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0"/>
  </p:notesMasterIdLst>
  <p:sldIdLst>
    <p:sldId id="573" r:id="rId2"/>
    <p:sldId id="1519" r:id="rId3"/>
    <p:sldId id="1435" r:id="rId4"/>
    <p:sldId id="1512" r:id="rId5"/>
    <p:sldId id="1529" r:id="rId6"/>
    <p:sldId id="1458" r:id="rId7"/>
    <p:sldId id="1532" r:id="rId8"/>
    <p:sldId id="1447" r:id="rId9"/>
    <p:sldId id="1729" r:id="rId10"/>
    <p:sldId id="1191" r:id="rId11"/>
    <p:sldId id="1305" r:id="rId12"/>
    <p:sldId id="1171" r:id="rId13"/>
    <p:sldId id="1537" r:id="rId14"/>
    <p:sldId id="1533" r:id="rId15"/>
    <p:sldId id="1289" r:id="rId16"/>
    <p:sldId id="1538" r:id="rId17"/>
    <p:sldId id="1176" r:id="rId18"/>
    <p:sldId id="1290" r:id="rId19"/>
    <p:sldId id="1554" r:id="rId20"/>
    <p:sldId id="1733" r:id="rId21"/>
    <p:sldId id="1732" r:id="rId22"/>
    <p:sldId id="1728" r:id="rId23"/>
    <p:sldId id="1727" r:id="rId24"/>
    <p:sldId id="479" r:id="rId25"/>
    <p:sldId id="1170" r:id="rId26"/>
    <p:sldId id="1368" r:id="rId27"/>
    <p:sldId id="1286" r:id="rId28"/>
    <p:sldId id="1722" r:id="rId29"/>
    <p:sldId id="1723" r:id="rId30"/>
    <p:sldId id="950" r:id="rId31"/>
    <p:sldId id="1551" r:id="rId32"/>
    <p:sldId id="1549" r:id="rId33"/>
    <p:sldId id="1724" r:id="rId34"/>
    <p:sldId id="1709" r:id="rId35"/>
    <p:sldId id="1302" r:id="rId36"/>
    <p:sldId id="1511" r:id="rId37"/>
    <p:sldId id="1510" r:id="rId38"/>
    <p:sldId id="1540" r:id="rId39"/>
    <p:sldId id="1542" r:id="rId40"/>
    <p:sldId id="1543" r:id="rId41"/>
    <p:sldId id="1539" r:id="rId42"/>
    <p:sldId id="1541" r:id="rId43"/>
    <p:sldId id="1275" r:id="rId44"/>
    <p:sldId id="1497" r:id="rId45"/>
    <p:sldId id="326" r:id="rId46"/>
    <p:sldId id="359" r:id="rId47"/>
    <p:sldId id="551" r:id="rId48"/>
    <p:sldId id="588" r:id="rId49"/>
    <p:sldId id="598" r:id="rId50"/>
    <p:sldId id="1475" r:id="rId51"/>
    <p:sldId id="1441" r:id="rId52"/>
    <p:sldId id="626" r:id="rId53"/>
    <p:sldId id="351" r:id="rId54"/>
    <p:sldId id="999" r:id="rId55"/>
    <p:sldId id="355" r:id="rId56"/>
    <p:sldId id="356" r:id="rId57"/>
    <p:sldId id="357" r:id="rId58"/>
    <p:sldId id="358" r:id="rId59"/>
    <p:sldId id="459" r:id="rId60"/>
    <p:sldId id="505" r:id="rId61"/>
    <p:sldId id="360" r:id="rId62"/>
    <p:sldId id="1464" r:id="rId63"/>
    <p:sldId id="277" r:id="rId64"/>
    <p:sldId id="278" r:id="rId65"/>
    <p:sldId id="279" r:id="rId66"/>
    <p:sldId id="280" r:id="rId67"/>
    <p:sldId id="281" r:id="rId68"/>
    <p:sldId id="282" r:id="rId6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D4D4D"/>
    <a:srgbClr val="7A7A7A"/>
    <a:srgbClr val="44546B"/>
    <a:srgbClr val="5C9AD3"/>
    <a:srgbClr val="FE4A1E"/>
    <a:srgbClr val="464646"/>
    <a:srgbClr val="585858"/>
    <a:srgbClr val="EA360A"/>
    <a:srgbClr val="A2A2A2"/>
    <a:srgbClr val="8E8E8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586" autoAdjust="0"/>
    <p:restoredTop sz="94614" autoAdjust="0"/>
  </p:normalViewPr>
  <p:slideViewPr>
    <p:cSldViewPr snapToGrid="0">
      <p:cViewPr varScale="1">
        <p:scale>
          <a:sx n="86" d="100"/>
          <a:sy n="86" d="100"/>
        </p:scale>
        <p:origin x="114" y="48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44546B"/>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5C9AD3"/>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E4A1E"/>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custScaleY="66667">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300000">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44546B"/>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5C9AD3"/>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E4A1E"/>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custScaleY="163636">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80000">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44546B"/>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5C9AD3"/>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E4A1E"/>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custScaleY="238095">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122222">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44546B"/>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5C9AD3"/>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E4A1E"/>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224725">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44546B"/>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5C9AD3"/>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E4A1E"/>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custScaleY="172078">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207298">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2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44546B"/>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5C9AD3"/>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E4A1E"/>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224725">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3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44546B"/>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5C9AD3"/>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E4A1E"/>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custScaleY="41349">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42424">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3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44546B"/>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5C9AD3"/>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E4A1E"/>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130000">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a:effectLst/>
  </dgm:bg>
  <dgm:whole/>
  <dgm:extLst>
    <a:ext uri="http://schemas.microsoft.com/office/drawing/2008/diagram">
      <dsp:dataModelExt xmlns:dsp="http://schemas.microsoft.com/office/drawing/2008/diagram" relId="rId4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43691" y="0"/>
          <a:ext cx="78377" cy="685799"/>
        </a:xfrm>
        <a:prstGeom prst="trapezoid">
          <a:avLst>
            <a:gd name="adj" fmla="val 50000"/>
          </a:avLst>
        </a:prstGeom>
        <a:solidFill>
          <a:srgbClr val="44546B"/>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endParaRPr lang="en-US" sz="4100" kern="1200" dirty="0"/>
        </a:p>
      </dsp:txBody>
      <dsp:txXfrm>
        <a:off x="143691" y="0"/>
        <a:ext cx="78377" cy="685799"/>
      </dsp:txXfrm>
    </dsp:sp>
    <dsp:sp modelId="{B2BECD9C-E157-4FFA-99A3-3AA405F9F9EE}">
      <dsp:nvSpPr>
        <dsp:cNvPr id="0" name=""/>
        <dsp:cNvSpPr/>
      </dsp:nvSpPr>
      <dsp:spPr>
        <a:xfrm>
          <a:off x="117565" y="685799"/>
          <a:ext cx="130628" cy="457201"/>
        </a:xfrm>
        <a:prstGeom prst="trapezoid">
          <a:avLst>
            <a:gd name="adj" fmla="val 20000"/>
          </a:avLst>
        </a:prstGeom>
        <a:solidFill>
          <a:srgbClr val="5C9AD3"/>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endParaRPr lang="en-US" sz="2700" kern="1200" dirty="0"/>
        </a:p>
      </dsp:txBody>
      <dsp:txXfrm>
        <a:off x="140425" y="685799"/>
        <a:ext cx="84908" cy="457201"/>
      </dsp:txXfrm>
    </dsp:sp>
    <dsp:sp modelId="{93CE612F-FB71-403D-B808-E1A1917FF853}">
      <dsp:nvSpPr>
        <dsp:cNvPr id="0" name=""/>
        <dsp:cNvSpPr/>
      </dsp:nvSpPr>
      <dsp:spPr>
        <a:xfrm>
          <a:off x="0" y="1143001"/>
          <a:ext cx="365760" cy="2057398"/>
        </a:xfrm>
        <a:prstGeom prst="trapezoid">
          <a:avLst>
            <a:gd name="adj" fmla="val 32143"/>
          </a:avLst>
        </a:prstGeom>
        <a:solidFill>
          <a:srgbClr val="FE4A1E"/>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143001"/>
        <a:ext cx="237744" cy="205739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29660" y="0"/>
          <a:ext cx="106438" cy="1117601"/>
        </a:xfrm>
        <a:prstGeom prst="trapezoid">
          <a:avLst>
            <a:gd name="adj" fmla="val 50000"/>
          </a:avLst>
        </a:prstGeom>
        <a:solidFill>
          <a:srgbClr val="44546B"/>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129660" y="0"/>
        <a:ext cx="106438" cy="1117601"/>
      </dsp:txXfrm>
    </dsp:sp>
    <dsp:sp modelId="{B2BECD9C-E157-4FFA-99A3-3AA405F9F9EE}">
      <dsp:nvSpPr>
        <dsp:cNvPr id="0" name=""/>
        <dsp:cNvSpPr/>
      </dsp:nvSpPr>
      <dsp:spPr>
        <a:xfrm>
          <a:off x="42575" y="1117601"/>
          <a:ext cx="280609" cy="1828797"/>
        </a:xfrm>
        <a:prstGeom prst="trapezoid">
          <a:avLst>
            <a:gd name="adj" fmla="val 31034"/>
          </a:avLst>
        </a:prstGeom>
        <a:solidFill>
          <a:srgbClr val="5C9AD3"/>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91681" y="1117601"/>
        <a:ext cx="182396" cy="1828797"/>
      </dsp:txXfrm>
    </dsp:sp>
    <dsp:sp modelId="{93CE612F-FB71-403D-B808-E1A1917FF853}">
      <dsp:nvSpPr>
        <dsp:cNvPr id="0" name=""/>
        <dsp:cNvSpPr/>
      </dsp:nvSpPr>
      <dsp:spPr>
        <a:xfrm>
          <a:off x="0" y="2946399"/>
          <a:ext cx="365760" cy="894080"/>
        </a:xfrm>
        <a:prstGeom prst="trapezoid">
          <a:avLst>
            <a:gd name="adj" fmla="val 11640"/>
          </a:avLst>
        </a:prstGeom>
        <a:solidFill>
          <a:srgbClr val="FE4A1E"/>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2400300">
            <a:lnSpc>
              <a:spcPct val="90000"/>
            </a:lnSpc>
            <a:spcBef>
              <a:spcPct val="0"/>
            </a:spcBef>
            <a:spcAft>
              <a:spcPct val="35000"/>
            </a:spcAft>
            <a:buNone/>
          </a:pPr>
          <a:endParaRPr lang="en-US" sz="5400" kern="1200" dirty="0">
            <a:solidFill>
              <a:srgbClr val="00B0F0"/>
            </a:solidFill>
          </a:endParaRPr>
        </a:p>
      </dsp:txBody>
      <dsp:txXfrm>
        <a:off x="64007" y="2946399"/>
        <a:ext cx="237744" cy="89408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88286" y="0"/>
          <a:ext cx="189186" cy="1371599"/>
        </a:xfrm>
        <a:prstGeom prst="trapezoid">
          <a:avLst>
            <a:gd name="adj" fmla="val 50000"/>
          </a:avLst>
        </a:prstGeom>
        <a:solidFill>
          <a:srgbClr val="44546B"/>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p>
      </dsp:txBody>
      <dsp:txXfrm>
        <a:off x="88286" y="0"/>
        <a:ext cx="189186" cy="1371599"/>
      </dsp:txXfrm>
    </dsp:sp>
    <dsp:sp modelId="{B2BECD9C-E157-4FFA-99A3-3AA405F9F9EE}">
      <dsp:nvSpPr>
        <dsp:cNvPr id="0" name=""/>
        <dsp:cNvSpPr/>
      </dsp:nvSpPr>
      <dsp:spPr>
        <a:xfrm>
          <a:off x="48557" y="1371599"/>
          <a:ext cx="268644" cy="576072"/>
        </a:xfrm>
        <a:prstGeom prst="trapezoid">
          <a:avLst>
            <a:gd name="adj" fmla="val 14789"/>
          </a:avLst>
        </a:prstGeom>
        <a:solidFill>
          <a:srgbClr val="5C9AD3"/>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43180" tIns="43180" rIns="43180" bIns="43180" numCol="1" spcCol="1270" anchor="ctr" anchorCtr="0">
          <a:noAutofit/>
        </a:bodyPr>
        <a:lstStyle/>
        <a:p>
          <a:pPr marL="0" lvl="0" indent="0" algn="ctr" defTabSz="1511300">
            <a:lnSpc>
              <a:spcPct val="90000"/>
            </a:lnSpc>
            <a:spcBef>
              <a:spcPct val="0"/>
            </a:spcBef>
            <a:spcAft>
              <a:spcPct val="35000"/>
            </a:spcAft>
            <a:buNone/>
          </a:pPr>
          <a:endParaRPr lang="en-US" sz="3400" kern="1200" dirty="0"/>
        </a:p>
      </dsp:txBody>
      <dsp:txXfrm>
        <a:off x="95570" y="1371599"/>
        <a:ext cx="174618" cy="576072"/>
      </dsp:txXfrm>
    </dsp:sp>
    <dsp:sp modelId="{93CE612F-FB71-403D-B808-E1A1917FF853}">
      <dsp:nvSpPr>
        <dsp:cNvPr id="0" name=""/>
        <dsp:cNvSpPr/>
      </dsp:nvSpPr>
      <dsp:spPr>
        <a:xfrm>
          <a:off x="0" y="1947672"/>
          <a:ext cx="365759" cy="704087"/>
        </a:xfrm>
        <a:prstGeom prst="trapezoid">
          <a:avLst>
            <a:gd name="adj" fmla="val 13276"/>
          </a:avLst>
        </a:prstGeom>
        <a:solidFill>
          <a:srgbClr val="FE4A1E"/>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866900">
            <a:lnSpc>
              <a:spcPct val="90000"/>
            </a:lnSpc>
            <a:spcBef>
              <a:spcPct val="0"/>
            </a:spcBef>
            <a:spcAft>
              <a:spcPct val="35000"/>
            </a:spcAft>
            <a:buNone/>
          </a:pPr>
          <a:endParaRPr lang="en-US" sz="4200" kern="1200" dirty="0">
            <a:solidFill>
              <a:srgbClr val="00B0F0"/>
            </a:solidFill>
          </a:endParaRPr>
        </a:p>
      </dsp:txBody>
      <dsp:txXfrm>
        <a:off x="64008" y="1947672"/>
        <a:ext cx="237743" cy="70408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39821" y="0"/>
          <a:ext cx="86116" cy="688935"/>
        </a:xfrm>
        <a:prstGeom prst="trapezoid">
          <a:avLst>
            <a:gd name="adj" fmla="val 50000"/>
          </a:avLst>
        </a:prstGeom>
        <a:solidFill>
          <a:srgbClr val="44546B"/>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endParaRPr lang="en-US" sz="4100" kern="1200" dirty="0"/>
        </a:p>
      </dsp:txBody>
      <dsp:txXfrm>
        <a:off x="139821" y="0"/>
        <a:ext cx="86116" cy="688935"/>
      </dsp:txXfrm>
    </dsp:sp>
    <dsp:sp modelId="{B2BECD9C-E157-4FFA-99A3-3AA405F9F9EE}">
      <dsp:nvSpPr>
        <dsp:cNvPr id="0" name=""/>
        <dsp:cNvSpPr/>
      </dsp:nvSpPr>
      <dsp:spPr>
        <a:xfrm>
          <a:off x="96763" y="688935"/>
          <a:ext cx="172233" cy="688935"/>
        </a:xfrm>
        <a:prstGeom prst="trapezoid">
          <a:avLst>
            <a:gd name="adj" fmla="val 25000"/>
          </a:avLst>
        </a:prstGeom>
        <a:solidFill>
          <a:srgbClr val="5C9AD3"/>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endParaRPr lang="en-US" sz="4100" kern="1200" dirty="0"/>
        </a:p>
      </dsp:txBody>
      <dsp:txXfrm>
        <a:off x="126904" y="688935"/>
        <a:ext cx="111951" cy="688935"/>
      </dsp:txXfrm>
    </dsp:sp>
    <dsp:sp modelId="{93CE612F-FB71-403D-B808-E1A1917FF853}">
      <dsp:nvSpPr>
        <dsp:cNvPr id="0" name=""/>
        <dsp:cNvSpPr/>
      </dsp:nvSpPr>
      <dsp:spPr>
        <a:xfrm>
          <a:off x="0" y="1377870"/>
          <a:ext cx="365759" cy="1548209"/>
        </a:xfrm>
        <a:prstGeom prst="trapezoid">
          <a:avLst>
            <a:gd name="adj" fmla="val 26455"/>
          </a:avLst>
        </a:prstGeom>
        <a:solidFill>
          <a:srgbClr val="FE4A1E"/>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8" y="1377870"/>
        <a:ext cx="237744" cy="154820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17232" y="0"/>
          <a:ext cx="131294" cy="1214470"/>
        </a:xfrm>
        <a:prstGeom prst="trapezoid">
          <a:avLst>
            <a:gd name="adj" fmla="val 50000"/>
          </a:avLst>
        </a:prstGeom>
        <a:solidFill>
          <a:srgbClr val="44546B"/>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p>
      </dsp:txBody>
      <dsp:txXfrm>
        <a:off x="117232" y="0"/>
        <a:ext cx="131294" cy="1214470"/>
      </dsp:txXfrm>
    </dsp:sp>
    <dsp:sp modelId="{B2BECD9C-E157-4FFA-99A3-3AA405F9F9EE}">
      <dsp:nvSpPr>
        <dsp:cNvPr id="0" name=""/>
        <dsp:cNvSpPr/>
      </dsp:nvSpPr>
      <dsp:spPr>
        <a:xfrm>
          <a:off x="79083" y="1214470"/>
          <a:ext cx="207593" cy="705767"/>
        </a:xfrm>
        <a:prstGeom prst="trapezoid">
          <a:avLst>
            <a:gd name="adj" fmla="val 18377"/>
          </a:avLst>
        </a:prstGeom>
        <a:solidFill>
          <a:srgbClr val="5C9AD3"/>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866900">
            <a:lnSpc>
              <a:spcPct val="90000"/>
            </a:lnSpc>
            <a:spcBef>
              <a:spcPct val="0"/>
            </a:spcBef>
            <a:spcAft>
              <a:spcPct val="35000"/>
            </a:spcAft>
            <a:buNone/>
          </a:pPr>
          <a:endParaRPr lang="en-US" sz="4200" kern="1200" dirty="0"/>
        </a:p>
      </dsp:txBody>
      <dsp:txXfrm>
        <a:off x="115412" y="1214470"/>
        <a:ext cx="134935" cy="705767"/>
      </dsp:txXfrm>
    </dsp:sp>
    <dsp:sp modelId="{93CE612F-FB71-403D-B808-E1A1917FF853}">
      <dsp:nvSpPr>
        <dsp:cNvPr id="0" name=""/>
        <dsp:cNvSpPr/>
      </dsp:nvSpPr>
      <dsp:spPr>
        <a:xfrm>
          <a:off x="0" y="1920238"/>
          <a:ext cx="365760" cy="1463041"/>
        </a:xfrm>
        <a:prstGeom prst="trapezoid">
          <a:avLst>
            <a:gd name="adj" fmla="val 21622"/>
          </a:avLst>
        </a:prstGeom>
        <a:solidFill>
          <a:srgbClr val="FE4A1E"/>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920238"/>
        <a:ext cx="237744" cy="146304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39821" y="0"/>
          <a:ext cx="86116" cy="947285"/>
        </a:xfrm>
        <a:prstGeom prst="trapezoid">
          <a:avLst>
            <a:gd name="adj" fmla="val 50000"/>
          </a:avLst>
        </a:prstGeom>
        <a:solidFill>
          <a:srgbClr val="44546B"/>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2533650">
            <a:lnSpc>
              <a:spcPct val="90000"/>
            </a:lnSpc>
            <a:spcBef>
              <a:spcPct val="0"/>
            </a:spcBef>
            <a:spcAft>
              <a:spcPct val="35000"/>
            </a:spcAft>
            <a:buNone/>
          </a:pPr>
          <a:endParaRPr lang="en-US" sz="5700" kern="1200" dirty="0"/>
        </a:p>
      </dsp:txBody>
      <dsp:txXfrm>
        <a:off x="139821" y="0"/>
        <a:ext cx="86116" cy="947285"/>
      </dsp:txXfrm>
    </dsp:sp>
    <dsp:sp modelId="{B2BECD9C-E157-4FFA-99A3-3AA405F9F9EE}">
      <dsp:nvSpPr>
        <dsp:cNvPr id="0" name=""/>
        <dsp:cNvSpPr/>
      </dsp:nvSpPr>
      <dsp:spPr>
        <a:xfrm>
          <a:off x="96763" y="947285"/>
          <a:ext cx="172233" cy="947285"/>
        </a:xfrm>
        <a:prstGeom prst="trapezoid">
          <a:avLst>
            <a:gd name="adj" fmla="val 25000"/>
          </a:avLst>
        </a:prstGeom>
        <a:solidFill>
          <a:srgbClr val="5C9AD3"/>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2533650">
            <a:lnSpc>
              <a:spcPct val="90000"/>
            </a:lnSpc>
            <a:spcBef>
              <a:spcPct val="0"/>
            </a:spcBef>
            <a:spcAft>
              <a:spcPct val="35000"/>
            </a:spcAft>
            <a:buNone/>
          </a:pPr>
          <a:endParaRPr lang="en-US" sz="5700" kern="1200" dirty="0"/>
        </a:p>
      </dsp:txBody>
      <dsp:txXfrm>
        <a:off x="126904" y="947285"/>
        <a:ext cx="111951" cy="947285"/>
      </dsp:txXfrm>
    </dsp:sp>
    <dsp:sp modelId="{93CE612F-FB71-403D-B808-E1A1917FF853}">
      <dsp:nvSpPr>
        <dsp:cNvPr id="0" name=""/>
        <dsp:cNvSpPr/>
      </dsp:nvSpPr>
      <dsp:spPr>
        <a:xfrm>
          <a:off x="0" y="1894571"/>
          <a:ext cx="365760" cy="2128788"/>
        </a:xfrm>
        <a:prstGeom prst="trapezoid">
          <a:avLst>
            <a:gd name="adj" fmla="val 26455"/>
          </a:avLst>
        </a:prstGeom>
        <a:solidFill>
          <a:srgbClr val="FE4A1E"/>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894571"/>
        <a:ext cx="237744" cy="212878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41731" y="0"/>
          <a:ext cx="82296" cy="822961"/>
        </a:xfrm>
        <a:prstGeom prst="trapezoid">
          <a:avLst>
            <a:gd name="adj" fmla="val 50000"/>
          </a:avLst>
        </a:prstGeom>
        <a:solidFill>
          <a:srgbClr val="44546B"/>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2230" tIns="62230" rIns="62230" bIns="62230" numCol="1" spcCol="1270" anchor="ctr" anchorCtr="0">
          <a:noAutofit/>
        </a:bodyPr>
        <a:lstStyle/>
        <a:p>
          <a:pPr marL="0" lvl="0" indent="0" algn="ctr" defTabSz="2178050">
            <a:lnSpc>
              <a:spcPct val="90000"/>
            </a:lnSpc>
            <a:spcBef>
              <a:spcPct val="0"/>
            </a:spcBef>
            <a:spcAft>
              <a:spcPct val="35000"/>
            </a:spcAft>
            <a:buNone/>
          </a:pPr>
          <a:endParaRPr lang="en-US" sz="4900" kern="1200" dirty="0"/>
        </a:p>
      </dsp:txBody>
      <dsp:txXfrm>
        <a:off x="141731" y="0"/>
        <a:ext cx="82296" cy="822961"/>
      </dsp:txXfrm>
    </dsp:sp>
    <dsp:sp modelId="{B2BECD9C-E157-4FFA-99A3-3AA405F9F9EE}">
      <dsp:nvSpPr>
        <dsp:cNvPr id="0" name=""/>
        <dsp:cNvSpPr/>
      </dsp:nvSpPr>
      <dsp:spPr>
        <a:xfrm>
          <a:off x="42217" y="822961"/>
          <a:ext cx="281324" cy="1990281"/>
        </a:xfrm>
        <a:prstGeom prst="trapezoid">
          <a:avLst>
            <a:gd name="adj" fmla="val 35373"/>
          </a:avLst>
        </a:prstGeom>
        <a:solidFill>
          <a:srgbClr val="5C9AD3"/>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91449" y="822961"/>
        <a:ext cx="182860" cy="1990281"/>
      </dsp:txXfrm>
    </dsp:sp>
    <dsp:sp modelId="{93CE612F-FB71-403D-B808-E1A1917FF853}">
      <dsp:nvSpPr>
        <dsp:cNvPr id="0" name=""/>
        <dsp:cNvSpPr/>
      </dsp:nvSpPr>
      <dsp:spPr>
        <a:xfrm>
          <a:off x="0" y="2813242"/>
          <a:ext cx="365760" cy="844357"/>
        </a:xfrm>
        <a:prstGeom prst="trapezoid">
          <a:avLst>
            <a:gd name="adj" fmla="val 11543"/>
          </a:avLst>
        </a:prstGeom>
        <a:solidFill>
          <a:srgbClr val="FE4A1E"/>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2266950">
            <a:lnSpc>
              <a:spcPct val="90000"/>
            </a:lnSpc>
            <a:spcBef>
              <a:spcPct val="0"/>
            </a:spcBef>
            <a:spcAft>
              <a:spcPct val="35000"/>
            </a:spcAft>
            <a:buNone/>
          </a:pPr>
          <a:endParaRPr lang="en-US" sz="5100" kern="1200" dirty="0">
            <a:solidFill>
              <a:srgbClr val="00B0F0"/>
            </a:solidFill>
          </a:endParaRPr>
        </a:p>
      </dsp:txBody>
      <dsp:txXfrm>
        <a:off x="64007" y="2813242"/>
        <a:ext cx="237744" cy="84435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27461" y="0"/>
          <a:ext cx="110836" cy="914400"/>
        </a:xfrm>
        <a:prstGeom prst="trapezoid">
          <a:avLst>
            <a:gd name="adj" fmla="val 50000"/>
          </a:avLst>
        </a:prstGeom>
        <a:solidFill>
          <a:srgbClr val="44546B"/>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9850" tIns="69850" rIns="69850" bIns="69850" numCol="1" spcCol="1270" anchor="ctr" anchorCtr="0">
          <a:noAutofit/>
        </a:bodyPr>
        <a:lstStyle/>
        <a:p>
          <a:pPr marL="0" lvl="0" indent="0" algn="ctr" defTabSz="2444750">
            <a:lnSpc>
              <a:spcPct val="90000"/>
            </a:lnSpc>
            <a:spcBef>
              <a:spcPct val="0"/>
            </a:spcBef>
            <a:spcAft>
              <a:spcPct val="35000"/>
            </a:spcAft>
            <a:buNone/>
          </a:pPr>
          <a:endParaRPr lang="en-US" sz="5500" kern="1200" dirty="0"/>
        </a:p>
      </dsp:txBody>
      <dsp:txXfrm>
        <a:off x="127461" y="0"/>
        <a:ext cx="110836" cy="914400"/>
      </dsp:txXfrm>
    </dsp:sp>
    <dsp:sp modelId="{B2BECD9C-E157-4FFA-99A3-3AA405F9F9EE}">
      <dsp:nvSpPr>
        <dsp:cNvPr id="0" name=""/>
        <dsp:cNvSpPr/>
      </dsp:nvSpPr>
      <dsp:spPr>
        <a:xfrm>
          <a:off x="72043" y="914399"/>
          <a:ext cx="221672" cy="914400"/>
        </a:xfrm>
        <a:prstGeom prst="trapezoid">
          <a:avLst>
            <a:gd name="adj" fmla="val 25000"/>
          </a:avLst>
        </a:prstGeom>
        <a:solidFill>
          <a:srgbClr val="5C9AD3"/>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9850" tIns="69850" rIns="69850" bIns="69850" numCol="1" spcCol="1270" anchor="ctr" anchorCtr="0">
          <a:noAutofit/>
        </a:bodyPr>
        <a:lstStyle/>
        <a:p>
          <a:pPr marL="0" lvl="0" indent="0" algn="ctr" defTabSz="2444750">
            <a:lnSpc>
              <a:spcPct val="90000"/>
            </a:lnSpc>
            <a:spcBef>
              <a:spcPct val="0"/>
            </a:spcBef>
            <a:spcAft>
              <a:spcPct val="35000"/>
            </a:spcAft>
            <a:buNone/>
          </a:pPr>
          <a:endParaRPr lang="en-US" sz="5500" kern="1200" dirty="0"/>
        </a:p>
      </dsp:txBody>
      <dsp:txXfrm>
        <a:off x="110836" y="914399"/>
        <a:ext cx="144087" cy="914400"/>
      </dsp:txXfrm>
    </dsp:sp>
    <dsp:sp modelId="{93CE612F-FB71-403D-B808-E1A1917FF853}">
      <dsp:nvSpPr>
        <dsp:cNvPr id="0" name=""/>
        <dsp:cNvSpPr/>
      </dsp:nvSpPr>
      <dsp:spPr>
        <a:xfrm>
          <a:off x="0" y="1828800"/>
          <a:ext cx="365760" cy="1188719"/>
        </a:xfrm>
        <a:prstGeom prst="trapezoid">
          <a:avLst>
            <a:gd name="adj" fmla="val 19697"/>
          </a:avLst>
        </a:prstGeom>
        <a:solidFill>
          <a:srgbClr val="FE4A1E"/>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828800"/>
        <a:ext cx="237744" cy="1188719"/>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3/25/2019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3/25/2019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3/25/2019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3/25/2019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3/25/2019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18" tooltip="Free PowerPoint"/>
          </p:cNvPr>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90" r:id="rId15"/>
    <p:sldLayoutId id="2147483692"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4.sv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8" Type="http://schemas.openxmlformats.org/officeDocument/2006/relationships/image" Target="../media/image32.svg"/><Relationship Id="rId13" Type="http://schemas.openxmlformats.org/officeDocument/2006/relationships/image" Target="../media/image37.png"/><Relationship Id="rId18" Type="http://schemas.openxmlformats.org/officeDocument/2006/relationships/image" Target="../media/image42.svg"/><Relationship Id="rId3" Type="http://schemas.openxmlformats.org/officeDocument/2006/relationships/image" Target="../media/image27.png"/><Relationship Id="rId7" Type="http://schemas.openxmlformats.org/officeDocument/2006/relationships/image" Target="../media/image31.png"/><Relationship Id="rId12" Type="http://schemas.openxmlformats.org/officeDocument/2006/relationships/image" Target="../media/image36.svg"/><Relationship Id="rId17" Type="http://schemas.openxmlformats.org/officeDocument/2006/relationships/image" Target="../media/image41.png"/><Relationship Id="rId2" Type="http://schemas.openxmlformats.org/officeDocument/2006/relationships/image" Target="../media/image2.jpg"/><Relationship Id="rId16" Type="http://schemas.openxmlformats.org/officeDocument/2006/relationships/image" Target="../media/image40.svg"/><Relationship Id="rId20" Type="http://schemas.openxmlformats.org/officeDocument/2006/relationships/image" Target="../media/image44.svg"/><Relationship Id="rId1" Type="http://schemas.openxmlformats.org/officeDocument/2006/relationships/slideLayout" Target="../slideLayouts/slideLayout14.xml"/><Relationship Id="rId6" Type="http://schemas.openxmlformats.org/officeDocument/2006/relationships/image" Target="../media/image30.svg"/><Relationship Id="rId11" Type="http://schemas.openxmlformats.org/officeDocument/2006/relationships/image" Target="../media/image35.png"/><Relationship Id="rId5" Type="http://schemas.openxmlformats.org/officeDocument/2006/relationships/image" Target="../media/image29.png"/><Relationship Id="rId15" Type="http://schemas.openxmlformats.org/officeDocument/2006/relationships/image" Target="../media/image39.png"/><Relationship Id="rId10" Type="http://schemas.openxmlformats.org/officeDocument/2006/relationships/image" Target="../media/image34.svg"/><Relationship Id="rId19" Type="http://schemas.openxmlformats.org/officeDocument/2006/relationships/image" Target="../media/image43.png"/><Relationship Id="rId4" Type="http://schemas.openxmlformats.org/officeDocument/2006/relationships/image" Target="../media/image28.svg"/><Relationship Id="rId9" Type="http://schemas.openxmlformats.org/officeDocument/2006/relationships/image" Target="../media/image33.png"/><Relationship Id="rId14" Type="http://schemas.openxmlformats.org/officeDocument/2006/relationships/image" Target="../media/image38.svg"/></Relationships>
</file>

<file path=ppt/slides/_rels/slide14.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11.png"/><Relationship Id="rId7" Type="http://schemas.openxmlformats.org/officeDocument/2006/relationships/image" Target="../media/image5.png"/><Relationship Id="rId12" Type="http://schemas.openxmlformats.org/officeDocument/2006/relationships/image" Target="../media/image26.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svg"/><Relationship Id="rId11" Type="http://schemas.openxmlformats.org/officeDocument/2006/relationships/image" Target="../media/image25.png"/><Relationship Id="rId5" Type="http://schemas.openxmlformats.org/officeDocument/2006/relationships/image" Target="../media/image3.png"/><Relationship Id="rId10" Type="http://schemas.openxmlformats.org/officeDocument/2006/relationships/image" Target="../media/image8.svg"/><Relationship Id="rId4" Type="http://schemas.openxmlformats.org/officeDocument/2006/relationships/image" Target="../media/image12.svg"/><Relationship Id="rId9" Type="http://schemas.openxmlformats.org/officeDocument/2006/relationships/image" Target="../media/image7.pn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11.png"/><Relationship Id="rId7" Type="http://schemas.openxmlformats.org/officeDocument/2006/relationships/image" Target="../media/image5.png"/><Relationship Id="rId12" Type="http://schemas.openxmlformats.org/officeDocument/2006/relationships/image" Target="../media/image26.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svg"/><Relationship Id="rId11" Type="http://schemas.openxmlformats.org/officeDocument/2006/relationships/image" Target="../media/image25.png"/><Relationship Id="rId5" Type="http://schemas.openxmlformats.org/officeDocument/2006/relationships/image" Target="../media/image3.png"/><Relationship Id="rId10" Type="http://schemas.openxmlformats.org/officeDocument/2006/relationships/image" Target="../media/image8.svg"/><Relationship Id="rId4" Type="http://schemas.openxmlformats.org/officeDocument/2006/relationships/image" Target="../media/image12.svg"/><Relationship Id="rId9" Type="http://schemas.openxmlformats.org/officeDocument/2006/relationships/image" Target="../media/image7.png"/></Relationships>
</file>

<file path=ppt/slides/_rels/slide17.xml.rels><?xml version="1.0" encoding="UTF-8" standalone="yes"?>
<Relationships xmlns="http://schemas.openxmlformats.org/package/2006/relationships"><Relationship Id="rId8" Type="http://schemas.openxmlformats.org/officeDocument/2006/relationships/image" Target="../media/image50.svg"/><Relationship Id="rId3" Type="http://schemas.openxmlformats.org/officeDocument/2006/relationships/image" Target="../media/image45.png"/><Relationship Id="rId7" Type="http://schemas.openxmlformats.org/officeDocument/2006/relationships/image" Target="../media/image49.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8.svg"/><Relationship Id="rId5" Type="http://schemas.openxmlformats.org/officeDocument/2006/relationships/image" Target="../media/image47.png"/><Relationship Id="rId4" Type="http://schemas.openxmlformats.org/officeDocument/2006/relationships/image" Target="../media/image46.sv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4.sv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53.svg"/></Relationships>
</file>

<file path=ppt/slides/_rels/slide2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53.svg"/></Relationships>
</file>

<file path=ppt/slides/_rels/slide2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6.sv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32.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33.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0.svg"/><Relationship Id="rId5" Type="http://schemas.openxmlformats.org/officeDocument/2006/relationships/image" Target="../media/image59.png"/><Relationship Id="rId4" Type="http://schemas.openxmlformats.org/officeDocument/2006/relationships/image" Target="../media/image58.sv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 Id="rId14" Type="http://schemas.openxmlformats.org/officeDocument/2006/relationships/image" Target="../media/image14.sv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6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8.xml.rels><?xml version="1.0" encoding="UTF-8" standalone="yes"?>
<Relationships xmlns="http://schemas.openxmlformats.org/package/2006/relationships"><Relationship Id="rId3" Type="http://schemas.openxmlformats.org/officeDocument/2006/relationships/image" Target="../media/image62.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4.jpg"/><Relationship Id="rId4" Type="http://schemas.openxmlformats.org/officeDocument/2006/relationships/image" Target="../media/image63.jpg"/></Relationships>
</file>

<file path=ppt/slides/_rels/slide49.xml.rels><?xml version="1.0" encoding="UTF-8" standalone="yes"?>
<Relationships xmlns="http://schemas.openxmlformats.org/package/2006/relationships"><Relationship Id="rId3" Type="http://schemas.openxmlformats.org/officeDocument/2006/relationships/image" Target="../media/image6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8.jpg"/><Relationship Id="rId5" Type="http://schemas.openxmlformats.org/officeDocument/2006/relationships/image" Target="../media/image67.jpg"/><Relationship Id="rId4" Type="http://schemas.openxmlformats.org/officeDocument/2006/relationships/image" Target="../media/image66.jpg"/></Relationships>
</file>

<file path=ppt/slides/_rels/slide5.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12" Type="http://schemas.openxmlformats.org/officeDocument/2006/relationships/image" Target="../media/image24.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svg"/><Relationship Id="rId11" Type="http://schemas.openxmlformats.org/officeDocument/2006/relationships/image" Target="../media/image23.png"/><Relationship Id="rId5" Type="http://schemas.openxmlformats.org/officeDocument/2006/relationships/image" Target="../media/image17.png"/><Relationship Id="rId10" Type="http://schemas.openxmlformats.org/officeDocument/2006/relationships/image" Target="../media/image22.svg"/><Relationship Id="rId4" Type="http://schemas.openxmlformats.org/officeDocument/2006/relationships/image" Target="../media/image16.svg"/><Relationship Id="rId9" Type="http://schemas.openxmlformats.org/officeDocument/2006/relationships/image" Target="../media/image21.png"/></Relationships>
</file>

<file path=ppt/slides/_rels/slide50.xml.rels><?xml version="1.0" encoding="UTF-8" standalone="yes"?>
<Relationships xmlns="http://schemas.openxmlformats.org/package/2006/relationships"><Relationship Id="rId3" Type="http://schemas.openxmlformats.org/officeDocument/2006/relationships/image" Target="../media/image6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70.jpg"/></Relationships>
</file>

<file path=ppt/slides/_rels/slide51.xml.rels><?xml version="1.0" encoding="UTF-8" standalone="yes"?>
<Relationships xmlns="http://schemas.openxmlformats.org/package/2006/relationships"><Relationship Id="rId3" Type="http://schemas.openxmlformats.org/officeDocument/2006/relationships/image" Target="../media/image7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3" Type="http://schemas.openxmlformats.org/officeDocument/2006/relationships/image" Target="../media/image6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73.png"/><Relationship Id="rId5" Type="http://schemas.openxmlformats.org/officeDocument/2006/relationships/hyperlink" Target="http://powerpoint.sage-fox.com/" TargetMode="External"/><Relationship Id="rId4" Type="http://schemas.openxmlformats.org/officeDocument/2006/relationships/image" Target="../media/image72.jpg"/></Relationships>
</file>

<file path=ppt/slides/_rels/slide54.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63.jpg"/></Relationships>
</file>

<file path=ppt/slides/_rels/slide55.xml.rels><?xml version="1.0" encoding="UTF-8" standalone="yes"?>
<Relationships xmlns="http://schemas.openxmlformats.org/package/2006/relationships"><Relationship Id="rId3" Type="http://schemas.openxmlformats.org/officeDocument/2006/relationships/image" Target="../media/image6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72.jpg"/><Relationship Id="rId4" Type="http://schemas.openxmlformats.org/officeDocument/2006/relationships/image" Target="../media/image66.jpg"/></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77.png"/><Relationship Id="rId4" Type="http://schemas.openxmlformats.org/officeDocument/2006/relationships/image" Target="../media/image76.png"/></Relationships>
</file>

<file path=ppt/slides/_rels/slide6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18" Type="http://schemas.openxmlformats.org/officeDocument/2006/relationships/diagramData" Target="../diagrams/data4.xml"/><Relationship Id="rId26" Type="http://schemas.openxmlformats.org/officeDocument/2006/relationships/diagramColors" Target="../diagrams/colors5.xml"/><Relationship Id="rId39" Type="http://schemas.openxmlformats.org/officeDocument/2006/relationships/diagramLayout" Target="../diagrams/layout8.xml"/><Relationship Id="rId3" Type="http://schemas.openxmlformats.org/officeDocument/2006/relationships/diagramData" Target="../diagrams/data1.xml"/><Relationship Id="rId21" Type="http://schemas.openxmlformats.org/officeDocument/2006/relationships/diagramColors" Target="../diagrams/colors4.xml"/><Relationship Id="rId34" Type="http://schemas.openxmlformats.org/officeDocument/2006/relationships/diagramLayout" Target="../diagrams/layout7.xml"/><Relationship Id="rId42" Type="http://schemas.microsoft.com/office/2007/relationships/diagramDrawing" Target="../diagrams/drawing8.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5" Type="http://schemas.openxmlformats.org/officeDocument/2006/relationships/diagramQuickStyle" Target="../diagrams/quickStyle5.xml"/><Relationship Id="rId33" Type="http://schemas.openxmlformats.org/officeDocument/2006/relationships/diagramData" Target="../diagrams/data7.xml"/><Relationship Id="rId38" Type="http://schemas.openxmlformats.org/officeDocument/2006/relationships/diagramData" Target="../diagrams/data8.xml"/><Relationship Id="rId2" Type="http://schemas.openxmlformats.org/officeDocument/2006/relationships/image" Target="../media/image2.jpg"/><Relationship Id="rId16" Type="http://schemas.openxmlformats.org/officeDocument/2006/relationships/diagramColors" Target="../diagrams/colors3.xml"/><Relationship Id="rId20" Type="http://schemas.openxmlformats.org/officeDocument/2006/relationships/diagramQuickStyle" Target="../diagrams/quickStyle4.xml"/><Relationship Id="rId29" Type="http://schemas.openxmlformats.org/officeDocument/2006/relationships/diagramLayout" Target="../diagrams/layout6.xml"/><Relationship Id="rId41" Type="http://schemas.openxmlformats.org/officeDocument/2006/relationships/diagramColors" Target="../diagrams/colors8.xml"/><Relationship Id="rId1" Type="http://schemas.openxmlformats.org/officeDocument/2006/relationships/slideLayout" Target="../slideLayouts/slideLayout14.xml"/><Relationship Id="rId6" Type="http://schemas.openxmlformats.org/officeDocument/2006/relationships/diagramColors" Target="../diagrams/colors1.xml"/><Relationship Id="rId11" Type="http://schemas.openxmlformats.org/officeDocument/2006/relationships/diagramColors" Target="../diagrams/colors2.xml"/><Relationship Id="rId24" Type="http://schemas.openxmlformats.org/officeDocument/2006/relationships/diagramLayout" Target="../diagrams/layout5.xml"/><Relationship Id="rId32" Type="http://schemas.microsoft.com/office/2007/relationships/diagramDrawing" Target="../diagrams/drawing6.xml"/><Relationship Id="rId37" Type="http://schemas.microsoft.com/office/2007/relationships/diagramDrawing" Target="../diagrams/drawing7.xml"/><Relationship Id="rId40" Type="http://schemas.openxmlformats.org/officeDocument/2006/relationships/diagramQuickStyle" Target="../diagrams/quickStyle8.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23" Type="http://schemas.openxmlformats.org/officeDocument/2006/relationships/diagramData" Target="../diagrams/data5.xml"/><Relationship Id="rId28" Type="http://schemas.openxmlformats.org/officeDocument/2006/relationships/diagramData" Target="../diagrams/data6.xml"/><Relationship Id="rId36" Type="http://schemas.openxmlformats.org/officeDocument/2006/relationships/diagramColors" Target="../diagrams/colors7.xml"/><Relationship Id="rId10" Type="http://schemas.openxmlformats.org/officeDocument/2006/relationships/diagramQuickStyle" Target="../diagrams/quickStyle2.xml"/><Relationship Id="rId19" Type="http://schemas.openxmlformats.org/officeDocument/2006/relationships/diagramLayout" Target="../diagrams/layout4.xml"/><Relationship Id="rId31" Type="http://schemas.openxmlformats.org/officeDocument/2006/relationships/diagramColors" Target="../diagrams/colors6.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 Id="rId22" Type="http://schemas.microsoft.com/office/2007/relationships/diagramDrawing" Target="../diagrams/drawing4.xml"/><Relationship Id="rId27" Type="http://schemas.microsoft.com/office/2007/relationships/diagramDrawing" Target="../diagrams/drawing5.xml"/><Relationship Id="rId30" Type="http://schemas.openxmlformats.org/officeDocument/2006/relationships/diagramQuickStyle" Target="../diagrams/quickStyle6.xml"/><Relationship Id="rId35" Type="http://schemas.openxmlformats.org/officeDocument/2006/relationships/diagramQuickStyle" Target="../diagrams/quickStyle7.xml"/></Relationships>
</file>

<file path=ppt/slides/_rels/slide8.xml.rels><?xml version="1.0" encoding="UTF-8" standalone="yes"?>
<Relationships xmlns="http://schemas.openxmlformats.org/package/2006/relationships"><Relationship Id="rId8" Type="http://schemas.openxmlformats.org/officeDocument/2006/relationships/image" Target="../media/image10.svg"/><Relationship Id="rId13" Type="http://schemas.openxmlformats.org/officeDocument/2006/relationships/image" Target="../media/image11.png"/><Relationship Id="rId3" Type="http://schemas.openxmlformats.org/officeDocument/2006/relationships/image" Target="../media/image3.png"/><Relationship Id="rId7" Type="http://schemas.openxmlformats.org/officeDocument/2006/relationships/image" Target="../media/image9.png"/><Relationship Id="rId12" Type="http://schemas.openxmlformats.org/officeDocument/2006/relationships/image" Target="../media/image8.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11" Type="http://schemas.openxmlformats.org/officeDocument/2006/relationships/image" Target="../media/image7.png"/><Relationship Id="rId5" Type="http://schemas.openxmlformats.org/officeDocument/2006/relationships/image" Target="../media/image5.png"/><Relationship Id="rId10" Type="http://schemas.openxmlformats.org/officeDocument/2006/relationships/image" Target="../media/image26.svg"/><Relationship Id="rId4" Type="http://schemas.openxmlformats.org/officeDocument/2006/relationships/image" Target="../media/image4.svg"/><Relationship Id="rId9" Type="http://schemas.openxmlformats.org/officeDocument/2006/relationships/image" Target="../media/image25.png"/><Relationship Id="rId14" Type="http://schemas.openxmlformats.org/officeDocument/2006/relationships/image" Target="../media/image12.sv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C5196845-B9DA-4322-A94A-EA10B584A635}"/>
              </a:ext>
            </a:extLst>
          </p:cNvPr>
          <p:cNvGrpSpPr/>
          <p:nvPr/>
        </p:nvGrpSpPr>
        <p:grpSpPr>
          <a:xfrm flipH="1">
            <a:off x="685969" y="630276"/>
            <a:ext cx="6697064" cy="2660202"/>
            <a:chOff x="4839630" y="1839951"/>
            <a:chExt cx="6697064" cy="2660202"/>
          </a:xfrm>
        </p:grpSpPr>
        <p:sp>
          <p:nvSpPr>
            <p:cNvPr id="25" name="Rectangle: Rounded Corners 24">
              <a:extLst>
                <a:ext uri="{FF2B5EF4-FFF2-40B4-BE49-F238E27FC236}">
                  <a16:creationId xmlns:a16="http://schemas.microsoft.com/office/drawing/2014/main" id="{E9E575C2-4E70-441D-9891-07D55A13BCA5}"/>
                </a:ext>
              </a:extLst>
            </p:cNvPr>
            <p:cNvSpPr/>
            <p:nvPr/>
          </p:nvSpPr>
          <p:spPr>
            <a:xfrm>
              <a:off x="4839630" y="1839951"/>
              <a:ext cx="6697064" cy="2660202"/>
            </a:xfrm>
            <a:prstGeom prst="roundRect">
              <a:avLst/>
            </a:prstGeom>
            <a:solidFill>
              <a:schemeClr val="tx1">
                <a:alpha val="5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595E"/>
                </a:solidFill>
              </a:endParaRPr>
            </a:p>
          </p:txBody>
        </p:sp>
        <p:grpSp>
          <p:nvGrpSpPr>
            <p:cNvPr id="26" name="Group 25">
              <a:extLst>
                <a:ext uri="{FF2B5EF4-FFF2-40B4-BE49-F238E27FC236}">
                  <a16:creationId xmlns:a16="http://schemas.microsoft.com/office/drawing/2014/main" id="{E49BF353-1719-4394-8FA8-20DD7690C2BB}"/>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27" name="Прямоугольник 10">
                <a:extLst>
                  <a:ext uri="{FF2B5EF4-FFF2-40B4-BE49-F238E27FC236}">
                    <a16:creationId xmlns:a16="http://schemas.microsoft.com/office/drawing/2014/main" id="{42EA013E-1346-453A-B731-626292310B40}"/>
                  </a:ext>
                </a:extLst>
              </p:cNvPr>
              <p:cNvSpPr/>
              <p:nvPr/>
            </p:nvSpPr>
            <p:spPr>
              <a:xfrm>
                <a:off x="3369484" y="137160"/>
                <a:ext cx="640656" cy="1845876"/>
              </a:xfrm>
              <a:prstGeom prst="rect">
                <a:avLst/>
              </a:pr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solidFill>
                    <a:srgbClr val="56595E"/>
                  </a:solidFill>
                </a:endParaRPr>
              </a:p>
            </p:txBody>
          </p:sp>
          <p:sp>
            <p:nvSpPr>
              <p:cNvPr id="28" name="Прямоугольник 11">
                <a:extLst>
                  <a:ext uri="{FF2B5EF4-FFF2-40B4-BE49-F238E27FC236}">
                    <a16:creationId xmlns:a16="http://schemas.microsoft.com/office/drawing/2014/main" id="{DF47C46E-C90D-48CF-9B08-D99F476778C1}"/>
                  </a:ext>
                </a:extLst>
              </p:cNvPr>
              <p:cNvSpPr/>
              <p:nvPr/>
            </p:nvSpPr>
            <p:spPr>
              <a:xfrm>
                <a:off x="3369484" y="1783079"/>
                <a:ext cx="640656" cy="1845875"/>
              </a:xfrm>
              <a:prstGeom prst="rect">
                <a:avLst/>
              </a:pr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solidFill>
                    <a:srgbClr val="56595E"/>
                  </a:solidFill>
                </a:endParaRPr>
              </a:p>
            </p:txBody>
          </p:sp>
          <p:sp>
            <p:nvSpPr>
              <p:cNvPr id="29" name="Прямоугольник 12">
                <a:extLst>
                  <a:ext uri="{FF2B5EF4-FFF2-40B4-BE49-F238E27FC236}">
                    <a16:creationId xmlns:a16="http://schemas.microsoft.com/office/drawing/2014/main" id="{F3A80AD9-F4C4-4687-8A43-7DB5647027E5}"/>
                  </a:ext>
                </a:extLst>
              </p:cNvPr>
              <p:cNvSpPr/>
              <p:nvPr/>
            </p:nvSpPr>
            <p:spPr>
              <a:xfrm>
                <a:off x="3369484" y="3428999"/>
                <a:ext cx="640656" cy="1845873"/>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solidFill>
                    <a:srgbClr val="56595E"/>
                  </a:solidFill>
                </a:endParaRPr>
              </a:p>
            </p:txBody>
          </p:sp>
          <p:sp>
            <p:nvSpPr>
              <p:cNvPr id="30" name="Прямоугольник 13">
                <a:extLst>
                  <a:ext uri="{FF2B5EF4-FFF2-40B4-BE49-F238E27FC236}">
                    <a16:creationId xmlns:a16="http://schemas.microsoft.com/office/drawing/2014/main" id="{D13DDD01-2D9D-4079-87A4-459C45308A5E}"/>
                  </a:ext>
                </a:extLst>
              </p:cNvPr>
              <p:cNvSpPr/>
              <p:nvPr/>
            </p:nvSpPr>
            <p:spPr>
              <a:xfrm>
                <a:off x="3369484" y="5074920"/>
                <a:ext cx="640656" cy="1645920"/>
              </a:xfrm>
              <a:prstGeom prst="rect">
                <a:avLst/>
              </a:pr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solidFill>
                    <a:srgbClr val="56595E"/>
                  </a:solidFill>
                </a:endParaRPr>
              </a:p>
            </p:txBody>
          </p:sp>
        </p:grpSp>
      </p:grpSp>
      <p:grpSp>
        <p:nvGrpSpPr>
          <p:cNvPr id="31" name="Group 30">
            <a:extLst>
              <a:ext uri="{FF2B5EF4-FFF2-40B4-BE49-F238E27FC236}">
                <a16:creationId xmlns:a16="http://schemas.microsoft.com/office/drawing/2014/main" id="{9B0B19FC-4DE4-49B9-A554-71846C21D92C}"/>
              </a:ext>
            </a:extLst>
          </p:cNvPr>
          <p:cNvGrpSpPr/>
          <p:nvPr/>
        </p:nvGrpSpPr>
        <p:grpSpPr>
          <a:xfrm>
            <a:off x="1051730" y="795822"/>
            <a:ext cx="6031184" cy="2305959"/>
            <a:chOff x="5316671" y="3433220"/>
            <a:chExt cx="6031184" cy="2305959"/>
          </a:xfrm>
        </p:grpSpPr>
        <p:sp>
          <p:nvSpPr>
            <p:cNvPr id="33" name="Заголовок 1">
              <a:extLst>
                <a:ext uri="{FF2B5EF4-FFF2-40B4-BE49-F238E27FC236}">
                  <a16:creationId xmlns:a16="http://schemas.microsoft.com/office/drawing/2014/main" id="{735AF94E-3658-4F5C-979E-3E0CAC106589}"/>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34" name="Заголовок 1">
              <a:extLst>
                <a:ext uri="{FF2B5EF4-FFF2-40B4-BE49-F238E27FC236}">
                  <a16:creationId xmlns:a16="http://schemas.microsoft.com/office/drawing/2014/main" id="{14045E6E-E5FC-46AE-ACF3-D28B911213E0}"/>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35" name="TextBox 34">
              <a:extLst>
                <a:ext uri="{FF2B5EF4-FFF2-40B4-BE49-F238E27FC236}">
                  <a16:creationId xmlns:a16="http://schemas.microsoft.com/office/drawing/2014/main" id="{BDF0A209-AA31-4052-8BDD-B055766E5E4F}"/>
                </a:ext>
              </a:extLst>
            </p:cNvPr>
            <p:cNvSpPr txBox="1"/>
            <p:nvPr/>
          </p:nvSpPr>
          <p:spPr>
            <a:xfrm>
              <a:off x="5898592" y="4596379"/>
              <a:ext cx="5331038" cy="1077218"/>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rgbClr val="56595E"/>
                </a:solidFill>
                <a:latin typeface="Candara" panose="020E0502030303020204" pitchFamily="34" charset="0"/>
              </a:endParaRPr>
            </a:p>
          </p:txBody>
        </p:sp>
        <p:sp>
          <p:nvSpPr>
            <p:cNvPr id="36" name="TextBox 35">
              <a:hlinkClick r:id="rId3"/>
              <a:extLst>
                <a:ext uri="{FF2B5EF4-FFF2-40B4-BE49-F238E27FC236}">
                  <a16:creationId xmlns:a16="http://schemas.microsoft.com/office/drawing/2014/main" id="{B2AE909B-3C10-4303-8A97-7229EA082A70}"/>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Dec 21, 2021</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par>
                                <p:cTn id="10" presetID="2" presetClass="entr" presetSubtype="8" fill="hold" nodeType="with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additive="base">
                                        <p:cTn id="12" dur="1000" fill="hold"/>
                                        <p:tgtEl>
                                          <p:spTgt spid="24"/>
                                        </p:tgtEl>
                                        <p:attrNameLst>
                                          <p:attrName>ppt_x</p:attrName>
                                        </p:attrNameLst>
                                      </p:cBhvr>
                                      <p:tavLst>
                                        <p:tav tm="0">
                                          <p:val>
                                            <p:strVal val="0-#ppt_w/2"/>
                                          </p:val>
                                        </p:tav>
                                        <p:tav tm="100000">
                                          <p:val>
                                            <p:strVal val="#ppt_x"/>
                                          </p:val>
                                        </p:tav>
                                      </p:tavLst>
                                    </p:anim>
                                    <p:anim calcmode="lin" valueType="num">
                                      <p:cBhvr additive="base">
                                        <p:cTn id="13" dur="10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6" name="Freeform: Shape 165">
            <a:extLst>
              <a:ext uri="{FF2B5EF4-FFF2-40B4-BE49-F238E27FC236}">
                <a16:creationId xmlns:a16="http://schemas.microsoft.com/office/drawing/2014/main" id="{DF3C228B-ED65-4EAC-BE93-67AEBBF4B4F0}"/>
              </a:ext>
            </a:extLst>
          </p:cNvPr>
          <p:cNvSpPr/>
          <p:nvPr/>
        </p:nvSpPr>
        <p:spPr>
          <a:xfrm rot="18519754">
            <a:off x="5795357" y="4001703"/>
            <a:ext cx="7518872" cy="934287"/>
          </a:xfrm>
          <a:custGeom>
            <a:avLst/>
            <a:gdLst>
              <a:gd name="connsiteX0" fmla="*/ 7514021 w 7518872"/>
              <a:gd name="connsiteY0" fmla="*/ 88066 h 934287"/>
              <a:gd name="connsiteX1" fmla="*/ 7517254 w 7518872"/>
              <a:gd name="connsiteY1" fmla="*/ 97542 h 934287"/>
              <a:gd name="connsiteX2" fmla="*/ 7518583 w 7518872"/>
              <a:gd name="connsiteY2" fmla="*/ 118712 h 934287"/>
              <a:gd name="connsiteX3" fmla="*/ 7516719 w 7518872"/>
              <a:gd name="connsiteY3" fmla="*/ 125348 h 934287"/>
              <a:gd name="connsiteX4" fmla="*/ 7505418 w 7518872"/>
              <a:gd name="connsiteY4" fmla="*/ 148390 h 934287"/>
              <a:gd name="connsiteX5" fmla="*/ 7501110 w 7518872"/>
              <a:gd name="connsiteY5" fmla="*/ 154148 h 934287"/>
              <a:gd name="connsiteX6" fmla="*/ 7495472 w 7518872"/>
              <a:gd name="connsiteY6" fmla="*/ 157939 h 934287"/>
              <a:gd name="connsiteX7" fmla="*/ 7133170 w 7518872"/>
              <a:gd name="connsiteY7" fmla="*/ 884830 h 934287"/>
              <a:gd name="connsiteX8" fmla="*/ 7132438 w 7518872"/>
              <a:gd name="connsiteY8" fmla="*/ 888621 h 934287"/>
              <a:gd name="connsiteX9" fmla="*/ 7124096 w 7518872"/>
              <a:gd name="connsiteY9" fmla="*/ 906206 h 934287"/>
              <a:gd name="connsiteX10" fmla="*/ 7120607 w 7518872"/>
              <a:gd name="connsiteY10" fmla="*/ 910033 h 934287"/>
              <a:gd name="connsiteX11" fmla="*/ 7118763 w 7518872"/>
              <a:gd name="connsiteY11" fmla="*/ 913734 h 934287"/>
              <a:gd name="connsiteX12" fmla="*/ 7115627 w 7518872"/>
              <a:gd name="connsiteY12" fmla="*/ 915496 h 934287"/>
              <a:gd name="connsiteX13" fmla="*/ 7111281 w 7518872"/>
              <a:gd name="connsiteY13" fmla="*/ 920263 h 934287"/>
              <a:gd name="connsiteX14" fmla="*/ 7094755 w 7518872"/>
              <a:gd name="connsiteY14" fmla="*/ 929682 h 934287"/>
              <a:gd name="connsiteX15" fmla="*/ 7087469 w 7518872"/>
              <a:gd name="connsiteY15" fmla="*/ 931323 h 934287"/>
              <a:gd name="connsiteX16" fmla="*/ 7086580 w 7518872"/>
              <a:gd name="connsiteY16" fmla="*/ 931823 h 934287"/>
              <a:gd name="connsiteX17" fmla="*/ 7086559 w 7518872"/>
              <a:gd name="connsiteY17" fmla="*/ 932802 h 934287"/>
              <a:gd name="connsiteX18" fmla="*/ 7080911 w 7518872"/>
              <a:gd name="connsiteY18" fmla="*/ 932801 h 934287"/>
              <a:gd name="connsiteX19" fmla="*/ 7075768 w 7518872"/>
              <a:gd name="connsiteY19" fmla="*/ 933961 h 934287"/>
              <a:gd name="connsiteX20" fmla="*/ 7054980 w 7518872"/>
              <a:gd name="connsiteY20" fmla="*/ 933327 h 934287"/>
              <a:gd name="connsiteX21" fmla="*/ 7052815 w 7518872"/>
              <a:gd name="connsiteY21" fmla="*/ 932802 h 934287"/>
              <a:gd name="connsiteX22" fmla="*/ 7041232 w 7518872"/>
              <a:gd name="connsiteY22" fmla="*/ 932802 h 934287"/>
              <a:gd name="connsiteX23" fmla="*/ 5480807 w 7518872"/>
              <a:gd name="connsiteY23" fmla="*/ 904455 h 934287"/>
              <a:gd name="connsiteX24" fmla="*/ 5480773 w 7518872"/>
              <a:gd name="connsiteY24" fmla="*/ 906708 h 934287"/>
              <a:gd name="connsiteX25" fmla="*/ 666650 w 7518872"/>
              <a:gd name="connsiteY25" fmla="*/ 833230 h 934287"/>
              <a:gd name="connsiteX26" fmla="*/ 0 w 7518872"/>
              <a:gd name="connsiteY26" fmla="*/ 0 h 934287"/>
              <a:gd name="connsiteX27" fmla="*/ 5493332 w 7518872"/>
              <a:gd name="connsiteY27" fmla="*/ 83844 h 934287"/>
              <a:gd name="connsiteX28" fmla="*/ 5493215 w 7518872"/>
              <a:gd name="connsiteY28" fmla="*/ 91500 h 934287"/>
              <a:gd name="connsiteX29" fmla="*/ 5585846 w 7518872"/>
              <a:gd name="connsiteY29" fmla="*/ 91500 h 934287"/>
              <a:gd name="connsiteX30" fmla="*/ 5597641 w 7518872"/>
              <a:gd name="connsiteY30" fmla="*/ 93858 h 934287"/>
              <a:gd name="connsiteX31" fmla="*/ 6823602 w 7518872"/>
              <a:gd name="connsiteY31" fmla="*/ 91501 h 934287"/>
              <a:gd name="connsiteX32" fmla="*/ 7229811 w 7518872"/>
              <a:gd name="connsiteY32" fmla="*/ 91501 h 934287"/>
              <a:gd name="connsiteX33" fmla="*/ 7228964 w 7518872"/>
              <a:gd name="connsiteY33" fmla="*/ 90721 h 934287"/>
              <a:gd name="connsiteX34" fmla="*/ 7503586 w 7518872"/>
              <a:gd name="connsiteY34" fmla="*/ 90193 h 934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518872" h="934287">
                <a:moveTo>
                  <a:pt x="7514021" y="88066"/>
                </a:moveTo>
                <a:lnTo>
                  <a:pt x="7517254" y="97542"/>
                </a:lnTo>
                <a:cubicBezTo>
                  <a:pt x="7518771" y="104828"/>
                  <a:pt x="7519241" y="111922"/>
                  <a:pt x="7518583" y="118712"/>
                </a:cubicBezTo>
                <a:lnTo>
                  <a:pt x="7516719" y="125348"/>
                </a:lnTo>
                <a:lnTo>
                  <a:pt x="7505418" y="148390"/>
                </a:lnTo>
                <a:lnTo>
                  <a:pt x="7501110" y="154148"/>
                </a:lnTo>
                <a:lnTo>
                  <a:pt x="7495472" y="157939"/>
                </a:lnTo>
                <a:lnTo>
                  <a:pt x="7133170" y="884830"/>
                </a:lnTo>
                <a:lnTo>
                  <a:pt x="7132438" y="888621"/>
                </a:lnTo>
                <a:cubicBezTo>
                  <a:pt x="7130394" y="894993"/>
                  <a:pt x="7127618" y="900894"/>
                  <a:pt x="7124096" y="906206"/>
                </a:cubicBezTo>
                <a:lnTo>
                  <a:pt x="7120607" y="910033"/>
                </a:lnTo>
                <a:lnTo>
                  <a:pt x="7118763" y="913734"/>
                </a:lnTo>
                <a:lnTo>
                  <a:pt x="7115627" y="915496"/>
                </a:lnTo>
                <a:lnTo>
                  <a:pt x="7111281" y="920263"/>
                </a:lnTo>
                <a:cubicBezTo>
                  <a:pt x="7106256" y="924284"/>
                  <a:pt x="7100710" y="927410"/>
                  <a:pt x="7094755" y="929682"/>
                </a:cubicBezTo>
                <a:lnTo>
                  <a:pt x="7087469" y="931323"/>
                </a:lnTo>
                <a:lnTo>
                  <a:pt x="7086580" y="931823"/>
                </a:lnTo>
                <a:lnTo>
                  <a:pt x="7086559" y="932802"/>
                </a:lnTo>
                <a:lnTo>
                  <a:pt x="7080911" y="932801"/>
                </a:lnTo>
                <a:lnTo>
                  <a:pt x="7075768" y="933961"/>
                </a:lnTo>
                <a:cubicBezTo>
                  <a:pt x="7069102" y="934556"/>
                  <a:pt x="7062136" y="934333"/>
                  <a:pt x="7054980" y="933327"/>
                </a:cubicBezTo>
                <a:lnTo>
                  <a:pt x="7052815" y="932802"/>
                </a:lnTo>
                <a:lnTo>
                  <a:pt x="7041232" y="932802"/>
                </a:lnTo>
                <a:lnTo>
                  <a:pt x="5480807" y="904455"/>
                </a:lnTo>
                <a:lnTo>
                  <a:pt x="5480773" y="906708"/>
                </a:lnTo>
                <a:lnTo>
                  <a:pt x="666650" y="833230"/>
                </a:lnTo>
                <a:lnTo>
                  <a:pt x="0" y="0"/>
                </a:lnTo>
                <a:lnTo>
                  <a:pt x="5493332" y="83844"/>
                </a:lnTo>
                <a:lnTo>
                  <a:pt x="5493215" y="91500"/>
                </a:lnTo>
                <a:lnTo>
                  <a:pt x="5585846" y="91500"/>
                </a:lnTo>
                <a:lnTo>
                  <a:pt x="5597641" y="93858"/>
                </a:lnTo>
                <a:lnTo>
                  <a:pt x="6823602" y="91501"/>
                </a:lnTo>
                <a:lnTo>
                  <a:pt x="7229811" y="91501"/>
                </a:lnTo>
                <a:lnTo>
                  <a:pt x="7228964" y="90721"/>
                </a:lnTo>
                <a:lnTo>
                  <a:pt x="7503586" y="90193"/>
                </a:lnTo>
                <a:close/>
              </a:path>
            </a:pathLst>
          </a:custGeom>
          <a:solidFill>
            <a:srgbClr val="FE4A1E"/>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Shape 147">
            <a:extLst>
              <a:ext uri="{FF2B5EF4-FFF2-40B4-BE49-F238E27FC236}">
                <a16:creationId xmlns:a16="http://schemas.microsoft.com/office/drawing/2014/main" id="{A1DFBB5F-0D83-4BEB-AE02-DFD053F8422E}"/>
              </a:ext>
            </a:extLst>
          </p:cNvPr>
          <p:cNvSpPr/>
          <p:nvPr/>
        </p:nvSpPr>
        <p:spPr>
          <a:xfrm>
            <a:off x="9532988" y="1142377"/>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0000">
                <a:srgbClr val="FE4A1E"/>
              </a:gs>
              <a:gs pos="22000">
                <a:srgbClr val="FF7C50"/>
              </a:gs>
              <a:gs pos="12000">
                <a:srgbClr val="D62200"/>
              </a:gs>
              <a:gs pos="80000">
                <a:srgbClr val="FE4A1E"/>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8" name="Freeform: Shape 167">
            <a:extLst>
              <a:ext uri="{FF2B5EF4-FFF2-40B4-BE49-F238E27FC236}">
                <a16:creationId xmlns:a16="http://schemas.microsoft.com/office/drawing/2014/main" id="{E1D03503-4DFB-4A71-979E-88B746780E30}"/>
              </a:ext>
            </a:extLst>
          </p:cNvPr>
          <p:cNvSpPr/>
          <p:nvPr/>
        </p:nvSpPr>
        <p:spPr>
          <a:xfrm rot="18519754">
            <a:off x="5921709" y="4605135"/>
            <a:ext cx="5984524" cy="910869"/>
          </a:xfrm>
          <a:custGeom>
            <a:avLst/>
            <a:gdLst>
              <a:gd name="connsiteX0" fmla="*/ 5979673 w 5984524"/>
              <a:gd name="connsiteY0" fmla="*/ 64648 h 910869"/>
              <a:gd name="connsiteX1" fmla="*/ 5982906 w 5984524"/>
              <a:gd name="connsiteY1" fmla="*/ 74124 h 910869"/>
              <a:gd name="connsiteX2" fmla="*/ 5984235 w 5984524"/>
              <a:gd name="connsiteY2" fmla="*/ 95294 h 910869"/>
              <a:gd name="connsiteX3" fmla="*/ 5982371 w 5984524"/>
              <a:gd name="connsiteY3" fmla="*/ 101930 h 910869"/>
              <a:gd name="connsiteX4" fmla="*/ 5971070 w 5984524"/>
              <a:gd name="connsiteY4" fmla="*/ 124972 h 910869"/>
              <a:gd name="connsiteX5" fmla="*/ 5966762 w 5984524"/>
              <a:gd name="connsiteY5" fmla="*/ 130730 h 910869"/>
              <a:gd name="connsiteX6" fmla="*/ 5961123 w 5984524"/>
              <a:gd name="connsiteY6" fmla="*/ 134521 h 910869"/>
              <a:gd name="connsiteX7" fmla="*/ 5598822 w 5984524"/>
              <a:gd name="connsiteY7" fmla="*/ 861412 h 910869"/>
              <a:gd name="connsiteX8" fmla="*/ 5598090 w 5984524"/>
              <a:gd name="connsiteY8" fmla="*/ 865203 h 910869"/>
              <a:gd name="connsiteX9" fmla="*/ 5589748 w 5984524"/>
              <a:gd name="connsiteY9" fmla="*/ 882788 h 910869"/>
              <a:gd name="connsiteX10" fmla="*/ 5586259 w 5984524"/>
              <a:gd name="connsiteY10" fmla="*/ 886615 h 910869"/>
              <a:gd name="connsiteX11" fmla="*/ 5584415 w 5984524"/>
              <a:gd name="connsiteY11" fmla="*/ 890316 h 910869"/>
              <a:gd name="connsiteX12" fmla="*/ 5581279 w 5984524"/>
              <a:gd name="connsiteY12" fmla="*/ 892078 h 910869"/>
              <a:gd name="connsiteX13" fmla="*/ 5576933 w 5984524"/>
              <a:gd name="connsiteY13" fmla="*/ 896845 h 910869"/>
              <a:gd name="connsiteX14" fmla="*/ 5560407 w 5984524"/>
              <a:gd name="connsiteY14" fmla="*/ 906264 h 910869"/>
              <a:gd name="connsiteX15" fmla="*/ 5553121 w 5984524"/>
              <a:gd name="connsiteY15" fmla="*/ 907905 h 910869"/>
              <a:gd name="connsiteX16" fmla="*/ 5552232 w 5984524"/>
              <a:gd name="connsiteY16" fmla="*/ 908405 h 910869"/>
              <a:gd name="connsiteX17" fmla="*/ 5552211 w 5984524"/>
              <a:gd name="connsiteY17" fmla="*/ 909384 h 910869"/>
              <a:gd name="connsiteX18" fmla="*/ 5546563 w 5984524"/>
              <a:gd name="connsiteY18" fmla="*/ 909383 h 910869"/>
              <a:gd name="connsiteX19" fmla="*/ 5541420 w 5984524"/>
              <a:gd name="connsiteY19" fmla="*/ 910543 h 910869"/>
              <a:gd name="connsiteX20" fmla="*/ 5520632 w 5984524"/>
              <a:gd name="connsiteY20" fmla="*/ 909909 h 910869"/>
              <a:gd name="connsiteX21" fmla="*/ 5518467 w 5984524"/>
              <a:gd name="connsiteY21" fmla="*/ 909384 h 910869"/>
              <a:gd name="connsiteX22" fmla="*/ 5506884 w 5984524"/>
              <a:gd name="connsiteY22" fmla="*/ 909384 h 910869"/>
              <a:gd name="connsiteX23" fmla="*/ 3946459 w 5984524"/>
              <a:gd name="connsiteY23" fmla="*/ 881037 h 910869"/>
              <a:gd name="connsiteX24" fmla="*/ 3946425 w 5984524"/>
              <a:gd name="connsiteY24" fmla="*/ 883290 h 910869"/>
              <a:gd name="connsiteX25" fmla="*/ 666650 w 5984524"/>
              <a:gd name="connsiteY25" fmla="*/ 833231 h 910869"/>
              <a:gd name="connsiteX26" fmla="*/ 0 w 5984524"/>
              <a:gd name="connsiteY26" fmla="*/ 0 h 910869"/>
              <a:gd name="connsiteX27" fmla="*/ 3958984 w 5984524"/>
              <a:gd name="connsiteY27" fmla="*/ 60426 h 910869"/>
              <a:gd name="connsiteX28" fmla="*/ 3958867 w 5984524"/>
              <a:gd name="connsiteY28" fmla="*/ 68082 h 910869"/>
              <a:gd name="connsiteX29" fmla="*/ 4051498 w 5984524"/>
              <a:gd name="connsiteY29" fmla="*/ 68082 h 910869"/>
              <a:gd name="connsiteX30" fmla="*/ 4063293 w 5984524"/>
              <a:gd name="connsiteY30" fmla="*/ 70440 h 910869"/>
              <a:gd name="connsiteX31" fmla="*/ 5289254 w 5984524"/>
              <a:gd name="connsiteY31" fmla="*/ 68083 h 910869"/>
              <a:gd name="connsiteX32" fmla="*/ 5695463 w 5984524"/>
              <a:gd name="connsiteY32" fmla="*/ 68083 h 910869"/>
              <a:gd name="connsiteX33" fmla="*/ 5694616 w 5984524"/>
              <a:gd name="connsiteY33" fmla="*/ 67303 h 910869"/>
              <a:gd name="connsiteX34" fmla="*/ 5969238 w 5984524"/>
              <a:gd name="connsiteY34" fmla="*/ 66775 h 910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984524" h="910869">
                <a:moveTo>
                  <a:pt x="5979673" y="64648"/>
                </a:moveTo>
                <a:lnTo>
                  <a:pt x="5982906" y="74124"/>
                </a:lnTo>
                <a:cubicBezTo>
                  <a:pt x="5984423" y="81410"/>
                  <a:pt x="5984893" y="88504"/>
                  <a:pt x="5984235" y="95294"/>
                </a:cubicBezTo>
                <a:lnTo>
                  <a:pt x="5982371" y="101930"/>
                </a:lnTo>
                <a:lnTo>
                  <a:pt x="5971070" y="124972"/>
                </a:lnTo>
                <a:lnTo>
                  <a:pt x="5966762" y="130730"/>
                </a:lnTo>
                <a:lnTo>
                  <a:pt x="5961123" y="134521"/>
                </a:lnTo>
                <a:lnTo>
                  <a:pt x="5598822" y="861412"/>
                </a:lnTo>
                <a:lnTo>
                  <a:pt x="5598090" y="865203"/>
                </a:lnTo>
                <a:cubicBezTo>
                  <a:pt x="5596046" y="871575"/>
                  <a:pt x="5593270" y="877476"/>
                  <a:pt x="5589748" y="882788"/>
                </a:cubicBezTo>
                <a:lnTo>
                  <a:pt x="5586259" y="886615"/>
                </a:lnTo>
                <a:lnTo>
                  <a:pt x="5584415" y="890316"/>
                </a:lnTo>
                <a:lnTo>
                  <a:pt x="5581279" y="892078"/>
                </a:lnTo>
                <a:lnTo>
                  <a:pt x="5576933" y="896845"/>
                </a:lnTo>
                <a:cubicBezTo>
                  <a:pt x="5571908" y="900866"/>
                  <a:pt x="5566362" y="903992"/>
                  <a:pt x="5560407" y="906264"/>
                </a:cubicBezTo>
                <a:lnTo>
                  <a:pt x="5553121" y="907905"/>
                </a:lnTo>
                <a:lnTo>
                  <a:pt x="5552232" y="908405"/>
                </a:lnTo>
                <a:lnTo>
                  <a:pt x="5552211" y="909384"/>
                </a:lnTo>
                <a:lnTo>
                  <a:pt x="5546563" y="909383"/>
                </a:lnTo>
                <a:lnTo>
                  <a:pt x="5541420" y="910543"/>
                </a:lnTo>
                <a:cubicBezTo>
                  <a:pt x="5534754" y="911138"/>
                  <a:pt x="5527789" y="910915"/>
                  <a:pt x="5520632" y="909909"/>
                </a:cubicBezTo>
                <a:lnTo>
                  <a:pt x="5518467" y="909384"/>
                </a:lnTo>
                <a:lnTo>
                  <a:pt x="5506884" y="909384"/>
                </a:lnTo>
                <a:lnTo>
                  <a:pt x="3946459" y="881037"/>
                </a:lnTo>
                <a:lnTo>
                  <a:pt x="3946425" y="883290"/>
                </a:lnTo>
                <a:lnTo>
                  <a:pt x="666650" y="833231"/>
                </a:lnTo>
                <a:lnTo>
                  <a:pt x="0" y="0"/>
                </a:lnTo>
                <a:lnTo>
                  <a:pt x="3958984" y="60426"/>
                </a:lnTo>
                <a:lnTo>
                  <a:pt x="3958867" y="68082"/>
                </a:lnTo>
                <a:lnTo>
                  <a:pt x="4051498" y="68082"/>
                </a:lnTo>
                <a:lnTo>
                  <a:pt x="4063293" y="70440"/>
                </a:lnTo>
                <a:lnTo>
                  <a:pt x="5289254" y="68083"/>
                </a:lnTo>
                <a:lnTo>
                  <a:pt x="5695463" y="68083"/>
                </a:lnTo>
                <a:lnTo>
                  <a:pt x="5694616" y="67303"/>
                </a:lnTo>
                <a:lnTo>
                  <a:pt x="5969238" y="66775"/>
                </a:lnTo>
                <a:close/>
              </a:path>
            </a:pathLst>
          </a:custGeom>
          <a:solidFill>
            <a:srgbClr val="5C9AD3"/>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reeform: Shape 151">
            <a:extLst>
              <a:ext uri="{FF2B5EF4-FFF2-40B4-BE49-F238E27FC236}">
                <a16:creationId xmlns:a16="http://schemas.microsoft.com/office/drawing/2014/main" id="{7D8B8E7E-317F-4AA1-B745-99206CB40B6C}"/>
              </a:ext>
            </a:extLst>
          </p:cNvPr>
          <p:cNvSpPr/>
          <p:nvPr/>
        </p:nvSpPr>
        <p:spPr>
          <a:xfrm>
            <a:off x="8403744" y="2321953"/>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0000">
                <a:srgbClr val="5C9AD3"/>
              </a:gs>
              <a:gs pos="22000">
                <a:srgbClr val="8EA5FF"/>
              </a:gs>
              <a:gs pos="12000">
                <a:srgbClr val="3472AB"/>
              </a:gs>
              <a:gs pos="80000">
                <a:srgbClr val="5C9AD3"/>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9D8810F2-3044-4B69-B872-CF3E849EC561}"/>
              </a:ext>
            </a:extLst>
          </p:cNvPr>
          <p:cNvSpPr/>
          <p:nvPr/>
        </p:nvSpPr>
        <p:spPr>
          <a:xfrm rot="18519754">
            <a:off x="6065105" y="5245465"/>
            <a:ext cx="4356360" cy="886018"/>
          </a:xfrm>
          <a:custGeom>
            <a:avLst/>
            <a:gdLst>
              <a:gd name="connsiteX0" fmla="*/ 4351509 w 4356360"/>
              <a:gd name="connsiteY0" fmla="*/ 39797 h 886018"/>
              <a:gd name="connsiteX1" fmla="*/ 4354742 w 4356360"/>
              <a:gd name="connsiteY1" fmla="*/ 49273 h 886018"/>
              <a:gd name="connsiteX2" fmla="*/ 4356071 w 4356360"/>
              <a:gd name="connsiteY2" fmla="*/ 70443 h 886018"/>
              <a:gd name="connsiteX3" fmla="*/ 4354207 w 4356360"/>
              <a:gd name="connsiteY3" fmla="*/ 77079 h 886018"/>
              <a:gd name="connsiteX4" fmla="*/ 4342906 w 4356360"/>
              <a:gd name="connsiteY4" fmla="*/ 100121 h 886018"/>
              <a:gd name="connsiteX5" fmla="*/ 4338598 w 4356360"/>
              <a:gd name="connsiteY5" fmla="*/ 105879 h 886018"/>
              <a:gd name="connsiteX6" fmla="*/ 4332960 w 4356360"/>
              <a:gd name="connsiteY6" fmla="*/ 109670 h 886018"/>
              <a:gd name="connsiteX7" fmla="*/ 3970658 w 4356360"/>
              <a:gd name="connsiteY7" fmla="*/ 836561 h 886018"/>
              <a:gd name="connsiteX8" fmla="*/ 3969926 w 4356360"/>
              <a:gd name="connsiteY8" fmla="*/ 840352 h 886018"/>
              <a:gd name="connsiteX9" fmla="*/ 3961584 w 4356360"/>
              <a:gd name="connsiteY9" fmla="*/ 857937 h 886018"/>
              <a:gd name="connsiteX10" fmla="*/ 3958095 w 4356360"/>
              <a:gd name="connsiteY10" fmla="*/ 861764 h 886018"/>
              <a:gd name="connsiteX11" fmla="*/ 3956251 w 4356360"/>
              <a:gd name="connsiteY11" fmla="*/ 865465 h 886018"/>
              <a:gd name="connsiteX12" fmla="*/ 3953115 w 4356360"/>
              <a:gd name="connsiteY12" fmla="*/ 867227 h 886018"/>
              <a:gd name="connsiteX13" fmla="*/ 3948769 w 4356360"/>
              <a:gd name="connsiteY13" fmla="*/ 871994 h 886018"/>
              <a:gd name="connsiteX14" fmla="*/ 3932243 w 4356360"/>
              <a:gd name="connsiteY14" fmla="*/ 881413 h 886018"/>
              <a:gd name="connsiteX15" fmla="*/ 3924957 w 4356360"/>
              <a:gd name="connsiteY15" fmla="*/ 883054 h 886018"/>
              <a:gd name="connsiteX16" fmla="*/ 3924068 w 4356360"/>
              <a:gd name="connsiteY16" fmla="*/ 883554 h 886018"/>
              <a:gd name="connsiteX17" fmla="*/ 3924047 w 4356360"/>
              <a:gd name="connsiteY17" fmla="*/ 884533 h 886018"/>
              <a:gd name="connsiteX18" fmla="*/ 3918399 w 4356360"/>
              <a:gd name="connsiteY18" fmla="*/ 884532 h 886018"/>
              <a:gd name="connsiteX19" fmla="*/ 3913256 w 4356360"/>
              <a:gd name="connsiteY19" fmla="*/ 885692 h 886018"/>
              <a:gd name="connsiteX20" fmla="*/ 3892468 w 4356360"/>
              <a:gd name="connsiteY20" fmla="*/ 885058 h 886018"/>
              <a:gd name="connsiteX21" fmla="*/ 3890303 w 4356360"/>
              <a:gd name="connsiteY21" fmla="*/ 884533 h 886018"/>
              <a:gd name="connsiteX22" fmla="*/ 3878720 w 4356360"/>
              <a:gd name="connsiteY22" fmla="*/ 884533 h 886018"/>
              <a:gd name="connsiteX23" fmla="*/ 2318295 w 4356360"/>
              <a:gd name="connsiteY23" fmla="*/ 856186 h 886018"/>
              <a:gd name="connsiteX24" fmla="*/ 2318261 w 4356360"/>
              <a:gd name="connsiteY24" fmla="*/ 858439 h 886018"/>
              <a:gd name="connsiteX25" fmla="*/ 666650 w 4356360"/>
              <a:gd name="connsiteY25" fmla="*/ 833230 h 886018"/>
              <a:gd name="connsiteX26" fmla="*/ 0 w 4356360"/>
              <a:gd name="connsiteY26" fmla="*/ 0 h 886018"/>
              <a:gd name="connsiteX27" fmla="*/ 2330820 w 4356360"/>
              <a:gd name="connsiteY27" fmla="*/ 35575 h 886018"/>
              <a:gd name="connsiteX28" fmla="*/ 2330703 w 4356360"/>
              <a:gd name="connsiteY28" fmla="*/ 43231 h 886018"/>
              <a:gd name="connsiteX29" fmla="*/ 2423334 w 4356360"/>
              <a:gd name="connsiteY29" fmla="*/ 43231 h 886018"/>
              <a:gd name="connsiteX30" fmla="*/ 2435129 w 4356360"/>
              <a:gd name="connsiteY30" fmla="*/ 45589 h 886018"/>
              <a:gd name="connsiteX31" fmla="*/ 3661090 w 4356360"/>
              <a:gd name="connsiteY31" fmla="*/ 43232 h 886018"/>
              <a:gd name="connsiteX32" fmla="*/ 4067299 w 4356360"/>
              <a:gd name="connsiteY32" fmla="*/ 43232 h 886018"/>
              <a:gd name="connsiteX33" fmla="*/ 4066452 w 4356360"/>
              <a:gd name="connsiteY33" fmla="*/ 42452 h 886018"/>
              <a:gd name="connsiteX34" fmla="*/ 4341074 w 4356360"/>
              <a:gd name="connsiteY34" fmla="*/ 41924 h 886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356360" h="886018">
                <a:moveTo>
                  <a:pt x="4351509" y="39797"/>
                </a:moveTo>
                <a:lnTo>
                  <a:pt x="4354742" y="49273"/>
                </a:lnTo>
                <a:cubicBezTo>
                  <a:pt x="4356259" y="56559"/>
                  <a:pt x="4356729" y="63653"/>
                  <a:pt x="4356071" y="70443"/>
                </a:cubicBezTo>
                <a:lnTo>
                  <a:pt x="4354207" y="77079"/>
                </a:lnTo>
                <a:lnTo>
                  <a:pt x="4342906" y="100121"/>
                </a:lnTo>
                <a:lnTo>
                  <a:pt x="4338598" y="105879"/>
                </a:lnTo>
                <a:lnTo>
                  <a:pt x="4332960" y="109670"/>
                </a:lnTo>
                <a:lnTo>
                  <a:pt x="3970658" y="836561"/>
                </a:lnTo>
                <a:lnTo>
                  <a:pt x="3969926" y="840352"/>
                </a:lnTo>
                <a:cubicBezTo>
                  <a:pt x="3967882" y="846724"/>
                  <a:pt x="3965106" y="852625"/>
                  <a:pt x="3961584" y="857937"/>
                </a:cubicBezTo>
                <a:lnTo>
                  <a:pt x="3958095" y="861764"/>
                </a:lnTo>
                <a:lnTo>
                  <a:pt x="3956251" y="865465"/>
                </a:lnTo>
                <a:lnTo>
                  <a:pt x="3953115" y="867227"/>
                </a:lnTo>
                <a:lnTo>
                  <a:pt x="3948769" y="871994"/>
                </a:lnTo>
                <a:cubicBezTo>
                  <a:pt x="3943744" y="876015"/>
                  <a:pt x="3938198" y="879142"/>
                  <a:pt x="3932243" y="881413"/>
                </a:cubicBezTo>
                <a:lnTo>
                  <a:pt x="3924957" y="883054"/>
                </a:lnTo>
                <a:lnTo>
                  <a:pt x="3924068" y="883554"/>
                </a:lnTo>
                <a:lnTo>
                  <a:pt x="3924047" y="884533"/>
                </a:lnTo>
                <a:lnTo>
                  <a:pt x="3918399" y="884532"/>
                </a:lnTo>
                <a:lnTo>
                  <a:pt x="3913256" y="885692"/>
                </a:lnTo>
                <a:cubicBezTo>
                  <a:pt x="3906590" y="886287"/>
                  <a:pt x="3899625" y="886064"/>
                  <a:pt x="3892468" y="885058"/>
                </a:cubicBezTo>
                <a:lnTo>
                  <a:pt x="3890303" y="884533"/>
                </a:lnTo>
                <a:lnTo>
                  <a:pt x="3878720" y="884533"/>
                </a:lnTo>
                <a:lnTo>
                  <a:pt x="2318295" y="856186"/>
                </a:lnTo>
                <a:lnTo>
                  <a:pt x="2318261" y="858439"/>
                </a:lnTo>
                <a:lnTo>
                  <a:pt x="666650" y="833230"/>
                </a:lnTo>
                <a:lnTo>
                  <a:pt x="0" y="0"/>
                </a:lnTo>
                <a:lnTo>
                  <a:pt x="2330820" y="35575"/>
                </a:lnTo>
                <a:lnTo>
                  <a:pt x="2330703" y="43231"/>
                </a:lnTo>
                <a:lnTo>
                  <a:pt x="2423334" y="43231"/>
                </a:lnTo>
                <a:lnTo>
                  <a:pt x="2435129" y="45589"/>
                </a:lnTo>
                <a:lnTo>
                  <a:pt x="3661090" y="43232"/>
                </a:lnTo>
                <a:lnTo>
                  <a:pt x="4067299" y="43232"/>
                </a:lnTo>
                <a:lnTo>
                  <a:pt x="4066452" y="42452"/>
                </a:lnTo>
                <a:lnTo>
                  <a:pt x="4341074" y="41924"/>
                </a:lnTo>
                <a:close/>
              </a:path>
            </a:pathLst>
          </a:custGeom>
          <a:solidFill>
            <a:srgbClr val="44546B"/>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Freeform: Shape 160">
            <a:extLst>
              <a:ext uri="{FF2B5EF4-FFF2-40B4-BE49-F238E27FC236}">
                <a16:creationId xmlns:a16="http://schemas.microsoft.com/office/drawing/2014/main" id="{96EAE2E8-9727-4D36-9269-5397F56DDCBC}"/>
              </a:ext>
            </a:extLst>
          </p:cNvPr>
          <p:cNvSpPr/>
          <p:nvPr/>
        </p:nvSpPr>
        <p:spPr>
          <a:xfrm>
            <a:off x="7216290" y="3583825"/>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1000">
                <a:srgbClr val="44546B"/>
              </a:gs>
              <a:gs pos="22000">
                <a:srgbClr val="6C7C93"/>
              </a:gs>
              <a:gs pos="11000">
                <a:srgbClr val="1C2C43"/>
              </a:gs>
              <a:gs pos="80000">
                <a:srgbClr val="44546B"/>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2" name="Freeform: Shape 171">
            <a:extLst>
              <a:ext uri="{FF2B5EF4-FFF2-40B4-BE49-F238E27FC236}">
                <a16:creationId xmlns:a16="http://schemas.microsoft.com/office/drawing/2014/main" id="{4B301F01-3D4C-416E-8B33-87717AF46F78}"/>
              </a:ext>
            </a:extLst>
          </p:cNvPr>
          <p:cNvSpPr/>
          <p:nvPr/>
        </p:nvSpPr>
        <p:spPr>
          <a:xfrm rot="18519754">
            <a:off x="6202097" y="5911717"/>
            <a:ext cx="2662278" cy="860162"/>
          </a:xfrm>
          <a:custGeom>
            <a:avLst/>
            <a:gdLst>
              <a:gd name="connsiteX0" fmla="*/ 2657427 w 2662278"/>
              <a:gd name="connsiteY0" fmla="*/ 13941 h 860162"/>
              <a:gd name="connsiteX1" fmla="*/ 2660660 w 2662278"/>
              <a:gd name="connsiteY1" fmla="*/ 23417 h 860162"/>
              <a:gd name="connsiteX2" fmla="*/ 2661989 w 2662278"/>
              <a:gd name="connsiteY2" fmla="*/ 44587 h 860162"/>
              <a:gd name="connsiteX3" fmla="*/ 2660125 w 2662278"/>
              <a:gd name="connsiteY3" fmla="*/ 51223 h 860162"/>
              <a:gd name="connsiteX4" fmla="*/ 2648824 w 2662278"/>
              <a:gd name="connsiteY4" fmla="*/ 74265 h 860162"/>
              <a:gd name="connsiteX5" fmla="*/ 2644516 w 2662278"/>
              <a:gd name="connsiteY5" fmla="*/ 80023 h 860162"/>
              <a:gd name="connsiteX6" fmla="*/ 2638878 w 2662278"/>
              <a:gd name="connsiteY6" fmla="*/ 83814 h 860162"/>
              <a:gd name="connsiteX7" fmla="*/ 2276576 w 2662278"/>
              <a:gd name="connsiteY7" fmla="*/ 810705 h 860162"/>
              <a:gd name="connsiteX8" fmla="*/ 2275844 w 2662278"/>
              <a:gd name="connsiteY8" fmla="*/ 814496 h 860162"/>
              <a:gd name="connsiteX9" fmla="*/ 2267502 w 2662278"/>
              <a:gd name="connsiteY9" fmla="*/ 832081 h 860162"/>
              <a:gd name="connsiteX10" fmla="*/ 2264013 w 2662278"/>
              <a:gd name="connsiteY10" fmla="*/ 835908 h 860162"/>
              <a:gd name="connsiteX11" fmla="*/ 2262169 w 2662278"/>
              <a:gd name="connsiteY11" fmla="*/ 839609 h 860162"/>
              <a:gd name="connsiteX12" fmla="*/ 2259033 w 2662278"/>
              <a:gd name="connsiteY12" fmla="*/ 841371 h 860162"/>
              <a:gd name="connsiteX13" fmla="*/ 2254687 w 2662278"/>
              <a:gd name="connsiteY13" fmla="*/ 846138 h 860162"/>
              <a:gd name="connsiteX14" fmla="*/ 2238161 w 2662278"/>
              <a:gd name="connsiteY14" fmla="*/ 855557 h 860162"/>
              <a:gd name="connsiteX15" fmla="*/ 2230875 w 2662278"/>
              <a:gd name="connsiteY15" fmla="*/ 857198 h 860162"/>
              <a:gd name="connsiteX16" fmla="*/ 2229986 w 2662278"/>
              <a:gd name="connsiteY16" fmla="*/ 857698 h 860162"/>
              <a:gd name="connsiteX17" fmla="*/ 2229965 w 2662278"/>
              <a:gd name="connsiteY17" fmla="*/ 858677 h 860162"/>
              <a:gd name="connsiteX18" fmla="*/ 2224317 w 2662278"/>
              <a:gd name="connsiteY18" fmla="*/ 858676 h 860162"/>
              <a:gd name="connsiteX19" fmla="*/ 2219174 w 2662278"/>
              <a:gd name="connsiteY19" fmla="*/ 859836 h 860162"/>
              <a:gd name="connsiteX20" fmla="*/ 2198386 w 2662278"/>
              <a:gd name="connsiteY20" fmla="*/ 859202 h 860162"/>
              <a:gd name="connsiteX21" fmla="*/ 2196221 w 2662278"/>
              <a:gd name="connsiteY21" fmla="*/ 858677 h 860162"/>
              <a:gd name="connsiteX22" fmla="*/ 2184638 w 2662278"/>
              <a:gd name="connsiteY22" fmla="*/ 858677 h 860162"/>
              <a:gd name="connsiteX23" fmla="*/ 664920 w 2662278"/>
              <a:gd name="connsiteY23" fmla="*/ 831069 h 860162"/>
              <a:gd name="connsiteX24" fmla="*/ 0 w 2662278"/>
              <a:gd name="connsiteY24" fmla="*/ 0 h 860162"/>
              <a:gd name="connsiteX25" fmla="*/ 636738 w 2662278"/>
              <a:gd name="connsiteY25" fmla="*/ 9719 h 860162"/>
              <a:gd name="connsiteX26" fmla="*/ 636621 w 2662278"/>
              <a:gd name="connsiteY26" fmla="*/ 17375 h 860162"/>
              <a:gd name="connsiteX27" fmla="*/ 729252 w 2662278"/>
              <a:gd name="connsiteY27" fmla="*/ 17375 h 860162"/>
              <a:gd name="connsiteX28" fmla="*/ 741047 w 2662278"/>
              <a:gd name="connsiteY28" fmla="*/ 19733 h 860162"/>
              <a:gd name="connsiteX29" fmla="*/ 1967008 w 2662278"/>
              <a:gd name="connsiteY29" fmla="*/ 17376 h 860162"/>
              <a:gd name="connsiteX30" fmla="*/ 2373217 w 2662278"/>
              <a:gd name="connsiteY30" fmla="*/ 17376 h 860162"/>
              <a:gd name="connsiteX31" fmla="*/ 2372370 w 2662278"/>
              <a:gd name="connsiteY31" fmla="*/ 16596 h 860162"/>
              <a:gd name="connsiteX32" fmla="*/ 2646992 w 2662278"/>
              <a:gd name="connsiteY32" fmla="*/ 16068 h 860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662278" h="860162">
                <a:moveTo>
                  <a:pt x="2657427" y="13941"/>
                </a:moveTo>
                <a:lnTo>
                  <a:pt x="2660660" y="23417"/>
                </a:lnTo>
                <a:cubicBezTo>
                  <a:pt x="2662177" y="30703"/>
                  <a:pt x="2662647" y="37797"/>
                  <a:pt x="2661989" y="44587"/>
                </a:cubicBezTo>
                <a:lnTo>
                  <a:pt x="2660125" y="51223"/>
                </a:lnTo>
                <a:lnTo>
                  <a:pt x="2648824" y="74265"/>
                </a:lnTo>
                <a:lnTo>
                  <a:pt x="2644516" y="80023"/>
                </a:lnTo>
                <a:lnTo>
                  <a:pt x="2638878" y="83814"/>
                </a:lnTo>
                <a:lnTo>
                  <a:pt x="2276576" y="810705"/>
                </a:lnTo>
                <a:lnTo>
                  <a:pt x="2275844" y="814496"/>
                </a:lnTo>
                <a:cubicBezTo>
                  <a:pt x="2273800" y="820868"/>
                  <a:pt x="2271024" y="826769"/>
                  <a:pt x="2267502" y="832081"/>
                </a:cubicBezTo>
                <a:lnTo>
                  <a:pt x="2264013" y="835908"/>
                </a:lnTo>
                <a:lnTo>
                  <a:pt x="2262169" y="839609"/>
                </a:lnTo>
                <a:lnTo>
                  <a:pt x="2259033" y="841371"/>
                </a:lnTo>
                <a:lnTo>
                  <a:pt x="2254687" y="846138"/>
                </a:lnTo>
                <a:cubicBezTo>
                  <a:pt x="2249662" y="850159"/>
                  <a:pt x="2244116" y="853285"/>
                  <a:pt x="2238161" y="855557"/>
                </a:cubicBezTo>
                <a:lnTo>
                  <a:pt x="2230875" y="857198"/>
                </a:lnTo>
                <a:lnTo>
                  <a:pt x="2229986" y="857698"/>
                </a:lnTo>
                <a:lnTo>
                  <a:pt x="2229965" y="858677"/>
                </a:lnTo>
                <a:lnTo>
                  <a:pt x="2224317" y="858676"/>
                </a:lnTo>
                <a:lnTo>
                  <a:pt x="2219174" y="859836"/>
                </a:lnTo>
                <a:cubicBezTo>
                  <a:pt x="2212508" y="860431"/>
                  <a:pt x="2205543" y="860208"/>
                  <a:pt x="2198386" y="859202"/>
                </a:cubicBezTo>
                <a:lnTo>
                  <a:pt x="2196221" y="858677"/>
                </a:lnTo>
                <a:lnTo>
                  <a:pt x="2184638" y="858677"/>
                </a:lnTo>
                <a:lnTo>
                  <a:pt x="664920" y="831069"/>
                </a:lnTo>
                <a:lnTo>
                  <a:pt x="0" y="0"/>
                </a:lnTo>
                <a:lnTo>
                  <a:pt x="636738" y="9719"/>
                </a:lnTo>
                <a:lnTo>
                  <a:pt x="636621" y="17375"/>
                </a:lnTo>
                <a:lnTo>
                  <a:pt x="729252" y="17375"/>
                </a:lnTo>
                <a:lnTo>
                  <a:pt x="741047" y="19733"/>
                </a:lnTo>
                <a:lnTo>
                  <a:pt x="1967008" y="17376"/>
                </a:lnTo>
                <a:lnTo>
                  <a:pt x="2373217" y="17376"/>
                </a:lnTo>
                <a:lnTo>
                  <a:pt x="2372370" y="16596"/>
                </a:lnTo>
                <a:lnTo>
                  <a:pt x="2646992" y="16068"/>
                </a:lnTo>
                <a:close/>
              </a:path>
            </a:pathLst>
          </a:custGeom>
          <a:solidFill>
            <a:srgbClr val="7A7A7A"/>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8AEEF1B0-A8EF-4A60-8264-6AA66B49A85F}"/>
              </a:ext>
            </a:extLst>
          </p:cNvPr>
          <p:cNvSpPr/>
          <p:nvPr/>
        </p:nvSpPr>
        <p:spPr>
          <a:xfrm>
            <a:off x="5959358" y="4882273"/>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2000">
                <a:srgbClr val="7A7A7A"/>
              </a:gs>
              <a:gs pos="22000">
                <a:srgbClr val="A2A2A2"/>
              </a:gs>
              <a:gs pos="12000">
                <a:srgbClr val="525252"/>
              </a:gs>
              <a:gs pos="80000">
                <a:srgbClr val="7A7A7A"/>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 name="Group 13">
            <a:extLst>
              <a:ext uri="{FF2B5EF4-FFF2-40B4-BE49-F238E27FC236}">
                <a16:creationId xmlns:a16="http://schemas.microsoft.com/office/drawing/2014/main" id="{CA588CB4-F084-4E52-8771-BC0F25E7658F}"/>
              </a:ext>
            </a:extLst>
          </p:cNvPr>
          <p:cNvGrpSpPr>
            <a:grpSpLocks noChangeAspect="1"/>
          </p:cNvGrpSpPr>
          <p:nvPr/>
        </p:nvGrpSpPr>
        <p:grpSpPr>
          <a:xfrm>
            <a:off x="7239000" y="2321953"/>
            <a:ext cx="1105508" cy="1097280"/>
            <a:chOff x="3429000" y="2331720"/>
            <a:chExt cx="1289759" cy="1280160"/>
          </a:xfrm>
        </p:grpSpPr>
        <p:grpSp>
          <p:nvGrpSpPr>
            <p:cNvPr id="15" name="Group 14">
              <a:extLst>
                <a:ext uri="{FF2B5EF4-FFF2-40B4-BE49-F238E27FC236}">
                  <a16:creationId xmlns:a16="http://schemas.microsoft.com/office/drawing/2014/main" id="{DF958B5D-8796-4BFD-BAB2-113199ED5EAD}"/>
                </a:ext>
              </a:extLst>
            </p:cNvPr>
            <p:cNvGrpSpPr>
              <a:grpSpLocks noChangeAspect="1"/>
            </p:cNvGrpSpPr>
            <p:nvPr/>
          </p:nvGrpSpPr>
          <p:grpSpPr>
            <a:xfrm>
              <a:off x="3429000" y="2331720"/>
              <a:ext cx="1280160" cy="1280160"/>
              <a:chOff x="7315200" y="2057400"/>
              <a:chExt cx="1828800" cy="1828800"/>
            </a:xfrm>
          </p:grpSpPr>
          <p:sp>
            <p:nvSpPr>
              <p:cNvPr id="17" name="Oval 16">
                <a:extLst>
                  <a:ext uri="{FF2B5EF4-FFF2-40B4-BE49-F238E27FC236}">
                    <a16:creationId xmlns:a16="http://schemas.microsoft.com/office/drawing/2014/main" id="{DD6035E5-3789-455E-9EE7-3D318015C5C4}"/>
                  </a:ext>
                </a:extLst>
              </p:cNvPr>
              <p:cNvSpPr>
                <a:spLocks noChangeAspect="1"/>
              </p:cNvSpPr>
              <p:nvPr/>
            </p:nvSpPr>
            <p:spPr>
              <a:xfrm>
                <a:off x="7315200" y="2057400"/>
                <a:ext cx="1828800" cy="1828800"/>
              </a:xfrm>
              <a:prstGeom prst="ellipse">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69B053A0-C91D-42CF-859F-B6523B0C4317}"/>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DC26535D-CFB9-455C-8CC1-A47585645785}"/>
                </a:ext>
              </a:extLst>
            </p:cNvPr>
            <p:cNvSpPr txBox="1"/>
            <p:nvPr/>
          </p:nvSpPr>
          <p:spPr>
            <a:xfrm>
              <a:off x="3499558" y="2588650"/>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19" name="Group 18">
            <a:extLst>
              <a:ext uri="{FF2B5EF4-FFF2-40B4-BE49-F238E27FC236}">
                <a16:creationId xmlns:a16="http://schemas.microsoft.com/office/drawing/2014/main" id="{FA37176E-8A54-40D9-9301-2EBFADE1D501}"/>
              </a:ext>
            </a:extLst>
          </p:cNvPr>
          <p:cNvGrpSpPr>
            <a:grpSpLocks noChangeAspect="1"/>
          </p:cNvGrpSpPr>
          <p:nvPr/>
        </p:nvGrpSpPr>
        <p:grpSpPr>
          <a:xfrm>
            <a:off x="8305800" y="1142377"/>
            <a:ext cx="1097280" cy="1097280"/>
            <a:chOff x="3429000" y="2331720"/>
            <a:chExt cx="1280160" cy="1280160"/>
          </a:xfrm>
        </p:grpSpPr>
        <p:grpSp>
          <p:nvGrpSpPr>
            <p:cNvPr id="20" name="Group 19">
              <a:extLst>
                <a:ext uri="{FF2B5EF4-FFF2-40B4-BE49-F238E27FC236}">
                  <a16:creationId xmlns:a16="http://schemas.microsoft.com/office/drawing/2014/main" id="{C804B696-CA87-408C-96A1-A61BA528392B}"/>
                </a:ext>
              </a:extLst>
            </p:cNvPr>
            <p:cNvGrpSpPr>
              <a:grpSpLocks noChangeAspect="1"/>
            </p:cNvGrpSpPr>
            <p:nvPr/>
          </p:nvGrpSpPr>
          <p:grpSpPr>
            <a:xfrm>
              <a:off x="3429000" y="2331720"/>
              <a:ext cx="1280160" cy="1280160"/>
              <a:chOff x="7315200" y="2057400"/>
              <a:chExt cx="1828800" cy="1828800"/>
            </a:xfrm>
          </p:grpSpPr>
          <p:sp>
            <p:nvSpPr>
              <p:cNvPr id="22" name="Oval 21">
                <a:extLst>
                  <a:ext uri="{FF2B5EF4-FFF2-40B4-BE49-F238E27FC236}">
                    <a16:creationId xmlns:a16="http://schemas.microsoft.com/office/drawing/2014/main" id="{4FF31044-D743-4A0F-B2B5-708A2A7B93D3}"/>
                  </a:ext>
                </a:extLst>
              </p:cNvPr>
              <p:cNvSpPr>
                <a:spLocks noChangeAspect="1"/>
              </p:cNvSpPr>
              <p:nvPr/>
            </p:nvSpPr>
            <p:spPr>
              <a:xfrm>
                <a:off x="7315200" y="2057400"/>
                <a:ext cx="1828800" cy="1828800"/>
              </a:xfrm>
              <a:prstGeom prst="ellipse">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48C8EB51-9068-4192-A175-7772891CDEE4}"/>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4C258C07-041D-45E6-AAFB-F89231214832}"/>
                </a:ext>
              </a:extLst>
            </p:cNvPr>
            <p:cNvSpPr txBox="1"/>
            <p:nvPr/>
          </p:nvSpPr>
          <p:spPr>
            <a:xfrm>
              <a:off x="3470543" y="2563769"/>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24" name="Group 23">
            <a:extLst>
              <a:ext uri="{FF2B5EF4-FFF2-40B4-BE49-F238E27FC236}">
                <a16:creationId xmlns:a16="http://schemas.microsoft.com/office/drawing/2014/main" id="{0EE0E115-E107-4802-8EC0-D4137D0C0E8E}"/>
              </a:ext>
            </a:extLst>
          </p:cNvPr>
          <p:cNvGrpSpPr>
            <a:grpSpLocks noChangeAspect="1"/>
          </p:cNvGrpSpPr>
          <p:nvPr/>
        </p:nvGrpSpPr>
        <p:grpSpPr>
          <a:xfrm>
            <a:off x="4770120" y="4882273"/>
            <a:ext cx="1097280" cy="1097280"/>
            <a:chOff x="3429000" y="2331720"/>
            <a:chExt cx="1280160" cy="1280160"/>
          </a:xfrm>
        </p:grpSpPr>
        <p:grpSp>
          <p:nvGrpSpPr>
            <p:cNvPr id="25" name="Group 24">
              <a:extLst>
                <a:ext uri="{FF2B5EF4-FFF2-40B4-BE49-F238E27FC236}">
                  <a16:creationId xmlns:a16="http://schemas.microsoft.com/office/drawing/2014/main" id="{A06AC7DC-5ABC-417A-BE55-7E3A74E04F3D}"/>
                </a:ext>
              </a:extLst>
            </p:cNvPr>
            <p:cNvGrpSpPr>
              <a:grpSpLocks noChangeAspect="1"/>
            </p:cNvGrpSpPr>
            <p:nvPr/>
          </p:nvGrpSpPr>
          <p:grpSpPr>
            <a:xfrm>
              <a:off x="3429000" y="2331720"/>
              <a:ext cx="1280160" cy="1280160"/>
              <a:chOff x="7315200" y="2057400"/>
              <a:chExt cx="1828800" cy="1828800"/>
            </a:xfrm>
          </p:grpSpPr>
          <p:sp>
            <p:nvSpPr>
              <p:cNvPr id="27" name="Oval 26">
                <a:extLst>
                  <a:ext uri="{FF2B5EF4-FFF2-40B4-BE49-F238E27FC236}">
                    <a16:creationId xmlns:a16="http://schemas.microsoft.com/office/drawing/2014/main" id="{05386E0A-1A3C-40A7-A15B-B99FA3DE5EBA}"/>
                  </a:ext>
                </a:extLst>
              </p:cNvPr>
              <p:cNvSpPr>
                <a:spLocks noChangeAspect="1"/>
              </p:cNvSpPr>
              <p:nvPr/>
            </p:nvSpPr>
            <p:spPr>
              <a:xfrm>
                <a:off x="7315200" y="2057400"/>
                <a:ext cx="1828800" cy="1828800"/>
              </a:xfrm>
              <a:prstGeom prst="ellipse">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a:extLst>
                  <a:ext uri="{FF2B5EF4-FFF2-40B4-BE49-F238E27FC236}">
                    <a16:creationId xmlns:a16="http://schemas.microsoft.com/office/drawing/2014/main" id="{51CE12DD-7EB7-4A04-8B59-5716DB67C347}"/>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6" name="TextBox 25">
              <a:extLst>
                <a:ext uri="{FF2B5EF4-FFF2-40B4-BE49-F238E27FC236}">
                  <a16:creationId xmlns:a16="http://schemas.microsoft.com/office/drawing/2014/main" id="{5D1A7365-6151-493E-949B-7B8B5DE7B3C2}"/>
                </a:ext>
              </a:extLst>
            </p:cNvPr>
            <p:cNvSpPr txBox="1"/>
            <p:nvPr/>
          </p:nvSpPr>
          <p:spPr>
            <a:xfrm>
              <a:off x="3485791" y="2603751"/>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29" name="Group 28">
            <a:extLst>
              <a:ext uri="{FF2B5EF4-FFF2-40B4-BE49-F238E27FC236}">
                <a16:creationId xmlns:a16="http://schemas.microsoft.com/office/drawing/2014/main" id="{338D0310-DC83-4B32-B5B4-ED2DD6DC449F}"/>
              </a:ext>
            </a:extLst>
          </p:cNvPr>
          <p:cNvGrpSpPr>
            <a:grpSpLocks noChangeAspect="1"/>
          </p:cNvGrpSpPr>
          <p:nvPr/>
        </p:nvGrpSpPr>
        <p:grpSpPr>
          <a:xfrm>
            <a:off x="5989320" y="3579512"/>
            <a:ext cx="1097280" cy="1097280"/>
            <a:chOff x="3429000" y="2331720"/>
            <a:chExt cx="1280160" cy="1280160"/>
          </a:xfrm>
        </p:grpSpPr>
        <p:grpSp>
          <p:nvGrpSpPr>
            <p:cNvPr id="30" name="Group 29">
              <a:extLst>
                <a:ext uri="{FF2B5EF4-FFF2-40B4-BE49-F238E27FC236}">
                  <a16:creationId xmlns:a16="http://schemas.microsoft.com/office/drawing/2014/main" id="{E22CF65A-5B0C-4DAB-A83D-7CC1F1F813E2}"/>
                </a:ext>
              </a:extLst>
            </p:cNvPr>
            <p:cNvGrpSpPr>
              <a:grpSpLocks noChangeAspect="1"/>
            </p:cNvGrpSpPr>
            <p:nvPr/>
          </p:nvGrpSpPr>
          <p:grpSpPr>
            <a:xfrm>
              <a:off x="3429000" y="2331720"/>
              <a:ext cx="1280160" cy="1280160"/>
              <a:chOff x="7315200" y="2057400"/>
              <a:chExt cx="1828800" cy="1828800"/>
            </a:xfrm>
          </p:grpSpPr>
          <p:sp>
            <p:nvSpPr>
              <p:cNvPr id="32" name="Oval 31">
                <a:extLst>
                  <a:ext uri="{FF2B5EF4-FFF2-40B4-BE49-F238E27FC236}">
                    <a16:creationId xmlns:a16="http://schemas.microsoft.com/office/drawing/2014/main" id="{8B8A4EB3-E455-44CD-92AE-84CD299CE813}"/>
                  </a:ext>
                </a:extLst>
              </p:cNvPr>
              <p:cNvSpPr>
                <a:spLocks noChangeAspect="1"/>
              </p:cNvSpPr>
              <p:nvPr/>
            </p:nvSpPr>
            <p:spPr>
              <a:xfrm>
                <a:off x="7315200" y="2057400"/>
                <a:ext cx="1828800" cy="182880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50CC301D-3D15-4760-B478-D49A139DD54E}"/>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59141BFD-C668-4BE7-A20D-55EDC3DE609D}"/>
                </a:ext>
              </a:extLst>
            </p:cNvPr>
            <p:cNvSpPr txBox="1"/>
            <p:nvPr/>
          </p:nvSpPr>
          <p:spPr>
            <a:xfrm>
              <a:off x="3466065" y="2603751"/>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sp>
        <p:nvSpPr>
          <p:cNvPr id="34" name="TextBox 33">
            <a:extLst>
              <a:ext uri="{FF2B5EF4-FFF2-40B4-BE49-F238E27FC236}">
                <a16:creationId xmlns:a16="http://schemas.microsoft.com/office/drawing/2014/main" id="{F3B89A0E-8EA0-48BA-91DF-6D333AF62CB8}"/>
              </a:ext>
            </a:extLst>
          </p:cNvPr>
          <p:cNvSpPr txBox="1"/>
          <p:nvPr/>
        </p:nvSpPr>
        <p:spPr>
          <a:xfrm>
            <a:off x="384072" y="4856464"/>
            <a:ext cx="4461648" cy="1154162"/>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868333AC-BD8C-463C-B7D0-72201B63ABBE}"/>
              </a:ext>
            </a:extLst>
          </p:cNvPr>
          <p:cNvSpPr txBox="1"/>
          <p:nvPr/>
        </p:nvSpPr>
        <p:spPr>
          <a:xfrm>
            <a:off x="1554654" y="3569615"/>
            <a:ext cx="4465146" cy="1154162"/>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A6336045-3511-495A-A43F-253B28394A18}"/>
              </a:ext>
            </a:extLst>
          </p:cNvPr>
          <p:cNvSpPr txBox="1"/>
          <p:nvPr/>
        </p:nvSpPr>
        <p:spPr>
          <a:xfrm>
            <a:off x="2850054" y="2283828"/>
            <a:ext cx="4465146" cy="1154162"/>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F352F57E-6EAA-410B-B7D3-3548372CAB71}"/>
              </a:ext>
            </a:extLst>
          </p:cNvPr>
          <p:cNvSpPr txBox="1"/>
          <p:nvPr/>
        </p:nvSpPr>
        <p:spPr>
          <a:xfrm>
            <a:off x="3972703" y="1039296"/>
            <a:ext cx="4465146" cy="1154162"/>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B06CE523-2317-498B-863B-4F38C50C082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38324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172"/>
                                        </p:tgtEl>
                                        <p:attrNameLst>
                                          <p:attrName>style.visibility</p:attrName>
                                        </p:attrNameLst>
                                      </p:cBhvr>
                                      <p:to>
                                        <p:strVal val="visible"/>
                                      </p:to>
                                    </p:set>
                                    <p:animEffect transition="in" filter="wipe(down)">
                                      <p:cBhvr>
                                        <p:cTn id="11" dur="500"/>
                                        <p:tgtEl>
                                          <p:spTgt spid="172"/>
                                        </p:tgtEl>
                                      </p:cBhvr>
                                    </p:animEffect>
                                  </p:childTnLst>
                                </p:cTn>
                              </p:par>
                              <p:par>
                                <p:cTn id="12" presetID="22" presetClass="entr" presetSubtype="2" fill="hold" grpId="0" nodeType="withEffect">
                                  <p:stCondLst>
                                    <p:cond delay="250"/>
                                  </p:stCondLst>
                                  <p:childTnLst>
                                    <p:set>
                                      <p:cBhvr>
                                        <p:cTn id="13" dur="1" fill="hold">
                                          <p:stCondLst>
                                            <p:cond delay="0"/>
                                          </p:stCondLst>
                                        </p:cTn>
                                        <p:tgtEl>
                                          <p:spTgt spid="164"/>
                                        </p:tgtEl>
                                        <p:attrNameLst>
                                          <p:attrName>style.visibility</p:attrName>
                                        </p:attrNameLst>
                                      </p:cBhvr>
                                      <p:to>
                                        <p:strVal val="visible"/>
                                      </p:to>
                                    </p:set>
                                    <p:animEffect transition="in" filter="wipe(right)">
                                      <p:cBhvr>
                                        <p:cTn id="14" dur="750"/>
                                        <p:tgtEl>
                                          <p:spTgt spid="164"/>
                                        </p:tgtEl>
                                      </p:cBhvr>
                                    </p:animEffect>
                                  </p:childTnLst>
                                </p:cTn>
                              </p:par>
                            </p:childTnLst>
                          </p:cTn>
                        </p:par>
                        <p:par>
                          <p:cTn id="15" fill="hold">
                            <p:stCondLst>
                              <p:cond delay="1750"/>
                            </p:stCondLst>
                            <p:childTnLst>
                              <p:par>
                                <p:cTn id="16" presetID="2" presetClass="entr" presetSubtype="2" fill="hold" nodeType="after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additive="base">
                                        <p:cTn id="18" dur="500" fill="hold"/>
                                        <p:tgtEl>
                                          <p:spTgt spid="24"/>
                                        </p:tgtEl>
                                        <p:attrNameLst>
                                          <p:attrName>ppt_x</p:attrName>
                                        </p:attrNameLst>
                                      </p:cBhvr>
                                      <p:tavLst>
                                        <p:tav tm="0">
                                          <p:val>
                                            <p:strVal val="1+#ppt_w/2"/>
                                          </p:val>
                                        </p:tav>
                                        <p:tav tm="100000">
                                          <p:val>
                                            <p:strVal val="#ppt_x"/>
                                          </p:val>
                                        </p:tav>
                                      </p:tavLst>
                                    </p:anim>
                                    <p:anim calcmode="lin" valueType="num">
                                      <p:cBhvr additive="base">
                                        <p:cTn id="19" dur="500" fill="hold"/>
                                        <p:tgtEl>
                                          <p:spTgt spid="24"/>
                                        </p:tgtEl>
                                        <p:attrNameLst>
                                          <p:attrName>ppt_y</p:attrName>
                                        </p:attrNameLst>
                                      </p:cBhvr>
                                      <p:tavLst>
                                        <p:tav tm="0">
                                          <p:val>
                                            <p:strVal val="#ppt_y"/>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fade">
                                      <p:cBhvr>
                                        <p:cTn id="23" dur="1000"/>
                                        <p:tgtEl>
                                          <p:spTgt spid="34"/>
                                        </p:tgtEl>
                                      </p:cBhvr>
                                    </p:animEffect>
                                    <p:anim calcmode="lin" valueType="num">
                                      <p:cBhvr>
                                        <p:cTn id="24" dur="1000" fill="hold"/>
                                        <p:tgtEl>
                                          <p:spTgt spid="34"/>
                                        </p:tgtEl>
                                        <p:attrNameLst>
                                          <p:attrName>ppt_x</p:attrName>
                                        </p:attrNameLst>
                                      </p:cBhvr>
                                      <p:tavLst>
                                        <p:tav tm="0">
                                          <p:val>
                                            <p:strVal val="#ppt_x"/>
                                          </p:val>
                                        </p:tav>
                                        <p:tav tm="100000">
                                          <p:val>
                                            <p:strVal val="#ppt_x"/>
                                          </p:val>
                                        </p:tav>
                                      </p:tavLst>
                                    </p:anim>
                                    <p:anim calcmode="lin" valueType="num">
                                      <p:cBhvr>
                                        <p:cTn id="25" dur="1000" fill="hold"/>
                                        <p:tgtEl>
                                          <p:spTgt spid="34"/>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22" presetClass="entr" presetSubtype="4" fill="hold" grpId="0" nodeType="afterEffect">
                                  <p:stCondLst>
                                    <p:cond delay="0"/>
                                  </p:stCondLst>
                                  <p:childTnLst>
                                    <p:set>
                                      <p:cBhvr>
                                        <p:cTn id="28" dur="1" fill="hold">
                                          <p:stCondLst>
                                            <p:cond delay="0"/>
                                          </p:stCondLst>
                                        </p:cTn>
                                        <p:tgtEl>
                                          <p:spTgt spid="170"/>
                                        </p:tgtEl>
                                        <p:attrNameLst>
                                          <p:attrName>style.visibility</p:attrName>
                                        </p:attrNameLst>
                                      </p:cBhvr>
                                      <p:to>
                                        <p:strVal val="visible"/>
                                      </p:to>
                                    </p:set>
                                    <p:animEffect transition="in" filter="wipe(down)">
                                      <p:cBhvr>
                                        <p:cTn id="29" dur="750"/>
                                        <p:tgtEl>
                                          <p:spTgt spid="170"/>
                                        </p:tgtEl>
                                      </p:cBhvr>
                                    </p:animEffect>
                                  </p:childTnLst>
                                </p:cTn>
                              </p:par>
                              <p:par>
                                <p:cTn id="30" presetID="22" presetClass="entr" presetSubtype="2" fill="hold" grpId="0" nodeType="withEffect">
                                  <p:stCondLst>
                                    <p:cond delay="500"/>
                                  </p:stCondLst>
                                  <p:childTnLst>
                                    <p:set>
                                      <p:cBhvr>
                                        <p:cTn id="31" dur="1" fill="hold">
                                          <p:stCondLst>
                                            <p:cond delay="0"/>
                                          </p:stCondLst>
                                        </p:cTn>
                                        <p:tgtEl>
                                          <p:spTgt spid="161"/>
                                        </p:tgtEl>
                                        <p:attrNameLst>
                                          <p:attrName>style.visibility</p:attrName>
                                        </p:attrNameLst>
                                      </p:cBhvr>
                                      <p:to>
                                        <p:strVal val="visible"/>
                                      </p:to>
                                    </p:set>
                                    <p:animEffect transition="in" filter="wipe(right)">
                                      <p:cBhvr>
                                        <p:cTn id="32" dur="750"/>
                                        <p:tgtEl>
                                          <p:spTgt spid="161"/>
                                        </p:tgtEl>
                                      </p:cBhvr>
                                    </p:animEffect>
                                  </p:childTnLst>
                                </p:cTn>
                              </p:par>
                            </p:childTnLst>
                          </p:cTn>
                        </p:par>
                        <p:par>
                          <p:cTn id="33" fill="hold">
                            <p:stCondLst>
                              <p:cond delay="4500"/>
                            </p:stCondLst>
                            <p:childTnLst>
                              <p:par>
                                <p:cTn id="34" presetID="2" presetClass="entr" presetSubtype="2" fill="hold" nodeType="afterEffect">
                                  <p:stCondLst>
                                    <p:cond delay="0"/>
                                  </p:stCondLst>
                                  <p:childTnLst>
                                    <p:set>
                                      <p:cBhvr>
                                        <p:cTn id="35" dur="1" fill="hold">
                                          <p:stCondLst>
                                            <p:cond delay="0"/>
                                          </p:stCondLst>
                                        </p:cTn>
                                        <p:tgtEl>
                                          <p:spTgt spid="29"/>
                                        </p:tgtEl>
                                        <p:attrNameLst>
                                          <p:attrName>style.visibility</p:attrName>
                                        </p:attrNameLst>
                                      </p:cBhvr>
                                      <p:to>
                                        <p:strVal val="visible"/>
                                      </p:to>
                                    </p:set>
                                    <p:anim calcmode="lin" valueType="num">
                                      <p:cBhvr additive="base">
                                        <p:cTn id="36" dur="500" fill="hold"/>
                                        <p:tgtEl>
                                          <p:spTgt spid="29"/>
                                        </p:tgtEl>
                                        <p:attrNameLst>
                                          <p:attrName>ppt_x</p:attrName>
                                        </p:attrNameLst>
                                      </p:cBhvr>
                                      <p:tavLst>
                                        <p:tav tm="0">
                                          <p:val>
                                            <p:strVal val="1+#ppt_w/2"/>
                                          </p:val>
                                        </p:tav>
                                        <p:tav tm="100000">
                                          <p:val>
                                            <p:strVal val="#ppt_x"/>
                                          </p:val>
                                        </p:tav>
                                      </p:tavLst>
                                    </p:anim>
                                    <p:anim calcmode="lin" valueType="num">
                                      <p:cBhvr additive="base">
                                        <p:cTn id="37" dur="500" fill="hold"/>
                                        <p:tgtEl>
                                          <p:spTgt spid="29"/>
                                        </p:tgtEl>
                                        <p:attrNameLst>
                                          <p:attrName>ppt_y</p:attrName>
                                        </p:attrNameLst>
                                      </p:cBhvr>
                                      <p:tavLst>
                                        <p:tav tm="0">
                                          <p:val>
                                            <p:strVal val="#ppt_y"/>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fade">
                                      <p:cBhvr>
                                        <p:cTn id="41" dur="1000"/>
                                        <p:tgtEl>
                                          <p:spTgt spid="35"/>
                                        </p:tgtEl>
                                      </p:cBhvr>
                                    </p:animEffect>
                                    <p:anim calcmode="lin" valueType="num">
                                      <p:cBhvr>
                                        <p:cTn id="42" dur="1000" fill="hold"/>
                                        <p:tgtEl>
                                          <p:spTgt spid="35"/>
                                        </p:tgtEl>
                                        <p:attrNameLst>
                                          <p:attrName>ppt_x</p:attrName>
                                        </p:attrNameLst>
                                      </p:cBhvr>
                                      <p:tavLst>
                                        <p:tav tm="0">
                                          <p:val>
                                            <p:strVal val="#ppt_x"/>
                                          </p:val>
                                        </p:tav>
                                        <p:tav tm="100000">
                                          <p:val>
                                            <p:strVal val="#ppt_x"/>
                                          </p:val>
                                        </p:tav>
                                      </p:tavLst>
                                    </p:anim>
                                    <p:anim calcmode="lin" valueType="num">
                                      <p:cBhvr>
                                        <p:cTn id="43" dur="1000" fill="hold"/>
                                        <p:tgtEl>
                                          <p:spTgt spid="35"/>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22" presetClass="entr" presetSubtype="4" fill="hold" grpId="0" nodeType="afterEffect">
                                  <p:stCondLst>
                                    <p:cond delay="0"/>
                                  </p:stCondLst>
                                  <p:childTnLst>
                                    <p:set>
                                      <p:cBhvr>
                                        <p:cTn id="46" dur="1" fill="hold">
                                          <p:stCondLst>
                                            <p:cond delay="0"/>
                                          </p:stCondLst>
                                        </p:cTn>
                                        <p:tgtEl>
                                          <p:spTgt spid="168"/>
                                        </p:tgtEl>
                                        <p:attrNameLst>
                                          <p:attrName>style.visibility</p:attrName>
                                        </p:attrNameLst>
                                      </p:cBhvr>
                                      <p:to>
                                        <p:strVal val="visible"/>
                                      </p:to>
                                    </p:set>
                                    <p:animEffect transition="in" filter="wipe(down)">
                                      <p:cBhvr>
                                        <p:cTn id="47" dur="1000"/>
                                        <p:tgtEl>
                                          <p:spTgt spid="168"/>
                                        </p:tgtEl>
                                      </p:cBhvr>
                                    </p:animEffect>
                                  </p:childTnLst>
                                </p:cTn>
                              </p:par>
                              <p:par>
                                <p:cTn id="48" presetID="22" presetClass="entr" presetSubtype="2" fill="hold" grpId="0" nodeType="withEffect">
                                  <p:stCondLst>
                                    <p:cond delay="750"/>
                                  </p:stCondLst>
                                  <p:childTnLst>
                                    <p:set>
                                      <p:cBhvr>
                                        <p:cTn id="49" dur="1" fill="hold">
                                          <p:stCondLst>
                                            <p:cond delay="0"/>
                                          </p:stCondLst>
                                        </p:cTn>
                                        <p:tgtEl>
                                          <p:spTgt spid="152"/>
                                        </p:tgtEl>
                                        <p:attrNameLst>
                                          <p:attrName>style.visibility</p:attrName>
                                        </p:attrNameLst>
                                      </p:cBhvr>
                                      <p:to>
                                        <p:strVal val="visible"/>
                                      </p:to>
                                    </p:set>
                                    <p:animEffect transition="in" filter="wipe(right)">
                                      <p:cBhvr>
                                        <p:cTn id="50" dur="750"/>
                                        <p:tgtEl>
                                          <p:spTgt spid="152"/>
                                        </p:tgtEl>
                                      </p:cBhvr>
                                    </p:animEffect>
                                  </p:childTnLst>
                                </p:cTn>
                              </p:par>
                            </p:childTnLst>
                          </p:cTn>
                        </p:par>
                        <p:par>
                          <p:cTn id="51" fill="hold">
                            <p:stCondLst>
                              <p:cond delay="7500"/>
                            </p:stCondLst>
                            <p:childTnLst>
                              <p:par>
                                <p:cTn id="52" presetID="2" presetClass="entr" presetSubtype="2" fill="hold" nodeType="afterEffect">
                                  <p:stCondLst>
                                    <p:cond delay="0"/>
                                  </p:stCondLst>
                                  <p:childTnLst>
                                    <p:set>
                                      <p:cBhvr>
                                        <p:cTn id="53" dur="1" fill="hold">
                                          <p:stCondLst>
                                            <p:cond delay="0"/>
                                          </p:stCondLst>
                                        </p:cTn>
                                        <p:tgtEl>
                                          <p:spTgt spid="14"/>
                                        </p:tgtEl>
                                        <p:attrNameLst>
                                          <p:attrName>style.visibility</p:attrName>
                                        </p:attrNameLst>
                                      </p:cBhvr>
                                      <p:to>
                                        <p:strVal val="visible"/>
                                      </p:to>
                                    </p:set>
                                    <p:anim calcmode="lin" valueType="num">
                                      <p:cBhvr additive="base">
                                        <p:cTn id="54" dur="500" fill="hold"/>
                                        <p:tgtEl>
                                          <p:spTgt spid="14"/>
                                        </p:tgtEl>
                                        <p:attrNameLst>
                                          <p:attrName>ppt_x</p:attrName>
                                        </p:attrNameLst>
                                      </p:cBhvr>
                                      <p:tavLst>
                                        <p:tav tm="0">
                                          <p:val>
                                            <p:strVal val="1+#ppt_w/2"/>
                                          </p:val>
                                        </p:tav>
                                        <p:tav tm="100000">
                                          <p:val>
                                            <p:strVal val="#ppt_x"/>
                                          </p:val>
                                        </p:tav>
                                      </p:tavLst>
                                    </p:anim>
                                    <p:anim calcmode="lin" valueType="num">
                                      <p:cBhvr additive="base">
                                        <p:cTn id="55" dur="500" fill="hold"/>
                                        <p:tgtEl>
                                          <p:spTgt spid="14"/>
                                        </p:tgtEl>
                                        <p:attrNameLst>
                                          <p:attrName>ppt_y</p:attrName>
                                        </p:attrNameLst>
                                      </p:cBhvr>
                                      <p:tavLst>
                                        <p:tav tm="0">
                                          <p:val>
                                            <p:strVal val="#ppt_y"/>
                                          </p:val>
                                        </p:tav>
                                        <p:tav tm="100000">
                                          <p:val>
                                            <p:strVal val="#ppt_y"/>
                                          </p:val>
                                        </p:tav>
                                      </p:tavLst>
                                    </p:anim>
                                  </p:childTnLst>
                                </p:cTn>
                              </p:par>
                            </p:childTnLst>
                          </p:cTn>
                        </p:par>
                        <p:par>
                          <p:cTn id="56" fill="hold">
                            <p:stCondLst>
                              <p:cond delay="8000"/>
                            </p:stCondLst>
                            <p:childTnLst>
                              <p:par>
                                <p:cTn id="57" presetID="42" presetClass="entr" presetSubtype="0" fill="hold" grpId="0"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fade">
                                      <p:cBhvr>
                                        <p:cTn id="59" dur="1000"/>
                                        <p:tgtEl>
                                          <p:spTgt spid="36"/>
                                        </p:tgtEl>
                                      </p:cBhvr>
                                    </p:animEffect>
                                    <p:anim calcmode="lin" valueType="num">
                                      <p:cBhvr>
                                        <p:cTn id="60" dur="1000" fill="hold"/>
                                        <p:tgtEl>
                                          <p:spTgt spid="36"/>
                                        </p:tgtEl>
                                        <p:attrNameLst>
                                          <p:attrName>ppt_x</p:attrName>
                                        </p:attrNameLst>
                                      </p:cBhvr>
                                      <p:tavLst>
                                        <p:tav tm="0">
                                          <p:val>
                                            <p:strVal val="#ppt_x"/>
                                          </p:val>
                                        </p:tav>
                                        <p:tav tm="100000">
                                          <p:val>
                                            <p:strVal val="#ppt_x"/>
                                          </p:val>
                                        </p:tav>
                                      </p:tavLst>
                                    </p:anim>
                                    <p:anim calcmode="lin" valueType="num">
                                      <p:cBhvr>
                                        <p:cTn id="61" dur="1000" fill="hold"/>
                                        <p:tgtEl>
                                          <p:spTgt spid="36"/>
                                        </p:tgtEl>
                                        <p:attrNameLst>
                                          <p:attrName>ppt_y</p:attrName>
                                        </p:attrNameLst>
                                      </p:cBhvr>
                                      <p:tavLst>
                                        <p:tav tm="0">
                                          <p:val>
                                            <p:strVal val="#ppt_y+.1"/>
                                          </p:val>
                                        </p:tav>
                                        <p:tav tm="100000">
                                          <p:val>
                                            <p:strVal val="#ppt_y"/>
                                          </p:val>
                                        </p:tav>
                                      </p:tavLst>
                                    </p:anim>
                                  </p:childTnLst>
                                </p:cTn>
                              </p:par>
                            </p:childTnLst>
                          </p:cTn>
                        </p:par>
                        <p:par>
                          <p:cTn id="62" fill="hold">
                            <p:stCondLst>
                              <p:cond delay="9000"/>
                            </p:stCondLst>
                            <p:childTnLst>
                              <p:par>
                                <p:cTn id="63" presetID="22" presetClass="entr" presetSubtype="4" fill="hold" grpId="0" nodeType="afterEffect">
                                  <p:stCondLst>
                                    <p:cond delay="0"/>
                                  </p:stCondLst>
                                  <p:childTnLst>
                                    <p:set>
                                      <p:cBhvr>
                                        <p:cTn id="64" dur="1" fill="hold">
                                          <p:stCondLst>
                                            <p:cond delay="0"/>
                                          </p:stCondLst>
                                        </p:cTn>
                                        <p:tgtEl>
                                          <p:spTgt spid="166"/>
                                        </p:tgtEl>
                                        <p:attrNameLst>
                                          <p:attrName>style.visibility</p:attrName>
                                        </p:attrNameLst>
                                      </p:cBhvr>
                                      <p:to>
                                        <p:strVal val="visible"/>
                                      </p:to>
                                    </p:set>
                                    <p:animEffect transition="in" filter="wipe(down)">
                                      <p:cBhvr>
                                        <p:cTn id="65" dur="1250"/>
                                        <p:tgtEl>
                                          <p:spTgt spid="166"/>
                                        </p:tgtEl>
                                      </p:cBhvr>
                                    </p:animEffect>
                                  </p:childTnLst>
                                </p:cTn>
                              </p:par>
                              <p:par>
                                <p:cTn id="66" presetID="22" presetClass="entr" presetSubtype="2" fill="hold" grpId="0" nodeType="withEffect">
                                  <p:stCondLst>
                                    <p:cond delay="1000"/>
                                  </p:stCondLst>
                                  <p:childTnLst>
                                    <p:set>
                                      <p:cBhvr>
                                        <p:cTn id="67" dur="1" fill="hold">
                                          <p:stCondLst>
                                            <p:cond delay="0"/>
                                          </p:stCondLst>
                                        </p:cTn>
                                        <p:tgtEl>
                                          <p:spTgt spid="148"/>
                                        </p:tgtEl>
                                        <p:attrNameLst>
                                          <p:attrName>style.visibility</p:attrName>
                                        </p:attrNameLst>
                                      </p:cBhvr>
                                      <p:to>
                                        <p:strVal val="visible"/>
                                      </p:to>
                                    </p:set>
                                    <p:animEffect transition="in" filter="wipe(right)">
                                      <p:cBhvr>
                                        <p:cTn id="68" dur="750"/>
                                        <p:tgtEl>
                                          <p:spTgt spid="148"/>
                                        </p:tgtEl>
                                      </p:cBhvr>
                                    </p:animEffect>
                                  </p:childTnLst>
                                </p:cTn>
                              </p:par>
                            </p:childTnLst>
                          </p:cTn>
                        </p:par>
                        <p:par>
                          <p:cTn id="69" fill="hold">
                            <p:stCondLst>
                              <p:cond delay="10750"/>
                            </p:stCondLst>
                            <p:childTnLst>
                              <p:par>
                                <p:cTn id="70" presetID="2" presetClass="entr" presetSubtype="2" fill="hold" nodeType="afterEffect">
                                  <p:stCondLst>
                                    <p:cond delay="0"/>
                                  </p:stCondLst>
                                  <p:childTnLst>
                                    <p:set>
                                      <p:cBhvr>
                                        <p:cTn id="71" dur="1" fill="hold">
                                          <p:stCondLst>
                                            <p:cond delay="0"/>
                                          </p:stCondLst>
                                        </p:cTn>
                                        <p:tgtEl>
                                          <p:spTgt spid="19"/>
                                        </p:tgtEl>
                                        <p:attrNameLst>
                                          <p:attrName>style.visibility</p:attrName>
                                        </p:attrNameLst>
                                      </p:cBhvr>
                                      <p:to>
                                        <p:strVal val="visible"/>
                                      </p:to>
                                    </p:set>
                                    <p:anim calcmode="lin" valueType="num">
                                      <p:cBhvr additive="base">
                                        <p:cTn id="72" dur="500" fill="hold"/>
                                        <p:tgtEl>
                                          <p:spTgt spid="19"/>
                                        </p:tgtEl>
                                        <p:attrNameLst>
                                          <p:attrName>ppt_x</p:attrName>
                                        </p:attrNameLst>
                                      </p:cBhvr>
                                      <p:tavLst>
                                        <p:tav tm="0">
                                          <p:val>
                                            <p:strVal val="1+#ppt_w/2"/>
                                          </p:val>
                                        </p:tav>
                                        <p:tav tm="100000">
                                          <p:val>
                                            <p:strVal val="#ppt_x"/>
                                          </p:val>
                                        </p:tav>
                                      </p:tavLst>
                                    </p:anim>
                                    <p:anim calcmode="lin" valueType="num">
                                      <p:cBhvr additive="base">
                                        <p:cTn id="73" dur="500" fill="hold"/>
                                        <p:tgtEl>
                                          <p:spTgt spid="19"/>
                                        </p:tgtEl>
                                        <p:attrNameLst>
                                          <p:attrName>ppt_y</p:attrName>
                                        </p:attrNameLst>
                                      </p:cBhvr>
                                      <p:tavLst>
                                        <p:tav tm="0">
                                          <p:val>
                                            <p:strVal val="#ppt_y"/>
                                          </p:val>
                                        </p:tav>
                                        <p:tav tm="100000">
                                          <p:val>
                                            <p:strVal val="#ppt_y"/>
                                          </p:val>
                                        </p:tav>
                                      </p:tavLst>
                                    </p:anim>
                                  </p:childTnLst>
                                </p:cTn>
                              </p:par>
                            </p:childTnLst>
                          </p:cTn>
                        </p:par>
                        <p:par>
                          <p:cTn id="74" fill="hold">
                            <p:stCondLst>
                              <p:cond delay="11250"/>
                            </p:stCondLst>
                            <p:childTnLst>
                              <p:par>
                                <p:cTn id="75" presetID="42" presetClass="entr" presetSubtype="0" fill="hold" grpId="0" nodeType="afterEffect">
                                  <p:stCondLst>
                                    <p:cond delay="0"/>
                                  </p:stCondLst>
                                  <p:childTnLst>
                                    <p:set>
                                      <p:cBhvr>
                                        <p:cTn id="76" dur="1" fill="hold">
                                          <p:stCondLst>
                                            <p:cond delay="0"/>
                                          </p:stCondLst>
                                        </p:cTn>
                                        <p:tgtEl>
                                          <p:spTgt spid="37"/>
                                        </p:tgtEl>
                                        <p:attrNameLst>
                                          <p:attrName>style.visibility</p:attrName>
                                        </p:attrNameLst>
                                      </p:cBhvr>
                                      <p:to>
                                        <p:strVal val="visible"/>
                                      </p:to>
                                    </p:set>
                                    <p:animEffect transition="in" filter="fade">
                                      <p:cBhvr>
                                        <p:cTn id="77" dur="1000"/>
                                        <p:tgtEl>
                                          <p:spTgt spid="37"/>
                                        </p:tgtEl>
                                      </p:cBhvr>
                                    </p:animEffect>
                                    <p:anim calcmode="lin" valueType="num">
                                      <p:cBhvr>
                                        <p:cTn id="78" dur="1000" fill="hold"/>
                                        <p:tgtEl>
                                          <p:spTgt spid="37"/>
                                        </p:tgtEl>
                                        <p:attrNameLst>
                                          <p:attrName>ppt_x</p:attrName>
                                        </p:attrNameLst>
                                      </p:cBhvr>
                                      <p:tavLst>
                                        <p:tav tm="0">
                                          <p:val>
                                            <p:strVal val="#ppt_x"/>
                                          </p:val>
                                        </p:tav>
                                        <p:tav tm="100000">
                                          <p:val>
                                            <p:strVal val="#ppt_x"/>
                                          </p:val>
                                        </p:tav>
                                      </p:tavLst>
                                    </p:anim>
                                    <p:anim calcmode="lin" valueType="num">
                                      <p:cBhvr>
                                        <p:cTn id="79"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 grpId="0" animBg="1"/>
      <p:bldP spid="148" grpId="0" animBg="1"/>
      <p:bldP spid="168" grpId="0" animBg="1"/>
      <p:bldP spid="152" grpId="0" animBg="1"/>
      <p:bldP spid="170" grpId="0" animBg="1"/>
      <p:bldP spid="161" grpId="0" animBg="1"/>
      <p:bldP spid="172" grpId="0" animBg="1"/>
      <p:bldP spid="164" grpId="0" animBg="1"/>
      <p:bldP spid="34" grpId="0"/>
      <p:bldP spid="35" grpId="0"/>
      <p:bldP spid="36" grpId="0"/>
      <p:bldP spid="37" grpId="0"/>
      <p:bldP spid="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173821"/>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BF38B94E-F46E-4A76-82A9-8DF8B14678C6}"/>
              </a:ext>
            </a:extLst>
          </p:cNvPr>
          <p:cNvGrpSpPr/>
          <p:nvPr/>
        </p:nvGrpSpPr>
        <p:grpSpPr>
          <a:xfrm>
            <a:off x="3962400" y="4443984"/>
            <a:ext cx="822960" cy="82296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FE4A1E"/>
            </a:solidFill>
            <a:ln>
              <a:noFill/>
            </a:ln>
            <a:effectLst>
              <a:outerShdw blurRad="177800" dist="1778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7"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p:nvPr/>
        </p:nvGrpSpPr>
        <p:grpSpPr>
          <a:xfrm>
            <a:off x="3873002" y="3095872"/>
            <a:ext cx="822960" cy="82296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5C9AD3"/>
            </a:solidFill>
            <a:ln>
              <a:noFill/>
            </a:ln>
            <a:effectLst>
              <a:outerShdw blurRad="177800" dist="1778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p:nvPr/>
        </p:nvGrpSpPr>
        <p:grpSpPr>
          <a:xfrm>
            <a:off x="4819277" y="2050552"/>
            <a:ext cx="822960" cy="82296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44546B"/>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5"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p:nvPr/>
        </p:nvGrpSpPr>
        <p:grpSpPr>
          <a:xfrm>
            <a:off x="6236167" y="2042187"/>
            <a:ext cx="822960" cy="82296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7A7A7A"/>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pic>
        <p:nvPicPr>
          <p:cNvPr id="21" name="Graphic 20" descr="Microscope">
            <a:extLst>
              <a:ext uri="{FF2B5EF4-FFF2-40B4-BE49-F238E27FC236}">
                <a16:creationId xmlns:a16="http://schemas.microsoft.com/office/drawing/2014/main" id="{8E3CA670-EE89-4FD3-98BF-27E69437536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394999"/>
            <a:ext cx="731520" cy="731520"/>
          </a:xfrm>
          <a:prstGeom prst="rect">
            <a:avLst/>
          </a:prstGeom>
        </p:spPr>
      </p:pic>
      <p:pic>
        <p:nvPicPr>
          <p:cNvPr id="23" name="Graphic 22" descr="Test tubes">
            <a:extLst>
              <a:ext uri="{FF2B5EF4-FFF2-40B4-BE49-F238E27FC236}">
                <a16:creationId xmlns:a16="http://schemas.microsoft.com/office/drawing/2014/main" id="{6BEE7ACB-8B90-4C0B-9E09-9F269393EBF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17920" y="5437061"/>
            <a:ext cx="731520" cy="731520"/>
          </a:xfrm>
          <a:prstGeom prst="rect">
            <a:avLst/>
          </a:prstGeom>
        </p:spPr>
      </p:pic>
      <p:sp>
        <p:nvSpPr>
          <p:cNvPr id="24" name="TextBox 23">
            <a:extLst>
              <a:ext uri="{FF2B5EF4-FFF2-40B4-BE49-F238E27FC236}">
                <a16:creationId xmlns:a16="http://schemas.microsoft.com/office/drawing/2014/main" id="{A4BC3B58-0B73-4AEF-8834-15E9E85BEE97}"/>
              </a:ext>
            </a:extLst>
          </p:cNvPr>
          <p:cNvSpPr txBox="1"/>
          <p:nvPr/>
        </p:nvSpPr>
        <p:spPr>
          <a:xfrm>
            <a:off x="7346512" y="1389888"/>
            <a:ext cx="4462272" cy="1154162"/>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BB77ECDF-9AF9-43CA-BC14-65ACDB387AAE}"/>
              </a:ext>
            </a:extLst>
          </p:cNvPr>
          <p:cNvSpPr txBox="1"/>
          <p:nvPr/>
        </p:nvSpPr>
        <p:spPr>
          <a:xfrm>
            <a:off x="230816" y="1392206"/>
            <a:ext cx="4465146" cy="1154162"/>
          </a:xfrm>
          <a:prstGeom prst="rect">
            <a:avLst/>
          </a:prstGeom>
          <a:noFill/>
        </p:spPr>
        <p:txBody>
          <a:bodyPr wrap="square" rtlCol="0">
            <a:spAutoFit/>
          </a:bodyPr>
          <a:lstStyle/>
          <a:p>
            <a:pPr algn="r"/>
            <a:r>
              <a:rPr lang="en-US" sz="1400" dirty="0">
                <a:solidFill>
                  <a:srgbClr val="44546B"/>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737698D-0B2C-488A-9622-E011014F81C1}"/>
              </a:ext>
            </a:extLst>
          </p:cNvPr>
          <p:cNvSpPr txBox="1"/>
          <p:nvPr/>
        </p:nvSpPr>
        <p:spPr>
          <a:xfrm>
            <a:off x="85744" y="3098441"/>
            <a:ext cx="3663980" cy="1354217"/>
          </a:xfrm>
          <a:prstGeom prst="rect">
            <a:avLst/>
          </a:prstGeom>
          <a:noFill/>
        </p:spPr>
        <p:txBody>
          <a:bodyPr wrap="square" rtlCol="0">
            <a:spAutoFit/>
          </a:bodyPr>
          <a:lstStyle/>
          <a:p>
            <a:pPr algn="r"/>
            <a:r>
              <a:rPr lang="en-US" sz="1400" dirty="0">
                <a:solidFill>
                  <a:srgbClr val="5C9AD3"/>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7" name="TextBox 26">
            <a:extLst>
              <a:ext uri="{FF2B5EF4-FFF2-40B4-BE49-F238E27FC236}">
                <a16:creationId xmlns:a16="http://schemas.microsoft.com/office/drawing/2014/main" id="{66862AAF-0E0F-4EB7-A6E1-88CC4964B531}"/>
              </a:ext>
            </a:extLst>
          </p:cNvPr>
          <p:cNvSpPr txBox="1"/>
          <p:nvPr/>
        </p:nvSpPr>
        <p:spPr>
          <a:xfrm>
            <a:off x="76200" y="5486400"/>
            <a:ext cx="4480560" cy="1154162"/>
          </a:xfrm>
          <a:prstGeom prst="rect">
            <a:avLst/>
          </a:prstGeom>
          <a:noFill/>
        </p:spPr>
        <p:txBody>
          <a:bodyPr wrap="square" rtlCol="0">
            <a:spAutoFit/>
          </a:bodyPr>
          <a:lstStyle/>
          <a:p>
            <a:pPr algn="r"/>
            <a:r>
              <a:rPr lang="en-US" sz="1400" dirty="0">
                <a:solidFill>
                  <a:srgbClr val="FE4A1E"/>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253605"/>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3" name="Group 32">
            <a:extLst>
              <a:ext uri="{FF2B5EF4-FFF2-40B4-BE49-F238E27FC236}">
                <a16:creationId xmlns:a16="http://schemas.microsoft.com/office/drawing/2014/main" id="{3E9599D9-C835-471D-B903-5D9AE07B5A94}"/>
              </a:ext>
            </a:extLst>
          </p:cNvPr>
          <p:cNvGrpSpPr/>
          <p:nvPr/>
        </p:nvGrpSpPr>
        <p:grpSpPr>
          <a:xfrm>
            <a:off x="7304157" y="3090064"/>
            <a:ext cx="822960" cy="822960"/>
            <a:chOff x="7379071" y="3962400"/>
            <a:chExt cx="822960" cy="822960"/>
          </a:xfrm>
        </p:grpSpPr>
        <p:sp>
          <p:nvSpPr>
            <p:cNvPr id="34" name="Oval 33">
              <a:extLst>
                <a:ext uri="{FF2B5EF4-FFF2-40B4-BE49-F238E27FC236}">
                  <a16:creationId xmlns:a16="http://schemas.microsoft.com/office/drawing/2014/main" id="{D27B8915-E0CC-4BDD-8A17-3A59A2BC1CDE}"/>
                </a:ext>
              </a:extLst>
            </p:cNvPr>
            <p:cNvSpPr>
              <a:spLocks noChangeAspect="1"/>
            </p:cNvSpPr>
            <p:nvPr/>
          </p:nvSpPr>
          <p:spPr>
            <a:xfrm>
              <a:off x="7379071" y="3962400"/>
              <a:ext cx="822960" cy="822960"/>
            </a:xfrm>
            <a:prstGeom prst="ellipse">
              <a:avLst/>
            </a:prstGeom>
            <a:solidFill>
              <a:srgbClr val="939393"/>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9C99BF62-4338-4D5D-97E0-AECC35D9F291}"/>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05</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6" name="TextBox 35">
            <a:extLst>
              <a:ext uri="{FF2B5EF4-FFF2-40B4-BE49-F238E27FC236}">
                <a16:creationId xmlns:a16="http://schemas.microsoft.com/office/drawing/2014/main" id="{7EA8FFB0-23B9-42DB-AC4F-05E99895C9E7}"/>
              </a:ext>
            </a:extLst>
          </p:cNvPr>
          <p:cNvSpPr txBox="1"/>
          <p:nvPr/>
        </p:nvSpPr>
        <p:spPr>
          <a:xfrm>
            <a:off x="8382000" y="3099816"/>
            <a:ext cx="3657600" cy="1354217"/>
          </a:xfrm>
          <a:prstGeom prst="rect">
            <a:avLst/>
          </a:prstGeom>
          <a:noFill/>
        </p:spPr>
        <p:txBody>
          <a:bodyPr wrap="square" rtlCol="0">
            <a:spAutoFit/>
          </a:bodyPr>
          <a:lstStyle/>
          <a:p>
            <a:r>
              <a:rPr lang="en-US" sz="1400" dirty="0">
                <a:solidFill>
                  <a:srgbClr val="93939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7" name="Group 36">
            <a:extLst>
              <a:ext uri="{FF2B5EF4-FFF2-40B4-BE49-F238E27FC236}">
                <a16:creationId xmlns:a16="http://schemas.microsoft.com/office/drawing/2014/main" id="{9FB871F0-9FBA-4653-88C5-8D247BEF040A}"/>
              </a:ext>
            </a:extLst>
          </p:cNvPr>
          <p:cNvGrpSpPr/>
          <p:nvPr/>
        </p:nvGrpSpPr>
        <p:grpSpPr>
          <a:xfrm>
            <a:off x="7294060" y="4389120"/>
            <a:ext cx="822960" cy="822960"/>
            <a:chOff x="7379071" y="3962400"/>
            <a:chExt cx="822960" cy="822960"/>
          </a:xfrm>
        </p:grpSpPr>
        <p:sp>
          <p:nvSpPr>
            <p:cNvPr id="38" name="Oval 37">
              <a:extLst>
                <a:ext uri="{FF2B5EF4-FFF2-40B4-BE49-F238E27FC236}">
                  <a16:creationId xmlns:a16="http://schemas.microsoft.com/office/drawing/2014/main" id="{6449FA49-54EA-4E61-8E67-DA7FFF260634}"/>
                </a:ext>
              </a:extLst>
            </p:cNvPr>
            <p:cNvSpPr>
              <a:spLocks noChangeAspect="1"/>
            </p:cNvSpPr>
            <p:nvPr/>
          </p:nvSpPr>
          <p:spPr>
            <a:xfrm>
              <a:off x="7379071" y="3962400"/>
              <a:ext cx="822960" cy="822960"/>
            </a:xfrm>
            <a:prstGeom prst="ellipse">
              <a:avLst/>
            </a:prstGeom>
            <a:solidFill>
              <a:srgbClr val="BFBFBF"/>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A0D41BF7-7202-46AF-994A-28FF692CB5F7}"/>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06</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40" name="TextBox 39">
            <a:extLst>
              <a:ext uri="{FF2B5EF4-FFF2-40B4-BE49-F238E27FC236}">
                <a16:creationId xmlns:a16="http://schemas.microsoft.com/office/drawing/2014/main" id="{400D5639-06B5-48E6-9C15-6418A9C97E0A}"/>
              </a:ext>
            </a:extLst>
          </p:cNvPr>
          <p:cNvSpPr txBox="1"/>
          <p:nvPr/>
        </p:nvSpPr>
        <p:spPr>
          <a:xfrm>
            <a:off x="7749044" y="5486400"/>
            <a:ext cx="4480560" cy="1154162"/>
          </a:xfrm>
          <a:prstGeom prst="rect">
            <a:avLst/>
          </a:prstGeom>
          <a:noFill/>
        </p:spPr>
        <p:txBody>
          <a:bodyPr wrap="square" rtlCol="0">
            <a:spAutoFit/>
          </a:bodyPr>
          <a:lstStyle/>
          <a:p>
            <a:r>
              <a:rPr lang="en-US" sz="1400" dirty="0">
                <a:solidFill>
                  <a:srgbClr val="BFBFBF"/>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802E3314-5CEB-48D1-AC30-8568D5BDF7EF}"/>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795939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000"/>
                            </p:stCondLst>
                            <p:childTnLst>
                              <p:par>
                                <p:cTn id="16" presetID="53" presetClass="entr" presetSubtype="528"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p:cTn id="18" dur="500" fill="hold"/>
                                        <p:tgtEl>
                                          <p:spTgt spid="21"/>
                                        </p:tgtEl>
                                        <p:attrNameLst>
                                          <p:attrName>ppt_w</p:attrName>
                                        </p:attrNameLst>
                                      </p:cBhvr>
                                      <p:tavLst>
                                        <p:tav tm="0">
                                          <p:val>
                                            <p:fltVal val="0"/>
                                          </p:val>
                                        </p:tav>
                                        <p:tav tm="100000">
                                          <p:val>
                                            <p:strVal val="#ppt_w"/>
                                          </p:val>
                                        </p:tav>
                                      </p:tavLst>
                                    </p:anim>
                                    <p:anim calcmode="lin" valueType="num">
                                      <p:cBhvr>
                                        <p:cTn id="19" dur="500" fill="hold"/>
                                        <p:tgtEl>
                                          <p:spTgt spid="21"/>
                                        </p:tgtEl>
                                        <p:attrNameLst>
                                          <p:attrName>ppt_h</p:attrName>
                                        </p:attrNameLst>
                                      </p:cBhvr>
                                      <p:tavLst>
                                        <p:tav tm="0">
                                          <p:val>
                                            <p:fltVal val="0"/>
                                          </p:val>
                                        </p:tav>
                                        <p:tav tm="100000">
                                          <p:val>
                                            <p:strVal val="#ppt_h"/>
                                          </p:val>
                                        </p:tav>
                                      </p:tavLst>
                                    </p:anim>
                                    <p:animEffect transition="in" filter="fade">
                                      <p:cBhvr>
                                        <p:cTn id="20" dur="500"/>
                                        <p:tgtEl>
                                          <p:spTgt spid="21"/>
                                        </p:tgtEl>
                                      </p:cBhvr>
                                    </p:animEffect>
                                    <p:anim calcmode="lin" valueType="num">
                                      <p:cBhvr>
                                        <p:cTn id="21" dur="500" fill="hold"/>
                                        <p:tgtEl>
                                          <p:spTgt spid="21"/>
                                        </p:tgtEl>
                                        <p:attrNameLst>
                                          <p:attrName>ppt_x</p:attrName>
                                        </p:attrNameLst>
                                      </p:cBhvr>
                                      <p:tavLst>
                                        <p:tav tm="0">
                                          <p:val>
                                            <p:fltVal val="0.5"/>
                                          </p:val>
                                        </p:tav>
                                        <p:tav tm="100000">
                                          <p:val>
                                            <p:strVal val="#ppt_x"/>
                                          </p:val>
                                        </p:tav>
                                      </p:tavLst>
                                    </p:anim>
                                    <p:anim calcmode="lin" valueType="num">
                                      <p:cBhvr>
                                        <p:cTn id="22" dur="500" fill="hold"/>
                                        <p:tgtEl>
                                          <p:spTgt spid="21"/>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500" fill="hold"/>
                                        <p:tgtEl>
                                          <p:spTgt spid="23"/>
                                        </p:tgtEl>
                                        <p:attrNameLst>
                                          <p:attrName>ppt_w</p:attrName>
                                        </p:attrNameLst>
                                      </p:cBhvr>
                                      <p:tavLst>
                                        <p:tav tm="0">
                                          <p:val>
                                            <p:fltVal val="0"/>
                                          </p:val>
                                        </p:tav>
                                        <p:tav tm="100000">
                                          <p:val>
                                            <p:strVal val="#ppt_w"/>
                                          </p:val>
                                        </p:tav>
                                      </p:tavLst>
                                    </p:anim>
                                    <p:anim calcmode="lin" valueType="num">
                                      <p:cBhvr>
                                        <p:cTn id="26" dur="500" fill="hold"/>
                                        <p:tgtEl>
                                          <p:spTgt spid="23"/>
                                        </p:tgtEl>
                                        <p:attrNameLst>
                                          <p:attrName>ppt_h</p:attrName>
                                        </p:attrNameLst>
                                      </p:cBhvr>
                                      <p:tavLst>
                                        <p:tav tm="0">
                                          <p:val>
                                            <p:fltVal val="0"/>
                                          </p:val>
                                        </p:tav>
                                        <p:tav tm="100000">
                                          <p:val>
                                            <p:strVal val="#ppt_h"/>
                                          </p:val>
                                        </p:tav>
                                      </p:tavLst>
                                    </p:anim>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fltVal val="0.5"/>
                                          </p:val>
                                        </p:tav>
                                        <p:tav tm="100000">
                                          <p:val>
                                            <p:strVal val="#ppt_x"/>
                                          </p:val>
                                        </p:tav>
                                      </p:tavLst>
                                    </p:anim>
                                    <p:anim calcmode="lin" valueType="num">
                                      <p:cBhvr>
                                        <p:cTn id="29" dur="500" fill="hold"/>
                                        <p:tgtEl>
                                          <p:spTgt spid="23"/>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528"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42" presetClass="entr" presetSubtype="0"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1000"/>
                                        <p:tgtEl>
                                          <p:spTgt spid="27"/>
                                        </p:tgtEl>
                                      </p:cBhvr>
                                    </p:animEffect>
                                    <p:anim calcmode="lin" valueType="num">
                                      <p:cBhvr>
                                        <p:cTn id="48" dur="1000" fill="hold"/>
                                        <p:tgtEl>
                                          <p:spTgt spid="27"/>
                                        </p:tgtEl>
                                        <p:attrNameLst>
                                          <p:attrName>ppt_x</p:attrName>
                                        </p:attrNameLst>
                                      </p:cBhvr>
                                      <p:tavLst>
                                        <p:tav tm="0">
                                          <p:val>
                                            <p:strVal val="#ppt_x"/>
                                          </p:val>
                                        </p:tav>
                                        <p:tav tm="100000">
                                          <p:val>
                                            <p:strVal val="#ppt_x"/>
                                          </p:val>
                                        </p:tav>
                                      </p:tavLst>
                                    </p:anim>
                                    <p:anim calcmode="lin" valueType="num">
                                      <p:cBhvr>
                                        <p:cTn id="49" dur="1000" fill="hold"/>
                                        <p:tgtEl>
                                          <p:spTgt spid="27"/>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53" presetClass="entr" presetSubtype="528" fill="hold" nodeType="afterEffect">
                                  <p:stCondLst>
                                    <p:cond delay="0"/>
                                  </p:stCondLst>
                                  <p:childTnLst>
                                    <p:set>
                                      <p:cBhvr>
                                        <p:cTn id="52" dur="1" fill="hold">
                                          <p:stCondLst>
                                            <p:cond delay="0"/>
                                          </p:stCondLst>
                                        </p:cTn>
                                        <p:tgtEl>
                                          <p:spTgt spid="30"/>
                                        </p:tgtEl>
                                        <p:attrNameLst>
                                          <p:attrName>style.visibility</p:attrName>
                                        </p:attrNameLst>
                                      </p:cBhvr>
                                      <p:to>
                                        <p:strVal val="visible"/>
                                      </p:to>
                                    </p:set>
                                    <p:anim calcmode="lin" valueType="num">
                                      <p:cBhvr>
                                        <p:cTn id="53" dur="500" fill="hold"/>
                                        <p:tgtEl>
                                          <p:spTgt spid="30"/>
                                        </p:tgtEl>
                                        <p:attrNameLst>
                                          <p:attrName>ppt_w</p:attrName>
                                        </p:attrNameLst>
                                      </p:cBhvr>
                                      <p:tavLst>
                                        <p:tav tm="0">
                                          <p:val>
                                            <p:fltVal val="0"/>
                                          </p:val>
                                        </p:tav>
                                        <p:tav tm="100000">
                                          <p:val>
                                            <p:strVal val="#ppt_w"/>
                                          </p:val>
                                        </p:tav>
                                      </p:tavLst>
                                    </p:anim>
                                    <p:anim calcmode="lin" valueType="num">
                                      <p:cBhvr>
                                        <p:cTn id="54" dur="500" fill="hold"/>
                                        <p:tgtEl>
                                          <p:spTgt spid="30"/>
                                        </p:tgtEl>
                                        <p:attrNameLst>
                                          <p:attrName>ppt_h</p:attrName>
                                        </p:attrNameLst>
                                      </p:cBhvr>
                                      <p:tavLst>
                                        <p:tav tm="0">
                                          <p:val>
                                            <p:fltVal val="0"/>
                                          </p:val>
                                        </p:tav>
                                        <p:tav tm="100000">
                                          <p:val>
                                            <p:strVal val="#ppt_h"/>
                                          </p:val>
                                        </p:tav>
                                      </p:tavLst>
                                    </p:anim>
                                    <p:animEffect transition="in" filter="fade">
                                      <p:cBhvr>
                                        <p:cTn id="55" dur="500"/>
                                        <p:tgtEl>
                                          <p:spTgt spid="30"/>
                                        </p:tgtEl>
                                      </p:cBhvr>
                                    </p:animEffect>
                                    <p:anim calcmode="lin" valueType="num">
                                      <p:cBhvr>
                                        <p:cTn id="56" dur="500" fill="hold"/>
                                        <p:tgtEl>
                                          <p:spTgt spid="30"/>
                                        </p:tgtEl>
                                        <p:attrNameLst>
                                          <p:attrName>ppt_x</p:attrName>
                                        </p:attrNameLst>
                                      </p:cBhvr>
                                      <p:tavLst>
                                        <p:tav tm="0">
                                          <p:val>
                                            <p:fltVal val="0.5"/>
                                          </p:val>
                                        </p:tav>
                                        <p:tav tm="100000">
                                          <p:val>
                                            <p:strVal val="#ppt_x"/>
                                          </p:val>
                                        </p:tav>
                                      </p:tavLst>
                                    </p:anim>
                                    <p:anim calcmode="lin" valueType="num">
                                      <p:cBhvr>
                                        <p:cTn id="57" dur="500" fill="hold"/>
                                        <p:tgtEl>
                                          <p:spTgt spid="30"/>
                                        </p:tgtEl>
                                        <p:attrNameLst>
                                          <p:attrName>ppt_y</p:attrName>
                                        </p:attrNameLst>
                                      </p:cBhvr>
                                      <p:tavLst>
                                        <p:tav tm="0">
                                          <p:val>
                                            <p:fltVal val="0.5"/>
                                          </p:val>
                                        </p:tav>
                                        <p:tav tm="100000">
                                          <p:val>
                                            <p:strVal val="#ppt_y"/>
                                          </p:val>
                                        </p:tav>
                                      </p:tavLst>
                                    </p:anim>
                                  </p:childTnLst>
                                </p:cTn>
                              </p:par>
                            </p:childTnLst>
                          </p:cTn>
                        </p:par>
                        <p:par>
                          <p:cTn id="58" fill="hold">
                            <p:stCondLst>
                              <p:cond delay="4500"/>
                            </p:stCondLst>
                            <p:childTnLst>
                              <p:par>
                                <p:cTn id="59" presetID="42"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1000" fill="hold"/>
                                        <p:tgtEl>
                                          <p:spTgt spid="26"/>
                                        </p:tgtEl>
                                        <p:attrNameLst>
                                          <p:attrName>ppt_y</p:attrName>
                                        </p:attrNameLst>
                                      </p:cBhvr>
                                      <p:tavLst>
                                        <p:tav tm="0">
                                          <p:val>
                                            <p:strVal val="#ppt_y+.1"/>
                                          </p:val>
                                        </p:tav>
                                        <p:tav tm="100000">
                                          <p:val>
                                            <p:strVal val="#ppt_y"/>
                                          </p:val>
                                        </p:tav>
                                      </p:tavLst>
                                    </p:anim>
                                  </p:childTnLst>
                                </p:cTn>
                              </p:par>
                            </p:childTnLst>
                          </p:cTn>
                        </p:par>
                        <p:par>
                          <p:cTn id="64" fill="hold">
                            <p:stCondLst>
                              <p:cond delay="5500"/>
                            </p:stCondLst>
                            <p:childTnLst>
                              <p:par>
                                <p:cTn id="65" presetID="53" presetClass="entr" presetSubtype="528" fill="hold" nodeType="afterEffect">
                                  <p:stCondLst>
                                    <p:cond delay="0"/>
                                  </p:stCondLst>
                                  <p:childTnLst>
                                    <p:set>
                                      <p:cBhvr>
                                        <p:cTn id="66" dur="1" fill="hold">
                                          <p:stCondLst>
                                            <p:cond delay="0"/>
                                          </p:stCondLst>
                                        </p:cTn>
                                        <p:tgtEl>
                                          <p:spTgt spid="31"/>
                                        </p:tgtEl>
                                        <p:attrNameLst>
                                          <p:attrName>style.visibility</p:attrName>
                                        </p:attrNameLst>
                                      </p:cBhvr>
                                      <p:to>
                                        <p:strVal val="visible"/>
                                      </p:to>
                                    </p:set>
                                    <p:anim calcmode="lin" valueType="num">
                                      <p:cBhvr>
                                        <p:cTn id="67" dur="500" fill="hold"/>
                                        <p:tgtEl>
                                          <p:spTgt spid="31"/>
                                        </p:tgtEl>
                                        <p:attrNameLst>
                                          <p:attrName>ppt_w</p:attrName>
                                        </p:attrNameLst>
                                      </p:cBhvr>
                                      <p:tavLst>
                                        <p:tav tm="0">
                                          <p:val>
                                            <p:fltVal val="0"/>
                                          </p:val>
                                        </p:tav>
                                        <p:tav tm="100000">
                                          <p:val>
                                            <p:strVal val="#ppt_w"/>
                                          </p:val>
                                        </p:tav>
                                      </p:tavLst>
                                    </p:anim>
                                    <p:anim calcmode="lin" valueType="num">
                                      <p:cBhvr>
                                        <p:cTn id="68" dur="500" fill="hold"/>
                                        <p:tgtEl>
                                          <p:spTgt spid="31"/>
                                        </p:tgtEl>
                                        <p:attrNameLst>
                                          <p:attrName>ppt_h</p:attrName>
                                        </p:attrNameLst>
                                      </p:cBhvr>
                                      <p:tavLst>
                                        <p:tav tm="0">
                                          <p:val>
                                            <p:fltVal val="0"/>
                                          </p:val>
                                        </p:tav>
                                        <p:tav tm="100000">
                                          <p:val>
                                            <p:strVal val="#ppt_h"/>
                                          </p:val>
                                        </p:tav>
                                      </p:tavLst>
                                    </p:anim>
                                    <p:animEffect transition="in" filter="fade">
                                      <p:cBhvr>
                                        <p:cTn id="69" dur="500"/>
                                        <p:tgtEl>
                                          <p:spTgt spid="31"/>
                                        </p:tgtEl>
                                      </p:cBhvr>
                                    </p:animEffect>
                                    <p:anim calcmode="lin" valueType="num">
                                      <p:cBhvr>
                                        <p:cTn id="70" dur="500" fill="hold"/>
                                        <p:tgtEl>
                                          <p:spTgt spid="31"/>
                                        </p:tgtEl>
                                        <p:attrNameLst>
                                          <p:attrName>ppt_x</p:attrName>
                                        </p:attrNameLst>
                                      </p:cBhvr>
                                      <p:tavLst>
                                        <p:tav tm="0">
                                          <p:val>
                                            <p:fltVal val="0.5"/>
                                          </p:val>
                                        </p:tav>
                                        <p:tav tm="100000">
                                          <p:val>
                                            <p:strVal val="#ppt_x"/>
                                          </p:val>
                                        </p:tav>
                                      </p:tavLst>
                                    </p:anim>
                                    <p:anim calcmode="lin" valueType="num">
                                      <p:cBhvr>
                                        <p:cTn id="71" dur="500" fill="hold"/>
                                        <p:tgtEl>
                                          <p:spTgt spid="31"/>
                                        </p:tgtEl>
                                        <p:attrNameLst>
                                          <p:attrName>ppt_y</p:attrName>
                                        </p:attrNameLst>
                                      </p:cBhvr>
                                      <p:tavLst>
                                        <p:tav tm="0">
                                          <p:val>
                                            <p:fltVal val="0.5"/>
                                          </p:val>
                                        </p:tav>
                                        <p:tav tm="100000">
                                          <p:val>
                                            <p:strVal val="#ppt_y"/>
                                          </p:val>
                                        </p:tav>
                                      </p:tavLst>
                                    </p:anim>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fade">
                                      <p:cBhvr>
                                        <p:cTn id="75" dur="1000"/>
                                        <p:tgtEl>
                                          <p:spTgt spid="25"/>
                                        </p:tgtEl>
                                      </p:cBhvr>
                                    </p:animEffect>
                                    <p:anim calcmode="lin" valueType="num">
                                      <p:cBhvr>
                                        <p:cTn id="76" dur="1000" fill="hold"/>
                                        <p:tgtEl>
                                          <p:spTgt spid="25"/>
                                        </p:tgtEl>
                                        <p:attrNameLst>
                                          <p:attrName>ppt_x</p:attrName>
                                        </p:attrNameLst>
                                      </p:cBhvr>
                                      <p:tavLst>
                                        <p:tav tm="0">
                                          <p:val>
                                            <p:strVal val="#ppt_x"/>
                                          </p:val>
                                        </p:tav>
                                        <p:tav tm="100000">
                                          <p:val>
                                            <p:strVal val="#ppt_x"/>
                                          </p:val>
                                        </p:tav>
                                      </p:tavLst>
                                    </p:anim>
                                    <p:anim calcmode="lin" valueType="num">
                                      <p:cBhvr>
                                        <p:cTn id="77" dur="1000" fill="hold"/>
                                        <p:tgtEl>
                                          <p:spTgt spid="25"/>
                                        </p:tgtEl>
                                        <p:attrNameLst>
                                          <p:attrName>ppt_y</p:attrName>
                                        </p:attrNameLst>
                                      </p:cBhvr>
                                      <p:tavLst>
                                        <p:tav tm="0">
                                          <p:val>
                                            <p:strVal val="#ppt_y+.1"/>
                                          </p:val>
                                        </p:tav>
                                        <p:tav tm="100000">
                                          <p:val>
                                            <p:strVal val="#ppt_y"/>
                                          </p:val>
                                        </p:tav>
                                      </p:tavLst>
                                    </p:anim>
                                  </p:childTnLst>
                                </p:cTn>
                              </p:par>
                            </p:childTnLst>
                          </p:cTn>
                        </p:par>
                        <p:par>
                          <p:cTn id="78" fill="hold">
                            <p:stCondLst>
                              <p:cond delay="7000"/>
                            </p:stCondLst>
                            <p:childTnLst>
                              <p:par>
                                <p:cTn id="79" presetID="53" presetClass="entr" presetSubtype="528" fill="hold" nodeType="afterEffect">
                                  <p:stCondLst>
                                    <p:cond delay="0"/>
                                  </p:stCondLst>
                                  <p:childTnLst>
                                    <p:set>
                                      <p:cBhvr>
                                        <p:cTn id="80" dur="1" fill="hold">
                                          <p:stCondLst>
                                            <p:cond delay="0"/>
                                          </p:stCondLst>
                                        </p:cTn>
                                        <p:tgtEl>
                                          <p:spTgt spid="32"/>
                                        </p:tgtEl>
                                        <p:attrNameLst>
                                          <p:attrName>style.visibility</p:attrName>
                                        </p:attrNameLst>
                                      </p:cBhvr>
                                      <p:to>
                                        <p:strVal val="visible"/>
                                      </p:to>
                                    </p:set>
                                    <p:anim calcmode="lin" valueType="num">
                                      <p:cBhvr>
                                        <p:cTn id="81" dur="500" fill="hold"/>
                                        <p:tgtEl>
                                          <p:spTgt spid="32"/>
                                        </p:tgtEl>
                                        <p:attrNameLst>
                                          <p:attrName>ppt_w</p:attrName>
                                        </p:attrNameLst>
                                      </p:cBhvr>
                                      <p:tavLst>
                                        <p:tav tm="0">
                                          <p:val>
                                            <p:fltVal val="0"/>
                                          </p:val>
                                        </p:tav>
                                        <p:tav tm="100000">
                                          <p:val>
                                            <p:strVal val="#ppt_w"/>
                                          </p:val>
                                        </p:tav>
                                      </p:tavLst>
                                    </p:anim>
                                    <p:anim calcmode="lin" valueType="num">
                                      <p:cBhvr>
                                        <p:cTn id="82" dur="500" fill="hold"/>
                                        <p:tgtEl>
                                          <p:spTgt spid="32"/>
                                        </p:tgtEl>
                                        <p:attrNameLst>
                                          <p:attrName>ppt_h</p:attrName>
                                        </p:attrNameLst>
                                      </p:cBhvr>
                                      <p:tavLst>
                                        <p:tav tm="0">
                                          <p:val>
                                            <p:fltVal val="0"/>
                                          </p:val>
                                        </p:tav>
                                        <p:tav tm="100000">
                                          <p:val>
                                            <p:strVal val="#ppt_h"/>
                                          </p:val>
                                        </p:tav>
                                      </p:tavLst>
                                    </p:anim>
                                    <p:animEffect transition="in" filter="fade">
                                      <p:cBhvr>
                                        <p:cTn id="83" dur="500"/>
                                        <p:tgtEl>
                                          <p:spTgt spid="32"/>
                                        </p:tgtEl>
                                      </p:cBhvr>
                                    </p:animEffect>
                                    <p:anim calcmode="lin" valueType="num">
                                      <p:cBhvr>
                                        <p:cTn id="84" dur="500" fill="hold"/>
                                        <p:tgtEl>
                                          <p:spTgt spid="32"/>
                                        </p:tgtEl>
                                        <p:attrNameLst>
                                          <p:attrName>ppt_x</p:attrName>
                                        </p:attrNameLst>
                                      </p:cBhvr>
                                      <p:tavLst>
                                        <p:tav tm="0">
                                          <p:val>
                                            <p:fltVal val="0.5"/>
                                          </p:val>
                                        </p:tav>
                                        <p:tav tm="100000">
                                          <p:val>
                                            <p:strVal val="#ppt_x"/>
                                          </p:val>
                                        </p:tav>
                                      </p:tavLst>
                                    </p:anim>
                                    <p:anim calcmode="lin" valueType="num">
                                      <p:cBhvr>
                                        <p:cTn id="85" dur="500" fill="hold"/>
                                        <p:tgtEl>
                                          <p:spTgt spid="32"/>
                                        </p:tgtEl>
                                        <p:attrNameLst>
                                          <p:attrName>ppt_y</p:attrName>
                                        </p:attrNameLst>
                                      </p:cBhvr>
                                      <p:tavLst>
                                        <p:tav tm="0">
                                          <p:val>
                                            <p:fltVal val="0.5"/>
                                          </p:val>
                                        </p:tav>
                                        <p:tav tm="100000">
                                          <p:val>
                                            <p:strVal val="#ppt_y"/>
                                          </p:val>
                                        </p:tav>
                                      </p:tavLst>
                                    </p:anim>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24"/>
                                        </p:tgtEl>
                                        <p:attrNameLst>
                                          <p:attrName>style.visibility</p:attrName>
                                        </p:attrNameLst>
                                      </p:cBhvr>
                                      <p:to>
                                        <p:strVal val="visible"/>
                                      </p:to>
                                    </p:set>
                                    <p:animEffect transition="in" filter="fade">
                                      <p:cBhvr>
                                        <p:cTn id="89" dur="1000"/>
                                        <p:tgtEl>
                                          <p:spTgt spid="24"/>
                                        </p:tgtEl>
                                      </p:cBhvr>
                                    </p:animEffect>
                                    <p:anim calcmode="lin" valueType="num">
                                      <p:cBhvr>
                                        <p:cTn id="90" dur="1000" fill="hold"/>
                                        <p:tgtEl>
                                          <p:spTgt spid="24"/>
                                        </p:tgtEl>
                                        <p:attrNameLst>
                                          <p:attrName>ppt_x</p:attrName>
                                        </p:attrNameLst>
                                      </p:cBhvr>
                                      <p:tavLst>
                                        <p:tav tm="0">
                                          <p:val>
                                            <p:strVal val="#ppt_x"/>
                                          </p:val>
                                        </p:tav>
                                        <p:tav tm="100000">
                                          <p:val>
                                            <p:strVal val="#ppt_x"/>
                                          </p:val>
                                        </p:tav>
                                      </p:tavLst>
                                    </p:anim>
                                    <p:anim calcmode="lin" valueType="num">
                                      <p:cBhvr>
                                        <p:cTn id="91" dur="1000" fill="hold"/>
                                        <p:tgtEl>
                                          <p:spTgt spid="2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53" presetClass="entr" presetSubtype="528" fill="hold" nodeType="after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p:cTn id="95" dur="500" fill="hold"/>
                                        <p:tgtEl>
                                          <p:spTgt spid="33"/>
                                        </p:tgtEl>
                                        <p:attrNameLst>
                                          <p:attrName>ppt_w</p:attrName>
                                        </p:attrNameLst>
                                      </p:cBhvr>
                                      <p:tavLst>
                                        <p:tav tm="0">
                                          <p:val>
                                            <p:fltVal val="0"/>
                                          </p:val>
                                        </p:tav>
                                        <p:tav tm="100000">
                                          <p:val>
                                            <p:strVal val="#ppt_w"/>
                                          </p:val>
                                        </p:tav>
                                      </p:tavLst>
                                    </p:anim>
                                    <p:anim calcmode="lin" valueType="num">
                                      <p:cBhvr>
                                        <p:cTn id="96" dur="500" fill="hold"/>
                                        <p:tgtEl>
                                          <p:spTgt spid="33"/>
                                        </p:tgtEl>
                                        <p:attrNameLst>
                                          <p:attrName>ppt_h</p:attrName>
                                        </p:attrNameLst>
                                      </p:cBhvr>
                                      <p:tavLst>
                                        <p:tav tm="0">
                                          <p:val>
                                            <p:fltVal val="0"/>
                                          </p:val>
                                        </p:tav>
                                        <p:tav tm="100000">
                                          <p:val>
                                            <p:strVal val="#ppt_h"/>
                                          </p:val>
                                        </p:tav>
                                      </p:tavLst>
                                    </p:anim>
                                    <p:animEffect transition="in" filter="fade">
                                      <p:cBhvr>
                                        <p:cTn id="97" dur="500"/>
                                        <p:tgtEl>
                                          <p:spTgt spid="33"/>
                                        </p:tgtEl>
                                      </p:cBhvr>
                                    </p:animEffect>
                                    <p:anim calcmode="lin" valueType="num">
                                      <p:cBhvr>
                                        <p:cTn id="98" dur="500" fill="hold"/>
                                        <p:tgtEl>
                                          <p:spTgt spid="33"/>
                                        </p:tgtEl>
                                        <p:attrNameLst>
                                          <p:attrName>ppt_x</p:attrName>
                                        </p:attrNameLst>
                                      </p:cBhvr>
                                      <p:tavLst>
                                        <p:tav tm="0">
                                          <p:val>
                                            <p:fltVal val="0.5"/>
                                          </p:val>
                                        </p:tav>
                                        <p:tav tm="100000">
                                          <p:val>
                                            <p:strVal val="#ppt_x"/>
                                          </p:val>
                                        </p:tav>
                                      </p:tavLst>
                                    </p:anim>
                                    <p:anim calcmode="lin" valueType="num">
                                      <p:cBhvr>
                                        <p:cTn id="99" dur="500" fill="hold"/>
                                        <p:tgtEl>
                                          <p:spTgt spid="33"/>
                                        </p:tgtEl>
                                        <p:attrNameLst>
                                          <p:attrName>ppt_y</p:attrName>
                                        </p:attrNameLst>
                                      </p:cBhvr>
                                      <p:tavLst>
                                        <p:tav tm="0">
                                          <p:val>
                                            <p:fltVal val="0.5"/>
                                          </p:val>
                                        </p:tav>
                                        <p:tav tm="100000">
                                          <p:val>
                                            <p:strVal val="#ppt_y"/>
                                          </p:val>
                                        </p:tav>
                                      </p:tavLst>
                                    </p:anim>
                                  </p:childTnLst>
                                </p:cTn>
                              </p:par>
                            </p:childTnLst>
                          </p:cTn>
                        </p:par>
                        <p:par>
                          <p:cTn id="100" fill="hold">
                            <p:stCondLst>
                              <p:cond delay="9000"/>
                            </p:stCondLst>
                            <p:childTnLst>
                              <p:par>
                                <p:cTn id="101" presetID="42" presetClass="entr" presetSubtype="0" fill="hold" grpId="0" nodeType="after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fade">
                                      <p:cBhvr>
                                        <p:cTn id="103" dur="1000"/>
                                        <p:tgtEl>
                                          <p:spTgt spid="36"/>
                                        </p:tgtEl>
                                      </p:cBhvr>
                                    </p:animEffect>
                                    <p:anim calcmode="lin" valueType="num">
                                      <p:cBhvr>
                                        <p:cTn id="104" dur="1000" fill="hold"/>
                                        <p:tgtEl>
                                          <p:spTgt spid="36"/>
                                        </p:tgtEl>
                                        <p:attrNameLst>
                                          <p:attrName>ppt_x</p:attrName>
                                        </p:attrNameLst>
                                      </p:cBhvr>
                                      <p:tavLst>
                                        <p:tav tm="0">
                                          <p:val>
                                            <p:strVal val="#ppt_x"/>
                                          </p:val>
                                        </p:tav>
                                        <p:tav tm="100000">
                                          <p:val>
                                            <p:strVal val="#ppt_x"/>
                                          </p:val>
                                        </p:tav>
                                      </p:tavLst>
                                    </p:anim>
                                    <p:anim calcmode="lin" valueType="num">
                                      <p:cBhvr>
                                        <p:cTn id="105" dur="1000" fill="hold"/>
                                        <p:tgtEl>
                                          <p:spTgt spid="36"/>
                                        </p:tgtEl>
                                        <p:attrNameLst>
                                          <p:attrName>ppt_y</p:attrName>
                                        </p:attrNameLst>
                                      </p:cBhvr>
                                      <p:tavLst>
                                        <p:tav tm="0">
                                          <p:val>
                                            <p:strVal val="#ppt_y+.1"/>
                                          </p:val>
                                        </p:tav>
                                        <p:tav tm="100000">
                                          <p:val>
                                            <p:strVal val="#ppt_y"/>
                                          </p:val>
                                        </p:tav>
                                      </p:tavLst>
                                    </p:anim>
                                  </p:childTnLst>
                                </p:cTn>
                              </p:par>
                            </p:childTnLst>
                          </p:cTn>
                        </p:par>
                        <p:par>
                          <p:cTn id="106" fill="hold">
                            <p:stCondLst>
                              <p:cond delay="10000"/>
                            </p:stCondLst>
                            <p:childTnLst>
                              <p:par>
                                <p:cTn id="107" presetID="53" presetClass="entr" presetSubtype="528" fill="hold" nodeType="afterEffect">
                                  <p:stCondLst>
                                    <p:cond delay="0"/>
                                  </p:stCondLst>
                                  <p:childTnLst>
                                    <p:set>
                                      <p:cBhvr>
                                        <p:cTn id="108" dur="1" fill="hold">
                                          <p:stCondLst>
                                            <p:cond delay="0"/>
                                          </p:stCondLst>
                                        </p:cTn>
                                        <p:tgtEl>
                                          <p:spTgt spid="37"/>
                                        </p:tgtEl>
                                        <p:attrNameLst>
                                          <p:attrName>style.visibility</p:attrName>
                                        </p:attrNameLst>
                                      </p:cBhvr>
                                      <p:to>
                                        <p:strVal val="visible"/>
                                      </p:to>
                                    </p:set>
                                    <p:anim calcmode="lin" valueType="num">
                                      <p:cBhvr>
                                        <p:cTn id="109" dur="500" fill="hold"/>
                                        <p:tgtEl>
                                          <p:spTgt spid="37"/>
                                        </p:tgtEl>
                                        <p:attrNameLst>
                                          <p:attrName>ppt_w</p:attrName>
                                        </p:attrNameLst>
                                      </p:cBhvr>
                                      <p:tavLst>
                                        <p:tav tm="0">
                                          <p:val>
                                            <p:fltVal val="0"/>
                                          </p:val>
                                        </p:tav>
                                        <p:tav tm="100000">
                                          <p:val>
                                            <p:strVal val="#ppt_w"/>
                                          </p:val>
                                        </p:tav>
                                      </p:tavLst>
                                    </p:anim>
                                    <p:anim calcmode="lin" valueType="num">
                                      <p:cBhvr>
                                        <p:cTn id="110" dur="500" fill="hold"/>
                                        <p:tgtEl>
                                          <p:spTgt spid="37"/>
                                        </p:tgtEl>
                                        <p:attrNameLst>
                                          <p:attrName>ppt_h</p:attrName>
                                        </p:attrNameLst>
                                      </p:cBhvr>
                                      <p:tavLst>
                                        <p:tav tm="0">
                                          <p:val>
                                            <p:fltVal val="0"/>
                                          </p:val>
                                        </p:tav>
                                        <p:tav tm="100000">
                                          <p:val>
                                            <p:strVal val="#ppt_h"/>
                                          </p:val>
                                        </p:tav>
                                      </p:tavLst>
                                    </p:anim>
                                    <p:animEffect transition="in" filter="fade">
                                      <p:cBhvr>
                                        <p:cTn id="111" dur="500"/>
                                        <p:tgtEl>
                                          <p:spTgt spid="37"/>
                                        </p:tgtEl>
                                      </p:cBhvr>
                                    </p:animEffect>
                                    <p:anim calcmode="lin" valueType="num">
                                      <p:cBhvr>
                                        <p:cTn id="112" dur="500" fill="hold"/>
                                        <p:tgtEl>
                                          <p:spTgt spid="37"/>
                                        </p:tgtEl>
                                        <p:attrNameLst>
                                          <p:attrName>ppt_x</p:attrName>
                                        </p:attrNameLst>
                                      </p:cBhvr>
                                      <p:tavLst>
                                        <p:tav tm="0">
                                          <p:val>
                                            <p:fltVal val="0.5"/>
                                          </p:val>
                                        </p:tav>
                                        <p:tav tm="100000">
                                          <p:val>
                                            <p:strVal val="#ppt_x"/>
                                          </p:val>
                                        </p:tav>
                                      </p:tavLst>
                                    </p:anim>
                                    <p:anim calcmode="lin" valueType="num">
                                      <p:cBhvr>
                                        <p:cTn id="113" dur="500" fill="hold"/>
                                        <p:tgtEl>
                                          <p:spTgt spid="37"/>
                                        </p:tgtEl>
                                        <p:attrNameLst>
                                          <p:attrName>ppt_y</p:attrName>
                                        </p:attrNameLst>
                                      </p:cBhvr>
                                      <p:tavLst>
                                        <p:tav tm="0">
                                          <p:val>
                                            <p:fltVal val="0.5"/>
                                          </p:val>
                                        </p:tav>
                                        <p:tav tm="100000">
                                          <p:val>
                                            <p:strVal val="#ppt_y"/>
                                          </p:val>
                                        </p:tav>
                                      </p:tavLst>
                                    </p:anim>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40"/>
                                        </p:tgtEl>
                                        <p:attrNameLst>
                                          <p:attrName>style.visibility</p:attrName>
                                        </p:attrNameLst>
                                      </p:cBhvr>
                                      <p:to>
                                        <p:strVal val="visible"/>
                                      </p:to>
                                    </p:set>
                                    <p:animEffect transition="in" filter="fade">
                                      <p:cBhvr>
                                        <p:cTn id="117" dur="1000"/>
                                        <p:tgtEl>
                                          <p:spTgt spid="40"/>
                                        </p:tgtEl>
                                      </p:cBhvr>
                                    </p:animEffect>
                                    <p:anim calcmode="lin" valueType="num">
                                      <p:cBhvr>
                                        <p:cTn id="118" dur="1000" fill="hold"/>
                                        <p:tgtEl>
                                          <p:spTgt spid="40"/>
                                        </p:tgtEl>
                                        <p:attrNameLst>
                                          <p:attrName>ppt_x</p:attrName>
                                        </p:attrNameLst>
                                      </p:cBhvr>
                                      <p:tavLst>
                                        <p:tav tm="0">
                                          <p:val>
                                            <p:strVal val="#ppt_x"/>
                                          </p:val>
                                        </p:tav>
                                        <p:tav tm="100000">
                                          <p:val>
                                            <p:strVal val="#ppt_x"/>
                                          </p:val>
                                        </p:tav>
                                      </p:tavLst>
                                    </p:anim>
                                    <p:anim calcmode="lin" valueType="num">
                                      <p:cBhvr>
                                        <p:cTn id="119"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4" grpId="0"/>
      <p:bldP spid="25" grpId="0"/>
      <p:bldP spid="26" grpId="0"/>
      <p:bldP spid="27" grpId="0"/>
      <p:bldP spid="28" grpId="0"/>
      <p:bldP spid="36" grpId="0"/>
      <p:bldP spid="40" grpId="0"/>
      <p:bldP spid="4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2" name="Freeform: Shape 61">
            <a:extLst>
              <a:ext uri="{FF2B5EF4-FFF2-40B4-BE49-F238E27FC236}">
                <a16:creationId xmlns:a16="http://schemas.microsoft.com/office/drawing/2014/main" id="{AA7B0E74-2640-4F70-90F2-159CDE13F165}"/>
              </a:ext>
            </a:extLst>
          </p:cNvPr>
          <p:cNvSpPr>
            <a:spLocks noChangeAspect="1"/>
          </p:cNvSpPr>
          <p:nvPr/>
        </p:nvSpPr>
        <p:spPr>
          <a:xfrm rot="10800000">
            <a:off x="9236745" y="3775264"/>
            <a:ext cx="1464192" cy="185864"/>
          </a:xfrm>
          <a:custGeom>
            <a:avLst/>
            <a:gdLst>
              <a:gd name="connsiteX0" fmla="*/ 3001527 w 3001527"/>
              <a:gd name="connsiteY0" fmla="*/ 17600 h 381013"/>
              <a:gd name="connsiteX1" fmla="*/ 2977043 w 3001527"/>
              <a:gd name="connsiteY1" fmla="*/ 138872 h 381013"/>
              <a:gd name="connsiteX2" fmla="*/ 2611737 w 3001527"/>
              <a:gd name="connsiteY2" fmla="*/ 381013 h 381013"/>
              <a:gd name="connsiteX3" fmla="*/ 2246429 w 3001527"/>
              <a:gd name="connsiteY3" fmla="*/ 138872 h 381013"/>
              <a:gd name="connsiteX4" fmla="*/ 2239821 w 3001527"/>
              <a:gd name="connsiteY4" fmla="*/ 106146 h 381013"/>
              <a:gd name="connsiteX5" fmla="*/ 0 w 3001527"/>
              <a:gd name="connsiteY5" fmla="*/ 106146 h 381013"/>
              <a:gd name="connsiteX6" fmla="*/ 0 w 3001527"/>
              <a:gd name="connsiteY6" fmla="*/ 0 h 381013"/>
              <a:gd name="connsiteX7" fmla="*/ 2241017 w 3001527"/>
              <a:gd name="connsiteY7" fmla="*/ 0 h 381013"/>
              <a:gd name="connsiteX8" fmla="*/ 2241017 w 3001527"/>
              <a:gd name="connsiteY8" fmla="*/ 2 h 381013"/>
              <a:gd name="connsiteX9" fmla="*/ 2331124 w 3001527"/>
              <a:gd name="connsiteY9" fmla="*/ 2 h 381013"/>
              <a:gd name="connsiteX10" fmla="*/ 2353378 w 3001527"/>
              <a:gd name="connsiteY10" fmla="*/ 110229 h 381013"/>
              <a:gd name="connsiteX11" fmla="*/ 2614311 w 3001527"/>
              <a:gd name="connsiteY11" fmla="*/ 283184 h 381013"/>
              <a:gd name="connsiteX12" fmla="*/ 2875247 w 3001527"/>
              <a:gd name="connsiteY12" fmla="*/ 110229 h 381013"/>
              <a:gd name="connsiteX13" fmla="*/ 2897499 w 3001527"/>
              <a:gd name="connsiteY13" fmla="*/ 2 h 381013"/>
              <a:gd name="connsiteX14" fmla="*/ 2946254 w 3001527"/>
              <a:gd name="connsiteY14" fmla="*/ 2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01527" h="381013">
                <a:moveTo>
                  <a:pt x="3001527" y="17600"/>
                </a:moveTo>
                <a:lnTo>
                  <a:pt x="2977043" y="138872"/>
                </a:lnTo>
                <a:cubicBezTo>
                  <a:pt x="2916857" y="281168"/>
                  <a:pt x="2775958" y="381013"/>
                  <a:pt x="2611737" y="381013"/>
                </a:cubicBezTo>
                <a:cubicBezTo>
                  <a:pt x="2447516" y="381013"/>
                  <a:pt x="2306615" y="281168"/>
                  <a:pt x="2246429" y="138872"/>
                </a:cubicBezTo>
                <a:lnTo>
                  <a:pt x="2239821" y="106146"/>
                </a:lnTo>
                <a:lnTo>
                  <a:pt x="0" y="106146"/>
                </a:lnTo>
                <a:lnTo>
                  <a:pt x="0" y="0"/>
                </a:lnTo>
                <a:lnTo>
                  <a:pt x="2241017" y="0"/>
                </a:lnTo>
                <a:lnTo>
                  <a:pt x="2241017" y="2"/>
                </a:lnTo>
                <a:lnTo>
                  <a:pt x="2331124" y="2"/>
                </a:lnTo>
                <a:lnTo>
                  <a:pt x="2353378" y="110229"/>
                </a:lnTo>
                <a:cubicBezTo>
                  <a:pt x="2396369" y="211866"/>
                  <a:pt x="2497012" y="283184"/>
                  <a:pt x="2614311" y="283184"/>
                </a:cubicBezTo>
                <a:cubicBezTo>
                  <a:pt x="2731611" y="283184"/>
                  <a:pt x="2832254" y="211866"/>
                  <a:pt x="2875247" y="110229"/>
                </a:cubicBezTo>
                <a:lnTo>
                  <a:pt x="2897499" y="2"/>
                </a:lnTo>
                <a:lnTo>
                  <a:pt x="2946254" y="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4" name="Freeform: Shape 63">
            <a:extLst>
              <a:ext uri="{FF2B5EF4-FFF2-40B4-BE49-F238E27FC236}">
                <a16:creationId xmlns:a16="http://schemas.microsoft.com/office/drawing/2014/main" id="{8389C1E9-61C8-4BCE-AB45-54E23A3F168F}"/>
              </a:ext>
            </a:extLst>
          </p:cNvPr>
          <p:cNvSpPr>
            <a:spLocks noChangeAspect="1"/>
          </p:cNvSpPr>
          <p:nvPr/>
        </p:nvSpPr>
        <p:spPr>
          <a:xfrm rot="10800000" flipV="1">
            <a:off x="7827472" y="3918584"/>
            <a:ext cx="1463142" cy="185864"/>
          </a:xfrm>
          <a:custGeom>
            <a:avLst/>
            <a:gdLst>
              <a:gd name="connsiteX0" fmla="*/ 2999376 w 2999376"/>
              <a:gd name="connsiteY0" fmla="*/ 28256 h 381013"/>
              <a:gd name="connsiteX1" fmla="*/ 2977043 w 2999376"/>
              <a:gd name="connsiteY1" fmla="*/ 138873 h 381013"/>
              <a:gd name="connsiteX2" fmla="*/ 2611737 w 2999376"/>
              <a:gd name="connsiteY2" fmla="*/ 381013 h 381013"/>
              <a:gd name="connsiteX3" fmla="*/ 2246428 w 2999376"/>
              <a:gd name="connsiteY3" fmla="*/ 138873 h 381013"/>
              <a:gd name="connsiteX4" fmla="*/ 2239820 w 2999376"/>
              <a:gd name="connsiteY4" fmla="*/ 106146 h 381013"/>
              <a:gd name="connsiteX5" fmla="*/ 0 w 2999376"/>
              <a:gd name="connsiteY5" fmla="*/ 106146 h 381013"/>
              <a:gd name="connsiteX6" fmla="*/ 0 w 2999376"/>
              <a:gd name="connsiteY6" fmla="*/ 16294 h 381013"/>
              <a:gd name="connsiteX7" fmla="*/ 74481 w 2999376"/>
              <a:gd name="connsiteY7" fmla="*/ 0 h 381013"/>
              <a:gd name="connsiteX8" fmla="*/ 2241016 w 2999376"/>
              <a:gd name="connsiteY8" fmla="*/ 0 h 381013"/>
              <a:gd name="connsiteX9" fmla="*/ 2241016 w 2999376"/>
              <a:gd name="connsiteY9" fmla="*/ 2 h 381013"/>
              <a:gd name="connsiteX10" fmla="*/ 2331123 w 2999376"/>
              <a:gd name="connsiteY10" fmla="*/ 2 h 381013"/>
              <a:gd name="connsiteX11" fmla="*/ 2353378 w 2999376"/>
              <a:gd name="connsiteY11" fmla="*/ 110229 h 381013"/>
              <a:gd name="connsiteX12" fmla="*/ 2614311 w 2999376"/>
              <a:gd name="connsiteY12" fmla="*/ 283184 h 381013"/>
              <a:gd name="connsiteX13" fmla="*/ 2875247 w 2999376"/>
              <a:gd name="connsiteY13" fmla="*/ 110229 h 381013"/>
              <a:gd name="connsiteX14" fmla="*/ 2897340 w 2999376"/>
              <a:gd name="connsiteY14" fmla="*/ 790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99376" h="381013">
                <a:moveTo>
                  <a:pt x="2999376" y="28256"/>
                </a:moveTo>
                <a:lnTo>
                  <a:pt x="2977043" y="138873"/>
                </a:lnTo>
                <a:cubicBezTo>
                  <a:pt x="2916857" y="281168"/>
                  <a:pt x="2775957" y="381013"/>
                  <a:pt x="2611737" y="381013"/>
                </a:cubicBezTo>
                <a:cubicBezTo>
                  <a:pt x="2447516" y="381013"/>
                  <a:pt x="2306615" y="281168"/>
                  <a:pt x="2246428" y="138873"/>
                </a:cubicBezTo>
                <a:lnTo>
                  <a:pt x="2239820" y="106146"/>
                </a:lnTo>
                <a:lnTo>
                  <a:pt x="0" y="106146"/>
                </a:lnTo>
                <a:lnTo>
                  <a:pt x="0" y="16294"/>
                </a:lnTo>
                <a:lnTo>
                  <a:pt x="74481" y="0"/>
                </a:lnTo>
                <a:lnTo>
                  <a:pt x="2241016" y="0"/>
                </a:lnTo>
                <a:lnTo>
                  <a:pt x="2241016" y="2"/>
                </a:lnTo>
                <a:lnTo>
                  <a:pt x="2331123" y="2"/>
                </a:lnTo>
                <a:lnTo>
                  <a:pt x="2353378" y="110229"/>
                </a:lnTo>
                <a:cubicBezTo>
                  <a:pt x="2396369" y="211866"/>
                  <a:pt x="2497012" y="283184"/>
                  <a:pt x="2614311" y="283184"/>
                </a:cubicBezTo>
                <a:cubicBezTo>
                  <a:pt x="2731611" y="283184"/>
                  <a:pt x="2832254" y="211866"/>
                  <a:pt x="2875247" y="110229"/>
                </a:cubicBezTo>
                <a:lnTo>
                  <a:pt x="2897340" y="79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Freeform: Shape 57">
            <a:extLst>
              <a:ext uri="{FF2B5EF4-FFF2-40B4-BE49-F238E27FC236}">
                <a16:creationId xmlns:a16="http://schemas.microsoft.com/office/drawing/2014/main" id="{48181A83-04E6-4BA3-84CA-C3B0E4680CC9}"/>
              </a:ext>
            </a:extLst>
          </p:cNvPr>
          <p:cNvSpPr>
            <a:spLocks noChangeAspect="1"/>
          </p:cNvSpPr>
          <p:nvPr/>
        </p:nvSpPr>
        <p:spPr>
          <a:xfrm rot="10800000">
            <a:off x="6419376" y="3782562"/>
            <a:ext cx="1463704" cy="185863"/>
          </a:xfrm>
          <a:custGeom>
            <a:avLst/>
            <a:gdLst>
              <a:gd name="connsiteX0" fmla="*/ 3000516 w 3000516"/>
              <a:gd name="connsiteY0" fmla="*/ 22637 h 381012"/>
              <a:gd name="connsiteX1" fmla="*/ 2977049 w 3000516"/>
              <a:gd name="connsiteY1" fmla="*/ 138872 h 381012"/>
              <a:gd name="connsiteX2" fmla="*/ 2611742 w 3000516"/>
              <a:gd name="connsiteY2" fmla="*/ 381012 h 381012"/>
              <a:gd name="connsiteX3" fmla="*/ 2246433 w 3000516"/>
              <a:gd name="connsiteY3" fmla="*/ 138872 h 381012"/>
              <a:gd name="connsiteX4" fmla="*/ 2239825 w 3000516"/>
              <a:gd name="connsiteY4" fmla="*/ 106145 h 381012"/>
              <a:gd name="connsiteX5" fmla="*/ 0 w 3000516"/>
              <a:gd name="connsiteY5" fmla="*/ 106145 h 381012"/>
              <a:gd name="connsiteX6" fmla="*/ 0 w 3000516"/>
              <a:gd name="connsiteY6" fmla="*/ 26370 h 381012"/>
              <a:gd name="connsiteX7" fmla="*/ 98869 w 3000516"/>
              <a:gd name="connsiteY7" fmla="*/ 0 h 381012"/>
              <a:gd name="connsiteX8" fmla="*/ 2241021 w 3000516"/>
              <a:gd name="connsiteY8" fmla="*/ 0 h 381012"/>
              <a:gd name="connsiteX9" fmla="*/ 2241021 w 3000516"/>
              <a:gd name="connsiteY9" fmla="*/ 2 h 381012"/>
              <a:gd name="connsiteX10" fmla="*/ 2331128 w 3000516"/>
              <a:gd name="connsiteY10" fmla="*/ 2 h 381012"/>
              <a:gd name="connsiteX11" fmla="*/ 2353383 w 3000516"/>
              <a:gd name="connsiteY11" fmla="*/ 110229 h 381012"/>
              <a:gd name="connsiteX12" fmla="*/ 2614317 w 3000516"/>
              <a:gd name="connsiteY12" fmla="*/ 283184 h 381012"/>
              <a:gd name="connsiteX13" fmla="*/ 2875253 w 3000516"/>
              <a:gd name="connsiteY13" fmla="*/ 110229 h 381012"/>
              <a:gd name="connsiteX14" fmla="*/ 2893686 w 3000516"/>
              <a:gd name="connsiteY14" fmla="*/ 18921 h 381012"/>
              <a:gd name="connsiteX15" fmla="*/ 2940300 w 3000516"/>
              <a:gd name="connsiteY15" fmla="*/ 6488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0516" h="381012">
                <a:moveTo>
                  <a:pt x="3000516" y="22637"/>
                </a:moveTo>
                <a:lnTo>
                  <a:pt x="2977049" y="138872"/>
                </a:lnTo>
                <a:cubicBezTo>
                  <a:pt x="2916862" y="281167"/>
                  <a:pt x="2775963" y="381012"/>
                  <a:pt x="2611742" y="381012"/>
                </a:cubicBezTo>
                <a:cubicBezTo>
                  <a:pt x="2447521" y="381012"/>
                  <a:pt x="2306620" y="281167"/>
                  <a:pt x="2246433" y="138872"/>
                </a:cubicBezTo>
                <a:lnTo>
                  <a:pt x="2239825" y="106145"/>
                </a:lnTo>
                <a:lnTo>
                  <a:pt x="0" y="106145"/>
                </a:lnTo>
                <a:lnTo>
                  <a:pt x="0" y="26370"/>
                </a:lnTo>
                <a:lnTo>
                  <a:pt x="98869" y="0"/>
                </a:lnTo>
                <a:lnTo>
                  <a:pt x="2241021" y="0"/>
                </a:lnTo>
                <a:lnTo>
                  <a:pt x="2241021" y="2"/>
                </a:lnTo>
                <a:lnTo>
                  <a:pt x="2331128" y="2"/>
                </a:lnTo>
                <a:lnTo>
                  <a:pt x="2353383" y="110229"/>
                </a:lnTo>
                <a:cubicBezTo>
                  <a:pt x="2396373" y="211866"/>
                  <a:pt x="2497016" y="283183"/>
                  <a:pt x="2614317" y="283184"/>
                </a:cubicBezTo>
                <a:cubicBezTo>
                  <a:pt x="2731616" y="283183"/>
                  <a:pt x="2832260" y="211866"/>
                  <a:pt x="2875253" y="110229"/>
                </a:cubicBezTo>
                <a:lnTo>
                  <a:pt x="2893686" y="18921"/>
                </a:lnTo>
                <a:lnTo>
                  <a:pt x="2940300" y="648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4" name="Freeform: Shape 53">
            <a:extLst>
              <a:ext uri="{FF2B5EF4-FFF2-40B4-BE49-F238E27FC236}">
                <a16:creationId xmlns:a16="http://schemas.microsoft.com/office/drawing/2014/main" id="{B1AFE103-DED6-4BAA-85EB-EC89C3CD48CE}"/>
              </a:ext>
            </a:extLst>
          </p:cNvPr>
          <p:cNvSpPr>
            <a:spLocks noChangeAspect="1"/>
          </p:cNvSpPr>
          <p:nvPr/>
        </p:nvSpPr>
        <p:spPr>
          <a:xfrm rot="10800000" flipV="1">
            <a:off x="5004840" y="3913403"/>
            <a:ext cx="1463702" cy="185863"/>
          </a:xfrm>
          <a:custGeom>
            <a:avLst/>
            <a:gdLst>
              <a:gd name="connsiteX0" fmla="*/ 24601 w 3000512"/>
              <a:gd name="connsiteY0" fmla="*/ 0 h 381012"/>
              <a:gd name="connsiteX1" fmla="*/ 2241021 w 3000512"/>
              <a:gd name="connsiteY1" fmla="*/ 0 h 381012"/>
              <a:gd name="connsiteX2" fmla="*/ 2241021 w 3000512"/>
              <a:gd name="connsiteY2" fmla="*/ 2 h 381012"/>
              <a:gd name="connsiteX3" fmla="*/ 2331128 w 3000512"/>
              <a:gd name="connsiteY3" fmla="*/ 2 h 381012"/>
              <a:gd name="connsiteX4" fmla="*/ 2353383 w 3000512"/>
              <a:gd name="connsiteY4" fmla="*/ 110229 h 381012"/>
              <a:gd name="connsiteX5" fmla="*/ 2614317 w 3000512"/>
              <a:gd name="connsiteY5" fmla="*/ 283184 h 381012"/>
              <a:gd name="connsiteX6" fmla="*/ 2875253 w 3000512"/>
              <a:gd name="connsiteY6" fmla="*/ 110229 h 381012"/>
              <a:gd name="connsiteX7" fmla="*/ 2896355 w 3000512"/>
              <a:gd name="connsiteY7" fmla="*/ 5698 h 381012"/>
              <a:gd name="connsiteX8" fmla="*/ 2917633 w 3000512"/>
              <a:gd name="connsiteY8" fmla="*/ 2 h 381012"/>
              <a:gd name="connsiteX9" fmla="*/ 2959472 w 3000512"/>
              <a:gd name="connsiteY9" fmla="*/ 2 h 381012"/>
              <a:gd name="connsiteX10" fmla="*/ 3000512 w 3000512"/>
              <a:gd name="connsiteY10" fmla="*/ 22661 h 381012"/>
              <a:gd name="connsiteX11" fmla="*/ 2977049 w 3000512"/>
              <a:gd name="connsiteY11" fmla="*/ 138872 h 381012"/>
              <a:gd name="connsiteX12" fmla="*/ 2611742 w 3000512"/>
              <a:gd name="connsiteY12" fmla="*/ 381012 h 381012"/>
              <a:gd name="connsiteX13" fmla="*/ 2246433 w 3000512"/>
              <a:gd name="connsiteY13" fmla="*/ 138872 h 381012"/>
              <a:gd name="connsiteX14" fmla="*/ 2239825 w 3000512"/>
              <a:gd name="connsiteY14" fmla="*/ 106145 h 381012"/>
              <a:gd name="connsiteX15" fmla="*/ 0 w 3000512"/>
              <a:gd name="connsiteY15" fmla="*/ 106145 h 381012"/>
              <a:gd name="connsiteX16" fmla="*/ 0 w 3000512"/>
              <a:gd name="connsiteY16" fmla="*/ 24544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0512" h="381012">
                <a:moveTo>
                  <a:pt x="24601" y="0"/>
                </a:moveTo>
                <a:lnTo>
                  <a:pt x="2241021" y="0"/>
                </a:lnTo>
                <a:lnTo>
                  <a:pt x="2241021" y="2"/>
                </a:lnTo>
                <a:lnTo>
                  <a:pt x="2331128" y="2"/>
                </a:lnTo>
                <a:lnTo>
                  <a:pt x="2353383" y="110229"/>
                </a:lnTo>
                <a:cubicBezTo>
                  <a:pt x="2396373" y="211866"/>
                  <a:pt x="2497016" y="283184"/>
                  <a:pt x="2614317" y="283184"/>
                </a:cubicBezTo>
                <a:cubicBezTo>
                  <a:pt x="2731617" y="283184"/>
                  <a:pt x="2832260" y="211866"/>
                  <a:pt x="2875253" y="110229"/>
                </a:cubicBezTo>
                <a:lnTo>
                  <a:pt x="2896355" y="5698"/>
                </a:lnTo>
                <a:lnTo>
                  <a:pt x="2917633" y="2"/>
                </a:lnTo>
                <a:lnTo>
                  <a:pt x="2959472" y="2"/>
                </a:lnTo>
                <a:lnTo>
                  <a:pt x="3000512" y="22661"/>
                </a:lnTo>
                <a:lnTo>
                  <a:pt x="2977049" y="138872"/>
                </a:lnTo>
                <a:cubicBezTo>
                  <a:pt x="2916863" y="281167"/>
                  <a:pt x="2775963" y="381012"/>
                  <a:pt x="2611742" y="381012"/>
                </a:cubicBezTo>
                <a:cubicBezTo>
                  <a:pt x="2447521" y="381012"/>
                  <a:pt x="2306620" y="281167"/>
                  <a:pt x="2246433" y="138872"/>
                </a:cubicBezTo>
                <a:lnTo>
                  <a:pt x="2239825" y="106145"/>
                </a:lnTo>
                <a:lnTo>
                  <a:pt x="0" y="106145"/>
                </a:lnTo>
                <a:lnTo>
                  <a:pt x="0" y="24544"/>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8" name="Freeform: Shape 47">
            <a:extLst>
              <a:ext uri="{FF2B5EF4-FFF2-40B4-BE49-F238E27FC236}">
                <a16:creationId xmlns:a16="http://schemas.microsoft.com/office/drawing/2014/main" id="{D08861F5-6D3F-4096-B0C8-0DBFB9FB1F3D}"/>
              </a:ext>
            </a:extLst>
          </p:cNvPr>
          <p:cNvSpPr>
            <a:spLocks noChangeAspect="1"/>
          </p:cNvSpPr>
          <p:nvPr/>
        </p:nvSpPr>
        <p:spPr>
          <a:xfrm rot="10800000">
            <a:off x="3596493" y="3775264"/>
            <a:ext cx="1464052" cy="185863"/>
          </a:xfrm>
          <a:custGeom>
            <a:avLst/>
            <a:gdLst>
              <a:gd name="connsiteX0" fmla="*/ 19264 w 3001230"/>
              <a:gd name="connsiteY0" fmla="*/ 0 h 381012"/>
              <a:gd name="connsiteX1" fmla="*/ 2241020 w 3001230"/>
              <a:gd name="connsiteY1" fmla="*/ 0 h 381012"/>
              <a:gd name="connsiteX2" fmla="*/ 2241020 w 3001230"/>
              <a:gd name="connsiteY2" fmla="*/ 2 h 381012"/>
              <a:gd name="connsiteX3" fmla="*/ 2331128 w 3001230"/>
              <a:gd name="connsiteY3" fmla="*/ 2 h 381012"/>
              <a:gd name="connsiteX4" fmla="*/ 2353382 w 3001230"/>
              <a:gd name="connsiteY4" fmla="*/ 110229 h 381012"/>
              <a:gd name="connsiteX5" fmla="*/ 2614316 w 3001230"/>
              <a:gd name="connsiteY5" fmla="*/ 283184 h 381012"/>
              <a:gd name="connsiteX6" fmla="*/ 2875253 w 3001230"/>
              <a:gd name="connsiteY6" fmla="*/ 110229 h 381012"/>
              <a:gd name="connsiteX7" fmla="*/ 2892616 w 3001230"/>
              <a:gd name="connsiteY7" fmla="*/ 24220 h 381012"/>
              <a:gd name="connsiteX8" fmla="*/ 2947412 w 3001230"/>
              <a:gd name="connsiteY8" fmla="*/ 2 h 381012"/>
              <a:gd name="connsiteX9" fmla="*/ 2958993 w 3001230"/>
              <a:gd name="connsiteY9" fmla="*/ 2 h 381012"/>
              <a:gd name="connsiteX10" fmla="*/ 3001230 w 3001230"/>
              <a:gd name="connsiteY10" fmla="*/ 19100 h 381012"/>
              <a:gd name="connsiteX11" fmla="*/ 2977049 w 3001230"/>
              <a:gd name="connsiteY11" fmla="*/ 138872 h 381012"/>
              <a:gd name="connsiteX12" fmla="*/ 2611742 w 3001230"/>
              <a:gd name="connsiteY12" fmla="*/ 381012 h 381012"/>
              <a:gd name="connsiteX13" fmla="*/ 2246432 w 3001230"/>
              <a:gd name="connsiteY13" fmla="*/ 138872 h 381012"/>
              <a:gd name="connsiteX14" fmla="*/ 2239825 w 3001230"/>
              <a:gd name="connsiteY14" fmla="*/ 106146 h 381012"/>
              <a:gd name="connsiteX15" fmla="*/ 0 w 3001230"/>
              <a:gd name="connsiteY15" fmla="*/ 106145 h 381012"/>
              <a:gd name="connsiteX16" fmla="*/ 0 w 3001230"/>
              <a:gd name="connsiteY16" fmla="*/ 19255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1230" h="381012">
                <a:moveTo>
                  <a:pt x="19264" y="0"/>
                </a:moveTo>
                <a:lnTo>
                  <a:pt x="2241020" y="0"/>
                </a:lnTo>
                <a:lnTo>
                  <a:pt x="2241020" y="2"/>
                </a:lnTo>
                <a:lnTo>
                  <a:pt x="2331128" y="2"/>
                </a:lnTo>
                <a:lnTo>
                  <a:pt x="2353382" y="110229"/>
                </a:lnTo>
                <a:cubicBezTo>
                  <a:pt x="2396373" y="211866"/>
                  <a:pt x="2497016" y="283184"/>
                  <a:pt x="2614316" y="283184"/>
                </a:cubicBezTo>
                <a:cubicBezTo>
                  <a:pt x="2731616" y="283184"/>
                  <a:pt x="2832260" y="211865"/>
                  <a:pt x="2875253" y="110229"/>
                </a:cubicBezTo>
                <a:lnTo>
                  <a:pt x="2892616" y="24220"/>
                </a:lnTo>
                <a:lnTo>
                  <a:pt x="2947412" y="2"/>
                </a:lnTo>
                <a:lnTo>
                  <a:pt x="2958993" y="2"/>
                </a:lnTo>
                <a:lnTo>
                  <a:pt x="3001230" y="19100"/>
                </a:lnTo>
                <a:lnTo>
                  <a:pt x="2977049" y="138872"/>
                </a:lnTo>
                <a:cubicBezTo>
                  <a:pt x="2916862" y="281167"/>
                  <a:pt x="2775963" y="381012"/>
                  <a:pt x="2611742" y="381012"/>
                </a:cubicBezTo>
                <a:cubicBezTo>
                  <a:pt x="2447521" y="381012"/>
                  <a:pt x="2306619" y="281167"/>
                  <a:pt x="2246432" y="138872"/>
                </a:cubicBezTo>
                <a:lnTo>
                  <a:pt x="2239825" y="106146"/>
                </a:lnTo>
                <a:lnTo>
                  <a:pt x="0" y="106145"/>
                </a:lnTo>
                <a:lnTo>
                  <a:pt x="0" y="19255"/>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2" name="Freeform: Shape 41">
            <a:extLst>
              <a:ext uri="{FF2B5EF4-FFF2-40B4-BE49-F238E27FC236}">
                <a16:creationId xmlns:a16="http://schemas.microsoft.com/office/drawing/2014/main" id="{68209118-740D-4749-A4B6-0930338B5AE4}"/>
              </a:ext>
            </a:extLst>
          </p:cNvPr>
          <p:cNvSpPr>
            <a:spLocks noChangeAspect="1"/>
          </p:cNvSpPr>
          <p:nvPr/>
        </p:nvSpPr>
        <p:spPr>
          <a:xfrm rot="10800000" flipV="1">
            <a:off x="2198704" y="3913403"/>
            <a:ext cx="1453547" cy="185864"/>
          </a:xfrm>
          <a:custGeom>
            <a:avLst/>
            <a:gdLst>
              <a:gd name="connsiteX0" fmla="*/ 1825 w 2979706"/>
              <a:gd name="connsiteY0" fmla="*/ 19365 h 381013"/>
              <a:gd name="connsiteX1" fmla="*/ 15975 w 2979706"/>
              <a:gd name="connsiteY1" fmla="*/ 1 h 381013"/>
              <a:gd name="connsiteX2" fmla="*/ 2219996 w 2979706"/>
              <a:gd name="connsiteY2" fmla="*/ 0 h 381013"/>
              <a:gd name="connsiteX3" fmla="*/ 2219995 w 2979706"/>
              <a:gd name="connsiteY3" fmla="*/ 2 h 381013"/>
              <a:gd name="connsiteX4" fmla="*/ 2310102 w 2979706"/>
              <a:gd name="connsiteY4" fmla="*/ 2 h 381013"/>
              <a:gd name="connsiteX5" fmla="*/ 2332357 w 2979706"/>
              <a:gd name="connsiteY5" fmla="*/ 110229 h 381013"/>
              <a:gd name="connsiteX6" fmla="*/ 2593290 w 2979706"/>
              <a:gd name="connsiteY6" fmla="*/ 283185 h 381013"/>
              <a:gd name="connsiteX7" fmla="*/ 2854226 w 2979706"/>
              <a:gd name="connsiteY7" fmla="*/ 110230 h 381013"/>
              <a:gd name="connsiteX8" fmla="*/ 2876326 w 2979706"/>
              <a:gd name="connsiteY8" fmla="*/ 756 h 381013"/>
              <a:gd name="connsiteX9" fmla="*/ 2883922 w 2979706"/>
              <a:gd name="connsiteY9" fmla="*/ 2 h 381013"/>
              <a:gd name="connsiteX10" fmla="*/ 2942359 w 2979706"/>
              <a:gd name="connsiteY10" fmla="*/ 2 h 381013"/>
              <a:gd name="connsiteX11" fmla="*/ 2979706 w 2979706"/>
              <a:gd name="connsiteY11" fmla="*/ 21564 h 381013"/>
              <a:gd name="connsiteX12" fmla="*/ 2956022 w 2979706"/>
              <a:gd name="connsiteY12" fmla="*/ 138872 h 381013"/>
              <a:gd name="connsiteX13" fmla="*/ 2590716 w 2979706"/>
              <a:gd name="connsiteY13" fmla="*/ 381013 h 381013"/>
              <a:gd name="connsiteX14" fmla="*/ 2225407 w 2979706"/>
              <a:gd name="connsiteY14" fmla="*/ 138872 h 381013"/>
              <a:gd name="connsiteX15" fmla="*/ 2218800 w 2979706"/>
              <a:gd name="connsiteY15" fmla="*/ 106146 h 381013"/>
              <a:gd name="connsiteX16" fmla="*/ 0 w 2979706"/>
              <a:gd name="connsiteY16" fmla="*/ 106145 h 381013"/>
              <a:gd name="connsiteX17" fmla="*/ 2094 w 2979706"/>
              <a:gd name="connsiteY17" fmla="*/ 102259 h 381013"/>
              <a:gd name="connsiteX18" fmla="*/ 6101 w 2979706"/>
              <a:gd name="connsiteY18" fmla="*/ 62436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979706" h="381013">
                <a:moveTo>
                  <a:pt x="1825" y="19365"/>
                </a:moveTo>
                <a:lnTo>
                  <a:pt x="15975" y="1"/>
                </a:lnTo>
                <a:lnTo>
                  <a:pt x="2219996" y="0"/>
                </a:lnTo>
                <a:lnTo>
                  <a:pt x="2219995" y="2"/>
                </a:lnTo>
                <a:lnTo>
                  <a:pt x="2310102" y="2"/>
                </a:lnTo>
                <a:lnTo>
                  <a:pt x="2332357" y="110229"/>
                </a:lnTo>
                <a:cubicBezTo>
                  <a:pt x="2375347" y="211866"/>
                  <a:pt x="2475990" y="283185"/>
                  <a:pt x="2593290" y="283185"/>
                </a:cubicBezTo>
                <a:cubicBezTo>
                  <a:pt x="2710590" y="283185"/>
                  <a:pt x="2811233" y="211866"/>
                  <a:pt x="2854226" y="110230"/>
                </a:cubicBezTo>
                <a:lnTo>
                  <a:pt x="2876326" y="756"/>
                </a:lnTo>
                <a:lnTo>
                  <a:pt x="2883922" y="2"/>
                </a:lnTo>
                <a:lnTo>
                  <a:pt x="2942359" y="2"/>
                </a:lnTo>
                <a:lnTo>
                  <a:pt x="2979706" y="21564"/>
                </a:lnTo>
                <a:lnTo>
                  <a:pt x="2956022" y="138872"/>
                </a:lnTo>
                <a:cubicBezTo>
                  <a:pt x="2895836" y="281167"/>
                  <a:pt x="2754936" y="381013"/>
                  <a:pt x="2590716" y="381013"/>
                </a:cubicBezTo>
                <a:cubicBezTo>
                  <a:pt x="2426495" y="381013"/>
                  <a:pt x="2285594" y="281167"/>
                  <a:pt x="2225407" y="138872"/>
                </a:cubicBezTo>
                <a:lnTo>
                  <a:pt x="2218800" y="106146"/>
                </a:lnTo>
                <a:lnTo>
                  <a:pt x="0" y="106145"/>
                </a:lnTo>
                <a:lnTo>
                  <a:pt x="2094" y="102259"/>
                </a:lnTo>
                <a:cubicBezTo>
                  <a:pt x="5978" y="89756"/>
                  <a:pt x="7475" y="76285"/>
                  <a:pt x="6101" y="6243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7" name="Freeform: Shape 66">
            <a:extLst>
              <a:ext uri="{FF2B5EF4-FFF2-40B4-BE49-F238E27FC236}">
                <a16:creationId xmlns:a16="http://schemas.microsoft.com/office/drawing/2014/main" id="{0F50A97C-A9C3-4635-A404-102CED461D7C}"/>
              </a:ext>
            </a:extLst>
          </p:cNvPr>
          <p:cNvSpPr>
            <a:spLocks noChangeAspect="1"/>
          </p:cNvSpPr>
          <p:nvPr/>
        </p:nvSpPr>
        <p:spPr>
          <a:xfrm rot="10800000">
            <a:off x="787671" y="3775264"/>
            <a:ext cx="1464052" cy="185863"/>
          </a:xfrm>
          <a:custGeom>
            <a:avLst/>
            <a:gdLst>
              <a:gd name="connsiteX0" fmla="*/ 19264 w 3001230"/>
              <a:gd name="connsiteY0" fmla="*/ 0 h 381012"/>
              <a:gd name="connsiteX1" fmla="*/ 2241020 w 3001230"/>
              <a:gd name="connsiteY1" fmla="*/ 0 h 381012"/>
              <a:gd name="connsiteX2" fmla="*/ 2241020 w 3001230"/>
              <a:gd name="connsiteY2" fmla="*/ 2 h 381012"/>
              <a:gd name="connsiteX3" fmla="*/ 2331128 w 3001230"/>
              <a:gd name="connsiteY3" fmla="*/ 2 h 381012"/>
              <a:gd name="connsiteX4" fmla="*/ 2353382 w 3001230"/>
              <a:gd name="connsiteY4" fmla="*/ 110229 h 381012"/>
              <a:gd name="connsiteX5" fmla="*/ 2614316 w 3001230"/>
              <a:gd name="connsiteY5" fmla="*/ 283184 h 381012"/>
              <a:gd name="connsiteX6" fmla="*/ 2875253 w 3001230"/>
              <a:gd name="connsiteY6" fmla="*/ 110229 h 381012"/>
              <a:gd name="connsiteX7" fmla="*/ 2892616 w 3001230"/>
              <a:gd name="connsiteY7" fmla="*/ 24220 h 381012"/>
              <a:gd name="connsiteX8" fmla="*/ 2947412 w 3001230"/>
              <a:gd name="connsiteY8" fmla="*/ 2 h 381012"/>
              <a:gd name="connsiteX9" fmla="*/ 2958993 w 3001230"/>
              <a:gd name="connsiteY9" fmla="*/ 2 h 381012"/>
              <a:gd name="connsiteX10" fmla="*/ 3001230 w 3001230"/>
              <a:gd name="connsiteY10" fmla="*/ 19100 h 381012"/>
              <a:gd name="connsiteX11" fmla="*/ 2977049 w 3001230"/>
              <a:gd name="connsiteY11" fmla="*/ 138872 h 381012"/>
              <a:gd name="connsiteX12" fmla="*/ 2611742 w 3001230"/>
              <a:gd name="connsiteY12" fmla="*/ 381012 h 381012"/>
              <a:gd name="connsiteX13" fmla="*/ 2246432 w 3001230"/>
              <a:gd name="connsiteY13" fmla="*/ 138872 h 381012"/>
              <a:gd name="connsiteX14" fmla="*/ 2239825 w 3001230"/>
              <a:gd name="connsiteY14" fmla="*/ 106146 h 381012"/>
              <a:gd name="connsiteX15" fmla="*/ 0 w 3001230"/>
              <a:gd name="connsiteY15" fmla="*/ 106145 h 381012"/>
              <a:gd name="connsiteX16" fmla="*/ 0 w 3001230"/>
              <a:gd name="connsiteY16" fmla="*/ 19255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1230" h="381012">
                <a:moveTo>
                  <a:pt x="19264" y="0"/>
                </a:moveTo>
                <a:lnTo>
                  <a:pt x="2241020" y="0"/>
                </a:lnTo>
                <a:lnTo>
                  <a:pt x="2241020" y="2"/>
                </a:lnTo>
                <a:lnTo>
                  <a:pt x="2331128" y="2"/>
                </a:lnTo>
                <a:lnTo>
                  <a:pt x="2353382" y="110229"/>
                </a:lnTo>
                <a:cubicBezTo>
                  <a:pt x="2396373" y="211866"/>
                  <a:pt x="2497016" y="283184"/>
                  <a:pt x="2614316" y="283184"/>
                </a:cubicBezTo>
                <a:cubicBezTo>
                  <a:pt x="2731616" y="283184"/>
                  <a:pt x="2832260" y="211865"/>
                  <a:pt x="2875253" y="110229"/>
                </a:cubicBezTo>
                <a:lnTo>
                  <a:pt x="2892616" y="24220"/>
                </a:lnTo>
                <a:lnTo>
                  <a:pt x="2947412" y="2"/>
                </a:lnTo>
                <a:lnTo>
                  <a:pt x="2958993" y="2"/>
                </a:lnTo>
                <a:lnTo>
                  <a:pt x="3001230" y="19100"/>
                </a:lnTo>
                <a:lnTo>
                  <a:pt x="2977049" y="138872"/>
                </a:lnTo>
                <a:cubicBezTo>
                  <a:pt x="2916862" y="281167"/>
                  <a:pt x="2775963" y="381012"/>
                  <a:pt x="2611742" y="381012"/>
                </a:cubicBezTo>
                <a:cubicBezTo>
                  <a:pt x="2447521" y="381012"/>
                  <a:pt x="2306619" y="281167"/>
                  <a:pt x="2246432" y="138872"/>
                </a:cubicBezTo>
                <a:lnTo>
                  <a:pt x="2239825" y="106146"/>
                </a:lnTo>
                <a:lnTo>
                  <a:pt x="0" y="106145"/>
                </a:lnTo>
                <a:lnTo>
                  <a:pt x="0" y="19255"/>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7" name="Group 76">
            <a:extLst>
              <a:ext uri="{FF2B5EF4-FFF2-40B4-BE49-F238E27FC236}">
                <a16:creationId xmlns:a16="http://schemas.microsoft.com/office/drawing/2014/main" id="{C9C7C409-D4AB-4D34-A944-5FF158AC98B4}"/>
              </a:ext>
            </a:extLst>
          </p:cNvPr>
          <p:cNvGrpSpPr/>
          <p:nvPr/>
        </p:nvGrpSpPr>
        <p:grpSpPr>
          <a:xfrm>
            <a:off x="609600" y="3866497"/>
            <a:ext cx="731522" cy="1343075"/>
            <a:chOff x="1043382" y="3866497"/>
            <a:chExt cx="731522" cy="1343075"/>
          </a:xfrm>
        </p:grpSpPr>
        <p:sp>
          <p:nvSpPr>
            <p:cNvPr id="26" name="Freeform: Shape 25">
              <a:extLst>
                <a:ext uri="{FF2B5EF4-FFF2-40B4-BE49-F238E27FC236}">
                  <a16:creationId xmlns:a16="http://schemas.microsoft.com/office/drawing/2014/main" id="{5FD25F20-5045-46C5-843A-11313174D0B4}"/>
                </a:ext>
              </a:extLst>
            </p:cNvPr>
            <p:cNvSpPr>
              <a:spLocks noChangeAspect="1"/>
            </p:cNvSpPr>
            <p:nvPr/>
          </p:nvSpPr>
          <p:spPr>
            <a:xfrm rot="10800000" flipH="1">
              <a:off x="1043384" y="3866497"/>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0" name="TextBox 69">
              <a:extLst>
                <a:ext uri="{FF2B5EF4-FFF2-40B4-BE49-F238E27FC236}">
                  <a16:creationId xmlns:a16="http://schemas.microsoft.com/office/drawing/2014/main" id="{35301ADA-0A6F-4962-B37D-8DA5C2832E43}"/>
                </a:ext>
              </a:extLst>
            </p:cNvPr>
            <p:cNvSpPr txBox="1"/>
            <p:nvPr/>
          </p:nvSpPr>
          <p:spPr>
            <a:xfrm>
              <a:off x="1043382"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1923</a:t>
              </a:r>
            </a:p>
          </p:txBody>
        </p:sp>
      </p:grpSp>
      <p:grpSp>
        <p:nvGrpSpPr>
          <p:cNvPr id="79" name="Group 78">
            <a:extLst>
              <a:ext uri="{FF2B5EF4-FFF2-40B4-BE49-F238E27FC236}">
                <a16:creationId xmlns:a16="http://schemas.microsoft.com/office/drawing/2014/main" id="{C2B2F2AB-801C-4855-A791-29EE34522C7C}"/>
              </a:ext>
            </a:extLst>
          </p:cNvPr>
          <p:cNvGrpSpPr/>
          <p:nvPr/>
        </p:nvGrpSpPr>
        <p:grpSpPr>
          <a:xfrm>
            <a:off x="3415841" y="3867912"/>
            <a:ext cx="731521" cy="1343075"/>
            <a:chOff x="3849623" y="3867912"/>
            <a:chExt cx="731521" cy="1343075"/>
          </a:xfrm>
        </p:grpSpPr>
        <p:sp>
          <p:nvSpPr>
            <p:cNvPr id="28" name="Freeform: Shape 27">
              <a:extLst>
                <a:ext uri="{FF2B5EF4-FFF2-40B4-BE49-F238E27FC236}">
                  <a16:creationId xmlns:a16="http://schemas.microsoft.com/office/drawing/2014/main" id="{136F566F-6202-404E-8863-289F7130A34F}"/>
                </a:ext>
              </a:extLst>
            </p:cNvPr>
            <p:cNvSpPr>
              <a:spLocks noChangeAspect="1"/>
            </p:cNvSpPr>
            <p:nvPr/>
          </p:nvSpPr>
          <p:spPr>
            <a:xfrm rot="10800000" flipH="1">
              <a:off x="3849624"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1" name="TextBox 70">
              <a:extLst>
                <a:ext uri="{FF2B5EF4-FFF2-40B4-BE49-F238E27FC236}">
                  <a16:creationId xmlns:a16="http://schemas.microsoft.com/office/drawing/2014/main" id="{D55F47EB-7F22-44A2-A009-420A2DD5F555}"/>
                </a:ext>
              </a:extLst>
            </p:cNvPr>
            <p:cNvSpPr txBox="1"/>
            <p:nvPr/>
          </p:nvSpPr>
          <p:spPr>
            <a:xfrm>
              <a:off x="3849623"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1969</a:t>
              </a:r>
            </a:p>
          </p:txBody>
        </p:sp>
      </p:grpSp>
      <p:grpSp>
        <p:nvGrpSpPr>
          <p:cNvPr id="81" name="Group 80">
            <a:extLst>
              <a:ext uri="{FF2B5EF4-FFF2-40B4-BE49-F238E27FC236}">
                <a16:creationId xmlns:a16="http://schemas.microsoft.com/office/drawing/2014/main" id="{C646E7CA-BF2C-4467-8F3A-15FD634B77E5}"/>
              </a:ext>
            </a:extLst>
          </p:cNvPr>
          <p:cNvGrpSpPr/>
          <p:nvPr/>
        </p:nvGrpSpPr>
        <p:grpSpPr>
          <a:xfrm>
            <a:off x="6232194" y="3867912"/>
            <a:ext cx="740664" cy="1343075"/>
            <a:chOff x="6665976" y="3867912"/>
            <a:chExt cx="740664" cy="1343075"/>
          </a:xfrm>
        </p:grpSpPr>
        <p:sp>
          <p:nvSpPr>
            <p:cNvPr id="29" name="Freeform: Shape 28">
              <a:extLst>
                <a:ext uri="{FF2B5EF4-FFF2-40B4-BE49-F238E27FC236}">
                  <a16:creationId xmlns:a16="http://schemas.microsoft.com/office/drawing/2014/main" id="{EB995C5C-F0E1-4989-A44F-AF4ECFF7A935}"/>
                </a:ext>
              </a:extLst>
            </p:cNvPr>
            <p:cNvSpPr>
              <a:spLocks noChangeAspect="1"/>
            </p:cNvSpPr>
            <p:nvPr/>
          </p:nvSpPr>
          <p:spPr>
            <a:xfrm rot="10800000">
              <a:off x="6675120"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8B8B8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2" name="TextBox 71">
              <a:extLst>
                <a:ext uri="{FF2B5EF4-FFF2-40B4-BE49-F238E27FC236}">
                  <a16:creationId xmlns:a16="http://schemas.microsoft.com/office/drawing/2014/main" id="{1F80ABFA-306A-47E8-9087-C84F1F98C889}"/>
                </a:ext>
              </a:extLst>
            </p:cNvPr>
            <p:cNvSpPr txBox="1"/>
            <p:nvPr/>
          </p:nvSpPr>
          <p:spPr>
            <a:xfrm>
              <a:off x="6665976"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1999</a:t>
              </a:r>
            </a:p>
          </p:txBody>
        </p:sp>
      </p:grpSp>
      <p:grpSp>
        <p:nvGrpSpPr>
          <p:cNvPr id="83" name="Group 82">
            <a:extLst>
              <a:ext uri="{FF2B5EF4-FFF2-40B4-BE49-F238E27FC236}">
                <a16:creationId xmlns:a16="http://schemas.microsoft.com/office/drawing/2014/main" id="{003B3FCF-5573-41DC-A4D6-AC75090CF045}"/>
              </a:ext>
            </a:extLst>
          </p:cNvPr>
          <p:cNvGrpSpPr/>
          <p:nvPr/>
        </p:nvGrpSpPr>
        <p:grpSpPr>
          <a:xfrm>
            <a:off x="9050073" y="3867912"/>
            <a:ext cx="736837" cy="1343075"/>
            <a:chOff x="9495299" y="3867912"/>
            <a:chExt cx="736837" cy="1343075"/>
          </a:xfrm>
        </p:grpSpPr>
        <p:sp>
          <p:nvSpPr>
            <p:cNvPr id="24" name="Freeform: Shape 23">
              <a:extLst>
                <a:ext uri="{FF2B5EF4-FFF2-40B4-BE49-F238E27FC236}">
                  <a16:creationId xmlns:a16="http://schemas.microsoft.com/office/drawing/2014/main" id="{594C36B1-72D4-4BD0-8CF2-477280808B37}"/>
                </a:ext>
              </a:extLst>
            </p:cNvPr>
            <p:cNvSpPr>
              <a:spLocks noChangeAspect="1"/>
            </p:cNvSpPr>
            <p:nvPr/>
          </p:nvSpPr>
          <p:spPr>
            <a:xfrm rot="10800000">
              <a:off x="9500616"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BFBFBF"/>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3" name="TextBox 72">
              <a:extLst>
                <a:ext uri="{FF2B5EF4-FFF2-40B4-BE49-F238E27FC236}">
                  <a16:creationId xmlns:a16="http://schemas.microsoft.com/office/drawing/2014/main" id="{D0AF4473-CC9F-4B1D-B0B6-A4CF67C542F0}"/>
                </a:ext>
              </a:extLst>
            </p:cNvPr>
            <p:cNvSpPr txBox="1"/>
            <p:nvPr/>
          </p:nvSpPr>
          <p:spPr>
            <a:xfrm>
              <a:off x="9495299"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2016</a:t>
              </a:r>
            </a:p>
          </p:txBody>
        </p:sp>
      </p:grpSp>
      <p:grpSp>
        <p:nvGrpSpPr>
          <p:cNvPr id="78" name="Group 77">
            <a:extLst>
              <a:ext uri="{FF2B5EF4-FFF2-40B4-BE49-F238E27FC236}">
                <a16:creationId xmlns:a16="http://schemas.microsoft.com/office/drawing/2014/main" id="{2A74D9A2-BECA-446C-A1FB-A3609A1E1A3C}"/>
              </a:ext>
            </a:extLst>
          </p:cNvPr>
          <p:cNvGrpSpPr/>
          <p:nvPr/>
        </p:nvGrpSpPr>
        <p:grpSpPr>
          <a:xfrm>
            <a:off x="2025952" y="2680291"/>
            <a:ext cx="731522" cy="1343075"/>
            <a:chOff x="2459734" y="2680291"/>
            <a:chExt cx="731522" cy="1343075"/>
          </a:xfrm>
        </p:grpSpPr>
        <p:sp>
          <p:nvSpPr>
            <p:cNvPr id="27" name="Freeform: Shape 26">
              <a:extLst>
                <a:ext uri="{FF2B5EF4-FFF2-40B4-BE49-F238E27FC236}">
                  <a16:creationId xmlns:a16="http://schemas.microsoft.com/office/drawing/2014/main" id="{A8717D3B-A661-40E9-A8AB-057825F494EC}"/>
                </a:ext>
              </a:extLst>
            </p:cNvPr>
            <p:cNvSpPr>
              <a:spLocks noChangeAspect="1"/>
            </p:cNvSpPr>
            <p:nvPr/>
          </p:nvSpPr>
          <p:spPr>
            <a:xfrm rot="10800000" flipH="1" flipV="1">
              <a:off x="2459736" y="2680291"/>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4" name="TextBox 73">
              <a:extLst>
                <a:ext uri="{FF2B5EF4-FFF2-40B4-BE49-F238E27FC236}">
                  <a16:creationId xmlns:a16="http://schemas.microsoft.com/office/drawing/2014/main" id="{C79D42D2-7852-40E2-AA63-EDB738679665}"/>
                </a:ext>
              </a:extLst>
            </p:cNvPr>
            <p:cNvSpPr txBox="1"/>
            <p:nvPr/>
          </p:nvSpPr>
          <p:spPr>
            <a:xfrm>
              <a:off x="2459734" y="285844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1941</a:t>
              </a:r>
            </a:p>
          </p:txBody>
        </p:sp>
      </p:grpSp>
      <p:grpSp>
        <p:nvGrpSpPr>
          <p:cNvPr id="80" name="Group 79">
            <a:extLst>
              <a:ext uri="{FF2B5EF4-FFF2-40B4-BE49-F238E27FC236}">
                <a16:creationId xmlns:a16="http://schemas.microsoft.com/office/drawing/2014/main" id="{9EAA8545-677E-4C2C-AD28-70A961A46F5C}"/>
              </a:ext>
            </a:extLst>
          </p:cNvPr>
          <p:cNvGrpSpPr/>
          <p:nvPr/>
        </p:nvGrpSpPr>
        <p:grpSpPr>
          <a:xfrm>
            <a:off x="4833162" y="2679192"/>
            <a:ext cx="740664" cy="1343075"/>
            <a:chOff x="5266944" y="2679192"/>
            <a:chExt cx="740664" cy="1343075"/>
          </a:xfrm>
        </p:grpSpPr>
        <p:sp>
          <p:nvSpPr>
            <p:cNvPr id="30" name="Freeform: Shape 29">
              <a:extLst>
                <a:ext uri="{FF2B5EF4-FFF2-40B4-BE49-F238E27FC236}">
                  <a16:creationId xmlns:a16="http://schemas.microsoft.com/office/drawing/2014/main" id="{019D2E8F-1D82-4A66-8EA8-295F99CE8464}"/>
                </a:ext>
              </a:extLst>
            </p:cNvPr>
            <p:cNvSpPr>
              <a:spLocks noChangeAspect="1"/>
            </p:cNvSpPr>
            <p:nvPr/>
          </p:nvSpPr>
          <p:spPr>
            <a:xfrm rot="10800000" flipV="1">
              <a:off x="5266944" y="267919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5" name="TextBox 74">
              <a:extLst>
                <a:ext uri="{FF2B5EF4-FFF2-40B4-BE49-F238E27FC236}">
                  <a16:creationId xmlns:a16="http://schemas.microsoft.com/office/drawing/2014/main" id="{B9B31A1C-E8E7-40F0-B8ED-16696E0D0CC1}"/>
                </a:ext>
              </a:extLst>
            </p:cNvPr>
            <p:cNvSpPr txBox="1"/>
            <p:nvPr/>
          </p:nvSpPr>
          <p:spPr>
            <a:xfrm>
              <a:off x="5276087" y="2855224"/>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1987</a:t>
              </a:r>
            </a:p>
          </p:txBody>
        </p:sp>
      </p:grpSp>
      <p:grpSp>
        <p:nvGrpSpPr>
          <p:cNvPr id="82" name="Group 81">
            <a:extLst>
              <a:ext uri="{FF2B5EF4-FFF2-40B4-BE49-F238E27FC236}">
                <a16:creationId xmlns:a16="http://schemas.microsoft.com/office/drawing/2014/main" id="{B7B456DE-ECEF-4845-8001-98B07B0BC4B9}"/>
              </a:ext>
            </a:extLst>
          </p:cNvPr>
          <p:cNvGrpSpPr/>
          <p:nvPr/>
        </p:nvGrpSpPr>
        <p:grpSpPr>
          <a:xfrm>
            <a:off x="7649514" y="2679192"/>
            <a:ext cx="740665" cy="1343075"/>
            <a:chOff x="8083296" y="2679192"/>
            <a:chExt cx="740665" cy="1343075"/>
          </a:xfrm>
        </p:grpSpPr>
        <p:sp>
          <p:nvSpPr>
            <p:cNvPr id="25" name="Freeform: Shape 24">
              <a:extLst>
                <a:ext uri="{FF2B5EF4-FFF2-40B4-BE49-F238E27FC236}">
                  <a16:creationId xmlns:a16="http://schemas.microsoft.com/office/drawing/2014/main" id="{3FFF311C-0818-4CD2-9D08-78C1FEFF6A09}"/>
                </a:ext>
              </a:extLst>
            </p:cNvPr>
            <p:cNvSpPr>
              <a:spLocks noChangeAspect="1"/>
            </p:cNvSpPr>
            <p:nvPr/>
          </p:nvSpPr>
          <p:spPr>
            <a:xfrm rot="10800000" flipV="1">
              <a:off x="8083296" y="267919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ABABA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6" name="TextBox 75">
              <a:extLst>
                <a:ext uri="{FF2B5EF4-FFF2-40B4-BE49-F238E27FC236}">
                  <a16:creationId xmlns:a16="http://schemas.microsoft.com/office/drawing/2014/main" id="{1E60A89D-39C4-4EB9-BC79-5DAB7C0F4762}"/>
                </a:ext>
              </a:extLst>
            </p:cNvPr>
            <p:cNvSpPr txBox="1"/>
            <p:nvPr/>
          </p:nvSpPr>
          <p:spPr>
            <a:xfrm>
              <a:off x="8092440" y="2863383"/>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2002</a:t>
              </a:r>
            </a:p>
          </p:txBody>
        </p:sp>
      </p:grpSp>
      <p:sp>
        <p:nvSpPr>
          <p:cNvPr id="85" name="TextBox 84">
            <a:extLst>
              <a:ext uri="{FF2B5EF4-FFF2-40B4-BE49-F238E27FC236}">
                <a16:creationId xmlns:a16="http://schemas.microsoft.com/office/drawing/2014/main" id="{3395E12E-B467-4CD2-B0C7-2BF33B78BA82}"/>
              </a:ext>
            </a:extLst>
          </p:cNvPr>
          <p:cNvSpPr txBox="1"/>
          <p:nvPr/>
        </p:nvSpPr>
        <p:spPr>
          <a:xfrm>
            <a:off x="2753005" y="2744841"/>
            <a:ext cx="2057191" cy="600164"/>
          </a:xfrm>
          <a:prstGeom prst="rect">
            <a:avLst/>
          </a:prstGeom>
          <a:noFill/>
        </p:spPr>
        <p:txBody>
          <a:bodyPr wrap="square" rtlCol="0">
            <a:spAutoFit/>
          </a:bodyPr>
          <a:lstStyle/>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p:txBody>
      </p:sp>
      <p:sp>
        <p:nvSpPr>
          <p:cNvPr id="86" name="TextBox 85">
            <a:extLst>
              <a:ext uri="{FF2B5EF4-FFF2-40B4-BE49-F238E27FC236}">
                <a16:creationId xmlns:a16="http://schemas.microsoft.com/office/drawing/2014/main" id="{1F049D52-607A-4137-B8C2-DC75D0893ACC}"/>
              </a:ext>
            </a:extLst>
          </p:cNvPr>
          <p:cNvSpPr txBox="1"/>
          <p:nvPr/>
        </p:nvSpPr>
        <p:spPr>
          <a:xfrm>
            <a:off x="837368" y="5303520"/>
            <a:ext cx="2202249" cy="1308050"/>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sp>
        <p:nvSpPr>
          <p:cNvPr id="87" name="TextBox 86">
            <a:extLst>
              <a:ext uri="{FF2B5EF4-FFF2-40B4-BE49-F238E27FC236}">
                <a16:creationId xmlns:a16="http://schemas.microsoft.com/office/drawing/2014/main" id="{81632281-2280-4E08-9BBA-00D6CA4F63A4}"/>
              </a:ext>
            </a:extLst>
          </p:cNvPr>
          <p:cNvSpPr txBox="1"/>
          <p:nvPr/>
        </p:nvSpPr>
        <p:spPr>
          <a:xfrm>
            <a:off x="1354078" y="4552211"/>
            <a:ext cx="2057191" cy="600164"/>
          </a:xfrm>
          <a:prstGeom prst="rect">
            <a:avLst/>
          </a:prstGeom>
          <a:noFill/>
        </p:spPr>
        <p:txBody>
          <a:bodyPr wrap="square" rtlCol="0">
            <a:spAutoFit/>
          </a:bodyPr>
          <a:lstStyle/>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p:txBody>
      </p:sp>
      <p:sp>
        <p:nvSpPr>
          <p:cNvPr id="88" name="TextBox 87">
            <a:extLst>
              <a:ext uri="{FF2B5EF4-FFF2-40B4-BE49-F238E27FC236}">
                <a16:creationId xmlns:a16="http://schemas.microsoft.com/office/drawing/2014/main" id="{F62C961F-4F30-442D-9E16-26008D3FC6E2}"/>
              </a:ext>
            </a:extLst>
          </p:cNvPr>
          <p:cNvSpPr txBox="1"/>
          <p:nvPr/>
        </p:nvSpPr>
        <p:spPr>
          <a:xfrm>
            <a:off x="9828971" y="4555483"/>
            <a:ext cx="2057191" cy="600164"/>
          </a:xfrm>
          <a:prstGeom prst="rect">
            <a:avLst/>
          </a:prstGeom>
          <a:noFill/>
        </p:spPr>
        <p:txBody>
          <a:bodyPr wrap="square" rtlCol="0">
            <a:spAutoFit/>
          </a:bodyPr>
          <a:lstStyle/>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p:txBody>
      </p:sp>
      <p:sp>
        <p:nvSpPr>
          <p:cNvPr id="89" name="TextBox 88">
            <a:extLst>
              <a:ext uri="{FF2B5EF4-FFF2-40B4-BE49-F238E27FC236}">
                <a16:creationId xmlns:a16="http://schemas.microsoft.com/office/drawing/2014/main" id="{CE913A8B-453C-4E4D-BDB3-259C594EEF68}"/>
              </a:ext>
            </a:extLst>
          </p:cNvPr>
          <p:cNvSpPr txBox="1"/>
          <p:nvPr/>
        </p:nvSpPr>
        <p:spPr>
          <a:xfrm>
            <a:off x="4153529" y="4552211"/>
            <a:ext cx="2057191" cy="600164"/>
          </a:xfrm>
          <a:prstGeom prst="rect">
            <a:avLst/>
          </a:prstGeom>
          <a:noFill/>
        </p:spPr>
        <p:txBody>
          <a:bodyPr wrap="square" rtlCol="0">
            <a:spAutoFit/>
          </a:bodyPr>
          <a:lstStyle/>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p:txBody>
      </p:sp>
      <p:sp>
        <p:nvSpPr>
          <p:cNvPr id="90" name="TextBox 89">
            <a:extLst>
              <a:ext uri="{FF2B5EF4-FFF2-40B4-BE49-F238E27FC236}">
                <a16:creationId xmlns:a16="http://schemas.microsoft.com/office/drawing/2014/main" id="{99CA1773-9638-4FD7-99D5-B37C00F0B9A6}"/>
              </a:ext>
            </a:extLst>
          </p:cNvPr>
          <p:cNvSpPr txBox="1"/>
          <p:nvPr/>
        </p:nvSpPr>
        <p:spPr>
          <a:xfrm>
            <a:off x="6983523" y="4553604"/>
            <a:ext cx="2057191" cy="600164"/>
          </a:xfrm>
          <a:prstGeom prst="rect">
            <a:avLst/>
          </a:prstGeom>
          <a:noFill/>
        </p:spPr>
        <p:txBody>
          <a:bodyPr wrap="square" rtlCol="0">
            <a:spAutoFit/>
          </a:bodyPr>
          <a:lstStyle/>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p:txBody>
      </p:sp>
      <p:sp>
        <p:nvSpPr>
          <p:cNvPr id="91" name="TextBox 90">
            <a:extLst>
              <a:ext uri="{FF2B5EF4-FFF2-40B4-BE49-F238E27FC236}">
                <a16:creationId xmlns:a16="http://schemas.microsoft.com/office/drawing/2014/main" id="{27CFCCBB-773D-4FDD-AA8B-F437C1DA9D3E}"/>
              </a:ext>
            </a:extLst>
          </p:cNvPr>
          <p:cNvSpPr txBox="1"/>
          <p:nvPr/>
        </p:nvSpPr>
        <p:spPr>
          <a:xfrm>
            <a:off x="5578501" y="2748185"/>
            <a:ext cx="2057191" cy="600164"/>
          </a:xfrm>
          <a:prstGeom prst="rect">
            <a:avLst/>
          </a:prstGeom>
          <a:noFill/>
        </p:spPr>
        <p:txBody>
          <a:bodyPr wrap="square" rtlCol="0">
            <a:spAutoFit/>
          </a:bodyPr>
          <a:lstStyle/>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p:txBody>
      </p:sp>
      <p:sp>
        <p:nvSpPr>
          <p:cNvPr id="92" name="TextBox 91">
            <a:extLst>
              <a:ext uri="{FF2B5EF4-FFF2-40B4-BE49-F238E27FC236}">
                <a16:creationId xmlns:a16="http://schemas.microsoft.com/office/drawing/2014/main" id="{5AA006E5-763C-4486-BCEF-9748AEF6A2C5}"/>
              </a:ext>
            </a:extLst>
          </p:cNvPr>
          <p:cNvSpPr txBox="1"/>
          <p:nvPr/>
        </p:nvSpPr>
        <p:spPr>
          <a:xfrm>
            <a:off x="8420140" y="2739808"/>
            <a:ext cx="2057191" cy="600164"/>
          </a:xfrm>
          <a:prstGeom prst="rect">
            <a:avLst/>
          </a:prstGeom>
          <a:noFill/>
        </p:spPr>
        <p:txBody>
          <a:bodyPr wrap="square" rtlCol="0">
            <a:spAutoFit/>
          </a:bodyPr>
          <a:lstStyle/>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p:txBody>
      </p:sp>
      <p:sp>
        <p:nvSpPr>
          <p:cNvPr id="93" name="TextBox 92">
            <a:extLst>
              <a:ext uri="{FF2B5EF4-FFF2-40B4-BE49-F238E27FC236}">
                <a16:creationId xmlns:a16="http://schemas.microsoft.com/office/drawing/2014/main" id="{E36C48C7-5AAF-42C8-B577-0B8C29427F04}"/>
              </a:ext>
            </a:extLst>
          </p:cNvPr>
          <p:cNvSpPr txBox="1"/>
          <p:nvPr/>
        </p:nvSpPr>
        <p:spPr>
          <a:xfrm>
            <a:off x="3679007" y="5303520"/>
            <a:ext cx="2202249" cy="1308050"/>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sp>
        <p:nvSpPr>
          <p:cNvPr id="94" name="TextBox 93">
            <a:extLst>
              <a:ext uri="{FF2B5EF4-FFF2-40B4-BE49-F238E27FC236}">
                <a16:creationId xmlns:a16="http://schemas.microsoft.com/office/drawing/2014/main" id="{65FB8FE7-4378-4A4E-82BE-AEFFC6C7701B}"/>
              </a:ext>
            </a:extLst>
          </p:cNvPr>
          <p:cNvSpPr txBox="1"/>
          <p:nvPr/>
        </p:nvSpPr>
        <p:spPr>
          <a:xfrm>
            <a:off x="6534567" y="5303520"/>
            <a:ext cx="2202249" cy="1308050"/>
          </a:xfrm>
          <a:prstGeom prst="rect">
            <a:avLst/>
          </a:prstGeom>
          <a:noFill/>
        </p:spPr>
        <p:txBody>
          <a:bodyPr wrap="square" rtlCol="0">
            <a:spAutoFit/>
          </a:bodyPr>
          <a:lstStyle/>
          <a:p>
            <a:r>
              <a:rPr lang="en-US" sz="1400" dirty="0">
                <a:solidFill>
                  <a:srgbClr val="8B8B8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289517AF-2577-4811-A417-1FE96CEE3D87}"/>
              </a:ext>
            </a:extLst>
          </p:cNvPr>
          <p:cNvSpPr txBox="1"/>
          <p:nvPr/>
        </p:nvSpPr>
        <p:spPr>
          <a:xfrm>
            <a:off x="9376206" y="5303520"/>
            <a:ext cx="2202249" cy="1308050"/>
          </a:xfrm>
          <a:prstGeom prst="rect">
            <a:avLst/>
          </a:prstGeom>
          <a:noFill/>
        </p:spPr>
        <p:txBody>
          <a:bodyPr wrap="square" rtlCol="0">
            <a:spAutoFit/>
          </a:bodyPr>
          <a:lstStyle/>
          <a:p>
            <a:r>
              <a:rPr lang="en-US" sz="1400" dirty="0">
                <a:solidFill>
                  <a:srgbClr val="BFBFBF"/>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8793279E-A25A-4170-B781-DEFCFA4469D8}"/>
              </a:ext>
            </a:extLst>
          </p:cNvPr>
          <p:cNvSpPr txBox="1"/>
          <p:nvPr/>
        </p:nvSpPr>
        <p:spPr>
          <a:xfrm>
            <a:off x="2288012" y="1377898"/>
            <a:ext cx="2202249" cy="1308050"/>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1F7D451B-E5A8-4B5D-ACDB-4C63429E38B1}"/>
              </a:ext>
            </a:extLst>
          </p:cNvPr>
          <p:cNvSpPr txBox="1"/>
          <p:nvPr/>
        </p:nvSpPr>
        <p:spPr>
          <a:xfrm>
            <a:off x="5071316" y="1377898"/>
            <a:ext cx="2202249" cy="1308050"/>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sp>
        <p:nvSpPr>
          <p:cNvPr id="98" name="TextBox 97">
            <a:extLst>
              <a:ext uri="{FF2B5EF4-FFF2-40B4-BE49-F238E27FC236}">
                <a16:creationId xmlns:a16="http://schemas.microsoft.com/office/drawing/2014/main" id="{59989FAD-77BC-44DF-A883-409278482FF5}"/>
              </a:ext>
            </a:extLst>
          </p:cNvPr>
          <p:cNvSpPr txBox="1"/>
          <p:nvPr/>
        </p:nvSpPr>
        <p:spPr>
          <a:xfrm>
            <a:off x="7931385" y="1377898"/>
            <a:ext cx="2202249" cy="1308050"/>
          </a:xfrm>
          <a:prstGeom prst="rect">
            <a:avLst/>
          </a:prstGeom>
          <a:noFill/>
        </p:spPr>
        <p:txBody>
          <a:bodyPr wrap="square" rtlCol="0">
            <a:spAutoFit/>
          </a:bodyPr>
          <a:lstStyle/>
          <a:p>
            <a:r>
              <a:rPr lang="en-US" sz="1400" dirty="0">
                <a:solidFill>
                  <a:srgbClr val="ABABA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815012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1000" fill="hold"/>
                                        <p:tgtEl>
                                          <p:spTgt spid="67"/>
                                        </p:tgtEl>
                                        <p:attrNameLst>
                                          <p:attrName>ppt_w</p:attrName>
                                        </p:attrNameLst>
                                      </p:cBhvr>
                                      <p:tavLst>
                                        <p:tav tm="0">
                                          <p:val>
                                            <p:fltVal val="0"/>
                                          </p:val>
                                        </p:tav>
                                        <p:tav tm="100000">
                                          <p:val>
                                            <p:strVal val="#ppt_w"/>
                                          </p:val>
                                        </p:tav>
                                      </p:tavLst>
                                    </p:anim>
                                    <p:anim calcmode="lin" valueType="num">
                                      <p:cBhvr>
                                        <p:cTn id="12" dur="1000" fill="hold"/>
                                        <p:tgtEl>
                                          <p:spTgt spid="67"/>
                                        </p:tgtEl>
                                        <p:attrNameLst>
                                          <p:attrName>ppt_h</p:attrName>
                                        </p:attrNameLst>
                                      </p:cBhvr>
                                      <p:tavLst>
                                        <p:tav tm="0">
                                          <p:val>
                                            <p:fltVal val="0"/>
                                          </p:val>
                                        </p:tav>
                                        <p:tav tm="100000">
                                          <p:val>
                                            <p:strVal val="#ppt_h"/>
                                          </p:val>
                                        </p:tav>
                                      </p:tavLst>
                                    </p:anim>
                                    <p:anim calcmode="lin" valueType="num">
                                      <p:cBhvr>
                                        <p:cTn id="13" dur="1000" fill="hold"/>
                                        <p:tgtEl>
                                          <p:spTgt spid="67"/>
                                        </p:tgtEl>
                                        <p:attrNameLst>
                                          <p:attrName>style.rotation</p:attrName>
                                        </p:attrNameLst>
                                      </p:cBhvr>
                                      <p:tavLst>
                                        <p:tav tm="0">
                                          <p:val>
                                            <p:fltVal val="90"/>
                                          </p:val>
                                        </p:tav>
                                        <p:tav tm="100000">
                                          <p:val>
                                            <p:fltVal val="0"/>
                                          </p:val>
                                        </p:tav>
                                      </p:tavLst>
                                    </p:anim>
                                    <p:animEffect transition="in" filter="fade">
                                      <p:cBhvr>
                                        <p:cTn id="14" dur="1000"/>
                                        <p:tgtEl>
                                          <p:spTgt spid="67"/>
                                        </p:tgtEl>
                                      </p:cBhvr>
                                    </p:animEffect>
                                  </p:childTnLst>
                                </p:cTn>
                              </p:par>
                              <p:par>
                                <p:cTn id="15" presetID="31" presetClass="entr" presetSubtype="0" fill="hold" nodeType="withEffect">
                                  <p:stCondLst>
                                    <p:cond delay="0"/>
                                  </p:stCondLst>
                                  <p:childTnLst>
                                    <p:set>
                                      <p:cBhvr>
                                        <p:cTn id="16" dur="1" fill="hold">
                                          <p:stCondLst>
                                            <p:cond delay="0"/>
                                          </p:stCondLst>
                                        </p:cTn>
                                        <p:tgtEl>
                                          <p:spTgt spid="77"/>
                                        </p:tgtEl>
                                        <p:attrNameLst>
                                          <p:attrName>style.visibility</p:attrName>
                                        </p:attrNameLst>
                                      </p:cBhvr>
                                      <p:to>
                                        <p:strVal val="visible"/>
                                      </p:to>
                                    </p:set>
                                    <p:anim calcmode="lin" valueType="num">
                                      <p:cBhvr>
                                        <p:cTn id="17" dur="1000" fill="hold"/>
                                        <p:tgtEl>
                                          <p:spTgt spid="77"/>
                                        </p:tgtEl>
                                        <p:attrNameLst>
                                          <p:attrName>ppt_w</p:attrName>
                                        </p:attrNameLst>
                                      </p:cBhvr>
                                      <p:tavLst>
                                        <p:tav tm="0">
                                          <p:val>
                                            <p:fltVal val="0"/>
                                          </p:val>
                                        </p:tav>
                                        <p:tav tm="100000">
                                          <p:val>
                                            <p:strVal val="#ppt_w"/>
                                          </p:val>
                                        </p:tav>
                                      </p:tavLst>
                                    </p:anim>
                                    <p:anim calcmode="lin" valueType="num">
                                      <p:cBhvr>
                                        <p:cTn id="18" dur="1000" fill="hold"/>
                                        <p:tgtEl>
                                          <p:spTgt spid="77"/>
                                        </p:tgtEl>
                                        <p:attrNameLst>
                                          <p:attrName>ppt_h</p:attrName>
                                        </p:attrNameLst>
                                      </p:cBhvr>
                                      <p:tavLst>
                                        <p:tav tm="0">
                                          <p:val>
                                            <p:fltVal val="0"/>
                                          </p:val>
                                        </p:tav>
                                        <p:tav tm="100000">
                                          <p:val>
                                            <p:strVal val="#ppt_h"/>
                                          </p:val>
                                        </p:tav>
                                      </p:tavLst>
                                    </p:anim>
                                    <p:anim calcmode="lin" valueType="num">
                                      <p:cBhvr>
                                        <p:cTn id="19" dur="1000" fill="hold"/>
                                        <p:tgtEl>
                                          <p:spTgt spid="77"/>
                                        </p:tgtEl>
                                        <p:attrNameLst>
                                          <p:attrName>style.rotation</p:attrName>
                                        </p:attrNameLst>
                                      </p:cBhvr>
                                      <p:tavLst>
                                        <p:tav tm="0">
                                          <p:val>
                                            <p:fltVal val="90"/>
                                          </p:val>
                                        </p:tav>
                                        <p:tav tm="100000">
                                          <p:val>
                                            <p:fltVal val="0"/>
                                          </p:val>
                                        </p:tav>
                                      </p:tavLst>
                                    </p:anim>
                                    <p:animEffect transition="in" filter="fade">
                                      <p:cBhvr>
                                        <p:cTn id="20" dur="1000"/>
                                        <p:tgtEl>
                                          <p:spTgt spid="77"/>
                                        </p:tgtEl>
                                      </p:cBhvr>
                                    </p:animEffect>
                                  </p:childTnLst>
                                </p:cTn>
                              </p:par>
                            </p:childTnLst>
                          </p:cTn>
                        </p:par>
                        <p:par>
                          <p:cTn id="21" fill="hold">
                            <p:stCondLst>
                              <p:cond delay="1500"/>
                            </p:stCondLst>
                            <p:childTnLst>
                              <p:par>
                                <p:cTn id="22" presetID="22" presetClass="entr" presetSubtype="8" fill="hold" grpId="0" nodeType="afterEffect">
                                  <p:stCondLst>
                                    <p:cond delay="0"/>
                                  </p:stCondLst>
                                  <p:childTnLst>
                                    <p:set>
                                      <p:cBhvr>
                                        <p:cTn id="23" dur="1" fill="hold">
                                          <p:stCondLst>
                                            <p:cond delay="0"/>
                                          </p:stCondLst>
                                        </p:cTn>
                                        <p:tgtEl>
                                          <p:spTgt spid="87"/>
                                        </p:tgtEl>
                                        <p:attrNameLst>
                                          <p:attrName>style.visibility</p:attrName>
                                        </p:attrNameLst>
                                      </p:cBhvr>
                                      <p:to>
                                        <p:strVal val="visible"/>
                                      </p:to>
                                    </p:set>
                                    <p:animEffect transition="in" filter="wipe(left)">
                                      <p:cBhvr>
                                        <p:cTn id="24" dur="500"/>
                                        <p:tgtEl>
                                          <p:spTgt spid="87"/>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86"/>
                                        </p:tgtEl>
                                        <p:attrNameLst>
                                          <p:attrName>style.visibility</p:attrName>
                                        </p:attrNameLst>
                                      </p:cBhvr>
                                      <p:to>
                                        <p:strVal val="visible"/>
                                      </p:to>
                                    </p:set>
                                    <p:animEffect transition="in" filter="fade">
                                      <p:cBhvr>
                                        <p:cTn id="28" dur="1000"/>
                                        <p:tgtEl>
                                          <p:spTgt spid="86"/>
                                        </p:tgtEl>
                                      </p:cBhvr>
                                    </p:animEffect>
                                    <p:anim calcmode="lin" valueType="num">
                                      <p:cBhvr>
                                        <p:cTn id="29" dur="1000" fill="hold"/>
                                        <p:tgtEl>
                                          <p:spTgt spid="86"/>
                                        </p:tgtEl>
                                        <p:attrNameLst>
                                          <p:attrName>ppt_x</p:attrName>
                                        </p:attrNameLst>
                                      </p:cBhvr>
                                      <p:tavLst>
                                        <p:tav tm="0">
                                          <p:val>
                                            <p:strVal val="#ppt_x"/>
                                          </p:val>
                                        </p:tav>
                                        <p:tav tm="100000">
                                          <p:val>
                                            <p:strVal val="#ppt_x"/>
                                          </p:val>
                                        </p:tav>
                                      </p:tavLst>
                                    </p:anim>
                                    <p:anim calcmode="lin" valueType="num">
                                      <p:cBhvr>
                                        <p:cTn id="30" dur="1000" fill="hold"/>
                                        <p:tgtEl>
                                          <p:spTgt spid="86"/>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31" presetClass="entr" presetSubtype="0"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1000" fill="hold"/>
                                        <p:tgtEl>
                                          <p:spTgt spid="42"/>
                                        </p:tgtEl>
                                        <p:attrNameLst>
                                          <p:attrName>ppt_w</p:attrName>
                                        </p:attrNameLst>
                                      </p:cBhvr>
                                      <p:tavLst>
                                        <p:tav tm="0">
                                          <p:val>
                                            <p:fltVal val="0"/>
                                          </p:val>
                                        </p:tav>
                                        <p:tav tm="100000">
                                          <p:val>
                                            <p:strVal val="#ppt_w"/>
                                          </p:val>
                                        </p:tav>
                                      </p:tavLst>
                                    </p:anim>
                                    <p:anim calcmode="lin" valueType="num">
                                      <p:cBhvr>
                                        <p:cTn id="35" dur="1000" fill="hold"/>
                                        <p:tgtEl>
                                          <p:spTgt spid="42"/>
                                        </p:tgtEl>
                                        <p:attrNameLst>
                                          <p:attrName>ppt_h</p:attrName>
                                        </p:attrNameLst>
                                      </p:cBhvr>
                                      <p:tavLst>
                                        <p:tav tm="0">
                                          <p:val>
                                            <p:fltVal val="0"/>
                                          </p:val>
                                        </p:tav>
                                        <p:tav tm="100000">
                                          <p:val>
                                            <p:strVal val="#ppt_h"/>
                                          </p:val>
                                        </p:tav>
                                      </p:tavLst>
                                    </p:anim>
                                    <p:anim calcmode="lin" valueType="num">
                                      <p:cBhvr>
                                        <p:cTn id="36" dur="1000" fill="hold"/>
                                        <p:tgtEl>
                                          <p:spTgt spid="42"/>
                                        </p:tgtEl>
                                        <p:attrNameLst>
                                          <p:attrName>style.rotation</p:attrName>
                                        </p:attrNameLst>
                                      </p:cBhvr>
                                      <p:tavLst>
                                        <p:tav tm="0">
                                          <p:val>
                                            <p:fltVal val="90"/>
                                          </p:val>
                                        </p:tav>
                                        <p:tav tm="100000">
                                          <p:val>
                                            <p:fltVal val="0"/>
                                          </p:val>
                                        </p:tav>
                                      </p:tavLst>
                                    </p:anim>
                                    <p:animEffect transition="in" filter="fade">
                                      <p:cBhvr>
                                        <p:cTn id="37" dur="1000"/>
                                        <p:tgtEl>
                                          <p:spTgt spid="42"/>
                                        </p:tgtEl>
                                      </p:cBhvr>
                                    </p:animEffect>
                                  </p:childTnLst>
                                </p:cTn>
                              </p:par>
                              <p:par>
                                <p:cTn id="38" presetID="31" presetClass="entr" presetSubtype="0" fill="hold" nodeType="withEffect">
                                  <p:stCondLst>
                                    <p:cond delay="0"/>
                                  </p:stCondLst>
                                  <p:childTnLst>
                                    <p:set>
                                      <p:cBhvr>
                                        <p:cTn id="39" dur="1" fill="hold">
                                          <p:stCondLst>
                                            <p:cond delay="0"/>
                                          </p:stCondLst>
                                        </p:cTn>
                                        <p:tgtEl>
                                          <p:spTgt spid="78"/>
                                        </p:tgtEl>
                                        <p:attrNameLst>
                                          <p:attrName>style.visibility</p:attrName>
                                        </p:attrNameLst>
                                      </p:cBhvr>
                                      <p:to>
                                        <p:strVal val="visible"/>
                                      </p:to>
                                    </p:set>
                                    <p:anim calcmode="lin" valueType="num">
                                      <p:cBhvr>
                                        <p:cTn id="40" dur="1000" fill="hold"/>
                                        <p:tgtEl>
                                          <p:spTgt spid="78"/>
                                        </p:tgtEl>
                                        <p:attrNameLst>
                                          <p:attrName>ppt_w</p:attrName>
                                        </p:attrNameLst>
                                      </p:cBhvr>
                                      <p:tavLst>
                                        <p:tav tm="0">
                                          <p:val>
                                            <p:fltVal val="0"/>
                                          </p:val>
                                        </p:tav>
                                        <p:tav tm="100000">
                                          <p:val>
                                            <p:strVal val="#ppt_w"/>
                                          </p:val>
                                        </p:tav>
                                      </p:tavLst>
                                    </p:anim>
                                    <p:anim calcmode="lin" valueType="num">
                                      <p:cBhvr>
                                        <p:cTn id="41" dur="1000" fill="hold"/>
                                        <p:tgtEl>
                                          <p:spTgt spid="78"/>
                                        </p:tgtEl>
                                        <p:attrNameLst>
                                          <p:attrName>ppt_h</p:attrName>
                                        </p:attrNameLst>
                                      </p:cBhvr>
                                      <p:tavLst>
                                        <p:tav tm="0">
                                          <p:val>
                                            <p:fltVal val="0"/>
                                          </p:val>
                                        </p:tav>
                                        <p:tav tm="100000">
                                          <p:val>
                                            <p:strVal val="#ppt_h"/>
                                          </p:val>
                                        </p:tav>
                                      </p:tavLst>
                                    </p:anim>
                                    <p:anim calcmode="lin" valueType="num">
                                      <p:cBhvr>
                                        <p:cTn id="42" dur="1000" fill="hold"/>
                                        <p:tgtEl>
                                          <p:spTgt spid="78"/>
                                        </p:tgtEl>
                                        <p:attrNameLst>
                                          <p:attrName>style.rotation</p:attrName>
                                        </p:attrNameLst>
                                      </p:cBhvr>
                                      <p:tavLst>
                                        <p:tav tm="0">
                                          <p:val>
                                            <p:fltVal val="90"/>
                                          </p:val>
                                        </p:tav>
                                        <p:tav tm="100000">
                                          <p:val>
                                            <p:fltVal val="0"/>
                                          </p:val>
                                        </p:tav>
                                      </p:tavLst>
                                    </p:anim>
                                    <p:animEffect transition="in" filter="fade">
                                      <p:cBhvr>
                                        <p:cTn id="43" dur="1000"/>
                                        <p:tgtEl>
                                          <p:spTgt spid="78"/>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85"/>
                                        </p:tgtEl>
                                        <p:attrNameLst>
                                          <p:attrName>style.visibility</p:attrName>
                                        </p:attrNameLst>
                                      </p:cBhvr>
                                      <p:to>
                                        <p:strVal val="visible"/>
                                      </p:to>
                                    </p:set>
                                    <p:animEffect transition="in" filter="wipe(left)">
                                      <p:cBhvr>
                                        <p:cTn id="47" dur="500"/>
                                        <p:tgtEl>
                                          <p:spTgt spid="85"/>
                                        </p:tgtEl>
                                      </p:cBhvr>
                                    </p:animEffect>
                                  </p:childTnLst>
                                </p:cTn>
                              </p:par>
                            </p:childTnLst>
                          </p:cTn>
                        </p:par>
                        <p:par>
                          <p:cTn id="48" fill="hold">
                            <p:stCondLst>
                              <p:cond delay="4500"/>
                            </p:stCondLst>
                            <p:childTnLst>
                              <p:par>
                                <p:cTn id="49" presetID="47" presetClass="entr" presetSubtype="0" fill="hold" grpId="0" nodeType="afterEffect">
                                  <p:stCondLst>
                                    <p:cond delay="0"/>
                                  </p:stCondLst>
                                  <p:childTnLst>
                                    <p:set>
                                      <p:cBhvr>
                                        <p:cTn id="50" dur="1" fill="hold">
                                          <p:stCondLst>
                                            <p:cond delay="0"/>
                                          </p:stCondLst>
                                        </p:cTn>
                                        <p:tgtEl>
                                          <p:spTgt spid="96"/>
                                        </p:tgtEl>
                                        <p:attrNameLst>
                                          <p:attrName>style.visibility</p:attrName>
                                        </p:attrNameLst>
                                      </p:cBhvr>
                                      <p:to>
                                        <p:strVal val="visible"/>
                                      </p:to>
                                    </p:set>
                                    <p:animEffect transition="in" filter="fade">
                                      <p:cBhvr>
                                        <p:cTn id="51" dur="1000"/>
                                        <p:tgtEl>
                                          <p:spTgt spid="96"/>
                                        </p:tgtEl>
                                      </p:cBhvr>
                                    </p:animEffect>
                                    <p:anim calcmode="lin" valueType="num">
                                      <p:cBhvr>
                                        <p:cTn id="52" dur="1000" fill="hold"/>
                                        <p:tgtEl>
                                          <p:spTgt spid="96"/>
                                        </p:tgtEl>
                                        <p:attrNameLst>
                                          <p:attrName>ppt_x</p:attrName>
                                        </p:attrNameLst>
                                      </p:cBhvr>
                                      <p:tavLst>
                                        <p:tav tm="0">
                                          <p:val>
                                            <p:strVal val="#ppt_x"/>
                                          </p:val>
                                        </p:tav>
                                        <p:tav tm="100000">
                                          <p:val>
                                            <p:strVal val="#ppt_x"/>
                                          </p:val>
                                        </p:tav>
                                      </p:tavLst>
                                    </p:anim>
                                    <p:anim calcmode="lin" valueType="num">
                                      <p:cBhvr>
                                        <p:cTn id="53" dur="1000" fill="hold"/>
                                        <p:tgtEl>
                                          <p:spTgt spid="96"/>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31" presetClass="entr" presetSubtype="0" fill="hold" grpId="0" nodeType="afterEffect">
                                  <p:stCondLst>
                                    <p:cond delay="0"/>
                                  </p:stCondLst>
                                  <p:childTnLst>
                                    <p:set>
                                      <p:cBhvr>
                                        <p:cTn id="56" dur="1" fill="hold">
                                          <p:stCondLst>
                                            <p:cond delay="0"/>
                                          </p:stCondLst>
                                        </p:cTn>
                                        <p:tgtEl>
                                          <p:spTgt spid="48"/>
                                        </p:tgtEl>
                                        <p:attrNameLst>
                                          <p:attrName>style.visibility</p:attrName>
                                        </p:attrNameLst>
                                      </p:cBhvr>
                                      <p:to>
                                        <p:strVal val="visible"/>
                                      </p:to>
                                    </p:set>
                                    <p:anim calcmode="lin" valueType="num">
                                      <p:cBhvr>
                                        <p:cTn id="57" dur="1000" fill="hold"/>
                                        <p:tgtEl>
                                          <p:spTgt spid="48"/>
                                        </p:tgtEl>
                                        <p:attrNameLst>
                                          <p:attrName>ppt_w</p:attrName>
                                        </p:attrNameLst>
                                      </p:cBhvr>
                                      <p:tavLst>
                                        <p:tav tm="0">
                                          <p:val>
                                            <p:fltVal val="0"/>
                                          </p:val>
                                        </p:tav>
                                        <p:tav tm="100000">
                                          <p:val>
                                            <p:strVal val="#ppt_w"/>
                                          </p:val>
                                        </p:tav>
                                      </p:tavLst>
                                    </p:anim>
                                    <p:anim calcmode="lin" valueType="num">
                                      <p:cBhvr>
                                        <p:cTn id="58" dur="1000" fill="hold"/>
                                        <p:tgtEl>
                                          <p:spTgt spid="48"/>
                                        </p:tgtEl>
                                        <p:attrNameLst>
                                          <p:attrName>ppt_h</p:attrName>
                                        </p:attrNameLst>
                                      </p:cBhvr>
                                      <p:tavLst>
                                        <p:tav tm="0">
                                          <p:val>
                                            <p:fltVal val="0"/>
                                          </p:val>
                                        </p:tav>
                                        <p:tav tm="100000">
                                          <p:val>
                                            <p:strVal val="#ppt_h"/>
                                          </p:val>
                                        </p:tav>
                                      </p:tavLst>
                                    </p:anim>
                                    <p:anim calcmode="lin" valueType="num">
                                      <p:cBhvr>
                                        <p:cTn id="59" dur="1000" fill="hold"/>
                                        <p:tgtEl>
                                          <p:spTgt spid="48"/>
                                        </p:tgtEl>
                                        <p:attrNameLst>
                                          <p:attrName>style.rotation</p:attrName>
                                        </p:attrNameLst>
                                      </p:cBhvr>
                                      <p:tavLst>
                                        <p:tav tm="0">
                                          <p:val>
                                            <p:fltVal val="90"/>
                                          </p:val>
                                        </p:tav>
                                        <p:tav tm="100000">
                                          <p:val>
                                            <p:fltVal val="0"/>
                                          </p:val>
                                        </p:tav>
                                      </p:tavLst>
                                    </p:anim>
                                    <p:animEffect transition="in" filter="fade">
                                      <p:cBhvr>
                                        <p:cTn id="60" dur="1000"/>
                                        <p:tgtEl>
                                          <p:spTgt spid="48"/>
                                        </p:tgtEl>
                                      </p:cBhvr>
                                    </p:animEffect>
                                  </p:childTnLst>
                                </p:cTn>
                              </p:par>
                              <p:par>
                                <p:cTn id="61" presetID="31" presetClass="entr" presetSubtype="0" fill="hold" nodeType="withEffect">
                                  <p:stCondLst>
                                    <p:cond delay="0"/>
                                  </p:stCondLst>
                                  <p:childTnLst>
                                    <p:set>
                                      <p:cBhvr>
                                        <p:cTn id="62" dur="1" fill="hold">
                                          <p:stCondLst>
                                            <p:cond delay="0"/>
                                          </p:stCondLst>
                                        </p:cTn>
                                        <p:tgtEl>
                                          <p:spTgt spid="79"/>
                                        </p:tgtEl>
                                        <p:attrNameLst>
                                          <p:attrName>style.visibility</p:attrName>
                                        </p:attrNameLst>
                                      </p:cBhvr>
                                      <p:to>
                                        <p:strVal val="visible"/>
                                      </p:to>
                                    </p:set>
                                    <p:anim calcmode="lin" valueType="num">
                                      <p:cBhvr>
                                        <p:cTn id="63" dur="1000" fill="hold"/>
                                        <p:tgtEl>
                                          <p:spTgt spid="79"/>
                                        </p:tgtEl>
                                        <p:attrNameLst>
                                          <p:attrName>ppt_w</p:attrName>
                                        </p:attrNameLst>
                                      </p:cBhvr>
                                      <p:tavLst>
                                        <p:tav tm="0">
                                          <p:val>
                                            <p:fltVal val="0"/>
                                          </p:val>
                                        </p:tav>
                                        <p:tav tm="100000">
                                          <p:val>
                                            <p:strVal val="#ppt_w"/>
                                          </p:val>
                                        </p:tav>
                                      </p:tavLst>
                                    </p:anim>
                                    <p:anim calcmode="lin" valueType="num">
                                      <p:cBhvr>
                                        <p:cTn id="64" dur="1000" fill="hold"/>
                                        <p:tgtEl>
                                          <p:spTgt spid="79"/>
                                        </p:tgtEl>
                                        <p:attrNameLst>
                                          <p:attrName>ppt_h</p:attrName>
                                        </p:attrNameLst>
                                      </p:cBhvr>
                                      <p:tavLst>
                                        <p:tav tm="0">
                                          <p:val>
                                            <p:fltVal val="0"/>
                                          </p:val>
                                        </p:tav>
                                        <p:tav tm="100000">
                                          <p:val>
                                            <p:strVal val="#ppt_h"/>
                                          </p:val>
                                        </p:tav>
                                      </p:tavLst>
                                    </p:anim>
                                    <p:anim calcmode="lin" valueType="num">
                                      <p:cBhvr>
                                        <p:cTn id="65" dur="1000" fill="hold"/>
                                        <p:tgtEl>
                                          <p:spTgt spid="79"/>
                                        </p:tgtEl>
                                        <p:attrNameLst>
                                          <p:attrName>style.rotation</p:attrName>
                                        </p:attrNameLst>
                                      </p:cBhvr>
                                      <p:tavLst>
                                        <p:tav tm="0">
                                          <p:val>
                                            <p:fltVal val="90"/>
                                          </p:val>
                                        </p:tav>
                                        <p:tav tm="100000">
                                          <p:val>
                                            <p:fltVal val="0"/>
                                          </p:val>
                                        </p:tav>
                                      </p:tavLst>
                                    </p:anim>
                                    <p:animEffect transition="in" filter="fade">
                                      <p:cBhvr>
                                        <p:cTn id="66" dur="1000"/>
                                        <p:tgtEl>
                                          <p:spTgt spid="79"/>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89"/>
                                        </p:tgtEl>
                                        <p:attrNameLst>
                                          <p:attrName>style.visibility</p:attrName>
                                        </p:attrNameLst>
                                      </p:cBhvr>
                                      <p:to>
                                        <p:strVal val="visible"/>
                                      </p:to>
                                    </p:set>
                                    <p:animEffect transition="in" filter="wipe(left)">
                                      <p:cBhvr>
                                        <p:cTn id="70" dur="500"/>
                                        <p:tgtEl>
                                          <p:spTgt spid="89"/>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93"/>
                                        </p:tgtEl>
                                        <p:attrNameLst>
                                          <p:attrName>style.visibility</p:attrName>
                                        </p:attrNameLst>
                                      </p:cBhvr>
                                      <p:to>
                                        <p:strVal val="visible"/>
                                      </p:to>
                                    </p:set>
                                    <p:animEffect transition="in" filter="fade">
                                      <p:cBhvr>
                                        <p:cTn id="74" dur="1000"/>
                                        <p:tgtEl>
                                          <p:spTgt spid="93"/>
                                        </p:tgtEl>
                                      </p:cBhvr>
                                    </p:animEffect>
                                    <p:anim calcmode="lin" valueType="num">
                                      <p:cBhvr>
                                        <p:cTn id="75" dur="1000" fill="hold"/>
                                        <p:tgtEl>
                                          <p:spTgt spid="93"/>
                                        </p:tgtEl>
                                        <p:attrNameLst>
                                          <p:attrName>ppt_x</p:attrName>
                                        </p:attrNameLst>
                                      </p:cBhvr>
                                      <p:tavLst>
                                        <p:tav tm="0">
                                          <p:val>
                                            <p:strVal val="#ppt_x"/>
                                          </p:val>
                                        </p:tav>
                                        <p:tav tm="100000">
                                          <p:val>
                                            <p:strVal val="#ppt_x"/>
                                          </p:val>
                                        </p:tav>
                                      </p:tavLst>
                                    </p:anim>
                                    <p:anim calcmode="lin" valueType="num">
                                      <p:cBhvr>
                                        <p:cTn id="76" dur="1000" fill="hold"/>
                                        <p:tgtEl>
                                          <p:spTgt spid="93"/>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31" presetClass="entr" presetSubtype="0"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1000" fill="hold"/>
                                        <p:tgtEl>
                                          <p:spTgt spid="54"/>
                                        </p:tgtEl>
                                        <p:attrNameLst>
                                          <p:attrName>ppt_w</p:attrName>
                                        </p:attrNameLst>
                                      </p:cBhvr>
                                      <p:tavLst>
                                        <p:tav tm="0">
                                          <p:val>
                                            <p:fltVal val="0"/>
                                          </p:val>
                                        </p:tav>
                                        <p:tav tm="100000">
                                          <p:val>
                                            <p:strVal val="#ppt_w"/>
                                          </p:val>
                                        </p:tav>
                                      </p:tavLst>
                                    </p:anim>
                                    <p:anim calcmode="lin" valueType="num">
                                      <p:cBhvr>
                                        <p:cTn id="81" dur="1000" fill="hold"/>
                                        <p:tgtEl>
                                          <p:spTgt spid="54"/>
                                        </p:tgtEl>
                                        <p:attrNameLst>
                                          <p:attrName>ppt_h</p:attrName>
                                        </p:attrNameLst>
                                      </p:cBhvr>
                                      <p:tavLst>
                                        <p:tav tm="0">
                                          <p:val>
                                            <p:fltVal val="0"/>
                                          </p:val>
                                        </p:tav>
                                        <p:tav tm="100000">
                                          <p:val>
                                            <p:strVal val="#ppt_h"/>
                                          </p:val>
                                        </p:tav>
                                      </p:tavLst>
                                    </p:anim>
                                    <p:anim calcmode="lin" valueType="num">
                                      <p:cBhvr>
                                        <p:cTn id="82" dur="1000" fill="hold"/>
                                        <p:tgtEl>
                                          <p:spTgt spid="54"/>
                                        </p:tgtEl>
                                        <p:attrNameLst>
                                          <p:attrName>style.rotation</p:attrName>
                                        </p:attrNameLst>
                                      </p:cBhvr>
                                      <p:tavLst>
                                        <p:tav tm="0">
                                          <p:val>
                                            <p:fltVal val="90"/>
                                          </p:val>
                                        </p:tav>
                                        <p:tav tm="100000">
                                          <p:val>
                                            <p:fltVal val="0"/>
                                          </p:val>
                                        </p:tav>
                                      </p:tavLst>
                                    </p:anim>
                                    <p:animEffect transition="in" filter="fade">
                                      <p:cBhvr>
                                        <p:cTn id="83" dur="1000"/>
                                        <p:tgtEl>
                                          <p:spTgt spid="54"/>
                                        </p:tgtEl>
                                      </p:cBhvr>
                                    </p:animEffect>
                                  </p:childTnLst>
                                </p:cTn>
                              </p:par>
                              <p:par>
                                <p:cTn id="84" presetID="31" presetClass="entr" presetSubtype="0" fill="hold" nodeType="withEffect">
                                  <p:stCondLst>
                                    <p:cond delay="0"/>
                                  </p:stCondLst>
                                  <p:childTnLst>
                                    <p:set>
                                      <p:cBhvr>
                                        <p:cTn id="85" dur="1" fill="hold">
                                          <p:stCondLst>
                                            <p:cond delay="0"/>
                                          </p:stCondLst>
                                        </p:cTn>
                                        <p:tgtEl>
                                          <p:spTgt spid="80"/>
                                        </p:tgtEl>
                                        <p:attrNameLst>
                                          <p:attrName>style.visibility</p:attrName>
                                        </p:attrNameLst>
                                      </p:cBhvr>
                                      <p:to>
                                        <p:strVal val="visible"/>
                                      </p:to>
                                    </p:set>
                                    <p:anim calcmode="lin" valueType="num">
                                      <p:cBhvr>
                                        <p:cTn id="86" dur="1000" fill="hold"/>
                                        <p:tgtEl>
                                          <p:spTgt spid="80"/>
                                        </p:tgtEl>
                                        <p:attrNameLst>
                                          <p:attrName>ppt_w</p:attrName>
                                        </p:attrNameLst>
                                      </p:cBhvr>
                                      <p:tavLst>
                                        <p:tav tm="0">
                                          <p:val>
                                            <p:fltVal val="0"/>
                                          </p:val>
                                        </p:tav>
                                        <p:tav tm="100000">
                                          <p:val>
                                            <p:strVal val="#ppt_w"/>
                                          </p:val>
                                        </p:tav>
                                      </p:tavLst>
                                    </p:anim>
                                    <p:anim calcmode="lin" valueType="num">
                                      <p:cBhvr>
                                        <p:cTn id="87" dur="1000" fill="hold"/>
                                        <p:tgtEl>
                                          <p:spTgt spid="80"/>
                                        </p:tgtEl>
                                        <p:attrNameLst>
                                          <p:attrName>ppt_h</p:attrName>
                                        </p:attrNameLst>
                                      </p:cBhvr>
                                      <p:tavLst>
                                        <p:tav tm="0">
                                          <p:val>
                                            <p:fltVal val="0"/>
                                          </p:val>
                                        </p:tav>
                                        <p:tav tm="100000">
                                          <p:val>
                                            <p:strVal val="#ppt_h"/>
                                          </p:val>
                                        </p:tav>
                                      </p:tavLst>
                                    </p:anim>
                                    <p:anim calcmode="lin" valueType="num">
                                      <p:cBhvr>
                                        <p:cTn id="88" dur="1000" fill="hold"/>
                                        <p:tgtEl>
                                          <p:spTgt spid="80"/>
                                        </p:tgtEl>
                                        <p:attrNameLst>
                                          <p:attrName>style.rotation</p:attrName>
                                        </p:attrNameLst>
                                      </p:cBhvr>
                                      <p:tavLst>
                                        <p:tav tm="0">
                                          <p:val>
                                            <p:fltVal val="90"/>
                                          </p:val>
                                        </p:tav>
                                        <p:tav tm="100000">
                                          <p:val>
                                            <p:fltVal val="0"/>
                                          </p:val>
                                        </p:tav>
                                      </p:tavLst>
                                    </p:anim>
                                    <p:animEffect transition="in" filter="fade">
                                      <p:cBhvr>
                                        <p:cTn id="89" dur="1000"/>
                                        <p:tgtEl>
                                          <p:spTgt spid="80"/>
                                        </p:tgtEl>
                                      </p:cBhvr>
                                    </p:animEffect>
                                  </p:childTnLst>
                                </p:cTn>
                              </p:par>
                            </p:childTnLst>
                          </p:cTn>
                        </p:par>
                        <p:par>
                          <p:cTn id="90" fill="hold">
                            <p:stCondLst>
                              <p:cond delay="9000"/>
                            </p:stCondLst>
                            <p:childTnLst>
                              <p:par>
                                <p:cTn id="91" presetID="22" presetClass="entr" presetSubtype="8" fill="hold" grpId="0" nodeType="afterEffect">
                                  <p:stCondLst>
                                    <p:cond delay="0"/>
                                  </p:stCondLst>
                                  <p:childTnLst>
                                    <p:set>
                                      <p:cBhvr>
                                        <p:cTn id="92" dur="1" fill="hold">
                                          <p:stCondLst>
                                            <p:cond delay="0"/>
                                          </p:stCondLst>
                                        </p:cTn>
                                        <p:tgtEl>
                                          <p:spTgt spid="91"/>
                                        </p:tgtEl>
                                        <p:attrNameLst>
                                          <p:attrName>style.visibility</p:attrName>
                                        </p:attrNameLst>
                                      </p:cBhvr>
                                      <p:to>
                                        <p:strVal val="visible"/>
                                      </p:to>
                                    </p:set>
                                    <p:animEffect transition="in" filter="wipe(left)">
                                      <p:cBhvr>
                                        <p:cTn id="93" dur="500"/>
                                        <p:tgtEl>
                                          <p:spTgt spid="91"/>
                                        </p:tgtEl>
                                      </p:cBhvr>
                                    </p:animEffect>
                                  </p:childTnLst>
                                </p:cTn>
                              </p:par>
                            </p:childTnLst>
                          </p:cTn>
                        </p:par>
                        <p:par>
                          <p:cTn id="94" fill="hold">
                            <p:stCondLst>
                              <p:cond delay="9500"/>
                            </p:stCondLst>
                            <p:childTnLst>
                              <p:par>
                                <p:cTn id="95" presetID="47" presetClass="entr" presetSubtype="0" fill="hold" grpId="0" nodeType="afterEffect">
                                  <p:stCondLst>
                                    <p:cond delay="0"/>
                                  </p:stCondLst>
                                  <p:childTnLst>
                                    <p:set>
                                      <p:cBhvr>
                                        <p:cTn id="96" dur="1" fill="hold">
                                          <p:stCondLst>
                                            <p:cond delay="0"/>
                                          </p:stCondLst>
                                        </p:cTn>
                                        <p:tgtEl>
                                          <p:spTgt spid="97"/>
                                        </p:tgtEl>
                                        <p:attrNameLst>
                                          <p:attrName>style.visibility</p:attrName>
                                        </p:attrNameLst>
                                      </p:cBhvr>
                                      <p:to>
                                        <p:strVal val="visible"/>
                                      </p:to>
                                    </p:set>
                                    <p:animEffect transition="in" filter="fade">
                                      <p:cBhvr>
                                        <p:cTn id="97" dur="1000"/>
                                        <p:tgtEl>
                                          <p:spTgt spid="97"/>
                                        </p:tgtEl>
                                      </p:cBhvr>
                                    </p:animEffect>
                                    <p:anim calcmode="lin" valueType="num">
                                      <p:cBhvr>
                                        <p:cTn id="98" dur="1000" fill="hold"/>
                                        <p:tgtEl>
                                          <p:spTgt spid="97"/>
                                        </p:tgtEl>
                                        <p:attrNameLst>
                                          <p:attrName>ppt_x</p:attrName>
                                        </p:attrNameLst>
                                      </p:cBhvr>
                                      <p:tavLst>
                                        <p:tav tm="0">
                                          <p:val>
                                            <p:strVal val="#ppt_x"/>
                                          </p:val>
                                        </p:tav>
                                        <p:tav tm="100000">
                                          <p:val>
                                            <p:strVal val="#ppt_x"/>
                                          </p:val>
                                        </p:tav>
                                      </p:tavLst>
                                    </p:anim>
                                    <p:anim calcmode="lin" valueType="num">
                                      <p:cBhvr>
                                        <p:cTn id="99" dur="1000" fill="hold"/>
                                        <p:tgtEl>
                                          <p:spTgt spid="97"/>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31"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1000" fill="hold"/>
                                        <p:tgtEl>
                                          <p:spTgt spid="58"/>
                                        </p:tgtEl>
                                        <p:attrNameLst>
                                          <p:attrName>ppt_w</p:attrName>
                                        </p:attrNameLst>
                                      </p:cBhvr>
                                      <p:tavLst>
                                        <p:tav tm="0">
                                          <p:val>
                                            <p:fltVal val="0"/>
                                          </p:val>
                                        </p:tav>
                                        <p:tav tm="100000">
                                          <p:val>
                                            <p:strVal val="#ppt_w"/>
                                          </p:val>
                                        </p:tav>
                                      </p:tavLst>
                                    </p:anim>
                                    <p:anim calcmode="lin" valueType="num">
                                      <p:cBhvr>
                                        <p:cTn id="104" dur="1000" fill="hold"/>
                                        <p:tgtEl>
                                          <p:spTgt spid="58"/>
                                        </p:tgtEl>
                                        <p:attrNameLst>
                                          <p:attrName>ppt_h</p:attrName>
                                        </p:attrNameLst>
                                      </p:cBhvr>
                                      <p:tavLst>
                                        <p:tav tm="0">
                                          <p:val>
                                            <p:fltVal val="0"/>
                                          </p:val>
                                        </p:tav>
                                        <p:tav tm="100000">
                                          <p:val>
                                            <p:strVal val="#ppt_h"/>
                                          </p:val>
                                        </p:tav>
                                      </p:tavLst>
                                    </p:anim>
                                    <p:anim calcmode="lin" valueType="num">
                                      <p:cBhvr>
                                        <p:cTn id="105" dur="1000" fill="hold"/>
                                        <p:tgtEl>
                                          <p:spTgt spid="58"/>
                                        </p:tgtEl>
                                        <p:attrNameLst>
                                          <p:attrName>style.rotation</p:attrName>
                                        </p:attrNameLst>
                                      </p:cBhvr>
                                      <p:tavLst>
                                        <p:tav tm="0">
                                          <p:val>
                                            <p:fltVal val="90"/>
                                          </p:val>
                                        </p:tav>
                                        <p:tav tm="100000">
                                          <p:val>
                                            <p:fltVal val="0"/>
                                          </p:val>
                                        </p:tav>
                                      </p:tavLst>
                                    </p:anim>
                                    <p:animEffect transition="in" filter="fade">
                                      <p:cBhvr>
                                        <p:cTn id="106" dur="1000"/>
                                        <p:tgtEl>
                                          <p:spTgt spid="58"/>
                                        </p:tgtEl>
                                      </p:cBhvr>
                                    </p:animEffect>
                                  </p:childTnLst>
                                </p:cTn>
                              </p:par>
                              <p:par>
                                <p:cTn id="107" presetID="31" presetClass="entr" presetSubtype="0" fill="hold" nodeType="withEffect">
                                  <p:stCondLst>
                                    <p:cond delay="0"/>
                                  </p:stCondLst>
                                  <p:childTnLst>
                                    <p:set>
                                      <p:cBhvr>
                                        <p:cTn id="108" dur="1" fill="hold">
                                          <p:stCondLst>
                                            <p:cond delay="0"/>
                                          </p:stCondLst>
                                        </p:cTn>
                                        <p:tgtEl>
                                          <p:spTgt spid="81"/>
                                        </p:tgtEl>
                                        <p:attrNameLst>
                                          <p:attrName>style.visibility</p:attrName>
                                        </p:attrNameLst>
                                      </p:cBhvr>
                                      <p:to>
                                        <p:strVal val="visible"/>
                                      </p:to>
                                    </p:set>
                                    <p:anim calcmode="lin" valueType="num">
                                      <p:cBhvr>
                                        <p:cTn id="109" dur="1000" fill="hold"/>
                                        <p:tgtEl>
                                          <p:spTgt spid="81"/>
                                        </p:tgtEl>
                                        <p:attrNameLst>
                                          <p:attrName>ppt_w</p:attrName>
                                        </p:attrNameLst>
                                      </p:cBhvr>
                                      <p:tavLst>
                                        <p:tav tm="0">
                                          <p:val>
                                            <p:fltVal val="0"/>
                                          </p:val>
                                        </p:tav>
                                        <p:tav tm="100000">
                                          <p:val>
                                            <p:strVal val="#ppt_w"/>
                                          </p:val>
                                        </p:tav>
                                      </p:tavLst>
                                    </p:anim>
                                    <p:anim calcmode="lin" valueType="num">
                                      <p:cBhvr>
                                        <p:cTn id="110" dur="1000" fill="hold"/>
                                        <p:tgtEl>
                                          <p:spTgt spid="81"/>
                                        </p:tgtEl>
                                        <p:attrNameLst>
                                          <p:attrName>ppt_h</p:attrName>
                                        </p:attrNameLst>
                                      </p:cBhvr>
                                      <p:tavLst>
                                        <p:tav tm="0">
                                          <p:val>
                                            <p:fltVal val="0"/>
                                          </p:val>
                                        </p:tav>
                                        <p:tav tm="100000">
                                          <p:val>
                                            <p:strVal val="#ppt_h"/>
                                          </p:val>
                                        </p:tav>
                                      </p:tavLst>
                                    </p:anim>
                                    <p:anim calcmode="lin" valueType="num">
                                      <p:cBhvr>
                                        <p:cTn id="111" dur="1000" fill="hold"/>
                                        <p:tgtEl>
                                          <p:spTgt spid="81"/>
                                        </p:tgtEl>
                                        <p:attrNameLst>
                                          <p:attrName>style.rotation</p:attrName>
                                        </p:attrNameLst>
                                      </p:cBhvr>
                                      <p:tavLst>
                                        <p:tav tm="0">
                                          <p:val>
                                            <p:fltVal val="90"/>
                                          </p:val>
                                        </p:tav>
                                        <p:tav tm="100000">
                                          <p:val>
                                            <p:fltVal val="0"/>
                                          </p:val>
                                        </p:tav>
                                      </p:tavLst>
                                    </p:anim>
                                    <p:animEffect transition="in" filter="fade">
                                      <p:cBhvr>
                                        <p:cTn id="112" dur="1000"/>
                                        <p:tgtEl>
                                          <p:spTgt spid="81"/>
                                        </p:tgtEl>
                                      </p:cBhvr>
                                    </p:animEffect>
                                  </p:childTnLst>
                                </p:cTn>
                              </p:par>
                            </p:childTnLst>
                          </p:cTn>
                        </p:par>
                        <p:par>
                          <p:cTn id="113" fill="hold">
                            <p:stCondLst>
                              <p:cond delay="11500"/>
                            </p:stCondLst>
                            <p:childTnLst>
                              <p:par>
                                <p:cTn id="114" presetID="22" presetClass="entr" presetSubtype="8" fill="hold" grpId="0" nodeType="afterEffect">
                                  <p:stCondLst>
                                    <p:cond delay="0"/>
                                  </p:stCondLst>
                                  <p:childTnLst>
                                    <p:set>
                                      <p:cBhvr>
                                        <p:cTn id="115" dur="1" fill="hold">
                                          <p:stCondLst>
                                            <p:cond delay="0"/>
                                          </p:stCondLst>
                                        </p:cTn>
                                        <p:tgtEl>
                                          <p:spTgt spid="90"/>
                                        </p:tgtEl>
                                        <p:attrNameLst>
                                          <p:attrName>style.visibility</p:attrName>
                                        </p:attrNameLst>
                                      </p:cBhvr>
                                      <p:to>
                                        <p:strVal val="visible"/>
                                      </p:to>
                                    </p:set>
                                    <p:animEffect transition="in" filter="wipe(left)">
                                      <p:cBhvr>
                                        <p:cTn id="116" dur="500"/>
                                        <p:tgtEl>
                                          <p:spTgt spid="90"/>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94"/>
                                        </p:tgtEl>
                                        <p:attrNameLst>
                                          <p:attrName>style.visibility</p:attrName>
                                        </p:attrNameLst>
                                      </p:cBhvr>
                                      <p:to>
                                        <p:strVal val="visible"/>
                                      </p:to>
                                    </p:set>
                                    <p:animEffect transition="in" filter="fade">
                                      <p:cBhvr>
                                        <p:cTn id="120" dur="1000"/>
                                        <p:tgtEl>
                                          <p:spTgt spid="94"/>
                                        </p:tgtEl>
                                      </p:cBhvr>
                                    </p:animEffect>
                                    <p:anim calcmode="lin" valueType="num">
                                      <p:cBhvr>
                                        <p:cTn id="121" dur="1000" fill="hold"/>
                                        <p:tgtEl>
                                          <p:spTgt spid="94"/>
                                        </p:tgtEl>
                                        <p:attrNameLst>
                                          <p:attrName>ppt_x</p:attrName>
                                        </p:attrNameLst>
                                      </p:cBhvr>
                                      <p:tavLst>
                                        <p:tav tm="0">
                                          <p:val>
                                            <p:strVal val="#ppt_x"/>
                                          </p:val>
                                        </p:tav>
                                        <p:tav tm="100000">
                                          <p:val>
                                            <p:strVal val="#ppt_x"/>
                                          </p:val>
                                        </p:tav>
                                      </p:tavLst>
                                    </p:anim>
                                    <p:anim calcmode="lin" valueType="num">
                                      <p:cBhvr>
                                        <p:cTn id="122" dur="1000" fill="hold"/>
                                        <p:tgtEl>
                                          <p:spTgt spid="94"/>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31" presetClass="entr" presetSubtype="0" fill="hold" grpId="0" nodeType="afterEffect">
                                  <p:stCondLst>
                                    <p:cond delay="0"/>
                                  </p:stCondLst>
                                  <p:childTnLst>
                                    <p:set>
                                      <p:cBhvr>
                                        <p:cTn id="125" dur="1" fill="hold">
                                          <p:stCondLst>
                                            <p:cond delay="0"/>
                                          </p:stCondLst>
                                        </p:cTn>
                                        <p:tgtEl>
                                          <p:spTgt spid="64"/>
                                        </p:tgtEl>
                                        <p:attrNameLst>
                                          <p:attrName>style.visibility</p:attrName>
                                        </p:attrNameLst>
                                      </p:cBhvr>
                                      <p:to>
                                        <p:strVal val="visible"/>
                                      </p:to>
                                    </p:set>
                                    <p:anim calcmode="lin" valueType="num">
                                      <p:cBhvr>
                                        <p:cTn id="126" dur="1000" fill="hold"/>
                                        <p:tgtEl>
                                          <p:spTgt spid="64"/>
                                        </p:tgtEl>
                                        <p:attrNameLst>
                                          <p:attrName>ppt_w</p:attrName>
                                        </p:attrNameLst>
                                      </p:cBhvr>
                                      <p:tavLst>
                                        <p:tav tm="0">
                                          <p:val>
                                            <p:fltVal val="0"/>
                                          </p:val>
                                        </p:tav>
                                        <p:tav tm="100000">
                                          <p:val>
                                            <p:strVal val="#ppt_w"/>
                                          </p:val>
                                        </p:tav>
                                      </p:tavLst>
                                    </p:anim>
                                    <p:anim calcmode="lin" valueType="num">
                                      <p:cBhvr>
                                        <p:cTn id="127" dur="1000" fill="hold"/>
                                        <p:tgtEl>
                                          <p:spTgt spid="64"/>
                                        </p:tgtEl>
                                        <p:attrNameLst>
                                          <p:attrName>ppt_h</p:attrName>
                                        </p:attrNameLst>
                                      </p:cBhvr>
                                      <p:tavLst>
                                        <p:tav tm="0">
                                          <p:val>
                                            <p:fltVal val="0"/>
                                          </p:val>
                                        </p:tav>
                                        <p:tav tm="100000">
                                          <p:val>
                                            <p:strVal val="#ppt_h"/>
                                          </p:val>
                                        </p:tav>
                                      </p:tavLst>
                                    </p:anim>
                                    <p:anim calcmode="lin" valueType="num">
                                      <p:cBhvr>
                                        <p:cTn id="128" dur="1000" fill="hold"/>
                                        <p:tgtEl>
                                          <p:spTgt spid="64"/>
                                        </p:tgtEl>
                                        <p:attrNameLst>
                                          <p:attrName>style.rotation</p:attrName>
                                        </p:attrNameLst>
                                      </p:cBhvr>
                                      <p:tavLst>
                                        <p:tav tm="0">
                                          <p:val>
                                            <p:fltVal val="90"/>
                                          </p:val>
                                        </p:tav>
                                        <p:tav tm="100000">
                                          <p:val>
                                            <p:fltVal val="0"/>
                                          </p:val>
                                        </p:tav>
                                      </p:tavLst>
                                    </p:anim>
                                    <p:animEffect transition="in" filter="fade">
                                      <p:cBhvr>
                                        <p:cTn id="129" dur="1000"/>
                                        <p:tgtEl>
                                          <p:spTgt spid="64"/>
                                        </p:tgtEl>
                                      </p:cBhvr>
                                    </p:animEffect>
                                  </p:childTnLst>
                                </p:cTn>
                              </p:par>
                              <p:par>
                                <p:cTn id="130" presetID="31" presetClass="entr" presetSubtype="0" fill="hold" nodeType="withEffect">
                                  <p:stCondLst>
                                    <p:cond delay="0"/>
                                  </p:stCondLst>
                                  <p:childTnLst>
                                    <p:set>
                                      <p:cBhvr>
                                        <p:cTn id="131" dur="1" fill="hold">
                                          <p:stCondLst>
                                            <p:cond delay="0"/>
                                          </p:stCondLst>
                                        </p:cTn>
                                        <p:tgtEl>
                                          <p:spTgt spid="82"/>
                                        </p:tgtEl>
                                        <p:attrNameLst>
                                          <p:attrName>style.visibility</p:attrName>
                                        </p:attrNameLst>
                                      </p:cBhvr>
                                      <p:to>
                                        <p:strVal val="visible"/>
                                      </p:to>
                                    </p:set>
                                    <p:anim calcmode="lin" valueType="num">
                                      <p:cBhvr>
                                        <p:cTn id="132" dur="1000" fill="hold"/>
                                        <p:tgtEl>
                                          <p:spTgt spid="82"/>
                                        </p:tgtEl>
                                        <p:attrNameLst>
                                          <p:attrName>ppt_w</p:attrName>
                                        </p:attrNameLst>
                                      </p:cBhvr>
                                      <p:tavLst>
                                        <p:tav tm="0">
                                          <p:val>
                                            <p:fltVal val="0"/>
                                          </p:val>
                                        </p:tav>
                                        <p:tav tm="100000">
                                          <p:val>
                                            <p:strVal val="#ppt_w"/>
                                          </p:val>
                                        </p:tav>
                                      </p:tavLst>
                                    </p:anim>
                                    <p:anim calcmode="lin" valueType="num">
                                      <p:cBhvr>
                                        <p:cTn id="133" dur="1000" fill="hold"/>
                                        <p:tgtEl>
                                          <p:spTgt spid="82"/>
                                        </p:tgtEl>
                                        <p:attrNameLst>
                                          <p:attrName>ppt_h</p:attrName>
                                        </p:attrNameLst>
                                      </p:cBhvr>
                                      <p:tavLst>
                                        <p:tav tm="0">
                                          <p:val>
                                            <p:fltVal val="0"/>
                                          </p:val>
                                        </p:tav>
                                        <p:tav tm="100000">
                                          <p:val>
                                            <p:strVal val="#ppt_h"/>
                                          </p:val>
                                        </p:tav>
                                      </p:tavLst>
                                    </p:anim>
                                    <p:anim calcmode="lin" valueType="num">
                                      <p:cBhvr>
                                        <p:cTn id="134" dur="1000" fill="hold"/>
                                        <p:tgtEl>
                                          <p:spTgt spid="82"/>
                                        </p:tgtEl>
                                        <p:attrNameLst>
                                          <p:attrName>style.rotation</p:attrName>
                                        </p:attrNameLst>
                                      </p:cBhvr>
                                      <p:tavLst>
                                        <p:tav tm="0">
                                          <p:val>
                                            <p:fltVal val="90"/>
                                          </p:val>
                                        </p:tav>
                                        <p:tav tm="100000">
                                          <p:val>
                                            <p:fltVal val="0"/>
                                          </p:val>
                                        </p:tav>
                                      </p:tavLst>
                                    </p:anim>
                                    <p:animEffect transition="in" filter="fade">
                                      <p:cBhvr>
                                        <p:cTn id="135" dur="1000"/>
                                        <p:tgtEl>
                                          <p:spTgt spid="82"/>
                                        </p:tgtEl>
                                      </p:cBhvr>
                                    </p:animEffect>
                                  </p:childTnLst>
                                </p:cTn>
                              </p:par>
                            </p:childTnLst>
                          </p:cTn>
                        </p:par>
                        <p:par>
                          <p:cTn id="136" fill="hold">
                            <p:stCondLst>
                              <p:cond delay="14000"/>
                            </p:stCondLst>
                            <p:childTnLst>
                              <p:par>
                                <p:cTn id="137" presetID="22" presetClass="entr" presetSubtype="8" fill="hold" grpId="0" nodeType="afterEffect">
                                  <p:stCondLst>
                                    <p:cond delay="0"/>
                                  </p:stCondLst>
                                  <p:childTnLst>
                                    <p:set>
                                      <p:cBhvr>
                                        <p:cTn id="138" dur="1" fill="hold">
                                          <p:stCondLst>
                                            <p:cond delay="0"/>
                                          </p:stCondLst>
                                        </p:cTn>
                                        <p:tgtEl>
                                          <p:spTgt spid="92"/>
                                        </p:tgtEl>
                                        <p:attrNameLst>
                                          <p:attrName>style.visibility</p:attrName>
                                        </p:attrNameLst>
                                      </p:cBhvr>
                                      <p:to>
                                        <p:strVal val="visible"/>
                                      </p:to>
                                    </p:set>
                                    <p:animEffect transition="in" filter="wipe(left)">
                                      <p:cBhvr>
                                        <p:cTn id="139" dur="500"/>
                                        <p:tgtEl>
                                          <p:spTgt spid="92"/>
                                        </p:tgtEl>
                                      </p:cBhvr>
                                    </p:animEffect>
                                  </p:childTnLst>
                                </p:cTn>
                              </p:par>
                            </p:childTnLst>
                          </p:cTn>
                        </p:par>
                        <p:par>
                          <p:cTn id="140" fill="hold">
                            <p:stCondLst>
                              <p:cond delay="14500"/>
                            </p:stCondLst>
                            <p:childTnLst>
                              <p:par>
                                <p:cTn id="141" presetID="47" presetClass="entr" presetSubtype="0" fill="hold" grpId="0" nodeType="afterEffect">
                                  <p:stCondLst>
                                    <p:cond delay="0"/>
                                  </p:stCondLst>
                                  <p:childTnLst>
                                    <p:set>
                                      <p:cBhvr>
                                        <p:cTn id="142" dur="1" fill="hold">
                                          <p:stCondLst>
                                            <p:cond delay="0"/>
                                          </p:stCondLst>
                                        </p:cTn>
                                        <p:tgtEl>
                                          <p:spTgt spid="98"/>
                                        </p:tgtEl>
                                        <p:attrNameLst>
                                          <p:attrName>style.visibility</p:attrName>
                                        </p:attrNameLst>
                                      </p:cBhvr>
                                      <p:to>
                                        <p:strVal val="visible"/>
                                      </p:to>
                                    </p:set>
                                    <p:animEffect transition="in" filter="fade">
                                      <p:cBhvr>
                                        <p:cTn id="143" dur="1000"/>
                                        <p:tgtEl>
                                          <p:spTgt spid="98"/>
                                        </p:tgtEl>
                                      </p:cBhvr>
                                    </p:animEffect>
                                    <p:anim calcmode="lin" valueType="num">
                                      <p:cBhvr>
                                        <p:cTn id="144" dur="1000" fill="hold"/>
                                        <p:tgtEl>
                                          <p:spTgt spid="98"/>
                                        </p:tgtEl>
                                        <p:attrNameLst>
                                          <p:attrName>ppt_x</p:attrName>
                                        </p:attrNameLst>
                                      </p:cBhvr>
                                      <p:tavLst>
                                        <p:tav tm="0">
                                          <p:val>
                                            <p:strVal val="#ppt_x"/>
                                          </p:val>
                                        </p:tav>
                                        <p:tav tm="100000">
                                          <p:val>
                                            <p:strVal val="#ppt_x"/>
                                          </p:val>
                                        </p:tav>
                                      </p:tavLst>
                                    </p:anim>
                                    <p:anim calcmode="lin" valueType="num">
                                      <p:cBhvr>
                                        <p:cTn id="145" dur="1000" fill="hold"/>
                                        <p:tgtEl>
                                          <p:spTgt spid="98"/>
                                        </p:tgtEl>
                                        <p:attrNameLst>
                                          <p:attrName>ppt_y</p:attrName>
                                        </p:attrNameLst>
                                      </p:cBhvr>
                                      <p:tavLst>
                                        <p:tav tm="0">
                                          <p:val>
                                            <p:strVal val="#ppt_y-.1"/>
                                          </p:val>
                                        </p:tav>
                                        <p:tav tm="100000">
                                          <p:val>
                                            <p:strVal val="#ppt_y"/>
                                          </p:val>
                                        </p:tav>
                                      </p:tavLst>
                                    </p:anim>
                                  </p:childTnLst>
                                </p:cTn>
                              </p:par>
                            </p:childTnLst>
                          </p:cTn>
                        </p:par>
                        <p:par>
                          <p:cTn id="146" fill="hold">
                            <p:stCondLst>
                              <p:cond delay="15500"/>
                            </p:stCondLst>
                            <p:childTnLst>
                              <p:par>
                                <p:cTn id="147" presetID="31" presetClass="entr" presetSubtype="0" fill="hold" grpId="0" nodeType="afterEffect">
                                  <p:stCondLst>
                                    <p:cond delay="0"/>
                                  </p:stCondLst>
                                  <p:childTnLst>
                                    <p:set>
                                      <p:cBhvr>
                                        <p:cTn id="148" dur="1" fill="hold">
                                          <p:stCondLst>
                                            <p:cond delay="0"/>
                                          </p:stCondLst>
                                        </p:cTn>
                                        <p:tgtEl>
                                          <p:spTgt spid="62"/>
                                        </p:tgtEl>
                                        <p:attrNameLst>
                                          <p:attrName>style.visibility</p:attrName>
                                        </p:attrNameLst>
                                      </p:cBhvr>
                                      <p:to>
                                        <p:strVal val="visible"/>
                                      </p:to>
                                    </p:set>
                                    <p:anim calcmode="lin" valueType="num">
                                      <p:cBhvr>
                                        <p:cTn id="149" dur="1000" fill="hold"/>
                                        <p:tgtEl>
                                          <p:spTgt spid="62"/>
                                        </p:tgtEl>
                                        <p:attrNameLst>
                                          <p:attrName>ppt_w</p:attrName>
                                        </p:attrNameLst>
                                      </p:cBhvr>
                                      <p:tavLst>
                                        <p:tav tm="0">
                                          <p:val>
                                            <p:fltVal val="0"/>
                                          </p:val>
                                        </p:tav>
                                        <p:tav tm="100000">
                                          <p:val>
                                            <p:strVal val="#ppt_w"/>
                                          </p:val>
                                        </p:tav>
                                      </p:tavLst>
                                    </p:anim>
                                    <p:anim calcmode="lin" valueType="num">
                                      <p:cBhvr>
                                        <p:cTn id="150" dur="1000" fill="hold"/>
                                        <p:tgtEl>
                                          <p:spTgt spid="62"/>
                                        </p:tgtEl>
                                        <p:attrNameLst>
                                          <p:attrName>ppt_h</p:attrName>
                                        </p:attrNameLst>
                                      </p:cBhvr>
                                      <p:tavLst>
                                        <p:tav tm="0">
                                          <p:val>
                                            <p:fltVal val="0"/>
                                          </p:val>
                                        </p:tav>
                                        <p:tav tm="100000">
                                          <p:val>
                                            <p:strVal val="#ppt_h"/>
                                          </p:val>
                                        </p:tav>
                                      </p:tavLst>
                                    </p:anim>
                                    <p:anim calcmode="lin" valueType="num">
                                      <p:cBhvr>
                                        <p:cTn id="151" dur="1000" fill="hold"/>
                                        <p:tgtEl>
                                          <p:spTgt spid="62"/>
                                        </p:tgtEl>
                                        <p:attrNameLst>
                                          <p:attrName>style.rotation</p:attrName>
                                        </p:attrNameLst>
                                      </p:cBhvr>
                                      <p:tavLst>
                                        <p:tav tm="0">
                                          <p:val>
                                            <p:fltVal val="90"/>
                                          </p:val>
                                        </p:tav>
                                        <p:tav tm="100000">
                                          <p:val>
                                            <p:fltVal val="0"/>
                                          </p:val>
                                        </p:tav>
                                      </p:tavLst>
                                    </p:anim>
                                    <p:animEffect transition="in" filter="fade">
                                      <p:cBhvr>
                                        <p:cTn id="152" dur="1000"/>
                                        <p:tgtEl>
                                          <p:spTgt spid="62"/>
                                        </p:tgtEl>
                                      </p:cBhvr>
                                    </p:animEffect>
                                  </p:childTnLst>
                                </p:cTn>
                              </p:par>
                              <p:par>
                                <p:cTn id="153" presetID="31" presetClass="entr" presetSubtype="0" fill="hold" nodeType="withEffect">
                                  <p:stCondLst>
                                    <p:cond delay="0"/>
                                  </p:stCondLst>
                                  <p:childTnLst>
                                    <p:set>
                                      <p:cBhvr>
                                        <p:cTn id="154" dur="1" fill="hold">
                                          <p:stCondLst>
                                            <p:cond delay="0"/>
                                          </p:stCondLst>
                                        </p:cTn>
                                        <p:tgtEl>
                                          <p:spTgt spid="83"/>
                                        </p:tgtEl>
                                        <p:attrNameLst>
                                          <p:attrName>style.visibility</p:attrName>
                                        </p:attrNameLst>
                                      </p:cBhvr>
                                      <p:to>
                                        <p:strVal val="visible"/>
                                      </p:to>
                                    </p:set>
                                    <p:anim calcmode="lin" valueType="num">
                                      <p:cBhvr>
                                        <p:cTn id="155" dur="1000" fill="hold"/>
                                        <p:tgtEl>
                                          <p:spTgt spid="83"/>
                                        </p:tgtEl>
                                        <p:attrNameLst>
                                          <p:attrName>ppt_w</p:attrName>
                                        </p:attrNameLst>
                                      </p:cBhvr>
                                      <p:tavLst>
                                        <p:tav tm="0">
                                          <p:val>
                                            <p:fltVal val="0"/>
                                          </p:val>
                                        </p:tav>
                                        <p:tav tm="100000">
                                          <p:val>
                                            <p:strVal val="#ppt_w"/>
                                          </p:val>
                                        </p:tav>
                                      </p:tavLst>
                                    </p:anim>
                                    <p:anim calcmode="lin" valueType="num">
                                      <p:cBhvr>
                                        <p:cTn id="156" dur="1000" fill="hold"/>
                                        <p:tgtEl>
                                          <p:spTgt spid="83"/>
                                        </p:tgtEl>
                                        <p:attrNameLst>
                                          <p:attrName>ppt_h</p:attrName>
                                        </p:attrNameLst>
                                      </p:cBhvr>
                                      <p:tavLst>
                                        <p:tav tm="0">
                                          <p:val>
                                            <p:fltVal val="0"/>
                                          </p:val>
                                        </p:tav>
                                        <p:tav tm="100000">
                                          <p:val>
                                            <p:strVal val="#ppt_h"/>
                                          </p:val>
                                        </p:tav>
                                      </p:tavLst>
                                    </p:anim>
                                    <p:anim calcmode="lin" valueType="num">
                                      <p:cBhvr>
                                        <p:cTn id="157" dur="1000" fill="hold"/>
                                        <p:tgtEl>
                                          <p:spTgt spid="83"/>
                                        </p:tgtEl>
                                        <p:attrNameLst>
                                          <p:attrName>style.rotation</p:attrName>
                                        </p:attrNameLst>
                                      </p:cBhvr>
                                      <p:tavLst>
                                        <p:tav tm="0">
                                          <p:val>
                                            <p:fltVal val="90"/>
                                          </p:val>
                                        </p:tav>
                                        <p:tav tm="100000">
                                          <p:val>
                                            <p:fltVal val="0"/>
                                          </p:val>
                                        </p:tav>
                                      </p:tavLst>
                                    </p:anim>
                                    <p:animEffect transition="in" filter="fade">
                                      <p:cBhvr>
                                        <p:cTn id="158" dur="1000"/>
                                        <p:tgtEl>
                                          <p:spTgt spid="83"/>
                                        </p:tgtEl>
                                      </p:cBhvr>
                                    </p:animEffect>
                                  </p:childTnLst>
                                </p:cTn>
                              </p:par>
                            </p:childTnLst>
                          </p:cTn>
                        </p:par>
                        <p:par>
                          <p:cTn id="159" fill="hold">
                            <p:stCondLst>
                              <p:cond delay="16500"/>
                            </p:stCondLst>
                            <p:childTnLst>
                              <p:par>
                                <p:cTn id="160" presetID="22" presetClass="entr" presetSubtype="8" fill="hold" grpId="0" nodeType="afterEffect">
                                  <p:stCondLst>
                                    <p:cond delay="0"/>
                                  </p:stCondLst>
                                  <p:childTnLst>
                                    <p:set>
                                      <p:cBhvr>
                                        <p:cTn id="161" dur="1" fill="hold">
                                          <p:stCondLst>
                                            <p:cond delay="0"/>
                                          </p:stCondLst>
                                        </p:cTn>
                                        <p:tgtEl>
                                          <p:spTgt spid="88"/>
                                        </p:tgtEl>
                                        <p:attrNameLst>
                                          <p:attrName>style.visibility</p:attrName>
                                        </p:attrNameLst>
                                      </p:cBhvr>
                                      <p:to>
                                        <p:strVal val="visible"/>
                                      </p:to>
                                    </p:set>
                                    <p:animEffect transition="in" filter="wipe(left)">
                                      <p:cBhvr>
                                        <p:cTn id="162" dur="500"/>
                                        <p:tgtEl>
                                          <p:spTgt spid="88"/>
                                        </p:tgtEl>
                                      </p:cBhvr>
                                    </p:animEffect>
                                  </p:childTnLst>
                                </p:cTn>
                              </p:par>
                            </p:childTnLst>
                          </p:cTn>
                        </p:par>
                        <p:par>
                          <p:cTn id="163" fill="hold">
                            <p:stCondLst>
                              <p:cond delay="17000"/>
                            </p:stCondLst>
                            <p:childTnLst>
                              <p:par>
                                <p:cTn id="164" presetID="42" presetClass="entr" presetSubtype="0" fill="hold" grpId="0" nodeType="afterEffect">
                                  <p:stCondLst>
                                    <p:cond delay="0"/>
                                  </p:stCondLst>
                                  <p:childTnLst>
                                    <p:set>
                                      <p:cBhvr>
                                        <p:cTn id="165" dur="1" fill="hold">
                                          <p:stCondLst>
                                            <p:cond delay="0"/>
                                          </p:stCondLst>
                                        </p:cTn>
                                        <p:tgtEl>
                                          <p:spTgt spid="95"/>
                                        </p:tgtEl>
                                        <p:attrNameLst>
                                          <p:attrName>style.visibility</p:attrName>
                                        </p:attrNameLst>
                                      </p:cBhvr>
                                      <p:to>
                                        <p:strVal val="visible"/>
                                      </p:to>
                                    </p:set>
                                    <p:animEffect transition="in" filter="fade">
                                      <p:cBhvr>
                                        <p:cTn id="166" dur="1000"/>
                                        <p:tgtEl>
                                          <p:spTgt spid="95"/>
                                        </p:tgtEl>
                                      </p:cBhvr>
                                    </p:animEffect>
                                    <p:anim calcmode="lin" valueType="num">
                                      <p:cBhvr>
                                        <p:cTn id="167" dur="1000" fill="hold"/>
                                        <p:tgtEl>
                                          <p:spTgt spid="95"/>
                                        </p:tgtEl>
                                        <p:attrNameLst>
                                          <p:attrName>ppt_x</p:attrName>
                                        </p:attrNameLst>
                                      </p:cBhvr>
                                      <p:tavLst>
                                        <p:tav tm="0">
                                          <p:val>
                                            <p:strVal val="#ppt_x"/>
                                          </p:val>
                                        </p:tav>
                                        <p:tav tm="100000">
                                          <p:val>
                                            <p:strVal val="#ppt_x"/>
                                          </p:val>
                                        </p:tav>
                                      </p:tavLst>
                                    </p:anim>
                                    <p:anim calcmode="lin" valueType="num">
                                      <p:cBhvr>
                                        <p:cTn id="168" dur="1000" fill="hold"/>
                                        <p:tgtEl>
                                          <p:spTgt spid="9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2" grpId="0" animBg="1"/>
      <p:bldP spid="64" grpId="0" animBg="1"/>
      <p:bldP spid="58" grpId="0" animBg="1"/>
      <p:bldP spid="54" grpId="0" animBg="1"/>
      <p:bldP spid="48" grpId="0" animBg="1"/>
      <p:bldP spid="42" grpId="0" animBg="1"/>
      <p:bldP spid="67" grpId="0" animBg="1"/>
      <p:bldP spid="85" grpId="0"/>
      <p:bldP spid="86"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5CA53FB9-CAE1-400B-841E-670C8D582B69}"/>
              </a:ext>
            </a:extLst>
          </p:cNvPr>
          <p:cNvSpPr>
            <a:spLocks noChangeAspect="1"/>
          </p:cNvSpPr>
          <p:nvPr/>
        </p:nvSpPr>
        <p:spPr>
          <a:xfrm>
            <a:off x="3935023" y="633037"/>
            <a:ext cx="5029198" cy="5029200"/>
          </a:xfrm>
          <a:custGeom>
            <a:avLst/>
            <a:gdLst>
              <a:gd name="connsiteX0" fmla="*/ 2514598 w 5029198"/>
              <a:gd name="connsiteY0" fmla="*/ 1457190 h 5029200"/>
              <a:gd name="connsiteX1" fmla="*/ 1463038 w 5029198"/>
              <a:gd name="connsiteY1" fmla="*/ 2508750 h 5029200"/>
              <a:gd name="connsiteX2" fmla="*/ 2514598 w 5029198"/>
              <a:gd name="connsiteY2" fmla="*/ 3560310 h 5029200"/>
              <a:gd name="connsiteX3" fmla="*/ 3566158 w 5029198"/>
              <a:gd name="connsiteY3" fmla="*/ 2508750 h 5029200"/>
              <a:gd name="connsiteX4" fmla="*/ 2514598 w 5029198"/>
              <a:gd name="connsiteY4" fmla="*/ 1457190 h 5029200"/>
              <a:gd name="connsiteX5" fmla="*/ 2514599 w 5029198"/>
              <a:gd name="connsiteY5" fmla="*/ 0 h 5029200"/>
              <a:gd name="connsiteX6" fmla="*/ 5029198 w 5029198"/>
              <a:gd name="connsiteY6" fmla="*/ 2514600 h 5029200"/>
              <a:gd name="connsiteX7" fmla="*/ 2514599 w 5029198"/>
              <a:gd name="connsiteY7" fmla="*/ 5029200 h 5029200"/>
              <a:gd name="connsiteX8" fmla="*/ 0 w 5029198"/>
              <a:gd name="connsiteY8" fmla="*/ 2514600 h 5029200"/>
              <a:gd name="connsiteX9" fmla="*/ 2514599 w 5029198"/>
              <a:gd name="connsiteY9" fmla="*/ 0 h 502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9198" h="5029200">
                <a:moveTo>
                  <a:pt x="2514598" y="1457190"/>
                </a:moveTo>
                <a:cubicBezTo>
                  <a:pt x="1933837" y="1457190"/>
                  <a:pt x="1463038" y="1927989"/>
                  <a:pt x="1463038" y="2508750"/>
                </a:cubicBezTo>
                <a:cubicBezTo>
                  <a:pt x="1463038" y="3089511"/>
                  <a:pt x="1933837" y="3560310"/>
                  <a:pt x="2514598" y="3560310"/>
                </a:cubicBezTo>
                <a:cubicBezTo>
                  <a:pt x="3095359" y="3560310"/>
                  <a:pt x="3566158" y="3089511"/>
                  <a:pt x="3566158" y="2508750"/>
                </a:cubicBezTo>
                <a:cubicBezTo>
                  <a:pt x="3566158" y="1927989"/>
                  <a:pt x="3095359" y="1457190"/>
                  <a:pt x="2514598" y="1457190"/>
                </a:cubicBezTo>
                <a:close/>
                <a:moveTo>
                  <a:pt x="2514599" y="0"/>
                </a:moveTo>
                <a:cubicBezTo>
                  <a:pt x="3903374" y="0"/>
                  <a:pt x="5029198" y="1125825"/>
                  <a:pt x="5029198" y="2514600"/>
                </a:cubicBezTo>
                <a:cubicBezTo>
                  <a:pt x="5029198" y="3903375"/>
                  <a:pt x="3903374" y="5029200"/>
                  <a:pt x="2514599" y="5029200"/>
                </a:cubicBezTo>
                <a:cubicBezTo>
                  <a:pt x="1125824" y="5029200"/>
                  <a:pt x="0" y="3903375"/>
                  <a:pt x="0" y="2514600"/>
                </a:cubicBezTo>
                <a:cubicBezTo>
                  <a:pt x="0" y="1125825"/>
                  <a:pt x="1125824" y="0"/>
                  <a:pt x="2514599"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1" name="Group 150">
            <a:extLst>
              <a:ext uri="{FF2B5EF4-FFF2-40B4-BE49-F238E27FC236}">
                <a16:creationId xmlns:a16="http://schemas.microsoft.com/office/drawing/2014/main" id="{20F98585-E3BE-4A48-AEF0-80B6A83A1B06}"/>
              </a:ext>
            </a:extLst>
          </p:cNvPr>
          <p:cNvGrpSpPr/>
          <p:nvPr/>
        </p:nvGrpSpPr>
        <p:grpSpPr>
          <a:xfrm>
            <a:off x="3909317" y="2840321"/>
            <a:ext cx="1605307" cy="1723226"/>
            <a:chOff x="3909317" y="2840321"/>
            <a:chExt cx="1605307" cy="1723226"/>
          </a:xfrm>
        </p:grpSpPr>
        <p:sp>
          <p:nvSpPr>
            <p:cNvPr id="81" name="Freeform: Shape 80">
              <a:extLst>
                <a:ext uri="{FF2B5EF4-FFF2-40B4-BE49-F238E27FC236}">
                  <a16:creationId xmlns:a16="http://schemas.microsoft.com/office/drawing/2014/main" id="{2892486B-D8BF-4572-9C6E-8792EF544B4A}"/>
                </a:ext>
              </a:extLst>
            </p:cNvPr>
            <p:cNvSpPr>
              <a:spLocks noChangeAspect="1"/>
            </p:cNvSpPr>
            <p:nvPr/>
          </p:nvSpPr>
          <p:spPr>
            <a:xfrm rot="13500000">
              <a:off x="3850358" y="2899280"/>
              <a:ext cx="1723226" cy="1605307"/>
            </a:xfrm>
            <a:custGeom>
              <a:avLst/>
              <a:gdLst>
                <a:gd name="connsiteX0" fmla="*/ 1723226 w 1723226"/>
                <a:gd name="connsiteY0" fmla="*/ 703699 h 1605307"/>
                <a:gd name="connsiteX1" fmla="*/ 821618 w 1723226"/>
                <a:gd name="connsiteY1" fmla="*/ 1605307 h 1605307"/>
                <a:gd name="connsiteX2" fmla="*/ 747232 w 1723226"/>
                <a:gd name="connsiteY2" fmla="*/ 1538071 h 1605307"/>
                <a:gd name="connsiteX3" fmla="*/ 25817 w 1723226"/>
                <a:gd name="connsiteY3" fmla="*/ 1281758 h 1605307"/>
                <a:gd name="connsiteX4" fmla="*/ 0 w 1723226"/>
                <a:gd name="connsiteY4" fmla="*/ 1282990 h 1605307"/>
                <a:gd name="connsiteX5" fmla="*/ 0 w 1723226"/>
                <a:gd name="connsiteY5" fmla="*/ 786 h 1605307"/>
                <a:gd name="connsiteX6" fmla="*/ 16461 w 1723226"/>
                <a:gd name="connsiteY6" fmla="*/ 0 h 1605307"/>
                <a:gd name="connsiteX7" fmla="*/ 1545859 w 1723226"/>
                <a:gd name="connsiteY7" fmla="*/ 543384 h 1605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3226" h="1605307">
                  <a:moveTo>
                    <a:pt x="1723226" y="703699"/>
                  </a:moveTo>
                  <a:lnTo>
                    <a:pt x="821618" y="1605307"/>
                  </a:lnTo>
                  <a:lnTo>
                    <a:pt x="747232" y="1538071"/>
                  </a:lnTo>
                  <a:cubicBezTo>
                    <a:pt x="537726" y="1367196"/>
                    <a:pt x="281772" y="1281758"/>
                    <a:pt x="25817" y="1281758"/>
                  </a:cubicBezTo>
                  <a:lnTo>
                    <a:pt x="0" y="1282990"/>
                  </a:lnTo>
                  <a:lnTo>
                    <a:pt x="0" y="786"/>
                  </a:lnTo>
                  <a:lnTo>
                    <a:pt x="16461" y="0"/>
                  </a:lnTo>
                  <a:cubicBezTo>
                    <a:pt x="559084" y="0"/>
                    <a:pt x="1101708" y="181128"/>
                    <a:pt x="1545859" y="543384"/>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9" name="Graphic 128" descr="DNA">
              <a:extLst>
                <a:ext uri="{FF2B5EF4-FFF2-40B4-BE49-F238E27FC236}">
                  <a16:creationId xmlns:a16="http://schemas.microsoft.com/office/drawing/2014/main" id="{1DEF50F2-A73D-4028-BD70-E6D09F3767C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222980" y="3546530"/>
              <a:ext cx="640080" cy="640080"/>
            </a:xfrm>
            <a:prstGeom prst="rect">
              <a:avLst/>
            </a:prstGeom>
          </p:spPr>
        </p:pic>
      </p:grpSp>
      <p:grpSp>
        <p:nvGrpSpPr>
          <p:cNvPr id="152" name="Group 151">
            <a:extLst>
              <a:ext uri="{FF2B5EF4-FFF2-40B4-BE49-F238E27FC236}">
                <a16:creationId xmlns:a16="http://schemas.microsoft.com/office/drawing/2014/main" id="{10EA1106-1B20-499F-97FE-6C8F66204517}"/>
              </a:ext>
            </a:extLst>
          </p:cNvPr>
          <p:cNvGrpSpPr/>
          <p:nvPr/>
        </p:nvGrpSpPr>
        <p:grpSpPr>
          <a:xfrm>
            <a:off x="4032297" y="1444303"/>
            <a:ext cx="1604924" cy="1718328"/>
            <a:chOff x="4032297" y="1444303"/>
            <a:chExt cx="1604924" cy="1718328"/>
          </a:xfrm>
        </p:grpSpPr>
        <p:sp>
          <p:nvSpPr>
            <p:cNvPr id="83" name="Freeform: Shape 82">
              <a:extLst>
                <a:ext uri="{FF2B5EF4-FFF2-40B4-BE49-F238E27FC236}">
                  <a16:creationId xmlns:a16="http://schemas.microsoft.com/office/drawing/2014/main" id="{BE422002-3130-4AB4-A73F-9874E4898D40}"/>
                </a:ext>
              </a:extLst>
            </p:cNvPr>
            <p:cNvSpPr>
              <a:spLocks noChangeAspect="1"/>
            </p:cNvSpPr>
            <p:nvPr/>
          </p:nvSpPr>
          <p:spPr>
            <a:xfrm rot="16200000">
              <a:off x="3975595" y="1501005"/>
              <a:ext cx="1718328" cy="1604924"/>
            </a:xfrm>
            <a:custGeom>
              <a:avLst/>
              <a:gdLst>
                <a:gd name="connsiteX0" fmla="*/ 1718328 w 1718328"/>
                <a:gd name="connsiteY0" fmla="*/ 706035 h 1604924"/>
                <a:gd name="connsiteX1" fmla="*/ 819439 w 1718328"/>
                <a:gd name="connsiteY1" fmla="*/ 1604924 h 1604924"/>
                <a:gd name="connsiteX2" fmla="*/ 655764 w 1718328"/>
                <a:gd name="connsiteY2" fmla="*/ 1469879 h 1604924"/>
                <a:gd name="connsiteX3" fmla="*/ 16702 w 1718328"/>
                <a:gd name="connsiteY3" fmla="*/ 1274673 h 1604924"/>
                <a:gd name="connsiteX4" fmla="*/ 0 w 1718328"/>
                <a:gd name="connsiteY4" fmla="*/ 1275516 h 1604924"/>
                <a:gd name="connsiteX5" fmla="*/ 0 w 1718328"/>
                <a:gd name="connsiteY5" fmla="*/ 454 h 1604924"/>
                <a:gd name="connsiteX6" fmla="*/ 8985 w 1718328"/>
                <a:gd name="connsiteY6" fmla="*/ 0 h 1604924"/>
                <a:gd name="connsiteX7" fmla="*/ 243889 w 1718328"/>
                <a:gd name="connsiteY7" fmla="*/ 11862 h 1604924"/>
                <a:gd name="connsiteX8" fmla="*/ 311968 w 1718328"/>
                <a:gd name="connsiteY8" fmla="*/ 20943 h 1604924"/>
                <a:gd name="connsiteX9" fmla="*/ 474647 w 1718328"/>
                <a:gd name="connsiteY9" fmla="*/ 45771 h 1604924"/>
                <a:gd name="connsiteX10" fmla="*/ 546438 w 1718328"/>
                <a:gd name="connsiteY10" fmla="*/ 61862 h 1604924"/>
                <a:gd name="connsiteX11" fmla="*/ 701509 w 1718328"/>
                <a:gd name="connsiteY11" fmla="*/ 101735 h 1604924"/>
                <a:gd name="connsiteX12" fmla="*/ 764699 w 1718328"/>
                <a:gd name="connsiteY12" fmla="*/ 121811 h 1604924"/>
                <a:gd name="connsiteX13" fmla="*/ 926041 w 1718328"/>
                <a:gd name="connsiteY13" fmla="*/ 180863 h 1604924"/>
                <a:gd name="connsiteX14" fmla="*/ 971785 w 1718328"/>
                <a:gd name="connsiteY14" fmla="*/ 199877 h 1604924"/>
                <a:gd name="connsiteX15" fmla="*/ 1153692 w 1718328"/>
                <a:gd name="connsiteY15" fmla="*/ 287506 h 1604924"/>
                <a:gd name="connsiteX16" fmla="*/ 1168443 w 1718328"/>
                <a:gd name="connsiteY16" fmla="*/ 295174 h 1604924"/>
                <a:gd name="connsiteX17" fmla="*/ 1363768 w 1718328"/>
                <a:gd name="connsiteY17" fmla="*/ 413837 h 1604924"/>
                <a:gd name="connsiteX18" fmla="*/ 1550311 w 1718328"/>
                <a:gd name="connsiteY18" fmla="*/ 553331 h 1604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18328" h="1604924">
                  <a:moveTo>
                    <a:pt x="1718328" y="706035"/>
                  </a:moveTo>
                  <a:lnTo>
                    <a:pt x="819439" y="1604924"/>
                  </a:lnTo>
                  <a:lnTo>
                    <a:pt x="655764" y="1469879"/>
                  </a:lnTo>
                  <a:cubicBezTo>
                    <a:pt x="473340" y="1346636"/>
                    <a:pt x="253425" y="1274673"/>
                    <a:pt x="16702" y="1274673"/>
                  </a:cubicBezTo>
                  <a:lnTo>
                    <a:pt x="0" y="1275516"/>
                  </a:lnTo>
                  <a:lnTo>
                    <a:pt x="0" y="454"/>
                  </a:lnTo>
                  <a:lnTo>
                    <a:pt x="8985" y="0"/>
                  </a:lnTo>
                  <a:lnTo>
                    <a:pt x="243889" y="11862"/>
                  </a:lnTo>
                  <a:lnTo>
                    <a:pt x="311968" y="20943"/>
                  </a:lnTo>
                  <a:lnTo>
                    <a:pt x="474647" y="45771"/>
                  </a:lnTo>
                  <a:lnTo>
                    <a:pt x="546438" y="61862"/>
                  </a:lnTo>
                  <a:lnTo>
                    <a:pt x="701509" y="101735"/>
                  </a:lnTo>
                  <a:lnTo>
                    <a:pt x="764699" y="121811"/>
                  </a:lnTo>
                  <a:lnTo>
                    <a:pt x="926041" y="180863"/>
                  </a:lnTo>
                  <a:lnTo>
                    <a:pt x="971785" y="199877"/>
                  </a:lnTo>
                  <a:lnTo>
                    <a:pt x="1153692" y="287506"/>
                  </a:lnTo>
                  <a:lnTo>
                    <a:pt x="1168443" y="295174"/>
                  </a:lnTo>
                  <a:lnTo>
                    <a:pt x="1363768" y="413837"/>
                  </a:lnTo>
                  <a:cubicBezTo>
                    <a:pt x="1428224" y="457383"/>
                    <a:pt x="1490473" y="503948"/>
                    <a:pt x="1550311" y="553331"/>
                  </a:cubicBezTo>
                  <a:close/>
                </a:path>
              </a:pathLst>
            </a:custGeom>
            <a:solidFill>
              <a:srgbClr val="FF68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3" name="Graphic 132" descr="Brain in head">
              <a:extLst>
                <a:ext uri="{FF2B5EF4-FFF2-40B4-BE49-F238E27FC236}">
                  <a16:creationId xmlns:a16="http://schemas.microsoft.com/office/drawing/2014/main" id="{D76CAC2A-98BB-418C-BB09-1C9E72553FA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250766" y="1992966"/>
              <a:ext cx="640080" cy="640080"/>
            </a:xfrm>
            <a:prstGeom prst="rect">
              <a:avLst/>
            </a:prstGeom>
          </p:spPr>
        </p:pic>
      </p:grpSp>
      <p:grpSp>
        <p:nvGrpSpPr>
          <p:cNvPr id="153" name="Group 152">
            <a:extLst>
              <a:ext uri="{FF2B5EF4-FFF2-40B4-BE49-F238E27FC236}">
                <a16:creationId xmlns:a16="http://schemas.microsoft.com/office/drawing/2014/main" id="{91DCB0FE-6E3C-479E-9135-1DF6CD78FCCC}"/>
              </a:ext>
            </a:extLst>
          </p:cNvPr>
          <p:cNvGrpSpPr/>
          <p:nvPr/>
        </p:nvGrpSpPr>
        <p:grpSpPr>
          <a:xfrm>
            <a:off x="5045934" y="604596"/>
            <a:ext cx="1730257" cy="1609753"/>
            <a:chOff x="5045934" y="604596"/>
            <a:chExt cx="1730257" cy="1609753"/>
          </a:xfrm>
        </p:grpSpPr>
        <p:sp>
          <p:nvSpPr>
            <p:cNvPr id="85" name="Freeform: Shape 84">
              <a:extLst>
                <a:ext uri="{FF2B5EF4-FFF2-40B4-BE49-F238E27FC236}">
                  <a16:creationId xmlns:a16="http://schemas.microsoft.com/office/drawing/2014/main" id="{04E31D9F-8F08-44A8-AE60-5D90B94DF897}"/>
                </a:ext>
              </a:extLst>
            </p:cNvPr>
            <p:cNvSpPr>
              <a:spLocks noChangeAspect="1"/>
            </p:cNvSpPr>
            <p:nvPr/>
          </p:nvSpPr>
          <p:spPr>
            <a:xfrm rot="18900000">
              <a:off x="5045934" y="604596"/>
              <a:ext cx="1730257" cy="1609753"/>
            </a:xfrm>
            <a:custGeom>
              <a:avLst/>
              <a:gdLst>
                <a:gd name="connsiteX0" fmla="*/ 1730168 w 1730257"/>
                <a:gd name="connsiteY0" fmla="*/ 709727 h 1609753"/>
                <a:gd name="connsiteX1" fmla="*/ 1730257 w 1730257"/>
                <a:gd name="connsiteY1" fmla="*/ 709825 h 1609753"/>
                <a:gd name="connsiteX2" fmla="*/ 830328 w 1730257"/>
                <a:gd name="connsiteY2" fmla="*/ 1609753 h 1609753"/>
                <a:gd name="connsiteX3" fmla="*/ 826555 w 1730257"/>
                <a:gd name="connsiteY3" fmla="*/ 1605579 h 1609753"/>
                <a:gd name="connsiteX4" fmla="*/ 18332 w 1730257"/>
                <a:gd name="connsiteY4" fmla="*/ 1270802 h 1609753"/>
                <a:gd name="connsiteX5" fmla="*/ 0 w 1730257"/>
                <a:gd name="connsiteY5" fmla="*/ 1271677 h 1609753"/>
                <a:gd name="connsiteX6" fmla="*/ 0 w 1730257"/>
                <a:gd name="connsiteY6" fmla="*/ 799 h 1609753"/>
                <a:gd name="connsiteX7" fmla="*/ 16735 w 1730257"/>
                <a:gd name="connsiteY7" fmla="*/ 0 h 1609753"/>
                <a:gd name="connsiteX8" fmla="*/ 1730168 w 1730257"/>
                <a:gd name="connsiteY8" fmla="*/ 709727 h 1609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0257" h="1609753">
                  <a:moveTo>
                    <a:pt x="1730168" y="709727"/>
                  </a:moveTo>
                  <a:lnTo>
                    <a:pt x="1730257" y="709825"/>
                  </a:lnTo>
                  <a:lnTo>
                    <a:pt x="830328" y="1609753"/>
                  </a:lnTo>
                  <a:lnTo>
                    <a:pt x="826555" y="1605579"/>
                  </a:lnTo>
                  <a:cubicBezTo>
                    <a:pt x="603371" y="1382395"/>
                    <a:pt x="310852" y="1270802"/>
                    <a:pt x="18332" y="1270802"/>
                  </a:cubicBezTo>
                  <a:lnTo>
                    <a:pt x="0" y="1271677"/>
                  </a:lnTo>
                  <a:lnTo>
                    <a:pt x="0" y="799"/>
                  </a:lnTo>
                  <a:lnTo>
                    <a:pt x="16735" y="0"/>
                  </a:lnTo>
                  <a:cubicBezTo>
                    <a:pt x="636876" y="0"/>
                    <a:pt x="1257017" y="236575"/>
                    <a:pt x="1730168" y="709727"/>
                  </a:cubicBezTo>
                  <a:close/>
                </a:path>
              </a:pathLst>
            </a:cu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5" name="Graphic 134" descr="Brain">
              <a:extLst>
                <a:ext uri="{FF2B5EF4-FFF2-40B4-BE49-F238E27FC236}">
                  <a16:creationId xmlns:a16="http://schemas.microsoft.com/office/drawing/2014/main" id="{131D80FA-CB88-469B-99AF-79D70BEAFF0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286486" y="948382"/>
              <a:ext cx="640080" cy="640080"/>
            </a:xfrm>
            <a:prstGeom prst="rect">
              <a:avLst/>
            </a:prstGeom>
          </p:spPr>
        </p:pic>
      </p:grpSp>
      <p:grpSp>
        <p:nvGrpSpPr>
          <p:cNvPr id="150" name="Group 149">
            <a:extLst>
              <a:ext uri="{FF2B5EF4-FFF2-40B4-BE49-F238E27FC236}">
                <a16:creationId xmlns:a16="http://schemas.microsoft.com/office/drawing/2014/main" id="{0C84A1C4-665B-4C51-A5FE-5C199DCEB93B}"/>
              </a:ext>
            </a:extLst>
          </p:cNvPr>
          <p:cNvGrpSpPr/>
          <p:nvPr/>
        </p:nvGrpSpPr>
        <p:grpSpPr>
          <a:xfrm>
            <a:off x="4749702" y="3966761"/>
            <a:ext cx="1723443" cy="1610073"/>
            <a:chOff x="4749702" y="3966761"/>
            <a:chExt cx="1723443" cy="1610073"/>
          </a:xfrm>
        </p:grpSpPr>
        <p:sp>
          <p:nvSpPr>
            <p:cNvPr id="79" name="Freeform: Shape 78">
              <a:extLst>
                <a:ext uri="{FF2B5EF4-FFF2-40B4-BE49-F238E27FC236}">
                  <a16:creationId xmlns:a16="http://schemas.microsoft.com/office/drawing/2014/main" id="{62D01125-15F7-41F6-B30C-90F8268BD8B4}"/>
                </a:ext>
              </a:extLst>
            </p:cNvPr>
            <p:cNvSpPr>
              <a:spLocks noChangeAspect="1"/>
            </p:cNvSpPr>
            <p:nvPr/>
          </p:nvSpPr>
          <p:spPr>
            <a:xfrm rot="10800000">
              <a:off x="4749702" y="3966761"/>
              <a:ext cx="1723443" cy="1610073"/>
            </a:xfrm>
            <a:custGeom>
              <a:avLst/>
              <a:gdLst>
                <a:gd name="connsiteX0" fmla="*/ 816117 w 1723443"/>
                <a:gd name="connsiteY0" fmla="*/ 1610073 h 1610073"/>
                <a:gd name="connsiteX1" fmla="*/ 662238 w 1723443"/>
                <a:gd name="connsiteY1" fmla="*/ 1483112 h 1610073"/>
                <a:gd name="connsiteX2" fmla="*/ 23176 w 1723443"/>
                <a:gd name="connsiteY2" fmla="*/ 1287905 h 1610073"/>
                <a:gd name="connsiteX3" fmla="*/ 0 w 1723443"/>
                <a:gd name="connsiteY3" fmla="*/ 1289076 h 1610073"/>
                <a:gd name="connsiteX4" fmla="*/ 0 w 1723443"/>
                <a:gd name="connsiteY4" fmla="*/ 894 h 1610073"/>
                <a:gd name="connsiteX5" fmla="*/ 17690 w 1723443"/>
                <a:gd name="connsiteY5" fmla="*/ 0 h 1610073"/>
                <a:gd name="connsiteX6" fmla="*/ 1559045 w 1723443"/>
                <a:gd name="connsiteY6" fmla="*/ 553332 h 1610073"/>
                <a:gd name="connsiteX7" fmla="*/ 1723443 w 1723443"/>
                <a:gd name="connsiteY7" fmla="*/ 702747 h 1610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3443" h="1610073">
                  <a:moveTo>
                    <a:pt x="816117" y="1610073"/>
                  </a:moveTo>
                  <a:lnTo>
                    <a:pt x="662238" y="1483112"/>
                  </a:lnTo>
                  <a:cubicBezTo>
                    <a:pt x="479814" y="1359869"/>
                    <a:pt x="259899" y="1287905"/>
                    <a:pt x="23176" y="1287905"/>
                  </a:cubicBezTo>
                  <a:lnTo>
                    <a:pt x="0" y="1289076"/>
                  </a:lnTo>
                  <a:lnTo>
                    <a:pt x="0" y="894"/>
                  </a:lnTo>
                  <a:lnTo>
                    <a:pt x="17690" y="0"/>
                  </a:lnTo>
                  <a:cubicBezTo>
                    <a:pt x="603185" y="0"/>
                    <a:pt x="1140180" y="207654"/>
                    <a:pt x="1559045" y="553332"/>
                  </a:cubicBezTo>
                  <a:lnTo>
                    <a:pt x="1723443" y="702747"/>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7" name="Graphic 136" descr="Heartbeat">
              <a:extLst>
                <a:ext uri="{FF2B5EF4-FFF2-40B4-BE49-F238E27FC236}">
                  <a16:creationId xmlns:a16="http://schemas.microsoft.com/office/drawing/2014/main" id="{4323B5A0-6985-4C7E-92CB-D0B1D8DFE36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273277" y="4661963"/>
              <a:ext cx="731520" cy="731520"/>
            </a:xfrm>
            <a:prstGeom prst="rect">
              <a:avLst/>
            </a:prstGeom>
          </p:spPr>
        </p:pic>
      </p:grpSp>
      <p:grpSp>
        <p:nvGrpSpPr>
          <p:cNvPr id="149" name="Group 148">
            <a:extLst>
              <a:ext uri="{FF2B5EF4-FFF2-40B4-BE49-F238E27FC236}">
                <a16:creationId xmlns:a16="http://schemas.microsoft.com/office/drawing/2014/main" id="{FE99379F-E73E-409F-932B-43212CCD6321}"/>
              </a:ext>
            </a:extLst>
          </p:cNvPr>
          <p:cNvGrpSpPr/>
          <p:nvPr/>
        </p:nvGrpSpPr>
        <p:grpSpPr>
          <a:xfrm>
            <a:off x="6140608" y="4085946"/>
            <a:ext cx="1725415" cy="1612727"/>
            <a:chOff x="6140608" y="4085946"/>
            <a:chExt cx="1725415" cy="1612727"/>
          </a:xfrm>
        </p:grpSpPr>
        <p:sp>
          <p:nvSpPr>
            <p:cNvPr id="77" name="Freeform: Shape 76">
              <a:extLst>
                <a:ext uri="{FF2B5EF4-FFF2-40B4-BE49-F238E27FC236}">
                  <a16:creationId xmlns:a16="http://schemas.microsoft.com/office/drawing/2014/main" id="{6C75B6BD-E877-4BEA-A71C-7C5520BB6546}"/>
                </a:ext>
              </a:extLst>
            </p:cNvPr>
            <p:cNvSpPr>
              <a:spLocks noChangeAspect="1"/>
            </p:cNvSpPr>
            <p:nvPr/>
          </p:nvSpPr>
          <p:spPr>
            <a:xfrm rot="8100000">
              <a:off x="6140608" y="4085946"/>
              <a:ext cx="1725415" cy="1612727"/>
            </a:xfrm>
            <a:custGeom>
              <a:avLst/>
              <a:gdLst>
                <a:gd name="connsiteX0" fmla="*/ 0 w 1725415"/>
                <a:gd name="connsiteY0" fmla="*/ 1290161 h 1612727"/>
                <a:gd name="connsiteX1" fmla="*/ 0 w 1725415"/>
                <a:gd name="connsiteY1" fmla="*/ 988 h 1612727"/>
                <a:gd name="connsiteX2" fmla="*/ 20703 w 1725415"/>
                <a:gd name="connsiteY2" fmla="*/ 0 h 1612727"/>
                <a:gd name="connsiteX3" fmla="*/ 1550101 w 1725415"/>
                <a:gd name="connsiteY3" fmla="*/ 543384 h 1612727"/>
                <a:gd name="connsiteX4" fmla="*/ 1725415 w 1725415"/>
                <a:gd name="connsiteY4" fmla="*/ 701844 h 1612727"/>
                <a:gd name="connsiteX5" fmla="*/ 814532 w 1725415"/>
                <a:gd name="connsiteY5" fmla="*/ 1612727 h 1612727"/>
                <a:gd name="connsiteX6" fmla="*/ 740519 w 1725415"/>
                <a:gd name="connsiteY6" fmla="*/ 1545830 h 1612727"/>
                <a:gd name="connsiteX7" fmla="*/ 237411 w 1725415"/>
                <a:gd name="connsiteY7" fmla="*/ 1310440 h 1612727"/>
                <a:gd name="connsiteX8" fmla="*/ 135589 w 1725415"/>
                <a:gd name="connsiteY8" fmla="*/ 1300681 h 1612727"/>
                <a:gd name="connsiteX9" fmla="*/ 109457 w 1725415"/>
                <a:gd name="connsiteY9" fmla="*/ 1295688 h 1612727"/>
                <a:gd name="connsiteX10" fmla="*/ 54580 w 1725415"/>
                <a:gd name="connsiteY10" fmla="*/ 1292917 h 1612727"/>
                <a:gd name="connsiteX11" fmla="*/ 19105 w 1725415"/>
                <a:gd name="connsiteY11" fmla="*/ 1289516 h 1612727"/>
                <a:gd name="connsiteX12" fmla="*/ 2730 w 1725415"/>
                <a:gd name="connsiteY12" fmla="*/ 1290299 h 1612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25415" h="1612727">
                  <a:moveTo>
                    <a:pt x="0" y="1290161"/>
                  </a:moveTo>
                  <a:lnTo>
                    <a:pt x="0" y="988"/>
                  </a:lnTo>
                  <a:lnTo>
                    <a:pt x="20703" y="0"/>
                  </a:lnTo>
                  <a:cubicBezTo>
                    <a:pt x="563327" y="0"/>
                    <a:pt x="1105949" y="181128"/>
                    <a:pt x="1550101" y="543384"/>
                  </a:cubicBezTo>
                  <a:lnTo>
                    <a:pt x="1725415" y="701844"/>
                  </a:lnTo>
                  <a:lnTo>
                    <a:pt x="814532" y="1612727"/>
                  </a:lnTo>
                  <a:lnTo>
                    <a:pt x="740519" y="1545830"/>
                  </a:lnTo>
                  <a:cubicBezTo>
                    <a:pt x="590873" y="1423776"/>
                    <a:pt x="417527" y="1345313"/>
                    <a:pt x="237411" y="1310440"/>
                  </a:cubicBezTo>
                  <a:lnTo>
                    <a:pt x="135589" y="1300681"/>
                  </a:lnTo>
                  <a:lnTo>
                    <a:pt x="109457" y="1295688"/>
                  </a:lnTo>
                  <a:lnTo>
                    <a:pt x="54580" y="1292917"/>
                  </a:lnTo>
                  <a:lnTo>
                    <a:pt x="19105" y="1289516"/>
                  </a:lnTo>
                  <a:lnTo>
                    <a:pt x="2730" y="1290299"/>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9" name="Graphic 138" descr="Needle">
              <a:extLst>
                <a:ext uri="{FF2B5EF4-FFF2-40B4-BE49-F238E27FC236}">
                  <a16:creationId xmlns:a16="http://schemas.microsoft.com/office/drawing/2014/main" id="{F6F370AB-7D11-4C98-ACB6-EB8A41702D1D}"/>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893094" y="4708119"/>
              <a:ext cx="640080" cy="640080"/>
            </a:xfrm>
            <a:prstGeom prst="rect">
              <a:avLst/>
            </a:prstGeom>
          </p:spPr>
        </p:pic>
      </p:grpSp>
      <p:grpSp>
        <p:nvGrpSpPr>
          <p:cNvPr id="146" name="Group 145">
            <a:extLst>
              <a:ext uri="{FF2B5EF4-FFF2-40B4-BE49-F238E27FC236}">
                <a16:creationId xmlns:a16="http://schemas.microsoft.com/office/drawing/2014/main" id="{9227ECF1-1E6A-4289-8CD6-7E5E869AFF12}"/>
              </a:ext>
            </a:extLst>
          </p:cNvPr>
          <p:cNvGrpSpPr/>
          <p:nvPr/>
        </p:nvGrpSpPr>
        <p:grpSpPr>
          <a:xfrm>
            <a:off x="6455456" y="730515"/>
            <a:ext cx="1710567" cy="1611258"/>
            <a:chOff x="6455456" y="730515"/>
            <a:chExt cx="1710567" cy="1611258"/>
          </a:xfrm>
        </p:grpSpPr>
        <p:sp>
          <p:nvSpPr>
            <p:cNvPr id="71" name="Freeform: Shape 70">
              <a:extLst>
                <a:ext uri="{FF2B5EF4-FFF2-40B4-BE49-F238E27FC236}">
                  <a16:creationId xmlns:a16="http://schemas.microsoft.com/office/drawing/2014/main" id="{6BE05841-76AD-4E39-9F5C-3F8E11FACD96}"/>
                </a:ext>
              </a:extLst>
            </p:cNvPr>
            <p:cNvSpPr>
              <a:spLocks noChangeAspect="1"/>
            </p:cNvSpPr>
            <p:nvPr/>
          </p:nvSpPr>
          <p:spPr>
            <a:xfrm>
              <a:off x="6455456" y="730515"/>
              <a:ext cx="1710567" cy="1611258"/>
            </a:xfrm>
            <a:custGeom>
              <a:avLst/>
              <a:gdLst>
                <a:gd name="connsiteX0" fmla="*/ 0 w 1710567"/>
                <a:gd name="connsiteY0" fmla="*/ 0 h 1611258"/>
                <a:gd name="connsiteX1" fmla="*/ 1541355 w 1710567"/>
                <a:gd name="connsiteY1" fmla="*/ 553332 h 1611258"/>
                <a:gd name="connsiteX2" fmla="*/ 1710567 w 1710567"/>
                <a:gd name="connsiteY2" fmla="*/ 707123 h 1611258"/>
                <a:gd name="connsiteX3" fmla="*/ 806432 w 1710567"/>
                <a:gd name="connsiteY3" fmla="*/ 1611258 h 1611258"/>
                <a:gd name="connsiteX4" fmla="*/ 802736 w 1710567"/>
                <a:gd name="connsiteY4" fmla="*/ 1607191 h 1611258"/>
                <a:gd name="connsiteX5" fmla="*/ 111378 w 1710567"/>
                <a:gd name="connsiteY5" fmla="*/ 1278315 h 1611258"/>
                <a:gd name="connsiteX6" fmla="*/ 0 w 1710567"/>
                <a:gd name="connsiteY6" fmla="*/ 1272691 h 1611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0567" h="1611258">
                  <a:moveTo>
                    <a:pt x="0" y="0"/>
                  </a:moveTo>
                  <a:cubicBezTo>
                    <a:pt x="585495" y="0"/>
                    <a:pt x="1122490" y="207654"/>
                    <a:pt x="1541355" y="553332"/>
                  </a:cubicBezTo>
                  <a:lnTo>
                    <a:pt x="1710567" y="707123"/>
                  </a:lnTo>
                  <a:lnTo>
                    <a:pt x="806432" y="1611258"/>
                  </a:lnTo>
                  <a:lnTo>
                    <a:pt x="802736" y="1607191"/>
                  </a:lnTo>
                  <a:cubicBezTo>
                    <a:pt x="621749" y="1426204"/>
                    <a:pt x="380348" y="1305631"/>
                    <a:pt x="111378" y="1278315"/>
                  </a:cubicBezTo>
                  <a:lnTo>
                    <a:pt x="0" y="12726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1" name="Graphic 140" descr="Stethoscope">
              <a:extLst>
                <a:ext uri="{FF2B5EF4-FFF2-40B4-BE49-F238E27FC236}">
                  <a16:creationId xmlns:a16="http://schemas.microsoft.com/office/drawing/2014/main" id="{8AC94F0A-7025-4530-8DAA-4D59FD7B2CEB}"/>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6894729" y="951488"/>
              <a:ext cx="640080" cy="640080"/>
            </a:xfrm>
            <a:prstGeom prst="rect">
              <a:avLst/>
            </a:prstGeom>
          </p:spPr>
        </p:pic>
      </p:grpSp>
      <p:grpSp>
        <p:nvGrpSpPr>
          <p:cNvPr id="147" name="Group 146">
            <a:extLst>
              <a:ext uri="{FF2B5EF4-FFF2-40B4-BE49-F238E27FC236}">
                <a16:creationId xmlns:a16="http://schemas.microsoft.com/office/drawing/2014/main" id="{3D479213-4EBC-43BE-B956-E5120882F15E}"/>
              </a:ext>
            </a:extLst>
          </p:cNvPr>
          <p:cNvGrpSpPr/>
          <p:nvPr/>
        </p:nvGrpSpPr>
        <p:grpSpPr>
          <a:xfrm>
            <a:off x="7394157" y="1750798"/>
            <a:ext cx="1608483" cy="1712658"/>
            <a:chOff x="7394157" y="1750798"/>
            <a:chExt cx="1608483" cy="1712658"/>
          </a:xfrm>
        </p:grpSpPr>
        <p:sp>
          <p:nvSpPr>
            <p:cNvPr id="73" name="Freeform: Shape 72">
              <a:extLst>
                <a:ext uri="{FF2B5EF4-FFF2-40B4-BE49-F238E27FC236}">
                  <a16:creationId xmlns:a16="http://schemas.microsoft.com/office/drawing/2014/main" id="{22C78088-19E1-4036-8691-247682C6522D}"/>
                </a:ext>
              </a:extLst>
            </p:cNvPr>
            <p:cNvSpPr>
              <a:spLocks noChangeAspect="1"/>
            </p:cNvSpPr>
            <p:nvPr/>
          </p:nvSpPr>
          <p:spPr>
            <a:xfrm rot="2700000">
              <a:off x="7342070" y="1802885"/>
              <a:ext cx="1712658" cy="1608483"/>
            </a:xfrm>
            <a:custGeom>
              <a:avLst/>
              <a:gdLst>
                <a:gd name="connsiteX0" fmla="*/ 0 w 1712658"/>
                <a:gd name="connsiteY0" fmla="*/ 494 h 1608483"/>
                <a:gd name="connsiteX1" fmla="*/ 10350 w 1712658"/>
                <a:gd name="connsiteY1" fmla="*/ 0 h 1608483"/>
                <a:gd name="connsiteX2" fmla="*/ 1539747 w 1712658"/>
                <a:gd name="connsiteY2" fmla="*/ 543385 h 1608483"/>
                <a:gd name="connsiteX3" fmla="*/ 1712658 w 1712658"/>
                <a:gd name="connsiteY3" fmla="*/ 699672 h 1608483"/>
                <a:gd name="connsiteX4" fmla="*/ 803847 w 1712658"/>
                <a:gd name="connsiteY4" fmla="*/ 1608483 h 1608483"/>
                <a:gd name="connsiteX5" fmla="*/ 722408 w 1712658"/>
                <a:gd name="connsiteY5" fmla="*/ 1534874 h 1608483"/>
                <a:gd name="connsiteX6" fmla="*/ 532540 w 1712658"/>
                <a:gd name="connsiteY6" fmla="*/ 1409333 h 1608483"/>
                <a:gd name="connsiteX7" fmla="*/ 497206 w 1712658"/>
                <a:gd name="connsiteY7" fmla="*/ 1392934 h 1608483"/>
                <a:gd name="connsiteX8" fmla="*/ 488130 w 1712658"/>
                <a:gd name="connsiteY8" fmla="*/ 1387570 h 1608483"/>
                <a:gd name="connsiteX9" fmla="*/ 474493 w 1712658"/>
                <a:gd name="connsiteY9" fmla="*/ 1382392 h 1608483"/>
                <a:gd name="connsiteX10" fmla="*/ 431105 w 1712658"/>
                <a:gd name="connsiteY10" fmla="*/ 1362255 h 1608483"/>
                <a:gd name="connsiteX11" fmla="*/ 326421 w 1712658"/>
                <a:gd name="connsiteY11" fmla="*/ 1325638 h 1608483"/>
                <a:gd name="connsiteX12" fmla="*/ 322558 w 1712658"/>
                <a:gd name="connsiteY12" fmla="*/ 1324696 h 1608483"/>
                <a:gd name="connsiteX13" fmla="*/ 305503 w 1712658"/>
                <a:gd name="connsiteY13" fmla="*/ 1318218 h 1608483"/>
                <a:gd name="connsiteX14" fmla="*/ 261933 w 1712658"/>
                <a:gd name="connsiteY14" fmla="*/ 1309894 h 1608483"/>
                <a:gd name="connsiteX15" fmla="*/ 219299 w 1712658"/>
                <a:gd name="connsiteY15" fmla="*/ 1299484 h 1608483"/>
                <a:gd name="connsiteX16" fmla="*/ 195537 w 1712658"/>
                <a:gd name="connsiteY16" fmla="*/ 1297207 h 1608483"/>
                <a:gd name="connsiteX17" fmla="*/ 109457 w 1712658"/>
                <a:gd name="connsiteY17" fmla="*/ 1280759 h 1608483"/>
                <a:gd name="connsiteX18" fmla="*/ 0 w 1712658"/>
                <a:gd name="connsiteY18" fmla="*/ 1275232 h 160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12658" h="1608483">
                  <a:moveTo>
                    <a:pt x="0" y="494"/>
                  </a:moveTo>
                  <a:lnTo>
                    <a:pt x="10350" y="0"/>
                  </a:lnTo>
                  <a:cubicBezTo>
                    <a:pt x="552973" y="0"/>
                    <a:pt x="1095596" y="181128"/>
                    <a:pt x="1539747" y="543385"/>
                  </a:cubicBezTo>
                  <a:lnTo>
                    <a:pt x="1712658" y="699672"/>
                  </a:lnTo>
                  <a:lnTo>
                    <a:pt x="803847" y="1608483"/>
                  </a:lnTo>
                  <a:lnTo>
                    <a:pt x="722408" y="1534874"/>
                  </a:lnTo>
                  <a:cubicBezTo>
                    <a:pt x="662549" y="1486053"/>
                    <a:pt x="598899" y="1444205"/>
                    <a:pt x="532540" y="1409333"/>
                  </a:cubicBezTo>
                  <a:lnTo>
                    <a:pt x="497206" y="1392934"/>
                  </a:lnTo>
                  <a:lnTo>
                    <a:pt x="488130" y="1387570"/>
                  </a:lnTo>
                  <a:lnTo>
                    <a:pt x="474493" y="1382392"/>
                  </a:lnTo>
                  <a:lnTo>
                    <a:pt x="431105" y="1362255"/>
                  </a:lnTo>
                  <a:cubicBezTo>
                    <a:pt x="396708" y="1348305"/>
                    <a:pt x="361768" y="1336100"/>
                    <a:pt x="326421" y="1325638"/>
                  </a:cubicBezTo>
                  <a:lnTo>
                    <a:pt x="322558" y="1324696"/>
                  </a:lnTo>
                  <a:lnTo>
                    <a:pt x="305503" y="1318218"/>
                  </a:lnTo>
                  <a:lnTo>
                    <a:pt x="261933" y="1309894"/>
                  </a:lnTo>
                  <a:lnTo>
                    <a:pt x="219299" y="1299484"/>
                  </a:lnTo>
                  <a:lnTo>
                    <a:pt x="195537" y="1297207"/>
                  </a:lnTo>
                  <a:lnTo>
                    <a:pt x="109457" y="1280759"/>
                  </a:lnTo>
                  <a:lnTo>
                    <a:pt x="0" y="127523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3" name="Graphic 142" descr="Medicine">
              <a:extLst>
                <a:ext uri="{FF2B5EF4-FFF2-40B4-BE49-F238E27FC236}">
                  <a16:creationId xmlns:a16="http://schemas.microsoft.com/office/drawing/2014/main" id="{C1D21448-DCAD-4CEC-9ED4-F8B183E19AF1}"/>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019262" y="1995205"/>
              <a:ext cx="640080" cy="640080"/>
            </a:xfrm>
            <a:prstGeom prst="rect">
              <a:avLst/>
            </a:prstGeom>
          </p:spPr>
        </p:pic>
      </p:grpSp>
      <p:grpSp>
        <p:nvGrpSpPr>
          <p:cNvPr id="148" name="Group 147">
            <a:extLst>
              <a:ext uri="{FF2B5EF4-FFF2-40B4-BE49-F238E27FC236}">
                <a16:creationId xmlns:a16="http://schemas.microsoft.com/office/drawing/2014/main" id="{C5E11723-0F2C-414D-8D96-D8D965B7A9A5}"/>
              </a:ext>
            </a:extLst>
          </p:cNvPr>
          <p:cNvGrpSpPr/>
          <p:nvPr/>
        </p:nvGrpSpPr>
        <p:grpSpPr>
          <a:xfrm>
            <a:off x="7265054" y="3132749"/>
            <a:ext cx="1613560" cy="1725222"/>
            <a:chOff x="7265054" y="3132749"/>
            <a:chExt cx="1613560" cy="1725222"/>
          </a:xfrm>
        </p:grpSpPr>
        <p:sp>
          <p:nvSpPr>
            <p:cNvPr id="75" name="Freeform: Shape 74">
              <a:extLst>
                <a:ext uri="{FF2B5EF4-FFF2-40B4-BE49-F238E27FC236}">
                  <a16:creationId xmlns:a16="http://schemas.microsoft.com/office/drawing/2014/main" id="{6C9887C9-2172-4E0A-B916-443F8A11E036}"/>
                </a:ext>
              </a:extLst>
            </p:cNvPr>
            <p:cNvSpPr>
              <a:spLocks noChangeAspect="1"/>
            </p:cNvSpPr>
            <p:nvPr/>
          </p:nvSpPr>
          <p:spPr>
            <a:xfrm rot="5400000">
              <a:off x="7209223" y="3188580"/>
              <a:ext cx="1725222" cy="1613560"/>
            </a:xfrm>
            <a:custGeom>
              <a:avLst/>
              <a:gdLst>
                <a:gd name="connsiteX0" fmla="*/ 0 w 1725222"/>
                <a:gd name="connsiteY0" fmla="*/ 1286311 h 1613560"/>
                <a:gd name="connsiteX1" fmla="*/ 0 w 1725222"/>
                <a:gd name="connsiteY1" fmla="*/ 1057 h 1613560"/>
                <a:gd name="connsiteX2" fmla="*/ 20926 w 1725222"/>
                <a:gd name="connsiteY2" fmla="*/ 0 h 1613560"/>
                <a:gd name="connsiteX3" fmla="*/ 21086 w 1725222"/>
                <a:gd name="connsiteY3" fmla="*/ 7 h 1613560"/>
                <a:gd name="connsiteX4" fmla="*/ 254562 w 1725222"/>
                <a:gd name="connsiteY4" fmla="*/ 11797 h 1613560"/>
                <a:gd name="connsiteX5" fmla="*/ 329525 w 1725222"/>
                <a:gd name="connsiteY5" fmla="*/ 21795 h 1613560"/>
                <a:gd name="connsiteX6" fmla="*/ 482228 w 1725222"/>
                <a:gd name="connsiteY6" fmla="*/ 45101 h 1613560"/>
                <a:gd name="connsiteX7" fmla="*/ 567925 w 1725222"/>
                <a:gd name="connsiteY7" fmla="*/ 64309 h 1613560"/>
                <a:gd name="connsiteX8" fmla="*/ 703134 w 1725222"/>
                <a:gd name="connsiteY8" fmla="*/ 99075 h 1613560"/>
                <a:gd name="connsiteX9" fmla="*/ 789653 w 1725222"/>
                <a:gd name="connsiteY9" fmla="*/ 126564 h 1613560"/>
                <a:gd name="connsiteX10" fmla="*/ 916752 w 1725222"/>
                <a:gd name="connsiteY10" fmla="*/ 173083 h 1613560"/>
                <a:gd name="connsiteX11" fmla="*/ 999731 w 1725222"/>
                <a:gd name="connsiteY11" fmla="*/ 207573 h 1613560"/>
                <a:gd name="connsiteX12" fmla="*/ 1123261 w 1725222"/>
                <a:gd name="connsiteY12" fmla="*/ 267081 h 1613560"/>
                <a:gd name="connsiteX13" fmla="*/ 1198819 w 1725222"/>
                <a:gd name="connsiteY13" fmla="*/ 306356 h 1613560"/>
                <a:gd name="connsiteX14" fmla="*/ 1325946 w 1725222"/>
                <a:gd name="connsiteY14" fmla="*/ 383587 h 1613560"/>
                <a:gd name="connsiteX15" fmla="*/ 1386570 w 1725222"/>
                <a:gd name="connsiteY15" fmla="*/ 421937 h 1613560"/>
                <a:gd name="connsiteX16" fmla="*/ 1562120 w 1725222"/>
                <a:gd name="connsiteY16" fmla="*/ 553211 h 1613560"/>
                <a:gd name="connsiteX17" fmla="*/ 1562280 w 1725222"/>
                <a:gd name="connsiteY17" fmla="*/ 553332 h 1613560"/>
                <a:gd name="connsiteX18" fmla="*/ 1725222 w 1725222"/>
                <a:gd name="connsiteY18" fmla="*/ 701424 h 1613560"/>
                <a:gd name="connsiteX19" fmla="*/ 813086 w 1725222"/>
                <a:gd name="connsiteY19" fmla="*/ 1613560 h 1613560"/>
                <a:gd name="connsiteX20" fmla="*/ 652242 w 1725222"/>
                <a:gd name="connsiteY20" fmla="*/ 1480852 h 1613560"/>
                <a:gd name="connsiteX21" fmla="*/ 13180 w 1725222"/>
                <a:gd name="connsiteY21" fmla="*/ 1285645 h 1613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25222" h="1613560">
                  <a:moveTo>
                    <a:pt x="0" y="1286311"/>
                  </a:moveTo>
                  <a:lnTo>
                    <a:pt x="0" y="1057"/>
                  </a:lnTo>
                  <a:lnTo>
                    <a:pt x="20926" y="0"/>
                  </a:lnTo>
                  <a:lnTo>
                    <a:pt x="21086" y="7"/>
                  </a:lnTo>
                  <a:lnTo>
                    <a:pt x="254562" y="11797"/>
                  </a:lnTo>
                  <a:lnTo>
                    <a:pt x="329525" y="21795"/>
                  </a:lnTo>
                  <a:lnTo>
                    <a:pt x="482228" y="45101"/>
                  </a:lnTo>
                  <a:lnTo>
                    <a:pt x="567925" y="64309"/>
                  </a:lnTo>
                  <a:lnTo>
                    <a:pt x="703134" y="99075"/>
                  </a:lnTo>
                  <a:lnTo>
                    <a:pt x="789653" y="126564"/>
                  </a:lnTo>
                  <a:lnTo>
                    <a:pt x="916752" y="173083"/>
                  </a:lnTo>
                  <a:lnTo>
                    <a:pt x="999731" y="207573"/>
                  </a:lnTo>
                  <a:lnTo>
                    <a:pt x="1123261" y="267081"/>
                  </a:lnTo>
                  <a:lnTo>
                    <a:pt x="1198819" y="306356"/>
                  </a:lnTo>
                  <a:lnTo>
                    <a:pt x="1325946" y="383587"/>
                  </a:lnTo>
                  <a:lnTo>
                    <a:pt x="1386570" y="421937"/>
                  </a:lnTo>
                  <a:lnTo>
                    <a:pt x="1562120" y="553211"/>
                  </a:lnTo>
                  <a:lnTo>
                    <a:pt x="1562280" y="553332"/>
                  </a:lnTo>
                  <a:lnTo>
                    <a:pt x="1725222" y="701424"/>
                  </a:lnTo>
                  <a:lnTo>
                    <a:pt x="813086" y="1613560"/>
                  </a:lnTo>
                  <a:lnTo>
                    <a:pt x="652242" y="1480852"/>
                  </a:lnTo>
                  <a:cubicBezTo>
                    <a:pt x="469818" y="1357608"/>
                    <a:pt x="249903" y="1285645"/>
                    <a:pt x="13180" y="1285645"/>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5" name="Graphic 144" descr="Eye dropper">
              <a:extLst>
                <a:ext uri="{FF2B5EF4-FFF2-40B4-BE49-F238E27FC236}">
                  <a16:creationId xmlns:a16="http://schemas.microsoft.com/office/drawing/2014/main" id="{F137CD11-F00B-4505-85B8-B0C71029108F}"/>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8046905" y="3551895"/>
              <a:ext cx="640080" cy="640080"/>
            </a:xfrm>
            <a:prstGeom prst="rect">
              <a:avLst/>
            </a:prstGeom>
          </p:spPr>
        </p:pic>
      </p:grpSp>
      <p:sp>
        <p:nvSpPr>
          <p:cNvPr id="87" name="Freeform: Shape 86">
            <a:extLst>
              <a:ext uri="{FF2B5EF4-FFF2-40B4-BE49-F238E27FC236}">
                <a16:creationId xmlns:a16="http://schemas.microsoft.com/office/drawing/2014/main" id="{EB74E0A7-35C1-4BA2-87BA-7FDBA0F80B7B}"/>
              </a:ext>
            </a:extLst>
          </p:cNvPr>
          <p:cNvSpPr>
            <a:spLocks noChangeAspect="1"/>
          </p:cNvSpPr>
          <p:nvPr/>
        </p:nvSpPr>
        <p:spPr>
          <a:xfrm>
            <a:off x="4780843" y="1493851"/>
            <a:ext cx="3337560" cy="3337560"/>
          </a:xfrm>
          <a:custGeom>
            <a:avLst/>
            <a:gdLst>
              <a:gd name="connsiteX0" fmla="*/ 1669126 w 3337560"/>
              <a:gd name="connsiteY0" fmla="*/ 509078 h 3337560"/>
              <a:gd name="connsiteX1" fmla="*/ 526126 w 3337560"/>
              <a:gd name="connsiteY1" fmla="*/ 1652078 h 3337560"/>
              <a:gd name="connsiteX2" fmla="*/ 1224219 w 3337560"/>
              <a:gd name="connsiteY2" fmla="*/ 2705256 h 3337560"/>
              <a:gd name="connsiteX3" fmla="*/ 1226464 w 3337560"/>
              <a:gd name="connsiteY3" fmla="*/ 2706077 h 3337560"/>
              <a:gd name="connsiteX4" fmla="*/ 1229886 w 3337560"/>
              <a:gd name="connsiteY4" fmla="*/ 2707725 h 3337560"/>
              <a:gd name="connsiteX5" fmla="*/ 1668780 w 3337560"/>
              <a:gd name="connsiteY5" fmla="*/ 2796334 h 3337560"/>
              <a:gd name="connsiteX6" fmla="*/ 2107675 w 3337560"/>
              <a:gd name="connsiteY6" fmla="*/ 2707725 h 3337560"/>
              <a:gd name="connsiteX7" fmla="*/ 2108907 w 3337560"/>
              <a:gd name="connsiteY7" fmla="*/ 2707132 h 3337560"/>
              <a:gd name="connsiteX8" fmla="*/ 2114033 w 3337560"/>
              <a:gd name="connsiteY8" fmla="*/ 2705256 h 3337560"/>
              <a:gd name="connsiteX9" fmla="*/ 2812126 w 3337560"/>
              <a:gd name="connsiteY9" fmla="*/ 1652078 h 3337560"/>
              <a:gd name="connsiteX10" fmla="*/ 1669126 w 3337560"/>
              <a:gd name="connsiteY10" fmla="*/ 509078 h 3337560"/>
              <a:gd name="connsiteX11" fmla="*/ 1668780 w 3337560"/>
              <a:gd name="connsiteY11" fmla="*/ 0 h 3337560"/>
              <a:gd name="connsiteX12" fmla="*/ 3337560 w 3337560"/>
              <a:gd name="connsiteY12" fmla="*/ 1668780 h 3337560"/>
              <a:gd name="connsiteX13" fmla="*/ 1668780 w 3337560"/>
              <a:gd name="connsiteY13" fmla="*/ 3337560 h 3337560"/>
              <a:gd name="connsiteX14" fmla="*/ 0 w 3337560"/>
              <a:gd name="connsiteY14" fmla="*/ 1668780 h 3337560"/>
              <a:gd name="connsiteX15" fmla="*/ 1668780 w 3337560"/>
              <a:gd name="connsiteY15" fmla="*/ 0 h 3337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337560" h="3337560">
                <a:moveTo>
                  <a:pt x="1669126" y="509078"/>
                </a:moveTo>
                <a:cubicBezTo>
                  <a:pt x="1037865" y="509078"/>
                  <a:pt x="526126" y="1020817"/>
                  <a:pt x="526126" y="1652078"/>
                </a:cubicBezTo>
                <a:cubicBezTo>
                  <a:pt x="526126" y="2125524"/>
                  <a:pt x="813979" y="2531739"/>
                  <a:pt x="1224219" y="2705256"/>
                </a:cubicBezTo>
                <a:lnTo>
                  <a:pt x="1226464" y="2706077"/>
                </a:lnTo>
                <a:lnTo>
                  <a:pt x="1229886" y="2707725"/>
                </a:lnTo>
                <a:cubicBezTo>
                  <a:pt x="1364784" y="2764783"/>
                  <a:pt x="1513097" y="2796334"/>
                  <a:pt x="1668780" y="2796334"/>
                </a:cubicBezTo>
                <a:cubicBezTo>
                  <a:pt x="1824462" y="2796334"/>
                  <a:pt x="1972776" y="2764783"/>
                  <a:pt x="2107675" y="2707725"/>
                </a:cubicBezTo>
                <a:lnTo>
                  <a:pt x="2108907" y="2707132"/>
                </a:lnTo>
                <a:lnTo>
                  <a:pt x="2114033" y="2705256"/>
                </a:lnTo>
                <a:cubicBezTo>
                  <a:pt x="2524273" y="2531739"/>
                  <a:pt x="2812126" y="2125524"/>
                  <a:pt x="2812126" y="1652078"/>
                </a:cubicBezTo>
                <a:cubicBezTo>
                  <a:pt x="2812126" y="1020817"/>
                  <a:pt x="2300387" y="509078"/>
                  <a:pt x="1669126" y="509078"/>
                </a:cubicBezTo>
                <a:close/>
                <a:moveTo>
                  <a:pt x="1668780" y="0"/>
                </a:moveTo>
                <a:cubicBezTo>
                  <a:pt x="2590422" y="0"/>
                  <a:pt x="3337560" y="747138"/>
                  <a:pt x="3337560" y="1668780"/>
                </a:cubicBezTo>
                <a:cubicBezTo>
                  <a:pt x="3337560" y="2590422"/>
                  <a:pt x="2590422" y="3337560"/>
                  <a:pt x="1668780" y="3337560"/>
                </a:cubicBezTo>
                <a:cubicBezTo>
                  <a:pt x="747138" y="3337560"/>
                  <a:pt x="0" y="2590422"/>
                  <a:pt x="0" y="1668780"/>
                </a:cubicBezTo>
                <a:cubicBezTo>
                  <a:pt x="0" y="747138"/>
                  <a:pt x="747138" y="0"/>
                  <a:pt x="1668780" y="0"/>
                </a:cubicBez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AA313042-099D-4AA2-913F-6DCCD66E6165}"/>
              </a:ext>
            </a:extLst>
          </p:cNvPr>
          <p:cNvSpPr txBox="1"/>
          <p:nvPr/>
        </p:nvSpPr>
        <p:spPr>
          <a:xfrm>
            <a:off x="6688691" y="1631134"/>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p:txBody>
      </p:sp>
      <p:sp>
        <p:nvSpPr>
          <p:cNvPr id="96" name="TextBox 95">
            <a:extLst>
              <a:ext uri="{FF2B5EF4-FFF2-40B4-BE49-F238E27FC236}">
                <a16:creationId xmlns:a16="http://schemas.microsoft.com/office/drawing/2014/main" id="{4E7C60E2-46FB-497F-903B-B91A536DFF00}"/>
              </a:ext>
            </a:extLst>
          </p:cNvPr>
          <p:cNvSpPr txBox="1"/>
          <p:nvPr/>
        </p:nvSpPr>
        <p:spPr>
          <a:xfrm>
            <a:off x="7473435" y="2394387"/>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p:txBody>
      </p:sp>
      <p:sp>
        <p:nvSpPr>
          <p:cNvPr id="97" name="TextBox 96">
            <a:extLst>
              <a:ext uri="{FF2B5EF4-FFF2-40B4-BE49-F238E27FC236}">
                <a16:creationId xmlns:a16="http://schemas.microsoft.com/office/drawing/2014/main" id="{F91F4A2F-A3D3-425C-8139-8086FE2254F2}"/>
              </a:ext>
            </a:extLst>
          </p:cNvPr>
          <p:cNvSpPr txBox="1"/>
          <p:nvPr/>
        </p:nvSpPr>
        <p:spPr>
          <a:xfrm>
            <a:off x="7510857" y="3430767"/>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p:txBody>
      </p:sp>
      <p:sp>
        <p:nvSpPr>
          <p:cNvPr id="98" name="TextBox 97">
            <a:extLst>
              <a:ext uri="{FF2B5EF4-FFF2-40B4-BE49-F238E27FC236}">
                <a16:creationId xmlns:a16="http://schemas.microsoft.com/office/drawing/2014/main" id="{DE3146CC-6DBC-4CBF-8461-2B01828E9C03}"/>
              </a:ext>
            </a:extLst>
          </p:cNvPr>
          <p:cNvSpPr txBox="1"/>
          <p:nvPr/>
        </p:nvSpPr>
        <p:spPr>
          <a:xfrm>
            <a:off x="6771155" y="42256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p:txBody>
      </p:sp>
      <p:sp>
        <p:nvSpPr>
          <p:cNvPr id="99" name="TextBox 98">
            <a:extLst>
              <a:ext uri="{FF2B5EF4-FFF2-40B4-BE49-F238E27FC236}">
                <a16:creationId xmlns:a16="http://schemas.microsoft.com/office/drawing/2014/main" id="{E0555279-1F29-4359-A90A-01E047CE3FAB}"/>
              </a:ext>
            </a:extLst>
          </p:cNvPr>
          <p:cNvSpPr txBox="1"/>
          <p:nvPr/>
        </p:nvSpPr>
        <p:spPr>
          <a:xfrm>
            <a:off x="5656626" y="42256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p:txBody>
      </p:sp>
      <p:sp>
        <p:nvSpPr>
          <p:cNvPr id="100" name="TextBox 99">
            <a:extLst>
              <a:ext uri="{FF2B5EF4-FFF2-40B4-BE49-F238E27FC236}">
                <a16:creationId xmlns:a16="http://schemas.microsoft.com/office/drawing/2014/main" id="{FC916364-469C-4F27-A5AD-F781A32DF998}"/>
              </a:ext>
            </a:extLst>
          </p:cNvPr>
          <p:cNvSpPr txBox="1"/>
          <p:nvPr/>
        </p:nvSpPr>
        <p:spPr>
          <a:xfrm>
            <a:off x="4955743" y="35018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p:txBody>
      </p:sp>
      <p:sp>
        <p:nvSpPr>
          <p:cNvPr id="101" name="TextBox 100">
            <a:extLst>
              <a:ext uri="{FF2B5EF4-FFF2-40B4-BE49-F238E27FC236}">
                <a16:creationId xmlns:a16="http://schemas.microsoft.com/office/drawing/2014/main" id="{0CCC75F6-421F-42DA-ADBD-15ABB56BE999}"/>
              </a:ext>
            </a:extLst>
          </p:cNvPr>
          <p:cNvSpPr txBox="1"/>
          <p:nvPr/>
        </p:nvSpPr>
        <p:spPr>
          <a:xfrm>
            <a:off x="4919752" y="244489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07</a:t>
            </a:r>
          </a:p>
        </p:txBody>
      </p:sp>
      <p:sp>
        <p:nvSpPr>
          <p:cNvPr id="102" name="TextBox 101">
            <a:extLst>
              <a:ext uri="{FF2B5EF4-FFF2-40B4-BE49-F238E27FC236}">
                <a16:creationId xmlns:a16="http://schemas.microsoft.com/office/drawing/2014/main" id="{B61BCB52-18DE-41B7-B848-6BE077A51C1D}"/>
              </a:ext>
            </a:extLst>
          </p:cNvPr>
          <p:cNvSpPr txBox="1"/>
          <p:nvPr/>
        </p:nvSpPr>
        <p:spPr>
          <a:xfrm>
            <a:off x="5655590" y="1686079"/>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08</a:t>
            </a:r>
          </a:p>
        </p:txBody>
      </p:sp>
      <p:sp>
        <p:nvSpPr>
          <p:cNvPr id="119" name="TextBox 118">
            <a:extLst>
              <a:ext uri="{FF2B5EF4-FFF2-40B4-BE49-F238E27FC236}">
                <a16:creationId xmlns:a16="http://schemas.microsoft.com/office/drawing/2014/main" id="{03589CF1-793D-4FC6-8830-AA0A81D2A687}"/>
              </a:ext>
            </a:extLst>
          </p:cNvPr>
          <p:cNvSpPr txBox="1"/>
          <p:nvPr/>
        </p:nvSpPr>
        <p:spPr>
          <a:xfrm>
            <a:off x="413779" y="659758"/>
            <a:ext cx="3566160" cy="1000274"/>
          </a:xfrm>
          <a:prstGeom prst="rect">
            <a:avLst/>
          </a:prstGeom>
          <a:noFill/>
        </p:spPr>
        <p:txBody>
          <a:bodyPr wrap="square" rtlCol="0">
            <a:spAutoFit/>
          </a:bodyPr>
          <a:lstStyle/>
          <a:p>
            <a:r>
              <a:rPr lang="en-US" sz="1600" dirty="0">
                <a:solidFill>
                  <a:srgbClr val="7AB8F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0" name="TextBox 119">
            <a:extLst>
              <a:ext uri="{FF2B5EF4-FFF2-40B4-BE49-F238E27FC236}">
                <a16:creationId xmlns:a16="http://schemas.microsoft.com/office/drawing/2014/main" id="{F0F30896-62CB-4866-9C8F-2E2E0EBAEAB8}"/>
              </a:ext>
            </a:extLst>
          </p:cNvPr>
          <p:cNvSpPr txBox="1"/>
          <p:nvPr/>
        </p:nvSpPr>
        <p:spPr>
          <a:xfrm>
            <a:off x="101353" y="2000186"/>
            <a:ext cx="3566160" cy="1000274"/>
          </a:xfrm>
          <a:prstGeom prst="rect">
            <a:avLst/>
          </a:prstGeom>
          <a:noFill/>
        </p:spPr>
        <p:txBody>
          <a:bodyPr wrap="square" rtlCol="0">
            <a:spAutoFit/>
          </a:bodyPr>
          <a:lstStyle/>
          <a:p>
            <a:r>
              <a:rPr lang="en-US" sz="1600" dirty="0">
                <a:solidFill>
                  <a:srgbClr val="FF683C"/>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1" name="TextBox 120">
            <a:extLst>
              <a:ext uri="{FF2B5EF4-FFF2-40B4-BE49-F238E27FC236}">
                <a16:creationId xmlns:a16="http://schemas.microsoft.com/office/drawing/2014/main" id="{952792D0-4F7F-43F8-AFE8-E880DD3A4A32}"/>
              </a:ext>
            </a:extLst>
          </p:cNvPr>
          <p:cNvSpPr txBox="1"/>
          <p:nvPr/>
        </p:nvSpPr>
        <p:spPr>
          <a:xfrm>
            <a:off x="9095484" y="3507790"/>
            <a:ext cx="3180081" cy="1200329"/>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2" name="TextBox 121">
            <a:extLst>
              <a:ext uri="{FF2B5EF4-FFF2-40B4-BE49-F238E27FC236}">
                <a16:creationId xmlns:a16="http://schemas.microsoft.com/office/drawing/2014/main" id="{6F4A2CE5-C99C-45FD-9214-FE5183365BA2}"/>
              </a:ext>
            </a:extLst>
          </p:cNvPr>
          <p:cNvSpPr txBox="1"/>
          <p:nvPr/>
        </p:nvSpPr>
        <p:spPr>
          <a:xfrm>
            <a:off x="303072" y="3371798"/>
            <a:ext cx="3566160" cy="1000274"/>
          </a:xfrm>
          <a:prstGeom prst="rect">
            <a:avLst/>
          </a:prstGeom>
          <a:noFill/>
        </p:spPr>
        <p:txBody>
          <a:bodyPr wrap="square" rtlCol="0">
            <a:spAutoFit/>
          </a:bodyPr>
          <a:lstStyle/>
          <a:p>
            <a:r>
              <a:rPr lang="en-US" sz="1600" dirty="0">
                <a:solidFill>
                  <a:srgbClr val="BFBFB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3" name="TextBox 122">
            <a:extLst>
              <a:ext uri="{FF2B5EF4-FFF2-40B4-BE49-F238E27FC236}">
                <a16:creationId xmlns:a16="http://schemas.microsoft.com/office/drawing/2014/main" id="{D7F06D67-DB94-48F5-B3E6-E06C8DFA4D07}"/>
              </a:ext>
            </a:extLst>
          </p:cNvPr>
          <p:cNvSpPr txBox="1"/>
          <p:nvPr/>
        </p:nvSpPr>
        <p:spPr>
          <a:xfrm>
            <a:off x="515977" y="4694054"/>
            <a:ext cx="3566160" cy="1000274"/>
          </a:xfrm>
          <a:prstGeom prst="rect">
            <a:avLst/>
          </a:prstGeom>
          <a:noFill/>
        </p:spPr>
        <p:txBody>
          <a:bodyPr wrap="square" rtlCol="0">
            <a:spAutoFit/>
          </a:bodyPr>
          <a:lstStyle/>
          <a:p>
            <a:r>
              <a:rPr lang="en-US" sz="1600" dirty="0">
                <a:solidFill>
                  <a:srgbClr val="93939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4" name="TextBox 123">
            <a:extLst>
              <a:ext uri="{FF2B5EF4-FFF2-40B4-BE49-F238E27FC236}">
                <a16:creationId xmlns:a16="http://schemas.microsoft.com/office/drawing/2014/main" id="{A22B464F-C8FB-43C3-AC48-E6A678D78A59}"/>
              </a:ext>
            </a:extLst>
          </p:cNvPr>
          <p:cNvSpPr txBox="1"/>
          <p:nvPr/>
        </p:nvSpPr>
        <p:spPr>
          <a:xfrm>
            <a:off x="3886200" y="5629126"/>
            <a:ext cx="3566160" cy="1000274"/>
          </a:xfrm>
          <a:prstGeom prst="rect">
            <a:avLst/>
          </a:prstGeom>
          <a:noFill/>
        </p:spPr>
        <p:txBody>
          <a:bodyPr wrap="square" rtlCol="0">
            <a:spAutoFit/>
          </a:bodyPr>
          <a:lstStyle/>
          <a:p>
            <a:r>
              <a:rPr lang="en-US" sz="1600" dirty="0">
                <a:solidFill>
                  <a:srgbClr val="7A7A7A"/>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5" name="TextBox 124">
            <a:extLst>
              <a:ext uri="{FF2B5EF4-FFF2-40B4-BE49-F238E27FC236}">
                <a16:creationId xmlns:a16="http://schemas.microsoft.com/office/drawing/2014/main" id="{521D01A0-4F88-47C7-A5AA-C3EF5C701376}"/>
              </a:ext>
            </a:extLst>
          </p:cNvPr>
          <p:cNvSpPr txBox="1"/>
          <p:nvPr/>
        </p:nvSpPr>
        <p:spPr>
          <a:xfrm>
            <a:off x="7997815" y="5486400"/>
            <a:ext cx="3566160" cy="1000274"/>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6" name="TextBox 125">
            <a:extLst>
              <a:ext uri="{FF2B5EF4-FFF2-40B4-BE49-F238E27FC236}">
                <a16:creationId xmlns:a16="http://schemas.microsoft.com/office/drawing/2014/main" id="{7A246247-C10A-4105-BBD4-92DC25F828AB}"/>
              </a:ext>
            </a:extLst>
          </p:cNvPr>
          <p:cNvSpPr txBox="1"/>
          <p:nvPr/>
        </p:nvSpPr>
        <p:spPr>
          <a:xfrm>
            <a:off x="9011993" y="1982948"/>
            <a:ext cx="3263572" cy="1000274"/>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7" name="TextBox 126">
            <a:extLst>
              <a:ext uri="{FF2B5EF4-FFF2-40B4-BE49-F238E27FC236}">
                <a16:creationId xmlns:a16="http://schemas.microsoft.com/office/drawing/2014/main" id="{7CFD94D1-9772-400E-8589-F145FAACE49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pic>
        <p:nvPicPr>
          <p:cNvPr id="131" name="Graphic 130" descr="Medical">
            <a:extLst>
              <a:ext uri="{FF2B5EF4-FFF2-40B4-BE49-F238E27FC236}">
                <a16:creationId xmlns:a16="http://schemas.microsoft.com/office/drawing/2014/main" id="{166C9D8E-0D36-4032-9A4B-E1AC7C0DDAB5}"/>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5768484" y="2462665"/>
            <a:ext cx="1280160" cy="1280160"/>
          </a:xfrm>
          <a:prstGeom prst="rect">
            <a:avLst/>
          </a:prstGeom>
        </p:spPr>
      </p:pic>
    </p:spTree>
    <p:extLst>
      <p:ext uri="{BB962C8B-B14F-4D97-AF65-F5344CB8AC3E}">
        <p14:creationId xmlns:p14="http://schemas.microsoft.com/office/powerpoint/2010/main" val="1312002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27"/>
                                        </p:tgtEl>
                                        <p:attrNameLst>
                                          <p:attrName>style.visibility</p:attrName>
                                        </p:attrNameLst>
                                      </p:cBhvr>
                                      <p:to>
                                        <p:strVal val="visible"/>
                                      </p:to>
                                    </p:set>
                                    <p:animEffect transition="in" filter="wipe(right)">
                                      <p:cBhvr>
                                        <p:cTn id="7" dur="1000"/>
                                        <p:tgtEl>
                                          <p:spTgt spid="12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ppt_x</p:attrName>
                                        </p:attrNameLst>
                                      </p:cBhvr>
                                      <p:tavLst>
                                        <p:tav tm="0">
                                          <p:val>
                                            <p:strVal val="#ppt_x"/>
                                          </p:val>
                                        </p:tav>
                                        <p:tav tm="100000">
                                          <p:val>
                                            <p:strVal val="#ppt_x"/>
                                          </p:val>
                                        </p:tav>
                                      </p:tavLst>
                                    </p:anim>
                                    <p:anim calcmode="lin" valueType="num">
                                      <p:cBhvr>
                                        <p:cTn id="13" dur="900" decel="100000" fill="hold"/>
                                        <p:tgtEl>
                                          <p:spTgt spid="9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87"/>
                                        </p:tgtEl>
                                        <p:attrNameLst>
                                          <p:attrName>style.visibility</p:attrName>
                                        </p:attrNameLst>
                                      </p:cBhvr>
                                      <p:to>
                                        <p:strVal val="visible"/>
                                      </p:to>
                                    </p:set>
                                    <p:animEffect transition="in" filter="fade">
                                      <p:cBhvr>
                                        <p:cTn id="17" dur="1000"/>
                                        <p:tgtEl>
                                          <p:spTgt spid="87"/>
                                        </p:tgtEl>
                                      </p:cBhvr>
                                    </p:animEffect>
                                    <p:anim calcmode="lin" valueType="num">
                                      <p:cBhvr>
                                        <p:cTn id="18" dur="1000" fill="hold"/>
                                        <p:tgtEl>
                                          <p:spTgt spid="87"/>
                                        </p:tgtEl>
                                        <p:attrNameLst>
                                          <p:attrName>ppt_x</p:attrName>
                                        </p:attrNameLst>
                                      </p:cBhvr>
                                      <p:tavLst>
                                        <p:tav tm="0">
                                          <p:val>
                                            <p:strVal val="#ppt_x"/>
                                          </p:val>
                                        </p:tav>
                                        <p:tav tm="100000">
                                          <p:val>
                                            <p:strVal val="#ppt_x"/>
                                          </p:val>
                                        </p:tav>
                                      </p:tavLst>
                                    </p:anim>
                                    <p:anim calcmode="lin" valueType="num">
                                      <p:cBhvr>
                                        <p:cTn id="19" dur="900" decel="100000" fill="hold"/>
                                        <p:tgtEl>
                                          <p:spTgt spid="87"/>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par>
                                <p:cTn id="21" presetID="37" presetClass="entr" presetSubtype="0" fill="hold" grpId="0" nodeType="withEffect">
                                  <p:stCondLst>
                                    <p:cond delay="0"/>
                                  </p:stCondLst>
                                  <p:childTnLst>
                                    <p:set>
                                      <p:cBhvr>
                                        <p:cTn id="22" dur="1" fill="hold">
                                          <p:stCondLst>
                                            <p:cond delay="0"/>
                                          </p:stCondLst>
                                        </p:cTn>
                                        <p:tgtEl>
                                          <p:spTgt spid="95"/>
                                        </p:tgtEl>
                                        <p:attrNameLst>
                                          <p:attrName>style.visibility</p:attrName>
                                        </p:attrNameLst>
                                      </p:cBhvr>
                                      <p:to>
                                        <p:strVal val="visible"/>
                                      </p:to>
                                    </p:set>
                                    <p:animEffect transition="in" filter="fade">
                                      <p:cBhvr>
                                        <p:cTn id="23" dur="1000"/>
                                        <p:tgtEl>
                                          <p:spTgt spid="95"/>
                                        </p:tgtEl>
                                      </p:cBhvr>
                                    </p:animEffect>
                                    <p:anim calcmode="lin" valueType="num">
                                      <p:cBhvr>
                                        <p:cTn id="24" dur="1000" fill="hold"/>
                                        <p:tgtEl>
                                          <p:spTgt spid="95"/>
                                        </p:tgtEl>
                                        <p:attrNameLst>
                                          <p:attrName>ppt_x</p:attrName>
                                        </p:attrNameLst>
                                      </p:cBhvr>
                                      <p:tavLst>
                                        <p:tav tm="0">
                                          <p:val>
                                            <p:strVal val="#ppt_x"/>
                                          </p:val>
                                        </p:tav>
                                        <p:tav tm="100000">
                                          <p:val>
                                            <p:strVal val="#ppt_x"/>
                                          </p:val>
                                        </p:tav>
                                      </p:tavLst>
                                    </p:anim>
                                    <p:anim calcmode="lin" valueType="num">
                                      <p:cBhvr>
                                        <p:cTn id="25" dur="900" decel="100000" fill="hold"/>
                                        <p:tgtEl>
                                          <p:spTgt spid="95"/>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par>
                                <p:cTn id="27" presetID="37" presetClass="entr" presetSubtype="0" fill="hold" grpId="0" nodeType="withEffect">
                                  <p:stCondLst>
                                    <p:cond delay="0"/>
                                  </p:stCondLst>
                                  <p:childTnLst>
                                    <p:set>
                                      <p:cBhvr>
                                        <p:cTn id="28" dur="1" fill="hold">
                                          <p:stCondLst>
                                            <p:cond delay="0"/>
                                          </p:stCondLst>
                                        </p:cTn>
                                        <p:tgtEl>
                                          <p:spTgt spid="96"/>
                                        </p:tgtEl>
                                        <p:attrNameLst>
                                          <p:attrName>style.visibility</p:attrName>
                                        </p:attrNameLst>
                                      </p:cBhvr>
                                      <p:to>
                                        <p:strVal val="visible"/>
                                      </p:to>
                                    </p:set>
                                    <p:animEffect transition="in" filter="fade">
                                      <p:cBhvr>
                                        <p:cTn id="29" dur="1000"/>
                                        <p:tgtEl>
                                          <p:spTgt spid="96"/>
                                        </p:tgtEl>
                                      </p:cBhvr>
                                    </p:animEffect>
                                    <p:anim calcmode="lin" valueType="num">
                                      <p:cBhvr>
                                        <p:cTn id="30" dur="1000" fill="hold"/>
                                        <p:tgtEl>
                                          <p:spTgt spid="96"/>
                                        </p:tgtEl>
                                        <p:attrNameLst>
                                          <p:attrName>ppt_x</p:attrName>
                                        </p:attrNameLst>
                                      </p:cBhvr>
                                      <p:tavLst>
                                        <p:tav tm="0">
                                          <p:val>
                                            <p:strVal val="#ppt_x"/>
                                          </p:val>
                                        </p:tav>
                                        <p:tav tm="100000">
                                          <p:val>
                                            <p:strVal val="#ppt_x"/>
                                          </p:val>
                                        </p:tav>
                                      </p:tavLst>
                                    </p:anim>
                                    <p:anim calcmode="lin" valueType="num">
                                      <p:cBhvr>
                                        <p:cTn id="31" dur="900" decel="100000" fill="hold"/>
                                        <p:tgtEl>
                                          <p:spTgt spid="9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6"/>
                                        </p:tgtEl>
                                        <p:attrNameLst>
                                          <p:attrName>ppt_y</p:attrName>
                                        </p:attrNameLst>
                                      </p:cBhvr>
                                      <p:tavLst>
                                        <p:tav tm="0">
                                          <p:val>
                                            <p:strVal val="#ppt_y-.03"/>
                                          </p:val>
                                        </p:tav>
                                        <p:tav tm="100000">
                                          <p:val>
                                            <p:strVal val="#ppt_y"/>
                                          </p:val>
                                        </p:tav>
                                      </p:tavLst>
                                    </p:anim>
                                  </p:childTnLst>
                                </p:cTn>
                              </p:par>
                              <p:par>
                                <p:cTn id="33" presetID="37" presetClass="entr" presetSubtype="0" fill="hold" grpId="0" nodeType="withEffect">
                                  <p:stCondLst>
                                    <p:cond delay="0"/>
                                  </p:stCondLst>
                                  <p:childTnLst>
                                    <p:set>
                                      <p:cBhvr>
                                        <p:cTn id="34" dur="1" fill="hold">
                                          <p:stCondLst>
                                            <p:cond delay="0"/>
                                          </p:stCondLst>
                                        </p:cTn>
                                        <p:tgtEl>
                                          <p:spTgt spid="97"/>
                                        </p:tgtEl>
                                        <p:attrNameLst>
                                          <p:attrName>style.visibility</p:attrName>
                                        </p:attrNameLst>
                                      </p:cBhvr>
                                      <p:to>
                                        <p:strVal val="visible"/>
                                      </p:to>
                                    </p:set>
                                    <p:animEffect transition="in" filter="fade">
                                      <p:cBhvr>
                                        <p:cTn id="35" dur="1000"/>
                                        <p:tgtEl>
                                          <p:spTgt spid="97"/>
                                        </p:tgtEl>
                                      </p:cBhvr>
                                    </p:animEffect>
                                    <p:anim calcmode="lin" valueType="num">
                                      <p:cBhvr>
                                        <p:cTn id="36" dur="1000" fill="hold"/>
                                        <p:tgtEl>
                                          <p:spTgt spid="97"/>
                                        </p:tgtEl>
                                        <p:attrNameLst>
                                          <p:attrName>ppt_x</p:attrName>
                                        </p:attrNameLst>
                                      </p:cBhvr>
                                      <p:tavLst>
                                        <p:tav tm="0">
                                          <p:val>
                                            <p:strVal val="#ppt_x"/>
                                          </p:val>
                                        </p:tav>
                                        <p:tav tm="100000">
                                          <p:val>
                                            <p:strVal val="#ppt_x"/>
                                          </p:val>
                                        </p:tav>
                                      </p:tavLst>
                                    </p:anim>
                                    <p:anim calcmode="lin" valueType="num">
                                      <p:cBhvr>
                                        <p:cTn id="37" dur="900" decel="100000" fill="hold"/>
                                        <p:tgtEl>
                                          <p:spTgt spid="97"/>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97"/>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98"/>
                                        </p:tgtEl>
                                        <p:attrNameLst>
                                          <p:attrName>style.visibility</p:attrName>
                                        </p:attrNameLst>
                                      </p:cBhvr>
                                      <p:to>
                                        <p:strVal val="visible"/>
                                      </p:to>
                                    </p:set>
                                    <p:animEffect transition="in" filter="fade">
                                      <p:cBhvr>
                                        <p:cTn id="41" dur="1000"/>
                                        <p:tgtEl>
                                          <p:spTgt spid="98"/>
                                        </p:tgtEl>
                                      </p:cBhvr>
                                    </p:animEffect>
                                    <p:anim calcmode="lin" valueType="num">
                                      <p:cBhvr>
                                        <p:cTn id="42" dur="1000" fill="hold"/>
                                        <p:tgtEl>
                                          <p:spTgt spid="98"/>
                                        </p:tgtEl>
                                        <p:attrNameLst>
                                          <p:attrName>ppt_x</p:attrName>
                                        </p:attrNameLst>
                                      </p:cBhvr>
                                      <p:tavLst>
                                        <p:tav tm="0">
                                          <p:val>
                                            <p:strVal val="#ppt_x"/>
                                          </p:val>
                                        </p:tav>
                                        <p:tav tm="100000">
                                          <p:val>
                                            <p:strVal val="#ppt_x"/>
                                          </p:val>
                                        </p:tav>
                                      </p:tavLst>
                                    </p:anim>
                                    <p:anim calcmode="lin" valueType="num">
                                      <p:cBhvr>
                                        <p:cTn id="43" dur="900" decel="100000" fill="hold"/>
                                        <p:tgtEl>
                                          <p:spTgt spid="9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98"/>
                                        </p:tgtEl>
                                        <p:attrNameLst>
                                          <p:attrName>ppt_y</p:attrName>
                                        </p:attrNameLst>
                                      </p:cBhvr>
                                      <p:tavLst>
                                        <p:tav tm="0">
                                          <p:val>
                                            <p:strVal val="#ppt_y-.03"/>
                                          </p:val>
                                        </p:tav>
                                        <p:tav tm="100000">
                                          <p:val>
                                            <p:strVal val="#ppt_y"/>
                                          </p:val>
                                        </p:tav>
                                      </p:tavLst>
                                    </p:anim>
                                  </p:childTnLst>
                                </p:cTn>
                              </p:par>
                              <p:par>
                                <p:cTn id="45" presetID="37" presetClass="entr" presetSubtype="0" fill="hold" grpId="0" nodeType="withEffect">
                                  <p:stCondLst>
                                    <p:cond delay="0"/>
                                  </p:stCondLst>
                                  <p:childTnLst>
                                    <p:set>
                                      <p:cBhvr>
                                        <p:cTn id="46" dur="1" fill="hold">
                                          <p:stCondLst>
                                            <p:cond delay="0"/>
                                          </p:stCondLst>
                                        </p:cTn>
                                        <p:tgtEl>
                                          <p:spTgt spid="99"/>
                                        </p:tgtEl>
                                        <p:attrNameLst>
                                          <p:attrName>style.visibility</p:attrName>
                                        </p:attrNameLst>
                                      </p:cBhvr>
                                      <p:to>
                                        <p:strVal val="visible"/>
                                      </p:to>
                                    </p:set>
                                    <p:animEffect transition="in" filter="fade">
                                      <p:cBhvr>
                                        <p:cTn id="47" dur="1000"/>
                                        <p:tgtEl>
                                          <p:spTgt spid="99"/>
                                        </p:tgtEl>
                                      </p:cBhvr>
                                    </p:animEffect>
                                    <p:anim calcmode="lin" valueType="num">
                                      <p:cBhvr>
                                        <p:cTn id="48" dur="1000" fill="hold"/>
                                        <p:tgtEl>
                                          <p:spTgt spid="99"/>
                                        </p:tgtEl>
                                        <p:attrNameLst>
                                          <p:attrName>ppt_x</p:attrName>
                                        </p:attrNameLst>
                                      </p:cBhvr>
                                      <p:tavLst>
                                        <p:tav tm="0">
                                          <p:val>
                                            <p:strVal val="#ppt_x"/>
                                          </p:val>
                                        </p:tav>
                                        <p:tav tm="100000">
                                          <p:val>
                                            <p:strVal val="#ppt_x"/>
                                          </p:val>
                                        </p:tav>
                                      </p:tavLst>
                                    </p:anim>
                                    <p:anim calcmode="lin" valueType="num">
                                      <p:cBhvr>
                                        <p:cTn id="49" dur="900" decel="100000" fill="hold"/>
                                        <p:tgtEl>
                                          <p:spTgt spid="99"/>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100"/>
                                        </p:tgtEl>
                                        <p:attrNameLst>
                                          <p:attrName>style.visibility</p:attrName>
                                        </p:attrNameLst>
                                      </p:cBhvr>
                                      <p:to>
                                        <p:strVal val="visible"/>
                                      </p:to>
                                    </p:set>
                                    <p:animEffect transition="in" filter="fade">
                                      <p:cBhvr>
                                        <p:cTn id="53" dur="1000"/>
                                        <p:tgtEl>
                                          <p:spTgt spid="100"/>
                                        </p:tgtEl>
                                      </p:cBhvr>
                                    </p:animEffect>
                                    <p:anim calcmode="lin" valueType="num">
                                      <p:cBhvr>
                                        <p:cTn id="54" dur="1000" fill="hold"/>
                                        <p:tgtEl>
                                          <p:spTgt spid="100"/>
                                        </p:tgtEl>
                                        <p:attrNameLst>
                                          <p:attrName>ppt_x</p:attrName>
                                        </p:attrNameLst>
                                      </p:cBhvr>
                                      <p:tavLst>
                                        <p:tav tm="0">
                                          <p:val>
                                            <p:strVal val="#ppt_x"/>
                                          </p:val>
                                        </p:tav>
                                        <p:tav tm="100000">
                                          <p:val>
                                            <p:strVal val="#ppt_x"/>
                                          </p:val>
                                        </p:tav>
                                      </p:tavLst>
                                    </p:anim>
                                    <p:anim calcmode="lin" valueType="num">
                                      <p:cBhvr>
                                        <p:cTn id="55" dur="900" decel="100000" fill="hold"/>
                                        <p:tgtEl>
                                          <p:spTgt spid="100"/>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00"/>
                                        </p:tgtEl>
                                        <p:attrNameLst>
                                          <p:attrName>ppt_y</p:attrName>
                                        </p:attrNameLst>
                                      </p:cBhvr>
                                      <p:tavLst>
                                        <p:tav tm="0">
                                          <p:val>
                                            <p:strVal val="#ppt_y-.03"/>
                                          </p:val>
                                        </p:tav>
                                        <p:tav tm="100000">
                                          <p:val>
                                            <p:strVal val="#ppt_y"/>
                                          </p:val>
                                        </p:tav>
                                      </p:tavLst>
                                    </p:anim>
                                  </p:childTnLst>
                                </p:cTn>
                              </p:par>
                              <p:par>
                                <p:cTn id="57" presetID="37" presetClass="entr" presetSubtype="0" fill="hold" grpId="0" nodeType="withEffect">
                                  <p:stCondLst>
                                    <p:cond delay="0"/>
                                  </p:stCondLst>
                                  <p:childTnLst>
                                    <p:set>
                                      <p:cBhvr>
                                        <p:cTn id="58" dur="1" fill="hold">
                                          <p:stCondLst>
                                            <p:cond delay="0"/>
                                          </p:stCondLst>
                                        </p:cTn>
                                        <p:tgtEl>
                                          <p:spTgt spid="101"/>
                                        </p:tgtEl>
                                        <p:attrNameLst>
                                          <p:attrName>style.visibility</p:attrName>
                                        </p:attrNameLst>
                                      </p:cBhvr>
                                      <p:to>
                                        <p:strVal val="visible"/>
                                      </p:to>
                                    </p:set>
                                    <p:animEffect transition="in" filter="fade">
                                      <p:cBhvr>
                                        <p:cTn id="59" dur="1000"/>
                                        <p:tgtEl>
                                          <p:spTgt spid="101"/>
                                        </p:tgtEl>
                                      </p:cBhvr>
                                    </p:animEffect>
                                    <p:anim calcmode="lin" valueType="num">
                                      <p:cBhvr>
                                        <p:cTn id="60" dur="1000" fill="hold"/>
                                        <p:tgtEl>
                                          <p:spTgt spid="101"/>
                                        </p:tgtEl>
                                        <p:attrNameLst>
                                          <p:attrName>ppt_x</p:attrName>
                                        </p:attrNameLst>
                                      </p:cBhvr>
                                      <p:tavLst>
                                        <p:tav tm="0">
                                          <p:val>
                                            <p:strVal val="#ppt_x"/>
                                          </p:val>
                                        </p:tav>
                                        <p:tav tm="100000">
                                          <p:val>
                                            <p:strVal val="#ppt_x"/>
                                          </p:val>
                                        </p:tav>
                                      </p:tavLst>
                                    </p:anim>
                                    <p:anim calcmode="lin" valueType="num">
                                      <p:cBhvr>
                                        <p:cTn id="61" dur="900" decel="100000" fill="hold"/>
                                        <p:tgtEl>
                                          <p:spTgt spid="101"/>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102"/>
                                        </p:tgtEl>
                                        <p:attrNameLst>
                                          <p:attrName>style.visibility</p:attrName>
                                        </p:attrNameLst>
                                      </p:cBhvr>
                                      <p:to>
                                        <p:strVal val="visible"/>
                                      </p:to>
                                    </p:set>
                                    <p:animEffect transition="in" filter="fade">
                                      <p:cBhvr>
                                        <p:cTn id="65" dur="1000"/>
                                        <p:tgtEl>
                                          <p:spTgt spid="102"/>
                                        </p:tgtEl>
                                      </p:cBhvr>
                                    </p:animEffect>
                                    <p:anim calcmode="lin" valueType="num">
                                      <p:cBhvr>
                                        <p:cTn id="66" dur="1000" fill="hold"/>
                                        <p:tgtEl>
                                          <p:spTgt spid="102"/>
                                        </p:tgtEl>
                                        <p:attrNameLst>
                                          <p:attrName>ppt_x</p:attrName>
                                        </p:attrNameLst>
                                      </p:cBhvr>
                                      <p:tavLst>
                                        <p:tav tm="0">
                                          <p:val>
                                            <p:strVal val="#ppt_x"/>
                                          </p:val>
                                        </p:tav>
                                        <p:tav tm="100000">
                                          <p:val>
                                            <p:strVal val="#ppt_x"/>
                                          </p:val>
                                        </p:tav>
                                      </p:tavLst>
                                    </p:anim>
                                    <p:anim calcmode="lin" valueType="num">
                                      <p:cBhvr>
                                        <p:cTn id="67" dur="900" decel="100000" fill="hold"/>
                                        <p:tgtEl>
                                          <p:spTgt spid="102"/>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69" fill="hold">
                            <p:stCondLst>
                              <p:cond delay="2000"/>
                            </p:stCondLst>
                            <p:childTnLst>
                              <p:par>
                                <p:cTn id="70" presetID="53" presetClass="entr" presetSubtype="16" fill="hold" nodeType="afterEffect">
                                  <p:stCondLst>
                                    <p:cond delay="0"/>
                                  </p:stCondLst>
                                  <p:childTnLst>
                                    <p:set>
                                      <p:cBhvr>
                                        <p:cTn id="71" dur="1" fill="hold">
                                          <p:stCondLst>
                                            <p:cond delay="0"/>
                                          </p:stCondLst>
                                        </p:cTn>
                                        <p:tgtEl>
                                          <p:spTgt spid="131"/>
                                        </p:tgtEl>
                                        <p:attrNameLst>
                                          <p:attrName>style.visibility</p:attrName>
                                        </p:attrNameLst>
                                      </p:cBhvr>
                                      <p:to>
                                        <p:strVal val="visible"/>
                                      </p:to>
                                    </p:set>
                                    <p:anim calcmode="lin" valueType="num">
                                      <p:cBhvr>
                                        <p:cTn id="72" dur="500" fill="hold"/>
                                        <p:tgtEl>
                                          <p:spTgt spid="131"/>
                                        </p:tgtEl>
                                        <p:attrNameLst>
                                          <p:attrName>ppt_w</p:attrName>
                                        </p:attrNameLst>
                                      </p:cBhvr>
                                      <p:tavLst>
                                        <p:tav tm="0">
                                          <p:val>
                                            <p:fltVal val="0"/>
                                          </p:val>
                                        </p:tav>
                                        <p:tav tm="100000">
                                          <p:val>
                                            <p:strVal val="#ppt_w"/>
                                          </p:val>
                                        </p:tav>
                                      </p:tavLst>
                                    </p:anim>
                                    <p:anim calcmode="lin" valueType="num">
                                      <p:cBhvr>
                                        <p:cTn id="73" dur="500" fill="hold"/>
                                        <p:tgtEl>
                                          <p:spTgt spid="131"/>
                                        </p:tgtEl>
                                        <p:attrNameLst>
                                          <p:attrName>ppt_h</p:attrName>
                                        </p:attrNameLst>
                                      </p:cBhvr>
                                      <p:tavLst>
                                        <p:tav tm="0">
                                          <p:val>
                                            <p:fltVal val="0"/>
                                          </p:val>
                                        </p:tav>
                                        <p:tav tm="100000">
                                          <p:val>
                                            <p:strVal val="#ppt_h"/>
                                          </p:val>
                                        </p:tav>
                                      </p:tavLst>
                                    </p:anim>
                                    <p:animEffect transition="in" filter="fade">
                                      <p:cBhvr>
                                        <p:cTn id="74" dur="500"/>
                                        <p:tgtEl>
                                          <p:spTgt spid="131"/>
                                        </p:tgtEl>
                                      </p:cBhvr>
                                    </p:animEffect>
                                  </p:childTnLst>
                                </p:cTn>
                              </p:par>
                            </p:childTnLst>
                          </p:cTn>
                        </p:par>
                        <p:par>
                          <p:cTn id="75" fill="hold">
                            <p:stCondLst>
                              <p:cond delay="2500"/>
                            </p:stCondLst>
                            <p:childTnLst>
                              <p:par>
                                <p:cTn id="76" presetID="18" presetClass="entr" presetSubtype="3" fill="hold" nodeType="afterEffect">
                                  <p:stCondLst>
                                    <p:cond delay="0"/>
                                  </p:stCondLst>
                                  <p:childTnLst>
                                    <p:set>
                                      <p:cBhvr>
                                        <p:cTn id="77" dur="1" fill="hold">
                                          <p:stCondLst>
                                            <p:cond delay="0"/>
                                          </p:stCondLst>
                                        </p:cTn>
                                        <p:tgtEl>
                                          <p:spTgt spid="146"/>
                                        </p:tgtEl>
                                        <p:attrNameLst>
                                          <p:attrName>style.visibility</p:attrName>
                                        </p:attrNameLst>
                                      </p:cBhvr>
                                      <p:to>
                                        <p:strVal val="visible"/>
                                      </p:to>
                                    </p:set>
                                    <p:animEffect transition="in" filter="strips(upRight)">
                                      <p:cBhvr>
                                        <p:cTn id="78" dur="500"/>
                                        <p:tgtEl>
                                          <p:spTgt spid="146"/>
                                        </p:tgtEl>
                                      </p:cBhvr>
                                    </p:animEffect>
                                  </p:childTnLst>
                                </p:cTn>
                              </p:par>
                            </p:childTnLst>
                          </p:cTn>
                        </p:par>
                        <p:par>
                          <p:cTn id="79" fill="hold">
                            <p:stCondLst>
                              <p:cond delay="3000"/>
                            </p:stCondLst>
                            <p:childTnLst>
                              <p:par>
                                <p:cTn id="80" presetID="42" presetClass="entr" presetSubtype="0" fill="hold" grpId="0" nodeType="afterEffect">
                                  <p:stCondLst>
                                    <p:cond delay="0"/>
                                  </p:stCondLst>
                                  <p:childTnLst>
                                    <p:set>
                                      <p:cBhvr>
                                        <p:cTn id="81" dur="1" fill="hold">
                                          <p:stCondLst>
                                            <p:cond delay="0"/>
                                          </p:stCondLst>
                                        </p:cTn>
                                        <p:tgtEl>
                                          <p:spTgt spid="126"/>
                                        </p:tgtEl>
                                        <p:attrNameLst>
                                          <p:attrName>style.visibility</p:attrName>
                                        </p:attrNameLst>
                                      </p:cBhvr>
                                      <p:to>
                                        <p:strVal val="visible"/>
                                      </p:to>
                                    </p:set>
                                    <p:animEffect transition="in" filter="fade">
                                      <p:cBhvr>
                                        <p:cTn id="82" dur="1000"/>
                                        <p:tgtEl>
                                          <p:spTgt spid="126"/>
                                        </p:tgtEl>
                                      </p:cBhvr>
                                    </p:animEffect>
                                    <p:anim calcmode="lin" valueType="num">
                                      <p:cBhvr>
                                        <p:cTn id="83" dur="1000" fill="hold"/>
                                        <p:tgtEl>
                                          <p:spTgt spid="126"/>
                                        </p:tgtEl>
                                        <p:attrNameLst>
                                          <p:attrName>ppt_x</p:attrName>
                                        </p:attrNameLst>
                                      </p:cBhvr>
                                      <p:tavLst>
                                        <p:tav tm="0">
                                          <p:val>
                                            <p:strVal val="#ppt_x"/>
                                          </p:val>
                                        </p:tav>
                                        <p:tav tm="100000">
                                          <p:val>
                                            <p:strVal val="#ppt_x"/>
                                          </p:val>
                                        </p:tav>
                                      </p:tavLst>
                                    </p:anim>
                                    <p:anim calcmode="lin" valueType="num">
                                      <p:cBhvr>
                                        <p:cTn id="84" dur="1000" fill="hold"/>
                                        <p:tgtEl>
                                          <p:spTgt spid="126"/>
                                        </p:tgtEl>
                                        <p:attrNameLst>
                                          <p:attrName>ppt_y</p:attrName>
                                        </p:attrNameLst>
                                      </p:cBhvr>
                                      <p:tavLst>
                                        <p:tav tm="0">
                                          <p:val>
                                            <p:strVal val="#ppt_y+.1"/>
                                          </p:val>
                                        </p:tav>
                                        <p:tav tm="100000">
                                          <p:val>
                                            <p:strVal val="#ppt_y"/>
                                          </p:val>
                                        </p:tav>
                                      </p:tavLst>
                                    </p:anim>
                                  </p:childTnLst>
                                </p:cTn>
                              </p:par>
                            </p:childTnLst>
                          </p:cTn>
                        </p:par>
                        <p:par>
                          <p:cTn id="85" fill="hold">
                            <p:stCondLst>
                              <p:cond delay="4000"/>
                            </p:stCondLst>
                            <p:childTnLst>
                              <p:par>
                                <p:cTn id="86" presetID="18" presetClass="entr" presetSubtype="3" fill="hold" nodeType="afterEffect">
                                  <p:stCondLst>
                                    <p:cond delay="0"/>
                                  </p:stCondLst>
                                  <p:childTnLst>
                                    <p:set>
                                      <p:cBhvr>
                                        <p:cTn id="87" dur="1" fill="hold">
                                          <p:stCondLst>
                                            <p:cond delay="0"/>
                                          </p:stCondLst>
                                        </p:cTn>
                                        <p:tgtEl>
                                          <p:spTgt spid="147"/>
                                        </p:tgtEl>
                                        <p:attrNameLst>
                                          <p:attrName>style.visibility</p:attrName>
                                        </p:attrNameLst>
                                      </p:cBhvr>
                                      <p:to>
                                        <p:strVal val="visible"/>
                                      </p:to>
                                    </p:set>
                                    <p:animEffect transition="in" filter="strips(upRight)">
                                      <p:cBhvr>
                                        <p:cTn id="88" dur="500"/>
                                        <p:tgtEl>
                                          <p:spTgt spid="147"/>
                                        </p:tgtEl>
                                      </p:cBhvr>
                                    </p:animEffect>
                                  </p:childTnLst>
                                </p:cTn>
                              </p:par>
                            </p:childTnLst>
                          </p:cTn>
                        </p:par>
                        <p:par>
                          <p:cTn id="89" fill="hold">
                            <p:stCondLst>
                              <p:cond delay="4500"/>
                            </p:stCondLst>
                            <p:childTnLst>
                              <p:par>
                                <p:cTn id="90" presetID="42" presetClass="entr" presetSubtype="0" fill="hold" grpId="0" nodeType="afterEffect">
                                  <p:stCondLst>
                                    <p:cond delay="0"/>
                                  </p:stCondLst>
                                  <p:childTnLst>
                                    <p:set>
                                      <p:cBhvr>
                                        <p:cTn id="91" dur="1" fill="hold">
                                          <p:stCondLst>
                                            <p:cond delay="0"/>
                                          </p:stCondLst>
                                        </p:cTn>
                                        <p:tgtEl>
                                          <p:spTgt spid="121"/>
                                        </p:tgtEl>
                                        <p:attrNameLst>
                                          <p:attrName>style.visibility</p:attrName>
                                        </p:attrNameLst>
                                      </p:cBhvr>
                                      <p:to>
                                        <p:strVal val="visible"/>
                                      </p:to>
                                    </p:set>
                                    <p:animEffect transition="in" filter="fade">
                                      <p:cBhvr>
                                        <p:cTn id="92" dur="1000"/>
                                        <p:tgtEl>
                                          <p:spTgt spid="121"/>
                                        </p:tgtEl>
                                      </p:cBhvr>
                                    </p:animEffect>
                                    <p:anim calcmode="lin" valueType="num">
                                      <p:cBhvr>
                                        <p:cTn id="93" dur="1000" fill="hold"/>
                                        <p:tgtEl>
                                          <p:spTgt spid="121"/>
                                        </p:tgtEl>
                                        <p:attrNameLst>
                                          <p:attrName>ppt_x</p:attrName>
                                        </p:attrNameLst>
                                      </p:cBhvr>
                                      <p:tavLst>
                                        <p:tav tm="0">
                                          <p:val>
                                            <p:strVal val="#ppt_x"/>
                                          </p:val>
                                        </p:tav>
                                        <p:tav tm="100000">
                                          <p:val>
                                            <p:strVal val="#ppt_x"/>
                                          </p:val>
                                        </p:tav>
                                      </p:tavLst>
                                    </p:anim>
                                    <p:anim calcmode="lin" valueType="num">
                                      <p:cBhvr>
                                        <p:cTn id="94" dur="1000" fill="hold"/>
                                        <p:tgtEl>
                                          <p:spTgt spid="121"/>
                                        </p:tgtEl>
                                        <p:attrNameLst>
                                          <p:attrName>ppt_y</p:attrName>
                                        </p:attrNameLst>
                                      </p:cBhvr>
                                      <p:tavLst>
                                        <p:tav tm="0">
                                          <p:val>
                                            <p:strVal val="#ppt_y+.1"/>
                                          </p:val>
                                        </p:tav>
                                        <p:tav tm="100000">
                                          <p:val>
                                            <p:strVal val="#ppt_y"/>
                                          </p:val>
                                        </p:tav>
                                      </p:tavLst>
                                    </p:anim>
                                  </p:childTnLst>
                                </p:cTn>
                              </p:par>
                            </p:childTnLst>
                          </p:cTn>
                        </p:par>
                        <p:par>
                          <p:cTn id="95" fill="hold">
                            <p:stCondLst>
                              <p:cond delay="5500"/>
                            </p:stCondLst>
                            <p:childTnLst>
                              <p:par>
                                <p:cTn id="96" presetID="18" presetClass="entr" presetSubtype="6" fill="hold" nodeType="afterEffect">
                                  <p:stCondLst>
                                    <p:cond delay="0"/>
                                  </p:stCondLst>
                                  <p:childTnLst>
                                    <p:set>
                                      <p:cBhvr>
                                        <p:cTn id="97" dur="1" fill="hold">
                                          <p:stCondLst>
                                            <p:cond delay="0"/>
                                          </p:stCondLst>
                                        </p:cTn>
                                        <p:tgtEl>
                                          <p:spTgt spid="148"/>
                                        </p:tgtEl>
                                        <p:attrNameLst>
                                          <p:attrName>style.visibility</p:attrName>
                                        </p:attrNameLst>
                                      </p:cBhvr>
                                      <p:to>
                                        <p:strVal val="visible"/>
                                      </p:to>
                                    </p:set>
                                    <p:animEffect transition="in" filter="strips(downRight)">
                                      <p:cBhvr>
                                        <p:cTn id="98" dur="500"/>
                                        <p:tgtEl>
                                          <p:spTgt spid="148"/>
                                        </p:tgtEl>
                                      </p:cBhvr>
                                    </p:animEffect>
                                  </p:childTnLst>
                                </p:cTn>
                              </p:par>
                            </p:childTnLst>
                          </p:cTn>
                        </p:par>
                        <p:par>
                          <p:cTn id="99" fill="hold">
                            <p:stCondLst>
                              <p:cond delay="6000"/>
                            </p:stCondLst>
                            <p:childTnLst>
                              <p:par>
                                <p:cTn id="100" presetID="42" presetClass="entr" presetSubtype="0" fill="hold" grpId="0" nodeType="afterEffect">
                                  <p:stCondLst>
                                    <p:cond delay="0"/>
                                  </p:stCondLst>
                                  <p:childTnLst>
                                    <p:set>
                                      <p:cBhvr>
                                        <p:cTn id="101" dur="1" fill="hold">
                                          <p:stCondLst>
                                            <p:cond delay="0"/>
                                          </p:stCondLst>
                                        </p:cTn>
                                        <p:tgtEl>
                                          <p:spTgt spid="125"/>
                                        </p:tgtEl>
                                        <p:attrNameLst>
                                          <p:attrName>style.visibility</p:attrName>
                                        </p:attrNameLst>
                                      </p:cBhvr>
                                      <p:to>
                                        <p:strVal val="visible"/>
                                      </p:to>
                                    </p:set>
                                    <p:animEffect transition="in" filter="fade">
                                      <p:cBhvr>
                                        <p:cTn id="102" dur="1000"/>
                                        <p:tgtEl>
                                          <p:spTgt spid="125"/>
                                        </p:tgtEl>
                                      </p:cBhvr>
                                    </p:animEffect>
                                    <p:anim calcmode="lin" valueType="num">
                                      <p:cBhvr>
                                        <p:cTn id="103" dur="1000" fill="hold"/>
                                        <p:tgtEl>
                                          <p:spTgt spid="125"/>
                                        </p:tgtEl>
                                        <p:attrNameLst>
                                          <p:attrName>ppt_x</p:attrName>
                                        </p:attrNameLst>
                                      </p:cBhvr>
                                      <p:tavLst>
                                        <p:tav tm="0">
                                          <p:val>
                                            <p:strVal val="#ppt_x"/>
                                          </p:val>
                                        </p:tav>
                                        <p:tav tm="100000">
                                          <p:val>
                                            <p:strVal val="#ppt_x"/>
                                          </p:val>
                                        </p:tav>
                                      </p:tavLst>
                                    </p:anim>
                                    <p:anim calcmode="lin" valueType="num">
                                      <p:cBhvr>
                                        <p:cTn id="104" dur="1000" fill="hold"/>
                                        <p:tgtEl>
                                          <p:spTgt spid="125"/>
                                        </p:tgtEl>
                                        <p:attrNameLst>
                                          <p:attrName>ppt_y</p:attrName>
                                        </p:attrNameLst>
                                      </p:cBhvr>
                                      <p:tavLst>
                                        <p:tav tm="0">
                                          <p:val>
                                            <p:strVal val="#ppt_y+.1"/>
                                          </p:val>
                                        </p:tav>
                                        <p:tav tm="100000">
                                          <p:val>
                                            <p:strVal val="#ppt_y"/>
                                          </p:val>
                                        </p:tav>
                                      </p:tavLst>
                                    </p:anim>
                                  </p:childTnLst>
                                </p:cTn>
                              </p:par>
                            </p:childTnLst>
                          </p:cTn>
                        </p:par>
                        <p:par>
                          <p:cTn id="105" fill="hold">
                            <p:stCondLst>
                              <p:cond delay="7000"/>
                            </p:stCondLst>
                            <p:childTnLst>
                              <p:par>
                                <p:cTn id="106" presetID="18" presetClass="entr" presetSubtype="6" fill="hold" nodeType="afterEffect">
                                  <p:stCondLst>
                                    <p:cond delay="0"/>
                                  </p:stCondLst>
                                  <p:childTnLst>
                                    <p:set>
                                      <p:cBhvr>
                                        <p:cTn id="107" dur="1" fill="hold">
                                          <p:stCondLst>
                                            <p:cond delay="0"/>
                                          </p:stCondLst>
                                        </p:cTn>
                                        <p:tgtEl>
                                          <p:spTgt spid="149"/>
                                        </p:tgtEl>
                                        <p:attrNameLst>
                                          <p:attrName>style.visibility</p:attrName>
                                        </p:attrNameLst>
                                      </p:cBhvr>
                                      <p:to>
                                        <p:strVal val="visible"/>
                                      </p:to>
                                    </p:set>
                                    <p:animEffect transition="in" filter="strips(downRight)">
                                      <p:cBhvr>
                                        <p:cTn id="108" dur="500"/>
                                        <p:tgtEl>
                                          <p:spTgt spid="149"/>
                                        </p:tgtEl>
                                      </p:cBhvr>
                                    </p:animEffect>
                                  </p:childTnLst>
                                </p:cTn>
                              </p:par>
                            </p:childTnLst>
                          </p:cTn>
                        </p:par>
                        <p:par>
                          <p:cTn id="109" fill="hold">
                            <p:stCondLst>
                              <p:cond delay="7500"/>
                            </p:stCondLst>
                            <p:childTnLst>
                              <p:par>
                                <p:cTn id="110" presetID="42" presetClass="entr" presetSubtype="0" fill="hold" grpId="0" nodeType="afterEffect">
                                  <p:stCondLst>
                                    <p:cond delay="0"/>
                                  </p:stCondLst>
                                  <p:childTnLst>
                                    <p:set>
                                      <p:cBhvr>
                                        <p:cTn id="111" dur="1" fill="hold">
                                          <p:stCondLst>
                                            <p:cond delay="0"/>
                                          </p:stCondLst>
                                        </p:cTn>
                                        <p:tgtEl>
                                          <p:spTgt spid="124"/>
                                        </p:tgtEl>
                                        <p:attrNameLst>
                                          <p:attrName>style.visibility</p:attrName>
                                        </p:attrNameLst>
                                      </p:cBhvr>
                                      <p:to>
                                        <p:strVal val="visible"/>
                                      </p:to>
                                    </p:set>
                                    <p:animEffect transition="in" filter="fade">
                                      <p:cBhvr>
                                        <p:cTn id="112" dur="1000"/>
                                        <p:tgtEl>
                                          <p:spTgt spid="124"/>
                                        </p:tgtEl>
                                      </p:cBhvr>
                                    </p:animEffect>
                                    <p:anim calcmode="lin" valueType="num">
                                      <p:cBhvr>
                                        <p:cTn id="113" dur="1000" fill="hold"/>
                                        <p:tgtEl>
                                          <p:spTgt spid="124"/>
                                        </p:tgtEl>
                                        <p:attrNameLst>
                                          <p:attrName>ppt_x</p:attrName>
                                        </p:attrNameLst>
                                      </p:cBhvr>
                                      <p:tavLst>
                                        <p:tav tm="0">
                                          <p:val>
                                            <p:strVal val="#ppt_x"/>
                                          </p:val>
                                        </p:tav>
                                        <p:tav tm="100000">
                                          <p:val>
                                            <p:strVal val="#ppt_x"/>
                                          </p:val>
                                        </p:tav>
                                      </p:tavLst>
                                    </p:anim>
                                    <p:anim calcmode="lin" valueType="num">
                                      <p:cBhvr>
                                        <p:cTn id="114" dur="1000" fill="hold"/>
                                        <p:tgtEl>
                                          <p:spTgt spid="124"/>
                                        </p:tgtEl>
                                        <p:attrNameLst>
                                          <p:attrName>ppt_y</p:attrName>
                                        </p:attrNameLst>
                                      </p:cBhvr>
                                      <p:tavLst>
                                        <p:tav tm="0">
                                          <p:val>
                                            <p:strVal val="#ppt_y+.1"/>
                                          </p:val>
                                        </p:tav>
                                        <p:tav tm="100000">
                                          <p:val>
                                            <p:strVal val="#ppt_y"/>
                                          </p:val>
                                        </p:tav>
                                      </p:tavLst>
                                    </p:anim>
                                  </p:childTnLst>
                                </p:cTn>
                              </p:par>
                            </p:childTnLst>
                          </p:cTn>
                        </p:par>
                        <p:par>
                          <p:cTn id="115" fill="hold">
                            <p:stCondLst>
                              <p:cond delay="8500"/>
                            </p:stCondLst>
                            <p:childTnLst>
                              <p:par>
                                <p:cTn id="116" presetID="18" presetClass="entr" presetSubtype="12" fill="hold" nodeType="afterEffect">
                                  <p:stCondLst>
                                    <p:cond delay="0"/>
                                  </p:stCondLst>
                                  <p:childTnLst>
                                    <p:set>
                                      <p:cBhvr>
                                        <p:cTn id="117" dur="1" fill="hold">
                                          <p:stCondLst>
                                            <p:cond delay="0"/>
                                          </p:stCondLst>
                                        </p:cTn>
                                        <p:tgtEl>
                                          <p:spTgt spid="150"/>
                                        </p:tgtEl>
                                        <p:attrNameLst>
                                          <p:attrName>style.visibility</p:attrName>
                                        </p:attrNameLst>
                                      </p:cBhvr>
                                      <p:to>
                                        <p:strVal val="visible"/>
                                      </p:to>
                                    </p:set>
                                    <p:animEffect transition="in" filter="strips(downLeft)">
                                      <p:cBhvr>
                                        <p:cTn id="118" dur="500"/>
                                        <p:tgtEl>
                                          <p:spTgt spid="150"/>
                                        </p:tgtEl>
                                      </p:cBhvr>
                                    </p:animEffect>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123"/>
                                        </p:tgtEl>
                                        <p:attrNameLst>
                                          <p:attrName>style.visibility</p:attrName>
                                        </p:attrNameLst>
                                      </p:cBhvr>
                                      <p:to>
                                        <p:strVal val="visible"/>
                                      </p:to>
                                    </p:set>
                                    <p:animEffect transition="in" filter="fade">
                                      <p:cBhvr>
                                        <p:cTn id="122" dur="1000"/>
                                        <p:tgtEl>
                                          <p:spTgt spid="123"/>
                                        </p:tgtEl>
                                      </p:cBhvr>
                                    </p:animEffect>
                                    <p:anim calcmode="lin" valueType="num">
                                      <p:cBhvr>
                                        <p:cTn id="123" dur="1000" fill="hold"/>
                                        <p:tgtEl>
                                          <p:spTgt spid="123"/>
                                        </p:tgtEl>
                                        <p:attrNameLst>
                                          <p:attrName>ppt_x</p:attrName>
                                        </p:attrNameLst>
                                      </p:cBhvr>
                                      <p:tavLst>
                                        <p:tav tm="0">
                                          <p:val>
                                            <p:strVal val="#ppt_x"/>
                                          </p:val>
                                        </p:tav>
                                        <p:tav tm="100000">
                                          <p:val>
                                            <p:strVal val="#ppt_x"/>
                                          </p:val>
                                        </p:tav>
                                      </p:tavLst>
                                    </p:anim>
                                    <p:anim calcmode="lin" valueType="num">
                                      <p:cBhvr>
                                        <p:cTn id="124" dur="1000" fill="hold"/>
                                        <p:tgtEl>
                                          <p:spTgt spid="123"/>
                                        </p:tgtEl>
                                        <p:attrNameLst>
                                          <p:attrName>ppt_y</p:attrName>
                                        </p:attrNameLst>
                                      </p:cBhvr>
                                      <p:tavLst>
                                        <p:tav tm="0">
                                          <p:val>
                                            <p:strVal val="#ppt_y+.1"/>
                                          </p:val>
                                        </p:tav>
                                        <p:tav tm="100000">
                                          <p:val>
                                            <p:strVal val="#ppt_y"/>
                                          </p:val>
                                        </p:tav>
                                      </p:tavLst>
                                    </p:anim>
                                  </p:childTnLst>
                                </p:cTn>
                              </p:par>
                            </p:childTnLst>
                          </p:cTn>
                        </p:par>
                        <p:par>
                          <p:cTn id="125" fill="hold">
                            <p:stCondLst>
                              <p:cond delay="10000"/>
                            </p:stCondLst>
                            <p:childTnLst>
                              <p:par>
                                <p:cTn id="126" presetID="18" presetClass="entr" presetSubtype="12" fill="hold" nodeType="afterEffect">
                                  <p:stCondLst>
                                    <p:cond delay="0"/>
                                  </p:stCondLst>
                                  <p:childTnLst>
                                    <p:set>
                                      <p:cBhvr>
                                        <p:cTn id="127" dur="1" fill="hold">
                                          <p:stCondLst>
                                            <p:cond delay="0"/>
                                          </p:stCondLst>
                                        </p:cTn>
                                        <p:tgtEl>
                                          <p:spTgt spid="151"/>
                                        </p:tgtEl>
                                        <p:attrNameLst>
                                          <p:attrName>style.visibility</p:attrName>
                                        </p:attrNameLst>
                                      </p:cBhvr>
                                      <p:to>
                                        <p:strVal val="visible"/>
                                      </p:to>
                                    </p:set>
                                    <p:animEffect transition="in" filter="strips(downLeft)">
                                      <p:cBhvr>
                                        <p:cTn id="128" dur="500"/>
                                        <p:tgtEl>
                                          <p:spTgt spid="151"/>
                                        </p:tgtEl>
                                      </p:cBhvr>
                                    </p:animEffect>
                                  </p:childTnLst>
                                </p:cTn>
                              </p:par>
                            </p:childTnLst>
                          </p:cTn>
                        </p:par>
                        <p:par>
                          <p:cTn id="129" fill="hold">
                            <p:stCondLst>
                              <p:cond delay="10500"/>
                            </p:stCondLst>
                            <p:childTnLst>
                              <p:par>
                                <p:cTn id="130" presetID="42" presetClass="entr" presetSubtype="0" fill="hold" grpId="0" nodeType="afterEffect">
                                  <p:stCondLst>
                                    <p:cond delay="0"/>
                                  </p:stCondLst>
                                  <p:childTnLst>
                                    <p:set>
                                      <p:cBhvr>
                                        <p:cTn id="131" dur="1" fill="hold">
                                          <p:stCondLst>
                                            <p:cond delay="0"/>
                                          </p:stCondLst>
                                        </p:cTn>
                                        <p:tgtEl>
                                          <p:spTgt spid="122"/>
                                        </p:tgtEl>
                                        <p:attrNameLst>
                                          <p:attrName>style.visibility</p:attrName>
                                        </p:attrNameLst>
                                      </p:cBhvr>
                                      <p:to>
                                        <p:strVal val="visible"/>
                                      </p:to>
                                    </p:set>
                                    <p:animEffect transition="in" filter="fade">
                                      <p:cBhvr>
                                        <p:cTn id="132" dur="1000"/>
                                        <p:tgtEl>
                                          <p:spTgt spid="122"/>
                                        </p:tgtEl>
                                      </p:cBhvr>
                                    </p:animEffect>
                                    <p:anim calcmode="lin" valueType="num">
                                      <p:cBhvr>
                                        <p:cTn id="133" dur="1000" fill="hold"/>
                                        <p:tgtEl>
                                          <p:spTgt spid="122"/>
                                        </p:tgtEl>
                                        <p:attrNameLst>
                                          <p:attrName>ppt_x</p:attrName>
                                        </p:attrNameLst>
                                      </p:cBhvr>
                                      <p:tavLst>
                                        <p:tav tm="0">
                                          <p:val>
                                            <p:strVal val="#ppt_x"/>
                                          </p:val>
                                        </p:tav>
                                        <p:tav tm="100000">
                                          <p:val>
                                            <p:strVal val="#ppt_x"/>
                                          </p:val>
                                        </p:tav>
                                      </p:tavLst>
                                    </p:anim>
                                    <p:anim calcmode="lin" valueType="num">
                                      <p:cBhvr>
                                        <p:cTn id="134" dur="1000" fill="hold"/>
                                        <p:tgtEl>
                                          <p:spTgt spid="122"/>
                                        </p:tgtEl>
                                        <p:attrNameLst>
                                          <p:attrName>ppt_y</p:attrName>
                                        </p:attrNameLst>
                                      </p:cBhvr>
                                      <p:tavLst>
                                        <p:tav tm="0">
                                          <p:val>
                                            <p:strVal val="#ppt_y+.1"/>
                                          </p:val>
                                        </p:tav>
                                        <p:tav tm="100000">
                                          <p:val>
                                            <p:strVal val="#ppt_y"/>
                                          </p:val>
                                        </p:tav>
                                      </p:tavLst>
                                    </p:anim>
                                  </p:childTnLst>
                                </p:cTn>
                              </p:par>
                            </p:childTnLst>
                          </p:cTn>
                        </p:par>
                        <p:par>
                          <p:cTn id="135" fill="hold">
                            <p:stCondLst>
                              <p:cond delay="11500"/>
                            </p:stCondLst>
                            <p:childTnLst>
                              <p:par>
                                <p:cTn id="136" presetID="18" presetClass="entr" presetSubtype="9" fill="hold" nodeType="afterEffect">
                                  <p:stCondLst>
                                    <p:cond delay="0"/>
                                  </p:stCondLst>
                                  <p:childTnLst>
                                    <p:set>
                                      <p:cBhvr>
                                        <p:cTn id="137" dur="1" fill="hold">
                                          <p:stCondLst>
                                            <p:cond delay="0"/>
                                          </p:stCondLst>
                                        </p:cTn>
                                        <p:tgtEl>
                                          <p:spTgt spid="152"/>
                                        </p:tgtEl>
                                        <p:attrNameLst>
                                          <p:attrName>style.visibility</p:attrName>
                                        </p:attrNameLst>
                                      </p:cBhvr>
                                      <p:to>
                                        <p:strVal val="visible"/>
                                      </p:to>
                                    </p:set>
                                    <p:animEffect transition="in" filter="strips(upLeft)">
                                      <p:cBhvr>
                                        <p:cTn id="138" dur="500"/>
                                        <p:tgtEl>
                                          <p:spTgt spid="152"/>
                                        </p:tgtEl>
                                      </p:cBhvr>
                                    </p:animEffect>
                                  </p:childTnLst>
                                </p:cTn>
                              </p:par>
                            </p:childTnLst>
                          </p:cTn>
                        </p:par>
                        <p:par>
                          <p:cTn id="139" fill="hold">
                            <p:stCondLst>
                              <p:cond delay="12000"/>
                            </p:stCondLst>
                            <p:childTnLst>
                              <p:par>
                                <p:cTn id="140" presetID="42" presetClass="entr" presetSubtype="0" fill="hold" grpId="0" nodeType="afterEffect">
                                  <p:stCondLst>
                                    <p:cond delay="0"/>
                                  </p:stCondLst>
                                  <p:childTnLst>
                                    <p:set>
                                      <p:cBhvr>
                                        <p:cTn id="141" dur="1" fill="hold">
                                          <p:stCondLst>
                                            <p:cond delay="0"/>
                                          </p:stCondLst>
                                        </p:cTn>
                                        <p:tgtEl>
                                          <p:spTgt spid="120"/>
                                        </p:tgtEl>
                                        <p:attrNameLst>
                                          <p:attrName>style.visibility</p:attrName>
                                        </p:attrNameLst>
                                      </p:cBhvr>
                                      <p:to>
                                        <p:strVal val="visible"/>
                                      </p:to>
                                    </p:set>
                                    <p:animEffect transition="in" filter="fade">
                                      <p:cBhvr>
                                        <p:cTn id="142" dur="1000"/>
                                        <p:tgtEl>
                                          <p:spTgt spid="120"/>
                                        </p:tgtEl>
                                      </p:cBhvr>
                                    </p:animEffect>
                                    <p:anim calcmode="lin" valueType="num">
                                      <p:cBhvr>
                                        <p:cTn id="143" dur="1000" fill="hold"/>
                                        <p:tgtEl>
                                          <p:spTgt spid="120"/>
                                        </p:tgtEl>
                                        <p:attrNameLst>
                                          <p:attrName>ppt_x</p:attrName>
                                        </p:attrNameLst>
                                      </p:cBhvr>
                                      <p:tavLst>
                                        <p:tav tm="0">
                                          <p:val>
                                            <p:strVal val="#ppt_x"/>
                                          </p:val>
                                        </p:tav>
                                        <p:tav tm="100000">
                                          <p:val>
                                            <p:strVal val="#ppt_x"/>
                                          </p:val>
                                        </p:tav>
                                      </p:tavLst>
                                    </p:anim>
                                    <p:anim calcmode="lin" valueType="num">
                                      <p:cBhvr>
                                        <p:cTn id="144" dur="1000" fill="hold"/>
                                        <p:tgtEl>
                                          <p:spTgt spid="120"/>
                                        </p:tgtEl>
                                        <p:attrNameLst>
                                          <p:attrName>ppt_y</p:attrName>
                                        </p:attrNameLst>
                                      </p:cBhvr>
                                      <p:tavLst>
                                        <p:tav tm="0">
                                          <p:val>
                                            <p:strVal val="#ppt_y+.1"/>
                                          </p:val>
                                        </p:tav>
                                        <p:tav tm="100000">
                                          <p:val>
                                            <p:strVal val="#ppt_y"/>
                                          </p:val>
                                        </p:tav>
                                      </p:tavLst>
                                    </p:anim>
                                  </p:childTnLst>
                                </p:cTn>
                              </p:par>
                            </p:childTnLst>
                          </p:cTn>
                        </p:par>
                        <p:par>
                          <p:cTn id="145" fill="hold">
                            <p:stCondLst>
                              <p:cond delay="13000"/>
                            </p:stCondLst>
                            <p:childTnLst>
                              <p:par>
                                <p:cTn id="146" presetID="18" presetClass="entr" presetSubtype="9" fill="hold" nodeType="afterEffect">
                                  <p:stCondLst>
                                    <p:cond delay="0"/>
                                  </p:stCondLst>
                                  <p:childTnLst>
                                    <p:set>
                                      <p:cBhvr>
                                        <p:cTn id="147" dur="1" fill="hold">
                                          <p:stCondLst>
                                            <p:cond delay="0"/>
                                          </p:stCondLst>
                                        </p:cTn>
                                        <p:tgtEl>
                                          <p:spTgt spid="153"/>
                                        </p:tgtEl>
                                        <p:attrNameLst>
                                          <p:attrName>style.visibility</p:attrName>
                                        </p:attrNameLst>
                                      </p:cBhvr>
                                      <p:to>
                                        <p:strVal val="visible"/>
                                      </p:to>
                                    </p:set>
                                    <p:animEffect transition="in" filter="strips(upLeft)">
                                      <p:cBhvr>
                                        <p:cTn id="148" dur="500"/>
                                        <p:tgtEl>
                                          <p:spTgt spid="153"/>
                                        </p:tgtEl>
                                      </p:cBhvr>
                                    </p:animEffect>
                                  </p:childTnLst>
                                </p:cTn>
                              </p:par>
                            </p:childTnLst>
                          </p:cTn>
                        </p:par>
                        <p:par>
                          <p:cTn id="149" fill="hold">
                            <p:stCondLst>
                              <p:cond delay="13500"/>
                            </p:stCondLst>
                            <p:childTnLst>
                              <p:par>
                                <p:cTn id="150" presetID="42" presetClass="entr" presetSubtype="0" fill="hold" grpId="0" nodeType="afterEffect">
                                  <p:stCondLst>
                                    <p:cond delay="0"/>
                                  </p:stCondLst>
                                  <p:childTnLst>
                                    <p:set>
                                      <p:cBhvr>
                                        <p:cTn id="151" dur="1" fill="hold">
                                          <p:stCondLst>
                                            <p:cond delay="0"/>
                                          </p:stCondLst>
                                        </p:cTn>
                                        <p:tgtEl>
                                          <p:spTgt spid="119"/>
                                        </p:tgtEl>
                                        <p:attrNameLst>
                                          <p:attrName>style.visibility</p:attrName>
                                        </p:attrNameLst>
                                      </p:cBhvr>
                                      <p:to>
                                        <p:strVal val="visible"/>
                                      </p:to>
                                    </p:set>
                                    <p:animEffect transition="in" filter="fade">
                                      <p:cBhvr>
                                        <p:cTn id="152" dur="1000"/>
                                        <p:tgtEl>
                                          <p:spTgt spid="119"/>
                                        </p:tgtEl>
                                      </p:cBhvr>
                                    </p:animEffect>
                                    <p:anim calcmode="lin" valueType="num">
                                      <p:cBhvr>
                                        <p:cTn id="153" dur="1000" fill="hold"/>
                                        <p:tgtEl>
                                          <p:spTgt spid="119"/>
                                        </p:tgtEl>
                                        <p:attrNameLst>
                                          <p:attrName>ppt_x</p:attrName>
                                        </p:attrNameLst>
                                      </p:cBhvr>
                                      <p:tavLst>
                                        <p:tav tm="0">
                                          <p:val>
                                            <p:strVal val="#ppt_x"/>
                                          </p:val>
                                        </p:tav>
                                        <p:tav tm="100000">
                                          <p:val>
                                            <p:strVal val="#ppt_x"/>
                                          </p:val>
                                        </p:tav>
                                      </p:tavLst>
                                    </p:anim>
                                    <p:anim calcmode="lin" valueType="num">
                                      <p:cBhvr>
                                        <p:cTn id="154" dur="10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87" grpId="0" animBg="1"/>
      <p:bldP spid="95" grpId="0"/>
      <p:bldP spid="96" grpId="0"/>
      <p:bldP spid="97" grpId="0"/>
      <p:bldP spid="98" grpId="0"/>
      <p:bldP spid="99" grpId="0"/>
      <p:bldP spid="100" grpId="0"/>
      <p:bldP spid="101" grpId="0"/>
      <p:bldP spid="102" grpId="0"/>
      <p:bldP spid="119" grpId="0"/>
      <p:bldP spid="120" grpId="0"/>
      <p:bldP spid="121" grpId="0"/>
      <p:bldP spid="122" grpId="0"/>
      <p:bldP spid="123" grpId="0"/>
      <p:bldP spid="124" grpId="0"/>
      <p:bldP spid="125" grpId="0"/>
      <p:bldP spid="126" grpId="0"/>
      <p:bldP spid="12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Arrow: Left-Right 36">
            <a:extLst>
              <a:ext uri="{FF2B5EF4-FFF2-40B4-BE49-F238E27FC236}">
                <a16:creationId xmlns:a16="http://schemas.microsoft.com/office/drawing/2014/main" id="{B6A27255-5963-4673-AF4A-E7F44A246C2C}"/>
              </a:ext>
            </a:extLst>
          </p:cNvPr>
          <p:cNvSpPr/>
          <p:nvPr/>
        </p:nvSpPr>
        <p:spPr>
          <a:xfrm>
            <a:off x="3635530" y="3164020"/>
            <a:ext cx="1381675" cy="512064"/>
          </a:xfrm>
          <a:prstGeom prst="leftRightArrow">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Arrow: Bent 34">
            <a:extLst>
              <a:ext uri="{FF2B5EF4-FFF2-40B4-BE49-F238E27FC236}">
                <a16:creationId xmlns:a16="http://schemas.microsoft.com/office/drawing/2014/main" id="{1B76DB67-749D-4FB0-8EC3-142AEC4D72E2}"/>
              </a:ext>
            </a:extLst>
          </p:cNvPr>
          <p:cNvSpPr/>
          <p:nvPr/>
        </p:nvSpPr>
        <p:spPr>
          <a:xfrm>
            <a:off x="7178818" y="1118949"/>
            <a:ext cx="1003413" cy="1014651"/>
          </a:xfrm>
          <a:prstGeom prst="bentArrow">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Arrow: Bent 35">
            <a:extLst>
              <a:ext uri="{FF2B5EF4-FFF2-40B4-BE49-F238E27FC236}">
                <a16:creationId xmlns:a16="http://schemas.microsoft.com/office/drawing/2014/main" id="{BB9006F1-3E41-4176-8027-5FEEF969AE3C}"/>
              </a:ext>
            </a:extLst>
          </p:cNvPr>
          <p:cNvSpPr/>
          <p:nvPr/>
        </p:nvSpPr>
        <p:spPr>
          <a:xfrm flipV="1">
            <a:off x="7178817" y="5027668"/>
            <a:ext cx="1003413" cy="1014651"/>
          </a:xfrm>
          <a:prstGeom prst="bentArrow">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Arrow: Right 37">
            <a:extLst>
              <a:ext uri="{FF2B5EF4-FFF2-40B4-BE49-F238E27FC236}">
                <a16:creationId xmlns:a16="http://schemas.microsoft.com/office/drawing/2014/main" id="{2B508E0C-5806-4A7B-8BA5-77FA9BAB5A68}"/>
              </a:ext>
            </a:extLst>
          </p:cNvPr>
          <p:cNvSpPr/>
          <p:nvPr/>
        </p:nvSpPr>
        <p:spPr>
          <a:xfrm>
            <a:off x="8076641" y="3172968"/>
            <a:ext cx="1371600" cy="512064"/>
          </a:xfrm>
          <a:prstGeom prst="rightArrow">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927B6157-93E2-480E-AE8B-DBA697ECB32E}"/>
              </a:ext>
            </a:extLst>
          </p:cNvPr>
          <p:cNvGrpSpPr/>
          <p:nvPr/>
        </p:nvGrpSpPr>
        <p:grpSpPr>
          <a:xfrm>
            <a:off x="914400" y="2286002"/>
            <a:ext cx="2560320" cy="2560321"/>
            <a:chOff x="1066800" y="2012464"/>
            <a:chExt cx="2560320" cy="2560321"/>
          </a:xfrm>
        </p:grpSpPr>
        <p:sp>
          <p:nvSpPr>
            <p:cNvPr id="11" name="Rectangle: Rounded Corners 10">
              <a:extLst>
                <a:ext uri="{FF2B5EF4-FFF2-40B4-BE49-F238E27FC236}">
                  <a16:creationId xmlns:a16="http://schemas.microsoft.com/office/drawing/2014/main" id="{1AFBABBF-E22C-43E2-929C-0FCB0FE872CF}"/>
                </a:ext>
              </a:extLst>
            </p:cNvPr>
            <p:cNvSpPr>
              <a:spLocks noChangeAspect="1"/>
            </p:cNvSpPr>
            <p:nvPr/>
          </p:nvSpPr>
          <p:spPr>
            <a:xfrm>
              <a:off x="1066800" y="2012464"/>
              <a:ext cx="2560320" cy="256032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DFCD62FE-0D4F-47DA-BFA7-04760BD569FB}"/>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FE4A1E"/>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7" name="Graphic 16" descr="Books">
            <a:extLst>
              <a:ext uri="{FF2B5EF4-FFF2-40B4-BE49-F238E27FC236}">
                <a16:creationId xmlns:a16="http://schemas.microsoft.com/office/drawing/2014/main" id="{7E9C3E5F-A056-40F8-8ED0-40CAD0B9506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44801" y="3910496"/>
            <a:ext cx="731520" cy="731520"/>
          </a:xfrm>
          <a:prstGeom prst="rect">
            <a:avLst/>
          </a:prstGeom>
        </p:spPr>
      </p:pic>
      <p:grpSp>
        <p:nvGrpSpPr>
          <p:cNvPr id="23" name="Group 22">
            <a:extLst>
              <a:ext uri="{FF2B5EF4-FFF2-40B4-BE49-F238E27FC236}">
                <a16:creationId xmlns:a16="http://schemas.microsoft.com/office/drawing/2014/main" id="{9DF528A3-7B78-415F-BDA9-E8E7EF2AA097}"/>
              </a:ext>
            </a:extLst>
          </p:cNvPr>
          <p:cNvGrpSpPr/>
          <p:nvPr/>
        </p:nvGrpSpPr>
        <p:grpSpPr>
          <a:xfrm>
            <a:off x="5181600" y="2286001"/>
            <a:ext cx="2560320" cy="2560321"/>
            <a:chOff x="1066800" y="2012464"/>
            <a:chExt cx="2560320" cy="2560321"/>
          </a:xfrm>
        </p:grpSpPr>
        <p:sp>
          <p:nvSpPr>
            <p:cNvPr id="24" name="Rectangle: Rounded Corners 23">
              <a:extLst>
                <a:ext uri="{FF2B5EF4-FFF2-40B4-BE49-F238E27FC236}">
                  <a16:creationId xmlns:a16="http://schemas.microsoft.com/office/drawing/2014/main" id="{5F95C9F3-4899-453E-88F2-C08F1155CC8C}"/>
                </a:ext>
              </a:extLst>
            </p:cNvPr>
            <p:cNvSpPr>
              <a:spLocks noChangeAspect="1"/>
            </p:cNvSpPr>
            <p:nvPr/>
          </p:nvSpPr>
          <p:spPr>
            <a:xfrm>
              <a:off x="1066800" y="2012464"/>
              <a:ext cx="2560320" cy="256032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Shape 24">
              <a:extLst>
                <a:ext uri="{FF2B5EF4-FFF2-40B4-BE49-F238E27FC236}">
                  <a16:creationId xmlns:a16="http://schemas.microsoft.com/office/drawing/2014/main" id="{4CFDA669-7E41-4880-8277-7EAD59D3EECC}"/>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5C9AD3"/>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6F7855F1-B0CB-4AB8-B706-B2549662D096}"/>
              </a:ext>
            </a:extLst>
          </p:cNvPr>
          <p:cNvGrpSpPr>
            <a:grpSpLocks noChangeAspect="1"/>
          </p:cNvGrpSpPr>
          <p:nvPr/>
        </p:nvGrpSpPr>
        <p:grpSpPr>
          <a:xfrm>
            <a:off x="8734212" y="457200"/>
            <a:ext cx="1828800" cy="1828801"/>
            <a:chOff x="1066800" y="2012464"/>
            <a:chExt cx="2560320" cy="2560321"/>
          </a:xfrm>
        </p:grpSpPr>
        <p:sp>
          <p:nvSpPr>
            <p:cNvPr id="27" name="Rectangle: Rounded Corners 26">
              <a:extLst>
                <a:ext uri="{FF2B5EF4-FFF2-40B4-BE49-F238E27FC236}">
                  <a16:creationId xmlns:a16="http://schemas.microsoft.com/office/drawing/2014/main" id="{2BDE09DD-7177-4B54-A40F-4E80D00373D7}"/>
                </a:ext>
              </a:extLst>
            </p:cNvPr>
            <p:cNvSpPr>
              <a:spLocks noChangeAspect="1"/>
            </p:cNvSpPr>
            <p:nvPr/>
          </p:nvSpPr>
          <p:spPr>
            <a:xfrm>
              <a:off x="1066800" y="2012464"/>
              <a:ext cx="2560320" cy="256032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07D6923-642C-4E7A-82BD-AB04A40DBF50}"/>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44546B"/>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0119A05E-3679-4751-87CD-238859AF3721}"/>
              </a:ext>
            </a:extLst>
          </p:cNvPr>
          <p:cNvGrpSpPr>
            <a:grpSpLocks noChangeAspect="1"/>
          </p:cNvGrpSpPr>
          <p:nvPr/>
        </p:nvGrpSpPr>
        <p:grpSpPr>
          <a:xfrm>
            <a:off x="8734212" y="4846321"/>
            <a:ext cx="1828800" cy="1828801"/>
            <a:chOff x="1066800" y="2012464"/>
            <a:chExt cx="2560320" cy="2560321"/>
          </a:xfrm>
        </p:grpSpPr>
        <p:sp>
          <p:nvSpPr>
            <p:cNvPr id="30" name="Rectangle: Rounded Corners 29">
              <a:extLst>
                <a:ext uri="{FF2B5EF4-FFF2-40B4-BE49-F238E27FC236}">
                  <a16:creationId xmlns:a16="http://schemas.microsoft.com/office/drawing/2014/main" id="{6AF3D2B5-8E09-4179-9E3F-3F5B70296C97}"/>
                </a:ext>
              </a:extLst>
            </p:cNvPr>
            <p:cNvSpPr>
              <a:spLocks noChangeAspect="1"/>
            </p:cNvSpPr>
            <p:nvPr/>
          </p:nvSpPr>
          <p:spPr>
            <a:xfrm>
              <a:off x="1066800" y="2012464"/>
              <a:ext cx="2560320" cy="256032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7648B5-B723-4C25-A16E-DBC7B3B67FDA}"/>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939393"/>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2" name="Group 31">
            <a:extLst>
              <a:ext uri="{FF2B5EF4-FFF2-40B4-BE49-F238E27FC236}">
                <a16:creationId xmlns:a16="http://schemas.microsoft.com/office/drawing/2014/main" id="{EF8D6301-4C50-4CEB-8AC2-2CD541725E87}"/>
              </a:ext>
            </a:extLst>
          </p:cNvPr>
          <p:cNvGrpSpPr>
            <a:grpSpLocks noChangeAspect="1"/>
          </p:cNvGrpSpPr>
          <p:nvPr/>
        </p:nvGrpSpPr>
        <p:grpSpPr>
          <a:xfrm>
            <a:off x="9693286" y="2651759"/>
            <a:ext cx="1828800" cy="1828801"/>
            <a:chOff x="1066800" y="2012464"/>
            <a:chExt cx="2560320" cy="2560321"/>
          </a:xfrm>
        </p:grpSpPr>
        <p:sp>
          <p:nvSpPr>
            <p:cNvPr id="33" name="Rectangle: Rounded Corners 32">
              <a:extLst>
                <a:ext uri="{FF2B5EF4-FFF2-40B4-BE49-F238E27FC236}">
                  <a16:creationId xmlns:a16="http://schemas.microsoft.com/office/drawing/2014/main" id="{B6A8B186-22BE-4B76-840C-7082EF8DD05F}"/>
                </a:ext>
              </a:extLst>
            </p:cNvPr>
            <p:cNvSpPr>
              <a:spLocks noChangeAspect="1"/>
            </p:cNvSpPr>
            <p:nvPr/>
          </p:nvSpPr>
          <p:spPr>
            <a:xfrm>
              <a:off x="1066800" y="2012464"/>
              <a:ext cx="2560320" cy="256032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D8CF4F6A-4227-4C8A-B2E7-71F5FC1CAB1F}"/>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7A7A7A"/>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3" name="Graphic 12" descr="Microscope">
            <a:extLst>
              <a:ext uri="{FF2B5EF4-FFF2-40B4-BE49-F238E27FC236}">
                <a16:creationId xmlns:a16="http://schemas.microsoft.com/office/drawing/2014/main" id="{F9B183BC-9256-4A57-9484-CDAAE0D48B5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813057" y="3846227"/>
            <a:ext cx="731520" cy="731520"/>
          </a:xfrm>
          <a:prstGeom prst="rect">
            <a:avLst/>
          </a:prstGeom>
        </p:spPr>
      </p:pic>
      <p:pic>
        <p:nvPicPr>
          <p:cNvPr id="4" name="Graphic 3" descr="Flask">
            <a:extLst>
              <a:ext uri="{FF2B5EF4-FFF2-40B4-BE49-F238E27FC236}">
                <a16:creationId xmlns:a16="http://schemas.microsoft.com/office/drawing/2014/main" id="{92758F74-AF8D-4298-A7AF-2DDD2A380A8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922312" y="1522475"/>
            <a:ext cx="548640" cy="548640"/>
          </a:xfrm>
          <a:prstGeom prst="rect">
            <a:avLst/>
          </a:prstGeom>
        </p:spPr>
      </p:pic>
      <p:pic>
        <p:nvPicPr>
          <p:cNvPr id="15" name="Graphic 14" descr="Test tubes">
            <a:extLst>
              <a:ext uri="{FF2B5EF4-FFF2-40B4-BE49-F238E27FC236}">
                <a16:creationId xmlns:a16="http://schemas.microsoft.com/office/drawing/2014/main" id="{BBBD44DE-1E12-4D74-B4F5-757FA2BAB8F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872216" y="3794760"/>
            <a:ext cx="548640" cy="548640"/>
          </a:xfrm>
          <a:prstGeom prst="rect">
            <a:avLst/>
          </a:prstGeom>
        </p:spPr>
      </p:pic>
      <p:pic>
        <p:nvPicPr>
          <p:cNvPr id="19" name="Graphic 18" descr="Beaker">
            <a:extLst>
              <a:ext uri="{FF2B5EF4-FFF2-40B4-BE49-F238E27FC236}">
                <a16:creationId xmlns:a16="http://schemas.microsoft.com/office/drawing/2014/main" id="{6565423B-4A33-446D-B34A-AF20A73AC209}"/>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9887065" y="5943600"/>
            <a:ext cx="548640" cy="548640"/>
          </a:xfrm>
          <a:prstGeom prst="rect">
            <a:avLst/>
          </a:prstGeom>
        </p:spPr>
      </p:pic>
      <p:sp>
        <p:nvSpPr>
          <p:cNvPr id="39" name="TextBox 38">
            <a:extLst>
              <a:ext uri="{FF2B5EF4-FFF2-40B4-BE49-F238E27FC236}">
                <a16:creationId xmlns:a16="http://schemas.microsoft.com/office/drawing/2014/main" id="{35818F25-98CC-4937-BE60-F681C04B1C20}"/>
              </a:ext>
            </a:extLst>
          </p:cNvPr>
          <p:cNvSpPr txBox="1"/>
          <p:nvPr/>
        </p:nvSpPr>
        <p:spPr>
          <a:xfrm>
            <a:off x="1118049" y="2464274"/>
            <a:ext cx="2058579" cy="923330"/>
          </a:xfrm>
          <a:prstGeom prst="rect">
            <a:avLst/>
          </a:prstGeom>
          <a:noFill/>
        </p:spPr>
        <p:txBody>
          <a:bodyPr wrap="square" rtlCol="0">
            <a:spAutoFit/>
          </a:bodyPr>
          <a:lstStyle/>
          <a:p>
            <a:pPr algn="ctr"/>
            <a:r>
              <a:rPr lang="en-US" sz="1400" dirty="0">
                <a:solidFill>
                  <a:srgbClr val="4D4D4D"/>
                </a:solidFill>
                <a:latin typeface="Bernard MT Condensed" panose="02050806060905020404" pitchFamily="18" charset="0"/>
              </a:rPr>
              <a:t>LOREM IPSUM DOLOR</a:t>
            </a:r>
          </a:p>
          <a:p>
            <a:pPr algn="ctr"/>
            <a:endParaRPr lang="en-US" sz="400" dirty="0">
              <a:solidFill>
                <a:srgbClr val="4D4D4D"/>
              </a:solidFill>
              <a:latin typeface="Bernard MT Condensed" panose="02050806060905020404" pitchFamily="18" charset="0"/>
            </a:endParaRPr>
          </a:p>
          <a:p>
            <a:pPr algn="ctr"/>
            <a:r>
              <a:rPr lang="en-US" sz="1200" dirty="0">
                <a:solidFill>
                  <a:srgbClr val="4D4D4D"/>
                </a:solidFill>
                <a:latin typeface="Candara" panose="020E0502030303020204" pitchFamily="34" charset="0"/>
              </a:rPr>
              <a:t>Lorem ipsum dolor sit amet, consectetur adipiscing elit, sed do eiusmod tempor.</a:t>
            </a:r>
          </a:p>
        </p:txBody>
      </p:sp>
      <p:sp>
        <p:nvSpPr>
          <p:cNvPr id="40" name="TextBox 39">
            <a:extLst>
              <a:ext uri="{FF2B5EF4-FFF2-40B4-BE49-F238E27FC236}">
                <a16:creationId xmlns:a16="http://schemas.microsoft.com/office/drawing/2014/main" id="{DD5C23D0-6D85-45F8-8EEA-51BC05C1C755}"/>
              </a:ext>
            </a:extLst>
          </p:cNvPr>
          <p:cNvSpPr txBox="1"/>
          <p:nvPr/>
        </p:nvSpPr>
        <p:spPr>
          <a:xfrm>
            <a:off x="922963" y="3387604"/>
            <a:ext cx="1457443" cy="923330"/>
          </a:xfrm>
          <a:prstGeom prst="rect">
            <a:avLst/>
          </a:prstGeom>
          <a:noFill/>
        </p:spPr>
        <p:txBody>
          <a:bodyPr wrap="square" rtlCol="0">
            <a:spAutoFit/>
          </a:bodyPr>
          <a:lstStyle/>
          <a:p>
            <a:pPr marL="171450" indent="-171450">
              <a:buFont typeface="Wingdings" panose="05000000000000000000" pitchFamily="2" charset="2"/>
              <a:buChar char="ü"/>
            </a:pPr>
            <a:r>
              <a:rPr lang="en-US" sz="9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9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900" dirty="0">
                <a:solidFill>
                  <a:srgbClr val="4D4D4D"/>
                </a:solidFill>
                <a:latin typeface="Candara" panose="020E0502030303020204" pitchFamily="34" charset="0"/>
              </a:rPr>
              <a:t>Lorem ipsum dolor sit amet, consectetur.</a:t>
            </a:r>
          </a:p>
        </p:txBody>
      </p:sp>
      <p:sp>
        <p:nvSpPr>
          <p:cNvPr id="41" name="TextBox 40">
            <a:extLst>
              <a:ext uri="{FF2B5EF4-FFF2-40B4-BE49-F238E27FC236}">
                <a16:creationId xmlns:a16="http://schemas.microsoft.com/office/drawing/2014/main" id="{22EB08B2-3EE3-4205-8E86-51104B8A903E}"/>
              </a:ext>
            </a:extLst>
          </p:cNvPr>
          <p:cNvSpPr txBox="1"/>
          <p:nvPr/>
        </p:nvSpPr>
        <p:spPr>
          <a:xfrm>
            <a:off x="5414273" y="2468880"/>
            <a:ext cx="2058579" cy="923330"/>
          </a:xfrm>
          <a:prstGeom prst="rect">
            <a:avLst/>
          </a:prstGeom>
          <a:noFill/>
        </p:spPr>
        <p:txBody>
          <a:bodyPr wrap="square" rtlCol="0">
            <a:spAutoFit/>
          </a:bodyPr>
          <a:lstStyle/>
          <a:p>
            <a:pPr algn="ctr"/>
            <a:r>
              <a:rPr lang="en-US" sz="1400" dirty="0">
                <a:solidFill>
                  <a:srgbClr val="4D4D4D"/>
                </a:solidFill>
                <a:latin typeface="Bernard MT Condensed" panose="02050806060905020404" pitchFamily="18" charset="0"/>
              </a:rPr>
              <a:t>LOREM IPSUM DOLOR</a:t>
            </a:r>
          </a:p>
          <a:p>
            <a:pPr algn="ctr"/>
            <a:endParaRPr lang="en-US" sz="400" dirty="0">
              <a:solidFill>
                <a:srgbClr val="4D4D4D"/>
              </a:solidFill>
              <a:latin typeface="Bernard MT Condensed" panose="02050806060905020404" pitchFamily="18" charset="0"/>
            </a:endParaRPr>
          </a:p>
          <a:p>
            <a:pPr algn="ctr"/>
            <a:r>
              <a:rPr lang="en-US" sz="1200" dirty="0">
                <a:solidFill>
                  <a:srgbClr val="4D4D4D"/>
                </a:solidFill>
                <a:latin typeface="Candara" panose="020E0502030303020204" pitchFamily="34" charset="0"/>
              </a:rPr>
              <a:t>Lorem ipsum dolor sit amet, consectetur adipiscing elit, sed do eiusmod tempor.</a:t>
            </a:r>
          </a:p>
        </p:txBody>
      </p:sp>
      <p:sp>
        <p:nvSpPr>
          <p:cNvPr id="42" name="TextBox 41">
            <a:extLst>
              <a:ext uri="{FF2B5EF4-FFF2-40B4-BE49-F238E27FC236}">
                <a16:creationId xmlns:a16="http://schemas.microsoft.com/office/drawing/2014/main" id="{CB88FD5C-FB81-4EC7-BA1F-CB88C35F1474}"/>
              </a:ext>
            </a:extLst>
          </p:cNvPr>
          <p:cNvSpPr txBox="1"/>
          <p:nvPr/>
        </p:nvSpPr>
        <p:spPr>
          <a:xfrm>
            <a:off x="5233766" y="3384562"/>
            <a:ext cx="1457443" cy="923330"/>
          </a:xfrm>
          <a:prstGeom prst="rect">
            <a:avLst/>
          </a:prstGeom>
          <a:noFill/>
        </p:spPr>
        <p:txBody>
          <a:bodyPr wrap="square" rtlCol="0">
            <a:spAutoFit/>
          </a:bodyPr>
          <a:lstStyle/>
          <a:p>
            <a:pPr marL="171450" indent="-171450">
              <a:buFont typeface="Wingdings" panose="05000000000000000000" pitchFamily="2" charset="2"/>
              <a:buChar char="ü"/>
            </a:pPr>
            <a:r>
              <a:rPr lang="en-US" sz="9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9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900" dirty="0">
                <a:solidFill>
                  <a:srgbClr val="4D4D4D"/>
                </a:solidFill>
                <a:latin typeface="Candara" panose="020E0502030303020204" pitchFamily="34" charset="0"/>
              </a:rPr>
              <a:t>Lorem ipsum dolor sit amet, consectetur.</a:t>
            </a:r>
          </a:p>
        </p:txBody>
      </p:sp>
      <p:sp>
        <p:nvSpPr>
          <p:cNvPr id="43" name="TextBox 42">
            <a:extLst>
              <a:ext uri="{FF2B5EF4-FFF2-40B4-BE49-F238E27FC236}">
                <a16:creationId xmlns:a16="http://schemas.microsoft.com/office/drawing/2014/main" id="{BEDDBB12-5B86-46BC-9CF8-997EA3C2048A}"/>
              </a:ext>
            </a:extLst>
          </p:cNvPr>
          <p:cNvSpPr txBox="1"/>
          <p:nvPr/>
        </p:nvSpPr>
        <p:spPr>
          <a:xfrm>
            <a:off x="8803274" y="649512"/>
            <a:ext cx="1667678" cy="984885"/>
          </a:xfrm>
          <a:prstGeom prst="rect">
            <a:avLst/>
          </a:prstGeom>
          <a:noFill/>
        </p:spPr>
        <p:txBody>
          <a:bodyPr wrap="square" rtlCol="0">
            <a:spAutoFit/>
          </a:bodyPr>
          <a:lstStyle/>
          <a:p>
            <a:pPr algn="ctr"/>
            <a:r>
              <a:rPr lang="en-US" sz="1400" dirty="0">
                <a:solidFill>
                  <a:srgbClr val="4D4D4D"/>
                </a:solidFill>
                <a:latin typeface="Bernard MT Condensed" panose="02050806060905020404" pitchFamily="18" charset="0"/>
              </a:rPr>
              <a:t>LOREM IPSUM DOLOR</a:t>
            </a:r>
          </a:p>
          <a:p>
            <a:pPr algn="ctr"/>
            <a:endParaRPr lang="en-US" sz="400" dirty="0">
              <a:solidFill>
                <a:srgbClr val="4D4D4D"/>
              </a:solidFill>
              <a:latin typeface="Bernard MT Condensed" panose="02050806060905020404" pitchFamily="18" charset="0"/>
            </a:endParaRPr>
          </a:p>
          <a:p>
            <a:r>
              <a:rPr lang="en-US" sz="1000" dirty="0">
                <a:solidFill>
                  <a:srgbClr val="4D4D4D"/>
                </a:solidFill>
                <a:latin typeface="Candara" panose="020E0502030303020204" pitchFamily="34" charset="0"/>
              </a:rPr>
              <a:t>Lorem ipsum dolor sit amet, consectetur adipiscing elit, sed do eiusmod tempor.</a:t>
            </a:r>
          </a:p>
        </p:txBody>
      </p:sp>
      <p:sp>
        <p:nvSpPr>
          <p:cNvPr id="44" name="TextBox 43">
            <a:extLst>
              <a:ext uri="{FF2B5EF4-FFF2-40B4-BE49-F238E27FC236}">
                <a16:creationId xmlns:a16="http://schemas.microsoft.com/office/drawing/2014/main" id="{E5E7DC20-0A1C-4308-B681-DED494BCADB5}"/>
              </a:ext>
            </a:extLst>
          </p:cNvPr>
          <p:cNvSpPr txBox="1"/>
          <p:nvPr/>
        </p:nvSpPr>
        <p:spPr>
          <a:xfrm>
            <a:off x="9723546" y="2847988"/>
            <a:ext cx="1667678" cy="984885"/>
          </a:xfrm>
          <a:prstGeom prst="rect">
            <a:avLst/>
          </a:prstGeom>
          <a:noFill/>
        </p:spPr>
        <p:txBody>
          <a:bodyPr wrap="square" rtlCol="0">
            <a:spAutoFit/>
          </a:bodyPr>
          <a:lstStyle/>
          <a:p>
            <a:pPr algn="ctr"/>
            <a:r>
              <a:rPr lang="en-US" sz="1400" dirty="0">
                <a:solidFill>
                  <a:srgbClr val="4D4D4D"/>
                </a:solidFill>
                <a:latin typeface="Bernard MT Condensed" panose="02050806060905020404" pitchFamily="18" charset="0"/>
              </a:rPr>
              <a:t>LOREM IPSUM DOLOR</a:t>
            </a:r>
          </a:p>
          <a:p>
            <a:pPr algn="ctr"/>
            <a:endParaRPr lang="en-US" sz="400" dirty="0">
              <a:solidFill>
                <a:srgbClr val="4D4D4D"/>
              </a:solidFill>
              <a:latin typeface="Bernard MT Condensed" panose="02050806060905020404" pitchFamily="18" charset="0"/>
            </a:endParaRPr>
          </a:p>
          <a:p>
            <a:r>
              <a:rPr lang="en-US" sz="1000" dirty="0">
                <a:solidFill>
                  <a:srgbClr val="4D4D4D"/>
                </a:solidFill>
                <a:latin typeface="Candara" panose="020E0502030303020204" pitchFamily="34" charset="0"/>
              </a:rPr>
              <a:t>Lorem ipsum dolor sit amet, consectetur adipiscing elit, sed do eiusmod tempor.</a:t>
            </a:r>
          </a:p>
        </p:txBody>
      </p:sp>
      <p:sp>
        <p:nvSpPr>
          <p:cNvPr id="45" name="TextBox 44">
            <a:extLst>
              <a:ext uri="{FF2B5EF4-FFF2-40B4-BE49-F238E27FC236}">
                <a16:creationId xmlns:a16="http://schemas.microsoft.com/office/drawing/2014/main" id="{3F3485F6-0F2C-465E-B4CE-5504C6F10D86}"/>
              </a:ext>
            </a:extLst>
          </p:cNvPr>
          <p:cNvSpPr txBox="1"/>
          <p:nvPr/>
        </p:nvSpPr>
        <p:spPr>
          <a:xfrm>
            <a:off x="8786018" y="5057434"/>
            <a:ext cx="1667678" cy="984885"/>
          </a:xfrm>
          <a:prstGeom prst="rect">
            <a:avLst/>
          </a:prstGeom>
          <a:noFill/>
        </p:spPr>
        <p:txBody>
          <a:bodyPr wrap="square" rtlCol="0">
            <a:spAutoFit/>
          </a:bodyPr>
          <a:lstStyle/>
          <a:p>
            <a:pPr algn="ctr"/>
            <a:r>
              <a:rPr lang="en-US" sz="1400" dirty="0">
                <a:solidFill>
                  <a:srgbClr val="4D4D4D"/>
                </a:solidFill>
                <a:latin typeface="Bernard MT Condensed" panose="02050806060905020404" pitchFamily="18" charset="0"/>
              </a:rPr>
              <a:t>LOREM IPSUM DOLOR</a:t>
            </a:r>
          </a:p>
          <a:p>
            <a:pPr algn="ctr"/>
            <a:endParaRPr lang="en-US" sz="400" dirty="0">
              <a:solidFill>
                <a:srgbClr val="4D4D4D"/>
              </a:solidFill>
              <a:latin typeface="Bernard MT Condensed" panose="02050806060905020404" pitchFamily="18" charset="0"/>
            </a:endParaRPr>
          </a:p>
          <a:p>
            <a:r>
              <a:rPr lang="en-US" sz="1000" dirty="0">
                <a:solidFill>
                  <a:srgbClr val="4D4D4D"/>
                </a:solidFill>
                <a:latin typeface="Candara" panose="020E0502030303020204" pitchFamily="34" charset="0"/>
              </a:rPr>
              <a:t>Lorem ipsum dolor sit amet, consectetur adipiscing elit, sed do eiusmod tempor.</a:t>
            </a:r>
          </a:p>
        </p:txBody>
      </p:sp>
      <p:sp>
        <p:nvSpPr>
          <p:cNvPr id="46" name="TextBox 45">
            <a:extLst>
              <a:ext uri="{FF2B5EF4-FFF2-40B4-BE49-F238E27FC236}">
                <a16:creationId xmlns:a16="http://schemas.microsoft.com/office/drawing/2014/main" id="{0DCEBF47-2CAA-4A91-BC87-36CFFE2DAAF4}"/>
              </a:ext>
            </a:extLst>
          </p:cNvPr>
          <p:cNvSpPr txBox="1"/>
          <p:nvPr/>
        </p:nvSpPr>
        <p:spPr>
          <a:xfrm>
            <a:off x="922963" y="5231222"/>
            <a:ext cx="6003424" cy="1748171"/>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37D4F969-66E3-4520-B721-609E4DFFE78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25673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1000"/>
                                        <p:tgtEl>
                                          <p:spTgt spid="47"/>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750" fill="hold"/>
                                        <p:tgtEl>
                                          <p:spTgt spid="22"/>
                                        </p:tgtEl>
                                        <p:attrNameLst>
                                          <p:attrName>ppt_w</p:attrName>
                                        </p:attrNameLst>
                                      </p:cBhvr>
                                      <p:tavLst>
                                        <p:tav tm="0">
                                          <p:val>
                                            <p:fltVal val="0"/>
                                          </p:val>
                                        </p:tav>
                                        <p:tav tm="100000">
                                          <p:val>
                                            <p:strVal val="#ppt_w"/>
                                          </p:val>
                                        </p:tav>
                                      </p:tavLst>
                                    </p:anim>
                                    <p:anim calcmode="lin" valueType="num">
                                      <p:cBhvr>
                                        <p:cTn id="12" dur="750" fill="hold"/>
                                        <p:tgtEl>
                                          <p:spTgt spid="22"/>
                                        </p:tgtEl>
                                        <p:attrNameLst>
                                          <p:attrName>ppt_h</p:attrName>
                                        </p:attrNameLst>
                                      </p:cBhvr>
                                      <p:tavLst>
                                        <p:tav tm="0">
                                          <p:val>
                                            <p:fltVal val="0"/>
                                          </p:val>
                                        </p:tav>
                                        <p:tav tm="100000">
                                          <p:val>
                                            <p:strVal val="#ppt_h"/>
                                          </p:val>
                                        </p:tav>
                                      </p:tavLst>
                                    </p:anim>
                                    <p:animEffect transition="in" filter="fade">
                                      <p:cBhvr>
                                        <p:cTn id="13" dur="750"/>
                                        <p:tgtEl>
                                          <p:spTgt spid="22"/>
                                        </p:tgtEl>
                                      </p:cBhvr>
                                    </p:animEffect>
                                  </p:childTnLst>
                                </p:cTn>
                              </p:par>
                            </p:childTnLst>
                          </p:cTn>
                        </p:par>
                        <p:par>
                          <p:cTn id="14" fill="hold">
                            <p:stCondLst>
                              <p:cond delay="1750"/>
                            </p:stCondLst>
                            <p:childTnLst>
                              <p:par>
                                <p:cTn id="15" presetID="53" presetClass="entr" presetSubtype="16"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750" fill="hold"/>
                                        <p:tgtEl>
                                          <p:spTgt spid="17"/>
                                        </p:tgtEl>
                                        <p:attrNameLst>
                                          <p:attrName>ppt_w</p:attrName>
                                        </p:attrNameLst>
                                      </p:cBhvr>
                                      <p:tavLst>
                                        <p:tav tm="0">
                                          <p:val>
                                            <p:fltVal val="0"/>
                                          </p:val>
                                        </p:tav>
                                        <p:tav tm="100000">
                                          <p:val>
                                            <p:strVal val="#ppt_w"/>
                                          </p:val>
                                        </p:tav>
                                      </p:tavLst>
                                    </p:anim>
                                    <p:anim calcmode="lin" valueType="num">
                                      <p:cBhvr>
                                        <p:cTn id="18" dur="750" fill="hold"/>
                                        <p:tgtEl>
                                          <p:spTgt spid="17"/>
                                        </p:tgtEl>
                                        <p:attrNameLst>
                                          <p:attrName>ppt_h</p:attrName>
                                        </p:attrNameLst>
                                      </p:cBhvr>
                                      <p:tavLst>
                                        <p:tav tm="0">
                                          <p:val>
                                            <p:fltVal val="0"/>
                                          </p:val>
                                        </p:tav>
                                        <p:tav tm="100000">
                                          <p:val>
                                            <p:strVal val="#ppt_h"/>
                                          </p:val>
                                        </p:tav>
                                      </p:tavLst>
                                    </p:anim>
                                    <p:animEffect transition="in" filter="fade">
                                      <p:cBhvr>
                                        <p:cTn id="19" dur="750"/>
                                        <p:tgtEl>
                                          <p:spTgt spid="17"/>
                                        </p:tgtEl>
                                      </p:cBhvr>
                                    </p:animEffect>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fade">
                                      <p:cBhvr>
                                        <p:cTn id="23" dur="1000"/>
                                        <p:tgtEl>
                                          <p:spTgt spid="39"/>
                                        </p:tgtEl>
                                      </p:cBhvr>
                                    </p:animEffect>
                                    <p:anim calcmode="lin" valueType="num">
                                      <p:cBhvr>
                                        <p:cTn id="24" dur="1000" fill="hold"/>
                                        <p:tgtEl>
                                          <p:spTgt spid="39"/>
                                        </p:tgtEl>
                                        <p:attrNameLst>
                                          <p:attrName>ppt_x</p:attrName>
                                        </p:attrNameLst>
                                      </p:cBhvr>
                                      <p:tavLst>
                                        <p:tav tm="0">
                                          <p:val>
                                            <p:strVal val="#ppt_x"/>
                                          </p:val>
                                        </p:tav>
                                        <p:tav tm="100000">
                                          <p:val>
                                            <p:strVal val="#ppt_x"/>
                                          </p:val>
                                        </p:tav>
                                      </p:tavLst>
                                    </p:anim>
                                    <p:anim calcmode="lin" valueType="num">
                                      <p:cBhvr>
                                        <p:cTn id="25" dur="1000" fill="hold"/>
                                        <p:tgtEl>
                                          <p:spTgt spid="39"/>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1000" fill="hold"/>
                                        <p:tgtEl>
                                          <p:spTgt spid="4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12" presetClass="entr" presetSubtype="8" fill="hold" grpId="0" nodeType="after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additive="base">
                                        <p:cTn id="34" dur="750"/>
                                        <p:tgtEl>
                                          <p:spTgt spid="37"/>
                                        </p:tgtEl>
                                        <p:attrNameLst>
                                          <p:attrName>ppt_x</p:attrName>
                                        </p:attrNameLst>
                                      </p:cBhvr>
                                      <p:tavLst>
                                        <p:tav tm="0">
                                          <p:val>
                                            <p:strVal val="#ppt_x-#ppt_w*1.125000"/>
                                          </p:val>
                                        </p:tav>
                                        <p:tav tm="100000">
                                          <p:val>
                                            <p:strVal val="#ppt_x"/>
                                          </p:val>
                                        </p:tav>
                                      </p:tavLst>
                                    </p:anim>
                                    <p:animEffect transition="in" filter="wipe(right)">
                                      <p:cBhvr>
                                        <p:cTn id="35" dur="750"/>
                                        <p:tgtEl>
                                          <p:spTgt spid="37"/>
                                        </p:tgtEl>
                                      </p:cBhvr>
                                    </p:animEffect>
                                  </p:childTnLst>
                                </p:cTn>
                              </p:par>
                            </p:childTnLst>
                          </p:cTn>
                        </p:par>
                        <p:par>
                          <p:cTn id="36" fill="hold">
                            <p:stCondLst>
                              <p:cond delay="4250"/>
                            </p:stCondLst>
                            <p:childTnLst>
                              <p:par>
                                <p:cTn id="37" presetID="53" presetClass="entr" presetSubtype="16"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 calcmode="lin" valueType="num">
                                      <p:cBhvr>
                                        <p:cTn id="39" dur="750" fill="hold"/>
                                        <p:tgtEl>
                                          <p:spTgt spid="23"/>
                                        </p:tgtEl>
                                        <p:attrNameLst>
                                          <p:attrName>ppt_w</p:attrName>
                                        </p:attrNameLst>
                                      </p:cBhvr>
                                      <p:tavLst>
                                        <p:tav tm="0">
                                          <p:val>
                                            <p:fltVal val="0"/>
                                          </p:val>
                                        </p:tav>
                                        <p:tav tm="100000">
                                          <p:val>
                                            <p:strVal val="#ppt_w"/>
                                          </p:val>
                                        </p:tav>
                                      </p:tavLst>
                                    </p:anim>
                                    <p:anim calcmode="lin" valueType="num">
                                      <p:cBhvr>
                                        <p:cTn id="40" dur="750" fill="hold"/>
                                        <p:tgtEl>
                                          <p:spTgt spid="23"/>
                                        </p:tgtEl>
                                        <p:attrNameLst>
                                          <p:attrName>ppt_h</p:attrName>
                                        </p:attrNameLst>
                                      </p:cBhvr>
                                      <p:tavLst>
                                        <p:tav tm="0">
                                          <p:val>
                                            <p:fltVal val="0"/>
                                          </p:val>
                                        </p:tav>
                                        <p:tav tm="100000">
                                          <p:val>
                                            <p:strVal val="#ppt_h"/>
                                          </p:val>
                                        </p:tav>
                                      </p:tavLst>
                                    </p:anim>
                                    <p:animEffect transition="in" filter="fade">
                                      <p:cBhvr>
                                        <p:cTn id="41" dur="750"/>
                                        <p:tgtEl>
                                          <p:spTgt spid="23"/>
                                        </p:tgtEl>
                                      </p:cBhvr>
                                    </p:animEffect>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750" fill="hold"/>
                                        <p:tgtEl>
                                          <p:spTgt spid="13"/>
                                        </p:tgtEl>
                                        <p:attrNameLst>
                                          <p:attrName>ppt_w</p:attrName>
                                        </p:attrNameLst>
                                      </p:cBhvr>
                                      <p:tavLst>
                                        <p:tav tm="0">
                                          <p:val>
                                            <p:fltVal val="0"/>
                                          </p:val>
                                        </p:tav>
                                        <p:tav tm="100000">
                                          <p:val>
                                            <p:strVal val="#ppt_w"/>
                                          </p:val>
                                        </p:tav>
                                      </p:tavLst>
                                    </p:anim>
                                    <p:anim calcmode="lin" valueType="num">
                                      <p:cBhvr>
                                        <p:cTn id="46" dur="750" fill="hold"/>
                                        <p:tgtEl>
                                          <p:spTgt spid="13"/>
                                        </p:tgtEl>
                                        <p:attrNameLst>
                                          <p:attrName>ppt_h</p:attrName>
                                        </p:attrNameLst>
                                      </p:cBhvr>
                                      <p:tavLst>
                                        <p:tav tm="0">
                                          <p:val>
                                            <p:fltVal val="0"/>
                                          </p:val>
                                        </p:tav>
                                        <p:tav tm="100000">
                                          <p:val>
                                            <p:strVal val="#ppt_h"/>
                                          </p:val>
                                        </p:tav>
                                      </p:tavLst>
                                    </p:anim>
                                    <p:animEffect transition="in" filter="fade">
                                      <p:cBhvr>
                                        <p:cTn id="47" dur="750"/>
                                        <p:tgtEl>
                                          <p:spTgt spid="13"/>
                                        </p:tgtEl>
                                      </p:cBhvr>
                                    </p:animEffect>
                                  </p:childTnLst>
                                </p:cTn>
                              </p:par>
                            </p:childTnLst>
                          </p:cTn>
                        </p:par>
                        <p:par>
                          <p:cTn id="48" fill="hold">
                            <p:stCondLst>
                              <p:cond delay="5750"/>
                            </p:stCondLst>
                            <p:childTnLst>
                              <p:par>
                                <p:cTn id="49" presetID="42" presetClass="entr" presetSubtype="0" fill="hold" grpId="0" nodeType="afterEffect">
                                  <p:stCondLst>
                                    <p:cond delay="0"/>
                                  </p:stCondLst>
                                  <p:childTnLst>
                                    <p:set>
                                      <p:cBhvr>
                                        <p:cTn id="50" dur="1" fill="hold">
                                          <p:stCondLst>
                                            <p:cond delay="0"/>
                                          </p:stCondLst>
                                        </p:cTn>
                                        <p:tgtEl>
                                          <p:spTgt spid="41"/>
                                        </p:tgtEl>
                                        <p:attrNameLst>
                                          <p:attrName>style.visibility</p:attrName>
                                        </p:attrNameLst>
                                      </p:cBhvr>
                                      <p:to>
                                        <p:strVal val="visible"/>
                                      </p:to>
                                    </p:set>
                                    <p:animEffect transition="in" filter="fade">
                                      <p:cBhvr>
                                        <p:cTn id="51" dur="1000"/>
                                        <p:tgtEl>
                                          <p:spTgt spid="41"/>
                                        </p:tgtEl>
                                      </p:cBhvr>
                                    </p:animEffect>
                                    <p:anim calcmode="lin" valueType="num">
                                      <p:cBhvr>
                                        <p:cTn id="52" dur="1000" fill="hold"/>
                                        <p:tgtEl>
                                          <p:spTgt spid="41"/>
                                        </p:tgtEl>
                                        <p:attrNameLst>
                                          <p:attrName>ppt_x</p:attrName>
                                        </p:attrNameLst>
                                      </p:cBhvr>
                                      <p:tavLst>
                                        <p:tav tm="0">
                                          <p:val>
                                            <p:strVal val="#ppt_x"/>
                                          </p:val>
                                        </p:tav>
                                        <p:tav tm="100000">
                                          <p:val>
                                            <p:strVal val="#ppt_x"/>
                                          </p:val>
                                        </p:tav>
                                      </p:tavLst>
                                    </p:anim>
                                    <p:anim calcmode="lin" valueType="num">
                                      <p:cBhvr>
                                        <p:cTn id="53" dur="1000" fill="hold"/>
                                        <p:tgtEl>
                                          <p:spTgt spid="41"/>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2"/>
                                        </p:tgtEl>
                                        <p:attrNameLst>
                                          <p:attrName>style.visibility</p:attrName>
                                        </p:attrNameLst>
                                      </p:cBhvr>
                                      <p:to>
                                        <p:strVal val="visible"/>
                                      </p:to>
                                    </p:set>
                                    <p:animEffect transition="in" filter="fade">
                                      <p:cBhvr>
                                        <p:cTn id="56" dur="1000"/>
                                        <p:tgtEl>
                                          <p:spTgt spid="42"/>
                                        </p:tgtEl>
                                      </p:cBhvr>
                                    </p:animEffect>
                                    <p:anim calcmode="lin" valueType="num">
                                      <p:cBhvr>
                                        <p:cTn id="57" dur="1000" fill="hold"/>
                                        <p:tgtEl>
                                          <p:spTgt spid="42"/>
                                        </p:tgtEl>
                                        <p:attrNameLst>
                                          <p:attrName>ppt_x</p:attrName>
                                        </p:attrNameLst>
                                      </p:cBhvr>
                                      <p:tavLst>
                                        <p:tav tm="0">
                                          <p:val>
                                            <p:strVal val="#ppt_x"/>
                                          </p:val>
                                        </p:tav>
                                        <p:tav tm="100000">
                                          <p:val>
                                            <p:strVal val="#ppt_x"/>
                                          </p:val>
                                        </p:tav>
                                      </p:tavLst>
                                    </p:anim>
                                    <p:anim calcmode="lin" valueType="num">
                                      <p:cBhvr>
                                        <p:cTn id="58" dur="1000" fill="hold"/>
                                        <p:tgtEl>
                                          <p:spTgt spid="42"/>
                                        </p:tgtEl>
                                        <p:attrNameLst>
                                          <p:attrName>ppt_y</p:attrName>
                                        </p:attrNameLst>
                                      </p:cBhvr>
                                      <p:tavLst>
                                        <p:tav tm="0">
                                          <p:val>
                                            <p:strVal val="#ppt_y+.1"/>
                                          </p:val>
                                        </p:tav>
                                        <p:tav tm="100000">
                                          <p:val>
                                            <p:strVal val="#ppt_y"/>
                                          </p:val>
                                        </p:tav>
                                      </p:tavLst>
                                    </p:anim>
                                  </p:childTnLst>
                                </p:cTn>
                              </p:par>
                            </p:childTnLst>
                          </p:cTn>
                        </p:par>
                        <p:par>
                          <p:cTn id="59" fill="hold">
                            <p:stCondLst>
                              <p:cond delay="6750"/>
                            </p:stCondLst>
                            <p:childTnLst>
                              <p:par>
                                <p:cTn id="60" presetID="12" presetClass="entr" presetSubtype="4" fill="hold" grpId="0" nodeType="afterEffect">
                                  <p:stCondLst>
                                    <p:cond delay="0"/>
                                  </p:stCondLst>
                                  <p:childTnLst>
                                    <p:set>
                                      <p:cBhvr>
                                        <p:cTn id="61" dur="1" fill="hold">
                                          <p:stCondLst>
                                            <p:cond delay="0"/>
                                          </p:stCondLst>
                                        </p:cTn>
                                        <p:tgtEl>
                                          <p:spTgt spid="35"/>
                                        </p:tgtEl>
                                        <p:attrNameLst>
                                          <p:attrName>style.visibility</p:attrName>
                                        </p:attrNameLst>
                                      </p:cBhvr>
                                      <p:to>
                                        <p:strVal val="visible"/>
                                      </p:to>
                                    </p:set>
                                    <p:anim calcmode="lin" valueType="num">
                                      <p:cBhvr additive="base">
                                        <p:cTn id="62" dur="750"/>
                                        <p:tgtEl>
                                          <p:spTgt spid="35"/>
                                        </p:tgtEl>
                                        <p:attrNameLst>
                                          <p:attrName>ppt_y</p:attrName>
                                        </p:attrNameLst>
                                      </p:cBhvr>
                                      <p:tavLst>
                                        <p:tav tm="0">
                                          <p:val>
                                            <p:strVal val="#ppt_y+#ppt_h*1.125000"/>
                                          </p:val>
                                        </p:tav>
                                        <p:tav tm="100000">
                                          <p:val>
                                            <p:strVal val="#ppt_y"/>
                                          </p:val>
                                        </p:tav>
                                      </p:tavLst>
                                    </p:anim>
                                    <p:animEffect transition="in" filter="wipe(up)">
                                      <p:cBhvr>
                                        <p:cTn id="63" dur="750"/>
                                        <p:tgtEl>
                                          <p:spTgt spid="35"/>
                                        </p:tgtEl>
                                      </p:cBhvr>
                                    </p:animEffect>
                                  </p:childTnLst>
                                </p:cTn>
                              </p:par>
                            </p:childTnLst>
                          </p:cTn>
                        </p:par>
                        <p:par>
                          <p:cTn id="64" fill="hold">
                            <p:stCondLst>
                              <p:cond delay="7500"/>
                            </p:stCondLst>
                            <p:childTnLst>
                              <p:par>
                                <p:cTn id="65" presetID="53" presetClass="entr" presetSubtype="16" fill="hold" nodeType="after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p:cTn id="67" dur="750" fill="hold"/>
                                        <p:tgtEl>
                                          <p:spTgt spid="26"/>
                                        </p:tgtEl>
                                        <p:attrNameLst>
                                          <p:attrName>ppt_w</p:attrName>
                                        </p:attrNameLst>
                                      </p:cBhvr>
                                      <p:tavLst>
                                        <p:tav tm="0">
                                          <p:val>
                                            <p:fltVal val="0"/>
                                          </p:val>
                                        </p:tav>
                                        <p:tav tm="100000">
                                          <p:val>
                                            <p:strVal val="#ppt_w"/>
                                          </p:val>
                                        </p:tav>
                                      </p:tavLst>
                                    </p:anim>
                                    <p:anim calcmode="lin" valueType="num">
                                      <p:cBhvr>
                                        <p:cTn id="68" dur="750" fill="hold"/>
                                        <p:tgtEl>
                                          <p:spTgt spid="26"/>
                                        </p:tgtEl>
                                        <p:attrNameLst>
                                          <p:attrName>ppt_h</p:attrName>
                                        </p:attrNameLst>
                                      </p:cBhvr>
                                      <p:tavLst>
                                        <p:tav tm="0">
                                          <p:val>
                                            <p:fltVal val="0"/>
                                          </p:val>
                                        </p:tav>
                                        <p:tav tm="100000">
                                          <p:val>
                                            <p:strVal val="#ppt_h"/>
                                          </p:val>
                                        </p:tav>
                                      </p:tavLst>
                                    </p:anim>
                                    <p:animEffect transition="in" filter="fade">
                                      <p:cBhvr>
                                        <p:cTn id="69" dur="750"/>
                                        <p:tgtEl>
                                          <p:spTgt spid="26"/>
                                        </p:tgtEl>
                                      </p:cBhvr>
                                    </p:animEffect>
                                  </p:childTnLst>
                                </p:cTn>
                              </p:par>
                            </p:childTnLst>
                          </p:cTn>
                        </p:par>
                        <p:par>
                          <p:cTn id="70" fill="hold">
                            <p:stCondLst>
                              <p:cond delay="8250"/>
                            </p:stCondLst>
                            <p:childTnLst>
                              <p:par>
                                <p:cTn id="71" presetID="53" presetClass="entr" presetSubtype="16" fill="hold"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750" fill="hold"/>
                                        <p:tgtEl>
                                          <p:spTgt spid="4"/>
                                        </p:tgtEl>
                                        <p:attrNameLst>
                                          <p:attrName>ppt_w</p:attrName>
                                        </p:attrNameLst>
                                      </p:cBhvr>
                                      <p:tavLst>
                                        <p:tav tm="0">
                                          <p:val>
                                            <p:fltVal val="0"/>
                                          </p:val>
                                        </p:tav>
                                        <p:tav tm="100000">
                                          <p:val>
                                            <p:strVal val="#ppt_w"/>
                                          </p:val>
                                        </p:tav>
                                      </p:tavLst>
                                    </p:anim>
                                    <p:anim calcmode="lin" valueType="num">
                                      <p:cBhvr>
                                        <p:cTn id="74" dur="750" fill="hold"/>
                                        <p:tgtEl>
                                          <p:spTgt spid="4"/>
                                        </p:tgtEl>
                                        <p:attrNameLst>
                                          <p:attrName>ppt_h</p:attrName>
                                        </p:attrNameLst>
                                      </p:cBhvr>
                                      <p:tavLst>
                                        <p:tav tm="0">
                                          <p:val>
                                            <p:fltVal val="0"/>
                                          </p:val>
                                        </p:tav>
                                        <p:tav tm="100000">
                                          <p:val>
                                            <p:strVal val="#ppt_h"/>
                                          </p:val>
                                        </p:tav>
                                      </p:tavLst>
                                    </p:anim>
                                    <p:animEffect transition="in" filter="fade">
                                      <p:cBhvr>
                                        <p:cTn id="75" dur="750"/>
                                        <p:tgtEl>
                                          <p:spTgt spid="4"/>
                                        </p:tgtEl>
                                      </p:cBhvr>
                                    </p:animEffect>
                                  </p:childTnLst>
                                </p:cTn>
                              </p:par>
                            </p:childTnLst>
                          </p:cTn>
                        </p:par>
                        <p:par>
                          <p:cTn id="76" fill="hold">
                            <p:stCondLst>
                              <p:cond delay="900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10000"/>
                            </p:stCondLst>
                            <p:childTnLst>
                              <p:par>
                                <p:cTn id="83" presetID="12" presetClass="entr" presetSubtype="8" fill="hold" grpId="0" nodeType="afterEffect">
                                  <p:stCondLst>
                                    <p:cond delay="0"/>
                                  </p:stCondLst>
                                  <p:childTnLst>
                                    <p:set>
                                      <p:cBhvr>
                                        <p:cTn id="84" dur="1" fill="hold">
                                          <p:stCondLst>
                                            <p:cond delay="0"/>
                                          </p:stCondLst>
                                        </p:cTn>
                                        <p:tgtEl>
                                          <p:spTgt spid="38"/>
                                        </p:tgtEl>
                                        <p:attrNameLst>
                                          <p:attrName>style.visibility</p:attrName>
                                        </p:attrNameLst>
                                      </p:cBhvr>
                                      <p:to>
                                        <p:strVal val="visible"/>
                                      </p:to>
                                    </p:set>
                                    <p:anim calcmode="lin" valueType="num">
                                      <p:cBhvr additive="base">
                                        <p:cTn id="85" dur="750"/>
                                        <p:tgtEl>
                                          <p:spTgt spid="38"/>
                                        </p:tgtEl>
                                        <p:attrNameLst>
                                          <p:attrName>ppt_x</p:attrName>
                                        </p:attrNameLst>
                                      </p:cBhvr>
                                      <p:tavLst>
                                        <p:tav tm="0">
                                          <p:val>
                                            <p:strVal val="#ppt_x-#ppt_w*1.125000"/>
                                          </p:val>
                                        </p:tav>
                                        <p:tav tm="100000">
                                          <p:val>
                                            <p:strVal val="#ppt_x"/>
                                          </p:val>
                                        </p:tav>
                                      </p:tavLst>
                                    </p:anim>
                                    <p:animEffect transition="in" filter="wipe(right)">
                                      <p:cBhvr>
                                        <p:cTn id="86" dur="750"/>
                                        <p:tgtEl>
                                          <p:spTgt spid="38"/>
                                        </p:tgtEl>
                                      </p:cBhvr>
                                    </p:animEffect>
                                  </p:childTnLst>
                                </p:cTn>
                              </p:par>
                            </p:childTnLst>
                          </p:cTn>
                        </p:par>
                        <p:par>
                          <p:cTn id="87" fill="hold">
                            <p:stCondLst>
                              <p:cond delay="10750"/>
                            </p:stCondLst>
                            <p:childTnLst>
                              <p:par>
                                <p:cTn id="88" presetID="53" presetClass="entr" presetSubtype="16" fill="hold" nodeType="afterEffect">
                                  <p:stCondLst>
                                    <p:cond delay="0"/>
                                  </p:stCondLst>
                                  <p:childTnLst>
                                    <p:set>
                                      <p:cBhvr>
                                        <p:cTn id="89" dur="1" fill="hold">
                                          <p:stCondLst>
                                            <p:cond delay="0"/>
                                          </p:stCondLst>
                                        </p:cTn>
                                        <p:tgtEl>
                                          <p:spTgt spid="32"/>
                                        </p:tgtEl>
                                        <p:attrNameLst>
                                          <p:attrName>style.visibility</p:attrName>
                                        </p:attrNameLst>
                                      </p:cBhvr>
                                      <p:to>
                                        <p:strVal val="visible"/>
                                      </p:to>
                                    </p:set>
                                    <p:anim calcmode="lin" valueType="num">
                                      <p:cBhvr>
                                        <p:cTn id="90" dur="750" fill="hold"/>
                                        <p:tgtEl>
                                          <p:spTgt spid="32"/>
                                        </p:tgtEl>
                                        <p:attrNameLst>
                                          <p:attrName>ppt_w</p:attrName>
                                        </p:attrNameLst>
                                      </p:cBhvr>
                                      <p:tavLst>
                                        <p:tav tm="0">
                                          <p:val>
                                            <p:fltVal val="0"/>
                                          </p:val>
                                        </p:tav>
                                        <p:tav tm="100000">
                                          <p:val>
                                            <p:strVal val="#ppt_w"/>
                                          </p:val>
                                        </p:tav>
                                      </p:tavLst>
                                    </p:anim>
                                    <p:anim calcmode="lin" valueType="num">
                                      <p:cBhvr>
                                        <p:cTn id="91" dur="750" fill="hold"/>
                                        <p:tgtEl>
                                          <p:spTgt spid="32"/>
                                        </p:tgtEl>
                                        <p:attrNameLst>
                                          <p:attrName>ppt_h</p:attrName>
                                        </p:attrNameLst>
                                      </p:cBhvr>
                                      <p:tavLst>
                                        <p:tav tm="0">
                                          <p:val>
                                            <p:fltVal val="0"/>
                                          </p:val>
                                        </p:tav>
                                        <p:tav tm="100000">
                                          <p:val>
                                            <p:strVal val="#ppt_h"/>
                                          </p:val>
                                        </p:tav>
                                      </p:tavLst>
                                    </p:anim>
                                    <p:animEffect transition="in" filter="fade">
                                      <p:cBhvr>
                                        <p:cTn id="92" dur="750"/>
                                        <p:tgtEl>
                                          <p:spTgt spid="32"/>
                                        </p:tgtEl>
                                      </p:cBhvr>
                                    </p:animEffect>
                                  </p:childTnLst>
                                </p:cTn>
                              </p:par>
                            </p:childTnLst>
                          </p:cTn>
                        </p:par>
                        <p:par>
                          <p:cTn id="93" fill="hold">
                            <p:stCondLst>
                              <p:cond delay="11500"/>
                            </p:stCondLst>
                            <p:childTnLst>
                              <p:par>
                                <p:cTn id="94" presetID="53" presetClass="entr" presetSubtype="16" fill="hold" nodeType="afterEffect">
                                  <p:stCondLst>
                                    <p:cond delay="0"/>
                                  </p:stCondLst>
                                  <p:childTnLst>
                                    <p:set>
                                      <p:cBhvr>
                                        <p:cTn id="95" dur="1" fill="hold">
                                          <p:stCondLst>
                                            <p:cond delay="0"/>
                                          </p:stCondLst>
                                        </p:cTn>
                                        <p:tgtEl>
                                          <p:spTgt spid="15"/>
                                        </p:tgtEl>
                                        <p:attrNameLst>
                                          <p:attrName>style.visibility</p:attrName>
                                        </p:attrNameLst>
                                      </p:cBhvr>
                                      <p:to>
                                        <p:strVal val="visible"/>
                                      </p:to>
                                    </p:set>
                                    <p:anim calcmode="lin" valueType="num">
                                      <p:cBhvr>
                                        <p:cTn id="96" dur="750" fill="hold"/>
                                        <p:tgtEl>
                                          <p:spTgt spid="15"/>
                                        </p:tgtEl>
                                        <p:attrNameLst>
                                          <p:attrName>ppt_w</p:attrName>
                                        </p:attrNameLst>
                                      </p:cBhvr>
                                      <p:tavLst>
                                        <p:tav tm="0">
                                          <p:val>
                                            <p:fltVal val="0"/>
                                          </p:val>
                                        </p:tav>
                                        <p:tav tm="100000">
                                          <p:val>
                                            <p:strVal val="#ppt_w"/>
                                          </p:val>
                                        </p:tav>
                                      </p:tavLst>
                                    </p:anim>
                                    <p:anim calcmode="lin" valueType="num">
                                      <p:cBhvr>
                                        <p:cTn id="97" dur="750" fill="hold"/>
                                        <p:tgtEl>
                                          <p:spTgt spid="15"/>
                                        </p:tgtEl>
                                        <p:attrNameLst>
                                          <p:attrName>ppt_h</p:attrName>
                                        </p:attrNameLst>
                                      </p:cBhvr>
                                      <p:tavLst>
                                        <p:tav tm="0">
                                          <p:val>
                                            <p:fltVal val="0"/>
                                          </p:val>
                                        </p:tav>
                                        <p:tav tm="100000">
                                          <p:val>
                                            <p:strVal val="#ppt_h"/>
                                          </p:val>
                                        </p:tav>
                                      </p:tavLst>
                                    </p:anim>
                                    <p:animEffect transition="in" filter="fade">
                                      <p:cBhvr>
                                        <p:cTn id="98" dur="750"/>
                                        <p:tgtEl>
                                          <p:spTgt spid="15"/>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par>
                          <p:cTn id="105" fill="hold">
                            <p:stCondLst>
                              <p:cond delay="13250"/>
                            </p:stCondLst>
                            <p:childTnLst>
                              <p:par>
                                <p:cTn id="106" presetID="12" presetClass="entr" presetSubtype="1" fill="hold" grpId="0" nodeType="afterEffect">
                                  <p:stCondLst>
                                    <p:cond delay="0"/>
                                  </p:stCondLst>
                                  <p:childTnLst>
                                    <p:set>
                                      <p:cBhvr>
                                        <p:cTn id="107" dur="1" fill="hold">
                                          <p:stCondLst>
                                            <p:cond delay="0"/>
                                          </p:stCondLst>
                                        </p:cTn>
                                        <p:tgtEl>
                                          <p:spTgt spid="36"/>
                                        </p:tgtEl>
                                        <p:attrNameLst>
                                          <p:attrName>style.visibility</p:attrName>
                                        </p:attrNameLst>
                                      </p:cBhvr>
                                      <p:to>
                                        <p:strVal val="visible"/>
                                      </p:to>
                                    </p:set>
                                    <p:anim calcmode="lin" valueType="num">
                                      <p:cBhvr additive="base">
                                        <p:cTn id="108" dur="750"/>
                                        <p:tgtEl>
                                          <p:spTgt spid="36"/>
                                        </p:tgtEl>
                                        <p:attrNameLst>
                                          <p:attrName>ppt_y</p:attrName>
                                        </p:attrNameLst>
                                      </p:cBhvr>
                                      <p:tavLst>
                                        <p:tav tm="0">
                                          <p:val>
                                            <p:strVal val="#ppt_y-#ppt_h*1.125000"/>
                                          </p:val>
                                        </p:tav>
                                        <p:tav tm="100000">
                                          <p:val>
                                            <p:strVal val="#ppt_y"/>
                                          </p:val>
                                        </p:tav>
                                      </p:tavLst>
                                    </p:anim>
                                    <p:animEffect transition="in" filter="wipe(down)">
                                      <p:cBhvr>
                                        <p:cTn id="109" dur="750"/>
                                        <p:tgtEl>
                                          <p:spTgt spid="36"/>
                                        </p:tgtEl>
                                      </p:cBhvr>
                                    </p:animEffect>
                                  </p:childTnLst>
                                </p:cTn>
                              </p:par>
                            </p:childTnLst>
                          </p:cTn>
                        </p:par>
                        <p:par>
                          <p:cTn id="110" fill="hold">
                            <p:stCondLst>
                              <p:cond delay="14000"/>
                            </p:stCondLst>
                            <p:childTnLst>
                              <p:par>
                                <p:cTn id="111" presetID="53" presetClass="entr" presetSubtype="16" fill="hold" nodeType="afterEffect">
                                  <p:stCondLst>
                                    <p:cond delay="0"/>
                                  </p:stCondLst>
                                  <p:childTnLst>
                                    <p:set>
                                      <p:cBhvr>
                                        <p:cTn id="112" dur="1" fill="hold">
                                          <p:stCondLst>
                                            <p:cond delay="0"/>
                                          </p:stCondLst>
                                        </p:cTn>
                                        <p:tgtEl>
                                          <p:spTgt spid="29"/>
                                        </p:tgtEl>
                                        <p:attrNameLst>
                                          <p:attrName>style.visibility</p:attrName>
                                        </p:attrNameLst>
                                      </p:cBhvr>
                                      <p:to>
                                        <p:strVal val="visible"/>
                                      </p:to>
                                    </p:set>
                                    <p:anim calcmode="lin" valueType="num">
                                      <p:cBhvr>
                                        <p:cTn id="113" dur="750" fill="hold"/>
                                        <p:tgtEl>
                                          <p:spTgt spid="29"/>
                                        </p:tgtEl>
                                        <p:attrNameLst>
                                          <p:attrName>ppt_w</p:attrName>
                                        </p:attrNameLst>
                                      </p:cBhvr>
                                      <p:tavLst>
                                        <p:tav tm="0">
                                          <p:val>
                                            <p:fltVal val="0"/>
                                          </p:val>
                                        </p:tav>
                                        <p:tav tm="100000">
                                          <p:val>
                                            <p:strVal val="#ppt_w"/>
                                          </p:val>
                                        </p:tav>
                                      </p:tavLst>
                                    </p:anim>
                                    <p:anim calcmode="lin" valueType="num">
                                      <p:cBhvr>
                                        <p:cTn id="114" dur="750" fill="hold"/>
                                        <p:tgtEl>
                                          <p:spTgt spid="29"/>
                                        </p:tgtEl>
                                        <p:attrNameLst>
                                          <p:attrName>ppt_h</p:attrName>
                                        </p:attrNameLst>
                                      </p:cBhvr>
                                      <p:tavLst>
                                        <p:tav tm="0">
                                          <p:val>
                                            <p:fltVal val="0"/>
                                          </p:val>
                                        </p:tav>
                                        <p:tav tm="100000">
                                          <p:val>
                                            <p:strVal val="#ppt_h"/>
                                          </p:val>
                                        </p:tav>
                                      </p:tavLst>
                                    </p:anim>
                                    <p:animEffect transition="in" filter="fade">
                                      <p:cBhvr>
                                        <p:cTn id="115" dur="750"/>
                                        <p:tgtEl>
                                          <p:spTgt spid="29"/>
                                        </p:tgtEl>
                                      </p:cBhvr>
                                    </p:animEffect>
                                  </p:childTnLst>
                                </p:cTn>
                              </p:par>
                            </p:childTnLst>
                          </p:cTn>
                        </p:par>
                        <p:par>
                          <p:cTn id="116" fill="hold">
                            <p:stCondLst>
                              <p:cond delay="14750"/>
                            </p:stCondLst>
                            <p:childTnLst>
                              <p:par>
                                <p:cTn id="117" presetID="53" presetClass="entr" presetSubtype="16" fill="hold" nodeType="afterEffect">
                                  <p:stCondLst>
                                    <p:cond delay="0"/>
                                  </p:stCondLst>
                                  <p:childTnLst>
                                    <p:set>
                                      <p:cBhvr>
                                        <p:cTn id="118" dur="1" fill="hold">
                                          <p:stCondLst>
                                            <p:cond delay="0"/>
                                          </p:stCondLst>
                                        </p:cTn>
                                        <p:tgtEl>
                                          <p:spTgt spid="19"/>
                                        </p:tgtEl>
                                        <p:attrNameLst>
                                          <p:attrName>style.visibility</p:attrName>
                                        </p:attrNameLst>
                                      </p:cBhvr>
                                      <p:to>
                                        <p:strVal val="visible"/>
                                      </p:to>
                                    </p:set>
                                    <p:anim calcmode="lin" valueType="num">
                                      <p:cBhvr>
                                        <p:cTn id="119" dur="750" fill="hold"/>
                                        <p:tgtEl>
                                          <p:spTgt spid="19"/>
                                        </p:tgtEl>
                                        <p:attrNameLst>
                                          <p:attrName>ppt_w</p:attrName>
                                        </p:attrNameLst>
                                      </p:cBhvr>
                                      <p:tavLst>
                                        <p:tav tm="0">
                                          <p:val>
                                            <p:fltVal val="0"/>
                                          </p:val>
                                        </p:tav>
                                        <p:tav tm="100000">
                                          <p:val>
                                            <p:strVal val="#ppt_w"/>
                                          </p:val>
                                        </p:tav>
                                      </p:tavLst>
                                    </p:anim>
                                    <p:anim calcmode="lin" valueType="num">
                                      <p:cBhvr>
                                        <p:cTn id="120" dur="750" fill="hold"/>
                                        <p:tgtEl>
                                          <p:spTgt spid="19"/>
                                        </p:tgtEl>
                                        <p:attrNameLst>
                                          <p:attrName>ppt_h</p:attrName>
                                        </p:attrNameLst>
                                      </p:cBhvr>
                                      <p:tavLst>
                                        <p:tav tm="0">
                                          <p:val>
                                            <p:fltVal val="0"/>
                                          </p:val>
                                        </p:tav>
                                        <p:tav tm="100000">
                                          <p:val>
                                            <p:strVal val="#ppt_h"/>
                                          </p:val>
                                        </p:tav>
                                      </p:tavLst>
                                    </p:anim>
                                    <p:animEffect transition="in" filter="fade">
                                      <p:cBhvr>
                                        <p:cTn id="121" dur="750"/>
                                        <p:tgtEl>
                                          <p:spTgt spid="19"/>
                                        </p:tgtEl>
                                      </p:cBhvr>
                                    </p:animEffect>
                                  </p:childTnLst>
                                </p:cTn>
                              </p:par>
                            </p:childTnLst>
                          </p:cTn>
                        </p:par>
                        <p:par>
                          <p:cTn id="122" fill="hold">
                            <p:stCondLst>
                              <p:cond delay="15500"/>
                            </p:stCondLst>
                            <p:childTnLst>
                              <p:par>
                                <p:cTn id="123" presetID="42" presetClass="entr" presetSubtype="0" fill="hold" grpId="0" nodeType="afterEffect">
                                  <p:stCondLst>
                                    <p:cond delay="0"/>
                                  </p:stCondLst>
                                  <p:childTnLst>
                                    <p:set>
                                      <p:cBhvr>
                                        <p:cTn id="124" dur="1" fill="hold">
                                          <p:stCondLst>
                                            <p:cond delay="0"/>
                                          </p:stCondLst>
                                        </p:cTn>
                                        <p:tgtEl>
                                          <p:spTgt spid="45"/>
                                        </p:tgtEl>
                                        <p:attrNameLst>
                                          <p:attrName>style.visibility</p:attrName>
                                        </p:attrNameLst>
                                      </p:cBhvr>
                                      <p:to>
                                        <p:strVal val="visible"/>
                                      </p:to>
                                    </p:set>
                                    <p:animEffect transition="in" filter="fade">
                                      <p:cBhvr>
                                        <p:cTn id="125" dur="1000"/>
                                        <p:tgtEl>
                                          <p:spTgt spid="45"/>
                                        </p:tgtEl>
                                      </p:cBhvr>
                                    </p:animEffect>
                                    <p:anim calcmode="lin" valueType="num">
                                      <p:cBhvr>
                                        <p:cTn id="126" dur="1000" fill="hold"/>
                                        <p:tgtEl>
                                          <p:spTgt spid="45"/>
                                        </p:tgtEl>
                                        <p:attrNameLst>
                                          <p:attrName>ppt_x</p:attrName>
                                        </p:attrNameLst>
                                      </p:cBhvr>
                                      <p:tavLst>
                                        <p:tav tm="0">
                                          <p:val>
                                            <p:strVal val="#ppt_x"/>
                                          </p:val>
                                        </p:tav>
                                        <p:tav tm="100000">
                                          <p:val>
                                            <p:strVal val="#ppt_x"/>
                                          </p:val>
                                        </p:tav>
                                      </p:tavLst>
                                    </p:anim>
                                    <p:anim calcmode="lin" valueType="num">
                                      <p:cBhvr>
                                        <p:cTn id="127" dur="1000" fill="hold"/>
                                        <p:tgtEl>
                                          <p:spTgt spid="45"/>
                                        </p:tgtEl>
                                        <p:attrNameLst>
                                          <p:attrName>ppt_y</p:attrName>
                                        </p:attrNameLst>
                                      </p:cBhvr>
                                      <p:tavLst>
                                        <p:tav tm="0">
                                          <p:val>
                                            <p:strVal val="#ppt_y+.1"/>
                                          </p:val>
                                        </p:tav>
                                        <p:tav tm="100000">
                                          <p:val>
                                            <p:strVal val="#ppt_y"/>
                                          </p:val>
                                        </p:tav>
                                      </p:tavLst>
                                    </p:anim>
                                  </p:childTnLst>
                                </p:cTn>
                              </p:par>
                            </p:childTnLst>
                          </p:cTn>
                        </p:par>
                        <p:par>
                          <p:cTn id="128" fill="hold">
                            <p:stCondLst>
                              <p:cond delay="16500"/>
                            </p:stCondLst>
                            <p:childTnLst>
                              <p:par>
                                <p:cTn id="129" presetID="47" presetClass="entr" presetSubtype="0" fill="hold" grpId="0" nodeType="afterEffect">
                                  <p:stCondLst>
                                    <p:cond delay="0"/>
                                  </p:stCondLst>
                                  <p:childTnLst>
                                    <p:set>
                                      <p:cBhvr>
                                        <p:cTn id="130" dur="1" fill="hold">
                                          <p:stCondLst>
                                            <p:cond delay="0"/>
                                          </p:stCondLst>
                                        </p:cTn>
                                        <p:tgtEl>
                                          <p:spTgt spid="46"/>
                                        </p:tgtEl>
                                        <p:attrNameLst>
                                          <p:attrName>style.visibility</p:attrName>
                                        </p:attrNameLst>
                                      </p:cBhvr>
                                      <p:to>
                                        <p:strVal val="visible"/>
                                      </p:to>
                                    </p:set>
                                    <p:animEffect transition="in" filter="fade">
                                      <p:cBhvr>
                                        <p:cTn id="131" dur="1000"/>
                                        <p:tgtEl>
                                          <p:spTgt spid="46"/>
                                        </p:tgtEl>
                                      </p:cBhvr>
                                    </p:animEffect>
                                    <p:anim calcmode="lin" valueType="num">
                                      <p:cBhvr>
                                        <p:cTn id="132" dur="1000" fill="hold"/>
                                        <p:tgtEl>
                                          <p:spTgt spid="46"/>
                                        </p:tgtEl>
                                        <p:attrNameLst>
                                          <p:attrName>ppt_x</p:attrName>
                                        </p:attrNameLst>
                                      </p:cBhvr>
                                      <p:tavLst>
                                        <p:tav tm="0">
                                          <p:val>
                                            <p:strVal val="#ppt_x"/>
                                          </p:val>
                                        </p:tav>
                                        <p:tav tm="100000">
                                          <p:val>
                                            <p:strVal val="#ppt_x"/>
                                          </p:val>
                                        </p:tav>
                                      </p:tavLst>
                                    </p:anim>
                                    <p:anim calcmode="lin" valueType="num">
                                      <p:cBhvr>
                                        <p:cTn id="133"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6" grpId="0" animBg="1"/>
      <p:bldP spid="38" grpId="0" animBg="1"/>
      <p:bldP spid="39" grpId="0"/>
      <p:bldP spid="40" grpId="0"/>
      <p:bldP spid="41" grpId="0"/>
      <p:bldP spid="42" grpId="0"/>
      <p:bldP spid="43" grpId="0"/>
      <p:bldP spid="44" grpId="0"/>
      <p:bldP spid="45" grpId="0"/>
      <p:bldP spid="46" grpId="0"/>
      <p:bldP spid="4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38A7492D-D9D8-4EE9-A1C4-2C562F01671A}"/>
              </a:ext>
            </a:extLst>
          </p:cNvPr>
          <p:cNvSpPr>
            <a:spLocks noChangeAspect="1"/>
          </p:cNvSpPr>
          <p:nvPr/>
        </p:nvSpPr>
        <p:spPr>
          <a:xfrm rot="18000000">
            <a:off x="2769307" y="2496881"/>
            <a:ext cx="5212080" cy="2265824"/>
          </a:xfrm>
          <a:custGeom>
            <a:avLst/>
            <a:gdLst>
              <a:gd name="connsiteX0" fmla="*/ 2509193 w 11430001"/>
              <a:gd name="connsiteY0" fmla="*/ 0 h 4968892"/>
              <a:gd name="connsiteX1" fmla="*/ 8895951 w 11430001"/>
              <a:gd name="connsiteY1" fmla="*/ 0 h 4968892"/>
              <a:gd name="connsiteX2" fmla="*/ 8895951 w 11430001"/>
              <a:gd name="connsiteY2" fmla="*/ 2627 h 4968892"/>
              <a:gd name="connsiteX3" fmla="*/ 8947983 w 11430001"/>
              <a:gd name="connsiteY3" fmla="*/ 0 h 4968892"/>
              <a:gd name="connsiteX4" fmla="*/ 11430001 w 11430001"/>
              <a:gd name="connsiteY4" fmla="*/ 2482014 h 4968892"/>
              <a:gd name="connsiteX5" fmla="*/ 8947983 w 11430001"/>
              <a:gd name="connsiteY5" fmla="*/ 4964028 h 4968892"/>
              <a:gd name="connsiteX6" fmla="*/ 8895951 w 11430001"/>
              <a:gd name="connsiteY6" fmla="*/ 4961401 h 4968892"/>
              <a:gd name="connsiteX7" fmla="*/ 8895951 w 11430001"/>
              <a:gd name="connsiteY7" fmla="*/ 4968892 h 4968892"/>
              <a:gd name="connsiteX8" fmla="*/ 2509193 w 11430001"/>
              <a:gd name="connsiteY8" fmla="*/ 4968892 h 4968892"/>
              <a:gd name="connsiteX9" fmla="*/ 2509193 w 11430001"/>
              <a:gd name="connsiteY9" fmla="*/ 4965590 h 4968892"/>
              <a:gd name="connsiteX10" fmla="*/ 2482019 w 11430001"/>
              <a:gd name="connsiteY10" fmla="*/ 4966962 h 4968892"/>
              <a:gd name="connsiteX11" fmla="*/ 0 w 11430001"/>
              <a:gd name="connsiteY11" fmla="*/ 2484948 h 4968892"/>
              <a:gd name="connsiteX12" fmla="*/ 2482019 w 11430001"/>
              <a:gd name="connsiteY12" fmla="*/ 2934 h 4968892"/>
              <a:gd name="connsiteX13" fmla="*/ 2509193 w 11430001"/>
              <a:gd name="connsiteY13" fmla="*/ 4306 h 496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30001" h="4968892">
                <a:moveTo>
                  <a:pt x="2509193" y="0"/>
                </a:moveTo>
                <a:lnTo>
                  <a:pt x="8895951" y="0"/>
                </a:lnTo>
                <a:lnTo>
                  <a:pt x="8895951" y="2627"/>
                </a:lnTo>
                <a:lnTo>
                  <a:pt x="8947983" y="0"/>
                </a:lnTo>
                <a:cubicBezTo>
                  <a:pt x="10318764" y="0"/>
                  <a:pt x="11430001" y="1111236"/>
                  <a:pt x="11430001" y="2482014"/>
                </a:cubicBezTo>
                <a:cubicBezTo>
                  <a:pt x="11430001" y="3852792"/>
                  <a:pt x="10318764" y="4964028"/>
                  <a:pt x="8947983" y="4964028"/>
                </a:cubicBezTo>
                <a:lnTo>
                  <a:pt x="8895951" y="4961401"/>
                </a:lnTo>
                <a:lnTo>
                  <a:pt x="8895951" y="4968892"/>
                </a:lnTo>
                <a:lnTo>
                  <a:pt x="2509193" y="4968892"/>
                </a:lnTo>
                <a:lnTo>
                  <a:pt x="2509193" y="4965590"/>
                </a:lnTo>
                <a:lnTo>
                  <a:pt x="2482019" y="4966962"/>
                </a:lnTo>
                <a:cubicBezTo>
                  <a:pt x="1111237" y="4966962"/>
                  <a:pt x="0" y="3855726"/>
                  <a:pt x="0" y="2484948"/>
                </a:cubicBezTo>
                <a:cubicBezTo>
                  <a:pt x="0" y="1114170"/>
                  <a:pt x="1111237" y="2934"/>
                  <a:pt x="2482019" y="2934"/>
                </a:cubicBezTo>
                <a:lnTo>
                  <a:pt x="2509193" y="4306"/>
                </a:lnTo>
                <a:close/>
              </a:path>
            </a:pathLst>
          </a:custGeom>
          <a:solidFill>
            <a:schemeClr val="tx1">
              <a:alpha val="25000"/>
            </a:schemeClr>
          </a:solidFill>
          <a:ln>
            <a:solidFill>
              <a:schemeClr val="bg1">
                <a:alpha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16AEDA7E-BB4E-4536-9B81-5BFAD0831041}"/>
              </a:ext>
            </a:extLst>
          </p:cNvPr>
          <p:cNvSpPr>
            <a:spLocks noChangeAspect="1"/>
          </p:cNvSpPr>
          <p:nvPr/>
        </p:nvSpPr>
        <p:spPr>
          <a:xfrm rot="3600000">
            <a:off x="4224528" y="2496312"/>
            <a:ext cx="5212080" cy="2265824"/>
          </a:xfrm>
          <a:custGeom>
            <a:avLst/>
            <a:gdLst>
              <a:gd name="connsiteX0" fmla="*/ 2509193 w 11430001"/>
              <a:gd name="connsiteY0" fmla="*/ 0 h 4968892"/>
              <a:gd name="connsiteX1" fmla="*/ 8895951 w 11430001"/>
              <a:gd name="connsiteY1" fmla="*/ 0 h 4968892"/>
              <a:gd name="connsiteX2" fmla="*/ 8895951 w 11430001"/>
              <a:gd name="connsiteY2" fmla="*/ 2627 h 4968892"/>
              <a:gd name="connsiteX3" fmla="*/ 8947983 w 11430001"/>
              <a:gd name="connsiteY3" fmla="*/ 0 h 4968892"/>
              <a:gd name="connsiteX4" fmla="*/ 11430001 w 11430001"/>
              <a:gd name="connsiteY4" fmla="*/ 2482014 h 4968892"/>
              <a:gd name="connsiteX5" fmla="*/ 8947983 w 11430001"/>
              <a:gd name="connsiteY5" fmla="*/ 4964028 h 4968892"/>
              <a:gd name="connsiteX6" fmla="*/ 8895951 w 11430001"/>
              <a:gd name="connsiteY6" fmla="*/ 4961401 h 4968892"/>
              <a:gd name="connsiteX7" fmla="*/ 8895951 w 11430001"/>
              <a:gd name="connsiteY7" fmla="*/ 4968892 h 4968892"/>
              <a:gd name="connsiteX8" fmla="*/ 2509193 w 11430001"/>
              <a:gd name="connsiteY8" fmla="*/ 4968892 h 4968892"/>
              <a:gd name="connsiteX9" fmla="*/ 2509193 w 11430001"/>
              <a:gd name="connsiteY9" fmla="*/ 4965590 h 4968892"/>
              <a:gd name="connsiteX10" fmla="*/ 2482019 w 11430001"/>
              <a:gd name="connsiteY10" fmla="*/ 4966962 h 4968892"/>
              <a:gd name="connsiteX11" fmla="*/ 0 w 11430001"/>
              <a:gd name="connsiteY11" fmla="*/ 2484948 h 4968892"/>
              <a:gd name="connsiteX12" fmla="*/ 2482019 w 11430001"/>
              <a:gd name="connsiteY12" fmla="*/ 2934 h 4968892"/>
              <a:gd name="connsiteX13" fmla="*/ 2509193 w 11430001"/>
              <a:gd name="connsiteY13" fmla="*/ 4306 h 496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30001" h="4968892">
                <a:moveTo>
                  <a:pt x="2509193" y="0"/>
                </a:moveTo>
                <a:lnTo>
                  <a:pt x="8895951" y="0"/>
                </a:lnTo>
                <a:lnTo>
                  <a:pt x="8895951" y="2627"/>
                </a:lnTo>
                <a:lnTo>
                  <a:pt x="8947983" y="0"/>
                </a:lnTo>
                <a:cubicBezTo>
                  <a:pt x="10318764" y="0"/>
                  <a:pt x="11430001" y="1111236"/>
                  <a:pt x="11430001" y="2482014"/>
                </a:cubicBezTo>
                <a:cubicBezTo>
                  <a:pt x="11430001" y="3852792"/>
                  <a:pt x="10318764" y="4964028"/>
                  <a:pt x="8947983" y="4964028"/>
                </a:cubicBezTo>
                <a:lnTo>
                  <a:pt x="8895951" y="4961401"/>
                </a:lnTo>
                <a:lnTo>
                  <a:pt x="8895951" y="4968892"/>
                </a:lnTo>
                <a:lnTo>
                  <a:pt x="2509193" y="4968892"/>
                </a:lnTo>
                <a:lnTo>
                  <a:pt x="2509193" y="4965590"/>
                </a:lnTo>
                <a:lnTo>
                  <a:pt x="2482019" y="4966962"/>
                </a:lnTo>
                <a:cubicBezTo>
                  <a:pt x="1111237" y="4966962"/>
                  <a:pt x="0" y="3855726"/>
                  <a:pt x="0" y="2484948"/>
                </a:cubicBezTo>
                <a:cubicBezTo>
                  <a:pt x="0" y="1114170"/>
                  <a:pt x="1111237" y="2934"/>
                  <a:pt x="2482019" y="2934"/>
                </a:cubicBezTo>
                <a:lnTo>
                  <a:pt x="2509193" y="4306"/>
                </a:lnTo>
                <a:close/>
              </a:path>
            </a:pathLst>
          </a:custGeom>
          <a:solidFill>
            <a:schemeClr val="tx1">
              <a:alpha val="25000"/>
            </a:schemeClr>
          </a:solidFill>
          <a:ln>
            <a:solidFill>
              <a:schemeClr val="bg1">
                <a:alpha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A86A8A5-7761-4CE8-9A86-38A1F5C266BA}"/>
              </a:ext>
            </a:extLst>
          </p:cNvPr>
          <p:cNvSpPr>
            <a:spLocks noChangeAspect="1"/>
          </p:cNvSpPr>
          <p:nvPr/>
        </p:nvSpPr>
        <p:spPr>
          <a:xfrm>
            <a:off x="3489960" y="3778338"/>
            <a:ext cx="5212080" cy="2265824"/>
          </a:xfrm>
          <a:custGeom>
            <a:avLst/>
            <a:gdLst>
              <a:gd name="connsiteX0" fmla="*/ 2509193 w 11430001"/>
              <a:gd name="connsiteY0" fmla="*/ 0 h 4968892"/>
              <a:gd name="connsiteX1" fmla="*/ 8895951 w 11430001"/>
              <a:gd name="connsiteY1" fmla="*/ 0 h 4968892"/>
              <a:gd name="connsiteX2" fmla="*/ 8895951 w 11430001"/>
              <a:gd name="connsiteY2" fmla="*/ 2627 h 4968892"/>
              <a:gd name="connsiteX3" fmla="*/ 8947983 w 11430001"/>
              <a:gd name="connsiteY3" fmla="*/ 0 h 4968892"/>
              <a:gd name="connsiteX4" fmla="*/ 11430001 w 11430001"/>
              <a:gd name="connsiteY4" fmla="*/ 2482014 h 4968892"/>
              <a:gd name="connsiteX5" fmla="*/ 8947983 w 11430001"/>
              <a:gd name="connsiteY5" fmla="*/ 4964028 h 4968892"/>
              <a:gd name="connsiteX6" fmla="*/ 8895951 w 11430001"/>
              <a:gd name="connsiteY6" fmla="*/ 4961401 h 4968892"/>
              <a:gd name="connsiteX7" fmla="*/ 8895951 w 11430001"/>
              <a:gd name="connsiteY7" fmla="*/ 4968892 h 4968892"/>
              <a:gd name="connsiteX8" fmla="*/ 2509193 w 11430001"/>
              <a:gd name="connsiteY8" fmla="*/ 4968892 h 4968892"/>
              <a:gd name="connsiteX9" fmla="*/ 2509193 w 11430001"/>
              <a:gd name="connsiteY9" fmla="*/ 4965590 h 4968892"/>
              <a:gd name="connsiteX10" fmla="*/ 2482019 w 11430001"/>
              <a:gd name="connsiteY10" fmla="*/ 4966962 h 4968892"/>
              <a:gd name="connsiteX11" fmla="*/ 0 w 11430001"/>
              <a:gd name="connsiteY11" fmla="*/ 2484948 h 4968892"/>
              <a:gd name="connsiteX12" fmla="*/ 2482019 w 11430001"/>
              <a:gd name="connsiteY12" fmla="*/ 2934 h 4968892"/>
              <a:gd name="connsiteX13" fmla="*/ 2509193 w 11430001"/>
              <a:gd name="connsiteY13" fmla="*/ 4306 h 496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30001" h="4968892">
                <a:moveTo>
                  <a:pt x="2509193" y="0"/>
                </a:moveTo>
                <a:lnTo>
                  <a:pt x="8895951" y="0"/>
                </a:lnTo>
                <a:lnTo>
                  <a:pt x="8895951" y="2627"/>
                </a:lnTo>
                <a:lnTo>
                  <a:pt x="8947983" y="0"/>
                </a:lnTo>
                <a:cubicBezTo>
                  <a:pt x="10318764" y="0"/>
                  <a:pt x="11430001" y="1111236"/>
                  <a:pt x="11430001" y="2482014"/>
                </a:cubicBezTo>
                <a:cubicBezTo>
                  <a:pt x="11430001" y="3852792"/>
                  <a:pt x="10318764" y="4964028"/>
                  <a:pt x="8947983" y="4964028"/>
                </a:cubicBezTo>
                <a:lnTo>
                  <a:pt x="8895951" y="4961401"/>
                </a:lnTo>
                <a:lnTo>
                  <a:pt x="8895951" y="4968892"/>
                </a:lnTo>
                <a:lnTo>
                  <a:pt x="2509193" y="4968892"/>
                </a:lnTo>
                <a:lnTo>
                  <a:pt x="2509193" y="4965590"/>
                </a:lnTo>
                <a:lnTo>
                  <a:pt x="2482019" y="4966962"/>
                </a:lnTo>
                <a:cubicBezTo>
                  <a:pt x="1111237" y="4966962"/>
                  <a:pt x="0" y="3855726"/>
                  <a:pt x="0" y="2484948"/>
                </a:cubicBezTo>
                <a:cubicBezTo>
                  <a:pt x="0" y="1114170"/>
                  <a:pt x="1111237" y="2934"/>
                  <a:pt x="2482019" y="2934"/>
                </a:cubicBezTo>
                <a:lnTo>
                  <a:pt x="2509193" y="4306"/>
                </a:lnTo>
                <a:close/>
              </a:path>
            </a:pathLst>
          </a:custGeom>
          <a:solidFill>
            <a:schemeClr val="tx1">
              <a:alpha val="25000"/>
            </a:schemeClr>
          </a:solidFill>
          <a:ln>
            <a:solidFill>
              <a:schemeClr val="bg1">
                <a:alpha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17B4DEE4-4324-4AB9-9885-18617ECA26EF}"/>
              </a:ext>
            </a:extLst>
          </p:cNvPr>
          <p:cNvSpPr>
            <a:spLocks noChangeAspect="1"/>
          </p:cNvSpPr>
          <p:nvPr/>
        </p:nvSpPr>
        <p:spPr>
          <a:xfrm>
            <a:off x="4920537" y="1201515"/>
            <a:ext cx="2377440" cy="237744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Partial Circle 16">
            <a:extLst>
              <a:ext uri="{FF2B5EF4-FFF2-40B4-BE49-F238E27FC236}">
                <a16:creationId xmlns:a16="http://schemas.microsoft.com/office/drawing/2014/main" id="{3BFE93BA-54BA-4351-9561-DBD297241DA8}"/>
              </a:ext>
            </a:extLst>
          </p:cNvPr>
          <p:cNvSpPr>
            <a:spLocks noChangeAspect="1"/>
          </p:cNvSpPr>
          <p:nvPr/>
        </p:nvSpPr>
        <p:spPr>
          <a:xfrm flipV="1">
            <a:off x="4920536" y="1202642"/>
            <a:ext cx="2377440" cy="2377440"/>
          </a:xfrm>
          <a:prstGeom prst="pie">
            <a:avLst>
              <a:gd name="adj1" fmla="val 11464379"/>
              <a:gd name="adj2" fmla="val 5485403"/>
            </a:avLst>
          </a:prstGeom>
          <a:solidFill>
            <a:srgbClr val="FE4A1E"/>
          </a:soli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Oval 8">
            <a:extLst>
              <a:ext uri="{FF2B5EF4-FFF2-40B4-BE49-F238E27FC236}">
                <a16:creationId xmlns:a16="http://schemas.microsoft.com/office/drawing/2014/main" id="{75EFD2E6-5C55-4C66-BDC3-56C293E3D7B8}"/>
              </a:ext>
            </a:extLst>
          </p:cNvPr>
          <p:cNvSpPr>
            <a:spLocks noChangeAspect="1"/>
          </p:cNvSpPr>
          <p:nvPr/>
        </p:nvSpPr>
        <p:spPr>
          <a:xfrm>
            <a:off x="5273040" y="1566540"/>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4AE7C31B-3590-432A-A9F0-A20B2E6AE2EB}"/>
              </a:ext>
            </a:extLst>
          </p:cNvPr>
          <p:cNvSpPr>
            <a:spLocks noChangeAspect="1"/>
          </p:cNvSpPr>
          <p:nvPr/>
        </p:nvSpPr>
        <p:spPr>
          <a:xfrm>
            <a:off x="6364630" y="3722484"/>
            <a:ext cx="2377440" cy="237744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Partial Circle 21">
            <a:extLst>
              <a:ext uri="{FF2B5EF4-FFF2-40B4-BE49-F238E27FC236}">
                <a16:creationId xmlns:a16="http://schemas.microsoft.com/office/drawing/2014/main" id="{DB1EF338-13DF-4827-BA50-336DAC5A7848}"/>
              </a:ext>
            </a:extLst>
          </p:cNvPr>
          <p:cNvSpPr>
            <a:spLocks noChangeAspect="1"/>
          </p:cNvSpPr>
          <p:nvPr/>
        </p:nvSpPr>
        <p:spPr>
          <a:xfrm flipV="1">
            <a:off x="6364629" y="3723611"/>
            <a:ext cx="2377440" cy="2377440"/>
          </a:xfrm>
          <a:prstGeom prst="pie">
            <a:avLst>
              <a:gd name="adj1" fmla="val 16820756"/>
              <a:gd name="adj2" fmla="val 5436606"/>
            </a:avLst>
          </a:prstGeom>
          <a:solidFill>
            <a:srgbClr val="5C9AD3"/>
          </a:soli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Oval 22">
            <a:extLst>
              <a:ext uri="{FF2B5EF4-FFF2-40B4-BE49-F238E27FC236}">
                <a16:creationId xmlns:a16="http://schemas.microsoft.com/office/drawing/2014/main" id="{0B7F1456-A948-4360-BFFF-30DD300F9C6A}"/>
              </a:ext>
            </a:extLst>
          </p:cNvPr>
          <p:cNvSpPr>
            <a:spLocks noChangeAspect="1"/>
          </p:cNvSpPr>
          <p:nvPr/>
        </p:nvSpPr>
        <p:spPr>
          <a:xfrm>
            <a:off x="6730389" y="4083389"/>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89C98D8-3382-46D4-92C0-130318B329CB}"/>
              </a:ext>
            </a:extLst>
          </p:cNvPr>
          <p:cNvSpPr>
            <a:spLocks noChangeAspect="1"/>
          </p:cNvSpPr>
          <p:nvPr/>
        </p:nvSpPr>
        <p:spPr>
          <a:xfrm>
            <a:off x="3442598" y="3682578"/>
            <a:ext cx="2377440" cy="237744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Partial Circle 24">
            <a:extLst>
              <a:ext uri="{FF2B5EF4-FFF2-40B4-BE49-F238E27FC236}">
                <a16:creationId xmlns:a16="http://schemas.microsoft.com/office/drawing/2014/main" id="{1ECE9D5B-42FE-4952-A449-4784C48D2F43}"/>
              </a:ext>
            </a:extLst>
          </p:cNvPr>
          <p:cNvSpPr>
            <a:spLocks noChangeAspect="1"/>
          </p:cNvSpPr>
          <p:nvPr/>
        </p:nvSpPr>
        <p:spPr>
          <a:xfrm flipV="1">
            <a:off x="3442597" y="3683705"/>
            <a:ext cx="2377440" cy="2377440"/>
          </a:xfrm>
          <a:prstGeom prst="pie">
            <a:avLst>
              <a:gd name="adj1" fmla="val 13348401"/>
              <a:gd name="adj2" fmla="val 5335031"/>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Oval 25">
            <a:extLst>
              <a:ext uri="{FF2B5EF4-FFF2-40B4-BE49-F238E27FC236}">
                <a16:creationId xmlns:a16="http://schemas.microsoft.com/office/drawing/2014/main" id="{34AEC408-6C7A-4594-B7E9-9682BF2303CF}"/>
              </a:ext>
            </a:extLst>
          </p:cNvPr>
          <p:cNvSpPr>
            <a:spLocks noChangeAspect="1"/>
          </p:cNvSpPr>
          <p:nvPr/>
        </p:nvSpPr>
        <p:spPr>
          <a:xfrm>
            <a:off x="3804968" y="4055134"/>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42218F35-CD18-4B60-A317-D05E168B6A65}"/>
              </a:ext>
            </a:extLst>
          </p:cNvPr>
          <p:cNvSpPr txBox="1"/>
          <p:nvPr/>
        </p:nvSpPr>
        <p:spPr>
          <a:xfrm>
            <a:off x="5447391" y="1900388"/>
            <a:ext cx="1354231" cy="929485"/>
          </a:xfrm>
          <a:prstGeom prst="rect">
            <a:avLst/>
          </a:prstGeom>
          <a:noFill/>
        </p:spPr>
        <p:txBody>
          <a:bodyPr wrap="square" rtlCol="0">
            <a:spAutoFit/>
          </a:bodyPr>
          <a:lstStyle/>
          <a:p>
            <a:pPr algn="ctr" defTabSz="1219170">
              <a:spcBef>
                <a:spcPct val="20000"/>
              </a:spcBef>
              <a:defRPr/>
            </a:pPr>
            <a:r>
              <a:rPr lang="en-US" sz="2800" dirty="0">
                <a:solidFill>
                  <a:srgbClr val="585858"/>
                </a:solidFill>
                <a:latin typeface="Bernard MT Condensed" panose="02050806060905020404" pitchFamily="18" charset="0"/>
              </a:rPr>
              <a:t>71%</a:t>
            </a:r>
          </a:p>
          <a:p>
            <a:pPr algn="ctr" defTabSz="1219170">
              <a:spcBef>
                <a:spcPct val="20000"/>
              </a:spcBef>
              <a:defRPr/>
            </a:pPr>
            <a:endParaRPr lang="en-US" sz="400" dirty="0">
              <a:solidFill>
                <a:srgbClr val="585858"/>
              </a:solidFill>
              <a:latin typeface="Bernard MT Condensed" panose="02050806060905020404" pitchFamily="18" charset="0"/>
            </a:endParaRPr>
          </a:p>
          <a:p>
            <a:pPr algn="ctr" defTabSz="1219170">
              <a:spcBef>
                <a:spcPct val="20000"/>
              </a:spcBef>
              <a:defRPr/>
            </a:pPr>
            <a:r>
              <a:rPr lang="en-US" sz="1600" dirty="0">
                <a:solidFill>
                  <a:srgbClr val="585858"/>
                </a:solidFill>
                <a:latin typeface="Bernard MT Condensed" panose="02050806060905020404" pitchFamily="18" charset="0"/>
              </a:rPr>
              <a:t>LOREM IPSUM</a:t>
            </a:r>
            <a:endParaRPr lang="en-US" sz="1600" b="1" dirty="0">
              <a:solidFill>
                <a:srgbClr val="585858"/>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sp>
        <p:nvSpPr>
          <p:cNvPr id="28" name="TextBox 27">
            <a:extLst>
              <a:ext uri="{FF2B5EF4-FFF2-40B4-BE49-F238E27FC236}">
                <a16:creationId xmlns:a16="http://schemas.microsoft.com/office/drawing/2014/main" id="{DF9058D3-3569-471A-A23B-A2854359C33A}"/>
              </a:ext>
            </a:extLst>
          </p:cNvPr>
          <p:cNvSpPr txBox="1"/>
          <p:nvPr/>
        </p:nvSpPr>
        <p:spPr>
          <a:xfrm>
            <a:off x="6882129" y="4413638"/>
            <a:ext cx="1354231" cy="929485"/>
          </a:xfrm>
          <a:prstGeom prst="rect">
            <a:avLst/>
          </a:prstGeom>
          <a:noFill/>
        </p:spPr>
        <p:txBody>
          <a:bodyPr wrap="square" rtlCol="0">
            <a:spAutoFit/>
          </a:bodyPr>
          <a:lstStyle/>
          <a:p>
            <a:pPr algn="ctr" defTabSz="1219170">
              <a:spcBef>
                <a:spcPct val="20000"/>
              </a:spcBef>
              <a:defRPr/>
            </a:pPr>
            <a:r>
              <a:rPr lang="en-US" sz="2800" dirty="0">
                <a:solidFill>
                  <a:srgbClr val="585858"/>
                </a:solidFill>
                <a:latin typeface="Bernard MT Condensed" panose="02050806060905020404" pitchFamily="18" charset="0"/>
              </a:rPr>
              <a:t>45%</a:t>
            </a:r>
          </a:p>
          <a:p>
            <a:pPr algn="ctr" defTabSz="1219170">
              <a:spcBef>
                <a:spcPct val="20000"/>
              </a:spcBef>
              <a:defRPr/>
            </a:pPr>
            <a:endParaRPr lang="en-US" sz="400" dirty="0">
              <a:solidFill>
                <a:srgbClr val="585858"/>
              </a:solidFill>
              <a:latin typeface="Bernard MT Condensed" panose="02050806060905020404" pitchFamily="18" charset="0"/>
            </a:endParaRPr>
          </a:p>
          <a:p>
            <a:pPr algn="ctr" defTabSz="1219170">
              <a:spcBef>
                <a:spcPct val="20000"/>
              </a:spcBef>
              <a:defRPr/>
            </a:pPr>
            <a:r>
              <a:rPr lang="en-US" sz="1600" dirty="0">
                <a:solidFill>
                  <a:srgbClr val="585858"/>
                </a:solidFill>
                <a:latin typeface="Bernard MT Condensed" panose="02050806060905020404" pitchFamily="18" charset="0"/>
              </a:rPr>
              <a:t>LOREM IPSUM</a:t>
            </a:r>
            <a:endParaRPr lang="en-US" sz="1600" b="1" dirty="0">
              <a:solidFill>
                <a:srgbClr val="585858"/>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sp>
        <p:nvSpPr>
          <p:cNvPr id="29" name="TextBox 28">
            <a:extLst>
              <a:ext uri="{FF2B5EF4-FFF2-40B4-BE49-F238E27FC236}">
                <a16:creationId xmlns:a16="http://schemas.microsoft.com/office/drawing/2014/main" id="{22BAFFDA-C10E-4DEE-ABC8-D998F07FF541}"/>
              </a:ext>
            </a:extLst>
          </p:cNvPr>
          <p:cNvSpPr txBox="1"/>
          <p:nvPr/>
        </p:nvSpPr>
        <p:spPr>
          <a:xfrm>
            <a:off x="3950188" y="4373732"/>
            <a:ext cx="1354231" cy="929485"/>
          </a:xfrm>
          <a:prstGeom prst="rect">
            <a:avLst/>
          </a:prstGeom>
          <a:noFill/>
        </p:spPr>
        <p:txBody>
          <a:bodyPr wrap="square" rtlCol="0">
            <a:spAutoFit/>
          </a:bodyPr>
          <a:lstStyle/>
          <a:p>
            <a:pPr algn="ctr" defTabSz="1219170">
              <a:spcBef>
                <a:spcPct val="20000"/>
              </a:spcBef>
              <a:defRPr/>
            </a:pPr>
            <a:r>
              <a:rPr lang="en-US" sz="2800" dirty="0">
                <a:solidFill>
                  <a:srgbClr val="585858"/>
                </a:solidFill>
                <a:latin typeface="Bernard MT Condensed" panose="02050806060905020404" pitchFamily="18" charset="0"/>
              </a:rPr>
              <a:t>64%</a:t>
            </a:r>
          </a:p>
          <a:p>
            <a:pPr algn="ctr" defTabSz="1219170">
              <a:spcBef>
                <a:spcPct val="20000"/>
              </a:spcBef>
              <a:defRPr/>
            </a:pPr>
            <a:endParaRPr lang="en-US" sz="400" dirty="0">
              <a:solidFill>
                <a:srgbClr val="585858"/>
              </a:solidFill>
              <a:latin typeface="Bernard MT Condensed" panose="02050806060905020404" pitchFamily="18" charset="0"/>
            </a:endParaRPr>
          </a:p>
          <a:p>
            <a:pPr algn="ctr" defTabSz="1219170">
              <a:spcBef>
                <a:spcPct val="20000"/>
              </a:spcBef>
              <a:defRPr/>
            </a:pPr>
            <a:r>
              <a:rPr lang="en-US" sz="1600" dirty="0">
                <a:solidFill>
                  <a:srgbClr val="585858"/>
                </a:solidFill>
                <a:latin typeface="Bernard MT Condensed" panose="02050806060905020404" pitchFamily="18" charset="0"/>
              </a:rPr>
              <a:t>LOREM IPSUM</a:t>
            </a:r>
            <a:endParaRPr lang="en-US" sz="1600" b="1" dirty="0">
              <a:solidFill>
                <a:srgbClr val="585858"/>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sp>
        <p:nvSpPr>
          <p:cNvPr id="30" name="TextBox 29">
            <a:extLst>
              <a:ext uri="{FF2B5EF4-FFF2-40B4-BE49-F238E27FC236}">
                <a16:creationId xmlns:a16="http://schemas.microsoft.com/office/drawing/2014/main" id="{A0E3B773-9E0C-4AD0-89E3-0881C9645B97}"/>
              </a:ext>
            </a:extLst>
          </p:cNvPr>
          <p:cNvSpPr txBox="1"/>
          <p:nvPr/>
        </p:nvSpPr>
        <p:spPr>
          <a:xfrm>
            <a:off x="7735697" y="974145"/>
            <a:ext cx="3695999" cy="1461939"/>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1E3D15A7-6EF6-4FC1-A932-23FB2B745F1C}"/>
              </a:ext>
            </a:extLst>
          </p:cNvPr>
          <p:cNvSpPr txBox="1"/>
          <p:nvPr/>
        </p:nvSpPr>
        <p:spPr>
          <a:xfrm>
            <a:off x="8853780" y="3792932"/>
            <a:ext cx="3109620" cy="2215991"/>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E9362625-480B-4D96-9CF2-820F718714E3}"/>
              </a:ext>
            </a:extLst>
          </p:cNvPr>
          <p:cNvSpPr txBox="1"/>
          <p:nvPr/>
        </p:nvSpPr>
        <p:spPr>
          <a:xfrm>
            <a:off x="200655" y="2566305"/>
            <a:ext cx="3456946" cy="2015936"/>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7DFFFB07-2A78-485E-8EC1-D00FC095420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148757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1000" fill="hold"/>
                                        <p:tgtEl>
                                          <p:spTgt spid="14"/>
                                        </p:tgtEl>
                                        <p:attrNameLst>
                                          <p:attrName>ppt_w</p:attrName>
                                        </p:attrNameLst>
                                      </p:cBhvr>
                                      <p:tavLst>
                                        <p:tav tm="0">
                                          <p:val>
                                            <p:fltVal val="0"/>
                                          </p:val>
                                        </p:tav>
                                        <p:tav tm="100000">
                                          <p:val>
                                            <p:strVal val="#ppt_w"/>
                                          </p:val>
                                        </p:tav>
                                      </p:tavLst>
                                    </p:anim>
                                    <p:anim calcmode="lin" valueType="num">
                                      <p:cBhvr>
                                        <p:cTn id="12" dur="1000" fill="hold"/>
                                        <p:tgtEl>
                                          <p:spTgt spid="14"/>
                                        </p:tgtEl>
                                        <p:attrNameLst>
                                          <p:attrName>ppt_h</p:attrName>
                                        </p:attrNameLst>
                                      </p:cBhvr>
                                      <p:tavLst>
                                        <p:tav tm="0">
                                          <p:val>
                                            <p:fltVal val="0"/>
                                          </p:val>
                                        </p:tav>
                                        <p:tav tm="100000">
                                          <p:val>
                                            <p:strVal val="#ppt_h"/>
                                          </p:val>
                                        </p:tav>
                                      </p:tavLst>
                                    </p:anim>
                                    <p:anim calcmode="lin" valueType="num">
                                      <p:cBhvr>
                                        <p:cTn id="13" dur="1000" fill="hold"/>
                                        <p:tgtEl>
                                          <p:spTgt spid="14"/>
                                        </p:tgtEl>
                                        <p:attrNameLst>
                                          <p:attrName>style.rotation</p:attrName>
                                        </p:attrNameLst>
                                      </p:cBhvr>
                                      <p:tavLst>
                                        <p:tav tm="0">
                                          <p:val>
                                            <p:fltVal val="90"/>
                                          </p:val>
                                        </p:tav>
                                        <p:tav tm="100000">
                                          <p:val>
                                            <p:fltVal val="0"/>
                                          </p:val>
                                        </p:tav>
                                      </p:tavLst>
                                    </p:anim>
                                    <p:animEffect transition="in" filter="fade">
                                      <p:cBhvr>
                                        <p:cTn id="14" dur="1000"/>
                                        <p:tgtEl>
                                          <p:spTgt spid="1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1000" fill="hold"/>
                                        <p:tgtEl>
                                          <p:spTgt spid="15"/>
                                        </p:tgtEl>
                                        <p:attrNameLst>
                                          <p:attrName>ppt_w</p:attrName>
                                        </p:attrNameLst>
                                      </p:cBhvr>
                                      <p:tavLst>
                                        <p:tav tm="0">
                                          <p:val>
                                            <p:fltVal val="0"/>
                                          </p:val>
                                        </p:tav>
                                        <p:tav tm="100000">
                                          <p:val>
                                            <p:strVal val="#ppt_w"/>
                                          </p:val>
                                        </p:tav>
                                      </p:tavLst>
                                    </p:anim>
                                    <p:anim calcmode="lin" valueType="num">
                                      <p:cBhvr>
                                        <p:cTn id="18" dur="1000" fill="hold"/>
                                        <p:tgtEl>
                                          <p:spTgt spid="15"/>
                                        </p:tgtEl>
                                        <p:attrNameLst>
                                          <p:attrName>ppt_h</p:attrName>
                                        </p:attrNameLst>
                                      </p:cBhvr>
                                      <p:tavLst>
                                        <p:tav tm="0">
                                          <p:val>
                                            <p:fltVal val="0"/>
                                          </p:val>
                                        </p:tav>
                                        <p:tav tm="100000">
                                          <p:val>
                                            <p:strVal val="#ppt_h"/>
                                          </p:val>
                                        </p:tav>
                                      </p:tavLst>
                                    </p:anim>
                                    <p:anim calcmode="lin" valueType="num">
                                      <p:cBhvr>
                                        <p:cTn id="19" dur="1000" fill="hold"/>
                                        <p:tgtEl>
                                          <p:spTgt spid="15"/>
                                        </p:tgtEl>
                                        <p:attrNameLst>
                                          <p:attrName>style.rotation</p:attrName>
                                        </p:attrNameLst>
                                      </p:cBhvr>
                                      <p:tavLst>
                                        <p:tav tm="0">
                                          <p:val>
                                            <p:fltVal val="90"/>
                                          </p:val>
                                        </p:tav>
                                        <p:tav tm="100000">
                                          <p:val>
                                            <p:fltVal val="0"/>
                                          </p:val>
                                        </p:tav>
                                      </p:tavLst>
                                    </p:anim>
                                    <p:animEffect transition="in" filter="fade">
                                      <p:cBhvr>
                                        <p:cTn id="20" dur="1000"/>
                                        <p:tgtEl>
                                          <p:spTgt spid="1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1000" fill="hold"/>
                                        <p:tgtEl>
                                          <p:spTgt spid="16"/>
                                        </p:tgtEl>
                                        <p:attrNameLst>
                                          <p:attrName>ppt_w</p:attrName>
                                        </p:attrNameLst>
                                      </p:cBhvr>
                                      <p:tavLst>
                                        <p:tav tm="0">
                                          <p:val>
                                            <p:fltVal val="0"/>
                                          </p:val>
                                        </p:tav>
                                        <p:tav tm="100000">
                                          <p:val>
                                            <p:strVal val="#ppt_w"/>
                                          </p:val>
                                        </p:tav>
                                      </p:tavLst>
                                    </p:anim>
                                    <p:anim calcmode="lin" valueType="num">
                                      <p:cBhvr>
                                        <p:cTn id="24" dur="1000" fill="hold"/>
                                        <p:tgtEl>
                                          <p:spTgt spid="16"/>
                                        </p:tgtEl>
                                        <p:attrNameLst>
                                          <p:attrName>ppt_h</p:attrName>
                                        </p:attrNameLst>
                                      </p:cBhvr>
                                      <p:tavLst>
                                        <p:tav tm="0">
                                          <p:val>
                                            <p:fltVal val="0"/>
                                          </p:val>
                                        </p:tav>
                                        <p:tav tm="100000">
                                          <p:val>
                                            <p:strVal val="#ppt_h"/>
                                          </p:val>
                                        </p:tav>
                                      </p:tavLst>
                                    </p:anim>
                                    <p:anim calcmode="lin" valueType="num">
                                      <p:cBhvr>
                                        <p:cTn id="25" dur="1000" fill="hold"/>
                                        <p:tgtEl>
                                          <p:spTgt spid="16"/>
                                        </p:tgtEl>
                                        <p:attrNameLst>
                                          <p:attrName>style.rotation</p:attrName>
                                        </p:attrNameLst>
                                      </p:cBhvr>
                                      <p:tavLst>
                                        <p:tav tm="0">
                                          <p:val>
                                            <p:fltVal val="90"/>
                                          </p:val>
                                        </p:tav>
                                        <p:tav tm="100000">
                                          <p:val>
                                            <p:fltVal val="0"/>
                                          </p:val>
                                        </p:tav>
                                      </p:tavLst>
                                    </p:anim>
                                    <p:animEffect transition="in" filter="fade">
                                      <p:cBhvr>
                                        <p:cTn id="26" dur="1000"/>
                                        <p:tgtEl>
                                          <p:spTgt spid="16"/>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2"/>
                                        </p:tgtEl>
                                        <p:attrNameLst>
                                          <p:attrName>style.visibility</p:attrName>
                                        </p:attrNameLst>
                                      </p:cBhvr>
                                      <p:to>
                                        <p:strVal val="visible"/>
                                      </p:to>
                                    </p:set>
                                    <p:anim calcmode="lin" valueType="num">
                                      <p:cBhvr>
                                        <p:cTn id="30" dur="500" fill="hold"/>
                                        <p:tgtEl>
                                          <p:spTgt spid="2"/>
                                        </p:tgtEl>
                                        <p:attrNameLst>
                                          <p:attrName>ppt_w</p:attrName>
                                        </p:attrNameLst>
                                      </p:cBhvr>
                                      <p:tavLst>
                                        <p:tav tm="0">
                                          <p:val>
                                            <p:fltVal val="0"/>
                                          </p:val>
                                        </p:tav>
                                        <p:tav tm="100000">
                                          <p:val>
                                            <p:strVal val="#ppt_w"/>
                                          </p:val>
                                        </p:tav>
                                      </p:tavLst>
                                    </p:anim>
                                    <p:anim calcmode="lin" valueType="num">
                                      <p:cBhvr>
                                        <p:cTn id="31" dur="500" fill="hold"/>
                                        <p:tgtEl>
                                          <p:spTgt spid="2"/>
                                        </p:tgtEl>
                                        <p:attrNameLst>
                                          <p:attrName>ppt_h</p:attrName>
                                        </p:attrNameLst>
                                      </p:cBhvr>
                                      <p:tavLst>
                                        <p:tav tm="0">
                                          <p:val>
                                            <p:fltVal val="0"/>
                                          </p:val>
                                        </p:tav>
                                        <p:tav tm="100000">
                                          <p:val>
                                            <p:strVal val="#ppt_h"/>
                                          </p:val>
                                        </p:tav>
                                      </p:tavLst>
                                    </p:anim>
                                    <p:animEffect transition="in" filter="fade">
                                      <p:cBhvr>
                                        <p:cTn id="32" dur="500"/>
                                        <p:tgtEl>
                                          <p:spTgt spid="2"/>
                                        </p:tgtEl>
                                      </p:cBhvr>
                                    </p:animEffect>
                                  </p:childTnLst>
                                </p:cTn>
                              </p:par>
                            </p:childTnLst>
                          </p:cTn>
                        </p:par>
                        <p:par>
                          <p:cTn id="33" fill="hold">
                            <p:stCondLst>
                              <p:cond delay="2500"/>
                            </p:stCondLst>
                            <p:childTnLst>
                              <p:par>
                                <p:cTn id="34" presetID="49" presetClass="entr" presetSubtype="0" decel="100000"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 calcmode="lin" valueType="num">
                                      <p:cBhvr>
                                        <p:cTn id="36" dur="500" fill="hold"/>
                                        <p:tgtEl>
                                          <p:spTgt spid="17"/>
                                        </p:tgtEl>
                                        <p:attrNameLst>
                                          <p:attrName>ppt_w</p:attrName>
                                        </p:attrNameLst>
                                      </p:cBhvr>
                                      <p:tavLst>
                                        <p:tav tm="0">
                                          <p:val>
                                            <p:fltVal val="0"/>
                                          </p:val>
                                        </p:tav>
                                        <p:tav tm="100000">
                                          <p:val>
                                            <p:strVal val="#ppt_w"/>
                                          </p:val>
                                        </p:tav>
                                      </p:tavLst>
                                    </p:anim>
                                    <p:anim calcmode="lin" valueType="num">
                                      <p:cBhvr>
                                        <p:cTn id="37" dur="500" fill="hold"/>
                                        <p:tgtEl>
                                          <p:spTgt spid="17"/>
                                        </p:tgtEl>
                                        <p:attrNameLst>
                                          <p:attrName>ppt_h</p:attrName>
                                        </p:attrNameLst>
                                      </p:cBhvr>
                                      <p:tavLst>
                                        <p:tav tm="0">
                                          <p:val>
                                            <p:fltVal val="0"/>
                                          </p:val>
                                        </p:tav>
                                        <p:tav tm="100000">
                                          <p:val>
                                            <p:strVal val="#ppt_h"/>
                                          </p:val>
                                        </p:tav>
                                      </p:tavLst>
                                    </p:anim>
                                    <p:anim calcmode="lin" valueType="num">
                                      <p:cBhvr>
                                        <p:cTn id="38" dur="500" fill="hold"/>
                                        <p:tgtEl>
                                          <p:spTgt spid="17"/>
                                        </p:tgtEl>
                                        <p:attrNameLst>
                                          <p:attrName>style.rotation</p:attrName>
                                        </p:attrNameLst>
                                      </p:cBhvr>
                                      <p:tavLst>
                                        <p:tav tm="0">
                                          <p:val>
                                            <p:fltVal val="360"/>
                                          </p:val>
                                        </p:tav>
                                        <p:tav tm="100000">
                                          <p:val>
                                            <p:fltVal val="0"/>
                                          </p:val>
                                        </p:tav>
                                      </p:tavLst>
                                    </p:anim>
                                    <p:animEffect transition="in" filter="fade">
                                      <p:cBhvr>
                                        <p:cTn id="39" dur="500"/>
                                        <p:tgtEl>
                                          <p:spTgt spid="17"/>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750" fill="hold"/>
                                        <p:tgtEl>
                                          <p:spTgt spid="9"/>
                                        </p:tgtEl>
                                        <p:attrNameLst>
                                          <p:attrName>ppt_w</p:attrName>
                                        </p:attrNameLst>
                                      </p:cBhvr>
                                      <p:tavLst>
                                        <p:tav tm="0">
                                          <p:val>
                                            <p:fltVal val="0"/>
                                          </p:val>
                                        </p:tav>
                                        <p:tav tm="100000">
                                          <p:val>
                                            <p:strVal val="#ppt_w"/>
                                          </p:val>
                                        </p:tav>
                                      </p:tavLst>
                                    </p:anim>
                                    <p:anim calcmode="lin" valueType="num">
                                      <p:cBhvr>
                                        <p:cTn id="44" dur="750" fill="hold"/>
                                        <p:tgtEl>
                                          <p:spTgt spid="9"/>
                                        </p:tgtEl>
                                        <p:attrNameLst>
                                          <p:attrName>ppt_h</p:attrName>
                                        </p:attrNameLst>
                                      </p:cBhvr>
                                      <p:tavLst>
                                        <p:tav tm="0">
                                          <p:val>
                                            <p:fltVal val="0"/>
                                          </p:val>
                                        </p:tav>
                                        <p:tav tm="100000">
                                          <p:val>
                                            <p:strVal val="#ppt_h"/>
                                          </p:val>
                                        </p:tav>
                                      </p:tavLst>
                                    </p:anim>
                                    <p:animEffect transition="in" filter="fade">
                                      <p:cBhvr>
                                        <p:cTn id="45" dur="750"/>
                                        <p:tgtEl>
                                          <p:spTgt spid="9"/>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27"/>
                                        </p:tgtEl>
                                        <p:attrNameLst>
                                          <p:attrName>style.visibility</p:attrName>
                                        </p:attrNameLst>
                                      </p:cBhvr>
                                      <p:to>
                                        <p:strVal val="visible"/>
                                      </p:to>
                                    </p:set>
                                    <p:anim calcmode="lin" valueType="num">
                                      <p:cBhvr>
                                        <p:cTn id="48" dur="750" fill="hold"/>
                                        <p:tgtEl>
                                          <p:spTgt spid="27"/>
                                        </p:tgtEl>
                                        <p:attrNameLst>
                                          <p:attrName>ppt_w</p:attrName>
                                        </p:attrNameLst>
                                      </p:cBhvr>
                                      <p:tavLst>
                                        <p:tav tm="0">
                                          <p:val>
                                            <p:fltVal val="0"/>
                                          </p:val>
                                        </p:tav>
                                        <p:tav tm="100000">
                                          <p:val>
                                            <p:strVal val="#ppt_w"/>
                                          </p:val>
                                        </p:tav>
                                      </p:tavLst>
                                    </p:anim>
                                    <p:anim calcmode="lin" valueType="num">
                                      <p:cBhvr>
                                        <p:cTn id="49" dur="750" fill="hold"/>
                                        <p:tgtEl>
                                          <p:spTgt spid="27"/>
                                        </p:tgtEl>
                                        <p:attrNameLst>
                                          <p:attrName>ppt_h</p:attrName>
                                        </p:attrNameLst>
                                      </p:cBhvr>
                                      <p:tavLst>
                                        <p:tav tm="0">
                                          <p:val>
                                            <p:fltVal val="0"/>
                                          </p:val>
                                        </p:tav>
                                        <p:tav tm="100000">
                                          <p:val>
                                            <p:strVal val="#ppt_h"/>
                                          </p:val>
                                        </p:tav>
                                      </p:tavLst>
                                    </p:anim>
                                    <p:animEffect transition="in" filter="fade">
                                      <p:cBhvr>
                                        <p:cTn id="50" dur="750"/>
                                        <p:tgtEl>
                                          <p:spTgt spid="27"/>
                                        </p:tgtEl>
                                      </p:cBhvr>
                                    </p:animEffect>
                                  </p:childTnLst>
                                </p:cTn>
                              </p:par>
                            </p:childTnLst>
                          </p:cTn>
                        </p:par>
                        <p:par>
                          <p:cTn id="51" fill="hold">
                            <p:stCondLst>
                              <p:cond delay="3750"/>
                            </p:stCondLst>
                            <p:childTnLst>
                              <p:par>
                                <p:cTn id="52" presetID="42"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1000" fill="hold"/>
                                        <p:tgtEl>
                                          <p:spTgt spid="30"/>
                                        </p:tgtEl>
                                        <p:attrNameLst>
                                          <p:attrName>ppt_y</p:attrName>
                                        </p:attrNameLst>
                                      </p:cBhvr>
                                      <p:tavLst>
                                        <p:tav tm="0">
                                          <p:val>
                                            <p:strVal val="#ppt_y+.1"/>
                                          </p:val>
                                        </p:tav>
                                        <p:tav tm="100000">
                                          <p:val>
                                            <p:strVal val="#ppt_y"/>
                                          </p:val>
                                        </p:tav>
                                      </p:tavLst>
                                    </p:anim>
                                  </p:childTnLst>
                                </p:cTn>
                              </p:par>
                            </p:childTnLst>
                          </p:cTn>
                        </p:par>
                        <p:par>
                          <p:cTn id="57" fill="hold">
                            <p:stCondLst>
                              <p:cond delay="4750"/>
                            </p:stCondLst>
                            <p:childTnLst>
                              <p:par>
                                <p:cTn id="58" presetID="53" presetClass="entr" presetSubtype="16" fill="hold" grpId="0" nodeType="afterEffect">
                                  <p:stCondLst>
                                    <p:cond delay="0"/>
                                  </p:stCondLst>
                                  <p:childTnLst>
                                    <p:set>
                                      <p:cBhvr>
                                        <p:cTn id="59" dur="1" fill="hold">
                                          <p:stCondLst>
                                            <p:cond delay="0"/>
                                          </p:stCondLst>
                                        </p:cTn>
                                        <p:tgtEl>
                                          <p:spTgt spid="21"/>
                                        </p:tgtEl>
                                        <p:attrNameLst>
                                          <p:attrName>style.visibility</p:attrName>
                                        </p:attrNameLst>
                                      </p:cBhvr>
                                      <p:to>
                                        <p:strVal val="visible"/>
                                      </p:to>
                                    </p:set>
                                    <p:anim calcmode="lin" valueType="num">
                                      <p:cBhvr>
                                        <p:cTn id="60" dur="500" fill="hold"/>
                                        <p:tgtEl>
                                          <p:spTgt spid="21"/>
                                        </p:tgtEl>
                                        <p:attrNameLst>
                                          <p:attrName>ppt_w</p:attrName>
                                        </p:attrNameLst>
                                      </p:cBhvr>
                                      <p:tavLst>
                                        <p:tav tm="0">
                                          <p:val>
                                            <p:fltVal val="0"/>
                                          </p:val>
                                        </p:tav>
                                        <p:tav tm="100000">
                                          <p:val>
                                            <p:strVal val="#ppt_w"/>
                                          </p:val>
                                        </p:tav>
                                      </p:tavLst>
                                    </p:anim>
                                    <p:anim calcmode="lin" valueType="num">
                                      <p:cBhvr>
                                        <p:cTn id="61" dur="500" fill="hold"/>
                                        <p:tgtEl>
                                          <p:spTgt spid="21"/>
                                        </p:tgtEl>
                                        <p:attrNameLst>
                                          <p:attrName>ppt_h</p:attrName>
                                        </p:attrNameLst>
                                      </p:cBhvr>
                                      <p:tavLst>
                                        <p:tav tm="0">
                                          <p:val>
                                            <p:fltVal val="0"/>
                                          </p:val>
                                        </p:tav>
                                        <p:tav tm="100000">
                                          <p:val>
                                            <p:strVal val="#ppt_h"/>
                                          </p:val>
                                        </p:tav>
                                      </p:tavLst>
                                    </p:anim>
                                    <p:animEffect transition="in" filter="fade">
                                      <p:cBhvr>
                                        <p:cTn id="62" dur="500"/>
                                        <p:tgtEl>
                                          <p:spTgt spid="21"/>
                                        </p:tgtEl>
                                      </p:cBhvr>
                                    </p:animEffect>
                                  </p:childTnLst>
                                </p:cTn>
                              </p:par>
                            </p:childTnLst>
                          </p:cTn>
                        </p:par>
                        <p:par>
                          <p:cTn id="63" fill="hold">
                            <p:stCondLst>
                              <p:cond delay="5250"/>
                            </p:stCondLst>
                            <p:childTnLst>
                              <p:par>
                                <p:cTn id="64" presetID="49" presetClass="entr" presetSubtype="0" decel="10000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fltVal val="0"/>
                                          </p:val>
                                        </p:tav>
                                        <p:tav tm="100000">
                                          <p:val>
                                            <p:strVal val="#ppt_h"/>
                                          </p:val>
                                        </p:tav>
                                      </p:tavLst>
                                    </p:anim>
                                    <p:anim calcmode="lin" valueType="num">
                                      <p:cBhvr>
                                        <p:cTn id="68" dur="500" fill="hold"/>
                                        <p:tgtEl>
                                          <p:spTgt spid="22"/>
                                        </p:tgtEl>
                                        <p:attrNameLst>
                                          <p:attrName>style.rotation</p:attrName>
                                        </p:attrNameLst>
                                      </p:cBhvr>
                                      <p:tavLst>
                                        <p:tav tm="0">
                                          <p:val>
                                            <p:fltVal val="360"/>
                                          </p:val>
                                        </p:tav>
                                        <p:tav tm="100000">
                                          <p:val>
                                            <p:fltVal val="0"/>
                                          </p:val>
                                        </p:tav>
                                      </p:tavLst>
                                    </p:anim>
                                    <p:animEffect transition="in" filter="fade">
                                      <p:cBhvr>
                                        <p:cTn id="69" dur="500"/>
                                        <p:tgtEl>
                                          <p:spTgt spid="22"/>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23"/>
                                        </p:tgtEl>
                                        <p:attrNameLst>
                                          <p:attrName>style.visibility</p:attrName>
                                        </p:attrNameLst>
                                      </p:cBhvr>
                                      <p:to>
                                        <p:strVal val="visible"/>
                                      </p:to>
                                    </p:set>
                                    <p:anim calcmode="lin" valueType="num">
                                      <p:cBhvr>
                                        <p:cTn id="73" dur="750" fill="hold"/>
                                        <p:tgtEl>
                                          <p:spTgt spid="23"/>
                                        </p:tgtEl>
                                        <p:attrNameLst>
                                          <p:attrName>ppt_w</p:attrName>
                                        </p:attrNameLst>
                                      </p:cBhvr>
                                      <p:tavLst>
                                        <p:tav tm="0">
                                          <p:val>
                                            <p:fltVal val="0"/>
                                          </p:val>
                                        </p:tav>
                                        <p:tav tm="100000">
                                          <p:val>
                                            <p:strVal val="#ppt_w"/>
                                          </p:val>
                                        </p:tav>
                                      </p:tavLst>
                                    </p:anim>
                                    <p:anim calcmode="lin" valueType="num">
                                      <p:cBhvr>
                                        <p:cTn id="74" dur="750" fill="hold"/>
                                        <p:tgtEl>
                                          <p:spTgt spid="23"/>
                                        </p:tgtEl>
                                        <p:attrNameLst>
                                          <p:attrName>ppt_h</p:attrName>
                                        </p:attrNameLst>
                                      </p:cBhvr>
                                      <p:tavLst>
                                        <p:tav tm="0">
                                          <p:val>
                                            <p:fltVal val="0"/>
                                          </p:val>
                                        </p:tav>
                                        <p:tav tm="100000">
                                          <p:val>
                                            <p:strVal val="#ppt_h"/>
                                          </p:val>
                                        </p:tav>
                                      </p:tavLst>
                                    </p:anim>
                                    <p:animEffect transition="in" filter="fade">
                                      <p:cBhvr>
                                        <p:cTn id="75" dur="750"/>
                                        <p:tgtEl>
                                          <p:spTgt spid="23"/>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8"/>
                                        </p:tgtEl>
                                        <p:attrNameLst>
                                          <p:attrName>style.visibility</p:attrName>
                                        </p:attrNameLst>
                                      </p:cBhvr>
                                      <p:to>
                                        <p:strVal val="visible"/>
                                      </p:to>
                                    </p:set>
                                    <p:anim calcmode="lin" valueType="num">
                                      <p:cBhvr>
                                        <p:cTn id="79" dur="750" fill="hold"/>
                                        <p:tgtEl>
                                          <p:spTgt spid="28"/>
                                        </p:tgtEl>
                                        <p:attrNameLst>
                                          <p:attrName>ppt_w</p:attrName>
                                        </p:attrNameLst>
                                      </p:cBhvr>
                                      <p:tavLst>
                                        <p:tav tm="0">
                                          <p:val>
                                            <p:fltVal val="0"/>
                                          </p:val>
                                        </p:tav>
                                        <p:tav tm="100000">
                                          <p:val>
                                            <p:strVal val="#ppt_w"/>
                                          </p:val>
                                        </p:tav>
                                      </p:tavLst>
                                    </p:anim>
                                    <p:anim calcmode="lin" valueType="num">
                                      <p:cBhvr>
                                        <p:cTn id="80" dur="750" fill="hold"/>
                                        <p:tgtEl>
                                          <p:spTgt spid="28"/>
                                        </p:tgtEl>
                                        <p:attrNameLst>
                                          <p:attrName>ppt_h</p:attrName>
                                        </p:attrNameLst>
                                      </p:cBhvr>
                                      <p:tavLst>
                                        <p:tav tm="0">
                                          <p:val>
                                            <p:fltVal val="0"/>
                                          </p:val>
                                        </p:tav>
                                        <p:tav tm="100000">
                                          <p:val>
                                            <p:strVal val="#ppt_h"/>
                                          </p:val>
                                        </p:tav>
                                      </p:tavLst>
                                    </p:anim>
                                    <p:animEffect transition="in" filter="fade">
                                      <p:cBhvr>
                                        <p:cTn id="81" dur="750"/>
                                        <p:tgtEl>
                                          <p:spTgt spid="28"/>
                                        </p:tgtEl>
                                      </p:cBhvr>
                                    </p:animEffect>
                                  </p:childTnLst>
                                </p:cTn>
                              </p:par>
                            </p:childTnLst>
                          </p:cTn>
                        </p:par>
                        <p:par>
                          <p:cTn id="82" fill="hold">
                            <p:stCondLst>
                              <p:cond delay="725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0"/>
                                        <p:tgtEl>
                                          <p:spTgt spid="31"/>
                                        </p:tgtEl>
                                      </p:cBhvr>
                                    </p:animEffect>
                                    <p:anim calcmode="lin" valueType="num">
                                      <p:cBhvr>
                                        <p:cTn id="86" dur="1000" fill="hold"/>
                                        <p:tgtEl>
                                          <p:spTgt spid="31"/>
                                        </p:tgtEl>
                                        <p:attrNameLst>
                                          <p:attrName>ppt_x</p:attrName>
                                        </p:attrNameLst>
                                      </p:cBhvr>
                                      <p:tavLst>
                                        <p:tav tm="0">
                                          <p:val>
                                            <p:strVal val="#ppt_x"/>
                                          </p:val>
                                        </p:tav>
                                        <p:tav tm="100000">
                                          <p:val>
                                            <p:strVal val="#ppt_x"/>
                                          </p:val>
                                        </p:tav>
                                      </p:tavLst>
                                    </p:anim>
                                    <p:anim calcmode="lin" valueType="num">
                                      <p:cBhvr>
                                        <p:cTn id="87" dur="10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8250"/>
                            </p:stCondLst>
                            <p:childTnLst>
                              <p:par>
                                <p:cTn id="89" presetID="53" presetClass="entr" presetSubtype="16" fill="hold" grpId="0" nodeType="afterEffect">
                                  <p:stCondLst>
                                    <p:cond delay="0"/>
                                  </p:stCondLst>
                                  <p:childTnLst>
                                    <p:set>
                                      <p:cBhvr>
                                        <p:cTn id="90" dur="1" fill="hold">
                                          <p:stCondLst>
                                            <p:cond delay="0"/>
                                          </p:stCondLst>
                                        </p:cTn>
                                        <p:tgtEl>
                                          <p:spTgt spid="24"/>
                                        </p:tgtEl>
                                        <p:attrNameLst>
                                          <p:attrName>style.visibility</p:attrName>
                                        </p:attrNameLst>
                                      </p:cBhvr>
                                      <p:to>
                                        <p:strVal val="visible"/>
                                      </p:to>
                                    </p:set>
                                    <p:anim calcmode="lin" valueType="num">
                                      <p:cBhvr>
                                        <p:cTn id="91" dur="500" fill="hold"/>
                                        <p:tgtEl>
                                          <p:spTgt spid="24"/>
                                        </p:tgtEl>
                                        <p:attrNameLst>
                                          <p:attrName>ppt_w</p:attrName>
                                        </p:attrNameLst>
                                      </p:cBhvr>
                                      <p:tavLst>
                                        <p:tav tm="0">
                                          <p:val>
                                            <p:fltVal val="0"/>
                                          </p:val>
                                        </p:tav>
                                        <p:tav tm="100000">
                                          <p:val>
                                            <p:strVal val="#ppt_w"/>
                                          </p:val>
                                        </p:tav>
                                      </p:tavLst>
                                    </p:anim>
                                    <p:anim calcmode="lin" valueType="num">
                                      <p:cBhvr>
                                        <p:cTn id="92" dur="500" fill="hold"/>
                                        <p:tgtEl>
                                          <p:spTgt spid="24"/>
                                        </p:tgtEl>
                                        <p:attrNameLst>
                                          <p:attrName>ppt_h</p:attrName>
                                        </p:attrNameLst>
                                      </p:cBhvr>
                                      <p:tavLst>
                                        <p:tav tm="0">
                                          <p:val>
                                            <p:fltVal val="0"/>
                                          </p:val>
                                        </p:tav>
                                        <p:tav tm="100000">
                                          <p:val>
                                            <p:strVal val="#ppt_h"/>
                                          </p:val>
                                        </p:tav>
                                      </p:tavLst>
                                    </p:anim>
                                    <p:animEffect transition="in" filter="fade">
                                      <p:cBhvr>
                                        <p:cTn id="93" dur="500"/>
                                        <p:tgtEl>
                                          <p:spTgt spid="24"/>
                                        </p:tgtEl>
                                      </p:cBhvr>
                                    </p:animEffect>
                                  </p:childTnLst>
                                </p:cTn>
                              </p:par>
                            </p:childTnLst>
                          </p:cTn>
                        </p:par>
                        <p:par>
                          <p:cTn id="94" fill="hold">
                            <p:stCondLst>
                              <p:cond delay="8750"/>
                            </p:stCondLst>
                            <p:childTnLst>
                              <p:par>
                                <p:cTn id="95" presetID="49" presetClass="entr" presetSubtype="0" decel="100000" fill="hold" grpId="0" nodeType="after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anim calcmode="lin" valueType="num">
                                      <p:cBhvr>
                                        <p:cTn id="99" dur="500" fill="hold"/>
                                        <p:tgtEl>
                                          <p:spTgt spid="25"/>
                                        </p:tgtEl>
                                        <p:attrNameLst>
                                          <p:attrName>style.rotation</p:attrName>
                                        </p:attrNameLst>
                                      </p:cBhvr>
                                      <p:tavLst>
                                        <p:tav tm="0">
                                          <p:val>
                                            <p:fltVal val="360"/>
                                          </p:val>
                                        </p:tav>
                                        <p:tav tm="100000">
                                          <p:val>
                                            <p:fltVal val="0"/>
                                          </p:val>
                                        </p:tav>
                                      </p:tavLst>
                                    </p:anim>
                                    <p:animEffect transition="in" filter="fade">
                                      <p:cBhvr>
                                        <p:cTn id="100" dur="500"/>
                                        <p:tgtEl>
                                          <p:spTgt spid="25"/>
                                        </p:tgtEl>
                                      </p:cBhvr>
                                    </p:animEffect>
                                  </p:childTnLst>
                                </p:cTn>
                              </p:par>
                            </p:childTnLst>
                          </p:cTn>
                        </p:par>
                        <p:par>
                          <p:cTn id="101" fill="hold">
                            <p:stCondLst>
                              <p:cond delay="9250"/>
                            </p:stCondLst>
                            <p:childTnLst>
                              <p:par>
                                <p:cTn id="102" presetID="53" presetClass="entr" presetSubtype="16" fill="hold" grpId="0" nodeType="afterEffect">
                                  <p:stCondLst>
                                    <p:cond delay="0"/>
                                  </p:stCondLst>
                                  <p:childTnLst>
                                    <p:set>
                                      <p:cBhvr>
                                        <p:cTn id="103" dur="1" fill="hold">
                                          <p:stCondLst>
                                            <p:cond delay="0"/>
                                          </p:stCondLst>
                                        </p:cTn>
                                        <p:tgtEl>
                                          <p:spTgt spid="26"/>
                                        </p:tgtEl>
                                        <p:attrNameLst>
                                          <p:attrName>style.visibility</p:attrName>
                                        </p:attrNameLst>
                                      </p:cBhvr>
                                      <p:to>
                                        <p:strVal val="visible"/>
                                      </p:to>
                                    </p:set>
                                    <p:anim calcmode="lin" valueType="num">
                                      <p:cBhvr>
                                        <p:cTn id="104" dur="750" fill="hold"/>
                                        <p:tgtEl>
                                          <p:spTgt spid="26"/>
                                        </p:tgtEl>
                                        <p:attrNameLst>
                                          <p:attrName>ppt_w</p:attrName>
                                        </p:attrNameLst>
                                      </p:cBhvr>
                                      <p:tavLst>
                                        <p:tav tm="0">
                                          <p:val>
                                            <p:fltVal val="0"/>
                                          </p:val>
                                        </p:tav>
                                        <p:tav tm="100000">
                                          <p:val>
                                            <p:strVal val="#ppt_w"/>
                                          </p:val>
                                        </p:tav>
                                      </p:tavLst>
                                    </p:anim>
                                    <p:anim calcmode="lin" valueType="num">
                                      <p:cBhvr>
                                        <p:cTn id="105" dur="750" fill="hold"/>
                                        <p:tgtEl>
                                          <p:spTgt spid="26"/>
                                        </p:tgtEl>
                                        <p:attrNameLst>
                                          <p:attrName>ppt_h</p:attrName>
                                        </p:attrNameLst>
                                      </p:cBhvr>
                                      <p:tavLst>
                                        <p:tav tm="0">
                                          <p:val>
                                            <p:fltVal val="0"/>
                                          </p:val>
                                        </p:tav>
                                        <p:tav tm="100000">
                                          <p:val>
                                            <p:strVal val="#ppt_h"/>
                                          </p:val>
                                        </p:tav>
                                      </p:tavLst>
                                    </p:anim>
                                    <p:animEffect transition="in" filter="fade">
                                      <p:cBhvr>
                                        <p:cTn id="106" dur="750"/>
                                        <p:tgtEl>
                                          <p:spTgt spid="26"/>
                                        </p:tgtEl>
                                      </p:cBhvr>
                                    </p:animEffect>
                                  </p:childTnLst>
                                </p:cTn>
                              </p:par>
                            </p:childTnLst>
                          </p:cTn>
                        </p:par>
                        <p:par>
                          <p:cTn id="107" fill="hold">
                            <p:stCondLst>
                              <p:cond delay="10000"/>
                            </p:stCondLst>
                            <p:childTnLst>
                              <p:par>
                                <p:cTn id="108" presetID="53" presetClass="entr" presetSubtype="16" fill="hold" grpId="0" nodeType="afterEffect">
                                  <p:stCondLst>
                                    <p:cond delay="0"/>
                                  </p:stCondLst>
                                  <p:childTnLst>
                                    <p:set>
                                      <p:cBhvr>
                                        <p:cTn id="109" dur="1" fill="hold">
                                          <p:stCondLst>
                                            <p:cond delay="0"/>
                                          </p:stCondLst>
                                        </p:cTn>
                                        <p:tgtEl>
                                          <p:spTgt spid="29"/>
                                        </p:tgtEl>
                                        <p:attrNameLst>
                                          <p:attrName>style.visibility</p:attrName>
                                        </p:attrNameLst>
                                      </p:cBhvr>
                                      <p:to>
                                        <p:strVal val="visible"/>
                                      </p:to>
                                    </p:set>
                                    <p:anim calcmode="lin" valueType="num">
                                      <p:cBhvr>
                                        <p:cTn id="110" dur="750" fill="hold"/>
                                        <p:tgtEl>
                                          <p:spTgt spid="29"/>
                                        </p:tgtEl>
                                        <p:attrNameLst>
                                          <p:attrName>ppt_w</p:attrName>
                                        </p:attrNameLst>
                                      </p:cBhvr>
                                      <p:tavLst>
                                        <p:tav tm="0">
                                          <p:val>
                                            <p:fltVal val="0"/>
                                          </p:val>
                                        </p:tav>
                                        <p:tav tm="100000">
                                          <p:val>
                                            <p:strVal val="#ppt_w"/>
                                          </p:val>
                                        </p:tav>
                                      </p:tavLst>
                                    </p:anim>
                                    <p:anim calcmode="lin" valueType="num">
                                      <p:cBhvr>
                                        <p:cTn id="111" dur="750" fill="hold"/>
                                        <p:tgtEl>
                                          <p:spTgt spid="29"/>
                                        </p:tgtEl>
                                        <p:attrNameLst>
                                          <p:attrName>ppt_h</p:attrName>
                                        </p:attrNameLst>
                                      </p:cBhvr>
                                      <p:tavLst>
                                        <p:tav tm="0">
                                          <p:val>
                                            <p:fltVal val="0"/>
                                          </p:val>
                                        </p:tav>
                                        <p:tav tm="100000">
                                          <p:val>
                                            <p:strVal val="#ppt_h"/>
                                          </p:val>
                                        </p:tav>
                                      </p:tavLst>
                                    </p:anim>
                                    <p:animEffect transition="in" filter="fade">
                                      <p:cBhvr>
                                        <p:cTn id="112" dur="750"/>
                                        <p:tgtEl>
                                          <p:spTgt spid="29"/>
                                        </p:tgtEl>
                                      </p:cBhvr>
                                    </p:animEffect>
                                  </p:childTnLst>
                                </p:cTn>
                              </p:par>
                            </p:childTnLst>
                          </p:cTn>
                        </p:par>
                        <p:par>
                          <p:cTn id="113" fill="hold">
                            <p:stCondLst>
                              <p:cond delay="10750"/>
                            </p:stCondLst>
                            <p:childTnLst>
                              <p:par>
                                <p:cTn id="114" presetID="42" presetClass="entr" presetSubtype="0" fill="hold" grpId="0" nodeType="afterEffect">
                                  <p:stCondLst>
                                    <p:cond delay="0"/>
                                  </p:stCondLst>
                                  <p:childTnLst>
                                    <p:set>
                                      <p:cBhvr>
                                        <p:cTn id="115" dur="1" fill="hold">
                                          <p:stCondLst>
                                            <p:cond delay="0"/>
                                          </p:stCondLst>
                                        </p:cTn>
                                        <p:tgtEl>
                                          <p:spTgt spid="32"/>
                                        </p:tgtEl>
                                        <p:attrNameLst>
                                          <p:attrName>style.visibility</p:attrName>
                                        </p:attrNameLst>
                                      </p:cBhvr>
                                      <p:to>
                                        <p:strVal val="visible"/>
                                      </p:to>
                                    </p:set>
                                    <p:animEffect transition="in" filter="fade">
                                      <p:cBhvr>
                                        <p:cTn id="116" dur="1000"/>
                                        <p:tgtEl>
                                          <p:spTgt spid="32"/>
                                        </p:tgtEl>
                                      </p:cBhvr>
                                    </p:animEffect>
                                    <p:anim calcmode="lin" valueType="num">
                                      <p:cBhvr>
                                        <p:cTn id="117" dur="1000" fill="hold"/>
                                        <p:tgtEl>
                                          <p:spTgt spid="32"/>
                                        </p:tgtEl>
                                        <p:attrNameLst>
                                          <p:attrName>ppt_x</p:attrName>
                                        </p:attrNameLst>
                                      </p:cBhvr>
                                      <p:tavLst>
                                        <p:tav tm="0">
                                          <p:val>
                                            <p:strVal val="#ppt_x"/>
                                          </p:val>
                                        </p:tav>
                                        <p:tav tm="100000">
                                          <p:val>
                                            <p:strVal val="#ppt_x"/>
                                          </p:val>
                                        </p:tav>
                                      </p:tavLst>
                                    </p:anim>
                                    <p:anim calcmode="lin" valueType="num">
                                      <p:cBhvr>
                                        <p:cTn id="118"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2" grpId="0" animBg="1"/>
      <p:bldP spid="17" grpId="0" animBg="1"/>
      <p:bldP spid="9" grpId="0" animBg="1"/>
      <p:bldP spid="21" grpId="0" animBg="1"/>
      <p:bldP spid="22" grpId="0" animBg="1"/>
      <p:bldP spid="23" grpId="0" animBg="1"/>
      <p:bldP spid="24" grpId="0" animBg="1"/>
      <p:bldP spid="25" grpId="0" animBg="1"/>
      <p:bldP spid="26" grpId="0" animBg="1"/>
      <p:bldP spid="27" grpId="0"/>
      <p:bldP spid="28" grpId="0"/>
      <p:bldP spid="29" grpId="0"/>
      <p:bldP spid="30" grpId="0"/>
      <p:bldP spid="31" grpId="0"/>
      <p:bldP spid="32" grpId="0"/>
      <p:bldP spid="3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E2FAE487-E276-42C7-AFB1-4C61F6F9B8D7}"/>
              </a:ext>
            </a:extLst>
          </p:cNvPr>
          <p:cNvGrpSpPr/>
          <p:nvPr/>
        </p:nvGrpSpPr>
        <p:grpSpPr>
          <a:xfrm>
            <a:off x="4362476" y="2133600"/>
            <a:ext cx="1584960" cy="1371600"/>
            <a:chOff x="7635240" y="1676400"/>
            <a:chExt cx="1584960" cy="1371600"/>
          </a:xfrm>
        </p:grpSpPr>
        <p:sp>
          <p:nvSpPr>
            <p:cNvPr id="8" name="Parallelogram 7">
              <a:extLst>
                <a:ext uri="{FF2B5EF4-FFF2-40B4-BE49-F238E27FC236}">
                  <a16:creationId xmlns:a16="http://schemas.microsoft.com/office/drawing/2014/main" id="{C3260F21-8A47-437B-B86B-D52A08BBDCDA}"/>
                </a:ext>
              </a:extLst>
            </p:cNvPr>
            <p:cNvSpPr/>
            <p:nvPr/>
          </p:nvSpPr>
          <p:spPr>
            <a:xfrm>
              <a:off x="7696200" y="1676400"/>
              <a:ext cx="1524000" cy="1371600"/>
            </a:xfrm>
            <a:prstGeom prst="parallelogram">
              <a:avLst/>
            </a:prstGeom>
            <a:solidFill>
              <a:schemeClr val="bg1"/>
            </a:solidFill>
            <a:ln>
              <a:noFill/>
            </a:ln>
            <a:effectLst>
              <a:outerShdw blurRad="190500" dist="254000" dir="192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arallelogram 8">
              <a:extLst>
                <a:ext uri="{FF2B5EF4-FFF2-40B4-BE49-F238E27FC236}">
                  <a16:creationId xmlns:a16="http://schemas.microsoft.com/office/drawing/2014/main" id="{48E8A8D9-9175-4FB2-A04A-53C676A71636}"/>
                </a:ext>
              </a:extLst>
            </p:cNvPr>
            <p:cNvSpPr/>
            <p:nvPr/>
          </p:nvSpPr>
          <p:spPr>
            <a:xfrm>
              <a:off x="7635240" y="1676400"/>
              <a:ext cx="1524000" cy="1371600"/>
            </a:xfrm>
            <a:prstGeom prst="parallelogram">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401F4215-DCB3-4D22-B17A-BFD6982C9B0C}"/>
              </a:ext>
            </a:extLst>
          </p:cNvPr>
          <p:cNvGrpSpPr/>
          <p:nvPr/>
        </p:nvGrpSpPr>
        <p:grpSpPr>
          <a:xfrm rot="10800000">
            <a:off x="6245352" y="1221342"/>
            <a:ext cx="1584960" cy="1371600"/>
            <a:chOff x="7635240" y="1676400"/>
            <a:chExt cx="1584960" cy="1371600"/>
          </a:xfrm>
        </p:grpSpPr>
        <p:sp>
          <p:nvSpPr>
            <p:cNvPr id="11" name="Parallelogram 10">
              <a:extLst>
                <a:ext uri="{FF2B5EF4-FFF2-40B4-BE49-F238E27FC236}">
                  <a16:creationId xmlns:a16="http://schemas.microsoft.com/office/drawing/2014/main" id="{BB608E17-B4C9-410C-AD12-EF832810FC14}"/>
                </a:ext>
              </a:extLst>
            </p:cNvPr>
            <p:cNvSpPr/>
            <p:nvPr/>
          </p:nvSpPr>
          <p:spPr>
            <a:xfrm>
              <a:off x="7696200" y="1676400"/>
              <a:ext cx="1524000" cy="1371600"/>
            </a:xfrm>
            <a:prstGeom prst="parallelogram">
              <a:avLst/>
            </a:prstGeom>
            <a:solidFill>
              <a:schemeClr val="bg1"/>
            </a:solidFill>
            <a:ln>
              <a:noFill/>
            </a:ln>
            <a:effectLst>
              <a:outerShdw blurRad="190500" dist="254000" dir="198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Parallelogram 11">
              <a:extLst>
                <a:ext uri="{FF2B5EF4-FFF2-40B4-BE49-F238E27FC236}">
                  <a16:creationId xmlns:a16="http://schemas.microsoft.com/office/drawing/2014/main" id="{E997CDFD-B5BF-4BD6-834F-652A9827AD50}"/>
                </a:ext>
              </a:extLst>
            </p:cNvPr>
            <p:cNvSpPr/>
            <p:nvPr/>
          </p:nvSpPr>
          <p:spPr>
            <a:xfrm>
              <a:off x="7635240" y="1676400"/>
              <a:ext cx="1524000" cy="1371600"/>
            </a:xfrm>
            <a:prstGeom prst="parallelogram">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45AA46EF-29B7-4295-9753-04AA975825FF}"/>
              </a:ext>
            </a:extLst>
          </p:cNvPr>
          <p:cNvGrpSpPr/>
          <p:nvPr/>
        </p:nvGrpSpPr>
        <p:grpSpPr>
          <a:xfrm>
            <a:off x="3886200" y="3962399"/>
            <a:ext cx="1584960" cy="1371600"/>
            <a:chOff x="7635240" y="1676400"/>
            <a:chExt cx="1584960" cy="1371600"/>
          </a:xfrm>
        </p:grpSpPr>
        <p:sp>
          <p:nvSpPr>
            <p:cNvPr id="14" name="Parallelogram 13">
              <a:extLst>
                <a:ext uri="{FF2B5EF4-FFF2-40B4-BE49-F238E27FC236}">
                  <a16:creationId xmlns:a16="http://schemas.microsoft.com/office/drawing/2014/main" id="{526AF616-7C14-4438-92B5-FE85226D76D3}"/>
                </a:ext>
              </a:extLst>
            </p:cNvPr>
            <p:cNvSpPr/>
            <p:nvPr/>
          </p:nvSpPr>
          <p:spPr>
            <a:xfrm>
              <a:off x="7696200" y="1676400"/>
              <a:ext cx="1524000" cy="1371600"/>
            </a:xfrm>
            <a:prstGeom prst="parallelogram">
              <a:avLst/>
            </a:prstGeom>
            <a:solidFill>
              <a:schemeClr val="bg1"/>
            </a:solidFill>
            <a:ln>
              <a:noFill/>
            </a:ln>
            <a:effectLst>
              <a:outerShdw blurRad="190500" dist="254000" dir="192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Parallelogram 14">
              <a:extLst>
                <a:ext uri="{FF2B5EF4-FFF2-40B4-BE49-F238E27FC236}">
                  <a16:creationId xmlns:a16="http://schemas.microsoft.com/office/drawing/2014/main" id="{1B25C97E-1550-4844-904B-9E6DA84A94F9}"/>
                </a:ext>
              </a:extLst>
            </p:cNvPr>
            <p:cNvSpPr/>
            <p:nvPr/>
          </p:nvSpPr>
          <p:spPr>
            <a:xfrm>
              <a:off x="7635240" y="1676400"/>
              <a:ext cx="1524000" cy="1371600"/>
            </a:xfrm>
            <a:prstGeom prst="parallelogram">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8FC65888-9153-4C3E-8B4D-374FFAEAE92B}"/>
              </a:ext>
            </a:extLst>
          </p:cNvPr>
          <p:cNvGrpSpPr/>
          <p:nvPr/>
        </p:nvGrpSpPr>
        <p:grpSpPr>
          <a:xfrm rot="10800000">
            <a:off x="5788152" y="3047999"/>
            <a:ext cx="1584960" cy="1371600"/>
            <a:chOff x="7635240" y="1676400"/>
            <a:chExt cx="1584960" cy="1371600"/>
          </a:xfrm>
        </p:grpSpPr>
        <p:sp>
          <p:nvSpPr>
            <p:cNvPr id="17" name="Parallelogram 16">
              <a:extLst>
                <a:ext uri="{FF2B5EF4-FFF2-40B4-BE49-F238E27FC236}">
                  <a16:creationId xmlns:a16="http://schemas.microsoft.com/office/drawing/2014/main" id="{26D43BED-6C30-4407-9983-172E051618FC}"/>
                </a:ext>
              </a:extLst>
            </p:cNvPr>
            <p:cNvSpPr/>
            <p:nvPr/>
          </p:nvSpPr>
          <p:spPr>
            <a:xfrm>
              <a:off x="7696200" y="1676400"/>
              <a:ext cx="1524000" cy="1371600"/>
            </a:xfrm>
            <a:prstGeom prst="parallelogram">
              <a:avLst/>
            </a:prstGeom>
            <a:solidFill>
              <a:schemeClr val="bg1"/>
            </a:solidFill>
            <a:ln>
              <a:noFill/>
            </a:ln>
            <a:effectLst>
              <a:outerShdw blurRad="190500" dist="254000" dir="198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Parallelogram 17">
              <a:extLst>
                <a:ext uri="{FF2B5EF4-FFF2-40B4-BE49-F238E27FC236}">
                  <a16:creationId xmlns:a16="http://schemas.microsoft.com/office/drawing/2014/main" id="{51804D12-78C1-48A2-82F1-728C5E208E00}"/>
                </a:ext>
              </a:extLst>
            </p:cNvPr>
            <p:cNvSpPr/>
            <p:nvPr/>
          </p:nvSpPr>
          <p:spPr>
            <a:xfrm>
              <a:off x="7635240" y="1676400"/>
              <a:ext cx="1524000" cy="1371600"/>
            </a:xfrm>
            <a:prstGeom prst="parallelogram">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E127CD2B-C79F-449C-9F5D-CFD8D0FF9201}"/>
              </a:ext>
            </a:extLst>
          </p:cNvPr>
          <p:cNvGrpSpPr/>
          <p:nvPr/>
        </p:nvGrpSpPr>
        <p:grpSpPr>
          <a:xfrm rot="10800000">
            <a:off x="5321808" y="4876799"/>
            <a:ext cx="1584960" cy="1371600"/>
            <a:chOff x="7635240" y="1676400"/>
            <a:chExt cx="1584960" cy="1371600"/>
          </a:xfrm>
        </p:grpSpPr>
        <p:sp>
          <p:nvSpPr>
            <p:cNvPr id="20" name="Parallelogram 19">
              <a:extLst>
                <a:ext uri="{FF2B5EF4-FFF2-40B4-BE49-F238E27FC236}">
                  <a16:creationId xmlns:a16="http://schemas.microsoft.com/office/drawing/2014/main" id="{3FB31255-E30E-4390-B9E4-2F319006967D}"/>
                </a:ext>
              </a:extLst>
            </p:cNvPr>
            <p:cNvSpPr/>
            <p:nvPr/>
          </p:nvSpPr>
          <p:spPr>
            <a:xfrm>
              <a:off x="7696200" y="1676400"/>
              <a:ext cx="1524000" cy="1371600"/>
            </a:xfrm>
            <a:prstGeom prst="parallelogram">
              <a:avLst/>
            </a:prstGeom>
            <a:solidFill>
              <a:schemeClr val="bg1"/>
            </a:solidFill>
            <a:ln>
              <a:noFill/>
            </a:ln>
            <a:effectLst>
              <a:outerShdw blurRad="190500" dist="254000" dir="198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Parallelogram 20">
              <a:extLst>
                <a:ext uri="{FF2B5EF4-FFF2-40B4-BE49-F238E27FC236}">
                  <a16:creationId xmlns:a16="http://schemas.microsoft.com/office/drawing/2014/main" id="{3BEF14C5-3317-414A-80D9-4A251C8BAD4F}"/>
                </a:ext>
              </a:extLst>
            </p:cNvPr>
            <p:cNvSpPr/>
            <p:nvPr/>
          </p:nvSpPr>
          <p:spPr>
            <a:xfrm>
              <a:off x="7635240" y="1676400"/>
              <a:ext cx="1524000" cy="1371600"/>
            </a:xfrm>
            <a:prstGeom prst="parallelogram">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22" name="Graphic 21" descr="Books">
            <a:extLst>
              <a:ext uri="{FF2B5EF4-FFF2-40B4-BE49-F238E27FC236}">
                <a16:creationId xmlns:a16="http://schemas.microsoft.com/office/drawing/2014/main" id="{B1E722D6-E8AC-4B4A-9FBB-0DCC555F320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11970" y="1930098"/>
            <a:ext cx="548640" cy="548640"/>
          </a:xfrm>
          <a:prstGeom prst="rect">
            <a:avLst/>
          </a:prstGeom>
        </p:spPr>
      </p:pic>
      <p:pic>
        <p:nvPicPr>
          <p:cNvPr id="23" name="Graphic 22" descr="Microscope">
            <a:extLst>
              <a:ext uri="{FF2B5EF4-FFF2-40B4-BE49-F238E27FC236}">
                <a16:creationId xmlns:a16="http://schemas.microsoft.com/office/drawing/2014/main" id="{CEB651D5-FC48-4599-AF35-9ADCBF39787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784298" y="2722025"/>
            <a:ext cx="548640" cy="548640"/>
          </a:xfrm>
          <a:prstGeom prst="rect">
            <a:avLst/>
          </a:prstGeom>
        </p:spPr>
      </p:pic>
      <p:pic>
        <p:nvPicPr>
          <p:cNvPr id="24" name="Graphic 23" descr="Flask">
            <a:extLst>
              <a:ext uri="{FF2B5EF4-FFF2-40B4-BE49-F238E27FC236}">
                <a16:creationId xmlns:a16="http://schemas.microsoft.com/office/drawing/2014/main" id="{945B2B90-EA3C-42CE-A197-7893CD9F01C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311396" y="4536203"/>
            <a:ext cx="585216" cy="585216"/>
          </a:xfrm>
          <a:prstGeom prst="rect">
            <a:avLst/>
          </a:prstGeom>
        </p:spPr>
      </p:pic>
      <p:pic>
        <p:nvPicPr>
          <p:cNvPr id="25" name="Graphic 24" descr="Test tubes">
            <a:extLst>
              <a:ext uri="{FF2B5EF4-FFF2-40B4-BE49-F238E27FC236}">
                <a16:creationId xmlns:a16="http://schemas.microsoft.com/office/drawing/2014/main" id="{FF78EE41-F10E-4127-8EBB-6E4C932987D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809487" y="5516878"/>
            <a:ext cx="548640" cy="548640"/>
          </a:xfrm>
          <a:prstGeom prst="rect">
            <a:avLst/>
          </a:prstGeom>
        </p:spPr>
      </p:pic>
      <p:pic>
        <p:nvPicPr>
          <p:cNvPr id="26" name="Graphic 25" descr="Beaker">
            <a:extLst>
              <a:ext uri="{FF2B5EF4-FFF2-40B4-BE49-F238E27FC236}">
                <a16:creationId xmlns:a16="http://schemas.microsoft.com/office/drawing/2014/main" id="{EF924A4B-A56F-48A7-BE2B-95D8CF9F085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275831" y="3631788"/>
            <a:ext cx="548640" cy="548640"/>
          </a:xfrm>
          <a:prstGeom prst="rect">
            <a:avLst/>
          </a:prstGeom>
        </p:spPr>
      </p:pic>
      <p:sp>
        <p:nvSpPr>
          <p:cNvPr id="27" name="TextBox 26">
            <a:extLst>
              <a:ext uri="{FF2B5EF4-FFF2-40B4-BE49-F238E27FC236}">
                <a16:creationId xmlns:a16="http://schemas.microsoft.com/office/drawing/2014/main" id="{2A93A246-A368-46D3-916D-FA04CA8DE3D9}"/>
              </a:ext>
            </a:extLst>
          </p:cNvPr>
          <p:cNvSpPr txBox="1"/>
          <p:nvPr/>
        </p:nvSpPr>
        <p:spPr>
          <a:xfrm>
            <a:off x="7068312" y="1226865"/>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28" name="TextBox 27">
            <a:extLst>
              <a:ext uri="{FF2B5EF4-FFF2-40B4-BE49-F238E27FC236}">
                <a16:creationId xmlns:a16="http://schemas.microsoft.com/office/drawing/2014/main" id="{1D962C84-9D08-47FB-863C-A1C6A0F319B0}"/>
              </a:ext>
            </a:extLst>
          </p:cNvPr>
          <p:cNvSpPr txBox="1"/>
          <p:nvPr/>
        </p:nvSpPr>
        <p:spPr>
          <a:xfrm>
            <a:off x="5174695" y="2130552"/>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29" name="TextBox 28">
            <a:extLst>
              <a:ext uri="{FF2B5EF4-FFF2-40B4-BE49-F238E27FC236}">
                <a16:creationId xmlns:a16="http://schemas.microsoft.com/office/drawing/2014/main" id="{457B7133-5553-44EC-91A3-3AE8AB0925A7}"/>
              </a:ext>
            </a:extLst>
          </p:cNvPr>
          <p:cNvSpPr txBox="1"/>
          <p:nvPr/>
        </p:nvSpPr>
        <p:spPr>
          <a:xfrm>
            <a:off x="6629948" y="3044952"/>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30" name="TextBox 29">
            <a:extLst>
              <a:ext uri="{FF2B5EF4-FFF2-40B4-BE49-F238E27FC236}">
                <a16:creationId xmlns:a16="http://schemas.microsoft.com/office/drawing/2014/main" id="{FF6BA2C3-93F3-48EE-92A8-63575A7928CB}"/>
              </a:ext>
            </a:extLst>
          </p:cNvPr>
          <p:cNvSpPr txBox="1"/>
          <p:nvPr/>
        </p:nvSpPr>
        <p:spPr>
          <a:xfrm>
            <a:off x="4702276" y="3959352"/>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31" name="TextBox 30">
            <a:extLst>
              <a:ext uri="{FF2B5EF4-FFF2-40B4-BE49-F238E27FC236}">
                <a16:creationId xmlns:a16="http://schemas.microsoft.com/office/drawing/2014/main" id="{F53966D4-C95D-47D3-8A2A-29535CBE0CEE}"/>
              </a:ext>
            </a:extLst>
          </p:cNvPr>
          <p:cNvSpPr txBox="1"/>
          <p:nvPr/>
        </p:nvSpPr>
        <p:spPr>
          <a:xfrm>
            <a:off x="6156409" y="4874656"/>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32" name="TextBox 31">
            <a:extLst>
              <a:ext uri="{FF2B5EF4-FFF2-40B4-BE49-F238E27FC236}">
                <a16:creationId xmlns:a16="http://schemas.microsoft.com/office/drawing/2014/main" id="{5701C62F-4A70-4CBF-9F1C-7AC739AF2644}"/>
              </a:ext>
            </a:extLst>
          </p:cNvPr>
          <p:cNvSpPr txBox="1"/>
          <p:nvPr/>
        </p:nvSpPr>
        <p:spPr>
          <a:xfrm>
            <a:off x="8157886" y="1353017"/>
            <a:ext cx="3945837" cy="1154162"/>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D15DBB77-7369-402E-9AD6-A646D8754044}"/>
              </a:ext>
            </a:extLst>
          </p:cNvPr>
          <p:cNvSpPr txBox="1"/>
          <p:nvPr/>
        </p:nvSpPr>
        <p:spPr>
          <a:xfrm>
            <a:off x="7763014" y="3156718"/>
            <a:ext cx="3945837" cy="1154162"/>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0349F757-0F46-4C16-AF49-71828C5CC8B3}"/>
              </a:ext>
            </a:extLst>
          </p:cNvPr>
          <p:cNvSpPr txBox="1"/>
          <p:nvPr/>
        </p:nvSpPr>
        <p:spPr>
          <a:xfrm>
            <a:off x="7246911" y="4985518"/>
            <a:ext cx="3945837" cy="1154162"/>
          </a:xfrm>
          <a:prstGeom prst="rect">
            <a:avLst/>
          </a:prstGeom>
          <a:noFill/>
        </p:spPr>
        <p:txBody>
          <a:bodyPr wrap="square" rtlCol="0">
            <a:spAutoFit/>
          </a:bodyPr>
          <a:lstStyle/>
          <a:p>
            <a:r>
              <a:rPr lang="en-US" sz="1400" dirty="0">
                <a:solidFill>
                  <a:srgbClr val="93939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A8CDB3AD-4939-4D22-BADD-B5A5AA3CCAFD}"/>
              </a:ext>
            </a:extLst>
          </p:cNvPr>
          <p:cNvSpPr txBox="1"/>
          <p:nvPr/>
        </p:nvSpPr>
        <p:spPr>
          <a:xfrm>
            <a:off x="163040" y="2144944"/>
            <a:ext cx="3945837" cy="1154162"/>
          </a:xfrm>
          <a:prstGeom prst="rect">
            <a:avLst/>
          </a:prstGeom>
          <a:noFill/>
        </p:spPr>
        <p:txBody>
          <a:bodyPr wrap="square" rtlCol="0">
            <a:spAutoFit/>
          </a:bodyPr>
          <a:lstStyle/>
          <a:p>
            <a:pPr algn="r"/>
            <a:r>
              <a:rPr lang="en-US" sz="1400" dirty="0">
                <a:solidFill>
                  <a:srgbClr val="5C9AD3"/>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1E84B846-557A-4F7C-B7C0-A90E55B15E8C}"/>
              </a:ext>
            </a:extLst>
          </p:cNvPr>
          <p:cNvSpPr txBox="1"/>
          <p:nvPr/>
        </p:nvSpPr>
        <p:spPr>
          <a:xfrm>
            <a:off x="-267884" y="4071118"/>
            <a:ext cx="3945837" cy="1154162"/>
          </a:xfrm>
          <a:prstGeom prst="rect">
            <a:avLst/>
          </a:prstGeom>
          <a:noFill/>
        </p:spPr>
        <p:txBody>
          <a:bodyPr wrap="square" rtlCol="0">
            <a:spAutoFit/>
          </a:bodyPr>
          <a:lstStyle/>
          <a:p>
            <a:pPr algn="r"/>
            <a:r>
              <a:rPr lang="en-US" sz="1400" dirty="0">
                <a:solidFill>
                  <a:srgbClr val="7A7A7A"/>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C40CDF1D-77DE-4556-ACF8-5AE0018126F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830466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1000"/>
                                        <p:tgtEl>
                                          <p:spTgt spid="37"/>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900" decel="100000" fill="hold"/>
                                        <p:tgtEl>
                                          <p:spTgt spid="1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1000"/>
                                        <p:tgtEl>
                                          <p:spTgt spid="27"/>
                                        </p:tgtEl>
                                      </p:cBhvr>
                                    </p:animEffect>
                                    <p:anim calcmode="lin" valueType="num">
                                      <p:cBhvr>
                                        <p:cTn id="18" dur="1000" fill="hold"/>
                                        <p:tgtEl>
                                          <p:spTgt spid="27"/>
                                        </p:tgtEl>
                                        <p:attrNameLst>
                                          <p:attrName>ppt_x</p:attrName>
                                        </p:attrNameLst>
                                      </p:cBhvr>
                                      <p:tavLst>
                                        <p:tav tm="0">
                                          <p:val>
                                            <p:strVal val="#ppt_x"/>
                                          </p:val>
                                        </p:tav>
                                        <p:tav tm="100000">
                                          <p:val>
                                            <p:strVal val="#ppt_x"/>
                                          </p:val>
                                        </p:tav>
                                      </p:tavLst>
                                    </p:anim>
                                    <p:anim calcmode="lin" valueType="num">
                                      <p:cBhvr>
                                        <p:cTn id="19" dur="900" decel="100000" fill="hold"/>
                                        <p:tgtEl>
                                          <p:spTgt spid="27"/>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22"/>
                                        </p:tgtEl>
                                        <p:attrNameLst>
                                          <p:attrName>style.visibility</p:attrName>
                                        </p:attrNameLst>
                                      </p:cBhvr>
                                      <p:to>
                                        <p:strVal val="visible"/>
                                      </p:to>
                                    </p:set>
                                    <p:anim calcmode="lin" valueType="num">
                                      <p:cBhvr>
                                        <p:cTn id="24" dur="500" fill="hold"/>
                                        <p:tgtEl>
                                          <p:spTgt spid="22"/>
                                        </p:tgtEl>
                                        <p:attrNameLst>
                                          <p:attrName>ppt_w</p:attrName>
                                        </p:attrNameLst>
                                      </p:cBhvr>
                                      <p:tavLst>
                                        <p:tav tm="0">
                                          <p:val>
                                            <p:fltVal val="0"/>
                                          </p:val>
                                        </p:tav>
                                        <p:tav tm="100000">
                                          <p:val>
                                            <p:strVal val="#ppt_w"/>
                                          </p:val>
                                        </p:tav>
                                      </p:tavLst>
                                    </p:anim>
                                    <p:anim calcmode="lin" valueType="num">
                                      <p:cBhvr>
                                        <p:cTn id="25" dur="500" fill="hold"/>
                                        <p:tgtEl>
                                          <p:spTgt spid="22"/>
                                        </p:tgtEl>
                                        <p:attrNameLst>
                                          <p:attrName>ppt_h</p:attrName>
                                        </p:attrNameLst>
                                      </p:cBhvr>
                                      <p:tavLst>
                                        <p:tav tm="0">
                                          <p:val>
                                            <p:fltVal val="0"/>
                                          </p:val>
                                        </p:tav>
                                        <p:tav tm="100000">
                                          <p:val>
                                            <p:strVal val="#ppt_h"/>
                                          </p:val>
                                        </p:tav>
                                      </p:tavLst>
                                    </p:anim>
                                    <p:animEffect transition="in" filter="fade">
                                      <p:cBhvr>
                                        <p:cTn id="26" dur="500"/>
                                        <p:tgtEl>
                                          <p:spTgt spid="22"/>
                                        </p:tgtEl>
                                      </p:cBhvr>
                                    </p:animEffect>
                                  </p:childTnLst>
                                </p:cTn>
                              </p:par>
                            </p:childTnLst>
                          </p:cTn>
                        </p:par>
                        <p:par>
                          <p:cTn id="27" fill="hold">
                            <p:stCondLst>
                              <p:cond delay="2500"/>
                            </p:stCondLst>
                            <p:childTnLst>
                              <p:par>
                                <p:cTn id="28" presetID="2" presetClass="entr" presetSubtype="2"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 calcmode="lin" valueType="num">
                                      <p:cBhvr additive="base">
                                        <p:cTn id="30" dur="1000" fill="hold"/>
                                        <p:tgtEl>
                                          <p:spTgt spid="32"/>
                                        </p:tgtEl>
                                        <p:attrNameLst>
                                          <p:attrName>ppt_x</p:attrName>
                                        </p:attrNameLst>
                                      </p:cBhvr>
                                      <p:tavLst>
                                        <p:tav tm="0">
                                          <p:val>
                                            <p:strVal val="1+#ppt_w/2"/>
                                          </p:val>
                                        </p:tav>
                                        <p:tav tm="100000">
                                          <p:val>
                                            <p:strVal val="#ppt_x"/>
                                          </p:val>
                                        </p:tav>
                                      </p:tavLst>
                                    </p:anim>
                                    <p:anim calcmode="lin" valueType="num">
                                      <p:cBhvr additive="base">
                                        <p:cTn id="31" dur="1000" fill="hold"/>
                                        <p:tgtEl>
                                          <p:spTgt spid="32"/>
                                        </p:tgtEl>
                                        <p:attrNameLst>
                                          <p:attrName>ppt_y</p:attrName>
                                        </p:attrNameLst>
                                      </p:cBhvr>
                                      <p:tavLst>
                                        <p:tav tm="0">
                                          <p:val>
                                            <p:strVal val="#ppt_y"/>
                                          </p:val>
                                        </p:tav>
                                        <p:tav tm="100000">
                                          <p:val>
                                            <p:strVal val="#ppt_y"/>
                                          </p:val>
                                        </p:tav>
                                      </p:tavLst>
                                    </p:anim>
                                  </p:childTnLst>
                                </p:cTn>
                              </p:par>
                            </p:childTnLst>
                          </p:cTn>
                        </p:par>
                        <p:par>
                          <p:cTn id="32" fill="hold">
                            <p:stCondLst>
                              <p:cond delay="3500"/>
                            </p:stCondLst>
                            <p:childTnLst>
                              <p:par>
                                <p:cTn id="33" presetID="37" presetClass="entr" presetSubtype="0" fill="hold" nodeType="after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fade">
                                      <p:cBhvr>
                                        <p:cTn id="35" dur="1000"/>
                                        <p:tgtEl>
                                          <p:spTgt spid="3"/>
                                        </p:tgtEl>
                                      </p:cBhvr>
                                    </p:animEffect>
                                    <p:anim calcmode="lin" valueType="num">
                                      <p:cBhvr>
                                        <p:cTn id="36" dur="1000" fill="hold"/>
                                        <p:tgtEl>
                                          <p:spTgt spid="3"/>
                                        </p:tgtEl>
                                        <p:attrNameLst>
                                          <p:attrName>ppt_x</p:attrName>
                                        </p:attrNameLst>
                                      </p:cBhvr>
                                      <p:tavLst>
                                        <p:tav tm="0">
                                          <p:val>
                                            <p:strVal val="#ppt_x"/>
                                          </p:val>
                                        </p:tav>
                                        <p:tav tm="100000">
                                          <p:val>
                                            <p:strVal val="#ppt_x"/>
                                          </p:val>
                                        </p:tav>
                                      </p:tavLst>
                                    </p:anim>
                                    <p:anim calcmode="lin" valueType="num">
                                      <p:cBhvr>
                                        <p:cTn id="37" dur="900" decel="100000" fill="hold"/>
                                        <p:tgtEl>
                                          <p:spTgt spid="3"/>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28"/>
                                        </p:tgtEl>
                                        <p:attrNameLst>
                                          <p:attrName>style.visibility</p:attrName>
                                        </p:attrNameLst>
                                      </p:cBhvr>
                                      <p:to>
                                        <p:strVal val="visible"/>
                                      </p:to>
                                    </p:set>
                                    <p:animEffect transition="in" filter="fade">
                                      <p:cBhvr>
                                        <p:cTn id="41" dur="1000"/>
                                        <p:tgtEl>
                                          <p:spTgt spid="28"/>
                                        </p:tgtEl>
                                      </p:cBhvr>
                                    </p:animEffect>
                                    <p:anim calcmode="lin" valueType="num">
                                      <p:cBhvr>
                                        <p:cTn id="42" dur="1000" fill="hold"/>
                                        <p:tgtEl>
                                          <p:spTgt spid="28"/>
                                        </p:tgtEl>
                                        <p:attrNameLst>
                                          <p:attrName>ppt_x</p:attrName>
                                        </p:attrNameLst>
                                      </p:cBhvr>
                                      <p:tavLst>
                                        <p:tav tm="0">
                                          <p:val>
                                            <p:strVal val="#ppt_x"/>
                                          </p:val>
                                        </p:tav>
                                        <p:tav tm="100000">
                                          <p:val>
                                            <p:strVal val="#ppt_x"/>
                                          </p:val>
                                        </p:tav>
                                      </p:tavLst>
                                    </p:anim>
                                    <p:anim calcmode="lin" valueType="num">
                                      <p:cBhvr>
                                        <p:cTn id="43" dur="900" decel="100000" fill="hold"/>
                                        <p:tgtEl>
                                          <p:spTgt spid="2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45" fill="hold">
                            <p:stCondLst>
                              <p:cond delay="4500"/>
                            </p:stCondLst>
                            <p:childTnLst>
                              <p:par>
                                <p:cTn id="46" presetID="53" presetClass="entr" presetSubtype="16" fill="hold" nodeType="after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p:cTn id="48" dur="500" fill="hold"/>
                                        <p:tgtEl>
                                          <p:spTgt spid="23"/>
                                        </p:tgtEl>
                                        <p:attrNameLst>
                                          <p:attrName>ppt_w</p:attrName>
                                        </p:attrNameLst>
                                      </p:cBhvr>
                                      <p:tavLst>
                                        <p:tav tm="0">
                                          <p:val>
                                            <p:fltVal val="0"/>
                                          </p:val>
                                        </p:tav>
                                        <p:tav tm="100000">
                                          <p:val>
                                            <p:strVal val="#ppt_w"/>
                                          </p:val>
                                        </p:tav>
                                      </p:tavLst>
                                    </p:anim>
                                    <p:anim calcmode="lin" valueType="num">
                                      <p:cBhvr>
                                        <p:cTn id="49" dur="500" fill="hold"/>
                                        <p:tgtEl>
                                          <p:spTgt spid="23"/>
                                        </p:tgtEl>
                                        <p:attrNameLst>
                                          <p:attrName>ppt_h</p:attrName>
                                        </p:attrNameLst>
                                      </p:cBhvr>
                                      <p:tavLst>
                                        <p:tav tm="0">
                                          <p:val>
                                            <p:fltVal val="0"/>
                                          </p:val>
                                        </p:tav>
                                        <p:tav tm="100000">
                                          <p:val>
                                            <p:strVal val="#ppt_h"/>
                                          </p:val>
                                        </p:tav>
                                      </p:tavLst>
                                    </p:anim>
                                    <p:animEffect transition="in" filter="fade">
                                      <p:cBhvr>
                                        <p:cTn id="50" dur="500"/>
                                        <p:tgtEl>
                                          <p:spTgt spid="23"/>
                                        </p:tgtEl>
                                      </p:cBhvr>
                                    </p:animEffect>
                                  </p:childTnLst>
                                </p:cTn>
                              </p:par>
                            </p:childTnLst>
                          </p:cTn>
                        </p:par>
                        <p:par>
                          <p:cTn id="51" fill="hold">
                            <p:stCondLst>
                              <p:cond delay="5000"/>
                            </p:stCondLst>
                            <p:childTnLst>
                              <p:par>
                                <p:cTn id="52" presetID="2" presetClass="entr" presetSubtype="8"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 calcmode="lin" valueType="num">
                                      <p:cBhvr additive="base">
                                        <p:cTn id="54" dur="1000" fill="hold"/>
                                        <p:tgtEl>
                                          <p:spTgt spid="35"/>
                                        </p:tgtEl>
                                        <p:attrNameLst>
                                          <p:attrName>ppt_x</p:attrName>
                                        </p:attrNameLst>
                                      </p:cBhvr>
                                      <p:tavLst>
                                        <p:tav tm="0">
                                          <p:val>
                                            <p:strVal val="0-#ppt_w/2"/>
                                          </p:val>
                                        </p:tav>
                                        <p:tav tm="100000">
                                          <p:val>
                                            <p:strVal val="#ppt_x"/>
                                          </p:val>
                                        </p:tav>
                                      </p:tavLst>
                                    </p:anim>
                                    <p:anim calcmode="lin" valueType="num">
                                      <p:cBhvr additive="base">
                                        <p:cTn id="55" dur="1000" fill="hold"/>
                                        <p:tgtEl>
                                          <p:spTgt spid="35"/>
                                        </p:tgtEl>
                                        <p:attrNameLst>
                                          <p:attrName>ppt_y</p:attrName>
                                        </p:attrNameLst>
                                      </p:cBhvr>
                                      <p:tavLst>
                                        <p:tav tm="0">
                                          <p:val>
                                            <p:strVal val="#ppt_y"/>
                                          </p:val>
                                        </p:tav>
                                        <p:tav tm="100000">
                                          <p:val>
                                            <p:strVal val="#ppt_y"/>
                                          </p:val>
                                        </p:tav>
                                      </p:tavLst>
                                    </p:anim>
                                  </p:childTnLst>
                                </p:cTn>
                              </p:par>
                            </p:childTnLst>
                          </p:cTn>
                        </p:par>
                        <p:par>
                          <p:cTn id="56" fill="hold">
                            <p:stCondLst>
                              <p:cond delay="6000"/>
                            </p:stCondLst>
                            <p:childTnLst>
                              <p:par>
                                <p:cTn id="57" presetID="37"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fade">
                                      <p:cBhvr>
                                        <p:cTn id="59" dur="1000"/>
                                        <p:tgtEl>
                                          <p:spTgt spid="16"/>
                                        </p:tgtEl>
                                      </p:cBhvr>
                                    </p:animEffect>
                                    <p:anim calcmode="lin" valueType="num">
                                      <p:cBhvr>
                                        <p:cTn id="60" dur="1000" fill="hold"/>
                                        <p:tgtEl>
                                          <p:spTgt spid="16"/>
                                        </p:tgtEl>
                                        <p:attrNameLst>
                                          <p:attrName>ppt_x</p:attrName>
                                        </p:attrNameLst>
                                      </p:cBhvr>
                                      <p:tavLst>
                                        <p:tav tm="0">
                                          <p:val>
                                            <p:strVal val="#ppt_x"/>
                                          </p:val>
                                        </p:tav>
                                        <p:tav tm="100000">
                                          <p:val>
                                            <p:strVal val="#ppt_x"/>
                                          </p:val>
                                        </p:tav>
                                      </p:tavLst>
                                    </p:anim>
                                    <p:anim calcmode="lin" valueType="num">
                                      <p:cBhvr>
                                        <p:cTn id="61" dur="900" decel="100000" fill="hold"/>
                                        <p:tgtEl>
                                          <p:spTgt spid="16"/>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Effect transition="in" filter="fade">
                                      <p:cBhvr>
                                        <p:cTn id="65" dur="1000"/>
                                        <p:tgtEl>
                                          <p:spTgt spid="29"/>
                                        </p:tgtEl>
                                      </p:cBhvr>
                                    </p:animEffect>
                                    <p:anim calcmode="lin" valueType="num">
                                      <p:cBhvr>
                                        <p:cTn id="66" dur="1000" fill="hold"/>
                                        <p:tgtEl>
                                          <p:spTgt spid="29"/>
                                        </p:tgtEl>
                                        <p:attrNameLst>
                                          <p:attrName>ppt_x</p:attrName>
                                        </p:attrNameLst>
                                      </p:cBhvr>
                                      <p:tavLst>
                                        <p:tav tm="0">
                                          <p:val>
                                            <p:strVal val="#ppt_x"/>
                                          </p:val>
                                        </p:tav>
                                        <p:tav tm="100000">
                                          <p:val>
                                            <p:strVal val="#ppt_x"/>
                                          </p:val>
                                        </p:tav>
                                      </p:tavLst>
                                    </p:anim>
                                    <p:anim calcmode="lin" valueType="num">
                                      <p:cBhvr>
                                        <p:cTn id="67" dur="900" decel="100000" fill="hold"/>
                                        <p:tgtEl>
                                          <p:spTgt spid="29"/>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69" fill="hold">
                            <p:stCondLst>
                              <p:cond delay="7000"/>
                            </p:stCondLst>
                            <p:childTnLst>
                              <p:par>
                                <p:cTn id="70" presetID="53" presetClass="entr" presetSubtype="16" fill="hold" nodeType="afterEffect">
                                  <p:stCondLst>
                                    <p:cond delay="0"/>
                                  </p:stCondLst>
                                  <p:childTnLst>
                                    <p:set>
                                      <p:cBhvr>
                                        <p:cTn id="71" dur="1" fill="hold">
                                          <p:stCondLst>
                                            <p:cond delay="0"/>
                                          </p:stCondLst>
                                        </p:cTn>
                                        <p:tgtEl>
                                          <p:spTgt spid="26"/>
                                        </p:tgtEl>
                                        <p:attrNameLst>
                                          <p:attrName>style.visibility</p:attrName>
                                        </p:attrNameLst>
                                      </p:cBhvr>
                                      <p:to>
                                        <p:strVal val="visible"/>
                                      </p:to>
                                    </p:set>
                                    <p:anim calcmode="lin" valueType="num">
                                      <p:cBhvr>
                                        <p:cTn id="72" dur="500" fill="hold"/>
                                        <p:tgtEl>
                                          <p:spTgt spid="26"/>
                                        </p:tgtEl>
                                        <p:attrNameLst>
                                          <p:attrName>ppt_w</p:attrName>
                                        </p:attrNameLst>
                                      </p:cBhvr>
                                      <p:tavLst>
                                        <p:tav tm="0">
                                          <p:val>
                                            <p:fltVal val="0"/>
                                          </p:val>
                                        </p:tav>
                                        <p:tav tm="100000">
                                          <p:val>
                                            <p:strVal val="#ppt_w"/>
                                          </p:val>
                                        </p:tav>
                                      </p:tavLst>
                                    </p:anim>
                                    <p:anim calcmode="lin" valueType="num">
                                      <p:cBhvr>
                                        <p:cTn id="73" dur="500" fill="hold"/>
                                        <p:tgtEl>
                                          <p:spTgt spid="26"/>
                                        </p:tgtEl>
                                        <p:attrNameLst>
                                          <p:attrName>ppt_h</p:attrName>
                                        </p:attrNameLst>
                                      </p:cBhvr>
                                      <p:tavLst>
                                        <p:tav tm="0">
                                          <p:val>
                                            <p:fltVal val="0"/>
                                          </p:val>
                                        </p:tav>
                                        <p:tav tm="100000">
                                          <p:val>
                                            <p:strVal val="#ppt_h"/>
                                          </p:val>
                                        </p:tav>
                                      </p:tavLst>
                                    </p:anim>
                                    <p:animEffect transition="in" filter="fade">
                                      <p:cBhvr>
                                        <p:cTn id="74" dur="500"/>
                                        <p:tgtEl>
                                          <p:spTgt spid="26"/>
                                        </p:tgtEl>
                                      </p:cBhvr>
                                    </p:animEffect>
                                  </p:childTnLst>
                                </p:cTn>
                              </p:par>
                            </p:childTnLst>
                          </p:cTn>
                        </p:par>
                        <p:par>
                          <p:cTn id="75" fill="hold">
                            <p:stCondLst>
                              <p:cond delay="7500"/>
                            </p:stCondLst>
                            <p:childTnLst>
                              <p:par>
                                <p:cTn id="76" presetID="2" presetClass="entr" presetSubtype="2" fill="hold" grpId="0" nodeType="afterEffect">
                                  <p:stCondLst>
                                    <p:cond delay="0"/>
                                  </p:stCondLst>
                                  <p:childTnLst>
                                    <p:set>
                                      <p:cBhvr>
                                        <p:cTn id="77" dur="1" fill="hold">
                                          <p:stCondLst>
                                            <p:cond delay="0"/>
                                          </p:stCondLst>
                                        </p:cTn>
                                        <p:tgtEl>
                                          <p:spTgt spid="33"/>
                                        </p:tgtEl>
                                        <p:attrNameLst>
                                          <p:attrName>style.visibility</p:attrName>
                                        </p:attrNameLst>
                                      </p:cBhvr>
                                      <p:to>
                                        <p:strVal val="visible"/>
                                      </p:to>
                                    </p:set>
                                    <p:anim calcmode="lin" valueType="num">
                                      <p:cBhvr additive="base">
                                        <p:cTn id="78" dur="1000" fill="hold"/>
                                        <p:tgtEl>
                                          <p:spTgt spid="33"/>
                                        </p:tgtEl>
                                        <p:attrNameLst>
                                          <p:attrName>ppt_x</p:attrName>
                                        </p:attrNameLst>
                                      </p:cBhvr>
                                      <p:tavLst>
                                        <p:tav tm="0">
                                          <p:val>
                                            <p:strVal val="1+#ppt_w/2"/>
                                          </p:val>
                                        </p:tav>
                                        <p:tav tm="100000">
                                          <p:val>
                                            <p:strVal val="#ppt_x"/>
                                          </p:val>
                                        </p:tav>
                                      </p:tavLst>
                                    </p:anim>
                                    <p:anim calcmode="lin" valueType="num">
                                      <p:cBhvr additive="base">
                                        <p:cTn id="79" dur="1000" fill="hold"/>
                                        <p:tgtEl>
                                          <p:spTgt spid="33"/>
                                        </p:tgtEl>
                                        <p:attrNameLst>
                                          <p:attrName>ppt_y</p:attrName>
                                        </p:attrNameLst>
                                      </p:cBhvr>
                                      <p:tavLst>
                                        <p:tav tm="0">
                                          <p:val>
                                            <p:strVal val="#ppt_y"/>
                                          </p:val>
                                        </p:tav>
                                        <p:tav tm="100000">
                                          <p:val>
                                            <p:strVal val="#ppt_y"/>
                                          </p:val>
                                        </p:tav>
                                      </p:tavLst>
                                    </p:anim>
                                  </p:childTnLst>
                                </p:cTn>
                              </p:par>
                            </p:childTnLst>
                          </p:cTn>
                        </p:par>
                        <p:par>
                          <p:cTn id="80" fill="hold">
                            <p:stCondLst>
                              <p:cond delay="8500"/>
                            </p:stCondLst>
                            <p:childTnLst>
                              <p:par>
                                <p:cTn id="81" presetID="37" presetClass="entr" presetSubtype="0" fill="hold" nodeType="afterEffect">
                                  <p:stCondLst>
                                    <p:cond delay="0"/>
                                  </p:stCondLst>
                                  <p:childTnLst>
                                    <p:set>
                                      <p:cBhvr>
                                        <p:cTn id="82" dur="1" fill="hold">
                                          <p:stCondLst>
                                            <p:cond delay="0"/>
                                          </p:stCondLst>
                                        </p:cTn>
                                        <p:tgtEl>
                                          <p:spTgt spid="13"/>
                                        </p:tgtEl>
                                        <p:attrNameLst>
                                          <p:attrName>style.visibility</p:attrName>
                                        </p:attrNameLst>
                                      </p:cBhvr>
                                      <p:to>
                                        <p:strVal val="visible"/>
                                      </p:to>
                                    </p:set>
                                    <p:animEffect transition="in" filter="fade">
                                      <p:cBhvr>
                                        <p:cTn id="83" dur="1000"/>
                                        <p:tgtEl>
                                          <p:spTgt spid="13"/>
                                        </p:tgtEl>
                                      </p:cBhvr>
                                    </p:animEffect>
                                    <p:anim calcmode="lin" valueType="num">
                                      <p:cBhvr>
                                        <p:cTn id="84" dur="1000" fill="hold"/>
                                        <p:tgtEl>
                                          <p:spTgt spid="13"/>
                                        </p:tgtEl>
                                        <p:attrNameLst>
                                          <p:attrName>ppt_x</p:attrName>
                                        </p:attrNameLst>
                                      </p:cBhvr>
                                      <p:tavLst>
                                        <p:tav tm="0">
                                          <p:val>
                                            <p:strVal val="#ppt_x"/>
                                          </p:val>
                                        </p:tav>
                                        <p:tav tm="100000">
                                          <p:val>
                                            <p:strVal val="#ppt_x"/>
                                          </p:val>
                                        </p:tav>
                                      </p:tavLst>
                                    </p:anim>
                                    <p:anim calcmode="lin" valueType="num">
                                      <p:cBhvr>
                                        <p:cTn id="85" dur="900" decel="100000" fill="hold"/>
                                        <p:tgtEl>
                                          <p:spTgt spid="13"/>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fade">
                                      <p:cBhvr>
                                        <p:cTn id="89" dur="1000"/>
                                        <p:tgtEl>
                                          <p:spTgt spid="30"/>
                                        </p:tgtEl>
                                      </p:cBhvr>
                                    </p:animEffect>
                                    <p:anim calcmode="lin" valueType="num">
                                      <p:cBhvr>
                                        <p:cTn id="90" dur="1000" fill="hold"/>
                                        <p:tgtEl>
                                          <p:spTgt spid="30"/>
                                        </p:tgtEl>
                                        <p:attrNameLst>
                                          <p:attrName>ppt_x</p:attrName>
                                        </p:attrNameLst>
                                      </p:cBhvr>
                                      <p:tavLst>
                                        <p:tav tm="0">
                                          <p:val>
                                            <p:strVal val="#ppt_x"/>
                                          </p:val>
                                        </p:tav>
                                        <p:tav tm="100000">
                                          <p:val>
                                            <p:strVal val="#ppt_x"/>
                                          </p:val>
                                        </p:tav>
                                      </p:tavLst>
                                    </p:anim>
                                    <p:anim calcmode="lin" valueType="num">
                                      <p:cBhvr>
                                        <p:cTn id="91" dur="900" decel="100000" fill="hold"/>
                                        <p:tgtEl>
                                          <p:spTgt spid="30"/>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3" fill="hold">
                            <p:stCondLst>
                              <p:cond delay="9500"/>
                            </p:stCondLst>
                            <p:childTnLst>
                              <p:par>
                                <p:cTn id="94" presetID="53" presetClass="entr" presetSubtype="16" fill="hold" nodeType="after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500" fill="hold"/>
                                        <p:tgtEl>
                                          <p:spTgt spid="24"/>
                                        </p:tgtEl>
                                        <p:attrNameLst>
                                          <p:attrName>ppt_w</p:attrName>
                                        </p:attrNameLst>
                                      </p:cBhvr>
                                      <p:tavLst>
                                        <p:tav tm="0">
                                          <p:val>
                                            <p:fltVal val="0"/>
                                          </p:val>
                                        </p:tav>
                                        <p:tav tm="100000">
                                          <p:val>
                                            <p:strVal val="#ppt_w"/>
                                          </p:val>
                                        </p:tav>
                                      </p:tavLst>
                                    </p:anim>
                                    <p:anim calcmode="lin" valueType="num">
                                      <p:cBhvr>
                                        <p:cTn id="97" dur="500" fill="hold"/>
                                        <p:tgtEl>
                                          <p:spTgt spid="24"/>
                                        </p:tgtEl>
                                        <p:attrNameLst>
                                          <p:attrName>ppt_h</p:attrName>
                                        </p:attrNameLst>
                                      </p:cBhvr>
                                      <p:tavLst>
                                        <p:tav tm="0">
                                          <p:val>
                                            <p:fltVal val="0"/>
                                          </p:val>
                                        </p:tav>
                                        <p:tav tm="100000">
                                          <p:val>
                                            <p:strVal val="#ppt_h"/>
                                          </p:val>
                                        </p:tav>
                                      </p:tavLst>
                                    </p:anim>
                                    <p:animEffect transition="in" filter="fade">
                                      <p:cBhvr>
                                        <p:cTn id="98" dur="500"/>
                                        <p:tgtEl>
                                          <p:spTgt spid="24"/>
                                        </p:tgtEl>
                                      </p:cBhvr>
                                    </p:animEffect>
                                  </p:childTnLst>
                                </p:cTn>
                              </p:par>
                            </p:childTnLst>
                          </p:cTn>
                        </p:par>
                        <p:par>
                          <p:cTn id="99" fill="hold">
                            <p:stCondLst>
                              <p:cond delay="10000"/>
                            </p:stCondLst>
                            <p:childTnLst>
                              <p:par>
                                <p:cTn id="100" presetID="2" presetClass="entr" presetSubtype="8"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 calcmode="lin" valueType="num">
                                      <p:cBhvr additive="base">
                                        <p:cTn id="102" dur="1000" fill="hold"/>
                                        <p:tgtEl>
                                          <p:spTgt spid="36"/>
                                        </p:tgtEl>
                                        <p:attrNameLst>
                                          <p:attrName>ppt_x</p:attrName>
                                        </p:attrNameLst>
                                      </p:cBhvr>
                                      <p:tavLst>
                                        <p:tav tm="0">
                                          <p:val>
                                            <p:strVal val="0-#ppt_w/2"/>
                                          </p:val>
                                        </p:tav>
                                        <p:tav tm="100000">
                                          <p:val>
                                            <p:strVal val="#ppt_x"/>
                                          </p:val>
                                        </p:tav>
                                      </p:tavLst>
                                    </p:anim>
                                    <p:anim calcmode="lin" valueType="num">
                                      <p:cBhvr additive="base">
                                        <p:cTn id="103" dur="1000" fill="hold"/>
                                        <p:tgtEl>
                                          <p:spTgt spid="36"/>
                                        </p:tgtEl>
                                        <p:attrNameLst>
                                          <p:attrName>ppt_y</p:attrName>
                                        </p:attrNameLst>
                                      </p:cBhvr>
                                      <p:tavLst>
                                        <p:tav tm="0">
                                          <p:val>
                                            <p:strVal val="#ppt_y"/>
                                          </p:val>
                                        </p:tav>
                                        <p:tav tm="100000">
                                          <p:val>
                                            <p:strVal val="#ppt_y"/>
                                          </p:val>
                                        </p:tav>
                                      </p:tavLst>
                                    </p:anim>
                                  </p:childTnLst>
                                </p:cTn>
                              </p:par>
                            </p:childTnLst>
                          </p:cTn>
                        </p:par>
                        <p:par>
                          <p:cTn id="104" fill="hold">
                            <p:stCondLst>
                              <p:cond delay="11000"/>
                            </p:stCondLst>
                            <p:childTnLst>
                              <p:par>
                                <p:cTn id="105" presetID="37" presetClass="entr" presetSubtype="0" fill="hold" nodeType="afterEffect">
                                  <p:stCondLst>
                                    <p:cond delay="0"/>
                                  </p:stCondLst>
                                  <p:childTnLst>
                                    <p:set>
                                      <p:cBhvr>
                                        <p:cTn id="106" dur="1" fill="hold">
                                          <p:stCondLst>
                                            <p:cond delay="0"/>
                                          </p:stCondLst>
                                        </p:cTn>
                                        <p:tgtEl>
                                          <p:spTgt spid="19"/>
                                        </p:tgtEl>
                                        <p:attrNameLst>
                                          <p:attrName>style.visibility</p:attrName>
                                        </p:attrNameLst>
                                      </p:cBhvr>
                                      <p:to>
                                        <p:strVal val="visible"/>
                                      </p:to>
                                    </p:set>
                                    <p:animEffect transition="in" filter="fade">
                                      <p:cBhvr>
                                        <p:cTn id="107" dur="1000"/>
                                        <p:tgtEl>
                                          <p:spTgt spid="19"/>
                                        </p:tgtEl>
                                      </p:cBhvr>
                                    </p:animEffect>
                                    <p:anim calcmode="lin" valueType="num">
                                      <p:cBhvr>
                                        <p:cTn id="108" dur="1000" fill="hold"/>
                                        <p:tgtEl>
                                          <p:spTgt spid="19"/>
                                        </p:tgtEl>
                                        <p:attrNameLst>
                                          <p:attrName>ppt_x</p:attrName>
                                        </p:attrNameLst>
                                      </p:cBhvr>
                                      <p:tavLst>
                                        <p:tav tm="0">
                                          <p:val>
                                            <p:strVal val="#ppt_x"/>
                                          </p:val>
                                        </p:tav>
                                        <p:tav tm="100000">
                                          <p:val>
                                            <p:strVal val="#ppt_x"/>
                                          </p:val>
                                        </p:tav>
                                      </p:tavLst>
                                    </p:anim>
                                    <p:anim calcmode="lin" valueType="num">
                                      <p:cBhvr>
                                        <p:cTn id="109" dur="900" decel="100000" fill="hold"/>
                                        <p:tgtEl>
                                          <p:spTgt spid="19"/>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par>
                                <p:cTn id="111" presetID="37" presetClass="entr" presetSubtype="0" fill="hold" grpId="0" nodeType="with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fade">
                                      <p:cBhvr>
                                        <p:cTn id="113" dur="1000"/>
                                        <p:tgtEl>
                                          <p:spTgt spid="31"/>
                                        </p:tgtEl>
                                      </p:cBhvr>
                                    </p:animEffect>
                                    <p:anim calcmode="lin" valueType="num">
                                      <p:cBhvr>
                                        <p:cTn id="114" dur="1000" fill="hold"/>
                                        <p:tgtEl>
                                          <p:spTgt spid="31"/>
                                        </p:tgtEl>
                                        <p:attrNameLst>
                                          <p:attrName>ppt_x</p:attrName>
                                        </p:attrNameLst>
                                      </p:cBhvr>
                                      <p:tavLst>
                                        <p:tav tm="0">
                                          <p:val>
                                            <p:strVal val="#ppt_x"/>
                                          </p:val>
                                        </p:tav>
                                        <p:tav tm="100000">
                                          <p:val>
                                            <p:strVal val="#ppt_x"/>
                                          </p:val>
                                        </p:tav>
                                      </p:tavLst>
                                    </p:anim>
                                    <p:anim calcmode="lin" valueType="num">
                                      <p:cBhvr>
                                        <p:cTn id="115" dur="900" decel="100000" fill="hold"/>
                                        <p:tgtEl>
                                          <p:spTgt spid="31"/>
                                        </p:tgtEl>
                                        <p:attrNameLst>
                                          <p:attrName>ppt_y</p:attrName>
                                        </p:attrNameLst>
                                      </p:cBhvr>
                                      <p:tavLst>
                                        <p:tav tm="0">
                                          <p:val>
                                            <p:strVal val="#ppt_y+1"/>
                                          </p:val>
                                        </p:tav>
                                        <p:tav tm="100000">
                                          <p:val>
                                            <p:strVal val="#ppt_y-.03"/>
                                          </p:val>
                                        </p:tav>
                                      </p:tavLst>
                                    </p:anim>
                                    <p:anim calcmode="lin" valueType="num">
                                      <p:cBhvr>
                                        <p:cTn id="116"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117" fill="hold">
                            <p:stCondLst>
                              <p:cond delay="12000"/>
                            </p:stCondLst>
                            <p:childTnLst>
                              <p:par>
                                <p:cTn id="118" presetID="53" presetClass="entr" presetSubtype="16" fill="hold"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childTnLst>
                                </p:cTn>
                              </p:par>
                            </p:childTnLst>
                          </p:cTn>
                        </p:par>
                        <p:par>
                          <p:cTn id="123" fill="hold">
                            <p:stCondLst>
                              <p:cond delay="12500"/>
                            </p:stCondLst>
                            <p:childTnLst>
                              <p:par>
                                <p:cTn id="124" presetID="2" presetClass="entr" presetSubtype="2" fill="hold" grpId="0" nodeType="afterEffect">
                                  <p:stCondLst>
                                    <p:cond delay="0"/>
                                  </p:stCondLst>
                                  <p:childTnLst>
                                    <p:set>
                                      <p:cBhvr>
                                        <p:cTn id="125" dur="1" fill="hold">
                                          <p:stCondLst>
                                            <p:cond delay="0"/>
                                          </p:stCondLst>
                                        </p:cTn>
                                        <p:tgtEl>
                                          <p:spTgt spid="34"/>
                                        </p:tgtEl>
                                        <p:attrNameLst>
                                          <p:attrName>style.visibility</p:attrName>
                                        </p:attrNameLst>
                                      </p:cBhvr>
                                      <p:to>
                                        <p:strVal val="visible"/>
                                      </p:to>
                                    </p:set>
                                    <p:anim calcmode="lin" valueType="num">
                                      <p:cBhvr additive="base">
                                        <p:cTn id="126" dur="1000" fill="hold"/>
                                        <p:tgtEl>
                                          <p:spTgt spid="34"/>
                                        </p:tgtEl>
                                        <p:attrNameLst>
                                          <p:attrName>ppt_x</p:attrName>
                                        </p:attrNameLst>
                                      </p:cBhvr>
                                      <p:tavLst>
                                        <p:tav tm="0">
                                          <p:val>
                                            <p:strVal val="1+#ppt_w/2"/>
                                          </p:val>
                                        </p:tav>
                                        <p:tav tm="100000">
                                          <p:val>
                                            <p:strVal val="#ppt_x"/>
                                          </p:val>
                                        </p:tav>
                                      </p:tavLst>
                                    </p:anim>
                                    <p:anim calcmode="lin" valueType="num">
                                      <p:cBhvr additive="base">
                                        <p:cTn id="127" dur="10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P spid="30" grpId="0"/>
      <p:bldP spid="31" grpId="0"/>
      <p:bldP spid="32" grpId="0"/>
      <p:bldP spid="33" grpId="0"/>
      <p:bldP spid="34" grpId="0"/>
      <p:bldP spid="35" grpId="0"/>
      <p:bldP spid="36" grpId="0"/>
      <p:bldP spid="3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282D5B7-2EF9-4047-BA4D-CEAA72D86FE0}"/>
              </a:ext>
            </a:extLst>
          </p:cNvPr>
          <p:cNvSpPr/>
          <p:nvPr/>
        </p:nvSpPr>
        <p:spPr>
          <a:xfrm>
            <a:off x="9108401"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Chevron 6">
            <a:extLst>
              <a:ext uri="{FF2B5EF4-FFF2-40B4-BE49-F238E27FC236}">
                <a16:creationId xmlns:a16="http://schemas.microsoft.com/office/drawing/2014/main" id="{2B84A181-C0DF-4D12-A7DB-75802F8A553F}"/>
              </a:ext>
            </a:extLst>
          </p:cNvPr>
          <p:cNvSpPr/>
          <p:nvPr/>
        </p:nvSpPr>
        <p:spPr>
          <a:xfrm rot="5400000">
            <a:off x="9687521" y="2971072"/>
            <a:ext cx="579120" cy="1737360"/>
          </a:xfrm>
          <a:prstGeom prst="chevron">
            <a:avLst/>
          </a:prstGeom>
          <a:solidFill>
            <a:srgbClr val="44546B"/>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4" name="Group 23">
            <a:extLst>
              <a:ext uri="{FF2B5EF4-FFF2-40B4-BE49-F238E27FC236}">
                <a16:creationId xmlns:a16="http://schemas.microsoft.com/office/drawing/2014/main" id="{F42A6809-5333-450A-8545-C73AD2EBCB51}"/>
              </a:ext>
            </a:extLst>
          </p:cNvPr>
          <p:cNvGrpSpPr/>
          <p:nvPr/>
        </p:nvGrpSpPr>
        <p:grpSpPr>
          <a:xfrm>
            <a:off x="9108401" y="1651903"/>
            <a:ext cx="1737360" cy="1968144"/>
            <a:chOff x="7611759" y="1524000"/>
            <a:chExt cx="1737360" cy="1968144"/>
          </a:xfrm>
        </p:grpSpPr>
        <p:sp>
          <p:nvSpPr>
            <p:cNvPr id="14" name="Freeform: Shape 13">
              <a:extLst>
                <a:ext uri="{FF2B5EF4-FFF2-40B4-BE49-F238E27FC236}">
                  <a16:creationId xmlns:a16="http://schemas.microsoft.com/office/drawing/2014/main" id="{C3436589-2AD4-4FC5-92DB-0F060E6A0A5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44546B"/>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AB73D0D0-F617-47FB-BF36-F99D452F8193}"/>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36%</a:t>
              </a:r>
            </a:p>
            <a:p>
              <a:pPr algn="ctr"/>
              <a:r>
                <a:rPr lang="en-US" sz="1300" dirty="0">
                  <a:solidFill>
                    <a:schemeClr val="bg1"/>
                  </a:solidFill>
                  <a:latin typeface="Bernard MT Condensed" panose="02050806060905020404" pitchFamily="18" charset="0"/>
                </a:rPr>
                <a:t>LOREM IPSUM DOLOR</a:t>
              </a:r>
            </a:p>
          </p:txBody>
        </p:sp>
      </p:grpSp>
      <p:grpSp>
        <p:nvGrpSpPr>
          <p:cNvPr id="20" name="Group 19">
            <a:extLst>
              <a:ext uri="{FF2B5EF4-FFF2-40B4-BE49-F238E27FC236}">
                <a16:creationId xmlns:a16="http://schemas.microsoft.com/office/drawing/2014/main" id="{7DA8FC31-5E29-476C-8D68-438E1B5DD6DC}"/>
              </a:ext>
            </a:extLst>
          </p:cNvPr>
          <p:cNvGrpSpPr/>
          <p:nvPr/>
        </p:nvGrpSpPr>
        <p:grpSpPr>
          <a:xfrm>
            <a:off x="9238562" y="4213895"/>
            <a:ext cx="1463040" cy="1942840"/>
            <a:chOff x="543008" y="4887454"/>
            <a:chExt cx="2162460" cy="1181280"/>
          </a:xfrm>
        </p:grpSpPr>
        <p:sp>
          <p:nvSpPr>
            <p:cNvPr id="21" name="Text Placeholder 3">
              <a:extLst>
                <a:ext uri="{FF2B5EF4-FFF2-40B4-BE49-F238E27FC236}">
                  <a16:creationId xmlns:a16="http://schemas.microsoft.com/office/drawing/2014/main" id="{476F1127-7552-44FF-8852-B97ABC75485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03</a:t>
              </a:r>
            </a:p>
          </p:txBody>
        </p:sp>
        <p:sp>
          <p:nvSpPr>
            <p:cNvPr id="23" name="Text Placeholder 3">
              <a:extLst>
                <a:ext uri="{FF2B5EF4-FFF2-40B4-BE49-F238E27FC236}">
                  <a16:creationId xmlns:a16="http://schemas.microsoft.com/office/drawing/2014/main" id="{204BA392-4003-43B5-B3D0-7DFE5065AAC7}"/>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sp>
        <p:nvSpPr>
          <p:cNvPr id="26" name="Rectangle 25">
            <a:extLst>
              <a:ext uri="{FF2B5EF4-FFF2-40B4-BE49-F238E27FC236}">
                <a16:creationId xmlns:a16="http://schemas.microsoft.com/office/drawing/2014/main" id="{D8234B9D-149E-4597-832D-84A48528B9D9}"/>
              </a:ext>
            </a:extLst>
          </p:cNvPr>
          <p:cNvSpPr/>
          <p:nvPr/>
        </p:nvSpPr>
        <p:spPr>
          <a:xfrm>
            <a:off x="6931678"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Chevron 26">
            <a:extLst>
              <a:ext uri="{FF2B5EF4-FFF2-40B4-BE49-F238E27FC236}">
                <a16:creationId xmlns:a16="http://schemas.microsoft.com/office/drawing/2014/main" id="{A5F852D0-0B44-4629-A1D5-CB69F12A5D55}"/>
              </a:ext>
            </a:extLst>
          </p:cNvPr>
          <p:cNvSpPr/>
          <p:nvPr/>
        </p:nvSpPr>
        <p:spPr>
          <a:xfrm rot="5400000">
            <a:off x="7510798" y="2971072"/>
            <a:ext cx="579120" cy="1737360"/>
          </a:xfrm>
          <a:prstGeom prst="chevron">
            <a:avLst/>
          </a:prstGeom>
          <a:solidFill>
            <a:srgbClr val="5C9AD3"/>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8" name="Group 27">
            <a:extLst>
              <a:ext uri="{FF2B5EF4-FFF2-40B4-BE49-F238E27FC236}">
                <a16:creationId xmlns:a16="http://schemas.microsoft.com/office/drawing/2014/main" id="{90D292BE-CE25-4BBE-8623-A7BC0418C3E1}"/>
              </a:ext>
            </a:extLst>
          </p:cNvPr>
          <p:cNvGrpSpPr/>
          <p:nvPr/>
        </p:nvGrpSpPr>
        <p:grpSpPr>
          <a:xfrm>
            <a:off x="6931678" y="1651903"/>
            <a:ext cx="1737360" cy="1968144"/>
            <a:chOff x="7611759" y="1524000"/>
            <a:chExt cx="1737360" cy="1968144"/>
          </a:xfrm>
        </p:grpSpPr>
        <p:sp>
          <p:nvSpPr>
            <p:cNvPr id="29" name="Freeform: Shape 28">
              <a:extLst>
                <a:ext uri="{FF2B5EF4-FFF2-40B4-BE49-F238E27FC236}">
                  <a16:creationId xmlns:a16="http://schemas.microsoft.com/office/drawing/2014/main" id="{433F394C-9ADD-4AF2-BCCB-119DBE20AAEF}"/>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5C9AD3"/>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429CB4A5-7DF6-4565-B073-C09974B07574}"/>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23%</a:t>
              </a:r>
            </a:p>
            <a:p>
              <a:pPr algn="ctr"/>
              <a:r>
                <a:rPr lang="en-US" sz="1300" dirty="0">
                  <a:solidFill>
                    <a:schemeClr val="bg1"/>
                  </a:solidFill>
                  <a:latin typeface="Bernard MT Condensed" panose="02050806060905020404" pitchFamily="18" charset="0"/>
                </a:rPr>
                <a:t>LOREM IPSUM DOLOR</a:t>
              </a:r>
            </a:p>
          </p:txBody>
        </p:sp>
      </p:grpSp>
      <p:grpSp>
        <p:nvGrpSpPr>
          <p:cNvPr id="32" name="Group 31">
            <a:extLst>
              <a:ext uri="{FF2B5EF4-FFF2-40B4-BE49-F238E27FC236}">
                <a16:creationId xmlns:a16="http://schemas.microsoft.com/office/drawing/2014/main" id="{6FC0C3AD-44BA-49E4-B6B9-263C798174E6}"/>
              </a:ext>
            </a:extLst>
          </p:cNvPr>
          <p:cNvGrpSpPr/>
          <p:nvPr/>
        </p:nvGrpSpPr>
        <p:grpSpPr>
          <a:xfrm>
            <a:off x="7061839" y="4213895"/>
            <a:ext cx="1463040" cy="1942840"/>
            <a:chOff x="543008" y="4887454"/>
            <a:chExt cx="2162460" cy="1181280"/>
          </a:xfrm>
        </p:grpSpPr>
        <p:sp>
          <p:nvSpPr>
            <p:cNvPr id="33" name="Text Placeholder 3">
              <a:extLst>
                <a:ext uri="{FF2B5EF4-FFF2-40B4-BE49-F238E27FC236}">
                  <a16:creationId xmlns:a16="http://schemas.microsoft.com/office/drawing/2014/main" id="{C09E04C7-3163-465F-803A-9F5F5C07E92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02</a:t>
              </a:r>
            </a:p>
          </p:txBody>
        </p:sp>
        <p:sp>
          <p:nvSpPr>
            <p:cNvPr id="34" name="Text Placeholder 3">
              <a:extLst>
                <a:ext uri="{FF2B5EF4-FFF2-40B4-BE49-F238E27FC236}">
                  <a16:creationId xmlns:a16="http://schemas.microsoft.com/office/drawing/2014/main" id="{2ED13211-5959-46F9-B420-DA122565C529}"/>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sp>
        <p:nvSpPr>
          <p:cNvPr id="36" name="Rectangle 35">
            <a:extLst>
              <a:ext uri="{FF2B5EF4-FFF2-40B4-BE49-F238E27FC236}">
                <a16:creationId xmlns:a16="http://schemas.microsoft.com/office/drawing/2014/main" id="{CCDD8704-10CD-4314-8F05-7D763046802A}"/>
              </a:ext>
            </a:extLst>
          </p:cNvPr>
          <p:cNvSpPr/>
          <p:nvPr/>
        </p:nvSpPr>
        <p:spPr>
          <a:xfrm>
            <a:off x="4810647"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Arrow: Chevron 36">
            <a:extLst>
              <a:ext uri="{FF2B5EF4-FFF2-40B4-BE49-F238E27FC236}">
                <a16:creationId xmlns:a16="http://schemas.microsoft.com/office/drawing/2014/main" id="{76EB029A-928E-4129-B53A-21B1B9940F0E}"/>
              </a:ext>
            </a:extLst>
          </p:cNvPr>
          <p:cNvSpPr/>
          <p:nvPr/>
        </p:nvSpPr>
        <p:spPr>
          <a:xfrm rot="5400000">
            <a:off x="5389767" y="2971072"/>
            <a:ext cx="579120" cy="1737360"/>
          </a:xfrm>
          <a:prstGeom prst="chevron">
            <a:avLst/>
          </a:prstGeom>
          <a:solidFill>
            <a:srgbClr val="FE4A1E"/>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8" name="Group 37">
            <a:extLst>
              <a:ext uri="{FF2B5EF4-FFF2-40B4-BE49-F238E27FC236}">
                <a16:creationId xmlns:a16="http://schemas.microsoft.com/office/drawing/2014/main" id="{39798174-083D-4134-B644-C45DB362165F}"/>
              </a:ext>
            </a:extLst>
          </p:cNvPr>
          <p:cNvGrpSpPr/>
          <p:nvPr/>
        </p:nvGrpSpPr>
        <p:grpSpPr>
          <a:xfrm>
            <a:off x="4810647" y="1651903"/>
            <a:ext cx="1737360" cy="1968144"/>
            <a:chOff x="7611759" y="1524000"/>
            <a:chExt cx="1737360" cy="1968144"/>
          </a:xfrm>
        </p:grpSpPr>
        <p:sp>
          <p:nvSpPr>
            <p:cNvPr id="39" name="Freeform: Shape 38">
              <a:extLst>
                <a:ext uri="{FF2B5EF4-FFF2-40B4-BE49-F238E27FC236}">
                  <a16:creationId xmlns:a16="http://schemas.microsoft.com/office/drawing/2014/main" id="{800C73B5-642C-4462-9ECA-802D5CA0CB8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FE4A1E"/>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036C26F-8367-4318-A7E6-05B9F114101F}"/>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27%</a:t>
              </a:r>
            </a:p>
            <a:p>
              <a:pPr algn="ctr"/>
              <a:r>
                <a:rPr lang="en-US" sz="1300" dirty="0">
                  <a:solidFill>
                    <a:schemeClr val="bg1"/>
                  </a:solidFill>
                  <a:latin typeface="Bernard MT Condensed" panose="02050806060905020404" pitchFamily="18" charset="0"/>
                </a:rPr>
                <a:t>LOREM IPSUM DOLOR</a:t>
              </a:r>
            </a:p>
          </p:txBody>
        </p:sp>
      </p:grpSp>
      <p:pic>
        <p:nvPicPr>
          <p:cNvPr id="41" name="Graphic 40" descr="Test tubes">
            <a:extLst>
              <a:ext uri="{FF2B5EF4-FFF2-40B4-BE49-F238E27FC236}">
                <a16:creationId xmlns:a16="http://schemas.microsoft.com/office/drawing/2014/main" id="{63CE02BD-2460-4594-B8BC-06951C33AD5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52288" y="990600"/>
            <a:ext cx="640080" cy="640080"/>
          </a:xfrm>
          <a:prstGeom prst="rect">
            <a:avLst/>
          </a:prstGeom>
        </p:spPr>
      </p:pic>
      <p:grpSp>
        <p:nvGrpSpPr>
          <p:cNvPr id="42" name="Group 41">
            <a:extLst>
              <a:ext uri="{FF2B5EF4-FFF2-40B4-BE49-F238E27FC236}">
                <a16:creationId xmlns:a16="http://schemas.microsoft.com/office/drawing/2014/main" id="{39618F56-30A1-4ECF-8E4E-845EF389C3F1}"/>
              </a:ext>
            </a:extLst>
          </p:cNvPr>
          <p:cNvGrpSpPr/>
          <p:nvPr/>
        </p:nvGrpSpPr>
        <p:grpSpPr>
          <a:xfrm>
            <a:off x="4940808" y="4213895"/>
            <a:ext cx="1463040" cy="1942840"/>
            <a:chOff x="543008" y="4887454"/>
            <a:chExt cx="2162460" cy="1181280"/>
          </a:xfrm>
        </p:grpSpPr>
        <p:sp>
          <p:nvSpPr>
            <p:cNvPr id="43" name="Text Placeholder 3">
              <a:extLst>
                <a:ext uri="{FF2B5EF4-FFF2-40B4-BE49-F238E27FC236}">
                  <a16:creationId xmlns:a16="http://schemas.microsoft.com/office/drawing/2014/main" id="{5011D6E7-A2B3-4DAD-8288-EBAC804FBAB6}"/>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01</a:t>
              </a:r>
            </a:p>
          </p:txBody>
        </p:sp>
        <p:sp>
          <p:nvSpPr>
            <p:cNvPr id="44" name="Text Placeholder 3">
              <a:extLst>
                <a:ext uri="{FF2B5EF4-FFF2-40B4-BE49-F238E27FC236}">
                  <a16:creationId xmlns:a16="http://schemas.microsoft.com/office/drawing/2014/main" id="{4E011295-7D17-476B-820B-EC2BE9DC1216}"/>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pic>
        <p:nvPicPr>
          <p:cNvPr id="18" name="Graphic 17" descr="Microscope">
            <a:extLst>
              <a:ext uri="{FF2B5EF4-FFF2-40B4-BE49-F238E27FC236}">
                <a16:creationId xmlns:a16="http://schemas.microsoft.com/office/drawing/2014/main" id="{2D322342-1E6C-47E9-B2BA-FB7ABCD8182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421954" y="990600"/>
            <a:ext cx="640080" cy="640080"/>
          </a:xfrm>
          <a:prstGeom prst="rect">
            <a:avLst/>
          </a:prstGeom>
        </p:spPr>
      </p:pic>
      <p:pic>
        <p:nvPicPr>
          <p:cNvPr id="56" name="Graphic 55" descr="Atom">
            <a:extLst>
              <a:ext uri="{FF2B5EF4-FFF2-40B4-BE49-F238E27FC236}">
                <a16:creationId xmlns:a16="http://schemas.microsoft.com/office/drawing/2014/main" id="{FFE7DC53-062D-47AF-AABC-526352D1EF4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650042" y="990600"/>
            <a:ext cx="640080" cy="640080"/>
          </a:xfrm>
          <a:prstGeom prst="rect">
            <a:avLst/>
          </a:prstGeom>
        </p:spPr>
      </p:pic>
      <p:sp>
        <p:nvSpPr>
          <p:cNvPr id="59" name="TextBox 58">
            <a:extLst>
              <a:ext uri="{FF2B5EF4-FFF2-40B4-BE49-F238E27FC236}">
                <a16:creationId xmlns:a16="http://schemas.microsoft.com/office/drawing/2014/main" id="{8DC4D29F-41F1-4289-A960-895F428538F8}"/>
              </a:ext>
            </a:extLst>
          </p:cNvPr>
          <p:cNvSpPr txBox="1"/>
          <p:nvPr/>
        </p:nvSpPr>
        <p:spPr>
          <a:xfrm>
            <a:off x="370046" y="1876308"/>
            <a:ext cx="3153881" cy="441659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eriod"/>
            </a:pPr>
            <a:endParaRPr lang="en-US" sz="10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eriod"/>
            </a:pPr>
            <a:endParaRPr lang="en-US" sz="10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647D4040-7D66-496A-8286-E373E8BB19D9}"/>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60131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59">
                                            <p:txEl>
                                              <p:pRg st="0" end="0"/>
                                            </p:txEl>
                                          </p:spTgt>
                                        </p:tgtEl>
                                        <p:attrNameLst>
                                          <p:attrName>style.visibility</p:attrName>
                                        </p:attrNameLst>
                                      </p:cBhvr>
                                      <p:to>
                                        <p:strVal val="visible"/>
                                      </p:to>
                                    </p:set>
                                    <p:animEffect transition="in" filter="fade">
                                      <p:cBhvr>
                                        <p:cTn id="11" dur="750"/>
                                        <p:tgtEl>
                                          <p:spTgt spid="59">
                                            <p:txEl>
                                              <p:pRg st="0" end="0"/>
                                            </p:txEl>
                                          </p:spTgt>
                                        </p:tgtEl>
                                      </p:cBhvr>
                                    </p:animEffect>
                                    <p:anim calcmode="lin" valueType="num">
                                      <p:cBhvr>
                                        <p:cTn id="12" dur="750" fill="hold"/>
                                        <p:tgtEl>
                                          <p:spTgt spid="59">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59">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59">
                                            <p:txEl>
                                              <p:pRg st="2" end="2"/>
                                            </p:txEl>
                                          </p:spTgt>
                                        </p:tgtEl>
                                        <p:attrNameLst>
                                          <p:attrName>style.visibility</p:attrName>
                                        </p:attrNameLst>
                                      </p:cBhvr>
                                      <p:to>
                                        <p:strVal val="visible"/>
                                      </p:to>
                                    </p:set>
                                    <p:animEffect transition="in" filter="fade">
                                      <p:cBhvr>
                                        <p:cTn id="17" dur="750"/>
                                        <p:tgtEl>
                                          <p:spTgt spid="59">
                                            <p:txEl>
                                              <p:pRg st="2" end="2"/>
                                            </p:txEl>
                                          </p:spTgt>
                                        </p:tgtEl>
                                      </p:cBhvr>
                                    </p:animEffect>
                                    <p:anim calcmode="lin" valueType="num">
                                      <p:cBhvr>
                                        <p:cTn id="18" dur="75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59">
                                            <p:txEl>
                                              <p:pRg st="4" end="4"/>
                                            </p:txEl>
                                          </p:spTgt>
                                        </p:tgtEl>
                                        <p:attrNameLst>
                                          <p:attrName>style.visibility</p:attrName>
                                        </p:attrNameLst>
                                      </p:cBhvr>
                                      <p:to>
                                        <p:strVal val="visible"/>
                                      </p:to>
                                    </p:set>
                                    <p:animEffect transition="in" filter="fade">
                                      <p:cBhvr>
                                        <p:cTn id="23" dur="750"/>
                                        <p:tgtEl>
                                          <p:spTgt spid="59">
                                            <p:txEl>
                                              <p:pRg st="4" end="4"/>
                                            </p:txEl>
                                          </p:spTgt>
                                        </p:tgtEl>
                                      </p:cBhvr>
                                    </p:animEffect>
                                    <p:anim calcmode="lin" valueType="num">
                                      <p:cBhvr>
                                        <p:cTn id="24" dur="750" fill="hold"/>
                                        <p:tgtEl>
                                          <p:spTgt spid="59">
                                            <p:txEl>
                                              <p:pRg st="4" end="4"/>
                                            </p:txEl>
                                          </p:spTgt>
                                        </p:tgtEl>
                                        <p:attrNameLst>
                                          <p:attrName>ppt_x</p:attrName>
                                        </p:attrNameLst>
                                      </p:cBhvr>
                                      <p:tavLst>
                                        <p:tav tm="0">
                                          <p:val>
                                            <p:strVal val="#ppt_x"/>
                                          </p:val>
                                        </p:tav>
                                        <p:tav tm="100000">
                                          <p:val>
                                            <p:strVal val="#ppt_x"/>
                                          </p:val>
                                        </p:tav>
                                      </p:tavLst>
                                    </p:anim>
                                    <p:anim calcmode="lin" valueType="num">
                                      <p:cBhvr>
                                        <p:cTn id="25" dur="750" fill="hold"/>
                                        <p:tgtEl>
                                          <p:spTgt spid="59">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6" end="6"/>
                                            </p:txEl>
                                          </p:spTgt>
                                        </p:tgtEl>
                                        <p:attrNameLst>
                                          <p:attrName>style.visibility</p:attrName>
                                        </p:attrNameLst>
                                      </p:cBhvr>
                                      <p:to>
                                        <p:strVal val="visible"/>
                                      </p:to>
                                    </p:set>
                                    <p:animEffect transition="in" filter="fade">
                                      <p:cBhvr>
                                        <p:cTn id="29" dur="750"/>
                                        <p:tgtEl>
                                          <p:spTgt spid="59">
                                            <p:txEl>
                                              <p:pRg st="6" end="6"/>
                                            </p:txEl>
                                          </p:spTgt>
                                        </p:tgtEl>
                                      </p:cBhvr>
                                    </p:animEffect>
                                    <p:anim calcmode="lin" valueType="num">
                                      <p:cBhvr>
                                        <p:cTn id="30" dur="750" fill="hold"/>
                                        <p:tgtEl>
                                          <p:spTgt spid="59">
                                            <p:txEl>
                                              <p:pRg st="6" end="6"/>
                                            </p:txEl>
                                          </p:spTgt>
                                        </p:tgtEl>
                                        <p:attrNameLst>
                                          <p:attrName>ppt_x</p:attrName>
                                        </p:attrNameLst>
                                      </p:cBhvr>
                                      <p:tavLst>
                                        <p:tav tm="0">
                                          <p:val>
                                            <p:strVal val="#ppt_x"/>
                                          </p:val>
                                        </p:tav>
                                        <p:tav tm="100000">
                                          <p:val>
                                            <p:strVal val="#ppt_x"/>
                                          </p:val>
                                        </p:tav>
                                      </p:tavLst>
                                    </p:anim>
                                    <p:anim calcmode="lin" valueType="num">
                                      <p:cBhvr>
                                        <p:cTn id="31" dur="750" fill="hold"/>
                                        <p:tgtEl>
                                          <p:spTgt spid="59">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59">
                                            <p:txEl>
                                              <p:pRg st="8" end="8"/>
                                            </p:txEl>
                                          </p:spTgt>
                                        </p:tgtEl>
                                        <p:attrNameLst>
                                          <p:attrName>style.visibility</p:attrName>
                                        </p:attrNameLst>
                                      </p:cBhvr>
                                      <p:to>
                                        <p:strVal val="visible"/>
                                      </p:to>
                                    </p:set>
                                    <p:animEffect transition="in" filter="fade">
                                      <p:cBhvr>
                                        <p:cTn id="35" dur="750"/>
                                        <p:tgtEl>
                                          <p:spTgt spid="59">
                                            <p:txEl>
                                              <p:pRg st="8" end="8"/>
                                            </p:txEl>
                                          </p:spTgt>
                                        </p:tgtEl>
                                      </p:cBhvr>
                                    </p:animEffect>
                                    <p:anim calcmode="lin" valueType="num">
                                      <p:cBhvr>
                                        <p:cTn id="36" dur="750" fill="hold"/>
                                        <p:tgtEl>
                                          <p:spTgt spid="59">
                                            <p:txEl>
                                              <p:pRg st="8" end="8"/>
                                            </p:txEl>
                                          </p:spTgt>
                                        </p:tgtEl>
                                        <p:attrNameLst>
                                          <p:attrName>ppt_x</p:attrName>
                                        </p:attrNameLst>
                                      </p:cBhvr>
                                      <p:tavLst>
                                        <p:tav tm="0">
                                          <p:val>
                                            <p:strVal val="#ppt_x"/>
                                          </p:val>
                                        </p:tav>
                                        <p:tav tm="100000">
                                          <p:val>
                                            <p:strVal val="#ppt_x"/>
                                          </p:val>
                                        </p:tav>
                                      </p:tavLst>
                                    </p:anim>
                                    <p:anim calcmode="lin" valueType="num">
                                      <p:cBhvr>
                                        <p:cTn id="37" dur="750" fill="hold"/>
                                        <p:tgtEl>
                                          <p:spTgt spid="59">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fade">
                                      <p:cBhvr>
                                        <p:cTn id="41" dur="1000"/>
                                        <p:tgtEl>
                                          <p:spTgt spid="36"/>
                                        </p:tgtEl>
                                      </p:cBhvr>
                                    </p:animEffect>
                                    <p:anim calcmode="lin" valueType="num">
                                      <p:cBhvr>
                                        <p:cTn id="42" dur="1000" fill="hold"/>
                                        <p:tgtEl>
                                          <p:spTgt spid="36"/>
                                        </p:tgtEl>
                                        <p:attrNameLst>
                                          <p:attrName>ppt_x</p:attrName>
                                        </p:attrNameLst>
                                      </p:cBhvr>
                                      <p:tavLst>
                                        <p:tav tm="0">
                                          <p:val>
                                            <p:strVal val="#ppt_x"/>
                                          </p:val>
                                        </p:tav>
                                        <p:tav tm="100000">
                                          <p:val>
                                            <p:strVal val="#ppt_x"/>
                                          </p:val>
                                        </p:tav>
                                      </p:tavLst>
                                    </p:anim>
                                    <p:anim calcmode="lin" valueType="num">
                                      <p:cBhvr>
                                        <p:cTn id="43" dur="1000" fill="hold"/>
                                        <p:tgtEl>
                                          <p:spTgt spid="36"/>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childTnLst>
                                </p:cTn>
                              </p:par>
                            </p:childTnLst>
                          </p:cTn>
                        </p:par>
                        <p:par>
                          <p:cTn id="50" fill="hold">
                            <p:stCondLst>
                              <p:cond delay="6000"/>
                            </p:stCondLst>
                            <p:childTnLst>
                              <p:par>
                                <p:cTn id="51" presetID="47" presetClass="entr" presetSubtype="0" fill="hold"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par>
                                <p:cTn id="56" presetID="47" presetClass="entr" presetSubtype="0" fill="hold" grpId="0" nodeType="withEffect">
                                  <p:stCondLst>
                                    <p:cond delay="0"/>
                                  </p:stCondLst>
                                  <p:childTnLst>
                                    <p:set>
                                      <p:cBhvr>
                                        <p:cTn id="57" dur="1" fill="hold">
                                          <p:stCondLst>
                                            <p:cond delay="0"/>
                                          </p:stCondLst>
                                        </p:cTn>
                                        <p:tgtEl>
                                          <p:spTgt spid="37"/>
                                        </p:tgtEl>
                                        <p:attrNameLst>
                                          <p:attrName>style.visibility</p:attrName>
                                        </p:attrNameLst>
                                      </p:cBhvr>
                                      <p:to>
                                        <p:strVal val="visible"/>
                                      </p:to>
                                    </p:set>
                                    <p:animEffect transition="in" filter="fade">
                                      <p:cBhvr>
                                        <p:cTn id="58" dur="1000"/>
                                        <p:tgtEl>
                                          <p:spTgt spid="37"/>
                                        </p:tgtEl>
                                      </p:cBhvr>
                                    </p:animEffect>
                                    <p:anim calcmode="lin" valueType="num">
                                      <p:cBhvr>
                                        <p:cTn id="59" dur="1000" fill="hold"/>
                                        <p:tgtEl>
                                          <p:spTgt spid="37"/>
                                        </p:tgtEl>
                                        <p:attrNameLst>
                                          <p:attrName>ppt_x</p:attrName>
                                        </p:attrNameLst>
                                      </p:cBhvr>
                                      <p:tavLst>
                                        <p:tav tm="0">
                                          <p:val>
                                            <p:strVal val="#ppt_x"/>
                                          </p:val>
                                        </p:tav>
                                        <p:tav tm="100000">
                                          <p:val>
                                            <p:strVal val="#ppt_x"/>
                                          </p:val>
                                        </p:tav>
                                      </p:tavLst>
                                    </p:anim>
                                    <p:anim calcmode="lin" valueType="num">
                                      <p:cBhvr>
                                        <p:cTn id="60" dur="1000" fill="hold"/>
                                        <p:tgtEl>
                                          <p:spTgt spid="37"/>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22" presetClass="entr" presetSubtype="1" fill="hold"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wipe(up)">
                                      <p:cBhvr>
                                        <p:cTn id="64" dur="500"/>
                                        <p:tgtEl>
                                          <p:spTgt spid="42"/>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26"/>
                                        </p:tgtEl>
                                        <p:attrNameLst>
                                          <p:attrName>style.visibility</p:attrName>
                                        </p:attrNameLst>
                                      </p:cBhvr>
                                      <p:to>
                                        <p:strVal val="visible"/>
                                      </p:to>
                                    </p:set>
                                    <p:animEffect transition="in" filter="fade">
                                      <p:cBhvr>
                                        <p:cTn id="68" dur="1000"/>
                                        <p:tgtEl>
                                          <p:spTgt spid="26"/>
                                        </p:tgtEl>
                                      </p:cBhvr>
                                    </p:animEffect>
                                    <p:anim calcmode="lin" valueType="num">
                                      <p:cBhvr>
                                        <p:cTn id="69" dur="1000" fill="hold"/>
                                        <p:tgtEl>
                                          <p:spTgt spid="26"/>
                                        </p:tgtEl>
                                        <p:attrNameLst>
                                          <p:attrName>ppt_x</p:attrName>
                                        </p:attrNameLst>
                                      </p:cBhvr>
                                      <p:tavLst>
                                        <p:tav tm="0">
                                          <p:val>
                                            <p:strVal val="#ppt_x"/>
                                          </p:val>
                                        </p:tav>
                                        <p:tav tm="100000">
                                          <p:val>
                                            <p:strVal val="#ppt_x"/>
                                          </p:val>
                                        </p:tav>
                                      </p:tavLst>
                                    </p:anim>
                                    <p:anim calcmode="lin" valueType="num">
                                      <p:cBhvr>
                                        <p:cTn id="70" dur="1000" fill="hold"/>
                                        <p:tgtEl>
                                          <p:spTgt spid="26"/>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53" presetClass="entr" presetSubtype="16" fill="hold" nodeType="afterEffect">
                                  <p:stCondLst>
                                    <p:cond delay="0"/>
                                  </p:stCondLst>
                                  <p:childTnLst>
                                    <p:set>
                                      <p:cBhvr>
                                        <p:cTn id="73" dur="1" fill="hold">
                                          <p:stCondLst>
                                            <p:cond delay="0"/>
                                          </p:stCondLst>
                                        </p:cTn>
                                        <p:tgtEl>
                                          <p:spTgt spid="18"/>
                                        </p:tgtEl>
                                        <p:attrNameLst>
                                          <p:attrName>style.visibility</p:attrName>
                                        </p:attrNameLst>
                                      </p:cBhvr>
                                      <p:to>
                                        <p:strVal val="visible"/>
                                      </p:to>
                                    </p:set>
                                    <p:anim calcmode="lin" valueType="num">
                                      <p:cBhvr>
                                        <p:cTn id="74" dur="500" fill="hold"/>
                                        <p:tgtEl>
                                          <p:spTgt spid="18"/>
                                        </p:tgtEl>
                                        <p:attrNameLst>
                                          <p:attrName>ppt_w</p:attrName>
                                        </p:attrNameLst>
                                      </p:cBhvr>
                                      <p:tavLst>
                                        <p:tav tm="0">
                                          <p:val>
                                            <p:fltVal val="0"/>
                                          </p:val>
                                        </p:tav>
                                        <p:tav tm="100000">
                                          <p:val>
                                            <p:strVal val="#ppt_w"/>
                                          </p:val>
                                        </p:tav>
                                      </p:tavLst>
                                    </p:anim>
                                    <p:anim calcmode="lin" valueType="num">
                                      <p:cBhvr>
                                        <p:cTn id="75" dur="500" fill="hold"/>
                                        <p:tgtEl>
                                          <p:spTgt spid="18"/>
                                        </p:tgtEl>
                                        <p:attrNameLst>
                                          <p:attrName>ppt_h</p:attrName>
                                        </p:attrNameLst>
                                      </p:cBhvr>
                                      <p:tavLst>
                                        <p:tav tm="0">
                                          <p:val>
                                            <p:fltVal val="0"/>
                                          </p:val>
                                        </p:tav>
                                        <p:tav tm="100000">
                                          <p:val>
                                            <p:strVal val="#ppt_h"/>
                                          </p:val>
                                        </p:tav>
                                      </p:tavLst>
                                    </p:anim>
                                    <p:animEffect transition="in" filter="fade">
                                      <p:cBhvr>
                                        <p:cTn id="76" dur="500"/>
                                        <p:tgtEl>
                                          <p:spTgt spid="18"/>
                                        </p:tgtEl>
                                      </p:cBhvr>
                                    </p:animEffect>
                                  </p:childTnLst>
                                </p:cTn>
                              </p:par>
                            </p:childTnLst>
                          </p:cTn>
                        </p:par>
                        <p:par>
                          <p:cTn id="77" fill="hold">
                            <p:stCondLst>
                              <p:cond delay="9000"/>
                            </p:stCondLst>
                            <p:childTnLst>
                              <p:par>
                                <p:cTn id="78" presetID="47" presetClass="entr" presetSubtype="0" fill="hold"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1000" fill="hold"/>
                                        <p:tgtEl>
                                          <p:spTgt spid="27"/>
                                        </p:tgtEl>
                                        <p:attrNameLst>
                                          <p:attrName>ppt_y</p:attrName>
                                        </p:attrNameLst>
                                      </p:cBhvr>
                                      <p:tavLst>
                                        <p:tav tm="0">
                                          <p:val>
                                            <p:strVal val="#ppt_y-.1"/>
                                          </p:val>
                                        </p:tav>
                                        <p:tav tm="100000">
                                          <p:val>
                                            <p:strVal val="#ppt_y"/>
                                          </p:val>
                                        </p:tav>
                                      </p:tavLst>
                                    </p:anim>
                                  </p:childTnLst>
                                </p:cTn>
                              </p:par>
                            </p:childTnLst>
                          </p:cTn>
                        </p:par>
                        <p:par>
                          <p:cTn id="88" fill="hold">
                            <p:stCondLst>
                              <p:cond delay="10000"/>
                            </p:stCondLst>
                            <p:childTnLst>
                              <p:par>
                                <p:cTn id="89" presetID="22" presetClass="entr" presetSubtype="1" fill="hold" nodeType="afterEffect">
                                  <p:stCondLst>
                                    <p:cond delay="0"/>
                                  </p:stCondLst>
                                  <p:childTnLst>
                                    <p:set>
                                      <p:cBhvr>
                                        <p:cTn id="90" dur="1" fill="hold">
                                          <p:stCondLst>
                                            <p:cond delay="0"/>
                                          </p:stCondLst>
                                        </p:cTn>
                                        <p:tgtEl>
                                          <p:spTgt spid="32"/>
                                        </p:tgtEl>
                                        <p:attrNameLst>
                                          <p:attrName>style.visibility</p:attrName>
                                        </p:attrNameLst>
                                      </p:cBhvr>
                                      <p:to>
                                        <p:strVal val="visible"/>
                                      </p:to>
                                    </p:set>
                                    <p:animEffect transition="in" filter="wipe(up)">
                                      <p:cBhvr>
                                        <p:cTn id="91" dur="500"/>
                                        <p:tgtEl>
                                          <p:spTgt spid="32"/>
                                        </p:tgtEl>
                                      </p:cBhvr>
                                    </p:animEffect>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fade">
                                      <p:cBhvr>
                                        <p:cTn id="95" dur="1000"/>
                                        <p:tgtEl>
                                          <p:spTgt spid="15"/>
                                        </p:tgtEl>
                                      </p:cBhvr>
                                    </p:animEffect>
                                    <p:anim calcmode="lin" valueType="num">
                                      <p:cBhvr>
                                        <p:cTn id="96" dur="1000" fill="hold"/>
                                        <p:tgtEl>
                                          <p:spTgt spid="15"/>
                                        </p:tgtEl>
                                        <p:attrNameLst>
                                          <p:attrName>ppt_x</p:attrName>
                                        </p:attrNameLst>
                                      </p:cBhvr>
                                      <p:tavLst>
                                        <p:tav tm="0">
                                          <p:val>
                                            <p:strVal val="#ppt_x"/>
                                          </p:val>
                                        </p:tav>
                                        <p:tav tm="100000">
                                          <p:val>
                                            <p:strVal val="#ppt_x"/>
                                          </p:val>
                                        </p:tav>
                                      </p:tavLst>
                                    </p:anim>
                                    <p:anim calcmode="lin" valueType="num">
                                      <p:cBhvr>
                                        <p:cTn id="97" dur="1000" fill="hold"/>
                                        <p:tgtEl>
                                          <p:spTgt spid="15"/>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16"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12000"/>
                            </p:stCondLst>
                            <p:childTnLst>
                              <p:par>
                                <p:cTn id="105" presetID="47" presetClass="entr" presetSubtype="0" fill="hold"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1000" fill="hold"/>
                                        <p:tgtEl>
                                          <p:spTgt spid="24"/>
                                        </p:tgtEl>
                                        <p:attrNameLst>
                                          <p:attrName>ppt_y</p:attrName>
                                        </p:attrNameLst>
                                      </p:cBhvr>
                                      <p:tavLst>
                                        <p:tav tm="0">
                                          <p:val>
                                            <p:strVal val="#ppt_y-.1"/>
                                          </p:val>
                                        </p:tav>
                                        <p:tav tm="100000">
                                          <p:val>
                                            <p:strVal val="#ppt_y"/>
                                          </p:val>
                                        </p:tav>
                                      </p:tavLst>
                                    </p:anim>
                                  </p:childTnLst>
                                </p:cTn>
                              </p:par>
                              <p:par>
                                <p:cTn id="110" presetID="47" presetClass="entr" presetSubtype="0" fill="hold" grpId="0" nodeType="withEffect">
                                  <p:stCondLst>
                                    <p:cond delay="0"/>
                                  </p:stCondLst>
                                  <p:childTnLst>
                                    <p:set>
                                      <p:cBhvr>
                                        <p:cTn id="111" dur="1" fill="hold">
                                          <p:stCondLst>
                                            <p:cond delay="0"/>
                                          </p:stCondLst>
                                        </p:cTn>
                                        <p:tgtEl>
                                          <p:spTgt spid="7"/>
                                        </p:tgtEl>
                                        <p:attrNameLst>
                                          <p:attrName>style.visibility</p:attrName>
                                        </p:attrNameLst>
                                      </p:cBhvr>
                                      <p:to>
                                        <p:strVal val="visible"/>
                                      </p:to>
                                    </p:set>
                                    <p:animEffect transition="in" filter="fade">
                                      <p:cBhvr>
                                        <p:cTn id="112" dur="1000"/>
                                        <p:tgtEl>
                                          <p:spTgt spid="7"/>
                                        </p:tgtEl>
                                      </p:cBhvr>
                                    </p:animEffect>
                                    <p:anim calcmode="lin" valueType="num">
                                      <p:cBhvr>
                                        <p:cTn id="113" dur="1000" fill="hold"/>
                                        <p:tgtEl>
                                          <p:spTgt spid="7"/>
                                        </p:tgtEl>
                                        <p:attrNameLst>
                                          <p:attrName>ppt_x</p:attrName>
                                        </p:attrNameLst>
                                      </p:cBhvr>
                                      <p:tavLst>
                                        <p:tav tm="0">
                                          <p:val>
                                            <p:strVal val="#ppt_x"/>
                                          </p:val>
                                        </p:tav>
                                        <p:tav tm="100000">
                                          <p:val>
                                            <p:strVal val="#ppt_x"/>
                                          </p:val>
                                        </p:tav>
                                      </p:tavLst>
                                    </p:anim>
                                    <p:anim calcmode="lin" valueType="num">
                                      <p:cBhvr>
                                        <p:cTn id="114" dur="1000" fill="hold"/>
                                        <p:tgtEl>
                                          <p:spTgt spid="7"/>
                                        </p:tgtEl>
                                        <p:attrNameLst>
                                          <p:attrName>ppt_y</p:attrName>
                                        </p:attrNameLst>
                                      </p:cBhvr>
                                      <p:tavLst>
                                        <p:tav tm="0">
                                          <p:val>
                                            <p:strVal val="#ppt_y-.1"/>
                                          </p:val>
                                        </p:tav>
                                        <p:tav tm="100000">
                                          <p:val>
                                            <p:strVal val="#ppt_y"/>
                                          </p:val>
                                        </p:tav>
                                      </p:tavLst>
                                    </p:anim>
                                  </p:childTnLst>
                                </p:cTn>
                              </p:par>
                            </p:childTnLst>
                          </p:cTn>
                        </p:par>
                        <p:par>
                          <p:cTn id="115" fill="hold">
                            <p:stCondLst>
                              <p:cond delay="13000"/>
                            </p:stCondLst>
                            <p:childTnLst>
                              <p:par>
                                <p:cTn id="116" presetID="22" presetClass="entr" presetSubtype="1" fill="hold" nodeType="afterEffect">
                                  <p:stCondLst>
                                    <p:cond delay="0"/>
                                  </p:stCondLst>
                                  <p:childTnLst>
                                    <p:set>
                                      <p:cBhvr>
                                        <p:cTn id="117" dur="1" fill="hold">
                                          <p:stCondLst>
                                            <p:cond delay="0"/>
                                          </p:stCondLst>
                                        </p:cTn>
                                        <p:tgtEl>
                                          <p:spTgt spid="20"/>
                                        </p:tgtEl>
                                        <p:attrNameLst>
                                          <p:attrName>style.visibility</p:attrName>
                                        </p:attrNameLst>
                                      </p:cBhvr>
                                      <p:to>
                                        <p:strVal val="visible"/>
                                      </p:to>
                                    </p:set>
                                    <p:animEffect transition="in" filter="wipe(up)">
                                      <p:cBhvr>
                                        <p:cTn id="11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animBg="1"/>
      <p:bldP spid="26" grpId="0" animBg="1"/>
      <p:bldP spid="27" grpId="0" animBg="1"/>
      <p:bldP spid="36" grpId="0" animBg="1"/>
      <p:bldP spid="37" grpId="0" animBg="1"/>
      <p:bldP spid="59" grpId="0" build="p"/>
      <p:bldP spid="6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Arrow: Pentagon 13">
            <a:extLst>
              <a:ext uri="{FF2B5EF4-FFF2-40B4-BE49-F238E27FC236}">
                <a16:creationId xmlns:a16="http://schemas.microsoft.com/office/drawing/2014/main" id="{6012C2A0-5C06-4EC5-8137-4A98A9408FA4}"/>
              </a:ext>
            </a:extLst>
          </p:cNvPr>
          <p:cNvSpPr/>
          <p:nvPr/>
        </p:nvSpPr>
        <p:spPr>
          <a:xfrm>
            <a:off x="-19866" y="1912690"/>
            <a:ext cx="5764667" cy="2209800"/>
          </a:xfrm>
          <a:prstGeom prst="homePlate">
            <a:avLst/>
          </a:prstGeom>
          <a:gradFill flip="none" rotWithShape="1">
            <a:gsLst>
              <a:gs pos="25000">
                <a:srgbClr val="000000">
                  <a:alpha val="20000"/>
                </a:srgbClr>
              </a:gs>
              <a:gs pos="0">
                <a:schemeClr val="tx1">
                  <a:alpha val="0"/>
                </a:schemeClr>
              </a:gs>
              <a:gs pos="50000">
                <a:schemeClr val="tx1">
                  <a:alpha val="50000"/>
                </a:schemeClr>
              </a:gs>
              <a:gs pos="100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row: Pentagon 15">
            <a:extLst>
              <a:ext uri="{FF2B5EF4-FFF2-40B4-BE49-F238E27FC236}">
                <a16:creationId xmlns:a16="http://schemas.microsoft.com/office/drawing/2014/main" id="{A173497C-9A32-451E-87DE-08824BB39CEB}"/>
              </a:ext>
            </a:extLst>
          </p:cNvPr>
          <p:cNvSpPr/>
          <p:nvPr/>
        </p:nvSpPr>
        <p:spPr>
          <a:xfrm rot="10800000">
            <a:off x="6268267" y="1912689"/>
            <a:ext cx="5943600" cy="2209800"/>
          </a:xfrm>
          <a:prstGeom prst="homePlate">
            <a:avLst/>
          </a:prstGeom>
          <a:gradFill flip="none" rotWithShape="1">
            <a:gsLst>
              <a:gs pos="0">
                <a:schemeClr val="tx1">
                  <a:alpha val="0"/>
                </a:schemeClr>
              </a:gs>
              <a:gs pos="25000">
                <a:srgbClr val="000000">
                  <a:alpha val="20000"/>
                </a:srgbClr>
              </a:gs>
              <a:gs pos="50000">
                <a:schemeClr val="tx1">
                  <a:alpha val="50000"/>
                </a:schemeClr>
              </a:gs>
              <a:gs pos="100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76CD4AAD-DFD7-4C85-A8B7-C781E1A6FE36}"/>
              </a:ext>
            </a:extLst>
          </p:cNvPr>
          <p:cNvGrpSpPr/>
          <p:nvPr/>
        </p:nvGrpSpPr>
        <p:grpSpPr>
          <a:xfrm>
            <a:off x="3429000" y="2331720"/>
            <a:ext cx="1280160" cy="1280160"/>
            <a:chOff x="3429000" y="2331720"/>
            <a:chExt cx="1280160" cy="1280160"/>
          </a:xfrm>
        </p:grpSpPr>
        <p:grpSp>
          <p:nvGrpSpPr>
            <p:cNvPr id="11" name="Group 10">
              <a:extLst>
                <a:ext uri="{FF2B5EF4-FFF2-40B4-BE49-F238E27FC236}">
                  <a16:creationId xmlns:a16="http://schemas.microsoft.com/office/drawing/2014/main" id="{300D131D-6D61-4DA2-849D-E803302D3B38}"/>
                </a:ext>
              </a:extLst>
            </p:cNvPr>
            <p:cNvGrpSpPr>
              <a:grpSpLocks noChangeAspect="1"/>
            </p:cNvGrpSpPr>
            <p:nvPr/>
          </p:nvGrpSpPr>
          <p:grpSpPr>
            <a:xfrm>
              <a:off x="3429000" y="2331720"/>
              <a:ext cx="1280160" cy="1280160"/>
              <a:chOff x="7315200" y="2057400"/>
              <a:chExt cx="1828800" cy="1828800"/>
            </a:xfrm>
          </p:grpSpPr>
          <p:sp>
            <p:nvSpPr>
              <p:cNvPr id="12" name="Oval 11">
                <a:extLst>
                  <a:ext uri="{FF2B5EF4-FFF2-40B4-BE49-F238E27FC236}">
                    <a16:creationId xmlns:a16="http://schemas.microsoft.com/office/drawing/2014/main" id="{2F121456-5742-4142-91DD-9ECBCA34084A}"/>
                  </a:ext>
                </a:extLst>
              </p:cNvPr>
              <p:cNvSpPr>
                <a:spLocks noChangeAspect="1"/>
              </p:cNvSpPr>
              <p:nvPr/>
            </p:nvSpPr>
            <p:spPr>
              <a:xfrm>
                <a:off x="7315200" y="2057400"/>
                <a:ext cx="1828800" cy="1828800"/>
              </a:xfrm>
              <a:prstGeom prst="ellipse">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9210A54F-3E44-46C2-8D65-745A20E6755C}"/>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a:extLst>
                <a:ext uri="{FF2B5EF4-FFF2-40B4-BE49-F238E27FC236}">
                  <a16:creationId xmlns:a16="http://schemas.microsoft.com/office/drawing/2014/main" id="{49D7307C-6842-4D01-8526-E1A07F9669C8}"/>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15" name="Group 14">
            <a:extLst>
              <a:ext uri="{FF2B5EF4-FFF2-40B4-BE49-F238E27FC236}">
                <a16:creationId xmlns:a16="http://schemas.microsoft.com/office/drawing/2014/main" id="{FA5EFF50-0F82-4777-9EBA-3B556B0AEBF4}"/>
              </a:ext>
            </a:extLst>
          </p:cNvPr>
          <p:cNvGrpSpPr/>
          <p:nvPr/>
        </p:nvGrpSpPr>
        <p:grpSpPr>
          <a:xfrm>
            <a:off x="5092134" y="2103189"/>
            <a:ext cx="1828800" cy="1828800"/>
            <a:chOff x="7315200" y="2057400"/>
            <a:chExt cx="1828800" cy="1828800"/>
          </a:xfrm>
          <a:effectLst>
            <a:outerShdw blurRad="63500" sx="102000" sy="102000" algn="ctr" rotWithShape="0">
              <a:prstClr val="black">
                <a:alpha val="40000"/>
              </a:prstClr>
            </a:outerShdw>
          </a:effectLst>
        </p:grpSpPr>
        <p:grpSp>
          <p:nvGrpSpPr>
            <p:cNvPr id="3" name="Group 2">
              <a:extLst>
                <a:ext uri="{FF2B5EF4-FFF2-40B4-BE49-F238E27FC236}">
                  <a16:creationId xmlns:a16="http://schemas.microsoft.com/office/drawing/2014/main" id="{54A577F8-0CA1-4339-A843-4DB6021F2806}"/>
                </a:ext>
              </a:extLst>
            </p:cNvPr>
            <p:cNvGrpSpPr/>
            <p:nvPr/>
          </p:nvGrpSpPr>
          <p:grpSpPr>
            <a:xfrm>
              <a:off x="7315200" y="2057400"/>
              <a:ext cx="1828800" cy="1828800"/>
              <a:chOff x="7315200" y="2057400"/>
              <a:chExt cx="1828800" cy="1828800"/>
            </a:xfrm>
          </p:grpSpPr>
          <p:sp>
            <p:nvSpPr>
              <p:cNvPr id="7" name="Oval 6">
                <a:extLst>
                  <a:ext uri="{FF2B5EF4-FFF2-40B4-BE49-F238E27FC236}">
                    <a16:creationId xmlns:a16="http://schemas.microsoft.com/office/drawing/2014/main" id="{B86BB016-FAE6-4DF0-B1E1-9BBAE798E945}"/>
                  </a:ext>
                </a:extLst>
              </p:cNvPr>
              <p:cNvSpPr>
                <a:spLocks noChangeAspect="1"/>
              </p:cNvSpPr>
              <p:nvPr/>
            </p:nvSpPr>
            <p:spPr>
              <a:xfrm>
                <a:off x="7315200" y="2057400"/>
                <a:ext cx="1828800" cy="182880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Oval 1">
                <a:extLst>
                  <a:ext uri="{FF2B5EF4-FFF2-40B4-BE49-F238E27FC236}">
                    <a16:creationId xmlns:a16="http://schemas.microsoft.com/office/drawing/2014/main" id="{47BAB608-6EE3-4A9D-8FBE-43A495E39EA5}"/>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a:extLst>
                <a:ext uri="{FF2B5EF4-FFF2-40B4-BE49-F238E27FC236}">
                  <a16:creationId xmlns:a16="http://schemas.microsoft.com/office/drawing/2014/main" id="{18800300-D4DC-4287-838A-F6BF74ECDC24}"/>
                </a:ext>
              </a:extLst>
            </p:cNvPr>
            <p:cNvSpPr txBox="1"/>
            <p:nvPr/>
          </p:nvSpPr>
          <p:spPr>
            <a:xfrm>
              <a:off x="7503675" y="2525116"/>
              <a:ext cx="1460411" cy="883319"/>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7" name="Group 16">
            <a:extLst>
              <a:ext uri="{FF2B5EF4-FFF2-40B4-BE49-F238E27FC236}">
                <a16:creationId xmlns:a16="http://schemas.microsoft.com/office/drawing/2014/main" id="{252E6DA3-238B-4747-8E75-E68DD268D4CA}"/>
              </a:ext>
            </a:extLst>
          </p:cNvPr>
          <p:cNvGrpSpPr/>
          <p:nvPr/>
        </p:nvGrpSpPr>
        <p:grpSpPr>
          <a:xfrm>
            <a:off x="1625374" y="2372484"/>
            <a:ext cx="1280160" cy="1280160"/>
            <a:chOff x="3429000" y="2331720"/>
            <a:chExt cx="1280160" cy="1280160"/>
          </a:xfrm>
        </p:grpSpPr>
        <p:grpSp>
          <p:nvGrpSpPr>
            <p:cNvPr id="18" name="Group 17">
              <a:extLst>
                <a:ext uri="{FF2B5EF4-FFF2-40B4-BE49-F238E27FC236}">
                  <a16:creationId xmlns:a16="http://schemas.microsoft.com/office/drawing/2014/main" id="{31D04CFD-2EE7-46C4-B25F-08B2CCA8D725}"/>
                </a:ext>
              </a:extLst>
            </p:cNvPr>
            <p:cNvGrpSpPr>
              <a:grpSpLocks noChangeAspect="1"/>
            </p:cNvGrpSpPr>
            <p:nvPr/>
          </p:nvGrpSpPr>
          <p:grpSpPr>
            <a:xfrm>
              <a:off x="3429000" y="2331720"/>
              <a:ext cx="1280160" cy="1280160"/>
              <a:chOff x="7315200" y="2057400"/>
              <a:chExt cx="1828800" cy="1828800"/>
            </a:xfrm>
          </p:grpSpPr>
          <p:sp>
            <p:nvSpPr>
              <p:cNvPr id="20" name="Oval 19">
                <a:extLst>
                  <a:ext uri="{FF2B5EF4-FFF2-40B4-BE49-F238E27FC236}">
                    <a16:creationId xmlns:a16="http://schemas.microsoft.com/office/drawing/2014/main" id="{95030000-7AB8-4609-92D2-727D9C66DD94}"/>
                  </a:ext>
                </a:extLst>
              </p:cNvPr>
              <p:cNvSpPr>
                <a:spLocks noChangeAspect="1"/>
              </p:cNvSpPr>
              <p:nvPr/>
            </p:nvSpPr>
            <p:spPr>
              <a:xfrm>
                <a:off x="7315200" y="2057400"/>
                <a:ext cx="1828800" cy="1828800"/>
              </a:xfrm>
              <a:prstGeom prst="ellipse">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0083F8C3-25C9-42A8-A8E9-A21ABACB2F34}"/>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TextBox 18">
              <a:extLst>
                <a:ext uri="{FF2B5EF4-FFF2-40B4-BE49-F238E27FC236}">
                  <a16:creationId xmlns:a16="http://schemas.microsoft.com/office/drawing/2014/main" id="{F4735BC3-0C28-4ADC-BD91-A47B419EF121}"/>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22" name="Group 21">
            <a:extLst>
              <a:ext uri="{FF2B5EF4-FFF2-40B4-BE49-F238E27FC236}">
                <a16:creationId xmlns:a16="http://schemas.microsoft.com/office/drawing/2014/main" id="{BFBC11CB-D0E1-4959-9BC9-FFA595C0339A}"/>
              </a:ext>
            </a:extLst>
          </p:cNvPr>
          <p:cNvGrpSpPr/>
          <p:nvPr/>
        </p:nvGrpSpPr>
        <p:grpSpPr>
          <a:xfrm>
            <a:off x="7303908" y="2331720"/>
            <a:ext cx="1280160" cy="1280160"/>
            <a:chOff x="3429000" y="2331720"/>
            <a:chExt cx="1280160" cy="1280160"/>
          </a:xfrm>
        </p:grpSpPr>
        <p:grpSp>
          <p:nvGrpSpPr>
            <p:cNvPr id="23" name="Group 22">
              <a:extLst>
                <a:ext uri="{FF2B5EF4-FFF2-40B4-BE49-F238E27FC236}">
                  <a16:creationId xmlns:a16="http://schemas.microsoft.com/office/drawing/2014/main" id="{AF160EBD-BD48-4585-BCAB-BF14FA99E90C}"/>
                </a:ext>
              </a:extLst>
            </p:cNvPr>
            <p:cNvGrpSpPr>
              <a:grpSpLocks noChangeAspect="1"/>
            </p:cNvGrpSpPr>
            <p:nvPr/>
          </p:nvGrpSpPr>
          <p:grpSpPr>
            <a:xfrm>
              <a:off x="3429000" y="2331720"/>
              <a:ext cx="1280160" cy="1280160"/>
              <a:chOff x="7315200" y="2057400"/>
              <a:chExt cx="1828800" cy="1828800"/>
            </a:xfrm>
          </p:grpSpPr>
          <p:sp>
            <p:nvSpPr>
              <p:cNvPr id="25" name="Oval 24">
                <a:extLst>
                  <a:ext uri="{FF2B5EF4-FFF2-40B4-BE49-F238E27FC236}">
                    <a16:creationId xmlns:a16="http://schemas.microsoft.com/office/drawing/2014/main" id="{E5159414-2290-4CE1-A780-E351BE4DFD05}"/>
                  </a:ext>
                </a:extLst>
              </p:cNvPr>
              <p:cNvSpPr>
                <a:spLocks noChangeAspect="1"/>
              </p:cNvSpPr>
              <p:nvPr/>
            </p:nvSpPr>
            <p:spPr>
              <a:xfrm>
                <a:off x="7315200" y="2057400"/>
                <a:ext cx="1828800" cy="182880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a:extLst>
                  <a:ext uri="{FF2B5EF4-FFF2-40B4-BE49-F238E27FC236}">
                    <a16:creationId xmlns:a16="http://schemas.microsoft.com/office/drawing/2014/main" id="{0372CA71-7044-4E1A-8114-F8E0A6C8A5D3}"/>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9A8076CD-A26D-4C25-9D64-DF61CEA01A16}"/>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27" name="Group 26">
            <a:extLst>
              <a:ext uri="{FF2B5EF4-FFF2-40B4-BE49-F238E27FC236}">
                <a16:creationId xmlns:a16="http://schemas.microsoft.com/office/drawing/2014/main" id="{47C51963-5719-407B-B3AB-973C416E5D34}"/>
              </a:ext>
            </a:extLst>
          </p:cNvPr>
          <p:cNvGrpSpPr/>
          <p:nvPr/>
        </p:nvGrpSpPr>
        <p:grpSpPr>
          <a:xfrm>
            <a:off x="9112704" y="2331720"/>
            <a:ext cx="1280160" cy="1280160"/>
            <a:chOff x="3429000" y="2331720"/>
            <a:chExt cx="1280160" cy="1280160"/>
          </a:xfrm>
        </p:grpSpPr>
        <p:grpSp>
          <p:nvGrpSpPr>
            <p:cNvPr id="28" name="Group 27">
              <a:extLst>
                <a:ext uri="{FF2B5EF4-FFF2-40B4-BE49-F238E27FC236}">
                  <a16:creationId xmlns:a16="http://schemas.microsoft.com/office/drawing/2014/main" id="{D5A137F1-E4C6-4560-81A8-E5562A0C4432}"/>
                </a:ext>
              </a:extLst>
            </p:cNvPr>
            <p:cNvGrpSpPr>
              <a:grpSpLocks noChangeAspect="1"/>
            </p:cNvGrpSpPr>
            <p:nvPr/>
          </p:nvGrpSpPr>
          <p:grpSpPr>
            <a:xfrm>
              <a:off x="3429000" y="2331720"/>
              <a:ext cx="1280160" cy="1280160"/>
              <a:chOff x="7315200" y="2057400"/>
              <a:chExt cx="1828800" cy="1828800"/>
            </a:xfrm>
          </p:grpSpPr>
          <p:sp>
            <p:nvSpPr>
              <p:cNvPr id="30" name="Oval 29">
                <a:extLst>
                  <a:ext uri="{FF2B5EF4-FFF2-40B4-BE49-F238E27FC236}">
                    <a16:creationId xmlns:a16="http://schemas.microsoft.com/office/drawing/2014/main" id="{0F5FAF49-8358-405E-B6F7-43D135289CD3}"/>
                  </a:ext>
                </a:extLst>
              </p:cNvPr>
              <p:cNvSpPr>
                <a:spLocks noChangeAspect="1"/>
              </p:cNvSpPr>
              <p:nvPr/>
            </p:nvSpPr>
            <p:spPr>
              <a:xfrm>
                <a:off x="7315200" y="2057400"/>
                <a:ext cx="1828800" cy="1828800"/>
              </a:xfrm>
              <a:prstGeom prst="ellipse">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84017E9E-73D9-4D8C-A98F-561CFD66AFF5}"/>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DE59910B-40C6-4832-8EDB-81E9B98274DC}"/>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sp>
        <p:nvSpPr>
          <p:cNvPr id="33" name="Text Placeholder 3">
            <a:extLst>
              <a:ext uri="{FF2B5EF4-FFF2-40B4-BE49-F238E27FC236}">
                <a16:creationId xmlns:a16="http://schemas.microsoft.com/office/drawing/2014/main" id="{7C9664F1-E2F4-42FB-BD88-2CF1105B0ED4}"/>
              </a:ext>
            </a:extLst>
          </p:cNvPr>
          <p:cNvSpPr txBox="1">
            <a:spLocks/>
          </p:cNvSpPr>
          <p:nvPr/>
        </p:nvSpPr>
        <p:spPr>
          <a:xfrm>
            <a:off x="688768"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FE4A1E"/>
                </a:solidFill>
                <a:latin typeface="Bernard MT Condensed" panose="02050806060905020404" pitchFamily="18" charset="0"/>
              </a:rPr>
              <a:t>LOREM IPSUM</a:t>
            </a:r>
          </a:p>
        </p:txBody>
      </p:sp>
      <p:grpSp>
        <p:nvGrpSpPr>
          <p:cNvPr id="37" name="Group 36">
            <a:extLst>
              <a:ext uri="{FF2B5EF4-FFF2-40B4-BE49-F238E27FC236}">
                <a16:creationId xmlns:a16="http://schemas.microsoft.com/office/drawing/2014/main" id="{5B430879-215C-4EB2-9E32-6D3CF3407284}"/>
              </a:ext>
            </a:extLst>
          </p:cNvPr>
          <p:cNvGrpSpPr/>
          <p:nvPr/>
        </p:nvGrpSpPr>
        <p:grpSpPr>
          <a:xfrm>
            <a:off x="543008" y="4846320"/>
            <a:ext cx="2162460" cy="1396903"/>
            <a:chOff x="543008" y="4754832"/>
            <a:chExt cx="2162460" cy="1396903"/>
          </a:xfrm>
        </p:grpSpPr>
        <p:sp>
          <p:nvSpPr>
            <p:cNvPr id="34" name="Text Placeholder 3">
              <a:extLst>
                <a:ext uri="{FF2B5EF4-FFF2-40B4-BE49-F238E27FC236}">
                  <a16:creationId xmlns:a16="http://schemas.microsoft.com/office/drawing/2014/main" id="{7DF436C0-45DD-417E-BEF8-49F1C69F0A7E}"/>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rPr>
                <a:t>OPTION 01</a:t>
              </a:r>
            </a:p>
          </p:txBody>
        </p:sp>
        <p:cxnSp>
          <p:nvCxnSpPr>
            <p:cNvPr id="35" name="Straight Connector 34">
              <a:extLst>
                <a:ext uri="{FF2B5EF4-FFF2-40B4-BE49-F238E27FC236}">
                  <a16:creationId xmlns:a16="http://schemas.microsoft.com/office/drawing/2014/main" id="{D53DF7A8-1CBE-4DE7-A184-95D3A5F090E2}"/>
                </a:ext>
              </a:extLst>
            </p:cNvPr>
            <p:cNvCxnSpPr/>
            <p:nvPr/>
          </p:nvCxnSpPr>
          <p:spPr>
            <a:xfrm>
              <a:off x="848134" y="4754832"/>
              <a:ext cx="155448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36" name="Text Placeholder 3">
              <a:extLst>
                <a:ext uri="{FF2B5EF4-FFF2-40B4-BE49-F238E27FC236}">
                  <a16:creationId xmlns:a16="http://schemas.microsoft.com/office/drawing/2014/main" id="{F91230CE-9C45-49CB-8688-FEC0BDF2C086}"/>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sp>
        <p:nvSpPr>
          <p:cNvPr id="38" name="Text Placeholder 3">
            <a:extLst>
              <a:ext uri="{FF2B5EF4-FFF2-40B4-BE49-F238E27FC236}">
                <a16:creationId xmlns:a16="http://schemas.microsoft.com/office/drawing/2014/main" id="{D32CF7B8-3844-4249-B875-B046EB45A3A8}"/>
              </a:ext>
            </a:extLst>
          </p:cNvPr>
          <p:cNvSpPr txBox="1">
            <a:spLocks/>
          </p:cNvSpPr>
          <p:nvPr/>
        </p:nvSpPr>
        <p:spPr>
          <a:xfrm>
            <a:off x="3387140"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5C9AD3"/>
                </a:solidFill>
                <a:latin typeface="Bernard MT Condensed" panose="02050806060905020404" pitchFamily="18" charset="0"/>
              </a:rPr>
              <a:t>LOREM IPSUM</a:t>
            </a:r>
          </a:p>
        </p:txBody>
      </p:sp>
      <p:grpSp>
        <p:nvGrpSpPr>
          <p:cNvPr id="39" name="Group 38">
            <a:extLst>
              <a:ext uri="{FF2B5EF4-FFF2-40B4-BE49-F238E27FC236}">
                <a16:creationId xmlns:a16="http://schemas.microsoft.com/office/drawing/2014/main" id="{B755D884-5739-42FB-B712-86D04226D7C9}"/>
              </a:ext>
            </a:extLst>
          </p:cNvPr>
          <p:cNvGrpSpPr/>
          <p:nvPr/>
        </p:nvGrpSpPr>
        <p:grpSpPr>
          <a:xfrm>
            <a:off x="3241380" y="4846320"/>
            <a:ext cx="2162460" cy="1396903"/>
            <a:chOff x="543008" y="4754832"/>
            <a:chExt cx="2162460" cy="1396903"/>
          </a:xfrm>
        </p:grpSpPr>
        <p:sp>
          <p:nvSpPr>
            <p:cNvPr id="40" name="Text Placeholder 3">
              <a:extLst>
                <a:ext uri="{FF2B5EF4-FFF2-40B4-BE49-F238E27FC236}">
                  <a16:creationId xmlns:a16="http://schemas.microsoft.com/office/drawing/2014/main" id="{9A2B0FBE-598A-44A9-A8D0-7CF92051EBBE}"/>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rPr>
                <a:t>OPTION 02</a:t>
              </a:r>
            </a:p>
          </p:txBody>
        </p:sp>
        <p:cxnSp>
          <p:nvCxnSpPr>
            <p:cNvPr id="41" name="Straight Connector 40">
              <a:extLst>
                <a:ext uri="{FF2B5EF4-FFF2-40B4-BE49-F238E27FC236}">
                  <a16:creationId xmlns:a16="http://schemas.microsoft.com/office/drawing/2014/main" id="{372D2B3B-1E83-49A8-910A-89F8C614ABD4}"/>
                </a:ext>
              </a:extLst>
            </p:cNvPr>
            <p:cNvCxnSpPr/>
            <p:nvPr/>
          </p:nvCxnSpPr>
          <p:spPr>
            <a:xfrm>
              <a:off x="848134" y="4754832"/>
              <a:ext cx="155448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2" name="Text Placeholder 3">
              <a:extLst>
                <a:ext uri="{FF2B5EF4-FFF2-40B4-BE49-F238E27FC236}">
                  <a16:creationId xmlns:a16="http://schemas.microsoft.com/office/drawing/2014/main" id="{D7852542-23E5-47AB-B740-60F6BFB43B7D}"/>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sp>
        <p:nvSpPr>
          <p:cNvPr id="43" name="Text Placeholder 3">
            <a:extLst>
              <a:ext uri="{FF2B5EF4-FFF2-40B4-BE49-F238E27FC236}">
                <a16:creationId xmlns:a16="http://schemas.microsoft.com/office/drawing/2014/main" id="{BF16A6ED-B979-4DF1-9497-6CDDCB87FF4D}"/>
              </a:ext>
            </a:extLst>
          </p:cNvPr>
          <p:cNvSpPr txBox="1">
            <a:spLocks/>
          </p:cNvSpPr>
          <p:nvPr/>
        </p:nvSpPr>
        <p:spPr>
          <a:xfrm>
            <a:off x="6713128"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44546B"/>
                </a:solidFill>
                <a:latin typeface="Bernard MT Condensed" panose="02050806060905020404" pitchFamily="18" charset="0"/>
              </a:rPr>
              <a:t>LOREM IPSUM</a:t>
            </a:r>
          </a:p>
        </p:txBody>
      </p:sp>
      <p:grpSp>
        <p:nvGrpSpPr>
          <p:cNvPr id="44" name="Group 43">
            <a:extLst>
              <a:ext uri="{FF2B5EF4-FFF2-40B4-BE49-F238E27FC236}">
                <a16:creationId xmlns:a16="http://schemas.microsoft.com/office/drawing/2014/main" id="{03835649-58F9-4353-93B0-FA06A4DAF6F0}"/>
              </a:ext>
            </a:extLst>
          </p:cNvPr>
          <p:cNvGrpSpPr/>
          <p:nvPr/>
        </p:nvGrpSpPr>
        <p:grpSpPr>
          <a:xfrm>
            <a:off x="6567368" y="4846320"/>
            <a:ext cx="2162460" cy="1396903"/>
            <a:chOff x="543008" y="4754832"/>
            <a:chExt cx="2162460" cy="1396903"/>
          </a:xfrm>
        </p:grpSpPr>
        <p:sp>
          <p:nvSpPr>
            <p:cNvPr id="45" name="Text Placeholder 3">
              <a:extLst>
                <a:ext uri="{FF2B5EF4-FFF2-40B4-BE49-F238E27FC236}">
                  <a16:creationId xmlns:a16="http://schemas.microsoft.com/office/drawing/2014/main" id="{5CA78DDE-110B-4150-99F5-28E69E651811}"/>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rPr>
                <a:t>OPTION 03</a:t>
              </a:r>
            </a:p>
          </p:txBody>
        </p:sp>
        <p:cxnSp>
          <p:nvCxnSpPr>
            <p:cNvPr id="46" name="Straight Connector 45">
              <a:extLst>
                <a:ext uri="{FF2B5EF4-FFF2-40B4-BE49-F238E27FC236}">
                  <a16:creationId xmlns:a16="http://schemas.microsoft.com/office/drawing/2014/main" id="{2784B660-07CE-4AB9-A89F-10FC9464E68B}"/>
                </a:ext>
              </a:extLst>
            </p:cNvPr>
            <p:cNvCxnSpPr/>
            <p:nvPr/>
          </p:nvCxnSpPr>
          <p:spPr>
            <a:xfrm>
              <a:off x="848134" y="4754832"/>
              <a:ext cx="155448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7" name="Text Placeholder 3">
              <a:extLst>
                <a:ext uri="{FF2B5EF4-FFF2-40B4-BE49-F238E27FC236}">
                  <a16:creationId xmlns:a16="http://schemas.microsoft.com/office/drawing/2014/main" id="{A007C8A8-8BC4-4060-90BE-E30C26590A10}"/>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sp>
        <p:nvSpPr>
          <p:cNvPr id="48" name="Text Placeholder 3">
            <a:extLst>
              <a:ext uri="{FF2B5EF4-FFF2-40B4-BE49-F238E27FC236}">
                <a16:creationId xmlns:a16="http://schemas.microsoft.com/office/drawing/2014/main" id="{8E5D5956-44A2-40D9-96F0-5D8F219F513B}"/>
              </a:ext>
            </a:extLst>
          </p:cNvPr>
          <p:cNvSpPr txBox="1">
            <a:spLocks/>
          </p:cNvSpPr>
          <p:nvPr/>
        </p:nvSpPr>
        <p:spPr>
          <a:xfrm>
            <a:off x="9337100"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7A7A7A"/>
                </a:solidFill>
                <a:latin typeface="Bernard MT Condensed" panose="02050806060905020404" pitchFamily="18" charset="0"/>
              </a:rPr>
              <a:t>LOREM IPSUM</a:t>
            </a:r>
          </a:p>
        </p:txBody>
      </p:sp>
      <p:grpSp>
        <p:nvGrpSpPr>
          <p:cNvPr id="49" name="Group 48">
            <a:extLst>
              <a:ext uri="{FF2B5EF4-FFF2-40B4-BE49-F238E27FC236}">
                <a16:creationId xmlns:a16="http://schemas.microsoft.com/office/drawing/2014/main" id="{0ECB19D0-E87C-4AD0-B7D2-418E9D6B4C3D}"/>
              </a:ext>
            </a:extLst>
          </p:cNvPr>
          <p:cNvGrpSpPr/>
          <p:nvPr/>
        </p:nvGrpSpPr>
        <p:grpSpPr>
          <a:xfrm>
            <a:off x="9191340" y="4846320"/>
            <a:ext cx="2162460" cy="1396903"/>
            <a:chOff x="543008" y="4754832"/>
            <a:chExt cx="2162460" cy="1396903"/>
          </a:xfrm>
        </p:grpSpPr>
        <p:sp>
          <p:nvSpPr>
            <p:cNvPr id="50" name="Text Placeholder 3">
              <a:extLst>
                <a:ext uri="{FF2B5EF4-FFF2-40B4-BE49-F238E27FC236}">
                  <a16:creationId xmlns:a16="http://schemas.microsoft.com/office/drawing/2014/main" id="{FEC07715-1145-47EB-B926-3DC2F4046676}"/>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rPr>
                <a:t>OPTION 04</a:t>
              </a:r>
            </a:p>
          </p:txBody>
        </p:sp>
        <p:cxnSp>
          <p:nvCxnSpPr>
            <p:cNvPr id="51" name="Straight Connector 50">
              <a:extLst>
                <a:ext uri="{FF2B5EF4-FFF2-40B4-BE49-F238E27FC236}">
                  <a16:creationId xmlns:a16="http://schemas.microsoft.com/office/drawing/2014/main" id="{9CF1F455-2D31-4A11-A41F-8667D2ECBE82}"/>
                </a:ext>
              </a:extLst>
            </p:cNvPr>
            <p:cNvCxnSpPr/>
            <p:nvPr/>
          </p:nvCxnSpPr>
          <p:spPr>
            <a:xfrm>
              <a:off x="848134" y="4754832"/>
              <a:ext cx="155448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2" name="Text Placeholder 3">
              <a:extLst>
                <a:ext uri="{FF2B5EF4-FFF2-40B4-BE49-F238E27FC236}">
                  <a16:creationId xmlns:a16="http://schemas.microsoft.com/office/drawing/2014/main" id="{8AE74306-A5BD-412E-AD33-E459394EFD1A}"/>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spTree>
    <p:extLst>
      <p:ext uri="{BB962C8B-B14F-4D97-AF65-F5344CB8AC3E}">
        <p14:creationId xmlns:p14="http://schemas.microsoft.com/office/powerpoint/2010/main" val="2621255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0-#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fill="hold"/>
                                        <p:tgtEl>
                                          <p:spTgt spid="16"/>
                                        </p:tgtEl>
                                        <p:attrNameLst>
                                          <p:attrName>ppt_x</p:attrName>
                                        </p:attrNameLst>
                                      </p:cBhvr>
                                      <p:tavLst>
                                        <p:tav tm="0">
                                          <p:val>
                                            <p:strVal val="1+#ppt_w/2"/>
                                          </p:val>
                                        </p:tav>
                                        <p:tav tm="100000">
                                          <p:val>
                                            <p:strVal val="#ppt_x"/>
                                          </p:val>
                                        </p:tav>
                                      </p:tavLst>
                                    </p:anim>
                                    <p:anim calcmode="lin" valueType="num">
                                      <p:cBhvr additive="base">
                                        <p:cTn id="16" dur="500" fill="hold"/>
                                        <p:tgtEl>
                                          <p:spTgt spid="16"/>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p:cTn id="20" dur="750" fill="hold"/>
                                        <p:tgtEl>
                                          <p:spTgt spid="15"/>
                                        </p:tgtEl>
                                        <p:attrNameLst>
                                          <p:attrName>ppt_w</p:attrName>
                                        </p:attrNameLst>
                                      </p:cBhvr>
                                      <p:tavLst>
                                        <p:tav tm="0">
                                          <p:val>
                                            <p:fltVal val="0"/>
                                          </p:val>
                                        </p:tav>
                                        <p:tav tm="100000">
                                          <p:val>
                                            <p:strVal val="#ppt_w"/>
                                          </p:val>
                                        </p:tav>
                                      </p:tavLst>
                                    </p:anim>
                                    <p:anim calcmode="lin" valueType="num">
                                      <p:cBhvr>
                                        <p:cTn id="21" dur="750" fill="hold"/>
                                        <p:tgtEl>
                                          <p:spTgt spid="15"/>
                                        </p:tgtEl>
                                        <p:attrNameLst>
                                          <p:attrName>ppt_h</p:attrName>
                                        </p:attrNameLst>
                                      </p:cBhvr>
                                      <p:tavLst>
                                        <p:tav tm="0">
                                          <p:val>
                                            <p:fltVal val="0"/>
                                          </p:val>
                                        </p:tav>
                                        <p:tav tm="100000">
                                          <p:val>
                                            <p:strVal val="#ppt_h"/>
                                          </p:val>
                                        </p:tav>
                                      </p:tavLst>
                                    </p:anim>
                                    <p:animEffect transition="in" filter="fade">
                                      <p:cBhvr>
                                        <p:cTn id="22" dur="750"/>
                                        <p:tgtEl>
                                          <p:spTgt spid="15"/>
                                        </p:tgtEl>
                                      </p:cBhvr>
                                    </p:animEffect>
                                  </p:childTnLst>
                                </p:cTn>
                              </p:par>
                            </p:childTnLst>
                          </p:cTn>
                        </p:par>
                        <p:par>
                          <p:cTn id="23" fill="hold">
                            <p:stCondLst>
                              <p:cond delay="1750"/>
                            </p:stCondLst>
                            <p:childTnLst>
                              <p:par>
                                <p:cTn id="24" presetID="49" presetClass="entr" presetSubtype="0" decel="100000" fill="hold" nodeType="afterEffect">
                                  <p:stCondLst>
                                    <p:cond delay="250"/>
                                  </p:stCondLst>
                                  <p:childTnLst>
                                    <p:set>
                                      <p:cBhvr>
                                        <p:cTn id="25" dur="1" fill="hold">
                                          <p:stCondLst>
                                            <p:cond delay="0"/>
                                          </p:stCondLst>
                                        </p:cTn>
                                        <p:tgtEl>
                                          <p:spTgt spid="17"/>
                                        </p:tgtEl>
                                        <p:attrNameLst>
                                          <p:attrName>style.visibility</p:attrName>
                                        </p:attrNameLst>
                                      </p:cBhvr>
                                      <p:to>
                                        <p:strVal val="visible"/>
                                      </p:to>
                                    </p:set>
                                    <p:anim calcmode="lin" valueType="num">
                                      <p:cBhvr>
                                        <p:cTn id="26" dur="750" fill="hold"/>
                                        <p:tgtEl>
                                          <p:spTgt spid="17"/>
                                        </p:tgtEl>
                                        <p:attrNameLst>
                                          <p:attrName>ppt_w</p:attrName>
                                        </p:attrNameLst>
                                      </p:cBhvr>
                                      <p:tavLst>
                                        <p:tav tm="0">
                                          <p:val>
                                            <p:fltVal val="0"/>
                                          </p:val>
                                        </p:tav>
                                        <p:tav tm="100000">
                                          <p:val>
                                            <p:strVal val="#ppt_w"/>
                                          </p:val>
                                        </p:tav>
                                      </p:tavLst>
                                    </p:anim>
                                    <p:anim calcmode="lin" valueType="num">
                                      <p:cBhvr>
                                        <p:cTn id="27" dur="750" fill="hold"/>
                                        <p:tgtEl>
                                          <p:spTgt spid="17"/>
                                        </p:tgtEl>
                                        <p:attrNameLst>
                                          <p:attrName>ppt_h</p:attrName>
                                        </p:attrNameLst>
                                      </p:cBhvr>
                                      <p:tavLst>
                                        <p:tav tm="0">
                                          <p:val>
                                            <p:fltVal val="0"/>
                                          </p:val>
                                        </p:tav>
                                        <p:tav tm="100000">
                                          <p:val>
                                            <p:strVal val="#ppt_h"/>
                                          </p:val>
                                        </p:tav>
                                      </p:tavLst>
                                    </p:anim>
                                    <p:anim calcmode="lin" valueType="num">
                                      <p:cBhvr>
                                        <p:cTn id="28" dur="750" fill="hold"/>
                                        <p:tgtEl>
                                          <p:spTgt spid="17"/>
                                        </p:tgtEl>
                                        <p:attrNameLst>
                                          <p:attrName>style.rotation</p:attrName>
                                        </p:attrNameLst>
                                      </p:cBhvr>
                                      <p:tavLst>
                                        <p:tav tm="0">
                                          <p:val>
                                            <p:fltVal val="360"/>
                                          </p:val>
                                        </p:tav>
                                        <p:tav tm="100000">
                                          <p:val>
                                            <p:fltVal val="0"/>
                                          </p:val>
                                        </p:tav>
                                      </p:tavLst>
                                    </p:anim>
                                    <p:animEffect transition="in" filter="fade">
                                      <p:cBhvr>
                                        <p:cTn id="29" dur="750"/>
                                        <p:tgtEl>
                                          <p:spTgt spid="17"/>
                                        </p:tgtEl>
                                      </p:cBhvr>
                                    </p:animEffect>
                                  </p:childTnLst>
                                </p:cTn>
                              </p:par>
                            </p:childTnLst>
                          </p:cTn>
                        </p:par>
                        <p:par>
                          <p:cTn id="30" fill="hold">
                            <p:stCondLst>
                              <p:cond delay="2750"/>
                            </p:stCondLst>
                            <p:childTnLst>
                              <p:par>
                                <p:cTn id="31" presetID="42" presetClass="entr" presetSubtype="0"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fade">
                                      <p:cBhvr>
                                        <p:cTn id="33" dur="1000"/>
                                        <p:tgtEl>
                                          <p:spTgt spid="33"/>
                                        </p:tgtEl>
                                      </p:cBhvr>
                                    </p:animEffect>
                                    <p:anim calcmode="lin" valueType="num">
                                      <p:cBhvr>
                                        <p:cTn id="34" dur="1000" fill="hold"/>
                                        <p:tgtEl>
                                          <p:spTgt spid="33"/>
                                        </p:tgtEl>
                                        <p:attrNameLst>
                                          <p:attrName>ppt_x</p:attrName>
                                        </p:attrNameLst>
                                      </p:cBhvr>
                                      <p:tavLst>
                                        <p:tav tm="0">
                                          <p:val>
                                            <p:strVal val="#ppt_x"/>
                                          </p:val>
                                        </p:tav>
                                        <p:tav tm="100000">
                                          <p:val>
                                            <p:strVal val="#ppt_x"/>
                                          </p:val>
                                        </p:tav>
                                      </p:tavLst>
                                    </p:anim>
                                    <p:anim calcmode="lin" valueType="num">
                                      <p:cBhvr>
                                        <p:cTn id="35" dur="1000" fill="hold"/>
                                        <p:tgtEl>
                                          <p:spTgt spid="33"/>
                                        </p:tgtEl>
                                        <p:attrNameLst>
                                          <p:attrName>ppt_y</p:attrName>
                                        </p:attrNameLst>
                                      </p:cBhvr>
                                      <p:tavLst>
                                        <p:tav tm="0">
                                          <p:val>
                                            <p:strVal val="#ppt_y+.1"/>
                                          </p:val>
                                        </p:tav>
                                        <p:tav tm="100000">
                                          <p:val>
                                            <p:strVal val="#ppt_y"/>
                                          </p:val>
                                        </p:tav>
                                      </p:tavLst>
                                    </p:anim>
                                  </p:childTnLst>
                                </p:cTn>
                              </p:par>
                            </p:childTnLst>
                          </p:cTn>
                        </p:par>
                        <p:par>
                          <p:cTn id="36" fill="hold">
                            <p:stCondLst>
                              <p:cond delay="3750"/>
                            </p:stCondLst>
                            <p:childTnLst>
                              <p:par>
                                <p:cTn id="37" presetID="22" presetClass="entr" presetSubtype="1" fill="hold"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up)">
                                      <p:cBhvr>
                                        <p:cTn id="39" dur="500"/>
                                        <p:tgtEl>
                                          <p:spTgt spid="37"/>
                                        </p:tgtEl>
                                      </p:cBhvr>
                                    </p:animEffect>
                                  </p:childTnLst>
                                </p:cTn>
                              </p:par>
                            </p:childTnLst>
                          </p:cTn>
                        </p:par>
                        <p:par>
                          <p:cTn id="40" fill="hold">
                            <p:stCondLst>
                              <p:cond delay="4250"/>
                            </p:stCondLst>
                            <p:childTnLst>
                              <p:par>
                                <p:cTn id="41" presetID="49" presetClass="entr" presetSubtype="0" decel="100000" fill="hold" nodeType="afterEffect">
                                  <p:stCondLst>
                                    <p:cond delay="250"/>
                                  </p:stCondLst>
                                  <p:childTnLst>
                                    <p:set>
                                      <p:cBhvr>
                                        <p:cTn id="42" dur="1" fill="hold">
                                          <p:stCondLst>
                                            <p:cond delay="0"/>
                                          </p:stCondLst>
                                        </p:cTn>
                                        <p:tgtEl>
                                          <p:spTgt spid="4"/>
                                        </p:tgtEl>
                                        <p:attrNameLst>
                                          <p:attrName>style.visibility</p:attrName>
                                        </p:attrNameLst>
                                      </p:cBhvr>
                                      <p:to>
                                        <p:strVal val="visible"/>
                                      </p:to>
                                    </p:set>
                                    <p:anim calcmode="lin" valueType="num">
                                      <p:cBhvr>
                                        <p:cTn id="43" dur="750" fill="hold"/>
                                        <p:tgtEl>
                                          <p:spTgt spid="4"/>
                                        </p:tgtEl>
                                        <p:attrNameLst>
                                          <p:attrName>ppt_w</p:attrName>
                                        </p:attrNameLst>
                                      </p:cBhvr>
                                      <p:tavLst>
                                        <p:tav tm="0">
                                          <p:val>
                                            <p:fltVal val="0"/>
                                          </p:val>
                                        </p:tav>
                                        <p:tav tm="100000">
                                          <p:val>
                                            <p:strVal val="#ppt_w"/>
                                          </p:val>
                                        </p:tav>
                                      </p:tavLst>
                                    </p:anim>
                                    <p:anim calcmode="lin" valueType="num">
                                      <p:cBhvr>
                                        <p:cTn id="44" dur="750" fill="hold"/>
                                        <p:tgtEl>
                                          <p:spTgt spid="4"/>
                                        </p:tgtEl>
                                        <p:attrNameLst>
                                          <p:attrName>ppt_h</p:attrName>
                                        </p:attrNameLst>
                                      </p:cBhvr>
                                      <p:tavLst>
                                        <p:tav tm="0">
                                          <p:val>
                                            <p:fltVal val="0"/>
                                          </p:val>
                                        </p:tav>
                                        <p:tav tm="100000">
                                          <p:val>
                                            <p:strVal val="#ppt_h"/>
                                          </p:val>
                                        </p:tav>
                                      </p:tavLst>
                                    </p:anim>
                                    <p:anim calcmode="lin" valueType="num">
                                      <p:cBhvr>
                                        <p:cTn id="45" dur="750" fill="hold"/>
                                        <p:tgtEl>
                                          <p:spTgt spid="4"/>
                                        </p:tgtEl>
                                        <p:attrNameLst>
                                          <p:attrName>style.rotation</p:attrName>
                                        </p:attrNameLst>
                                      </p:cBhvr>
                                      <p:tavLst>
                                        <p:tav tm="0">
                                          <p:val>
                                            <p:fltVal val="360"/>
                                          </p:val>
                                        </p:tav>
                                        <p:tav tm="100000">
                                          <p:val>
                                            <p:fltVal val="0"/>
                                          </p:val>
                                        </p:tav>
                                      </p:tavLst>
                                    </p:anim>
                                    <p:animEffect transition="in" filter="fade">
                                      <p:cBhvr>
                                        <p:cTn id="46" dur="750"/>
                                        <p:tgtEl>
                                          <p:spTgt spid="4"/>
                                        </p:tgtEl>
                                      </p:cBhvr>
                                    </p:animEffect>
                                  </p:childTnLst>
                                </p:cTn>
                              </p:par>
                            </p:childTnLst>
                          </p:cTn>
                        </p:par>
                        <p:par>
                          <p:cTn id="47" fill="hold">
                            <p:stCondLst>
                              <p:cond delay="5250"/>
                            </p:stCondLst>
                            <p:childTnLst>
                              <p:par>
                                <p:cTn id="48" presetID="42" presetClass="entr" presetSubtype="0"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fade">
                                      <p:cBhvr>
                                        <p:cTn id="50" dur="1000"/>
                                        <p:tgtEl>
                                          <p:spTgt spid="38"/>
                                        </p:tgtEl>
                                      </p:cBhvr>
                                    </p:animEffect>
                                    <p:anim calcmode="lin" valueType="num">
                                      <p:cBhvr>
                                        <p:cTn id="51" dur="1000" fill="hold"/>
                                        <p:tgtEl>
                                          <p:spTgt spid="38"/>
                                        </p:tgtEl>
                                        <p:attrNameLst>
                                          <p:attrName>ppt_x</p:attrName>
                                        </p:attrNameLst>
                                      </p:cBhvr>
                                      <p:tavLst>
                                        <p:tav tm="0">
                                          <p:val>
                                            <p:strVal val="#ppt_x"/>
                                          </p:val>
                                        </p:tav>
                                        <p:tav tm="100000">
                                          <p:val>
                                            <p:strVal val="#ppt_x"/>
                                          </p:val>
                                        </p:tav>
                                      </p:tavLst>
                                    </p:anim>
                                    <p:anim calcmode="lin" valueType="num">
                                      <p:cBhvr>
                                        <p:cTn id="52" dur="1000" fill="hold"/>
                                        <p:tgtEl>
                                          <p:spTgt spid="38"/>
                                        </p:tgtEl>
                                        <p:attrNameLst>
                                          <p:attrName>ppt_y</p:attrName>
                                        </p:attrNameLst>
                                      </p:cBhvr>
                                      <p:tavLst>
                                        <p:tav tm="0">
                                          <p:val>
                                            <p:strVal val="#ppt_y+.1"/>
                                          </p:val>
                                        </p:tav>
                                        <p:tav tm="100000">
                                          <p:val>
                                            <p:strVal val="#ppt_y"/>
                                          </p:val>
                                        </p:tav>
                                      </p:tavLst>
                                    </p:anim>
                                  </p:childTnLst>
                                </p:cTn>
                              </p:par>
                            </p:childTnLst>
                          </p:cTn>
                        </p:par>
                        <p:par>
                          <p:cTn id="53" fill="hold">
                            <p:stCondLst>
                              <p:cond delay="6250"/>
                            </p:stCondLst>
                            <p:childTnLst>
                              <p:par>
                                <p:cTn id="54" presetID="22" presetClass="entr" presetSubtype="1" fill="hold" nodeType="afterEffect">
                                  <p:stCondLst>
                                    <p:cond delay="0"/>
                                  </p:stCondLst>
                                  <p:childTnLst>
                                    <p:set>
                                      <p:cBhvr>
                                        <p:cTn id="55" dur="1" fill="hold">
                                          <p:stCondLst>
                                            <p:cond delay="0"/>
                                          </p:stCondLst>
                                        </p:cTn>
                                        <p:tgtEl>
                                          <p:spTgt spid="39"/>
                                        </p:tgtEl>
                                        <p:attrNameLst>
                                          <p:attrName>style.visibility</p:attrName>
                                        </p:attrNameLst>
                                      </p:cBhvr>
                                      <p:to>
                                        <p:strVal val="visible"/>
                                      </p:to>
                                    </p:set>
                                    <p:animEffect transition="in" filter="wipe(up)">
                                      <p:cBhvr>
                                        <p:cTn id="56" dur="500"/>
                                        <p:tgtEl>
                                          <p:spTgt spid="39"/>
                                        </p:tgtEl>
                                      </p:cBhvr>
                                    </p:animEffect>
                                  </p:childTnLst>
                                </p:cTn>
                              </p:par>
                            </p:childTnLst>
                          </p:cTn>
                        </p:par>
                        <p:par>
                          <p:cTn id="57" fill="hold">
                            <p:stCondLst>
                              <p:cond delay="6750"/>
                            </p:stCondLst>
                            <p:childTnLst>
                              <p:par>
                                <p:cTn id="58" presetID="49" presetClass="entr" presetSubtype="0" decel="100000" fill="hold" nodeType="afterEffect">
                                  <p:stCondLst>
                                    <p:cond delay="250"/>
                                  </p:stCondLst>
                                  <p:childTnLst>
                                    <p:set>
                                      <p:cBhvr>
                                        <p:cTn id="59" dur="1" fill="hold">
                                          <p:stCondLst>
                                            <p:cond delay="0"/>
                                          </p:stCondLst>
                                        </p:cTn>
                                        <p:tgtEl>
                                          <p:spTgt spid="22"/>
                                        </p:tgtEl>
                                        <p:attrNameLst>
                                          <p:attrName>style.visibility</p:attrName>
                                        </p:attrNameLst>
                                      </p:cBhvr>
                                      <p:to>
                                        <p:strVal val="visible"/>
                                      </p:to>
                                    </p:set>
                                    <p:anim calcmode="lin" valueType="num">
                                      <p:cBhvr>
                                        <p:cTn id="60" dur="750" fill="hold"/>
                                        <p:tgtEl>
                                          <p:spTgt spid="22"/>
                                        </p:tgtEl>
                                        <p:attrNameLst>
                                          <p:attrName>ppt_w</p:attrName>
                                        </p:attrNameLst>
                                      </p:cBhvr>
                                      <p:tavLst>
                                        <p:tav tm="0">
                                          <p:val>
                                            <p:fltVal val="0"/>
                                          </p:val>
                                        </p:tav>
                                        <p:tav tm="100000">
                                          <p:val>
                                            <p:strVal val="#ppt_w"/>
                                          </p:val>
                                        </p:tav>
                                      </p:tavLst>
                                    </p:anim>
                                    <p:anim calcmode="lin" valueType="num">
                                      <p:cBhvr>
                                        <p:cTn id="61" dur="750" fill="hold"/>
                                        <p:tgtEl>
                                          <p:spTgt spid="22"/>
                                        </p:tgtEl>
                                        <p:attrNameLst>
                                          <p:attrName>ppt_h</p:attrName>
                                        </p:attrNameLst>
                                      </p:cBhvr>
                                      <p:tavLst>
                                        <p:tav tm="0">
                                          <p:val>
                                            <p:fltVal val="0"/>
                                          </p:val>
                                        </p:tav>
                                        <p:tav tm="100000">
                                          <p:val>
                                            <p:strVal val="#ppt_h"/>
                                          </p:val>
                                        </p:tav>
                                      </p:tavLst>
                                    </p:anim>
                                    <p:anim calcmode="lin" valueType="num">
                                      <p:cBhvr>
                                        <p:cTn id="62" dur="750" fill="hold"/>
                                        <p:tgtEl>
                                          <p:spTgt spid="22"/>
                                        </p:tgtEl>
                                        <p:attrNameLst>
                                          <p:attrName>style.rotation</p:attrName>
                                        </p:attrNameLst>
                                      </p:cBhvr>
                                      <p:tavLst>
                                        <p:tav tm="0">
                                          <p:val>
                                            <p:fltVal val="360"/>
                                          </p:val>
                                        </p:tav>
                                        <p:tav tm="100000">
                                          <p:val>
                                            <p:fltVal val="0"/>
                                          </p:val>
                                        </p:tav>
                                      </p:tavLst>
                                    </p:anim>
                                    <p:animEffect transition="in" filter="fade">
                                      <p:cBhvr>
                                        <p:cTn id="63" dur="750"/>
                                        <p:tgtEl>
                                          <p:spTgt spid="22"/>
                                        </p:tgtEl>
                                      </p:cBhvr>
                                    </p:animEffect>
                                  </p:childTnLst>
                                </p:cTn>
                              </p:par>
                            </p:childTnLst>
                          </p:cTn>
                        </p:par>
                        <p:par>
                          <p:cTn id="64" fill="hold">
                            <p:stCondLst>
                              <p:cond delay="7750"/>
                            </p:stCondLst>
                            <p:childTnLst>
                              <p:par>
                                <p:cTn id="65" presetID="42" presetClass="entr" presetSubtype="0"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fade">
                                      <p:cBhvr>
                                        <p:cTn id="67" dur="1000"/>
                                        <p:tgtEl>
                                          <p:spTgt spid="43"/>
                                        </p:tgtEl>
                                      </p:cBhvr>
                                    </p:animEffect>
                                    <p:anim calcmode="lin" valueType="num">
                                      <p:cBhvr>
                                        <p:cTn id="68" dur="1000" fill="hold"/>
                                        <p:tgtEl>
                                          <p:spTgt spid="43"/>
                                        </p:tgtEl>
                                        <p:attrNameLst>
                                          <p:attrName>ppt_x</p:attrName>
                                        </p:attrNameLst>
                                      </p:cBhvr>
                                      <p:tavLst>
                                        <p:tav tm="0">
                                          <p:val>
                                            <p:strVal val="#ppt_x"/>
                                          </p:val>
                                        </p:tav>
                                        <p:tav tm="100000">
                                          <p:val>
                                            <p:strVal val="#ppt_x"/>
                                          </p:val>
                                        </p:tav>
                                      </p:tavLst>
                                    </p:anim>
                                    <p:anim calcmode="lin" valueType="num">
                                      <p:cBhvr>
                                        <p:cTn id="69" dur="1000" fill="hold"/>
                                        <p:tgtEl>
                                          <p:spTgt spid="43"/>
                                        </p:tgtEl>
                                        <p:attrNameLst>
                                          <p:attrName>ppt_y</p:attrName>
                                        </p:attrNameLst>
                                      </p:cBhvr>
                                      <p:tavLst>
                                        <p:tav tm="0">
                                          <p:val>
                                            <p:strVal val="#ppt_y+.1"/>
                                          </p:val>
                                        </p:tav>
                                        <p:tav tm="100000">
                                          <p:val>
                                            <p:strVal val="#ppt_y"/>
                                          </p:val>
                                        </p:tav>
                                      </p:tavLst>
                                    </p:anim>
                                  </p:childTnLst>
                                </p:cTn>
                              </p:par>
                            </p:childTnLst>
                          </p:cTn>
                        </p:par>
                        <p:par>
                          <p:cTn id="70" fill="hold">
                            <p:stCondLst>
                              <p:cond delay="8750"/>
                            </p:stCondLst>
                            <p:childTnLst>
                              <p:par>
                                <p:cTn id="71" presetID="22" presetClass="entr" presetSubtype="1" fill="hold" nodeType="afterEffect">
                                  <p:stCondLst>
                                    <p:cond delay="0"/>
                                  </p:stCondLst>
                                  <p:childTnLst>
                                    <p:set>
                                      <p:cBhvr>
                                        <p:cTn id="72" dur="1" fill="hold">
                                          <p:stCondLst>
                                            <p:cond delay="0"/>
                                          </p:stCondLst>
                                        </p:cTn>
                                        <p:tgtEl>
                                          <p:spTgt spid="44"/>
                                        </p:tgtEl>
                                        <p:attrNameLst>
                                          <p:attrName>style.visibility</p:attrName>
                                        </p:attrNameLst>
                                      </p:cBhvr>
                                      <p:to>
                                        <p:strVal val="visible"/>
                                      </p:to>
                                    </p:set>
                                    <p:animEffect transition="in" filter="wipe(up)">
                                      <p:cBhvr>
                                        <p:cTn id="73" dur="500"/>
                                        <p:tgtEl>
                                          <p:spTgt spid="44"/>
                                        </p:tgtEl>
                                      </p:cBhvr>
                                    </p:animEffect>
                                  </p:childTnLst>
                                </p:cTn>
                              </p:par>
                            </p:childTnLst>
                          </p:cTn>
                        </p:par>
                        <p:par>
                          <p:cTn id="74" fill="hold">
                            <p:stCondLst>
                              <p:cond delay="9250"/>
                            </p:stCondLst>
                            <p:childTnLst>
                              <p:par>
                                <p:cTn id="75" presetID="49" presetClass="entr" presetSubtype="0" decel="100000" fill="hold" nodeType="afterEffect">
                                  <p:stCondLst>
                                    <p:cond delay="250"/>
                                  </p:stCondLst>
                                  <p:childTnLst>
                                    <p:set>
                                      <p:cBhvr>
                                        <p:cTn id="76" dur="1" fill="hold">
                                          <p:stCondLst>
                                            <p:cond delay="0"/>
                                          </p:stCondLst>
                                        </p:cTn>
                                        <p:tgtEl>
                                          <p:spTgt spid="27"/>
                                        </p:tgtEl>
                                        <p:attrNameLst>
                                          <p:attrName>style.visibility</p:attrName>
                                        </p:attrNameLst>
                                      </p:cBhvr>
                                      <p:to>
                                        <p:strVal val="visible"/>
                                      </p:to>
                                    </p:set>
                                    <p:anim calcmode="lin" valueType="num">
                                      <p:cBhvr>
                                        <p:cTn id="77" dur="750" fill="hold"/>
                                        <p:tgtEl>
                                          <p:spTgt spid="27"/>
                                        </p:tgtEl>
                                        <p:attrNameLst>
                                          <p:attrName>ppt_w</p:attrName>
                                        </p:attrNameLst>
                                      </p:cBhvr>
                                      <p:tavLst>
                                        <p:tav tm="0">
                                          <p:val>
                                            <p:fltVal val="0"/>
                                          </p:val>
                                        </p:tav>
                                        <p:tav tm="100000">
                                          <p:val>
                                            <p:strVal val="#ppt_w"/>
                                          </p:val>
                                        </p:tav>
                                      </p:tavLst>
                                    </p:anim>
                                    <p:anim calcmode="lin" valueType="num">
                                      <p:cBhvr>
                                        <p:cTn id="78" dur="750" fill="hold"/>
                                        <p:tgtEl>
                                          <p:spTgt spid="27"/>
                                        </p:tgtEl>
                                        <p:attrNameLst>
                                          <p:attrName>ppt_h</p:attrName>
                                        </p:attrNameLst>
                                      </p:cBhvr>
                                      <p:tavLst>
                                        <p:tav tm="0">
                                          <p:val>
                                            <p:fltVal val="0"/>
                                          </p:val>
                                        </p:tav>
                                        <p:tav tm="100000">
                                          <p:val>
                                            <p:strVal val="#ppt_h"/>
                                          </p:val>
                                        </p:tav>
                                      </p:tavLst>
                                    </p:anim>
                                    <p:anim calcmode="lin" valueType="num">
                                      <p:cBhvr>
                                        <p:cTn id="79" dur="750" fill="hold"/>
                                        <p:tgtEl>
                                          <p:spTgt spid="27"/>
                                        </p:tgtEl>
                                        <p:attrNameLst>
                                          <p:attrName>style.rotation</p:attrName>
                                        </p:attrNameLst>
                                      </p:cBhvr>
                                      <p:tavLst>
                                        <p:tav tm="0">
                                          <p:val>
                                            <p:fltVal val="360"/>
                                          </p:val>
                                        </p:tav>
                                        <p:tav tm="100000">
                                          <p:val>
                                            <p:fltVal val="0"/>
                                          </p:val>
                                        </p:tav>
                                      </p:tavLst>
                                    </p:anim>
                                    <p:animEffect transition="in" filter="fade">
                                      <p:cBhvr>
                                        <p:cTn id="80" dur="750"/>
                                        <p:tgtEl>
                                          <p:spTgt spid="27"/>
                                        </p:tgtEl>
                                      </p:cBhvr>
                                    </p:animEffect>
                                  </p:childTnLst>
                                </p:cTn>
                              </p:par>
                            </p:childTnLst>
                          </p:cTn>
                        </p:par>
                        <p:par>
                          <p:cTn id="81" fill="hold">
                            <p:stCondLst>
                              <p:cond delay="10250"/>
                            </p:stCondLst>
                            <p:childTnLst>
                              <p:par>
                                <p:cTn id="82" presetID="42" presetClass="entr" presetSubtype="0" fill="hold" grpId="0" nodeType="afterEffect">
                                  <p:stCondLst>
                                    <p:cond delay="0"/>
                                  </p:stCondLst>
                                  <p:childTnLst>
                                    <p:set>
                                      <p:cBhvr>
                                        <p:cTn id="83" dur="1" fill="hold">
                                          <p:stCondLst>
                                            <p:cond delay="0"/>
                                          </p:stCondLst>
                                        </p:cTn>
                                        <p:tgtEl>
                                          <p:spTgt spid="48"/>
                                        </p:tgtEl>
                                        <p:attrNameLst>
                                          <p:attrName>style.visibility</p:attrName>
                                        </p:attrNameLst>
                                      </p:cBhvr>
                                      <p:to>
                                        <p:strVal val="visible"/>
                                      </p:to>
                                    </p:set>
                                    <p:animEffect transition="in" filter="fade">
                                      <p:cBhvr>
                                        <p:cTn id="84" dur="1000"/>
                                        <p:tgtEl>
                                          <p:spTgt spid="48"/>
                                        </p:tgtEl>
                                      </p:cBhvr>
                                    </p:animEffect>
                                    <p:anim calcmode="lin" valueType="num">
                                      <p:cBhvr>
                                        <p:cTn id="85" dur="1000" fill="hold"/>
                                        <p:tgtEl>
                                          <p:spTgt spid="48"/>
                                        </p:tgtEl>
                                        <p:attrNameLst>
                                          <p:attrName>ppt_x</p:attrName>
                                        </p:attrNameLst>
                                      </p:cBhvr>
                                      <p:tavLst>
                                        <p:tav tm="0">
                                          <p:val>
                                            <p:strVal val="#ppt_x"/>
                                          </p:val>
                                        </p:tav>
                                        <p:tav tm="100000">
                                          <p:val>
                                            <p:strVal val="#ppt_x"/>
                                          </p:val>
                                        </p:tav>
                                      </p:tavLst>
                                    </p:anim>
                                    <p:anim calcmode="lin" valueType="num">
                                      <p:cBhvr>
                                        <p:cTn id="86" dur="1000" fill="hold"/>
                                        <p:tgtEl>
                                          <p:spTgt spid="48"/>
                                        </p:tgtEl>
                                        <p:attrNameLst>
                                          <p:attrName>ppt_y</p:attrName>
                                        </p:attrNameLst>
                                      </p:cBhvr>
                                      <p:tavLst>
                                        <p:tav tm="0">
                                          <p:val>
                                            <p:strVal val="#ppt_y+.1"/>
                                          </p:val>
                                        </p:tav>
                                        <p:tav tm="100000">
                                          <p:val>
                                            <p:strVal val="#ppt_y"/>
                                          </p:val>
                                        </p:tav>
                                      </p:tavLst>
                                    </p:anim>
                                  </p:childTnLst>
                                </p:cTn>
                              </p:par>
                            </p:childTnLst>
                          </p:cTn>
                        </p:par>
                        <p:par>
                          <p:cTn id="87" fill="hold">
                            <p:stCondLst>
                              <p:cond delay="11250"/>
                            </p:stCondLst>
                            <p:childTnLst>
                              <p:par>
                                <p:cTn id="88" presetID="22" presetClass="entr" presetSubtype="1" fill="hold"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up)">
                                      <p:cBhvr>
                                        <p:cTn id="90"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P spid="8" grpId="0"/>
      <p:bldP spid="33" grpId="0"/>
      <p:bldP spid="38" grpId="0"/>
      <p:bldP spid="43" grpId="0"/>
      <p:bldP spid="4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4720371-2BC3-4715-BBF2-258E0661FB70}"/>
              </a:ext>
            </a:extLst>
          </p:cNvPr>
          <p:cNvSpPr/>
          <p:nvPr/>
        </p:nvSpPr>
        <p:spPr>
          <a:xfrm>
            <a:off x="6096000" y="5181600"/>
            <a:ext cx="5105400" cy="1143000"/>
          </a:xfrm>
          <a:prstGeom prst="rect">
            <a:avLst/>
          </a:prstGeom>
          <a:gradFill>
            <a:gsLst>
              <a:gs pos="20000">
                <a:srgbClr val="FE4A1E"/>
              </a:gs>
              <a:gs pos="50000">
                <a:srgbClr val="5C9AD3"/>
              </a:gs>
              <a:gs pos="80000">
                <a:srgbClr val="44546B"/>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2F44E9C6-708F-4CD0-8DA9-842672CC2659}"/>
              </a:ext>
            </a:extLst>
          </p:cNvPr>
          <p:cNvSpPr/>
          <p:nvPr/>
        </p:nvSpPr>
        <p:spPr>
          <a:xfrm rot="19807782">
            <a:off x="841359" y="818967"/>
            <a:ext cx="4384860" cy="3821945"/>
          </a:xfrm>
          <a:prstGeom prst="hexagon">
            <a:avLst>
              <a:gd name="adj" fmla="val 28018"/>
              <a:gd name="vf" fmla="val 115470"/>
            </a:avLst>
          </a:prstGeom>
          <a:solidFill>
            <a:schemeClr val="bg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476ECD15-5F10-42F6-BBAC-F74228255F94}"/>
              </a:ext>
            </a:extLst>
          </p:cNvPr>
          <p:cNvSpPr/>
          <p:nvPr/>
        </p:nvSpPr>
        <p:spPr>
          <a:xfrm rot="19807782">
            <a:off x="471339" y="800367"/>
            <a:ext cx="4384860" cy="3821945"/>
          </a:xfrm>
          <a:prstGeom prst="hexagon">
            <a:avLst>
              <a:gd name="adj" fmla="val 28018"/>
              <a:gd name="vf" fmla="val 115470"/>
            </a:avLst>
          </a:pr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CCCB4218-BD22-403B-A076-6AA200ACA790}"/>
              </a:ext>
            </a:extLst>
          </p:cNvPr>
          <p:cNvCxnSpPr/>
          <p:nvPr/>
        </p:nvCxnSpPr>
        <p:spPr>
          <a:xfrm>
            <a:off x="7772400" y="5410200"/>
            <a:ext cx="0" cy="73152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14020D21-B222-4D30-A684-64C030B8C799}"/>
              </a:ext>
            </a:extLst>
          </p:cNvPr>
          <p:cNvCxnSpPr/>
          <p:nvPr/>
        </p:nvCxnSpPr>
        <p:spPr>
          <a:xfrm>
            <a:off x="9464040" y="5410200"/>
            <a:ext cx="0" cy="73152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5EA4E49A-1156-445E-A832-B17994F2D033}"/>
              </a:ext>
            </a:extLst>
          </p:cNvPr>
          <p:cNvSpPr txBox="1"/>
          <p:nvPr/>
        </p:nvSpPr>
        <p:spPr>
          <a:xfrm>
            <a:off x="6265843" y="5365705"/>
            <a:ext cx="1036659"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OPTION A</a:t>
            </a:r>
          </a:p>
        </p:txBody>
      </p:sp>
      <p:sp>
        <p:nvSpPr>
          <p:cNvPr id="12" name="TextBox 11">
            <a:extLst>
              <a:ext uri="{FF2B5EF4-FFF2-40B4-BE49-F238E27FC236}">
                <a16:creationId xmlns:a16="http://schemas.microsoft.com/office/drawing/2014/main" id="{B406F261-7CB1-4E7D-91BF-D2189E9C4018}"/>
              </a:ext>
            </a:extLst>
          </p:cNvPr>
          <p:cNvSpPr txBox="1"/>
          <p:nvPr/>
        </p:nvSpPr>
        <p:spPr>
          <a:xfrm>
            <a:off x="6263640" y="5690541"/>
            <a:ext cx="1540356" cy="461665"/>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 </a:t>
            </a:r>
            <a:r>
              <a:rPr lang="en-US" sz="2400" dirty="0">
                <a:solidFill>
                  <a:schemeClr val="bg1"/>
                </a:solidFill>
                <a:latin typeface="Bernard MT Condensed" panose="02050806060905020404" pitchFamily="18" charset="0"/>
              </a:rPr>
              <a:t>100 /</a:t>
            </a:r>
            <a:r>
              <a:rPr lang="en-US" sz="1300" b="1" dirty="0">
                <a:solidFill>
                  <a:schemeClr val="bg1"/>
                </a:solidFill>
              </a:rPr>
              <a:t>Month</a:t>
            </a:r>
          </a:p>
        </p:txBody>
      </p:sp>
      <p:grpSp>
        <p:nvGrpSpPr>
          <p:cNvPr id="17" name="Group 16">
            <a:extLst>
              <a:ext uri="{FF2B5EF4-FFF2-40B4-BE49-F238E27FC236}">
                <a16:creationId xmlns:a16="http://schemas.microsoft.com/office/drawing/2014/main" id="{A245E880-3F4E-44D9-9A23-8CB021DCAEB6}"/>
              </a:ext>
            </a:extLst>
          </p:cNvPr>
          <p:cNvGrpSpPr/>
          <p:nvPr/>
        </p:nvGrpSpPr>
        <p:grpSpPr>
          <a:xfrm>
            <a:off x="6096000" y="1922596"/>
            <a:ext cx="5105400" cy="365809"/>
            <a:chOff x="6096000" y="1447800"/>
            <a:chExt cx="5105400" cy="365809"/>
          </a:xfrm>
        </p:grpSpPr>
        <p:sp>
          <p:nvSpPr>
            <p:cNvPr id="13" name="Rectangle 12">
              <a:extLst>
                <a:ext uri="{FF2B5EF4-FFF2-40B4-BE49-F238E27FC236}">
                  <a16:creationId xmlns:a16="http://schemas.microsoft.com/office/drawing/2014/main" id="{5DAF2D5D-B00F-4158-8DDB-C1BD2444EF46}"/>
                </a:ext>
              </a:extLst>
            </p:cNvPr>
            <p:cNvSpPr/>
            <p:nvPr/>
          </p:nvSpPr>
          <p:spPr>
            <a:xfrm>
              <a:off x="6096000" y="1447800"/>
              <a:ext cx="5105400" cy="365809"/>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Box 10">
              <a:extLst>
                <a:ext uri="{FF2B5EF4-FFF2-40B4-BE49-F238E27FC236}">
                  <a16:creationId xmlns:a16="http://schemas.microsoft.com/office/drawing/2014/main" id="{8B0CE865-129A-4D29-A5BA-0A2654DA483A}"/>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01</a:t>
              </a:r>
            </a:p>
          </p:txBody>
        </p:sp>
      </p:grpSp>
      <p:grpSp>
        <p:nvGrpSpPr>
          <p:cNvPr id="18" name="Group 17">
            <a:extLst>
              <a:ext uri="{FF2B5EF4-FFF2-40B4-BE49-F238E27FC236}">
                <a16:creationId xmlns:a16="http://schemas.microsoft.com/office/drawing/2014/main" id="{1197B485-2F5E-494B-8813-1ED13D75B609}"/>
              </a:ext>
            </a:extLst>
          </p:cNvPr>
          <p:cNvGrpSpPr/>
          <p:nvPr/>
        </p:nvGrpSpPr>
        <p:grpSpPr>
          <a:xfrm>
            <a:off x="6096000" y="2282710"/>
            <a:ext cx="5105400" cy="365809"/>
            <a:chOff x="6096000" y="1807914"/>
            <a:chExt cx="5105400" cy="365809"/>
          </a:xfrm>
        </p:grpSpPr>
        <p:sp>
          <p:nvSpPr>
            <p:cNvPr id="14" name="Rectangle 13">
              <a:extLst>
                <a:ext uri="{FF2B5EF4-FFF2-40B4-BE49-F238E27FC236}">
                  <a16:creationId xmlns:a16="http://schemas.microsoft.com/office/drawing/2014/main" id="{7BB65D71-D328-4BD4-98EB-E27113B1B04F}"/>
                </a:ext>
              </a:extLst>
            </p:cNvPr>
            <p:cNvSpPr/>
            <p:nvPr/>
          </p:nvSpPr>
          <p:spPr>
            <a:xfrm>
              <a:off x="6096000" y="1807914"/>
              <a:ext cx="5105400" cy="365809"/>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9A79460E-4D08-4576-9485-3AF9DDD4448A}"/>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02</a:t>
              </a:r>
            </a:p>
          </p:txBody>
        </p:sp>
      </p:grpSp>
      <p:grpSp>
        <p:nvGrpSpPr>
          <p:cNvPr id="19" name="Group 18">
            <a:extLst>
              <a:ext uri="{FF2B5EF4-FFF2-40B4-BE49-F238E27FC236}">
                <a16:creationId xmlns:a16="http://schemas.microsoft.com/office/drawing/2014/main" id="{C5D64E1B-D96E-4C69-BAB3-442694E89B93}"/>
              </a:ext>
            </a:extLst>
          </p:cNvPr>
          <p:cNvGrpSpPr/>
          <p:nvPr/>
        </p:nvGrpSpPr>
        <p:grpSpPr>
          <a:xfrm>
            <a:off x="6096000" y="2641481"/>
            <a:ext cx="5105400" cy="365809"/>
            <a:chOff x="6096000" y="1447800"/>
            <a:chExt cx="5105400" cy="365809"/>
          </a:xfrm>
        </p:grpSpPr>
        <p:sp>
          <p:nvSpPr>
            <p:cNvPr id="20" name="Rectangle 19">
              <a:extLst>
                <a:ext uri="{FF2B5EF4-FFF2-40B4-BE49-F238E27FC236}">
                  <a16:creationId xmlns:a16="http://schemas.microsoft.com/office/drawing/2014/main" id="{67F3E703-A267-4017-8061-D122DE800145}"/>
                </a:ext>
              </a:extLst>
            </p:cNvPr>
            <p:cNvSpPr/>
            <p:nvPr/>
          </p:nvSpPr>
          <p:spPr>
            <a:xfrm>
              <a:off x="6096000" y="1447800"/>
              <a:ext cx="5105400" cy="365809"/>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81EC98E9-F41B-4D3E-A57F-D06798B0BD00}"/>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03</a:t>
              </a:r>
            </a:p>
          </p:txBody>
        </p:sp>
      </p:grpSp>
      <p:grpSp>
        <p:nvGrpSpPr>
          <p:cNvPr id="22" name="Group 21">
            <a:extLst>
              <a:ext uri="{FF2B5EF4-FFF2-40B4-BE49-F238E27FC236}">
                <a16:creationId xmlns:a16="http://schemas.microsoft.com/office/drawing/2014/main" id="{4D28E98B-0225-4F86-991A-CDFB1B4A2FE4}"/>
              </a:ext>
            </a:extLst>
          </p:cNvPr>
          <p:cNvGrpSpPr/>
          <p:nvPr/>
        </p:nvGrpSpPr>
        <p:grpSpPr>
          <a:xfrm>
            <a:off x="6096000" y="3001595"/>
            <a:ext cx="5105400" cy="365809"/>
            <a:chOff x="6096000" y="1807914"/>
            <a:chExt cx="5105400" cy="365809"/>
          </a:xfrm>
        </p:grpSpPr>
        <p:sp>
          <p:nvSpPr>
            <p:cNvPr id="23" name="Rectangle 22">
              <a:extLst>
                <a:ext uri="{FF2B5EF4-FFF2-40B4-BE49-F238E27FC236}">
                  <a16:creationId xmlns:a16="http://schemas.microsoft.com/office/drawing/2014/main" id="{A2EACB62-44E9-4E02-8AF6-5520235FED79}"/>
                </a:ext>
              </a:extLst>
            </p:cNvPr>
            <p:cNvSpPr/>
            <p:nvPr/>
          </p:nvSpPr>
          <p:spPr>
            <a:xfrm>
              <a:off x="6096000" y="1807914"/>
              <a:ext cx="5105400" cy="365809"/>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a:extLst>
                <a:ext uri="{FF2B5EF4-FFF2-40B4-BE49-F238E27FC236}">
                  <a16:creationId xmlns:a16="http://schemas.microsoft.com/office/drawing/2014/main" id="{FFE36C33-6A58-4A72-AD4B-B931CEDE11F0}"/>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04</a:t>
              </a:r>
            </a:p>
          </p:txBody>
        </p:sp>
      </p:grpSp>
      <p:grpSp>
        <p:nvGrpSpPr>
          <p:cNvPr id="25" name="Group 24">
            <a:extLst>
              <a:ext uri="{FF2B5EF4-FFF2-40B4-BE49-F238E27FC236}">
                <a16:creationId xmlns:a16="http://schemas.microsoft.com/office/drawing/2014/main" id="{0A5FC64B-02A7-43EA-AAF2-AAC68134231B}"/>
              </a:ext>
            </a:extLst>
          </p:cNvPr>
          <p:cNvGrpSpPr/>
          <p:nvPr/>
        </p:nvGrpSpPr>
        <p:grpSpPr>
          <a:xfrm>
            <a:off x="6096000" y="3360366"/>
            <a:ext cx="5105400" cy="365809"/>
            <a:chOff x="6096000" y="1447800"/>
            <a:chExt cx="5105400" cy="365809"/>
          </a:xfrm>
        </p:grpSpPr>
        <p:sp>
          <p:nvSpPr>
            <p:cNvPr id="26" name="Rectangle 25">
              <a:extLst>
                <a:ext uri="{FF2B5EF4-FFF2-40B4-BE49-F238E27FC236}">
                  <a16:creationId xmlns:a16="http://schemas.microsoft.com/office/drawing/2014/main" id="{D56D4880-7B5A-4CB1-B0BC-AE6CDEC50DEC}"/>
                </a:ext>
              </a:extLst>
            </p:cNvPr>
            <p:cNvSpPr/>
            <p:nvPr/>
          </p:nvSpPr>
          <p:spPr>
            <a:xfrm>
              <a:off x="6096000" y="1447800"/>
              <a:ext cx="5105400" cy="365809"/>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 Box 10">
              <a:extLst>
                <a:ext uri="{FF2B5EF4-FFF2-40B4-BE49-F238E27FC236}">
                  <a16:creationId xmlns:a16="http://schemas.microsoft.com/office/drawing/2014/main" id="{5A70AD66-7280-4F2A-BD2B-0CC474806989}"/>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05</a:t>
              </a:r>
            </a:p>
          </p:txBody>
        </p:sp>
      </p:grpSp>
      <p:grpSp>
        <p:nvGrpSpPr>
          <p:cNvPr id="28" name="Group 27">
            <a:extLst>
              <a:ext uri="{FF2B5EF4-FFF2-40B4-BE49-F238E27FC236}">
                <a16:creationId xmlns:a16="http://schemas.microsoft.com/office/drawing/2014/main" id="{747F0B7B-5C59-4D3D-9589-9C23CE924C53}"/>
              </a:ext>
            </a:extLst>
          </p:cNvPr>
          <p:cNvGrpSpPr/>
          <p:nvPr/>
        </p:nvGrpSpPr>
        <p:grpSpPr>
          <a:xfrm>
            <a:off x="6096000" y="3720480"/>
            <a:ext cx="5105400" cy="365809"/>
            <a:chOff x="6096000" y="1807914"/>
            <a:chExt cx="5105400" cy="365809"/>
          </a:xfrm>
        </p:grpSpPr>
        <p:sp>
          <p:nvSpPr>
            <p:cNvPr id="29" name="Rectangle 28">
              <a:extLst>
                <a:ext uri="{FF2B5EF4-FFF2-40B4-BE49-F238E27FC236}">
                  <a16:creationId xmlns:a16="http://schemas.microsoft.com/office/drawing/2014/main" id="{9BE87BFC-6E15-4CFF-BFE9-902910C8A337}"/>
                </a:ext>
              </a:extLst>
            </p:cNvPr>
            <p:cNvSpPr/>
            <p:nvPr/>
          </p:nvSpPr>
          <p:spPr>
            <a:xfrm>
              <a:off x="6096000" y="1807914"/>
              <a:ext cx="5105400" cy="365809"/>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52ABD198-26DF-433E-B9A0-201F6DAA058B}"/>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06</a:t>
              </a:r>
            </a:p>
          </p:txBody>
        </p:sp>
      </p:grpSp>
      <p:grpSp>
        <p:nvGrpSpPr>
          <p:cNvPr id="31" name="Group 30">
            <a:extLst>
              <a:ext uri="{FF2B5EF4-FFF2-40B4-BE49-F238E27FC236}">
                <a16:creationId xmlns:a16="http://schemas.microsoft.com/office/drawing/2014/main" id="{DB68E1D2-C6D8-4B97-915D-8BDF31E6FD24}"/>
              </a:ext>
            </a:extLst>
          </p:cNvPr>
          <p:cNvGrpSpPr/>
          <p:nvPr/>
        </p:nvGrpSpPr>
        <p:grpSpPr>
          <a:xfrm>
            <a:off x="6096000" y="4074677"/>
            <a:ext cx="5105400" cy="365809"/>
            <a:chOff x="6096000" y="1447800"/>
            <a:chExt cx="5105400" cy="365809"/>
          </a:xfrm>
        </p:grpSpPr>
        <p:sp>
          <p:nvSpPr>
            <p:cNvPr id="32" name="Rectangle 31">
              <a:extLst>
                <a:ext uri="{FF2B5EF4-FFF2-40B4-BE49-F238E27FC236}">
                  <a16:creationId xmlns:a16="http://schemas.microsoft.com/office/drawing/2014/main" id="{3786DDC8-FBD2-4EEB-A709-7110775E0082}"/>
                </a:ext>
              </a:extLst>
            </p:cNvPr>
            <p:cNvSpPr/>
            <p:nvPr/>
          </p:nvSpPr>
          <p:spPr>
            <a:xfrm>
              <a:off x="6096000" y="1447800"/>
              <a:ext cx="5105400" cy="365809"/>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53552439-47E1-4CFB-BDBB-B922CAE6AC4A}"/>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07</a:t>
              </a:r>
            </a:p>
          </p:txBody>
        </p:sp>
      </p:grpSp>
      <p:grpSp>
        <p:nvGrpSpPr>
          <p:cNvPr id="34" name="Group 33">
            <a:extLst>
              <a:ext uri="{FF2B5EF4-FFF2-40B4-BE49-F238E27FC236}">
                <a16:creationId xmlns:a16="http://schemas.microsoft.com/office/drawing/2014/main" id="{1560D682-FCFB-48E5-934F-D060EBFDF235}"/>
              </a:ext>
            </a:extLst>
          </p:cNvPr>
          <p:cNvGrpSpPr/>
          <p:nvPr/>
        </p:nvGrpSpPr>
        <p:grpSpPr>
          <a:xfrm>
            <a:off x="6096000" y="4434791"/>
            <a:ext cx="5105400" cy="365809"/>
            <a:chOff x="6096000" y="1807914"/>
            <a:chExt cx="5105400" cy="365809"/>
          </a:xfrm>
        </p:grpSpPr>
        <p:sp>
          <p:nvSpPr>
            <p:cNvPr id="35" name="Rectangle 34">
              <a:extLst>
                <a:ext uri="{FF2B5EF4-FFF2-40B4-BE49-F238E27FC236}">
                  <a16:creationId xmlns:a16="http://schemas.microsoft.com/office/drawing/2014/main" id="{1D6F33FE-EE20-4C0F-ACB3-CA5A5F7879F9}"/>
                </a:ext>
              </a:extLst>
            </p:cNvPr>
            <p:cNvSpPr/>
            <p:nvPr/>
          </p:nvSpPr>
          <p:spPr>
            <a:xfrm>
              <a:off x="6096000" y="1807914"/>
              <a:ext cx="5105400" cy="365809"/>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Box 10">
              <a:extLst>
                <a:ext uri="{FF2B5EF4-FFF2-40B4-BE49-F238E27FC236}">
                  <a16:creationId xmlns:a16="http://schemas.microsoft.com/office/drawing/2014/main" id="{DA1B2204-A91B-4C47-860E-0D65AE4DAD35}"/>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08</a:t>
              </a:r>
            </a:p>
          </p:txBody>
        </p:sp>
      </p:grpSp>
      <p:sp>
        <p:nvSpPr>
          <p:cNvPr id="43" name="TextBox 42">
            <a:extLst>
              <a:ext uri="{FF2B5EF4-FFF2-40B4-BE49-F238E27FC236}">
                <a16:creationId xmlns:a16="http://schemas.microsoft.com/office/drawing/2014/main" id="{E6590DD6-A5B3-48F9-B3D2-B4278BDDFE28}"/>
              </a:ext>
            </a:extLst>
          </p:cNvPr>
          <p:cNvSpPr txBox="1"/>
          <p:nvPr/>
        </p:nvSpPr>
        <p:spPr>
          <a:xfrm>
            <a:off x="7955280" y="5365705"/>
            <a:ext cx="1036659"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OPTION B</a:t>
            </a:r>
          </a:p>
        </p:txBody>
      </p:sp>
      <p:sp>
        <p:nvSpPr>
          <p:cNvPr id="44" name="TextBox 43">
            <a:extLst>
              <a:ext uri="{FF2B5EF4-FFF2-40B4-BE49-F238E27FC236}">
                <a16:creationId xmlns:a16="http://schemas.microsoft.com/office/drawing/2014/main" id="{60961913-3C4A-4382-A02A-17DD874AE778}"/>
              </a:ext>
            </a:extLst>
          </p:cNvPr>
          <p:cNvSpPr txBox="1"/>
          <p:nvPr/>
        </p:nvSpPr>
        <p:spPr>
          <a:xfrm>
            <a:off x="7955280" y="5690541"/>
            <a:ext cx="1522065" cy="461665"/>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 </a:t>
            </a:r>
            <a:r>
              <a:rPr lang="en-US" sz="2400" dirty="0">
                <a:solidFill>
                  <a:schemeClr val="bg1"/>
                </a:solidFill>
                <a:latin typeface="Bernard MT Condensed" panose="02050806060905020404" pitchFamily="18" charset="0"/>
              </a:rPr>
              <a:t>150 /</a:t>
            </a:r>
            <a:r>
              <a:rPr lang="en-US" sz="1300" b="1" dirty="0">
                <a:solidFill>
                  <a:schemeClr val="bg1"/>
                </a:solidFill>
              </a:rPr>
              <a:t>Month</a:t>
            </a:r>
          </a:p>
        </p:txBody>
      </p:sp>
      <p:sp>
        <p:nvSpPr>
          <p:cNvPr id="45" name="TextBox 44">
            <a:extLst>
              <a:ext uri="{FF2B5EF4-FFF2-40B4-BE49-F238E27FC236}">
                <a16:creationId xmlns:a16="http://schemas.microsoft.com/office/drawing/2014/main" id="{48DE7A89-15CA-4E3E-9490-D09857CFF6D1}"/>
              </a:ext>
            </a:extLst>
          </p:cNvPr>
          <p:cNvSpPr txBox="1"/>
          <p:nvPr/>
        </p:nvSpPr>
        <p:spPr>
          <a:xfrm>
            <a:off x="9601200" y="5374188"/>
            <a:ext cx="1036659"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OPTION C</a:t>
            </a:r>
          </a:p>
        </p:txBody>
      </p:sp>
      <p:sp>
        <p:nvSpPr>
          <p:cNvPr id="46" name="TextBox 45">
            <a:extLst>
              <a:ext uri="{FF2B5EF4-FFF2-40B4-BE49-F238E27FC236}">
                <a16:creationId xmlns:a16="http://schemas.microsoft.com/office/drawing/2014/main" id="{27D40620-AA25-489B-8EDC-AB4AB46D9F48}"/>
              </a:ext>
            </a:extLst>
          </p:cNvPr>
          <p:cNvSpPr txBox="1"/>
          <p:nvPr/>
        </p:nvSpPr>
        <p:spPr>
          <a:xfrm>
            <a:off x="9601200" y="5695796"/>
            <a:ext cx="1522063" cy="461665"/>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 </a:t>
            </a:r>
            <a:r>
              <a:rPr lang="en-US" sz="2400" dirty="0">
                <a:solidFill>
                  <a:schemeClr val="bg1"/>
                </a:solidFill>
                <a:latin typeface="Bernard MT Condensed" panose="02050806060905020404" pitchFamily="18" charset="0"/>
              </a:rPr>
              <a:t>200 /</a:t>
            </a:r>
            <a:r>
              <a:rPr lang="en-US" sz="1300" b="1" dirty="0">
                <a:solidFill>
                  <a:schemeClr val="bg1"/>
                </a:solidFill>
              </a:rPr>
              <a:t>Month</a:t>
            </a:r>
          </a:p>
        </p:txBody>
      </p:sp>
      <p:grpSp>
        <p:nvGrpSpPr>
          <p:cNvPr id="49" name="Group 48">
            <a:extLst>
              <a:ext uri="{FF2B5EF4-FFF2-40B4-BE49-F238E27FC236}">
                <a16:creationId xmlns:a16="http://schemas.microsoft.com/office/drawing/2014/main" id="{1D0D9D30-081E-4624-ABCE-B5F6B72E6469}"/>
              </a:ext>
            </a:extLst>
          </p:cNvPr>
          <p:cNvGrpSpPr/>
          <p:nvPr/>
        </p:nvGrpSpPr>
        <p:grpSpPr>
          <a:xfrm>
            <a:off x="1746588" y="6289938"/>
            <a:ext cx="1901734" cy="425303"/>
            <a:chOff x="1371600" y="5777377"/>
            <a:chExt cx="1901734" cy="425303"/>
          </a:xfrm>
        </p:grpSpPr>
        <p:grpSp>
          <p:nvGrpSpPr>
            <p:cNvPr id="50" name="Group 49">
              <a:extLst>
                <a:ext uri="{FF2B5EF4-FFF2-40B4-BE49-F238E27FC236}">
                  <a16:creationId xmlns:a16="http://schemas.microsoft.com/office/drawing/2014/main" id="{60D63F14-92C5-4074-B2D6-C0EF018DFA62}"/>
                </a:ext>
              </a:extLst>
            </p:cNvPr>
            <p:cNvGrpSpPr/>
            <p:nvPr/>
          </p:nvGrpSpPr>
          <p:grpSpPr>
            <a:xfrm>
              <a:off x="1371600" y="5791200"/>
              <a:ext cx="411480" cy="411480"/>
              <a:chOff x="1371600" y="5791200"/>
              <a:chExt cx="411480" cy="411480"/>
            </a:xfrm>
          </p:grpSpPr>
          <p:sp>
            <p:nvSpPr>
              <p:cNvPr id="60" name="Oval 59">
                <a:extLst>
                  <a:ext uri="{FF2B5EF4-FFF2-40B4-BE49-F238E27FC236}">
                    <a16:creationId xmlns:a16="http://schemas.microsoft.com/office/drawing/2014/main" id="{4F3698EC-E981-426F-B80F-952D56BD2031}"/>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1" name="Freeform 1">
                <a:extLst>
                  <a:ext uri="{FF2B5EF4-FFF2-40B4-BE49-F238E27FC236}">
                    <a16:creationId xmlns:a16="http://schemas.microsoft.com/office/drawing/2014/main" id="{3248969B-1065-4F04-B6F1-77DD8B92F455}"/>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1" name="Group 50">
              <a:extLst>
                <a:ext uri="{FF2B5EF4-FFF2-40B4-BE49-F238E27FC236}">
                  <a16:creationId xmlns:a16="http://schemas.microsoft.com/office/drawing/2014/main" id="{752A9FFD-5E11-462F-A1CE-FDC1071FE0C0}"/>
                </a:ext>
              </a:extLst>
            </p:cNvPr>
            <p:cNvGrpSpPr/>
            <p:nvPr/>
          </p:nvGrpSpPr>
          <p:grpSpPr>
            <a:xfrm>
              <a:off x="1870166" y="5791200"/>
              <a:ext cx="411480" cy="411480"/>
              <a:chOff x="1870166" y="5791200"/>
              <a:chExt cx="411480" cy="411480"/>
            </a:xfrm>
          </p:grpSpPr>
          <p:sp>
            <p:nvSpPr>
              <p:cNvPr id="58" name="Freeform 12">
                <a:extLst>
                  <a:ext uri="{FF2B5EF4-FFF2-40B4-BE49-F238E27FC236}">
                    <a16:creationId xmlns:a16="http://schemas.microsoft.com/office/drawing/2014/main" id="{DC1F5322-326B-4821-AC56-9425C90A976B}"/>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59" name="Oval 58">
                <a:extLst>
                  <a:ext uri="{FF2B5EF4-FFF2-40B4-BE49-F238E27FC236}">
                    <a16:creationId xmlns:a16="http://schemas.microsoft.com/office/drawing/2014/main" id="{63CEF27E-9188-4AAA-937B-B55211689179}"/>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2" name="Group 51">
              <a:extLst>
                <a:ext uri="{FF2B5EF4-FFF2-40B4-BE49-F238E27FC236}">
                  <a16:creationId xmlns:a16="http://schemas.microsoft.com/office/drawing/2014/main" id="{48B283B0-1464-4B4C-9003-C51DCF8403F7}"/>
                </a:ext>
              </a:extLst>
            </p:cNvPr>
            <p:cNvGrpSpPr/>
            <p:nvPr/>
          </p:nvGrpSpPr>
          <p:grpSpPr>
            <a:xfrm>
              <a:off x="2368732" y="5791200"/>
              <a:ext cx="411480" cy="411480"/>
              <a:chOff x="2368732" y="5791200"/>
              <a:chExt cx="411480" cy="411480"/>
            </a:xfrm>
          </p:grpSpPr>
          <p:sp>
            <p:nvSpPr>
              <p:cNvPr id="56" name="Freeform 9">
                <a:extLst>
                  <a:ext uri="{FF2B5EF4-FFF2-40B4-BE49-F238E27FC236}">
                    <a16:creationId xmlns:a16="http://schemas.microsoft.com/office/drawing/2014/main" id="{3E28B3C3-7044-45D6-96B6-70E578261197}"/>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57" name="Oval 56">
                <a:extLst>
                  <a:ext uri="{FF2B5EF4-FFF2-40B4-BE49-F238E27FC236}">
                    <a16:creationId xmlns:a16="http://schemas.microsoft.com/office/drawing/2014/main" id="{A7C8DCC0-010D-45C9-B5A1-B88B443367D4}"/>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3" name="Group 52">
              <a:extLst>
                <a:ext uri="{FF2B5EF4-FFF2-40B4-BE49-F238E27FC236}">
                  <a16:creationId xmlns:a16="http://schemas.microsoft.com/office/drawing/2014/main" id="{C123E053-8D07-4AF6-A9C0-CEE41B108CFB}"/>
                </a:ext>
              </a:extLst>
            </p:cNvPr>
            <p:cNvGrpSpPr/>
            <p:nvPr/>
          </p:nvGrpSpPr>
          <p:grpSpPr>
            <a:xfrm>
              <a:off x="2861854" y="5777377"/>
              <a:ext cx="411480" cy="411480"/>
              <a:chOff x="2861854" y="5777377"/>
              <a:chExt cx="411480" cy="411480"/>
            </a:xfrm>
          </p:grpSpPr>
          <p:sp>
            <p:nvSpPr>
              <p:cNvPr id="54" name="Freeform 13">
                <a:extLst>
                  <a:ext uri="{FF2B5EF4-FFF2-40B4-BE49-F238E27FC236}">
                    <a16:creationId xmlns:a16="http://schemas.microsoft.com/office/drawing/2014/main" id="{79534D23-8C43-44DB-88F3-038D2D6254C0}"/>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55" name="Oval 54">
                <a:extLst>
                  <a:ext uri="{FF2B5EF4-FFF2-40B4-BE49-F238E27FC236}">
                    <a16:creationId xmlns:a16="http://schemas.microsoft.com/office/drawing/2014/main" id="{24C4E1EB-9809-452B-96B3-CB3082B7CB0E}"/>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62" name="Text Placeholder 3">
            <a:extLst>
              <a:ext uri="{FF2B5EF4-FFF2-40B4-BE49-F238E27FC236}">
                <a16:creationId xmlns:a16="http://schemas.microsoft.com/office/drawing/2014/main" id="{BDD00292-D4FC-416A-AA41-F6792F338D7F}"/>
              </a:ext>
            </a:extLst>
          </p:cNvPr>
          <p:cNvSpPr txBox="1">
            <a:spLocks/>
          </p:cNvSpPr>
          <p:nvPr/>
        </p:nvSpPr>
        <p:spPr>
          <a:xfrm>
            <a:off x="1907641" y="5136452"/>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chemeClr val="bg1"/>
                </a:solidFill>
                <a:latin typeface="Bernard MT Condensed" panose="02050806060905020404" pitchFamily="18" charset="0"/>
              </a:rPr>
              <a:t>Lorem Ipsum Dolor</a:t>
            </a:r>
          </a:p>
        </p:txBody>
      </p:sp>
      <p:cxnSp>
        <p:nvCxnSpPr>
          <p:cNvPr id="63" name="Straight Connector 62">
            <a:extLst>
              <a:ext uri="{FF2B5EF4-FFF2-40B4-BE49-F238E27FC236}">
                <a16:creationId xmlns:a16="http://schemas.microsoft.com/office/drawing/2014/main" id="{86629EA5-5A39-4704-8BE0-63ACA180513E}"/>
              </a:ext>
            </a:extLst>
          </p:cNvPr>
          <p:cNvCxnSpPr/>
          <p:nvPr/>
        </p:nvCxnSpPr>
        <p:spPr>
          <a:xfrm>
            <a:off x="1928711" y="5556595"/>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a:extLst>
              <a:ext uri="{FF2B5EF4-FFF2-40B4-BE49-F238E27FC236}">
                <a16:creationId xmlns:a16="http://schemas.microsoft.com/office/drawing/2014/main" id="{356F0734-6CE8-4B25-8181-9A9877F722B3}"/>
              </a:ext>
            </a:extLst>
          </p:cNvPr>
          <p:cNvSpPr txBox="1">
            <a:spLocks/>
          </p:cNvSpPr>
          <p:nvPr/>
        </p:nvSpPr>
        <p:spPr>
          <a:xfrm>
            <a:off x="1180779" y="5682008"/>
            <a:ext cx="3276080" cy="5486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500" b="1" dirty="0">
              <a:solidFill>
                <a:schemeClr val="bg1"/>
              </a:solidFill>
              <a:latin typeface="Candara" panose="020E0502030303020204" pitchFamily="34" charset="0"/>
            </a:endParaRPr>
          </a:p>
        </p:txBody>
      </p:sp>
      <p:sp>
        <p:nvSpPr>
          <p:cNvPr id="66" name="TextBox 65">
            <a:extLst>
              <a:ext uri="{FF2B5EF4-FFF2-40B4-BE49-F238E27FC236}">
                <a16:creationId xmlns:a16="http://schemas.microsoft.com/office/drawing/2014/main" id="{B2C1DC78-3516-41D8-8BF4-CA9A4DC0893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52090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right)">
                                      <p:cBhvr>
                                        <p:cTn id="7" dur="1000"/>
                                        <p:tgtEl>
                                          <p:spTgt spid="66"/>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62"/>
                                        </p:tgtEl>
                                        <p:attrNameLst>
                                          <p:attrName>style.visibility</p:attrName>
                                        </p:attrNameLst>
                                      </p:cBhvr>
                                      <p:to>
                                        <p:strVal val="visible"/>
                                      </p:to>
                                    </p:set>
                                    <p:animEffect transition="in" filter="fade">
                                      <p:cBhvr>
                                        <p:cTn id="24" dur="1000"/>
                                        <p:tgtEl>
                                          <p:spTgt spid="62"/>
                                        </p:tgtEl>
                                      </p:cBhvr>
                                    </p:animEffect>
                                    <p:anim calcmode="lin" valueType="num">
                                      <p:cBhvr>
                                        <p:cTn id="25" dur="1000" fill="hold"/>
                                        <p:tgtEl>
                                          <p:spTgt spid="62"/>
                                        </p:tgtEl>
                                        <p:attrNameLst>
                                          <p:attrName>ppt_x</p:attrName>
                                        </p:attrNameLst>
                                      </p:cBhvr>
                                      <p:tavLst>
                                        <p:tav tm="0">
                                          <p:val>
                                            <p:strVal val="#ppt_x"/>
                                          </p:val>
                                        </p:tav>
                                        <p:tav tm="100000">
                                          <p:val>
                                            <p:strVal val="#ppt_x"/>
                                          </p:val>
                                        </p:tav>
                                      </p:tavLst>
                                    </p:anim>
                                    <p:anim calcmode="lin" valueType="num">
                                      <p:cBhvr>
                                        <p:cTn id="26" dur="1000" fill="hold"/>
                                        <p:tgtEl>
                                          <p:spTgt spid="62"/>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Effect transition="in" filter="fade">
                                      <p:cBhvr>
                                        <p:cTn id="29" dur="1000"/>
                                        <p:tgtEl>
                                          <p:spTgt spid="63"/>
                                        </p:tgtEl>
                                      </p:cBhvr>
                                    </p:animEffect>
                                    <p:anim calcmode="lin" valueType="num">
                                      <p:cBhvr>
                                        <p:cTn id="30" dur="1000" fill="hold"/>
                                        <p:tgtEl>
                                          <p:spTgt spid="63"/>
                                        </p:tgtEl>
                                        <p:attrNameLst>
                                          <p:attrName>ppt_x</p:attrName>
                                        </p:attrNameLst>
                                      </p:cBhvr>
                                      <p:tavLst>
                                        <p:tav tm="0">
                                          <p:val>
                                            <p:strVal val="#ppt_x"/>
                                          </p:val>
                                        </p:tav>
                                        <p:tav tm="100000">
                                          <p:val>
                                            <p:strVal val="#ppt_x"/>
                                          </p:val>
                                        </p:tav>
                                      </p:tavLst>
                                    </p:anim>
                                    <p:anim calcmode="lin" valueType="num">
                                      <p:cBhvr>
                                        <p:cTn id="31" dur="1000" fill="hold"/>
                                        <p:tgtEl>
                                          <p:spTgt spid="63"/>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16" presetClass="entr" presetSubtype="37" fill="hold" grpId="0" nodeType="afterEffect">
                                  <p:stCondLst>
                                    <p:cond delay="0"/>
                                  </p:stCondLst>
                                  <p:childTnLst>
                                    <p:set>
                                      <p:cBhvr>
                                        <p:cTn id="34" dur="1" fill="hold">
                                          <p:stCondLst>
                                            <p:cond delay="0"/>
                                          </p:stCondLst>
                                        </p:cTn>
                                        <p:tgtEl>
                                          <p:spTgt spid="64"/>
                                        </p:tgtEl>
                                        <p:attrNameLst>
                                          <p:attrName>style.visibility</p:attrName>
                                        </p:attrNameLst>
                                      </p:cBhvr>
                                      <p:to>
                                        <p:strVal val="visible"/>
                                      </p:to>
                                    </p:set>
                                    <p:animEffect transition="in" filter="barn(outVertical)">
                                      <p:cBhvr>
                                        <p:cTn id="35" dur="500"/>
                                        <p:tgtEl>
                                          <p:spTgt spid="64"/>
                                        </p:tgtEl>
                                      </p:cBhvr>
                                    </p:animEffect>
                                  </p:childTnLst>
                                </p:cTn>
                              </p:par>
                              <p:par>
                                <p:cTn id="36" presetID="16" presetClass="entr" presetSubtype="37" fill="hold" nodeType="withEffect">
                                  <p:stCondLst>
                                    <p:cond delay="0"/>
                                  </p:stCondLst>
                                  <p:childTnLst>
                                    <p:set>
                                      <p:cBhvr>
                                        <p:cTn id="37" dur="1" fill="hold">
                                          <p:stCondLst>
                                            <p:cond delay="0"/>
                                          </p:stCondLst>
                                        </p:cTn>
                                        <p:tgtEl>
                                          <p:spTgt spid="49"/>
                                        </p:tgtEl>
                                        <p:attrNameLst>
                                          <p:attrName>style.visibility</p:attrName>
                                        </p:attrNameLst>
                                      </p:cBhvr>
                                      <p:to>
                                        <p:strVal val="visible"/>
                                      </p:to>
                                    </p:set>
                                    <p:animEffect transition="in" filter="barn(outVertical)">
                                      <p:cBhvr>
                                        <p:cTn id="38" dur="500"/>
                                        <p:tgtEl>
                                          <p:spTgt spid="49"/>
                                        </p:tgtEl>
                                      </p:cBhvr>
                                    </p:animEffect>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500"/>
                                        <p:tgtEl>
                                          <p:spTgt spid="17"/>
                                        </p:tgtEl>
                                      </p:cBhvr>
                                    </p:animEffect>
                                    <p:anim calcmode="lin" valueType="num">
                                      <p:cBhvr>
                                        <p:cTn id="43" dur="500" fill="hold"/>
                                        <p:tgtEl>
                                          <p:spTgt spid="17"/>
                                        </p:tgtEl>
                                        <p:attrNameLst>
                                          <p:attrName>ppt_x</p:attrName>
                                        </p:attrNameLst>
                                      </p:cBhvr>
                                      <p:tavLst>
                                        <p:tav tm="0">
                                          <p:val>
                                            <p:strVal val="#ppt_x"/>
                                          </p:val>
                                        </p:tav>
                                        <p:tav tm="100000">
                                          <p:val>
                                            <p:strVal val="#ppt_x"/>
                                          </p:val>
                                        </p:tav>
                                      </p:tavLst>
                                    </p:anim>
                                    <p:anim calcmode="lin" valueType="num">
                                      <p:cBhvr>
                                        <p:cTn id="44" dur="500" fill="hold"/>
                                        <p:tgtEl>
                                          <p:spTgt spid="17"/>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nodeType="after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fade">
                                      <p:cBhvr>
                                        <p:cTn id="48" dur="500"/>
                                        <p:tgtEl>
                                          <p:spTgt spid="18"/>
                                        </p:tgtEl>
                                      </p:cBhvr>
                                    </p:animEffect>
                                    <p:anim calcmode="lin" valueType="num">
                                      <p:cBhvr>
                                        <p:cTn id="49" dur="500" fill="hold"/>
                                        <p:tgtEl>
                                          <p:spTgt spid="18"/>
                                        </p:tgtEl>
                                        <p:attrNameLst>
                                          <p:attrName>ppt_x</p:attrName>
                                        </p:attrNameLst>
                                      </p:cBhvr>
                                      <p:tavLst>
                                        <p:tav tm="0">
                                          <p:val>
                                            <p:strVal val="#ppt_x"/>
                                          </p:val>
                                        </p:tav>
                                        <p:tav tm="100000">
                                          <p:val>
                                            <p:strVal val="#ppt_x"/>
                                          </p:val>
                                        </p:tav>
                                      </p:tavLst>
                                    </p:anim>
                                    <p:anim calcmode="lin" valueType="num">
                                      <p:cBhvr>
                                        <p:cTn id="50" dur="500" fill="hold"/>
                                        <p:tgtEl>
                                          <p:spTgt spid="18"/>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42"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500"/>
                                        <p:tgtEl>
                                          <p:spTgt spid="19"/>
                                        </p:tgtEl>
                                      </p:cBhvr>
                                    </p:animEffect>
                                    <p:anim calcmode="lin" valueType="num">
                                      <p:cBhvr>
                                        <p:cTn id="55" dur="500" fill="hold"/>
                                        <p:tgtEl>
                                          <p:spTgt spid="19"/>
                                        </p:tgtEl>
                                        <p:attrNameLst>
                                          <p:attrName>ppt_x</p:attrName>
                                        </p:attrNameLst>
                                      </p:cBhvr>
                                      <p:tavLst>
                                        <p:tav tm="0">
                                          <p:val>
                                            <p:strVal val="#ppt_x"/>
                                          </p:val>
                                        </p:tav>
                                        <p:tav tm="100000">
                                          <p:val>
                                            <p:strVal val="#ppt_x"/>
                                          </p:val>
                                        </p:tav>
                                      </p:tavLst>
                                    </p:anim>
                                    <p:anim calcmode="lin" valueType="num">
                                      <p:cBhvr>
                                        <p:cTn id="56" dur="500" fill="hold"/>
                                        <p:tgtEl>
                                          <p:spTgt spid="19"/>
                                        </p:tgtEl>
                                        <p:attrNameLst>
                                          <p:attrName>ppt_y</p:attrName>
                                        </p:attrNameLst>
                                      </p:cBhvr>
                                      <p:tavLst>
                                        <p:tav tm="0">
                                          <p:val>
                                            <p:strVal val="#ppt_y+.1"/>
                                          </p:val>
                                        </p:tav>
                                        <p:tav tm="100000">
                                          <p:val>
                                            <p:strVal val="#ppt_y"/>
                                          </p:val>
                                        </p:tav>
                                      </p:tavLst>
                                    </p:anim>
                                  </p:childTnLst>
                                </p:cTn>
                              </p:par>
                            </p:childTnLst>
                          </p:cTn>
                        </p:par>
                        <p:par>
                          <p:cTn id="57" fill="hold">
                            <p:stCondLst>
                              <p:cond delay="5000"/>
                            </p:stCondLst>
                            <p:childTnLst>
                              <p:par>
                                <p:cTn id="58" presetID="42" presetClass="entr" presetSubtype="0" fill="hold" nodeType="afterEffect">
                                  <p:stCondLst>
                                    <p:cond delay="0"/>
                                  </p:stCondLst>
                                  <p:childTnLst>
                                    <p:set>
                                      <p:cBhvr>
                                        <p:cTn id="59" dur="1" fill="hold">
                                          <p:stCondLst>
                                            <p:cond delay="0"/>
                                          </p:stCondLst>
                                        </p:cTn>
                                        <p:tgtEl>
                                          <p:spTgt spid="22"/>
                                        </p:tgtEl>
                                        <p:attrNameLst>
                                          <p:attrName>style.visibility</p:attrName>
                                        </p:attrNameLst>
                                      </p:cBhvr>
                                      <p:to>
                                        <p:strVal val="visible"/>
                                      </p:to>
                                    </p:set>
                                    <p:animEffect transition="in" filter="fade">
                                      <p:cBhvr>
                                        <p:cTn id="60" dur="500"/>
                                        <p:tgtEl>
                                          <p:spTgt spid="22"/>
                                        </p:tgtEl>
                                      </p:cBhvr>
                                    </p:animEffect>
                                    <p:anim calcmode="lin" valueType="num">
                                      <p:cBhvr>
                                        <p:cTn id="61" dur="500" fill="hold"/>
                                        <p:tgtEl>
                                          <p:spTgt spid="22"/>
                                        </p:tgtEl>
                                        <p:attrNameLst>
                                          <p:attrName>ppt_x</p:attrName>
                                        </p:attrNameLst>
                                      </p:cBhvr>
                                      <p:tavLst>
                                        <p:tav tm="0">
                                          <p:val>
                                            <p:strVal val="#ppt_x"/>
                                          </p:val>
                                        </p:tav>
                                        <p:tav tm="100000">
                                          <p:val>
                                            <p:strVal val="#ppt_x"/>
                                          </p:val>
                                        </p:tav>
                                      </p:tavLst>
                                    </p:anim>
                                    <p:anim calcmode="lin" valueType="num">
                                      <p:cBhvr>
                                        <p:cTn id="62" dur="500" fill="hold"/>
                                        <p:tgtEl>
                                          <p:spTgt spid="22"/>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42" presetClass="entr" presetSubtype="0" fill="hold" nodeType="afterEffect">
                                  <p:stCondLst>
                                    <p:cond delay="0"/>
                                  </p:stCondLst>
                                  <p:childTnLst>
                                    <p:set>
                                      <p:cBhvr>
                                        <p:cTn id="65" dur="1" fill="hold">
                                          <p:stCondLst>
                                            <p:cond delay="0"/>
                                          </p:stCondLst>
                                        </p:cTn>
                                        <p:tgtEl>
                                          <p:spTgt spid="25"/>
                                        </p:tgtEl>
                                        <p:attrNameLst>
                                          <p:attrName>style.visibility</p:attrName>
                                        </p:attrNameLst>
                                      </p:cBhvr>
                                      <p:to>
                                        <p:strVal val="visible"/>
                                      </p:to>
                                    </p:set>
                                    <p:animEffect transition="in" filter="fade">
                                      <p:cBhvr>
                                        <p:cTn id="66" dur="500"/>
                                        <p:tgtEl>
                                          <p:spTgt spid="25"/>
                                        </p:tgtEl>
                                      </p:cBhvr>
                                    </p:animEffect>
                                    <p:anim calcmode="lin" valueType="num">
                                      <p:cBhvr>
                                        <p:cTn id="67" dur="500" fill="hold"/>
                                        <p:tgtEl>
                                          <p:spTgt spid="25"/>
                                        </p:tgtEl>
                                        <p:attrNameLst>
                                          <p:attrName>ppt_x</p:attrName>
                                        </p:attrNameLst>
                                      </p:cBhvr>
                                      <p:tavLst>
                                        <p:tav tm="0">
                                          <p:val>
                                            <p:strVal val="#ppt_x"/>
                                          </p:val>
                                        </p:tav>
                                        <p:tav tm="100000">
                                          <p:val>
                                            <p:strVal val="#ppt_x"/>
                                          </p:val>
                                        </p:tav>
                                      </p:tavLst>
                                    </p:anim>
                                    <p:anim calcmode="lin" valueType="num">
                                      <p:cBhvr>
                                        <p:cTn id="68" dur="500" fill="hold"/>
                                        <p:tgtEl>
                                          <p:spTgt spid="25"/>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42" presetClass="entr" presetSubtype="0"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fade">
                                      <p:cBhvr>
                                        <p:cTn id="72" dur="500"/>
                                        <p:tgtEl>
                                          <p:spTgt spid="28"/>
                                        </p:tgtEl>
                                      </p:cBhvr>
                                    </p:animEffect>
                                    <p:anim calcmode="lin" valueType="num">
                                      <p:cBhvr>
                                        <p:cTn id="73" dur="500" fill="hold"/>
                                        <p:tgtEl>
                                          <p:spTgt spid="28"/>
                                        </p:tgtEl>
                                        <p:attrNameLst>
                                          <p:attrName>ppt_x</p:attrName>
                                        </p:attrNameLst>
                                      </p:cBhvr>
                                      <p:tavLst>
                                        <p:tav tm="0">
                                          <p:val>
                                            <p:strVal val="#ppt_x"/>
                                          </p:val>
                                        </p:tav>
                                        <p:tav tm="100000">
                                          <p:val>
                                            <p:strVal val="#ppt_x"/>
                                          </p:val>
                                        </p:tav>
                                      </p:tavLst>
                                    </p:anim>
                                    <p:anim calcmode="lin" valueType="num">
                                      <p:cBhvr>
                                        <p:cTn id="74" dur="500" fill="hold"/>
                                        <p:tgtEl>
                                          <p:spTgt spid="28"/>
                                        </p:tgtEl>
                                        <p:attrNameLst>
                                          <p:attrName>ppt_y</p:attrName>
                                        </p:attrNameLst>
                                      </p:cBhvr>
                                      <p:tavLst>
                                        <p:tav tm="0">
                                          <p:val>
                                            <p:strVal val="#ppt_y+.1"/>
                                          </p:val>
                                        </p:tav>
                                        <p:tav tm="100000">
                                          <p:val>
                                            <p:strVal val="#ppt_y"/>
                                          </p:val>
                                        </p:tav>
                                      </p:tavLst>
                                    </p:anim>
                                  </p:childTnLst>
                                </p:cTn>
                              </p:par>
                            </p:childTnLst>
                          </p:cTn>
                        </p:par>
                        <p:par>
                          <p:cTn id="75" fill="hold">
                            <p:stCondLst>
                              <p:cond delay="6500"/>
                            </p:stCondLst>
                            <p:childTnLst>
                              <p:par>
                                <p:cTn id="76" presetID="42" presetClass="entr" presetSubtype="0" fill="hold"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500"/>
                                        <p:tgtEl>
                                          <p:spTgt spid="31"/>
                                        </p:tgtEl>
                                      </p:cBhvr>
                                    </p:animEffect>
                                    <p:anim calcmode="lin" valueType="num">
                                      <p:cBhvr>
                                        <p:cTn id="79" dur="500" fill="hold"/>
                                        <p:tgtEl>
                                          <p:spTgt spid="31"/>
                                        </p:tgtEl>
                                        <p:attrNameLst>
                                          <p:attrName>ppt_x</p:attrName>
                                        </p:attrNameLst>
                                      </p:cBhvr>
                                      <p:tavLst>
                                        <p:tav tm="0">
                                          <p:val>
                                            <p:strVal val="#ppt_x"/>
                                          </p:val>
                                        </p:tav>
                                        <p:tav tm="100000">
                                          <p:val>
                                            <p:strVal val="#ppt_x"/>
                                          </p:val>
                                        </p:tav>
                                      </p:tavLst>
                                    </p:anim>
                                    <p:anim calcmode="lin" valueType="num">
                                      <p:cBhvr>
                                        <p:cTn id="80" dur="500" fill="hold"/>
                                        <p:tgtEl>
                                          <p:spTgt spid="31"/>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42" presetClass="entr" presetSubtype="0" fill="hold" nodeType="afterEffect">
                                  <p:stCondLst>
                                    <p:cond delay="0"/>
                                  </p:stCondLst>
                                  <p:childTnLst>
                                    <p:set>
                                      <p:cBhvr>
                                        <p:cTn id="83" dur="1" fill="hold">
                                          <p:stCondLst>
                                            <p:cond delay="0"/>
                                          </p:stCondLst>
                                        </p:cTn>
                                        <p:tgtEl>
                                          <p:spTgt spid="34"/>
                                        </p:tgtEl>
                                        <p:attrNameLst>
                                          <p:attrName>style.visibility</p:attrName>
                                        </p:attrNameLst>
                                      </p:cBhvr>
                                      <p:to>
                                        <p:strVal val="visible"/>
                                      </p:to>
                                    </p:set>
                                    <p:animEffect transition="in" filter="fade">
                                      <p:cBhvr>
                                        <p:cTn id="84" dur="500"/>
                                        <p:tgtEl>
                                          <p:spTgt spid="34"/>
                                        </p:tgtEl>
                                      </p:cBhvr>
                                    </p:animEffect>
                                    <p:anim calcmode="lin" valueType="num">
                                      <p:cBhvr>
                                        <p:cTn id="85" dur="500" fill="hold"/>
                                        <p:tgtEl>
                                          <p:spTgt spid="34"/>
                                        </p:tgtEl>
                                        <p:attrNameLst>
                                          <p:attrName>ppt_x</p:attrName>
                                        </p:attrNameLst>
                                      </p:cBhvr>
                                      <p:tavLst>
                                        <p:tav tm="0">
                                          <p:val>
                                            <p:strVal val="#ppt_x"/>
                                          </p:val>
                                        </p:tav>
                                        <p:tav tm="100000">
                                          <p:val>
                                            <p:strVal val="#ppt_x"/>
                                          </p:val>
                                        </p:tav>
                                      </p:tavLst>
                                    </p:anim>
                                    <p:anim calcmode="lin" valueType="num">
                                      <p:cBhvr>
                                        <p:cTn id="86" dur="500" fill="hold"/>
                                        <p:tgtEl>
                                          <p:spTgt spid="34"/>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grpId="0" nodeType="afterEffect">
                                  <p:stCondLst>
                                    <p:cond delay="0"/>
                                  </p:stCondLst>
                                  <p:childTnLst>
                                    <p:set>
                                      <p:cBhvr>
                                        <p:cTn id="89" dur="1" fill="hold">
                                          <p:stCondLst>
                                            <p:cond delay="0"/>
                                          </p:stCondLst>
                                        </p:cTn>
                                        <p:tgtEl>
                                          <p:spTgt spid="3"/>
                                        </p:tgtEl>
                                        <p:attrNameLst>
                                          <p:attrName>style.visibility</p:attrName>
                                        </p:attrNameLst>
                                      </p:cBhvr>
                                      <p:to>
                                        <p:strVal val="visible"/>
                                      </p:to>
                                    </p:set>
                                    <p:anim calcmode="lin" valueType="num">
                                      <p:cBhvr>
                                        <p:cTn id="90" dur="500" fill="hold"/>
                                        <p:tgtEl>
                                          <p:spTgt spid="3"/>
                                        </p:tgtEl>
                                        <p:attrNameLst>
                                          <p:attrName>ppt_w</p:attrName>
                                        </p:attrNameLst>
                                      </p:cBhvr>
                                      <p:tavLst>
                                        <p:tav tm="0">
                                          <p:val>
                                            <p:fltVal val="0"/>
                                          </p:val>
                                        </p:tav>
                                        <p:tav tm="100000">
                                          <p:val>
                                            <p:strVal val="#ppt_w"/>
                                          </p:val>
                                        </p:tav>
                                      </p:tavLst>
                                    </p:anim>
                                    <p:anim calcmode="lin" valueType="num">
                                      <p:cBhvr>
                                        <p:cTn id="91" dur="500" fill="hold"/>
                                        <p:tgtEl>
                                          <p:spTgt spid="3"/>
                                        </p:tgtEl>
                                        <p:attrNameLst>
                                          <p:attrName>ppt_h</p:attrName>
                                        </p:attrNameLst>
                                      </p:cBhvr>
                                      <p:tavLst>
                                        <p:tav tm="0">
                                          <p:val>
                                            <p:fltVal val="0"/>
                                          </p:val>
                                        </p:tav>
                                        <p:tav tm="100000">
                                          <p:val>
                                            <p:strVal val="#ppt_h"/>
                                          </p:val>
                                        </p:tav>
                                      </p:tavLst>
                                    </p:anim>
                                    <p:animEffect transition="in" filter="fade">
                                      <p:cBhvr>
                                        <p:cTn id="92" dur="500"/>
                                        <p:tgtEl>
                                          <p:spTgt spid="3"/>
                                        </p:tgtEl>
                                      </p:cBhvr>
                                    </p:animEffect>
                                  </p:childTnLst>
                                </p:cTn>
                              </p:par>
                              <p:par>
                                <p:cTn id="93" presetID="53" presetClass="entr" presetSubtype="16" fill="hold" nodeType="withEffect">
                                  <p:stCondLst>
                                    <p:cond delay="0"/>
                                  </p:stCondLst>
                                  <p:childTnLst>
                                    <p:set>
                                      <p:cBhvr>
                                        <p:cTn id="94" dur="1" fill="hold">
                                          <p:stCondLst>
                                            <p:cond delay="0"/>
                                          </p:stCondLst>
                                        </p:cTn>
                                        <p:tgtEl>
                                          <p:spTgt spid="9"/>
                                        </p:tgtEl>
                                        <p:attrNameLst>
                                          <p:attrName>style.visibility</p:attrName>
                                        </p:attrNameLst>
                                      </p:cBhvr>
                                      <p:to>
                                        <p:strVal val="visible"/>
                                      </p:to>
                                    </p:set>
                                    <p:anim calcmode="lin" valueType="num">
                                      <p:cBhvr>
                                        <p:cTn id="95" dur="500" fill="hold"/>
                                        <p:tgtEl>
                                          <p:spTgt spid="9"/>
                                        </p:tgtEl>
                                        <p:attrNameLst>
                                          <p:attrName>ppt_w</p:attrName>
                                        </p:attrNameLst>
                                      </p:cBhvr>
                                      <p:tavLst>
                                        <p:tav tm="0">
                                          <p:val>
                                            <p:fltVal val="0"/>
                                          </p:val>
                                        </p:tav>
                                        <p:tav tm="100000">
                                          <p:val>
                                            <p:strVal val="#ppt_w"/>
                                          </p:val>
                                        </p:tav>
                                      </p:tavLst>
                                    </p:anim>
                                    <p:anim calcmode="lin" valueType="num">
                                      <p:cBhvr>
                                        <p:cTn id="96" dur="500" fill="hold"/>
                                        <p:tgtEl>
                                          <p:spTgt spid="9"/>
                                        </p:tgtEl>
                                        <p:attrNameLst>
                                          <p:attrName>ppt_h</p:attrName>
                                        </p:attrNameLst>
                                      </p:cBhvr>
                                      <p:tavLst>
                                        <p:tav tm="0">
                                          <p:val>
                                            <p:fltVal val="0"/>
                                          </p:val>
                                        </p:tav>
                                        <p:tav tm="100000">
                                          <p:val>
                                            <p:strVal val="#ppt_h"/>
                                          </p:val>
                                        </p:tav>
                                      </p:tavLst>
                                    </p:anim>
                                    <p:animEffect transition="in" filter="fade">
                                      <p:cBhvr>
                                        <p:cTn id="97" dur="500"/>
                                        <p:tgtEl>
                                          <p:spTgt spid="9"/>
                                        </p:tgtEl>
                                      </p:cBhvr>
                                    </p:animEffect>
                                  </p:childTnLst>
                                </p:cTn>
                              </p:par>
                              <p:par>
                                <p:cTn id="98" presetID="53" presetClass="entr" presetSubtype="16" fill="hold" nodeType="withEffect">
                                  <p:stCondLst>
                                    <p:cond delay="0"/>
                                  </p:stCondLst>
                                  <p:childTnLst>
                                    <p:set>
                                      <p:cBhvr>
                                        <p:cTn id="99" dur="1" fill="hold">
                                          <p:stCondLst>
                                            <p:cond delay="0"/>
                                          </p:stCondLst>
                                        </p:cTn>
                                        <p:tgtEl>
                                          <p:spTgt spid="10"/>
                                        </p:tgtEl>
                                        <p:attrNameLst>
                                          <p:attrName>style.visibility</p:attrName>
                                        </p:attrNameLst>
                                      </p:cBhvr>
                                      <p:to>
                                        <p:strVal val="visible"/>
                                      </p:to>
                                    </p:set>
                                    <p:anim calcmode="lin" valueType="num">
                                      <p:cBhvr>
                                        <p:cTn id="100" dur="500" fill="hold"/>
                                        <p:tgtEl>
                                          <p:spTgt spid="10"/>
                                        </p:tgtEl>
                                        <p:attrNameLst>
                                          <p:attrName>ppt_w</p:attrName>
                                        </p:attrNameLst>
                                      </p:cBhvr>
                                      <p:tavLst>
                                        <p:tav tm="0">
                                          <p:val>
                                            <p:fltVal val="0"/>
                                          </p:val>
                                        </p:tav>
                                        <p:tav tm="100000">
                                          <p:val>
                                            <p:strVal val="#ppt_w"/>
                                          </p:val>
                                        </p:tav>
                                      </p:tavLst>
                                    </p:anim>
                                    <p:anim calcmode="lin" valueType="num">
                                      <p:cBhvr>
                                        <p:cTn id="101" dur="500" fill="hold"/>
                                        <p:tgtEl>
                                          <p:spTgt spid="10"/>
                                        </p:tgtEl>
                                        <p:attrNameLst>
                                          <p:attrName>ppt_h</p:attrName>
                                        </p:attrNameLst>
                                      </p:cBhvr>
                                      <p:tavLst>
                                        <p:tav tm="0">
                                          <p:val>
                                            <p:fltVal val="0"/>
                                          </p:val>
                                        </p:tav>
                                        <p:tav tm="100000">
                                          <p:val>
                                            <p:strVal val="#ppt_h"/>
                                          </p:val>
                                        </p:tav>
                                      </p:tavLst>
                                    </p:anim>
                                    <p:animEffect transition="in" filter="fade">
                                      <p:cBhvr>
                                        <p:cTn id="102" dur="500"/>
                                        <p:tgtEl>
                                          <p:spTgt spid="10"/>
                                        </p:tgtEl>
                                      </p:cBhvr>
                                    </p:animEffect>
                                  </p:childTnLst>
                                </p:cTn>
                              </p:par>
                            </p:childTnLst>
                          </p:cTn>
                        </p:par>
                        <p:par>
                          <p:cTn id="103" fill="hold">
                            <p:stCondLst>
                              <p:cond delay="8000"/>
                            </p:stCondLst>
                            <p:childTnLst>
                              <p:par>
                                <p:cTn id="104" presetID="42" presetClass="entr" presetSubtype="0" fill="hold" grpId="0" nodeType="afterEffect">
                                  <p:stCondLst>
                                    <p:cond delay="0"/>
                                  </p:stCondLst>
                                  <p:childTnLst>
                                    <p:set>
                                      <p:cBhvr>
                                        <p:cTn id="105" dur="1" fill="hold">
                                          <p:stCondLst>
                                            <p:cond delay="0"/>
                                          </p:stCondLst>
                                        </p:cTn>
                                        <p:tgtEl>
                                          <p:spTgt spid="11"/>
                                        </p:tgtEl>
                                        <p:attrNameLst>
                                          <p:attrName>style.visibility</p:attrName>
                                        </p:attrNameLst>
                                      </p:cBhvr>
                                      <p:to>
                                        <p:strVal val="visible"/>
                                      </p:to>
                                    </p:set>
                                    <p:animEffect transition="in" filter="fade">
                                      <p:cBhvr>
                                        <p:cTn id="106" dur="1000"/>
                                        <p:tgtEl>
                                          <p:spTgt spid="11"/>
                                        </p:tgtEl>
                                      </p:cBhvr>
                                    </p:animEffect>
                                    <p:anim calcmode="lin" valueType="num">
                                      <p:cBhvr>
                                        <p:cTn id="107" dur="1000" fill="hold"/>
                                        <p:tgtEl>
                                          <p:spTgt spid="11"/>
                                        </p:tgtEl>
                                        <p:attrNameLst>
                                          <p:attrName>ppt_x</p:attrName>
                                        </p:attrNameLst>
                                      </p:cBhvr>
                                      <p:tavLst>
                                        <p:tav tm="0">
                                          <p:val>
                                            <p:strVal val="#ppt_x"/>
                                          </p:val>
                                        </p:tav>
                                        <p:tav tm="100000">
                                          <p:val>
                                            <p:strVal val="#ppt_x"/>
                                          </p:val>
                                        </p:tav>
                                      </p:tavLst>
                                    </p:anim>
                                    <p:anim calcmode="lin" valueType="num">
                                      <p:cBhvr>
                                        <p:cTn id="108" dur="1000" fill="hold"/>
                                        <p:tgtEl>
                                          <p:spTgt spid="11"/>
                                        </p:tgtEl>
                                        <p:attrNameLst>
                                          <p:attrName>ppt_y</p:attrName>
                                        </p:attrNameLst>
                                      </p:cBhvr>
                                      <p:tavLst>
                                        <p:tav tm="0">
                                          <p:val>
                                            <p:strVal val="#ppt_y+.1"/>
                                          </p:val>
                                        </p:tav>
                                        <p:tav tm="100000">
                                          <p:val>
                                            <p:strVal val="#ppt_y"/>
                                          </p:val>
                                        </p:tav>
                                      </p:tavLst>
                                    </p:anim>
                                  </p:childTnLst>
                                </p:cTn>
                              </p:par>
                              <p:par>
                                <p:cTn id="109" presetID="22" presetClass="entr" presetSubtype="8" fill="hold" grpId="0" nodeType="withEffect">
                                  <p:stCondLst>
                                    <p:cond delay="750"/>
                                  </p:stCondLst>
                                  <p:childTnLst>
                                    <p:set>
                                      <p:cBhvr>
                                        <p:cTn id="110" dur="1" fill="hold">
                                          <p:stCondLst>
                                            <p:cond delay="0"/>
                                          </p:stCondLst>
                                        </p:cTn>
                                        <p:tgtEl>
                                          <p:spTgt spid="12"/>
                                        </p:tgtEl>
                                        <p:attrNameLst>
                                          <p:attrName>style.visibility</p:attrName>
                                        </p:attrNameLst>
                                      </p:cBhvr>
                                      <p:to>
                                        <p:strVal val="visible"/>
                                      </p:to>
                                    </p:set>
                                    <p:animEffect transition="in" filter="wipe(left)">
                                      <p:cBhvr>
                                        <p:cTn id="111" dur="1000"/>
                                        <p:tgtEl>
                                          <p:spTgt spid="12"/>
                                        </p:tgtEl>
                                      </p:cBhvr>
                                    </p:animEffect>
                                  </p:childTnLst>
                                </p:cTn>
                              </p:par>
                            </p:childTnLst>
                          </p:cTn>
                        </p:par>
                        <p:par>
                          <p:cTn id="112" fill="hold">
                            <p:stCondLst>
                              <p:cond delay="9750"/>
                            </p:stCondLst>
                            <p:childTnLst>
                              <p:par>
                                <p:cTn id="113" presetID="42" presetClass="entr" presetSubtype="0" fill="hold" grpId="0" nodeType="afterEffect">
                                  <p:stCondLst>
                                    <p:cond delay="0"/>
                                  </p:stCondLst>
                                  <p:childTnLst>
                                    <p:set>
                                      <p:cBhvr>
                                        <p:cTn id="114" dur="1" fill="hold">
                                          <p:stCondLst>
                                            <p:cond delay="0"/>
                                          </p:stCondLst>
                                        </p:cTn>
                                        <p:tgtEl>
                                          <p:spTgt spid="43"/>
                                        </p:tgtEl>
                                        <p:attrNameLst>
                                          <p:attrName>style.visibility</p:attrName>
                                        </p:attrNameLst>
                                      </p:cBhvr>
                                      <p:to>
                                        <p:strVal val="visible"/>
                                      </p:to>
                                    </p:set>
                                    <p:animEffect transition="in" filter="fade">
                                      <p:cBhvr>
                                        <p:cTn id="115" dur="1000"/>
                                        <p:tgtEl>
                                          <p:spTgt spid="43"/>
                                        </p:tgtEl>
                                      </p:cBhvr>
                                    </p:animEffect>
                                    <p:anim calcmode="lin" valueType="num">
                                      <p:cBhvr>
                                        <p:cTn id="116" dur="1000" fill="hold"/>
                                        <p:tgtEl>
                                          <p:spTgt spid="43"/>
                                        </p:tgtEl>
                                        <p:attrNameLst>
                                          <p:attrName>ppt_x</p:attrName>
                                        </p:attrNameLst>
                                      </p:cBhvr>
                                      <p:tavLst>
                                        <p:tav tm="0">
                                          <p:val>
                                            <p:strVal val="#ppt_x"/>
                                          </p:val>
                                        </p:tav>
                                        <p:tav tm="100000">
                                          <p:val>
                                            <p:strVal val="#ppt_x"/>
                                          </p:val>
                                        </p:tav>
                                      </p:tavLst>
                                    </p:anim>
                                    <p:anim calcmode="lin" valueType="num">
                                      <p:cBhvr>
                                        <p:cTn id="117" dur="1000" fill="hold"/>
                                        <p:tgtEl>
                                          <p:spTgt spid="43"/>
                                        </p:tgtEl>
                                        <p:attrNameLst>
                                          <p:attrName>ppt_y</p:attrName>
                                        </p:attrNameLst>
                                      </p:cBhvr>
                                      <p:tavLst>
                                        <p:tav tm="0">
                                          <p:val>
                                            <p:strVal val="#ppt_y+.1"/>
                                          </p:val>
                                        </p:tav>
                                        <p:tav tm="100000">
                                          <p:val>
                                            <p:strVal val="#ppt_y"/>
                                          </p:val>
                                        </p:tav>
                                      </p:tavLst>
                                    </p:anim>
                                  </p:childTnLst>
                                </p:cTn>
                              </p:par>
                              <p:par>
                                <p:cTn id="118" presetID="22" presetClass="entr" presetSubtype="8" fill="hold" grpId="0" nodeType="withEffect">
                                  <p:stCondLst>
                                    <p:cond delay="750"/>
                                  </p:stCondLst>
                                  <p:childTnLst>
                                    <p:set>
                                      <p:cBhvr>
                                        <p:cTn id="119" dur="1" fill="hold">
                                          <p:stCondLst>
                                            <p:cond delay="0"/>
                                          </p:stCondLst>
                                        </p:cTn>
                                        <p:tgtEl>
                                          <p:spTgt spid="44"/>
                                        </p:tgtEl>
                                        <p:attrNameLst>
                                          <p:attrName>style.visibility</p:attrName>
                                        </p:attrNameLst>
                                      </p:cBhvr>
                                      <p:to>
                                        <p:strVal val="visible"/>
                                      </p:to>
                                    </p:set>
                                    <p:animEffect transition="in" filter="wipe(left)">
                                      <p:cBhvr>
                                        <p:cTn id="120" dur="1000"/>
                                        <p:tgtEl>
                                          <p:spTgt spid="44"/>
                                        </p:tgtEl>
                                      </p:cBhvr>
                                    </p:animEffect>
                                  </p:childTnLst>
                                </p:cTn>
                              </p:par>
                            </p:childTnLst>
                          </p:cTn>
                        </p:par>
                        <p:par>
                          <p:cTn id="121" fill="hold">
                            <p:stCondLst>
                              <p:cond delay="11500"/>
                            </p:stCondLst>
                            <p:childTnLst>
                              <p:par>
                                <p:cTn id="122" presetID="42" presetClass="entr" presetSubtype="0" fill="hold" grpId="0" nodeType="afterEffect">
                                  <p:stCondLst>
                                    <p:cond delay="0"/>
                                  </p:stCondLst>
                                  <p:childTnLst>
                                    <p:set>
                                      <p:cBhvr>
                                        <p:cTn id="123" dur="1" fill="hold">
                                          <p:stCondLst>
                                            <p:cond delay="0"/>
                                          </p:stCondLst>
                                        </p:cTn>
                                        <p:tgtEl>
                                          <p:spTgt spid="45"/>
                                        </p:tgtEl>
                                        <p:attrNameLst>
                                          <p:attrName>style.visibility</p:attrName>
                                        </p:attrNameLst>
                                      </p:cBhvr>
                                      <p:to>
                                        <p:strVal val="visible"/>
                                      </p:to>
                                    </p:set>
                                    <p:animEffect transition="in" filter="fade">
                                      <p:cBhvr>
                                        <p:cTn id="124" dur="1000"/>
                                        <p:tgtEl>
                                          <p:spTgt spid="45"/>
                                        </p:tgtEl>
                                      </p:cBhvr>
                                    </p:animEffect>
                                    <p:anim calcmode="lin" valueType="num">
                                      <p:cBhvr>
                                        <p:cTn id="125" dur="1000" fill="hold"/>
                                        <p:tgtEl>
                                          <p:spTgt spid="45"/>
                                        </p:tgtEl>
                                        <p:attrNameLst>
                                          <p:attrName>ppt_x</p:attrName>
                                        </p:attrNameLst>
                                      </p:cBhvr>
                                      <p:tavLst>
                                        <p:tav tm="0">
                                          <p:val>
                                            <p:strVal val="#ppt_x"/>
                                          </p:val>
                                        </p:tav>
                                        <p:tav tm="100000">
                                          <p:val>
                                            <p:strVal val="#ppt_x"/>
                                          </p:val>
                                        </p:tav>
                                      </p:tavLst>
                                    </p:anim>
                                    <p:anim calcmode="lin" valueType="num">
                                      <p:cBhvr>
                                        <p:cTn id="126" dur="1000" fill="hold"/>
                                        <p:tgtEl>
                                          <p:spTgt spid="45"/>
                                        </p:tgtEl>
                                        <p:attrNameLst>
                                          <p:attrName>ppt_y</p:attrName>
                                        </p:attrNameLst>
                                      </p:cBhvr>
                                      <p:tavLst>
                                        <p:tav tm="0">
                                          <p:val>
                                            <p:strVal val="#ppt_y+.1"/>
                                          </p:val>
                                        </p:tav>
                                        <p:tav tm="100000">
                                          <p:val>
                                            <p:strVal val="#ppt_y"/>
                                          </p:val>
                                        </p:tav>
                                      </p:tavLst>
                                    </p:anim>
                                  </p:childTnLst>
                                </p:cTn>
                              </p:par>
                              <p:par>
                                <p:cTn id="127" presetID="22" presetClass="entr" presetSubtype="8" fill="hold" grpId="0" nodeType="withEffect">
                                  <p:stCondLst>
                                    <p:cond delay="750"/>
                                  </p:stCondLst>
                                  <p:childTnLst>
                                    <p:set>
                                      <p:cBhvr>
                                        <p:cTn id="128" dur="1" fill="hold">
                                          <p:stCondLst>
                                            <p:cond delay="0"/>
                                          </p:stCondLst>
                                        </p:cTn>
                                        <p:tgtEl>
                                          <p:spTgt spid="46"/>
                                        </p:tgtEl>
                                        <p:attrNameLst>
                                          <p:attrName>style.visibility</p:attrName>
                                        </p:attrNameLst>
                                      </p:cBhvr>
                                      <p:to>
                                        <p:strVal val="visible"/>
                                      </p:to>
                                    </p:set>
                                    <p:animEffect transition="in" filter="wipe(left)">
                                      <p:cBhvr>
                                        <p:cTn id="129" dur="10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8" grpId="0" animBg="1"/>
      <p:bldP spid="11" grpId="0"/>
      <p:bldP spid="12" grpId="0"/>
      <p:bldP spid="43" grpId="0"/>
      <p:bldP spid="44" grpId="0"/>
      <p:bldP spid="45" grpId="0"/>
      <p:bldP spid="46" grpId="0"/>
      <p:bldP spid="62" grpId="0"/>
      <p:bldP spid="64" grpId="0"/>
      <p:bldP spid="6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5078F300-AA18-40AF-9D52-841EBBB55948}"/>
              </a:ext>
            </a:extLst>
          </p:cNvPr>
          <p:cNvSpPr>
            <a:spLocks noChangeAspect="1"/>
          </p:cNvSpPr>
          <p:nvPr/>
        </p:nvSpPr>
        <p:spPr>
          <a:xfrm rot="16200000" flipV="1">
            <a:off x="2248264" y="-725350"/>
            <a:ext cx="1102378" cy="5598909"/>
          </a:xfrm>
          <a:custGeom>
            <a:avLst/>
            <a:gdLst>
              <a:gd name="connsiteX0" fmla="*/ 1102378 w 1102378"/>
              <a:gd name="connsiteY0" fmla="*/ 5598909 h 5598909"/>
              <a:gd name="connsiteX1" fmla="*/ 1102377 w 1102378"/>
              <a:gd name="connsiteY1" fmla="*/ 1367200 h 5598909"/>
              <a:gd name="connsiteX2" fmla="*/ 1100302 w 1102378"/>
              <a:gd name="connsiteY2" fmla="*/ 1367200 h 5598909"/>
              <a:gd name="connsiteX3" fmla="*/ 1100302 w 1102378"/>
              <a:gd name="connsiteY3" fmla="*/ 380120 h 5598909"/>
              <a:gd name="connsiteX4" fmla="*/ 1081286 w 1102378"/>
              <a:gd name="connsiteY4" fmla="*/ 309719 h 5598909"/>
              <a:gd name="connsiteX5" fmla="*/ 727916 w 1102378"/>
              <a:gd name="connsiteY5" fmla="*/ 5173 h 5598909"/>
              <a:gd name="connsiteX6" fmla="*/ 676606 w 1102378"/>
              <a:gd name="connsiteY6" fmla="*/ 0 h 5598909"/>
              <a:gd name="connsiteX7" fmla="*/ 0 w 1102378"/>
              <a:gd name="connsiteY7" fmla="*/ 1 h 5598909"/>
              <a:gd name="connsiteX8" fmla="*/ 73066 w 1102378"/>
              <a:gd name="connsiteY8" fmla="*/ 21702 h 5598909"/>
              <a:gd name="connsiteX9" fmla="*/ 376404 w 1102378"/>
              <a:gd name="connsiteY9" fmla="*/ 467439 h 5598909"/>
              <a:gd name="connsiteX10" fmla="*/ 376404 w 1102378"/>
              <a:gd name="connsiteY10" fmla="*/ 1367200 h 5598909"/>
              <a:gd name="connsiteX11" fmla="*/ 370857 w 1102378"/>
              <a:gd name="connsiteY11" fmla="*/ 1367200 h 5598909"/>
              <a:gd name="connsiteX12" fmla="*/ 370858 w 1102378"/>
              <a:gd name="connsiteY12" fmla="*/ 5598909 h 5598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02378" h="5598909">
                <a:moveTo>
                  <a:pt x="1102378" y="5598909"/>
                </a:moveTo>
                <a:lnTo>
                  <a:pt x="1102377" y="1367200"/>
                </a:lnTo>
                <a:lnTo>
                  <a:pt x="1100302" y="1367200"/>
                </a:lnTo>
                <a:lnTo>
                  <a:pt x="1100302" y="380120"/>
                </a:lnTo>
                <a:lnTo>
                  <a:pt x="1081286" y="309719"/>
                </a:lnTo>
                <a:cubicBezTo>
                  <a:pt x="1024880" y="155667"/>
                  <a:pt x="891606" y="38668"/>
                  <a:pt x="727916" y="5173"/>
                </a:cubicBezTo>
                <a:lnTo>
                  <a:pt x="676606" y="0"/>
                </a:lnTo>
                <a:lnTo>
                  <a:pt x="0" y="1"/>
                </a:lnTo>
                <a:lnTo>
                  <a:pt x="73066" y="21702"/>
                </a:lnTo>
                <a:cubicBezTo>
                  <a:pt x="250704" y="91748"/>
                  <a:pt x="376404" y="264914"/>
                  <a:pt x="376404" y="467439"/>
                </a:cubicBezTo>
                <a:lnTo>
                  <a:pt x="376404" y="1367200"/>
                </a:lnTo>
                <a:lnTo>
                  <a:pt x="370857" y="1367200"/>
                </a:lnTo>
                <a:lnTo>
                  <a:pt x="370858" y="5598909"/>
                </a:lnTo>
                <a:close/>
              </a:path>
            </a:pathLst>
          </a:custGeom>
          <a:solidFill>
            <a:srgbClr val="44546B"/>
          </a:solidFill>
          <a:ln>
            <a:noFill/>
          </a:ln>
          <a:effectLst>
            <a:outerShdw blurRad="76200" dist="127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6" name="Group 35">
            <a:extLst>
              <a:ext uri="{FF2B5EF4-FFF2-40B4-BE49-F238E27FC236}">
                <a16:creationId xmlns:a16="http://schemas.microsoft.com/office/drawing/2014/main" id="{D0AB5AB2-89C7-444C-9A9A-07C7565A8F5C}"/>
              </a:ext>
            </a:extLst>
          </p:cNvPr>
          <p:cNvGrpSpPr/>
          <p:nvPr/>
        </p:nvGrpSpPr>
        <p:grpSpPr>
          <a:xfrm>
            <a:off x="3762933" y="2224801"/>
            <a:ext cx="3017521" cy="1585439"/>
            <a:chOff x="3762933" y="2224801"/>
            <a:chExt cx="3017521" cy="1585439"/>
          </a:xfrm>
          <a:effectLst>
            <a:outerShdw blurRad="76200" dist="12700" dir="16200000" rotWithShape="0">
              <a:prstClr val="black">
                <a:alpha val="40000"/>
              </a:prstClr>
            </a:outerShdw>
          </a:effectLst>
        </p:grpSpPr>
        <p:sp>
          <p:nvSpPr>
            <p:cNvPr id="28" name="Freeform: Shape 27">
              <a:extLst>
                <a:ext uri="{FF2B5EF4-FFF2-40B4-BE49-F238E27FC236}">
                  <a16:creationId xmlns:a16="http://schemas.microsoft.com/office/drawing/2014/main" id="{C1515DE1-AC82-4D95-AA45-D2EDF6D8B982}"/>
                </a:ext>
              </a:extLst>
            </p:cNvPr>
            <p:cNvSpPr>
              <a:spLocks noChangeAspect="1"/>
            </p:cNvSpPr>
            <p:nvPr/>
          </p:nvSpPr>
          <p:spPr>
            <a:xfrm rot="16200000" flipV="1">
              <a:off x="5502053" y="2531839"/>
              <a:ext cx="1110349" cy="1446453"/>
            </a:xfrm>
            <a:custGeom>
              <a:avLst/>
              <a:gdLst>
                <a:gd name="connsiteX0" fmla="*/ 1110349 w 1110349"/>
                <a:gd name="connsiteY0" fmla="*/ 584393 h 1446453"/>
                <a:gd name="connsiteX1" fmla="*/ 1110349 w 1110349"/>
                <a:gd name="connsiteY1" fmla="*/ 474402 h 1446453"/>
                <a:gd name="connsiteX2" fmla="*/ 727916 w 1110349"/>
                <a:gd name="connsiteY2" fmla="*/ 5173 h 1446453"/>
                <a:gd name="connsiteX3" fmla="*/ 676606 w 1110349"/>
                <a:gd name="connsiteY3" fmla="*/ 0 h 1446453"/>
                <a:gd name="connsiteX4" fmla="*/ 0 w 1110349"/>
                <a:gd name="connsiteY4" fmla="*/ 0 h 1446453"/>
                <a:gd name="connsiteX5" fmla="*/ 73066 w 1110349"/>
                <a:gd name="connsiteY5" fmla="*/ 21701 h 1446453"/>
                <a:gd name="connsiteX6" fmla="*/ 376404 w 1110349"/>
                <a:gd name="connsiteY6" fmla="*/ 467439 h 1446453"/>
                <a:gd name="connsiteX7" fmla="*/ 376404 w 1110349"/>
                <a:gd name="connsiteY7" fmla="*/ 1446453 h 1446453"/>
                <a:gd name="connsiteX8" fmla="*/ 1106480 w 1110349"/>
                <a:gd name="connsiteY8" fmla="*/ 1446453 h 1446453"/>
                <a:gd name="connsiteX9" fmla="*/ 1106480 w 1110349"/>
                <a:gd name="connsiteY9" fmla="*/ 622774 h 1446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0349" h="1446453">
                  <a:moveTo>
                    <a:pt x="1110349" y="584393"/>
                  </a:moveTo>
                  <a:lnTo>
                    <a:pt x="1110349" y="474402"/>
                  </a:lnTo>
                  <a:cubicBezTo>
                    <a:pt x="1110349" y="242945"/>
                    <a:pt x="946171" y="49834"/>
                    <a:pt x="727916" y="5173"/>
                  </a:cubicBezTo>
                  <a:lnTo>
                    <a:pt x="676606" y="0"/>
                  </a:lnTo>
                  <a:lnTo>
                    <a:pt x="0" y="0"/>
                  </a:lnTo>
                  <a:lnTo>
                    <a:pt x="73066" y="21701"/>
                  </a:lnTo>
                  <a:cubicBezTo>
                    <a:pt x="250704" y="91748"/>
                    <a:pt x="376404" y="264914"/>
                    <a:pt x="376404" y="467439"/>
                  </a:cubicBezTo>
                  <a:lnTo>
                    <a:pt x="376404" y="1446453"/>
                  </a:lnTo>
                  <a:lnTo>
                    <a:pt x="1106480" y="1446453"/>
                  </a:lnTo>
                  <a:lnTo>
                    <a:pt x="1106480" y="622774"/>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53D74E2F-87DD-475B-B503-030ED220C2F4}"/>
                </a:ext>
              </a:extLst>
            </p:cNvPr>
            <p:cNvSpPr>
              <a:spLocks noChangeAspect="1"/>
            </p:cNvSpPr>
            <p:nvPr/>
          </p:nvSpPr>
          <p:spPr>
            <a:xfrm rot="16200000" flipV="1">
              <a:off x="3943949" y="2043785"/>
              <a:ext cx="1209036" cy="1571067"/>
            </a:xfrm>
            <a:custGeom>
              <a:avLst/>
              <a:gdLst>
                <a:gd name="connsiteX0" fmla="*/ 1209036 w 1209036"/>
                <a:gd name="connsiteY0" fmla="*/ 1571067 h 1571067"/>
                <a:gd name="connsiteX1" fmla="*/ 730076 w 1209036"/>
                <a:gd name="connsiteY1" fmla="*/ 1092107 h 1571067"/>
                <a:gd name="connsiteX2" fmla="*/ 730076 w 1209036"/>
                <a:gd name="connsiteY2" fmla="*/ 0 h 1571067"/>
                <a:gd name="connsiteX3" fmla="*/ 0 w 1209036"/>
                <a:gd name="connsiteY3" fmla="*/ 0 h 1571067"/>
                <a:gd name="connsiteX4" fmla="*/ 0 w 1209036"/>
                <a:gd name="connsiteY4" fmla="*/ 788177 h 1571067"/>
                <a:gd name="connsiteX5" fmla="*/ 146 w 1209036"/>
                <a:gd name="connsiteY5" fmla="*/ 788177 h 1571067"/>
                <a:gd name="connsiteX6" fmla="*/ 146 w 1209036"/>
                <a:gd name="connsiteY6" fmla="*/ 1093889 h 1571067"/>
                <a:gd name="connsiteX7" fmla="*/ 382579 w 1209036"/>
                <a:gd name="connsiteY7" fmla="*/ 1563118 h 1571067"/>
                <a:gd name="connsiteX8" fmla="*/ 461433 w 1209036"/>
                <a:gd name="connsiteY8" fmla="*/ 1571067 h 1571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9036" h="1571067">
                  <a:moveTo>
                    <a:pt x="1209036" y="1571067"/>
                  </a:moveTo>
                  <a:cubicBezTo>
                    <a:pt x="944513" y="1571067"/>
                    <a:pt x="730076" y="1356630"/>
                    <a:pt x="730076" y="1092107"/>
                  </a:cubicBezTo>
                  <a:lnTo>
                    <a:pt x="730076" y="0"/>
                  </a:lnTo>
                  <a:lnTo>
                    <a:pt x="0" y="0"/>
                  </a:lnTo>
                  <a:lnTo>
                    <a:pt x="0" y="788177"/>
                  </a:lnTo>
                  <a:lnTo>
                    <a:pt x="146" y="788177"/>
                  </a:lnTo>
                  <a:lnTo>
                    <a:pt x="146" y="1093889"/>
                  </a:lnTo>
                  <a:cubicBezTo>
                    <a:pt x="146" y="1325346"/>
                    <a:pt x="164325" y="1518457"/>
                    <a:pt x="382579" y="1563118"/>
                  </a:cubicBezTo>
                  <a:lnTo>
                    <a:pt x="461433" y="1571067"/>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a:extLst>
              <a:ext uri="{FF2B5EF4-FFF2-40B4-BE49-F238E27FC236}">
                <a16:creationId xmlns:a16="http://schemas.microsoft.com/office/drawing/2014/main" id="{3EE1929E-6179-4EB2-BD91-31AA81A4DC01}"/>
              </a:ext>
            </a:extLst>
          </p:cNvPr>
          <p:cNvGrpSpPr/>
          <p:nvPr/>
        </p:nvGrpSpPr>
        <p:grpSpPr>
          <a:xfrm>
            <a:off x="4876270" y="3337321"/>
            <a:ext cx="3017521" cy="1585439"/>
            <a:chOff x="3762933" y="2224801"/>
            <a:chExt cx="3017521" cy="1585439"/>
          </a:xfrm>
          <a:effectLst>
            <a:outerShdw blurRad="76200" dist="12700" dir="16200000" rotWithShape="0">
              <a:prstClr val="black">
                <a:alpha val="40000"/>
              </a:prstClr>
            </a:outerShdw>
          </a:effectLst>
        </p:grpSpPr>
        <p:sp>
          <p:nvSpPr>
            <p:cNvPr id="39" name="Freeform: Shape 38">
              <a:extLst>
                <a:ext uri="{FF2B5EF4-FFF2-40B4-BE49-F238E27FC236}">
                  <a16:creationId xmlns:a16="http://schemas.microsoft.com/office/drawing/2014/main" id="{AA3DED35-A791-422D-968E-39062DE4E8D7}"/>
                </a:ext>
              </a:extLst>
            </p:cNvPr>
            <p:cNvSpPr>
              <a:spLocks noChangeAspect="1"/>
            </p:cNvSpPr>
            <p:nvPr/>
          </p:nvSpPr>
          <p:spPr>
            <a:xfrm rot="16200000" flipV="1">
              <a:off x="5502053" y="2531839"/>
              <a:ext cx="1110349" cy="1446453"/>
            </a:xfrm>
            <a:custGeom>
              <a:avLst/>
              <a:gdLst>
                <a:gd name="connsiteX0" fmla="*/ 1110349 w 1110349"/>
                <a:gd name="connsiteY0" fmla="*/ 584393 h 1446453"/>
                <a:gd name="connsiteX1" fmla="*/ 1110349 w 1110349"/>
                <a:gd name="connsiteY1" fmla="*/ 474402 h 1446453"/>
                <a:gd name="connsiteX2" fmla="*/ 727916 w 1110349"/>
                <a:gd name="connsiteY2" fmla="*/ 5173 h 1446453"/>
                <a:gd name="connsiteX3" fmla="*/ 676606 w 1110349"/>
                <a:gd name="connsiteY3" fmla="*/ 0 h 1446453"/>
                <a:gd name="connsiteX4" fmla="*/ 0 w 1110349"/>
                <a:gd name="connsiteY4" fmla="*/ 0 h 1446453"/>
                <a:gd name="connsiteX5" fmla="*/ 73066 w 1110349"/>
                <a:gd name="connsiteY5" fmla="*/ 21701 h 1446453"/>
                <a:gd name="connsiteX6" fmla="*/ 376404 w 1110349"/>
                <a:gd name="connsiteY6" fmla="*/ 467439 h 1446453"/>
                <a:gd name="connsiteX7" fmla="*/ 376404 w 1110349"/>
                <a:gd name="connsiteY7" fmla="*/ 1446453 h 1446453"/>
                <a:gd name="connsiteX8" fmla="*/ 1106480 w 1110349"/>
                <a:gd name="connsiteY8" fmla="*/ 1446453 h 1446453"/>
                <a:gd name="connsiteX9" fmla="*/ 1106480 w 1110349"/>
                <a:gd name="connsiteY9" fmla="*/ 622774 h 1446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0349" h="1446453">
                  <a:moveTo>
                    <a:pt x="1110349" y="584393"/>
                  </a:moveTo>
                  <a:lnTo>
                    <a:pt x="1110349" y="474402"/>
                  </a:lnTo>
                  <a:cubicBezTo>
                    <a:pt x="1110349" y="242945"/>
                    <a:pt x="946171" y="49834"/>
                    <a:pt x="727916" y="5173"/>
                  </a:cubicBezTo>
                  <a:lnTo>
                    <a:pt x="676606" y="0"/>
                  </a:lnTo>
                  <a:lnTo>
                    <a:pt x="0" y="0"/>
                  </a:lnTo>
                  <a:lnTo>
                    <a:pt x="73066" y="21701"/>
                  </a:lnTo>
                  <a:cubicBezTo>
                    <a:pt x="250704" y="91748"/>
                    <a:pt x="376404" y="264914"/>
                    <a:pt x="376404" y="467439"/>
                  </a:cubicBezTo>
                  <a:lnTo>
                    <a:pt x="376404" y="1446453"/>
                  </a:lnTo>
                  <a:lnTo>
                    <a:pt x="1106480" y="1446453"/>
                  </a:lnTo>
                  <a:lnTo>
                    <a:pt x="1106480" y="622774"/>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36166396-27E9-4C5E-9152-1228A357ACF0}"/>
                </a:ext>
              </a:extLst>
            </p:cNvPr>
            <p:cNvSpPr>
              <a:spLocks noChangeAspect="1"/>
            </p:cNvSpPr>
            <p:nvPr/>
          </p:nvSpPr>
          <p:spPr>
            <a:xfrm rot="16200000" flipV="1">
              <a:off x="3943949" y="2043785"/>
              <a:ext cx="1209036" cy="1571067"/>
            </a:xfrm>
            <a:custGeom>
              <a:avLst/>
              <a:gdLst>
                <a:gd name="connsiteX0" fmla="*/ 1209036 w 1209036"/>
                <a:gd name="connsiteY0" fmla="*/ 1571067 h 1571067"/>
                <a:gd name="connsiteX1" fmla="*/ 730076 w 1209036"/>
                <a:gd name="connsiteY1" fmla="*/ 1092107 h 1571067"/>
                <a:gd name="connsiteX2" fmla="*/ 730076 w 1209036"/>
                <a:gd name="connsiteY2" fmla="*/ 0 h 1571067"/>
                <a:gd name="connsiteX3" fmla="*/ 0 w 1209036"/>
                <a:gd name="connsiteY3" fmla="*/ 0 h 1571067"/>
                <a:gd name="connsiteX4" fmla="*/ 0 w 1209036"/>
                <a:gd name="connsiteY4" fmla="*/ 788177 h 1571067"/>
                <a:gd name="connsiteX5" fmla="*/ 146 w 1209036"/>
                <a:gd name="connsiteY5" fmla="*/ 788177 h 1571067"/>
                <a:gd name="connsiteX6" fmla="*/ 146 w 1209036"/>
                <a:gd name="connsiteY6" fmla="*/ 1093889 h 1571067"/>
                <a:gd name="connsiteX7" fmla="*/ 382579 w 1209036"/>
                <a:gd name="connsiteY7" fmla="*/ 1563118 h 1571067"/>
                <a:gd name="connsiteX8" fmla="*/ 461433 w 1209036"/>
                <a:gd name="connsiteY8" fmla="*/ 1571067 h 1571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9036" h="1571067">
                  <a:moveTo>
                    <a:pt x="1209036" y="1571067"/>
                  </a:moveTo>
                  <a:cubicBezTo>
                    <a:pt x="944513" y="1571067"/>
                    <a:pt x="730076" y="1356630"/>
                    <a:pt x="730076" y="1092107"/>
                  </a:cubicBezTo>
                  <a:lnTo>
                    <a:pt x="730076" y="0"/>
                  </a:lnTo>
                  <a:lnTo>
                    <a:pt x="0" y="0"/>
                  </a:lnTo>
                  <a:lnTo>
                    <a:pt x="0" y="788177"/>
                  </a:lnTo>
                  <a:lnTo>
                    <a:pt x="146" y="788177"/>
                  </a:lnTo>
                  <a:lnTo>
                    <a:pt x="146" y="1093889"/>
                  </a:lnTo>
                  <a:cubicBezTo>
                    <a:pt x="146" y="1325346"/>
                    <a:pt x="164325" y="1518457"/>
                    <a:pt x="382579" y="1563118"/>
                  </a:cubicBezTo>
                  <a:lnTo>
                    <a:pt x="461433" y="1571067"/>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Shape 30">
            <a:extLst>
              <a:ext uri="{FF2B5EF4-FFF2-40B4-BE49-F238E27FC236}">
                <a16:creationId xmlns:a16="http://schemas.microsoft.com/office/drawing/2014/main" id="{69C5CDD4-6A81-4059-9688-3B0A7B212153}"/>
              </a:ext>
            </a:extLst>
          </p:cNvPr>
          <p:cNvSpPr>
            <a:spLocks noChangeAspect="1"/>
          </p:cNvSpPr>
          <p:nvPr/>
        </p:nvSpPr>
        <p:spPr>
          <a:xfrm rot="16200000" flipV="1">
            <a:off x="9100897" y="3685032"/>
            <a:ext cx="1209036" cy="5077499"/>
          </a:xfrm>
          <a:custGeom>
            <a:avLst/>
            <a:gdLst>
              <a:gd name="connsiteX0" fmla="*/ 1209036 w 1209036"/>
              <a:gd name="connsiteY0" fmla="*/ 5077499 h 5077499"/>
              <a:gd name="connsiteX1" fmla="*/ 730076 w 1209036"/>
              <a:gd name="connsiteY1" fmla="*/ 4598539 h 5077499"/>
              <a:gd name="connsiteX2" fmla="*/ 730076 w 1209036"/>
              <a:gd name="connsiteY2" fmla="*/ 3514659 h 5077499"/>
              <a:gd name="connsiteX3" fmla="*/ 732436 w 1209036"/>
              <a:gd name="connsiteY3" fmla="*/ 3514659 h 5077499"/>
              <a:gd name="connsiteX4" fmla="*/ 732435 w 1209036"/>
              <a:gd name="connsiteY4" fmla="*/ 0 h 5077499"/>
              <a:gd name="connsiteX5" fmla="*/ 916 w 1209036"/>
              <a:gd name="connsiteY5" fmla="*/ 2 h 5077499"/>
              <a:gd name="connsiteX6" fmla="*/ 916 w 1209036"/>
              <a:gd name="connsiteY6" fmla="*/ 1622480 h 5077499"/>
              <a:gd name="connsiteX7" fmla="*/ 1064 w 1209036"/>
              <a:gd name="connsiteY7" fmla="*/ 1622480 h 5077499"/>
              <a:gd name="connsiteX8" fmla="*/ 1064 w 1209036"/>
              <a:gd name="connsiteY8" fmla="*/ 1929928 h 5077499"/>
              <a:gd name="connsiteX9" fmla="*/ 2706 w 1209036"/>
              <a:gd name="connsiteY9" fmla="*/ 1929928 h 5077499"/>
              <a:gd name="connsiteX10" fmla="*/ 2706 w 1209036"/>
              <a:gd name="connsiteY10" fmla="*/ 3207210 h 5077499"/>
              <a:gd name="connsiteX11" fmla="*/ 2853 w 1209036"/>
              <a:gd name="connsiteY11" fmla="*/ 3207210 h 5077499"/>
              <a:gd name="connsiteX12" fmla="*/ 2853 w 1209036"/>
              <a:gd name="connsiteY12" fmla="*/ 3506433 h 5077499"/>
              <a:gd name="connsiteX13" fmla="*/ 0 w 1209036"/>
              <a:gd name="connsiteY13" fmla="*/ 3506433 h 5077499"/>
              <a:gd name="connsiteX14" fmla="*/ 0 w 1209036"/>
              <a:gd name="connsiteY14" fmla="*/ 4294609 h 5077499"/>
              <a:gd name="connsiteX15" fmla="*/ 146 w 1209036"/>
              <a:gd name="connsiteY15" fmla="*/ 4294609 h 5077499"/>
              <a:gd name="connsiteX16" fmla="*/ 146 w 1209036"/>
              <a:gd name="connsiteY16" fmla="*/ 4600321 h 5077499"/>
              <a:gd name="connsiteX17" fmla="*/ 382579 w 1209036"/>
              <a:gd name="connsiteY17" fmla="*/ 5069550 h 5077499"/>
              <a:gd name="connsiteX18" fmla="*/ 461433 w 1209036"/>
              <a:gd name="connsiteY18" fmla="*/ 5077499 h 5077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09036" h="5077499">
                <a:moveTo>
                  <a:pt x="1209036" y="5077499"/>
                </a:moveTo>
                <a:cubicBezTo>
                  <a:pt x="944513" y="5077499"/>
                  <a:pt x="730076" y="4863062"/>
                  <a:pt x="730076" y="4598539"/>
                </a:cubicBezTo>
                <a:lnTo>
                  <a:pt x="730076" y="3514659"/>
                </a:lnTo>
                <a:lnTo>
                  <a:pt x="732436" y="3514659"/>
                </a:lnTo>
                <a:lnTo>
                  <a:pt x="732435" y="0"/>
                </a:lnTo>
                <a:lnTo>
                  <a:pt x="916" y="2"/>
                </a:lnTo>
                <a:lnTo>
                  <a:pt x="916" y="1622480"/>
                </a:lnTo>
                <a:lnTo>
                  <a:pt x="1064" y="1622480"/>
                </a:lnTo>
                <a:lnTo>
                  <a:pt x="1064" y="1929928"/>
                </a:lnTo>
                <a:lnTo>
                  <a:pt x="2706" y="1929928"/>
                </a:lnTo>
                <a:lnTo>
                  <a:pt x="2706" y="3207210"/>
                </a:lnTo>
                <a:lnTo>
                  <a:pt x="2853" y="3207210"/>
                </a:lnTo>
                <a:lnTo>
                  <a:pt x="2853" y="3506433"/>
                </a:lnTo>
                <a:lnTo>
                  <a:pt x="0" y="3506433"/>
                </a:lnTo>
                <a:lnTo>
                  <a:pt x="0" y="4294609"/>
                </a:lnTo>
                <a:lnTo>
                  <a:pt x="146" y="4294609"/>
                </a:lnTo>
                <a:lnTo>
                  <a:pt x="146" y="4600321"/>
                </a:lnTo>
                <a:cubicBezTo>
                  <a:pt x="146" y="4831778"/>
                  <a:pt x="164325" y="5024889"/>
                  <a:pt x="382579" y="5069550"/>
                </a:cubicBezTo>
                <a:lnTo>
                  <a:pt x="461433" y="5077499"/>
                </a:lnTo>
                <a:close/>
              </a:path>
            </a:pathLst>
          </a:custGeom>
          <a:solidFill>
            <a:srgbClr val="7A7A7A"/>
          </a:solidFill>
          <a:ln>
            <a:noFill/>
          </a:ln>
          <a:effectLst>
            <a:outerShdw blurRad="76200" dist="127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Freeform: Shape 28">
            <a:extLst>
              <a:ext uri="{FF2B5EF4-FFF2-40B4-BE49-F238E27FC236}">
                <a16:creationId xmlns:a16="http://schemas.microsoft.com/office/drawing/2014/main" id="{3C36D866-B0A3-45FB-8BE8-23FA20730E4C}"/>
              </a:ext>
            </a:extLst>
          </p:cNvPr>
          <p:cNvSpPr>
            <a:spLocks noChangeAspect="1"/>
          </p:cNvSpPr>
          <p:nvPr/>
        </p:nvSpPr>
        <p:spPr>
          <a:xfrm rot="16200000" flipV="1">
            <a:off x="8542515" y="2029968"/>
            <a:ext cx="1212463" cy="6190835"/>
          </a:xfrm>
          <a:custGeom>
            <a:avLst/>
            <a:gdLst>
              <a:gd name="connsiteX0" fmla="*/ 1212463 w 1212463"/>
              <a:gd name="connsiteY0" fmla="*/ 6190835 h 6190835"/>
              <a:gd name="connsiteX1" fmla="*/ 733503 w 1212463"/>
              <a:gd name="connsiteY1" fmla="*/ 5711875 h 6190835"/>
              <a:gd name="connsiteX2" fmla="*/ 733503 w 1212463"/>
              <a:gd name="connsiteY2" fmla="*/ 5129250 h 6190835"/>
              <a:gd name="connsiteX3" fmla="*/ 733458 w 1212463"/>
              <a:gd name="connsiteY3" fmla="*/ 5129250 h 6190835"/>
              <a:gd name="connsiteX4" fmla="*/ 733458 w 1212463"/>
              <a:gd name="connsiteY4" fmla="*/ 4791778 h 6190835"/>
              <a:gd name="connsiteX5" fmla="*/ 733310 w 1212463"/>
              <a:gd name="connsiteY5" fmla="*/ 4791778 h 6190835"/>
              <a:gd name="connsiteX6" fmla="*/ 733310 w 1212463"/>
              <a:gd name="connsiteY6" fmla="*/ 4619768 h 6190835"/>
              <a:gd name="connsiteX7" fmla="*/ 731520 w 1212463"/>
              <a:gd name="connsiteY7" fmla="*/ 4619768 h 6190835"/>
              <a:gd name="connsiteX8" fmla="*/ 731520 w 1212463"/>
              <a:gd name="connsiteY8" fmla="*/ 2886546 h 6190835"/>
              <a:gd name="connsiteX9" fmla="*/ 732435 w 1212463"/>
              <a:gd name="connsiteY9" fmla="*/ 2886546 h 6190835"/>
              <a:gd name="connsiteX10" fmla="*/ 732434 w 1212463"/>
              <a:gd name="connsiteY10" fmla="*/ 0 h 6190835"/>
              <a:gd name="connsiteX11" fmla="*/ 915 w 1212463"/>
              <a:gd name="connsiteY11" fmla="*/ 1 h 6190835"/>
              <a:gd name="connsiteX12" fmla="*/ 915 w 1212463"/>
              <a:gd name="connsiteY12" fmla="*/ 1332523 h 6190835"/>
              <a:gd name="connsiteX13" fmla="*/ 1063 w 1212463"/>
              <a:gd name="connsiteY13" fmla="*/ 1332523 h 6190835"/>
              <a:gd name="connsiteX14" fmla="*/ 1063 w 1212463"/>
              <a:gd name="connsiteY14" fmla="*/ 1585027 h 6190835"/>
              <a:gd name="connsiteX15" fmla="*/ 2705 w 1212463"/>
              <a:gd name="connsiteY15" fmla="*/ 1585027 h 6190835"/>
              <a:gd name="connsiteX16" fmla="*/ 2705 w 1212463"/>
              <a:gd name="connsiteY16" fmla="*/ 1763794 h 6190835"/>
              <a:gd name="connsiteX17" fmla="*/ 0 w 1212463"/>
              <a:gd name="connsiteY17" fmla="*/ 1763794 h 6190835"/>
              <a:gd name="connsiteX18" fmla="*/ 0 w 1212463"/>
              <a:gd name="connsiteY18" fmla="*/ 3094275 h 6190835"/>
              <a:gd name="connsiteX19" fmla="*/ 148 w 1212463"/>
              <a:gd name="connsiteY19" fmla="*/ 3094275 h 6190835"/>
              <a:gd name="connsiteX20" fmla="*/ 148 w 1212463"/>
              <a:gd name="connsiteY20" fmla="*/ 3346392 h 6190835"/>
              <a:gd name="connsiteX21" fmla="*/ 1790 w 1212463"/>
              <a:gd name="connsiteY21" fmla="*/ 3346392 h 6190835"/>
              <a:gd name="connsiteX22" fmla="*/ 1790 w 1212463"/>
              <a:gd name="connsiteY22" fmla="*/ 4393800 h 6190835"/>
              <a:gd name="connsiteX23" fmla="*/ 1937 w 1212463"/>
              <a:gd name="connsiteY23" fmla="*/ 4393800 h 6190835"/>
              <a:gd name="connsiteX24" fmla="*/ 1937 w 1212463"/>
              <a:gd name="connsiteY24" fmla="*/ 4645917 h 6190835"/>
              <a:gd name="connsiteX25" fmla="*/ 3427 w 1212463"/>
              <a:gd name="connsiteY25" fmla="*/ 4645917 h 6190835"/>
              <a:gd name="connsiteX26" fmla="*/ 3427 w 1212463"/>
              <a:gd name="connsiteY26" fmla="*/ 5407945 h 6190835"/>
              <a:gd name="connsiteX27" fmla="*/ 3573 w 1212463"/>
              <a:gd name="connsiteY27" fmla="*/ 5407945 h 6190835"/>
              <a:gd name="connsiteX28" fmla="*/ 3573 w 1212463"/>
              <a:gd name="connsiteY28" fmla="*/ 5713657 h 6190835"/>
              <a:gd name="connsiteX29" fmla="*/ 386006 w 1212463"/>
              <a:gd name="connsiteY29" fmla="*/ 6182886 h 6190835"/>
              <a:gd name="connsiteX30" fmla="*/ 464860 w 1212463"/>
              <a:gd name="connsiteY30" fmla="*/ 6190835 h 6190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212463" h="6190835">
                <a:moveTo>
                  <a:pt x="1212463" y="6190835"/>
                </a:moveTo>
                <a:cubicBezTo>
                  <a:pt x="947940" y="6190835"/>
                  <a:pt x="733503" y="5976398"/>
                  <a:pt x="733503" y="5711875"/>
                </a:cubicBezTo>
                <a:lnTo>
                  <a:pt x="733503" y="5129250"/>
                </a:lnTo>
                <a:lnTo>
                  <a:pt x="733458" y="5129250"/>
                </a:lnTo>
                <a:lnTo>
                  <a:pt x="733458" y="4791778"/>
                </a:lnTo>
                <a:lnTo>
                  <a:pt x="733310" y="4791778"/>
                </a:lnTo>
                <a:lnTo>
                  <a:pt x="733310" y="4619768"/>
                </a:lnTo>
                <a:lnTo>
                  <a:pt x="731520" y="4619768"/>
                </a:lnTo>
                <a:lnTo>
                  <a:pt x="731520" y="2886546"/>
                </a:lnTo>
                <a:lnTo>
                  <a:pt x="732435" y="2886546"/>
                </a:lnTo>
                <a:lnTo>
                  <a:pt x="732434" y="0"/>
                </a:lnTo>
                <a:lnTo>
                  <a:pt x="915" y="1"/>
                </a:lnTo>
                <a:lnTo>
                  <a:pt x="915" y="1332523"/>
                </a:lnTo>
                <a:lnTo>
                  <a:pt x="1063" y="1332523"/>
                </a:lnTo>
                <a:lnTo>
                  <a:pt x="1063" y="1585027"/>
                </a:lnTo>
                <a:lnTo>
                  <a:pt x="2705" y="1585027"/>
                </a:lnTo>
                <a:lnTo>
                  <a:pt x="2705" y="1763794"/>
                </a:lnTo>
                <a:lnTo>
                  <a:pt x="0" y="1763794"/>
                </a:lnTo>
                <a:lnTo>
                  <a:pt x="0" y="3094275"/>
                </a:lnTo>
                <a:lnTo>
                  <a:pt x="148" y="3094275"/>
                </a:lnTo>
                <a:lnTo>
                  <a:pt x="148" y="3346392"/>
                </a:lnTo>
                <a:lnTo>
                  <a:pt x="1790" y="3346392"/>
                </a:lnTo>
                <a:lnTo>
                  <a:pt x="1790" y="4393800"/>
                </a:lnTo>
                <a:lnTo>
                  <a:pt x="1937" y="4393800"/>
                </a:lnTo>
                <a:lnTo>
                  <a:pt x="1937" y="4645917"/>
                </a:lnTo>
                <a:lnTo>
                  <a:pt x="3427" y="4645917"/>
                </a:lnTo>
                <a:lnTo>
                  <a:pt x="3427" y="5407945"/>
                </a:lnTo>
                <a:lnTo>
                  <a:pt x="3573" y="5407945"/>
                </a:lnTo>
                <a:lnTo>
                  <a:pt x="3573" y="5713657"/>
                </a:lnTo>
                <a:cubicBezTo>
                  <a:pt x="3573" y="5945114"/>
                  <a:pt x="167752" y="6138225"/>
                  <a:pt x="386006" y="6182886"/>
                </a:cubicBezTo>
                <a:lnTo>
                  <a:pt x="464860" y="6190835"/>
                </a:lnTo>
                <a:close/>
              </a:path>
            </a:pathLst>
          </a:custGeom>
          <a:solidFill>
            <a:srgbClr val="5C9AD3"/>
          </a:solidFill>
          <a:ln>
            <a:noFill/>
          </a:ln>
          <a:effectLst>
            <a:outerShdw blurRad="76200" dist="127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Shape 20">
            <a:extLst>
              <a:ext uri="{FF2B5EF4-FFF2-40B4-BE49-F238E27FC236}">
                <a16:creationId xmlns:a16="http://schemas.microsoft.com/office/drawing/2014/main" id="{8B3DD67E-027D-4E28-AA53-3614D141354F}"/>
              </a:ext>
            </a:extLst>
          </p:cNvPr>
          <p:cNvSpPr>
            <a:spLocks noChangeAspect="1"/>
          </p:cNvSpPr>
          <p:nvPr/>
        </p:nvSpPr>
        <p:spPr>
          <a:xfrm>
            <a:off x="5669280" y="2706624"/>
            <a:ext cx="1585440" cy="3017520"/>
          </a:xfrm>
          <a:custGeom>
            <a:avLst/>
            <a:gdLst>
              <a:gd name="connsiteX0" fmla="*/ 0 w 3180113"/>
              <a:gd name="connsiteY0" fmla="*/ 0 h 6052612"/>
              <a:gd name="connsiteX1" fmla="*/ 1357152 w 3180113"/>
              <a:gd name="connsiteY1" fmla="*/ 0 h 6052612"/>
              <a:gd name="connsiteX2" fmla="*/ 1460071 w 3180113"/>
              <a:gd name="connsiteY2" fmla="*/ 10375 h 6052612"/>
              <a:gd name="connsiteX3" fmla="*/ 2227164 w 3180113"/>
              <a:gd name="connsiteY3" fmla="*/ 951567 h 6052612"/>
              <a:gd name="connsiteX4" fmla="*/ 2227164 w 3180113"/>
              <a:gd name="connsiteY4" fmla="*/ 1172188 h 6052612"/>
              <a:gd name="connsiteX5" fmla="*/ 2219404 w 3180113"/>
              <a:gd name="connsiteY5" fmla="*/ 1249175 h 6052612"/>
              <a:gd name="connsiteX6" fmla="*/ 2219404 w 3180113"/>
              <a:gd name="connsiteY6" fmla="*/ 5091903 h 6052612"/>
              <a:gd name="connsiteX7" fmla="*/ 3180113 w 3180113"/>
              <a:gd name="connsiteY7" fmla="*/ 6052612 h 6052612"/>
              <a:gd name="connsiteX8" fmla="*/ 1680554 w 3180113"/>
              <a:gd name="connsiteY8" fmla="*/ 6052612 h 6052612"/>
              <a:gd name="connsiteX9" fmla="*/ 1522386 w 3180113"/>
              <a:gd name="connsiteY9" fmla="*/ 6036668 h 6052612"/>
              <a:gd name="connsiteX10" fmla="*/ 755293 w 3180113"/>
              <a:gd name="connsiteY10" fmla="*/ 5095476 h 6052612"/>
              <a:gd name="connsiteX11" fmla="*/ 755293 w 3180113"/>
              <a:gd name="connsiteY11" fmla="*/ 4482272 h 6052612"/>
              <a:gd name="connsiteX12" fmla="*/ 754999 w 3180113"/>
              <a:gd name="connsiteY12" fmla="*/ 4482272 h 6052612"/>
              <a:gd name="connsiteX13" fmla="*/ 754999 w 3180113"/>
              <a:gd name="connsiteY13" fmla="*/ 937599 h 6052612"/>
              <a:gd name="connsiteX14" fmla="*/ 146557 w 3180113"/>
              <a:gd name="connsiteY14" fmla="*/ 43528 h 605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0113" h="6052612">
                <a:moveTo>
                  <a:pt x="0" y="0"/>
                </a:moveTo>
                <a:lnTo>
                  <a:pt x="1357152" y="0"/>
                </a:lnTo>
                <a:lnTo>
                  <a:pt x="1460071" y="10375"/>
                </a:lnTo>
                <a:cubicBezTo>
                  <a:pt x="1897851" y="99958"/>
                  <a:pt x="2227164" y="487304"/>
                  <a:pt x="2227164" y="951567"/>
                </a:cubicBezTo>
                <a:lnTo>
                  <a:pt x="2227164" y="1172188"/>
                </a:lnTo>
                <a:lnTo>
                  <a:pt x="2219404" y="1249175"/>
                </a:lnTo>
                <a:lnTo>
                  <a:pt x="2219404" y="5091903"/>
                </a:lnTo>
                <a:cubicBezTo>
                  <a:pt x="2219404" y="5622489"/>
                  <a:pt x="2649527" y="6052612"/>
                  <a:pt x="3180113" y="6052612"/>
                </a:cubicBezTo>
                <a:lnTo>
                  <a:pt x="1680554" y="6052612"/>
                </a:lnTo>
                <a:lnTo>
                  <a:pt x="1522386" y="6036668"/>
                </a:lnTo>
                <a:cubicBezTo>
                  <a:pt x="1084606" y="5947085"/>
                  <a:pt x="755293" y="5559740"/>
                  <a:pt x="755293" y="5095476"/>
                </a:cubicBezTo>
                <a:lnTo>
                  <a:pt x="755293" y="4482272"/>
                </a:lnTo>
                <a:lnTo>
                  <a:pt x="754999" y="4482272"/>
                </a:lnTo>
                <a:lnTo>
                  <a:pt x="754999" y="937599"/>
                </a:lnTo>
                <a:cubicBezTo>
                  <a:pt x="754999" y="531370"/>
                  <a:pt x="502868" y="184029"/>
                  <a:pt x="146557" y="43528"/>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A3B2B6E-2639-4769-9231-8300568C6CEC}"/>
              </a:ext>
            </a:extLst>
          </p:cNvPr>
          <p:cNvSpPr>
            <a:spLocks noChangeAspect="1"/>
          </p:cNvSpPr>
          <p:nvPr/>
        </p:nvSpPr>
        <p:spPr>
          <a:xfrm>
            <a:off x="6791761" y="3813048"/>
            <a:ext cx="1585440" cy="3017520"/>
          </a:xfrm>
          <a:custGeom>
            <a:avLst/>
            <a:gdLst>
              <a:gd name="connsiteX0" fmla="*/ 0 w 3180113"/>
              <a:gd name="connsiteY0" fmla="*/ 0 h 6052612"/>
              <a:gd name="connsiteX1" fmla="*/ 1357152 w 3180113"/>
              <a:gd name="connsiteY1" fmla="*/ 0 h 6052612"/>
              <a:gd name="connsiteX2" fmla="*/ 1460071 w 3180113"/>
              <a:gd name="connsiteY2" fmla="*/ 10375 h 6052612"/>
              <a:gd name="connsiteX3" fmla="*/ 2227164 w 3180113"/>
              <a:gd name="connsiteY3" fmla="*/ 951567 h 6052612"/>
              <a:gd name="connsiteX4" fmla="*/ 2227164 w 3180113"/>
              <a:gd name="connsiteY4" fmla="*/ 1172188 h 6052612"/>
              <a:gd name="connsiteX5" fmla="*/ 2219404 w 3180113"/>
              <a:gd name="connsiteY5" fmla="*/ 1249175 h 6052612"/>
              <a:gd name="connsiteX6" fmla="*/ 2219404 w 3180113"/>
              <a:gd name="connsiteY6" fmla="*/ 5091903 h 6052612"/>
              <a:gd name="connsiteX7" fmla="*/ 3180113 w 3180113"/>
              <a:gd name="connsiteY7" fmla="*/ 6052612 h 6052612"/>
              <a:gd name="connsiteX8" fmla="*/ 1680554 w 3180113"/>
              <a:gd name="connsiteY8" fmla="*/ 6052612 h 6052612"/>
              <a:gd name="connsiteX9" fmla="*/ 1522386 w 3180113"/>
              <a:gd name="connsiteY9" fmla="*/ 6036668 h 6052612"/>
              <a:gd name="connsiteX10" fmla="*/ 755293 w 3180113"/>
              <a:gd name="connsiteY10" fmla="*/ 5095476 h 6052612"/>
              <a:gd name="connsiteX11" fmla="*/ 755293 w 3180113"/>
              <a:gd name="connsiteY11" fmla="*/ 4482272 h 6052612"/>
              <a:gd name="connsiteX12" fmla="*/ 754999 w 3180113"/>
              <a:gd name="connsiteY12" fmla="*/ 4482272 h 6052612"/>
              <a:gd name="connsiteX13" fmla="*/ 754999 w 3180113"/>
              <a:gd name="connsiteY13" fmla="*/ 937599 h 6052612"/>
              <a:gd name="connsiteX14" fmla="*/ 146557 w 3180113"/>
              <a:gd name="connsiteY14" fmla="*/ 43528 h 605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0113" h="6052612">
                <a:moveTo>
                  <a:pt x="0" y="0"/>
                </a:moveTo>
                <a:lnTo>
                  <a:pt x="1357152" y="0"/>
                </a:lnTo>
                <a:lnTo>
                  <a:pt x="1460071" y="10375"/>
                </a:lnTo>
                <a:cubicBezTo>
                  <a:pt x="1897851" y="99958"/>
                  <a:pt x="2227164" y="487304"/>
                  <a:pt x="2227164" y="951567"/>
                </a:cubicBezTo>
                <a:lnTo>
                  <a:pt x="2227164" y="1172188"/>
                </a:lnTo>
                <a:lnTo>
                  <a:pt x="2219404" y="1249175"/>
                </a:lnTo>
                <a:lnTo>
                  <a:pt x="2219404" y="5091903"/>
                </a:lnTo>
                <a:cubicBezTo>
                  <a:pt x="2219404" y="5622489"/>
                  <a:pt x="2649527" y="6052612"/>
                  <a:pt x="3180113" y="6052612"/>
                </a:cubicBezTo>
                <a:lnTo>
                  <a:pt x="1680554" y="6052612"/>
                </a:lnTo>
                <a:lnTo>
                  <a:pt x="1522386" y="6036668"/>
                </a:lnTo>
                <a:cubicBezTo>
                  <a:pt x="1084606" y="5947085"/>
                  <a:pt x="755293" y="5559740"/>
                  <a:pt x="755293" y="5095476"/>
                </a:cubicBezTo>
                <a:lnTo>
                  <a:pt x="755293" y="4482272"/>
                </a:lnTo>
                <a:lnTo>
                  <a:pt x="754999" y="4482272"/>
                </a:lnTo>
                <a:lnTo>
                  <a:pt x="754999" y="937599"/>
                </a:lnTo>
                <a:cubicBezTo>
                  <a:pt x="754999" y="531370"/>
                  <a:pt x="502868" y="184029"/>
                  <a:pt x="146557" y="43528"/>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CCF21A5E-7665-472A-80B4-1211FE312745}"/>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26" name="Freeform: Shape 25">
            <a:extLst>
              <a:ext uri="{FF2B5EF4-FFF2-40B4-BE49-F238E27FC236}">
                <a16:creationId xmlns:a16="http://schemas.microsoft.com/office/drawing/2014/main" id="{186DA4A0-1A6C-4374-AFCE-9D70240572BE}"/>
              </a:ext>
            </a:extLst>
          </p:cNvPr>
          <p:cNvSpPr>
            <a:spLocks noChangeAspect="1"/>
          </p:cNvSpPr>
          <p:nvPr/>
        </p:nvSpPr>
        <p:spPr>
          <a:xfrm rot="16200000" flipV="1">
            <a:off x="1687067" y="-1275587"/>
            <a:ext cx="1111434" cy="4485571"/>
          </a:xfrm>
          <a:custGeom>
            <a:avLst/>
            <a:gdLst>
              <a:gd name="connsiteX0" fmla="*/ 1111434 w 1111434"/>
              <a:gd name="connsiteY0" fmla="*/ 4485571 h 4485571"/>
              <a:gd name="connsiteX1" fmla="*/ 1111434 w 1111434"/>
              <a:gd name="connsiteY1" fmla="*/ 722639 h 4485571"/>
              <a:gd name="connsiteX2" fmla="*/ 1106480 w 1111434"/>
              <a:gd name="connsiteY2" fmla="*/ 722639 h 4485571"/>
              <a:gd name="connsiteX3" fmla="*/ 1106480 w 1111434"/>
              <a:gd name="connsiteY3" fmla="*/ 622774 h 4485571"/>
              <a:gd name="connsiteX4" fmla="*/ 1110349 w 1111434"/>
              <a:gd name="connsiteY4" fmla="*/ 584393 h 4485571"/>
              <a:gd name="connsiteX5" fmla="*/ 1110349 w 1111434"/>
              <a:gd name="connsiteY5" fmla="*/ 474402 h 4485571"/>
              <a:gd name="connsiteX6" fmla="*/ 727916 w 1111434"/>
              <a:gd name="connsiteY6" fmla="*/ 5173 h 4485571"/>
              <a:gd name="connsiteX7" fmla="*/ 676606 w 1111434"/>
              <a:gd name="connsiteY7" fmla="*/ 0 h 4485571"/>
              <a:gd name="connsiteX8" fmla="*/ 0 w 1111434"/>
              <a:gd name="connsiteY8" fmla="*/ 0 h 4485571"/>
              <a:gd name="connsiteX9" fmla="*/ 73066 w 1111434"/>
              <a:gd name="connsiteY9" fmla="*/ 21701 h 4485571"/>
              <a:gd name="connsiteX10" fmla="*/ 376404 w 1111434"/>
              <a:gd name="connsiteY10" fmla="*/ 467439 h 4485571"/>
              <a:gd name="connsiteX11" fmla="*/ 376404 w 1111434"/>
              <a:gd name="connsiteY11" fmla="*/ 2234630 h 4485571"/>
              <a:gd name="connsiteX12" fmla="*/ 376550 w 1111434"/>
              <a:gd name="connsiteY12" fmla="*/ 2234630 h 4485571"/>
              <a:gd name="connsiteX13" fmla="*/ 376550 w 1111434"/>
              <a:gd name="connsiteY13" fmla="*/ 2484120 h 4485571"/>
              <a:gd name="connsiteX14" fmla="*/ 379915 w 1111434"/>
              <a:gd name="connsiteY14" fmla="*/ 2484120 h 4485571"/>
              <a:gd name="connsiteX15" fmla="*/ 379915 w 1111434"/>
              <a:gd name="connsiteY15" fmla="*/ 4485571 h 4485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11434" h="4485571">
                <a:moveTo>
                  <a:pt x="1111434" y="4485571"/>
                </a:moveTo>
                <a:lnTo>
                  <a:pt x="1111434" y="722639"/>
                </a:lnTo>
                <a:lnTo>
                  <a:pt x="1106480" y="722639"/>
                </a:lnTo>
                <a:lnTo>
                  <a:pt x="1106480" y="622774"/>
                </a:lnTo>
                <a:lnTo>
                  <a:pt x="1110349" y="584393"/>
                </a:lnTo>
                <a:lnTo>
                  <a:pt x="1110349" y="474402"/>
                </a:lnTo>
                <a:cubicBezTo>
                  <a:pt x="1110349" y="242945"/>
                  <a:pt x="946170" y="49834"/>
                  <a:pt x="727916" y="5173"/>
                </a:cubicBezTo>
                <a:lnTo>
                  <a:pt x="676606" y="0"/>
                </a:lnTo>
                <a:lnTo>
                  <a:pt x="0" y="0"/>
                </a:lnTo>
                <a:lnTo>
                  <a:pt x="73066" y="21701"/>
                </a:lnTo>
                <a:cubicBezTo>
                  <a:pt x="250704" y="91748"/>
                  <a:pt x="376404" y="264914"/>
                  <a:pt x="376404" y="467439"/>
                </a:cubicBezTo>
                <a:lnTo>
                  <a:pt x="376404" y="2234630"/>
                </a:lnTo>
                <a:lnTo>
                  <a:pt x="376550" y="2234630"/>
                </a:lnTo>
                <a:lnTo>
                  <a:pt x="376550" y="2484120"/>
                </a:lnTo>
                <a:lnTo>
                  <a:pt x="379915" y="2484120"/>
                </a:lnTo>
                <a:lnTo>
                  <a:pt x="379915" y="4485571"/>
                </a:lnTo>
                <a:close/>
              </a:path>
            </a:pathLst>
          </a:custGeom>
          <a:solidFill>
            <a:srgbClr val="FE4A1E"/>
          </a:solidFill>
          <a:ln>
            <a:noFill/>
          </a:ln>
          <a:effectLst>
            <a:outerShdw blurRad="76200" dist="127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TextBox 33">
            <a:extLst>
              <a:ext uri="{FF2B5EF4-FFF2-40B4-BE49-F238E27FC236}">
                <a16:creationId xmlns:a16="http://schemas.microsoft.com/office/drawing/2014/main" id="{F6E79243-D48F-47BF-B324-B61C5D52B1E5}"/>
              </a:ext>
            </a:extLst>
          </p:cNvPr>
          <p:cNvSpPr txBox="1"/>
          <p:nvPr/>
        </p:nvSpPr>
        <p:spPr>
          <a:xfrm rot="16200000">
            <a:off x="5550293" y="3959764"/>
            <a:ext cx="1714177"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03</a:t>
            </a:r>
          </a:p>
        </p:txBody>
      </p:sp>
      <p:sp>
        <p:nvSpPr>
          <p:cNvPr id="35" name="TextBox 34">
            <a:extLst>
              <a:ext uri="{FF2B5EF4-FFF2-40B4-BE49-F238E27FC236}">
                <a16:creationId xmlns:a16="http://schemas.microsoft.com/office/drawing/2014/main" id="{866F6CAB-DDF9-4ADA-B683-AFD5AEBE0C2F}"/>
              </a:ext>
            </a:extLst>
          </p:cNvPr>
          <p:cNvSpPr txBox="1"/>
          <p:nvPr/>
        </p:nvSpPr>
        <p:spPr>
          <a:xfrm rot="16200000">
            <a:off x="6698089" y="5196280"/>
            <a:ext cx="1714177"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04</a:t>
            </a:r>
          </a:p>
        </p:txBody>
      </p:sp>
      <p:sp>
        <p:nvSpPr>
          <p:cNvPr id="37" name="TextBox 36">
            <a:extLst>
              <a:ext uri="{FF2B5EF4-FFF2-40B4-BE49-F238E27FC236}">
                <a16:creationId xmlns:a16="http://schemas.microsoft.com/office/drawing/2014/main" id="{015CA112-6BCE-4069-A13B-ECFF8B769B19}"/>
              </a:ext>
            </a:extLst>
          </p:cNvPr>
          <p:cNvSpPr txBox="1"/>
          <p:nvPr/>
        </p:nvSpPr>
        <p:spPr>
          <a:xfrm>
            <a:off x="431667" y="2653379"/>
            <a:ext cx="3064536" cy="1600438"/>
          </a:xfrm>
          <a:prstGeom prst="rect">
            <a:avLst/>
          </a:prstGeom>
          <a:noFill/>
        </p:spPr>
        <p:txBody>
          <a:bodyPr wrap="square" rtlCol="0">
            <a:spAutoFit/>
          </a:bodyPr>
          <a:lstStyle/>
          <a:p>
            <a:r>
              <a:rPr lang="en-US" sz="2800" dirty="0">
                <a:solidFill>
                  <a:srgbClr val="FE4A1E"/>
                </a:solidFill>
                <a:latin typeface="Bernard MT Condensed" panose="02050806060905020404" pitchFamily="18" charset="0"/>
              </a:rPr>
              <a:t>25%</a:t>
            </a:r>
          </a:p>
          <a:p>
            <a:r>
              <a:rPr lang="en-US" sz="14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2" name="TextBox 41">
            <a:extLst>
              <a:ext uri="{FF2B5EF4-FFF2-40B4-BE49-F238E27FC236}">
                <a16:creationId xmlns:a16="http://schemas.microsoft.com/office/drawing/2014/main" id="{AD452CD6-2F01-461E-805C-AFA4500043CB}"/>
              </a:ext>
            </a:extLst>
          </p:cNvPr>
          <p:cNvSpPr txBox="1"/>
          <p:nvPr/>
        </p:nvSpPr>
        <p:spPr>
          <a:xfrm>
            <a:off x="3084992" y="5179877"/>
            <a:ext cx="3149421" cy="1600438"/>
          </a:xfrm>
          <a:prstGeom prst="rect">
            <a:avLst/>
          </a:prstGeom>
          <a:noFill/>
        </p:spPr>
        <p:txBody>
          <a:bodyPr wrap="square" rtlCol="0">
            <a:spAutoFit/>
          </a:bodyPr>
          <a:lstStyle/>
          <a:p>
            <a:r>
              <a:rPr lang="en-US" sz="2800" dirty="0">
                <a:solidFill>
                  <a:srgbClr val="5C9AD3"/>
                </a:solidFill>
                <a:latin typeface="Bernard MT Condensed" panose="02050806060905020404" pitchFamily="18" charset="0"/>
              </a:rPr>
              <a:t>25%</a:t>
            </a:r>
          </a:p>
          <a:p>
            <a:r>
              <a:rPr lang="en-US" sz="14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3" name="TextBox 42">
            <a:extLst>
              <a:ext uri="{FF2B5EF4-FFF2-40B4-BE49-F238E27FC236}">
                <a16:creationId xmlns:a16="http://schemas.microsoft.com/office/drawing/2014/main" id="{3A2F97D1-97EC-40C3-9C2D-2FD52DFA17E0}"/>
              </a:ext>
            </a:extLst>
          </p:cNvPr>
          <p:cNvSpPr txBox="1"/>
          <p:nvPr/>
        </p:nvSpPr>
        <p:spPr>
          <a:xfrm>
            <a:off x="6982502" y="1423551"/>
            <a:ext cx="3213127" cy="1600438"/>
          </a:xfrm>
          <a:prstGeom prst="rect">
            <a:avLst/>
          </a:prstGeom>
          <a:noFill/>
        </p:spPr>
        <p:txBody>
          <a:bodyPr wrap="square" rtlCol="0">
            <a:spAutoFit/>
          </a:bodyPr>
          <a:lstStyle/>
          <a:p>
            <a:r>
              <a:rPr lang="en-US" sz="2800" dirty="0">
                <a:solidFill>
                  <a:srgbClr val="44546B"/>
                </a:solidFill>
                <a:latin typeface="Bernard MT Condensed" panose="02050806060905020404" pitchFamily="18" charset="0"/>
              </a:rPr>
              <a:t>25%</a:t>
            </a:r>
          </a:p>
          <a:p>
            <a:r>
              <a:rPr lang="en-US" sz="14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6" name="TextBox 45">
            <a:extLst>
              <a:ext uri="{FF2B5EF4-FFF2-40B4-BE49-F238E27FC236}">
                <a16:creationId xmlns:a16="http://schemas.microsoft.com/office/drawing/2014/main" id="{2F95838C-45DA-42C8-89C8-8DEA390099D1}"/>
              </a:ext>
            </a:extLst>
          </p:cNvPr>
          <p:cNvSpPr txBox="1"/>
          <p:nvPr/>
        </p:nvSpPr>
        <p:spPr>
          <a:xfrm>
            <a:off x="8966427" y="3314099"/>
            <a:ext cx="3207471" cy="1600438"/>
          </a:xfrm>
          <a:prstGeom prst="rect">
            <a:avLst/>
          </a:prstGeom>
          <a:noFill/>
        </p:spPr>
        <p:txBody>
          <a:bodyPr wrap="square" rtlCol="0">
            <a:spAutoFit/>
          </a:bodyPr>
          <a:lstStyle/>
          <a:p>
            <a:r>
              <a:rPr lang="en-US" sz="2800" dirty="0">
                <a:solidFill>
                  <a:srgbClr val="7A7A7A"/>
                </a:solidFill>
                <a:latin typeface="Bernard MT Condensed" panose="02050806060905020404" pitchFamily="18" charset="0"/>
              </a:rPr>
              <a:t>25%</a:t>
            </a:r>
          </a:p>
          <a:p>
            <a:r>
              <a:rPr lang="en-US" sz="14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cxnSp>
        <p:nvCxnSpPr>
          <p:cNvPr id="48" name="Straight Connector 47">
            <a:extLst>
              <a:ext uri="{FF2B5EF4-FFF2-40B4-BE49-F238E27FC236}">
                <a16:creationId xmlns:a16="http://schemas.microsoft.com/office/drawing/2014/main" id="{4601C573-AA25-42C1-90CB-D8DC6F60F05E}"/>
              </a:ext>
            </a:extLst>
          </p:cNvPr>
          <p:cNvCxnSpPr>
            <a:cxnSpLocks/>
            <a:endCxn id="21" idx="11"/>
          </p:cNvCxnSpPr>
          <p:nvPr/>
        </p:nvCxnSpPr>
        <p:spPr>
          <a:xfrm flipV="1">
            <a:off x="3940521" y="4941254"/>
            <a:ext cx="2105309" cy="479024"/>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37553C18-615D-4F57-B03A-93BC97556D9D}"/>
              </a:ext>
            </a:extLst>
          </p:cNvPr>
          <p:cNvCxnSpPr>
            <a:cxnSpLocks/>
            <a:endCxn id="45" idx="5"/>
          </p:cNvCxnSpPr>
          <p:nvPr/>
        </p:nvCxnSpPr>
        <p:spPr>
          <a:xfrm flipH="1">
            <a:off x="7898241" y="3572330"/>
            <a:ext cx="1052332" cy="86349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9" name="Freeform: Shape 18">
            <a:extLst>
              <a:ext uri="{FF2B5EF4-FFF2-40B4-BE49-F238E27FC236}">
                <a16:creationId xmlns:a16="http://schemas.microsoft.com/office/drawing/2014/main" id="{13FC01CA-35FE-4613-8FCC-14034BBCCBBC}"/>
              </a:ext>
            </a:extLst>
          </p:cNvPr>
          <p:cNvSpPr>
            <a:spLocks noChangeAspect="1"/>
          </p:cNvSpPr>
          <p:nvPr/>
        </p:nvSpPr>
        <p:spPr>
          <a:xfrm>
            <a:off x="3383280" y="411480"/>
            <a:ext cx="1585440" cy="3017520"/>
          </a:xfrm>
          <a:custGeom>
            <a:avLst/>
            <a:gdLst>
              <a:gd name="connsiteX0" fmla="*/ 0 w 3180113"/>
              <a:gd name="connsiteY0" fmla="*/ 0 h 6052612"/>
              <a:gd name="connsiteX1" fmla="*/ 1357152 w 3180113"/>
              <a:gd name="connsiteY1" fmla="*/ 0 h 6052612"/>
              <a:gd name="connsiteX2" fmla="*/ 1460071 w 3180113"/>
              <a:gd name="connsiteY2" fmla="*/ 10375 h 6052612"/>
              <a:gd name="connsiteX3" fmla="*/ 2227164 w 3180113"/>
              <a:gd name="connsiteY3" fmla="*/ 951567 h 6052612"/>
              <a:gd name="connsiteX4" fmla="*/ 2227164 w 3180113"/>
              <a:gd name="connsiteY4" fmla="*/ 1172188 h 6052612"/>
              <a:gd name="connsiteX5" fmla="*/ 2219404 w 3180113"/>
              <a:gd name="connsiteY5" fmla="*/ 1249175 h 6052612"/>
              <a:gd name="connsiteX6" fmla="*/ 2219404 w 3180113"/>
              <a:gd name="connsiteY6" fmla="*/ 5091903 h 6052612"/>
              <a:gd name="connsiteX7" fmla="*/ 3180113 w 3180113"/>
              <a:gd name="connsiteY7" fmla="*/ 6052612 h 6052612"/>
              <a:gd name="connsiteX8" fmla="*/ 1680554 w 3180113"/>
              <a:gd name="connsiteY8" fmla="*/ 6052612 h 6052612"/>
              <a:gd name="connsiteX9" fmla="*/ 1522386 w 3180113"/>
              <a:gd name="connsiteY9" fmla="*/ 6036668 h 6052612"/>
              <a:gd name="connsiteX10" fmla="*/ 755293 w 3180113"/>
              <a:gd name="connsiteY10" fmla="*/ 5095476 h 6052612"/>
              <a:gd name="connsiteX11" fmla="*/ 755293 w 3180113"/>
              <a:gd name="connsiteY11" fmla="*/ 4482272 h 6052612"/>
              <a:gd name="connsiteX12" fmla="*/ 754999 w 3180113"/>
              <a:gd name="connsiteY12" fmla="*/ 4482272 h 6052612"/>
              <a:gd name="connsiteX13" fmla="*/ 754999 w 3180113"/>
              <a:gd name="connsiteY13" fmla="*/ 937599 h 6052612"/>
              <a:gd name="connsiteX14" fmla="*/ 146557 w 3180113"/>
              <a:gd name="connsiteY14" fmla="*/ 43528 h 605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0113" h="6052612">
                <a:moveTo>
                  <a:pt x="0" y="0"/>
                </a:moveTo>
                <a:lnTo>
                  <a:pt x="1357152" y="0"/>
                </a:lnTo>
                <a:lnTo>
                  <a:pt x="1460071" y="10375"/>
                </a:lnTo>
                <a:cubicBezTo>
                  <a:pt x="1897851" y="99958"/>
                  <a:pt x="2227164" y="487304"/>
                  <a:pt x="2227164" y="951567"/>
                </a:cubicBezTo>
                <a:lnTo>
                  <a:pt x="2227164" y="1172188"/>
                </a:lnTo>
                <a:lnTo>
                  <a:pt x="2219404" y="1249175"/>
                </a:lnTo>
                <a:lnTo>
                  <a:pt x="2219404" y="5091903"/>
                </a:lnTo>
                <a:cubicBezTo>
                  <a:pt x="2219404" y="5622489"/>
                  <a:pt x="2649527" y="6052612"/>
                  <a:pt x="3180113" y="6052612"/>
                </a:cubicBezTo>
                <a:lnTo>
                  <a:pt x="1680554" y="6052612"/>
                </a:lnTo>
                <a:lnTo>
                  <a:pt x="1522386" y="6036668"/>
                </a:lnTo>
                <a:cubicBezTo>
                  <a:pt x="1084606" y="5947085"/>
                  <a:pt x="755293" y="5559740"/>
                  <a:pt x="755293" y="5095476"/>
                </a:cubicBezTo>
                <a:lnTo>
                  <a:pt x="755293" y="4482272"/>
                </a:lnTo>
                <a:lnTo>
                  <a:pt x="754999" y="4482272"/>
                </a:lnTo>
                <a:lnTo>
                  <a:pt x="754999" y="937599"/>
                </a:lnTo>
                <a:cubicBezTo>
                  <a:pt x="754999" y="531370"/>
                  <a:pt x="502868" y="184029"/>
                  <a:pt x="146557" y="43528"/>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DEB3FD9-E173-49E9-BE68-1BD1DEB91F5B}"/>
              </a:ext>
            </a:extLst>
          </p:cNvPr>
          <p:cNvSpPr txBox="1"/>
          <p:nvPr/>
        </p:nvSpPr>
        <p:spPr>
          <a:xfrm rot="16200000">
            <a:off x="3252710" y="2039216"/>
            <a:ext cx="1714177"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01</a:t>
            </a:r>
          </a:p>
        </p:txBody>
      </p:sp>
      <p:cxnSp>
        <p:nvCxnSpPr>
          <p:cNvPr id="47" name="Straight Connector 46">
            <a:extLst>
              <a:ext uri="{FF2B5EF4-FFF2-40B4-BE49-F238E27FC236}">
                <a16:creationId xmlns:a16="http://schemas.microsoft.com/office/drawing/2014/main" id="{B717213C-F0EF-4A9D-BA02-7DE06FF5EAFB}"/>
              </a:ext>
            </a:extLst>
          </p:cNvPr>
          <p:cNvCxnSpPr>
            <a:cxnSpLocks/>
            <a:endCxn id="19" idx="11"/>
          </p:cNvCxnSpPr>
          <p:nvPr/>
        </p:nvCxnSpPr>
        <p:spPr>
          <a:xfrm flipV="1">
            <a:off x="1346769" y="2646110"/>
            <a:ext cx="2413061" cy="182724"/>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1" name="Freeform: Shape 40">
            <a:extLst>
              <a:ext uri="{FF2B5EF4-FFF2-40B4-BE49-F238E27FC236}">
                <a16:creationId xmlns:a16="http://schemas.microsoft.com/office/drawing/2014/main" id="{5A15F7BF-C0DE-4B88-865A-48CACC9E98E4}"/>
              </a:ext>
            </a:extLst>
          </p:cNvPr>
          <p:cNvSpPr>
            <a:spLocks noChangeAspect="1"/>
          </p:cNvSpPr>
          <p:nvPr/>
        </p:nvSpPr>
        <p:spPr>
          <a:xfrm>
            <a:off x="4496617" y="1524000"/>
            <a:ext cx="1585440" cy="3017520"/>
          </a:xfrm>
          <a:custGeom>
            <a:avLst/>
            <a:gdLst>
              <a:gd name="connsiteX0" fmla="*/ 0 w 3180113"/>
              <a:gd name="connsiteY0" fmla="*/ 0 h 6052612"/>
              <a:gd name="connsiteX1" fmla="*/ 1357152 w 3180113"/>
              <a:gd name="connsiteY1" fmla="*/ 0 h 6052612"/>
              <a:gd name="connsiteX2" fmla="*/ 1460071 w 3180113"/>
              <a:gd name="connsiteY2" fmla="*/ 10375 h 6052612"/>
              <a:gd name="connsiteX3" fmla="*/ 2227164 w 3180113"/>
              <a:gd name="connsiteY3" fmla="*/ 951567 h 6052612"/>
              <a:gd name="connsiteX4" fmla="*/ 2227164 w 3180113"/>
              <a:gd name="connsiteY4" fmla="*/ 1172188 h 6052612"/>
              <a:gd name="connsiteX5" fmla="*/ 2219404 w 3180113"/>
              <a:gd name="connsiteY5" fmla="*/ 1249175 h 6052612"/>
              <a:gd name="connsiteX6" fmla="*/ 2219404 w 3180113"/>
              <a:gd name="connsiteY6" fmla="*/ 5091903 h 6052612"/>
              <a:gd name="connsiteX7" fmla="*/ 3180113 w 3180113"/>
              <a:gd name="connsiteY7" fmla="*/ 6052612 h 6052612"/>
              <a:gd name="connsiteX8" fmla="*/ 1680554 w 3180113"/>
              <a:gd name="connsiteY8" fmla="*/ 6052612 h 6052612"/>
              <a:gd name="connsiteX9" fmla="*/ 1522386 w 3180113"/>
              <a:gd name="connsiteY9" fmla="*/ 6036668 h 6052612"/>
              <a:gd name="connsiteX10" fmla="*/ 755293 w 3180113"/>
              <a:gd name="connsiteY10" fmla="*/ 5095476 h 6052612"/>
              <a:gd name="connsiteX11" fmla="*/ 755293 w 3180113"/>
              <a:gd name="connsiteY11" fmla="*/ 4482272 h 6052612"/>
              <a:gd name="connsiteX12" fmla="*/ 754999 w 3180113"/>
              <a:gd name="connsiteY12" fmla="*/ 4482272 h 6052612"/>
              <a:gd name="connsiteX13" fmla="*/ 754999 w 3180113"/>
              <a:gd name="connsiteY13" fmla="*/ 937599 h 6052612"/>
              <a:gd name="connsiteX14" fmla="*/ 146557 w 3180113"/>
              <a:gd name="connsiteY14" fmla="*/ 43528 h 605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0113" h="6052612">
                <a:moveTo>
                  <a:pt x="0" y="0"/>
                </a:moveTo>
                <a:lnTo>
                  <a:pt x="1357152" y="0"/>
                </a:lnTo>
                <a:lnTo>
                  <a:pt x="1460071" y="10375"/>
                </a:lnTo>
                <a:cubicBezTo>
                  <a:pt x="1897851" y="99958"/>
                  <a:pt x="2227164" y="487304"/>
                  <a:pt x="2227164" y="951567"/>
                </a:cubicBezTo>
                <a:lnTo>
                  <a:pt x="2227164" y="1172188"/>
                </a:lnTo>
                <a:lnTo>
                  <a:pt x="2219404" y="1249175"/>
                </a:lnTo>
                <a:lnTo>
                  <a:pt x="2219404" y="5091903"/>
                </a:lnTo>
                <a:cubicBezTo>
                  <a:pt x="2219404" y="5622489"/>
                  <a:pt x="2649527" y="6052612"/>
                  <a:pt x="3180113" y="6052612"/>
                </a:cubicBezTo>
                <a:lnTo>
                  <a:pt x="1680554" y="6052612"/>
                </a:lnTo>
                <a:lnTo>
                  <a:pt x="1522386" y="6036668"/>
                </a:lnTo>
                <a:cubicBezTo>
                  <a:pt x="1084606" y="5947085"/>
                  <a:pt x="755293" y="5559740"/>
                  <a:pt x="755293" y="5095476"/>
                </a:cubicBezTo>
                <a:lnTo>
                  <a:pt x="755293" y="4482272"/>
                </a:lnTo>
                <a:lnTo>
                  <a:pt x="754999" y="4482272"/>
                </a:lnTo>
                <a:lnTo>
                  <a:pt x="754999" y="937599"/>
                </a:lnTo>
                <a:cubicBezTo>
                  <a:pt x="754999" y="531370"/>
                  <a:pt x="502868" y="184029"/>
                  <a:pt x="146557" y="43528"/>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3EA09226-137C-4BBF-B141-EB8006066BA1}"/>
              </a:ext>
            </a:extLst>
          </p:cNvPr>
          <p:cNvSpPr txBox="1"/>
          <p:nvPr/>
        </p:nvSpPr>
        <p:spPr>
          <a:xfrm rot="16200000">
            <a:off x="4384274" y="2863482"/>
            <a:ext cx="1714177"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02</a:t>
            </a:r>
          </a:p>
        </p:txBody>
      </p:sp>
      <p:cxnSp>
        <p:nvCxnSpPr>
          <p:cNvPr id="49" name="Straight Connector 48">
            <a:extLst>
              <a:ext uri="{FF2B5EF4-FFF2-40B4-BE49-F238E27FC236}">
                <a16:creationId xmlns:a16="http://schemas.microsoft.com/office/drawing/2014/main" id="{5A6E66BC-7D7D-417A-997A-77842346C4C3}"/>
              </a:ext>
            </a:extLst>
          </p:cNvPr>
          <p:cNvCxnSpPr>
            <a:cxnSpLocks/>
            <a:endCxn id="41" idx="4"/>
          </p:cNvCxnSpPr>
          <p:nvPr/>
        </p:nvCxnSpPr>
        <p:spPr>
          <a:xfrm flipH="1">
            <a:off x="5606966" y="1698878"/>
            <a:ext cx="1316386" cy="409514"/>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2751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right)">
                                      <p:cBhvr>
                                        <p:cTn id="7" dur="1000"/>
                                        <p:tgtEl>
                                          <p:spTgt spid="2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wipe(left)">
                                      <p:cBhvr>
                                        <p:cTn id="11" dur="500"/>
                                        <p:tgtEl>
                                          <p:spTgt spid="2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wipe(left)">
                                      <p:cBhvr>
                                        <p:cTn id="14" dur="500"/>
                                        <p:tgtEl>
                                          <p:spTgt spid="27"/>
                                        </p:tgtEl>
                                      </p:cBhvr>
                                    </p:animEffect>
                                  </p:childTnLst>
                                </p:cTn>
                              </p:par>
                              <p:par>
                                <p:cTn id="15" presetID="22" presetClass="entr" presetSubtype="1" fill="hold" grpId="0" nodeType="withEffect">
                                  <p:stCondLst>
                                    <p:cond delay="400"/>
                                  </p:stCondLst>
                                  <p:childTnLst>
                                    <p:set>
                                      <p:cBhvr>
                                        <p:cTn id="16" dur="1" fill="hold">
                                          <p:stCondLst>
                                            <p:cond delay="0"/>
                                          </p:stCondLst>
                                        </p:cTn>
                                        <p:tgtEl>
                                          <p:spTgt spid="19"/>
                                        </p:tgtEl>
                                        <p:attrNameLst>
                                          <p:attrName>style.visibility</p:attrName>
                                        </p:attrNameLst>
                                      </p:cBhvr>
                                      <p:to>
                                        <p:strVal val="visible"/>
                                      </p:to>
                                    </p:set>
                                    <p:animEffect transition="in" filter="wipe(up)">
                                      <p:cBhvr>
                                        <p:cTn id="17" dur="500"/>
                                        <p:tgtEl>
                                          <p:spTgt spid="19"/>
                                        </p:tgtEl>
                                      </p:cBhvr>
                                    </p:animEffect>
                                  </p:childTnLst>
                                </p:cTn>
                              </p:par>
                              <p:par>
                                <p:cTn id="18" presetID="22" presetClass="entr" presetSubtype="1" fill="hold" grpId="0" nodeType="withEffect">
                                  <p:stCondLst>
                                    <p:cond delay="400"/>
                                  </p:stCondLst>
                                  <p:childTnLst>
                                    <p:set>
                                      <p:cBhvr>
                                        <p:cTn id="19" dur="1" fill="hold">
                                          <p:stCondLst>
                                            <p:cond delay="0"/>
                                          </p:stCondLst>
                                        </p:cTn>
                                        <p:tgtEl>
                                          <p:spTgt spid="41"/>
                                        </p:tgtEl>
                                        <p:attrNameLst>
                                          <p:attrName>style.visibility</p:attrName>
                                        </p:attrNameLst>
                                      </p:cBhvr>
                                      <p:to>
                                        <p:strVal val="visible"/>
                                      </p:to>
                                    </p:set>
                                    <p:animEffect transition="in" filter="wipe(up)">
                                      <p:cBhvr>
                                        <p:cTn id="20" dur="500"/>
                                        <p:tgtEl>
                                          <p:spTgt spid="41"/>
                                        </p:tgtEl>
                                      </p:cBhvr>
                                    </p:animEffect>
                                  </p:childTnLst>
                                </p:cTn>
                              </p:par>
                              <p:par>
                                <p:cTn id="21" presetID="22" presetClass="entr" presetSubtype="8" fill="hold" nodeType="withEffect">
                                  <p:stCondLst>
                                    <p:cond delay="800"/>
                                  </p:stCondLst>
                                  <p:childTnLst>
                                    <p:set>
                                      <p:cBhvr>
                                        <p:cTn id="22" dur="1" fill="hold">
                                          <p:stCondLst>
                                            <p:cond delay="0"/>
                                          </p:stCondLst>
                                        </p:cTn>
                                        <p:tgtEl>
                                          <p:spTgt spid="36"/>
                                        </p:tgtEl>
                                        <p:attrNameLst>
                                          <p:attrName>style.visibility</p:attrName>
                                        </p:attrNameLst>
                                      </p:cBhvr>
                                      <p:to>
                                        <p:strVal val="visible"/>
                                      </p:to>
                                    </p:set>
                                    <p:animEffect transition="in" filter="wipe(left)">
                                      <p:cBhvr>
                                        <p:cTn id="23" dur="500"/>
                                        <p:tgtEl>
                                          <p:spTgt spid="36"/>
                                        </p:tgtEl>
                                      </p:cBhvr>
                                    </p:animEffect>
                                  </p:childTnLst>
                                </p:cTn>
                              </p:par>
                              <p:par>
                                <p:cTn id="24" presetID="22" presetClass="entr" presetSubtype="8" fill="hold" nodeType="withEffect">
                                  <p:stCondLst>
                                    <p:cond delay="800"/>
                                  </p:stCondLst>
                                  <p:childTnLst>
                                    <p:set>
                                      <p:cBhvr>
                                        <p:cTn id="25" dur="1" fill="hold">
                                          <p:stCondLst>
                                            <p:cond delay="0"/>
                                          </p:stCondLst>
                                        </p:cTn>
                                        <p:tgtEl>
                                          <p:spTgt spid="38"/>
                                        </p:tgtEl>
                                        <p:attrNameLst>
                                          <p:attrName>style.visibility</p:attrName>
                                        </p:attrNameLst>
                                      </p:cBhvr>
                                      <p:to>
                                        <p:strVal val="visible"/>
                                      </p:to>
                                    </p:set>
                                    <p:animEffect transition="in" filter="wipe(left)">
                                      <p:cBhvr>
                                        <p:cTn id="26" dur="500"/>
                                        <p:tgtEl>
                                          <p:spTgt spid="38"/>
                                        </p:tgtEl>
                                      </p:cBhvr>
                                    </p:animEffect>
                                  </p:childTnLst>
                                </p:cTn>
                              </p:par>
                              <p:par>
                                <p:cTn id="27" presetID="22" presetClass="entr" presetSubtype="1" fill="hold" grpId="0" nodeType="withEffect">
                                  <p:stCondLst>
                                    <p:cond delay="1200"/>
                                  </p:stCondLst>
                                  <p:childTnLst>
                                    <p:set>
                                      <p:cBhvr>
                                        <p:cTn id="28" dur="1" fill="hold">
                                          <p:stCondLst>
                                            <p:cond delay="0"/>
                                          </p:stCondLst>
                                        </p:cTn>
                                        <p:tgtEl>
                                          <p:spTgt spid="21"/>
                                        </p:tgtEl>
                                        <p:attrNameLst>
                                          <p:attrName>style.visibility</p:attrName>
                                        </p:attrNameLst>
                                      </p:cBhvr>
                                      <p:to>
                                        <p:strVal val="visible"/>
                                      </p:to>
                                    </p:set>
                                    <p:animEffect transition="in" filter="wipe(up)">
                                      <p:cBhvr>
                                        <p:cTn id="29" dur="500"/>
                                        <p:tgtEl>
                                          <p:spTgt spid="21"/>
                                        </p:tgtEl>
                                      </p:cBhvr>
                                    </p:animEffect>
                                  </p:childTnLst>
                                </p:cTn>
                              </p:par>
                              <p:par>
                                <p:cTn id="30" presetID="22" presetClass="entr" presetSubtype="1" fill="hold" grpId="0" nodeType="withEffect">
                                  <p:stCondLst>
                                    <p:cond delay="1200"/>
                                  </p:stCondLst>
                                  <p:childTnLst>
                                    <p:set>
                                      <p:cBhvr>
                                        <p:cTn id="31" dur="1" fill="hold">
                                          <p:stCondLst>
                                            <p:cond delay="0"/>
                                          </p:stCondLst>
                                        </p:cTn>
                                        <p:tgtEl>
                                          <p:spTgt spid="45"/>
                                        </p:tgtEl>
                                        <p:attrNameLst>
                                          <p:attrName>style.visibility</p:attrName>
                                        </p:attrNameLst>
                                      </p:cBhvr>
                                      <p:to>
                                        <p:strVal val="visible"/>
                                      </p:to>
                                    </p:set>
                                    <p:animEffect transition="in" filter="wipe(up)">
                                      <p:cBhvr>
                                        <p:cTn id="32" dur="500"/>
                                        <p:tgtEl>
                                          <p:spTgt spid="45"/>
                                        </p:tgtEl>
                                      </p:cBhvr>
                                    </p:animEffect>
                                  </p:childTnLst>
                                </p:cTn>
                              </p:par>
                              <p:par>
                                <p:cTn id="33" presetID="22" presetClass="entr" presetSubtype="8" fill="hold" grpId="0" nodeType="withEffect">
                                  <p:stCondLst>
                                    <p:cond delay="1600"/>
                                  </p:stCondLst>
                                  <p:childTnLst>
                                    <p:set>
                                      <p:cBhvr>
                                        <p:cTn id="34" dur="1" fill="hold">
                                          <p:stCondLst>
                                            <p:cond delay="0"/>
                                          </p:stCondLst>
                                        </p:cTn>
                                        <p:tgtEl>
                                          <p:spTgt spid="29"/>
                                        </p:tgtEl>
                                        <p:attrNameLst>
                                          <p:attrName>style.visibility</p:attrName>
                                        </p:attrNameLst>
                                      </p:cBhvr>
                                      <p:to>
                                        <p:strVal val="visible"/>
                                      </p:to>
                                    </p:set>
                                    <p:animEffect transition="in" filter="wipe(left)">
                                      <p:cBhvr>
                                        <p:cTn id="35" dur="500"/>
                                        <p:tgtEl>
                                          <p:spTgt spid="29"/>
                                        </p:tgtEl>
                                      </p:cBhvr>
                                    </p:animEffect>
                                  </p:childTnLst>
                                </p:cTn>
                              </p:par>
                              <p:par>
                                <p:cTn id="36" presetID="22" presetClass="entr" presetSubtype="8" fill="hold" grpId="0" nodeType="withEffect">
                                  <p:stCondLst>
                                    <p:cond delay="1600"/>
                                  </p:stCondLst>
                                  <p:childTnLst>
                                    <p:set>
                                      <p:cBhvr>
                                        <p:cTn id="37" dur="1" fill="hold">
                                          <p:stCondLst>
                                            <p:cond delay="0"/>
                                          </p:stCondLst>
                                        </p:cTn>
                                        <p:tgtEl>
                                          <p:spTgt spid="31"/>
                                        </p:tgtEl>
                                        <p:attrNameLst>
                                          <p:attrName>style.visibility</p:attrName>
                                        </p:attrNameLst>
                                      </p:cBhvr>
                                      <p:to>
                                        <p:strVal val="visible"/>
                                      </p:to>
                                    </p:set>
                                    <p:animEffect transition="in" filter="wipe(left)">
                                      <p:cBhvr>
                                        <p:cTn id="38" dur="500"/>
                                        <p:tgtEl>
                                          <p:spTgt spid="31"/>
                                        </p:tgtEl>
                                      </p:cBhvr>
                                    </p:animEffect>
                                  </p:childTnLst>
                                </p:cTn>
                              </p:par>
                            </p:childTnLst>
                          </p:cTn>
                        </p:par>
                        <p:par>
                          <p:cTn id="39" fill="hold">
                            <p:stCondLst>
                              <p:cond delay="3100"/>
                            </p:stCondLst>
                            <p:childTnLst>
                              <p:par>
                                <p:cTn id="40" presetID="53" presetClass="entr" presetSubtype="16" fill="hold" grpId="0" nodeType="afterEffect">
                                  <p:stCondLst>
                                    <p:cond delay="0"/>
                                  </p:stCondLst>
                                  <p:childTnLst>
                                    <p:set>
                                      <p:cBhvr>
                                        <p:cTn id="41" dur="1" fill="hold">
                                          <p:stCondLst>
                                            <p:cond delay="0"/>
                                          </p:stCondLst>
                                        </p:cTn>
                                        <p:tgtEl>
                                          <p:spTgt spid="32"/>
                                        </p:tgtEl>
                                        <p:attrNameLst>
                                          <p:attrName>style.visibility</p:attrName>
                                        </p:attrNameLst>
                                      </p:cBhvr>
                                      <p:to>
                                        <p:strVal val="visible"/>
                                      </p:to>
                                    </p:set>
                                    <p:anim calcmode="lin" valueType="num">
                                      <p:cBhvr>
                                        <p:cTn id="42" dur="500" fill="hold"/>
                                        <p:tgtEl>
                                          <p:spTgt spid="32"/>
                                        </p:tgtEl>
                                        <p:attrNameLst>
                                          <p:attrName>ppt_w</p:attrName>
                                        </p:attrNameLst>
                                      </p:cBhvr>
                                      <p:tavLst>
                                        <p:tav tm="0">
                                          <p:val>
                                            <p:fltVal val="0"/>
                                          </p:val>
                                        </p:tav>
                                        <p:tav tm="100000">
                                          <p:val>
                                            <p:strVal val="#ppt_w"/>
                                          </p:val>
                                        </p:tav>
                                      </p:tavLst>
                                    </p:anim>
                                    <p:anim calcmode="lin" valueType="num">
                                      <p:cBhvr>
                                        <p:cTn id="43" dur="500" fill="hold"/>
                                        <p:tgtEl>
                                          <p:spTgt spid="32"/>
                                        </p:tgtEl>
                                        <p:attrNameLst>
                                          <p:attrName>ppt_h</p:attrName>
                                        </p:attrNameLst>
                                      </p:cBhvr>
                                      <p:tavLst>
                                        <p:tav tm="0">
                                          <p:val>
                                            <p:fltVal val="0"/>
                                          </p:val>
                                        </p:tav>
                                        <p:tav tm="100000">
                                          <p:val>
                                            <p:strVal val="#ppt_h"/>
                                          </p:val>
                                        </p:tav>
                                      </p:tavLst>
                                    </p:anim>
                                    <p:animEffect transition="in" filter="fade">
                                      <p:cBhvr>
                                        <p:cTn id="44" dur="500"/>
                                        <p:tgtEl>
                                          <p:spTgt spid="32"/>
                                        </p:tgtEl>
                                      </p:cBhvr>
                                    </p:animEffect>
                                  </p:childTnLst>
                                </p:cTn>
                              </p:par>
                            </p:childTnLst>
                          </p:cTn>
                        </p:par>
                        <p:par>
                          <p:cTn id="45" fill="hold">
                            <p:stCondLst>
                              <p:cond delay="3600"/>
                            </p:stCondLst>
                            <p:childTnLst>
                              <p:par>
                                <p:cTn id="46" presetID="22" presetClass="entr" presetSubtype="2" fill="hold" nodeType="afterEffect">
                                  <p:stCondLst>
                                    <p:cond delay="0"/>
                                  </p:stCondLst>
                                  <p:childTnLst>
                                    <p:set>
                                      <p:cBhvr>
                                        <p:cTn id="47" dur="1" fill="hold">
                                          <p:stCondLst>
                                            <p:cond delay="0"/>
                                          </p:stCondLst>
                                        </p:cTn>
                                        <p:tgtEl>
                                          <p:spTgt spid="47"/>
                                        </p:tgtEl>
                                        <p:attrNameLst>
                                          <p:attrName>style.visibility</p:attrName>
                                        </p:attrNameLst>
                                      </p:cBhvr>
                                      <p:to>
                                        <p:strVal val="visible"/>
                                      </p:to>
                                    </p:set>
                                    <p:animEffect transition="in" filter="wipe(right)">
                                      <p:cBhvr>
                                        <p:cTn id="48" dur="500"/>
                                        <p:tgtEl>
                                          <p:spTgt spid="47"/>
                                        </p:tgtEl>
                                      </p:cBhvr>
                                    </p:animEffect>
                                  </p:childTnLst>
                                </p:cTn>
                              </p:par>
                            </p:childTnLst>
                          </p:cTn>
                        </p:par>
                        <p:par>
                          <p:cTn id="49" fill="hold">
                            <p:stCondLst>
                              <p:cond delay="4100"/>
                            </p:stCondLst>
                            <p:childTnLst>
                              <p:par>
                                <p:cTn id="50" presetID="42" presetClass="entr" presetSubtype="0" fill="hold" grpId="0" nodeType="afterEffect">
                                  <p:stCondLst>
                                    <p:cond delay="0"/>
                                  </p:stCondLst>
                                  <p:childTnLst>
                                    <p:set>
                                      <p:cBhvr>
                                        <p:cTn id="51" dur="1" fill="hold">
                                          <p:stCondLst>
                                            <p:cond delay="0"/>
                                          </p:stCondLst>
                                        </p:cTn>
                                        <p:tgtEl>
                                          <p:spTgt spid="37"/>
                                        </p:tgtEl>
                                        <p:attrNameLst>
                                          <p:attrName>style.visibility</p:attrName>
                                        </p:attrNameLst>
                                      </p:cBhvr>
                                      <p:to>
                                        <p:strVal val="visible"/>
                                      </p:to>
                                    </p:set>
                                    <p:animEffect transition="in" filter="fade">
                                      <p:cBhvr>
                                        <p:cTn id="52" dur="1000"/>
                                        <p:tgtEl>
                                          <p:spTgt spid="37"/>
                                        </p:tgtEl>
                                      </p:cBhvr>
                                    </p:animEffect>
                                    <p:anim calcmode="lin" valueType="num">
                                      <p:cBhvr>
                                        <p:cTn id="53" dur="1000" fill="hold"/>
                                        <p:tgtEl>
                                          <p:spTgt spid="37"/>
                                        </p:tgtEl>
                                        <p:attrNameLst>
                                          <p:attrName>ppt_x</p:attrName>
                                        </p:attrNameLst>
                                      </p:cBhvr>
                                      <p:tavLst>
                                        <p:tav tm="0">
                                          <p:val>
                                            <p:strVal val="#ppt_x"/>
                                          </p:val>
                                        </p:tav>
                                        <p:tav tm="100000">
                                          <p:val>
                                            <p:strVal val="#ppt_x"/>
                                          </p:val>
                                        </p:tav>
                                      </p:tavLst>
                                    </p:anim>
                                    <p:anim calcmode="lin" valueType="num">
                                      <p:cBhvr>
                                        <p:cTn id="54" dur="1000" fill="hold"/>
                                        <p:tgtEl>
                                          <p:spTgt spid="37"/>
                                        </p:tgtEl>
                                        <p:attrNameLst>
                                          <p:attrName>ppt_y</p:attrName>
                                        </p:attrNameLst>
                                      </p:cBhvr>
                                      <p:tavLst>
                                        <p:tav tm="0">
                                          <p:val>
                                            <p:strVal val="#ppt_y+.1"/>
                                          </p:val>
                                        </p:tav>
                                        <p:tav tm="100000">
                                          <p:val>
                                            <p:strVal val="#ppt_y"/>
                                          </p:val>
                                        </p:tav>
                                      </p:tavLst>
                                    </p:anim>
                                  </p:childTnLst>
                                </p:cTn>
                              </p:par>
                            </p:childTnLst>
                          </p:cTn>
                        </p:par>
                        <p:par>
                          <p:cTn id="55" fill="hold">
                            <p:stCondLst>
                              <p:cond delay="5100"/>
                            </p:stCondLst>
                            <p:childTnLst>
                              <p:par>
                                <p:cTn id="56" presetID="53" presetClass="entr" presetSubtype="16"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 calcmode="lin" valueType="num">
                                      <p:cBhvr>
                                        <p:cTn id="58" dur="500" fill="hold"/>
                                        <p:tgtEl>
                                          <p:spTgt spid="33"/>
                                        </p:tgtEl>
                                        <p:attrNameLst>
                                          <p:attrName>ppt_w</p:attrName>
                                        </p:attrNameLst>
                                      </p:cBhvr>
                                      <p:tavLst>
                                        <p:tav tm="0">
                                          <p:val>
                                            <p:fltVal val="0"/>
                                          </p:val>
                                        </p:tav>
                                        <p:tav tm="100000">
                                          <p:val>
                                            <p:strVal val="#ppt_w"/>
                                          </p:val>
                                        </p:tav>
                                      </p:tavLst>
                                    </p:anim>
                                    <p:anim calcmode="lin" valueType="num">
                                      <p:cBhvr>
                                        <p:cTn id="59" dur="500" fill="hold"/>
                                        <p:tgtEl>
                                          <p:spTgt spid="33"/>
                                        </p:tgtEl>
                                        <p:attrNameLst>
                                          <p:attrName>ppt_h</p:attrName>
                                        </p:attrNameLst>
                                      </p:cBhvr>
                                      <p:tavLst>
                                        <p:tav tm="0">
                                          <p:val>
                                            <p:fltVal val="0"/>
                                          </p:val>
                                        </p:tav>
                                        <p:tav tm="100000">
                                          <p:val>
                                            <p:strVal val="#ppt_h"/>
                                          </p:val>
                                        </p:tav>
                                      </p:tavLst>
                                    </p:anim>
                                    <p:animEffect transition="in" filter="fade">
                                      <p:cBhvr>
                                        <p:cTn id="60" dur="500"/>
                                        <p:tgtEl>
                                          <p:spTgt spid="33"/>
                                        </p:tgtEl>
                                      </p:cBhvr>
                                    </p:animEffect>
                                  </p:childTnLst>
                                </p:cTn>
                              </p:par>
                            </p:childTnLst>
                          </p:cTn>
                        </p:par>
                        <p:par>
                          <p:cTn id="61" fill="hold">
                            <p:stCondLst>
                              <p:cond delay="5600"/>
                            </p:stCondLst>
                            <p:childTnLst>
                              <p:par>
                                <p:cTn id="62" presetID="22" presetClass="entr" presetSubtype="8" fill="hold" nodeType="afterEffect">
                                  <p:stCondLst>
                                    <p:cond delay="0"/>
                                  </p:stCondLst>
                                  <p:childTnLst>
                                    <p:set>
                                      <p:cBhvr>
                                        <p:cTn id="63" dur="1" fill="hold">
                                          <p:stCondLst>
                                            <p:cond delay="0"/>
                                          </p:stCondLst>
                                        </p:cTn>
                                        <p:tgtEl>
                                          <p:spTgt spid="49"/>
                                        </p:tgtEl>
                                        <p:attrNameLst>
                                          <p:attrName>style.visibility</p:attrName>
                                        </p:attrNameLst>
                                      </p:cBhvr>
                                      <p:to>
                                        <p:strVal val="visible"/>
                                      </p:to>
                                    </p:set>
                                    <p:animEffect transition="in" filter="wipe(left)">
                                      <p:cBhvr>
                                        <p:cTn id="64" dur="500"/>
                                        <p:tgtEl>
                                          <p:spTgt spid="49"/>
                                        </p:tgtEl>
                                      </p:cBhvr>
                                    </p:animEffect>
                                  </p:childTnLst>
                                </p:cTn>
                              </p:par>
                            </p:childTnLst>
                          </p:cTn>
                        </p:par>
                        <p:par>
                          <p:cTn id="65" fill="hold">
                            <p:stCondLst>
                              <p:cond delay="6100"/>
                            </p:stCondLst>
                            <p:childTnLst>
                              <p:par>
                                <p:cTn id="66" presetID="42" presetClass="entr" presetSubtype="0"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fade">
                                      <p:cBhvr>
                                        <p:cTn id="68" dur="1000"/>
                                        <p:tgtEl>
                                          <p:spTgt spid="43"/>
                                        </p:tgtEl>
                                      </p:cBhvr>
                                    </p:animEffect>
                                    <p:anim calcmode="lin" valueType="num">
                                      <p:cBhvr>
                                        <p:cTn id="69" dur="1000" fill="hold"/>
                                        <p:tgtEl>
                                          <p:spTgt spid="43"/>
                                        </p:tgtEl>
                                        <p:attrNameLst>
                                          <p:attrName>ppt_x</p:attrName>
                                        </p:attrNameLst>
                                      </p:cBhvr>
                                      <p:tavLst>
                                        <p:tav tm="0">
                                          <p:val>
                                            <p:strVal val="#ppt_x"/>
                                          </p:val>
                                        </p:tav>
                                        <p:tav tm="100000">
                                          <p:val>
                                            <p:strVal val="#ppt_x"/>
                                          </p:val>
                                        </p:tav>
                                      </p:tavLst>
                                    </p:anim>
                                    <p:anim calcmode="lin" valueType="num">
                                      <p:cBhvr>
                                        <p:cTn id="70" dur="1000" fill="hold"/>
                                        <p:tgtEl>
                                          <p:spTgt spid="43"/>
                                        </p:tgtEl>
                                        <p:attrNameLst>
                                          <p:attrName>ppt_y</p:attrName>
                                        </p:attrNameLst>
                                      </p:cBhvr>
                                      <p:tavLst>
                                        <p:tav tm="0">
                                          <p:val>
                                            <p:strVal val="#ppt_y+.1"/>
                                          </p:val>
                                        </p:tav>
                                        <p:tav tm="100000">
                                          <p:val>
                                            <p:strVal val="#ppt_y"/>
                                          </p:val>
                                        </p:tav>
                                      </p:tavLst>
                                    </p:anim>
                                  </p:childTnLst>
                                </p:cTn>
                              </p:par>
                            </p:childTnLst>
                          </p:cTn>
                        </p:par>
                        <p:par>
                          <p:cTn id="71" fill="hold">
                            <p:stCondLst>
                              <p:cond delay="7100"/>
                            </p:stCondLst>
                            <p:childTnLst>
                              <p:par>
                                <p:cTn id="72" presetID="53" presetClass="entr" presetSubtype="16" fill="hold" grpId="0" nodeType="afterEffect">
                                  <p:stCondLst>
                                    <p:cond delay="0"/>
                                  </p:stCondLst>
                                  <p:childTnLst>
                                    <p:set>
                                      <p:cBhvr>
                                        <p:cTn id="73" dur="1" fill="hold">
                                          <p:stCondLst>
                                            <p:cond delay="0"/>
                                          </p:stCondLst>
                                        </p:cTn>
                                        <p:tgtEl>
                                          <p:spTgt spid="34"/>
                                        </p:tgtEl>
                                        <p:attrNameLst>
                                          <p:attrName>style.visibility</p:attrName>
                                        </p:attrNameLst>
                                      </p:cBhvr>
                                      <p:to>
                                        <p:strVal val="visible"/>
                                      </p:to>
                                    </p:set>
                                    <p:anim calcmode="lin" valueType="num">
                                      <p:cBhvr>
                                        <p:cTn id="74" dur="500" fill="hold"/>
                                        <p:tgtEl>
                                          <p:spTgt spid="34"/>
                                        </p:tgtEl>
                                        <p:attrNameLst>
                                          <p:attrName>ppt_w</p:attrName>
                                        </p:attrNameLst>
                                      </p:cBhvr>
                                      <p:tavLst>
                                        <p:tav tm="0">
                                          <p:val>
                                            <p:fltVal val="0"/>
                                          </p:val>
                                        </p:tav>
                                        <p:tav tm="100000">
                                          <p:val>
                                            <p:strVal val="#ppt_w"/>
                                          </p:val>
                                        </p:tav>
                                      </p:tavLst>
                                    </p:anim>
                                    <p:anim calcmode="lin" valueType="num">
                                      <p:cBhvr>
                                        <p:cTn id="75" dur="500" fill="hold"/>
                                        <p:tgtEl>
                                          <p:spTgt spid="34"/>
                                        </p:tgtEl>
                                        <p:attrNameLst>
                                          <p:attrName>ppt_h</p:attrName>
                                        </p:attrNameLst>
                                      </p:cBhvr>
                                      <p:tavLst>
                                        <p:tav tm="0">
                                          <p:val>
                                            <p:fltVal val="0"/>
                                          </p:val>
                                        </p:tav>
                                        <p:tav tm="100000">
                                          <p:val>
                                            <p:strVal val="#ppt_h"/>
                                          </p:val>
                                        </p:tav>
                                      </p:tavLst>
                                    </p:anim>
                                    <p:animEffect transition="in" filter="fade">
                                      <p:cBhvr>
                                        <p:cTn id="76" dur="500"/>
                                        <p:tgtEl>
                                          <p:spTgt spid="34"/>
                                        </p:tgtEl>
                                      </p:cBhvr>
                                    </p:animEffect>
                                  </p:childTnLst>
                                </p:cTn>
                              </p:par>
                            </p:childTnLst>
                          </p:cTn>
                        </p:par>
                        <p:par>
                          <p:cTn id="77" fill="hold">
                            <p:stCondLst>
                              <p:cond delay="7600"/>
                            </p:stCondLst>
                            <p:childTnLst>
                              <p:par>
                                <p:cTn id="78" presetID="22" presetClass="entr" presetSubtype="2" fill="hold" nodeType="afterEffect">
                                  <p:stCondLst>
                                    <p:cond delay="0"/>
                                  </p:stCondLst>
                                  <p:childTnLst>
                                    <p:set>
                                      <p:cBhvr>
                                        <p:cTn id="79" dur="1" fill="hold">
                                          <p:stCondLst>
                                            <p:cond delay="0"/>
                                          </p:stCondLst>
                                        </p:cTn>
                                        <p:tgtEl>
                                          <p:spTgt spid="48"/>
                                        </p:tgtEl>
                                        <p:attrNameLst>
                                          <p:attrName>style.visibility</p:attrName>
                                        </p:attrNameLst>
                                      </p:cBhvr>
                                      <p:to>
                                        <p:strVal val="visible"/>
                                      </p:to>
                                    </p:set>
                                    <p:animEffect transition="in" filter="wipe(right)">
                                      <p:cBhvr>
                                        <p:cTn id="80" dur="500"/>
                                        <p:tgtEl>
                                          <p:spTgt spid="48"/>
                                        </p:tgtEl>
                                      </p:cBhvr>
                                    </p:animEffect>
                                  </p:childTnLst>
                                </p:cTn>
                              </p:par>
                            </p:childTnLst>
                          </p:cTn>
                        </p:par>
                        <p:par>
                          <p:cTn id="81" fill="hold">
                            <p:stCondLst>
                              <p:cond delay="8100"/>
                            </p:stCondLst>
                            <p:childTnLst>
                              <p:par>
                                <p:cTn id="82" presetID="42" presetClass="entr" presetSubtype="0" fill="hold" grpId="0" nodeType="afterEffect">
                                  <p:stCondLst>
                                    <p:cond delay="0"/>
                                  </p:stCondLst>
                                  <p:childTnLst>
                                    <p:set>
                                      <p:cBhvr>
                                        <p:cTn id="83" dur="1" fill="hold">
                                          <p:stCondLst>
                                            <p:cond delay="0"/>
                                          </p:stCondLst>
                                        </p:cTn>
                                        <p:tgtEl>
                                          <p:spTgt spid="42"/>
                                        </p:tgtEl>
                                        <p:attrNameLst>
                                          <p:attrName>style.visibility</p:attrName>
                                        </p:attrNameLst>
                                      </p:cBhvr>
                                      <p:to>
                                        <p:strVal val="visible"/>
                                      </p:to>
                                    </p:set>
                                    <p:animEffect transition="in" filter="fade">
                                      <p:cBhvr>
                                        <p:cTn id="84" dur="1000"/>
                                        <p:tgtEl>
                                          <p:spTgt spid="42"/>
                                        </p:tgtEl>
                                      </p:cBhvr>
                                    </p:animEffect>
                                    <p:anim calcmode="lin" valueType="num">
                                      <p:cBhvr>
                                        <p:cTn id="85" dur="1000" fill="hold"/>
                                        <p:tgtEl>
                                          <p:spTgt spid="42"/>
                                        </p:tgtEl>
                                        <p:attrNameLst>
                                          <p:attrName>ppt_x</p:attrName>
                                        </p:attrNameLst>
                                      </p:cBhvr>
                                      <p:tavLst>
                                        <p:tav tm="0">
                                          <p:val>
                                            <p:strVal val="#ppt_x"/>
                                          </p:val>
                                        </p:tav>
                                        <p:tav tm="100000">
                                          <p:val>
                                            <p:strVal val="#ppt_x"/>
                                          </p:val>
                                        </p:tav>
                                      </p:tavLst>
                                    </p:anim>
                                    <p:anim calcmode="lin" valueType="num">
                                      <p:cBhvr>
                                        <p:cTn id="86" dur="1000" fill="hold"/>
                                        <p:tgtEl>
                                          <p:spTgt spid="42"/>
                                        </p:tgtEl>
                                        <p:attrNameLst>
                                          <p:attrName>ppt_y</p:attrName>
                                        </p:attrNameLst>
                                      </p:cBhvr>
                                      <p:tavLst>
                                        <p:tav tm="0">
                                          <p:val>
                                            <p:strVal val="#ppt_y+.1"/>
                                          </p:val>
                                        </p:tav>
                                        <p:tav tm="100000">
                                          <p:val>
                                            <p:strVal val="#ppt_y"/>
                                          </p:val>
                                        </p:tav>
                                      </p:tavLst>
                                    </p:anim>
                                  </p:childTnLst>
                                </p:cTn>
                              </p:par>
                            </p:childTnLst>
                          </p:cTn>
                        </p:par>
                        <p:par>
                          <p:cTn id="87" fill="hold">
                            <p:stCondLst>
                              <p:cond delay="9100"/>
                            </p:stCondLst>
                            <p:childTnLst>
                              <p:par>
                                <p:cTn id="88" presetID="53" presetClass="entr" presetSubtype="16" fill="hold" grpId="0" nodeType="after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500" fill="hold"/>
                                        <p:tgtEl>
                                          <p:spTgt spid="35"/>
                                        </p:tgtEl>
                                        <p:attrNameLst>
                                          <p:attrName>ppt_w</p:attrName>
                                        </p:attrNameLst>
                                      </p:cBhvr>
                                      <p:tavLst>
                                        <p:tav tm="0">
                                          <p:val>
                                            <p:fltVal val="0"/>
                                          </p:val>
                                        </p:tav>
                                        <p:tav tm="100000">
                                          <p:val>
                                            <p:strVal val="#ppt_w"/>
                                          </p:val>
                                        </p:tav>
                                      </p:tavLst>
                                    </p:anim>
                                    <p:anim calcmode="lin" valueType="num">
                                      <p:cBhvr>
                                        <p:cTn id="91" dur="500" fill="hold"/>
                                        <p:tgtEl>
                                          <p:spTgt spid="35"/>
                                        </p:tgtEl>
                                        <p:attrNameLst>
                                          <p:attrName>ppt_h</p:attrName>
                                        </p:attrNameLst>
                                      </p:cBhvr>
                                      <p:tavLst>
                                        <p:tav tm="0">
                                          <p:val>
                                            <p:fltVal val="0"/>
                                          </p:val>
                                        </p:tav>
                                        <p:tav tm="100000">
                                          <p:val>
                                            <p:strVal val="#ppt_h"/>
                                          </p:val>
                                        </p:tav>
                                      </p:tavLst>
                                    </p:anim>
                                    <p:animEffect transition="in" filter="fade">
                                      <p:cBhvr>
                                        <p:cTn id="92" dur="500"/>
                                        <p:tgtEl>
                                          <p:spTgt spid="35"/>
                                        </p:tgtEl>
                                      </p:cBhvr>
                                    </p:animEffect>
                                  </p:childTnLst>
                                </p:cTn>
                              </p:par>
                            </p:childTnLst>
                          </p:cTn>
                        </p:par>
                        <p:par>
                          <p:cTn id="93" fill="hold">
                            <p:stCondLst>
                              <p:cond delay="9600"/>
                            </p:stCondLst>
                            <p:childTnLst>
                              <p:par>
                                <p:cTn id="94" presetID="22" presetClass="entr" presetSubtype="4" fill="hold" nodeType="afterEffect">
                                  <p:stCondLst>
                                    <p:cond delay="0"/>
                                  </p:stCondLst>
                                  <p:childTnLst>
                                    <p:set>
                                      <p:cBhvr>
                                        <p:cTn id="95" dur="1" fill="hold">
                                          <p:stCondLst>
                                            <p:cond delay="0"/>
                                          </p:stCondLst>
                                        </p:cTn>
                                        <p:tgtEl>
                                          <p:spTgt spid="50"/>
                                        </p:tgtEl>
                                        <p:attrNameLst>
                                          <p:attrName>style.visibility</p:attrName>
                                        </p:attrNameLst>
                                      </p:cBhvr>
                                      <p:to>
                                        <p:strVal val="visible"/>
                                      </p:to>
                                    </p:set>
                                    <p:animEffect transition="in" filter="wipe(down)">
                                      <p:cBhvr>
                                        <p:cTn id="96" dur="500"/>
                                        <p:tgtEl>
                                          <p:spTgt spid="50"/>
                                        </p:tgtEl>
                                      </p:cBhvr>
                                    </p:animEffect>
                                  </p:childTnLst>
                                </p:cTn>
                              </p:par>
                            </p:childTnLst>
                          </p:cTn>
                        </p:par>
                        <p:par>
                          <p:cTn id="97" fill="hold">
                            <p:stCondLst>
                              <p:cond delay="10100"/>
                            </p:stCondLst>
                            <p:childTnLst>
                              <p:par>
                                <p:cTn id="98" presetID="42" presetClass="entr" presetSubtype="0" fill="hold" grpId="0" nodeType="afterEffect">
                                  <p:stCondLst>
                                    <p:cond delay="0"/>
                                  </p:stCondLst>
                                  <p:childTnLst>
                                    <p:set>
                                      <p:cBhvr>
                                        <p:cTn id="99" dur="1" fill="hold">
                                          <p:stCondLst>
                                            <p:cond delay="0"/>
                                          </p:stCondLst>
                                        </p:cTn>
                                        <p:tgtEl>
                                          <p:spTgt spid="46"/>
                                        </p:tgtEl>
                                        <p:attrNameLst>
                                          <p:attrName>style.visibility</p:attrName>
                                        </p:attrNameLst>
                                      </p:cBhvr>
                                      <p:to>
                                        <p:strVal val="visible"/>
                                      </p:to>
                                    </p:set>
                                    <p:animEffect transition="in" filter="fade">
                                      <p:cBhvr>
                                        <p:cTn id="100" dur="1000"/>
                                        <p:tgtEl>
                                          <p:spTgt spid="46"/>
                                        </p:tgtEl>
                                      </p:cBhvr>
                                    </p:animEffect>
                                    <p:anim calcmode="lin" valueType="num">
                                      <p:cBhvr>
                                        <p:cTn id="101" dur="1000" fill="hold"/>
                                        <p:tgtEl>
                                          <p:spTgt spid="46"/>
                                        </p:tgtEl>
                                        <p:attrNameLst>
                                          <p:attrName>ppt_x</p:attrName>
                                        </p:attrNameLst>
                                      </p:cBhvr>
                                      <p:tavLst>
                                        <p:tav tm="0">
                                          <p:val>
                                            <p:strVal val="#ppt_x"/>
                                          </p:val>
                                        </p:tav>
                                        <p:tav tm="100000">
                                          <p:val>
                                            <p:strVal val="#ppt_x"/>
                                          </p:val>
                                        </p:tav>
                                      </p:tavLst>
                                    </p:anim>
                                    <p:anim calcmode="lin" valueType="num">
                                      <p:cBhvr>
                                        <p:cTn id="102"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1" grpId="0" animBg="1"/>
      <p:bldP spid="29" grpId="0" animBg="1"/>
      <p:bldP spid="21" grpId="0" animBg="1"/>
      <p:bldP spid="45" grpId="0" animBg="1"/>
      <p:bldP spid="20" grpId="0"/>
      <p:bldP spid="26" grpId="0" animBg="1"/>
      <p:bldP spid="34" grpId="0"/>
      <p:bldP spid="35" grpId="0"/>
      <p:bldP spid="37" grpId="0"/>
      <p:bldP spid="42" grpId="0"/>
      <p:bldP spid="43" grpId="0"/>
      <p:bldP spid="46" grpId="0"/>
      <p:bldP spid="19" grpId="0" animBg="1"/>
      <p:bldP spid="32" grpId="0"/>
      <p:bldP spid="41" grpId="0" animBg="1"/>
      <p:bldP spid="3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173821"/>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BF38B94E-F46E-4A76-82A9-8DF8B14678C6}"/>
              </a:ext>
            </a:extLst>
          </p:cNvPr>
          <p:cNvGrpSpPr/>
          <p:nvPr/>
        </p:nvGrpSpPr>
        <p:grpSpPr>
          <a:xfrm>
            <a:off x="3837569" y="3962400"/>
            <a:ext cx="822960" cy="82296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FE4A1E"/>
            </a:solidFill>
            <a:ln>
              <a:noFill/>
            </a:ln>
            <a:effectLst>
              <a:outerShdw blurRad="177800" dist="1778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7"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p:nvPr/>
        </p:nvGrpSpPr>
        <p:grpSpPr>
          <a:xfrm>
            <a:off x="4572000" y="2210065"/>
            <a:ext cx="822960" cy="82296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5C9AD3"/>
            </a:solidFill>
            <a:ln>
              <a:noFill/>
            </a:ln>
            <a:effectLst>
              <a:outerShdw blurRad="177800" dist="1778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p:nvPr/>
        </p:nvGrpSpPr>
        <p:grpSpPr>
          <a:xfrm>
            <a:off x="6583680" y="2210065"/>
            <a:ext cx="822960" cy="82296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44546B"/>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5"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p:nvPr/>
        </p:nvGrpSpPr>
        <p:grpSpPr>
          <a:xfrm>
            <a:off x="7379071" y="3962400"/>
            <a:ext cx="822960" cy="82296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7A7A7A"/>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pic>
        <p:nvPicPr>
          <p:cNvPr id="21" name="Graphic 20" descr="Microscope">
            <a:extLst>
              <a:ext uri="{FF2B5EF4-FFF2-40B4-BE49-F238E27FC236}">
                <a16:creationId xmlns:a16="http://schemas.microsoft.com/office/drawing/2014/main" id="{8E3CA670-EE89-4FD3-98BF-27E69437536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394999"/>
            <a:ext cx="731520" cy="731520"/>
          </a:xfrm>
          <a:prstGeom prst="rect">
            <a:avLst/>
          </a:prstGeom>
        </p:spPr>
      </p:pic>
      <p:pic>
        <p:nvPicPr>
          <p:cNvPr id="23" name="Graphic 22" descr="Test tubes">
            <a:extLst>
              <a:ext uri="{FF2B5EF4-FFF2-40B4-BE49-F238E27FC236}">
                <a16:creationId xmlns:a16="http://schemas.microsoft.com/office/drawing/2014/main" id="{6BEE7ACB-8B90-4C0B-9E09-9F269393EBF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17920" y="5437061"/>
            <a:ext cx="731520" cy="731520"/>
          </a:xfrm>
          <a:prstGeom prst="rect">
            <a:avLst/>
          </a:prstGeom>
        </p:spPr>
      </p:pic>
      <p:sp>
        <p:nvSpPr>
          <p:cNvPr id="24" name="TextBox 23">
            <a:extLst>
              <a:ext uri="{FF2B5EF4-FFF2-40B4-BE49-F238E27FC236}">
                <a16:creationId xmlns:a16="http://schemas.microsoft.com/office/drawing/2014/main" id="{A4BC3B58-0B73-4AEF-8834-15E9E85BEE97}"/>
              </a:ext>
            </a:extLst>
          </p:cNvPr>
          <p:cNvSpPr txBox="1"/>
          <p:nvPr/>
        </p:nvSpPr>
        <p:spPr>
          <a:xfrm>
            <a:off x="8389709" y="3956875"/>
            <a:ext cx="3601260" cy="1538883"/>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BB77ECDF-9AF9-43CA-BC14-65ACDB387AAE}"/>
              </a:ext>
            </a:extLst>
          </p:cNvPr>
          <p:cNvSpPr txBox="1"/>
          <p:nvPr/>
        </p:nvSpPr>
        <p:spPr>
          <a:xfrm>
            <a:off x="7522228" y="1693946"/>
            <a:ext cx="4465146" cy="1154162"/>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737698D-0B2C-488A-9622-E011014F81C1}"/>
              </a:ext>
            </a:extLst>
          </p:cNvPr>
          <p:cNvSpPr txBox="1"/>
          <p:nvPr/>
        </p:nvSpPr>
        <p:spPr>
          <a:xfrm>
            <a:off x="49060" y="1693946"/>
            <a:ext cx="4465146" cy="1154162"/>
          </a:xfrm>
          <a:prstGeom prst="rect">
            <a:avLst/>
          </a:prstGeom>
          <a:noFill/>
        </p:spPr>
        <p:txBody>
          <a:bodyPr wrap="square" rtlCol="0">
            <a:spAutoFit/>
          </a:bodyPr>
          <a:lstStyle/>
          <a:p>
            <a:pPr algn="r"/>
            <a:r>
              <a:rPr lang="en-US" sz="1400" dirty="0">
                <a:solidFill>
                  <a:srgbClr val="5C9AD3"/>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7" name="TextBox 26">
            <a:extLst>
              <a:ext uri="{FF2B5EF4-FFF2-40B4-BE49-F238E27FC236}">
                <a16:creationId xmlns:a16="http://schemas.microsoft.com/office/drawing/2014/main" id="{66862AAF-0E0F-4EB7-A6E1-88CC4964B531}"/>
              </a:ext>
            </a:extLst>
          </p:cNvPr>
          <p:cNvSpPr txBox="1"/>
          <p:nvPr/>
        </p:nvSpPr>
        <p:spPr>
          <a:xfrm>
            <a:off x="96326" y="3969203"/>
            <a:ext cx="3601260" cy="1538883"/>
          </a:xfrm>
          <a:prstGeom prst="rect">
            <a:avLst/>
          </a:prstGeom>
          <a:noFill/>
        </p:spPr>
        <p:txBody>
          <a:bodyPr wrap="square" rtlCol="0">
            <a:spAutoFit/>
          </a:bodyPr>
          <a:lstStyle/>
          <a:p>
            <a:pPr algn="r"/>
            <a:r>
              <a:rPr lang="en-US" sz="1400" dirty="0">
                <a:solidFill>
                  <a:srgbClr val="FE4A1E"/>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253605"/>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889113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000"/>
                            </p:stCondLst>
                            <p:childTnLst>
                              <p:par>
                                <p:cTn id="16" presetID="53" presetClass="entr" presetSubtype="528"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p:cTn id="18" dur="500" fill="hold"/>
                                        <p:tgtEl>
                                          <p:spTgt spid="21"/>
                                        </p:tgtEl>
                                        <p:attrNameLst>
                                          <p:attrName>ppt_w</p:attrName>
                                        </p:attrNameLst>
                                      </p:cBhvr>
                                      <p:tavLst>
                                        <p:tav tm="0">
                                          <p:val>
                                            <p:fltVal val="0"/>
                                          </p:val>
                                        </p:tav>
                                        <p:tav tm="100000">
                                          <p:val>
                                            <p:strVal val="#ppt_w"/>
                                          </p:val>
                                        </p:tav>
                                      </p:tavLst>
                                    </p:anim>
                                    <p:anim calcmode="lin" valueType="num">
                                      <p:cBhvr>
                                        <p:cTn id="19" dur="500" fill="hold"/>
                                        <p:tgtEl>
                                          <p:spTgt spid="21"/>
                                        </p:tgtEl>
                                        <p:attrNameLst>
                                          <p:attrName>ppt_h</p:attrName>
                                        </p:attrNameLst>
                                      </p:cBhvr>
                                      <p:tavLst>
                                        <p:tav tm="0">
                                          <p:val>
                                            <p:fltVal val="0"/>
                                          </p:val>
                                        </p:tav>
                                        <p:tav tm="100000">
                                          <p:val>
                                            <p:strVal val="#ppt_h"/>
                                          </p:val>
                                        </p:tav>
                                      </p:tavLst>
                                    </p:anim>
                                    <p:animEffect transition="in" filter="fade">
                                      <p:cBhvr>
                                        <p:cTn id="20" dur="500"/>
                                        <p:tgtEl>
                                          <p:spTgt spid="21"/>
                                        </p:tgtEl>
                                      </p:cBhvr>
                                    </p:animEffect>
                                    <p:anim calcmode="lin" valueType="num">
                                      <p:cBhvr>
                                        <p:cTn id="21" dur="500" fill="hold"/>
                                        <p:tgtEl>
                                          <p:spTgt spid="21"/>
                                        </p:tgtEl>
                                        <p:attrNameLst>
                                          <p:attrName>ppt_x</p:attrName>
                                        </p:attrNameLst>
                                      </p:cBhvr>
                                      <p:tavLst>
                                        <p:tav tm="0">
                                          <p:val>
                                            <p:fltVal val="0.5"/>
                                          </p:val>
                                        </p:tav>
                                        <p:tav tm="100000">
                                          <p:val>
                                            <p:strVal val="#ppt_x"/>
                                          </p:val>
                                        </p:tav>
                                      </p:tavLst>
                                    </p:anim>
                                    <p:anim calcmode="lin" valueType="num">
                                      <p:cBhvr>
                                        <p:cTn id="22" dur="500" fill="hold"/>
                                        <p:tgtEl>
                                          <p:spTgt spid="21"/>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500" fill="hold"/>
                                        <p:tgtEl>
                                          <p:spTgt spid="23"/>
                                        </p:tgtEl>
                                        <p:attrNameLst>
                                          <p:attrName>ppt_w</p:attrName>
                                        </p:attrNameLst>
                                      </p:cBhvr>
                                      <p:tavLst>
                                        <p:tav tm="0">
                                          <p:val>
                                            <p:fltVal val="0"/>
                                          </p:val>
                                        </p:tav>
                                        <p:tav tm="100000">
                                          <p:val>
                                            <p:strVal val="#ppt_w"/>
                                          </p:val>
                                        </p:tav>
                                      </p:tavLst>
                                    </p:anim>
                                    <p:anim calcmode="lin" valueType="num">
                                      <p:cBhvr>
                                        <p:cTn id="26" dur="500" fill="hold"/>
                                        <p:tgtEl>
                                          <p:spTgt spid="23"/>
                                        </p:tgtEl>
                                        <p:attrNameLst>
                                          <p:attrName>ppt_h</p:attrName>
                                        </p:attrNameLst>
                                      </p:cBhvr>
                                      <p:tavLst>
                                        <p:tav tm="0">
                                          <p:val>
                                            <p:fltVal val="0"/>
                                          </p:val>
                                        </p:tav>
                                        <p:tav tm="100000">
                                          <p:val>
                                            <p:strVal val="#ppt_h"/>
                                          </p:val>
                                        </p:tav>
                                      </p:tavLst>
                                    </p:anim>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fltVal val="0.5"/>
                                          </p:val>
                                        </p:tav>
                                        <p:tav tm="100000">
                                          <p:val>
                                            <p:strVal val="#ppt_x"/>
                                          </p:val>
                                        </p:tav>
                                      </p:tavLst>
                                    </p:anim>
                                    <p:anim calcmode="lin" valueType="num">
                                      <p:cBhvr>
                                        <p:cTn id="29" dur="500" fill="hold"/>
                                        <p:tgtEl>
                                          <p:spTgt spid="23"/>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528"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42" presetClass="entr" presetSubtype="0"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1000"/>
                                        <p:tgtEl>
                                          <p:spTgt spid="27"/>
                                        </p:tgtEl>
                                      </p:cBhvr>
                                    </p:animEffect>
                                    <p:anim calcmode="lin" valueType="num">
                                      <p:cBhvr>
                                        <p:cTn id="48" dur="1000" fill="hold"/>
                                        <p:tgtEl>
                                          <p:spTgt spid="27"/>
                                        </p:tgtEl>
                                        <p:attrNameLst>
                                          <p:attrName>ppt_x</p:attrName>
                                        </p:attrNameLst>
                                      </p:cBhvr>
                                      <p:tavLst>
                                        <p:tav tm="0">
                                          <p:val>
                                            <p:strVal val="#ppt_x"/>
                                          </p:val>
                                        </p:tav>
                                        <p:tav tm="100000">
                                          <p:val>
                                            <p:strVal val="#ppt_x"/>
                                          </p:val>
                                        </p:tav>
                                      </p:tavLst>
                                    </p:anim>
                                    <p:anim calcmode="lin" valueType="num">
                                      <p:cBhvr>
                                        <p:cTn id="49" dur="1000" fill="hold"/>
                                        <p:tgtEl>
                                          <p:spTgt spid="27"/>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53" presetClass="entr" presetSubtype="528" fill="hold" nodeType="afterEffect">
                                  <p:stCondLst>
                                    <p:cond delay="0"/>
                                  </p:stCondLst>
                                  <p:childTnLst>
                                    <p:set>
                                      <p:cBhvr>
                                        <p:cTn id="52" dur="1" fill="hold">
                                          <p:stCondLst>
                                            <p:cond delay="0"/>
                                          </p:stCondLst>
                                        </p:cTn>
                                        <p:tgtEl>
                                          <p:spTgt spid="30"/>
                                        </p:tgtEl>
                                        <p:attrNameLst>
                                          <p:attrName>style.visibility</p:attrName>
                                        </p:attrNameLst>
                                      </p:cBhvr>
                                      <p:to>
                                        <p:strVal val="visible"/>
                                      </p:to>
                                    </p:set>
                                    <p:anim calcmode="lin" valueType="num">
                                      <p:cBhvr>
                                        <p:cTn id="53" dur="500" fill="hold"/>
                                        <p:tgtEl>
                                          <p:spTgt spid="30"/>
                                        </p:tgtEl>
                                        <p:attrNameLst>
                                          <p:attrName>ppt_w</p:attrName>
                                        </p:attrNameLst>
                                      </p:cBhvr>
                                      <p:tavLst>
                                        <p:tav tm="0">
                                          <p:val>
                                            <p:fltVal val="0"/>
                                          </p:val>
                                        </p:tav>
                                        <p:tav tm="100000">
                                          <p:val>
                                            <p:strVal val="#ppt_w"/>
                                          </p:val>
                                        </p:tav>
                                      </p:tavLst>
                                    </p:anim>
                                    <p:anim calcmode="lin" valueType="num">
                                      <p:cBhvr>
                                        <p:cTn id="54" dur="500" fill="hold"/>
                                        <p:tgtEl>
                                          <p:spTgt spid="30"/>
                                        </p:tgtEl>
                                        <p:attrNameLst>
                                          <p:attrName>ppt_h</p:attrName>
                                        </p:attrNameLst>
                                      </p:cBhvr>
                                      <p:tavLst>
                                        <p:tav tm="0">
                                          <p:val>
                                            <p:fltVal val="0"/>
                                          </p:val>
                                        </p:tav>
                                        <p:tav tm="100000">
                                          <p:val>
                                            <p:strVal val="#ppt_h"/>
                                          </p:val>
                                        </p:tav>
                                      </p:tavLst>
                                    </p:anim>
                                    <p:animEffect transition="in" filter="fade">
                                      <p:cBhvr>
                                        <p:cTn id="55" dur="500"/>
                                        <p:tgtEl>
                                          <p:spTgt spid="30"/>
                                        </p:tgtEl>
                                      </p:cBhvr>
                                    </p:animEffect>
                                    <p:anim calcmode="lin" valueType="num">
                                      <p:cBhvr>
                                        <p:cTn id="56" dur="500" fill="hold"/>
                                        <p:tgtEl>
                                          <p:spTgt spid="30"/>
                                        </p:tgtEl>
                                        <p:attrNameLst>
                                          <p:attrName>ppt_x</p:attrName>
                                        </p:attrNameLst>
                                      </p:cBhvr>
                                      <p:tavLst>
                                        <p:tav tm="0">
                                          <p:val>
                                            <p:fltVal val="0.5"/>
                                          </p:val>
                                        </p:tav>
                                        <p:tav tm="100000">
                                          <p:val>
                                            <p:strVal val="#ppt_x"/>
                                          </p:val>
                                        </p:tav>
                                      </p:tavLst>
                                    </p:anim>
                                    <p:anim calcmode="lin" valueType="num">
                                      <p:cBhvr>
                                        <p:cTn id="57" dur="500" fill="hold"/>
                                        <p:tgtEl>
                                          <p:spTgt spid="30"/>
                                        </p:tgtEl>
                                        <p:attrNameLst>
                                          <p:attrName>ppt_y</p:attrName>
                                        </p:attrNameLst>
                                      </p:cBhvr>
                                      <p:tavLst>
                                        <p:tav tm="0">
                                          <p:val>
                                            <p:fltVal val="0.5"/>
                                          </p:val>
                                        </p:tav>
                                        <p:tav tm="100000">
                                          <p:val>
                                            <p:strVal val="#ppt_y"/>
                                          </p:val>
                                        </p:tav>
                                      </p:tavLst>
                                    </p:anim>
                                  </p:childTnLst>
                                </p:cTn>
                              </p:par>
                            </p:childTnLst>
                          </p:cTn>
                        </p:par>
                        <p:par>
                          <p:cTn id="58" fill="hold">
                            <p:stCondLst>
                              <p:cond delay="4500"/>
                            </p:stCondLst>
                            <p:childTnLst>
                              <p:par>
                                <p:cTn id="59" presetID="42"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1000" fill="hold"/>
                                        <p:tgtEl>
                                          <p:spTgt spid="26"/>
                                        </p:tgtEl>
                                        <p:attrNameLst>
                                          <p:attrName>ppt_y</p:attrName>
                                        </p:attrNameLst>
                                      </p:cBhvr>
                                      <p:tavLst>
                                        <p:tav tm="0">
                                          <p:val>
                                            <p:strVal val="#ppt_y+.1"/>
                                          </p:val>
                                        </p:tav>
                                        <p:tav tm="100000">
                                          <p:val>
                                            <p:strVal val="#ppt_y"/>
                                          </p:val>
                                        </p:tav>
                                      </p:tavLst>
                                    </p:anim>
                                  </p:childTnLst>
                                </p:cTn>
                              </p:par>
                            </p:childTnLst>
                          </p:cTn>
                        </p:par>
                        <p:par>
                          <p:cTn id="64" fill="hold">
                            <p:stCondLst>
                              <p:cond delay="5500"/>
                            </p:stCondLst>
                            <p:childTnLst>
                              <p:par>
                                <p:cTn id="65" presetID="53" presetClass="entr" presetSubtype="528" fill="hold" nodeType="afterEffect">
                                  <p:stCondLst>
                                    <p:cond delay="0"/>
                                  </p:stCondLst>
                                  <p:childTnLst>
                                    <p:set>
                                      <p:cBhvr>
                                        <p:cTn id="66" dur="1" fill="hold">
                                          <p:stCondLst>
                                            <p:cond delay="0"/>
                                          </p:stCondLst>
                                        </p:cTn>
                                        <p:tgtEl>
                                          <p:spTgt spid="31"/>
                                        </p:tgtEl>
                                        <p:attrNameLst>
                                          <p:attrName>style.visibility</p:attrName>
                                        </p:attrNameLst>
                                      </p:cBhvr>
                                      <p:to>
                                        <p:strVal val="visible"/>
                                      </p:to>
                                    </p:set>
                                    <p:anim calcmode="lin" valueType="num">
                                      <p:cBhvr>
                                        <p:cTn id="67" dur="500" fill="hold"/>
                                        <p:tgtEl>
                                          <p:spTgt spid="31"/>
                                        </p:tgtEl>
                                        <p:attrNameLst>
                                          <p:attrName>ppt_w</p:attrName>
                                        </p:attrNameLst>
                                      </p:cBhvr>
                                      <p:tavLst>
                                        <p:tav tm="0">
                                          <p:val>
                                            <p:fltVal val="0"/>
                                          </p:val>
                                        </p:tav>
                                        <p:tav tm="100000">
                                          <p:val>
                                            <p:strVal val="#ppt_w"/>
                                          </p:val>
                                        </p:tav>
                                      </p:tavLst>
                                    </p:anim>
                                    <p:anim calcmode="lin" valueType="num">
                                      <p:cBhvr>
                                        <p:cTn id="68" dur="500" fill="hold"/>
                                        <p:tgtEl>
                                          <p:spTgt spid="31"/>
                                        </p:tgtEl>
                                        <p:attrNameLst>
                                          <p:attrName>ppt_h</p:attrName>
                                        </p:attrNameLst>
                                      </p:cBhvr>
                                      <p:tavLst>
                                        <p:tav tm="0">
                                          <p:val>
                                            <p:fltVal val="0"/>
                                          </p:val>
                                        </p:tav>
                                        <p:tav tm="100000">
                                          <p:val>
                                            <p:strVal val="#ppt_h"/>
                                          </p:val>
                                        </p:tav>
                                      </p:tavLst>
                                    </p:anim>
                                    <p:animEffect transition="in" filter="fade">
                                      <p:cBhvr>
                                        <p:cTn id="69" dur="500"/>
                                        <p:tgtEl>
                                          <p:spTgt spid="31"/>
                                        </p:tgtEl>
                                      </p:cBhvr>
                                    </p:animEffect>
                                    <p:anim calcmode="lin" valueType="num">
                                      <p:cBhvr>
                                        <p:cTn id="70" dur="500" fill="hold"/>
                                        <p:tgtEl>
                                          <p:spTgt spid="31"/>
                                        </p:tgtEl>
                                        <p:attrNameLst>
                                          <p:attrName>ppt_x</p:attrName>
                                        </p:attrNameLst>
                                      </p:cBhvr>
                                      <p:tavLst>
                                        <p:tav tm="0">
                                          <p:val>
                                            <p:fltVal val="0.5"/>
                                          </p:val>
                                        </p:tav>
                                        <p:tav tm="100000">
                                          <p:val>
                                            <p:strVal val="#ppt_x"/>
                                          </p:val>
                                        </p:tav>
                                      </p:tavLst>
                                    </p:anim>
                                    <p:anim calcmode="lin" valueType="num">
                                      <p:cBhvr>
                                        <p:cTn id="71" dur="500" fill="hold"/>
                                        <p:tgtEl>
                                          <p:spTgt spid="31"/>
                                        </p:tgtEl>
                                        <p:attrNameLst>
                                          <p:attrName>ppt_y</p:attrName>
                                        </p:attrNameLst>
                                      </p:cBhvr>
                                      <p:tavLst>
                                        <p:tav tm="0">
                                          <p:val>
                                            <p:fltVal val="0.5"/>
                                          </p:val>
                                        </p:tav>
                                        <p:tav tm="100000">
                                          <p:val>
                                            <p:strVal val="#ppt_y"/>
                                          </p:val>
                                        </p:tav>
                                      </p:tavLst>
                                    </p:anim>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fade">
                                      <p:cBhvr>
                                        <p:cTn id="75" dur="1000"/>
                                        <p:tgtEl>
                                          <p:spTgt spid="25"/>
                                        </p:tgtEl>
                                      </p:cBhvr>
                                    </p:animEffect>
                                    <p:anim calcmode="lin" valueType="num">
                                      <p:cBhvr>
                                        <p:cTn id="76" dur="1000" fill="hold"/>
                                        <p:tgtEl>
                                          <p:spTgt spid="25"/>
                                        </p:tgtEl>
                                        <p:attrNameLst>
                                          <p:attrName>ppt_x</p:attrName>
                                        </p:attrNameLst>
                                      </p:cBhvr>
                                      <p:tavLst>
                                        <p:tav tm="0">
                                          <p:val>
                                            <p:strVal val="#ppt_x"/>
                                          </p:val>
                                        </p:tav>
                                        <p:tav tm="100000">
                                          <p:val>
                                            <p:strVal val="#ppt_x"/>
                                          </p:val>
                                        </p:tav>
                                      </p:tavLst>
                                    </p:anim>
                                    <p:anim calcmode="lin" valueType="num">
                                      <p:cBhvr>
                                        <p:cTn id="77" dur="1000" fill="hold"/>
                                        <p:tgtEl>
                                          <p:spTgt spid="25"/>
                                        </p:tgtEl>
                                        <p:attrNameLst>
                                          <p:attrName>ppt_y</p:attrName>
                                        </p:attrNameLst>
                                      </p:cBhvr>
                                      <p:tavLst>
                                        <p:tav tm="0">
                                          <p:val>
                                            <p:strVal val="#ppt_y+.1"/>
                                          </p:val>
                                        </p:tav>
                                        <p:tav tm="100000">
                                          <p:val>
                                            <p:strVal val="#ppt_y"/>
                                          </p:val>
                                        </p:tav>
                                      </p:tavLst>
                                    </p:anim>
                                  </p:childTnLst>
                                </p:cTn>
                              </p:par>
                            </p:childTnLst>
                          </p:cTn>
                        </p:par>
                        <p:par>
                          <p:cTn id="78" fill="hold">
                            <p:stCondLst>
                              <p:cond delay="7000"/>
                            </p:stCondLst>
                            <p:childTnLst>
                              <p:par>
                                <p:cTn id="79" presetID="53" presetClass="entr" presetSubtype="528" fill="hold" nodeType="afterEffect">
                                  <p:stCondLst>
                                    <p:cond delay="0"/>
                                  </p:stCondLst>
                                  <p:childTnLst>
                                    <p:set>
                                      <p:cBhvr>
                                        <p:cTn id="80" dur="1" fill="hold">
                                          <p:stCondLst>
                                            <p:cond delay="0"/>
                                          </p:stCondLst>
                                        </p:cTn>
                                        <p:tgtEl>
                                          <p:spTgt spid="32"/>
                                        </p:tgtEl>
                                        <p:attrNameLst>
                                          <p:attrName>style.visibility</p:attrName>
                                        </p:attrNameLst>
                                      </p:cBhvr>
                                      <p:to>
                                        <p:strVal val="visible"/>
                                      </p:to>
                                    </p:set>
                                    <p:anim calcmode="lin" valueType="num">
                                      <p:cBhvr>
                                        <p:cTn id="81" dur="500" fill="hold"/>
                                        <p:tgtEl>
                                          <p:spTgt spid="32"/>
                                        </p:tgtEl>
                                        <p:attrNameLst>
                                          <p:attrName>ppt_w</p:attrName>
                                        </p:attrNameLst>
                                      </p:cBhvr>
                                      <p:tavLst>
                                        <p:tav tm="0">
                                          <p:val>
                                            <p:fltVal val="0"/>
                                          </p:val>
                                        </p:tav>
                                        <p:tav tm="100000">
                                          <p:val>
                                            <p:strVal val="#ppt_w"/>
                                          </p:val>
                                        </p:tav>
                                      </p:tavLst>
                                    </p:anim>
                                    <p:anim calcmode="lin" valueType="num">
                                      <p:cBhvr>
                                        <p:cTn id="82" dur="500" fill="hold"/>
                                        <p:tgtEl>
                                          <p:spTgt spid="32"/>
                                        </p:tgtEl>
                                        <p:attrNameLst>
                                          <p:attrName>ppt_h</p:attrName>
                                        </p:attrNameLst>
                                      </p:cBhvr>
                                      <p:tavLst>
                                        <p:tav tm="0">
                                          <p:val>
                                            <p:fltVal val="0"/>
                                          </p:val>
                                        </p:tav>
                                        <p:tav tm="100000">
                                          <p:val>
                                            <p:strVal val="#ppt_h"/>
                                          </p:val>
                                        </p:tav>
                                      </p:tavLst>
                                    </p:anim>
                                    <p:animEffect transition="in" filter="fade">
                                      <p:cBhvr>
                                        <p:cTn id="83" dur="500"/>
                                        <p:tgtEl>
                                          <p:spTgt spid="32"/>
                                        </p:tgtEl>
                                      </p:cBhvr>
                                    </p:animEffect>
                                    <p:anim calcmode="lin" valueType="num">
                                      <p:cBhvr>
                                        <p:cTn id="84" dur="500" fill="hold"/>
                                        <p:tgtEl>
                                          <p:spTgt spid="32"/>
                                        </p:tgtEl>
                                        <p:attrNameLst>
                                          <p:attrName>ppt_x</p:attrName>
                                        </p:attrNameLst>
                                      </p:cBhvr>
                                      <p:tavLst>
                                        <p:tav tm="0">
                                          <p:val>
                                            <p:fltVal val="0.5"/>
                                          </p:val>
                                        </p:tav>
                                        <p:tav tm="100000">
                                          <p:val>
                                            <p:strVal val="#ppt_x"/>
                                          </p:val>
                                        </p:tav>
                                      </p:tavLst>
                                    </p:anim>
                                    <p:anim calcmode="lin" valueType="num">
                                      <p:cBhvr>
                                        <p:cTn id="85" dur="500" fill="hold"/>
                                        <p:tgtEl>
                                          <p:spTgt spid="32"/>
                                        </p:tgtEl>
                                        <p:attrNameLst>
                                          <p:attrName>ppt_y</p:attrName>
                                        </p:attrNameLst>
                                      </p:cBhvr>
                                      <p:tavLst>
                                        <p:tav tm="0">
                                          <p:val>
                                            <p:fltVal val="0.5"/>
                                          </p:val>
                                        </p:tav>
                                        <p:tav tm="100000">
                                          <p:val>
                                            <p:strVal val="#ppt_y"/>
                                          </p:val>
                                        </p:tav>
                                      </p:tavLst>
                                    </p:anim>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24"/>
                                        </p:tgtEl>
                                        <p:attrNameLst>
                                          <p:attrName>style.visibility</p:attrName>
                                        </p:attrNameLst>
                                      </p:cBhvr>
                                      <p:to>
                                        <p:strVal val="visible"/>
                                      </p:to>
                                    </p:set>
                                    <p:animEffect transition="in" filter="fade">
                                      <p:cBhvr>
                                        <p:cTn id="89" dur="1000"/>
                                        <p:tgtEl>
                                          <p:spTgt spid="24"/>
                                        </p:tgtEl>
                                      </p:cBhvr>
                                    </p:animEffect>
                                    <p:anim calcmode="lin" valueType="num">
                                      <p:cBhvr>
                                        <p:cTn id="90" dur="1000" fill="hold"/>
                                        <p:tgtEl>
                                          <p:spTgt spid="24"/>
                                        </p:tgtEl>
                                        <p:attrNameLst>
                                          <p:attrName>ppt_x</p:attrName>
                                        </p:attrNameLst>
                                      </p:cBhvr>
                                      <p:tavLst>
                                        <p:tav tm="0">
                                          <p:val>
                                            <p:strVal val="#ppt_x"/>
                                          </p:val>
                                        </p:tav>
                                        <p:tav tm="100000">
                                          <p:val>
                                            <p:strVal val="#ppt_x"/>
                                          </p:val>
                                        </p:tav>
                                      </p:tavLst>
                                    </p:anim>
                                    <p:anim calcmode="lin" valueType="num">
                                      <p:cBhvr>
                                        <p:cTn id="91"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8" grpId="0"/>
      <p:bldP spid="24" grpId="0"/>
      <p:bldP spid="25" grpId="0"/>
      <p:bldP spid="26" grpId="0"/>
      <p:bldP spid="27" grpId="0"/>
      <p:bldP spid="2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09" name="Group 208">
            <a:extLst>
              <a:ext uri="{FF2B5EF4-FFF2-40B4-BE49-F238E27FC236}">
                <a16:creationId xmlns:a16="http://schemas.microsoft.com/office/drawing/2014/main" id="{4B2591F7-08FF-4617-8817-A272F617FE38}"/>
              </a:ext>
            </a:extLst>
          </p:cNvPr>
          <p:cNvGrpSpPr/>
          <p:nvPr/>
        </p:nvGrpSpPr>
        <p:grpSpPr>
          <a:xfrm>
            <a:off x="7556339" y="1341835"/>
            <a:ext cx="3291840" cy="3389721"/>
            <a:chOff x="7556339" y="1341835"/>
            <a:chExt cx="3291840" cy="3389721"/>
          </a:xfrm>
        </p:grpSpPr>
        <p:sp>
          <p:nvSpPr>
            <p:cNvPr id="210" name="Freeform: Shape 209">
              <a:extLst>
                <a:ext uri="{FF2B5EF4-FFF2-40B4-BE49-F238E27FC236}">
                  <a16:creationId xmlns:a16="http://schemas.microsoft.com/office/drawing/2014/main" id="{85E6448F-3160-40DE-8023-A549B5EB527D}"/>
                </a:ext>
              </a:extLst>
            </p:cNvPr>
            <p:cNvSpPr>
              <a:spLocks/>
            </p:cNvSpPr>
            <p:nvPr/>
          </p:nvSpPr>
          <p:spPr>
            <a:xfrm rot="180000">
              <a:off x="9215857" y="1342267"/>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Freeform: Shape 210">
              <a:extLst>
                <a:ext uri="{FF2B5EF4-FFF2-40B4-BE49-F238E27FC236}">
                  <a16:creationId xmlns:a16="http://schemas.microsoft.com/office/drawing/2014/main" id="{571F2DBC-86D5-4180-82ED-41F964DBDD61}"/>
                </a:ext>
              </a:extLst>
            </p:cNvPr>
            <p:cNvSpPr>
              <a:spLocks/>
            </p:cNvSpPr>
            <p:nvPr/>
          </p:nvSpPr>
          <p:spPr>
            <a:xfrm rot="480000">
              <a:off x="9317134" y="1349885"/>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Freeform: Shape 211">
              <a:extLst>
                <a:ext uri="{FF2B5EF4-FFF2-40B4-BE49-F238E27FC236}">
                  <a16:creationId xmlns:a16="http://schemas.microsoft.com/office/drawing/2014/main" id="{C0788F80-6F75-4D25-AEEA-C85E0AAFEB6E}"/>
                </a:ext>
              </a:extLst>
            </p:cNvPr>
            <p:cNvSpPr>
              <a:spLocks/>
            </p:cNvSpPr>
            <p:nvPr/>
          </p:nvSpPr>
          <p:spPr>
            <a:xfrm rot="720000">
              <a:off x="9424234" y="1366654"/>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Freeform: Shape 212">
              <a:extLst>
                <a:ext uri="{FF2B5EF4-FFF2-40B4-BE49-F238E27FC236}">
                  <a16:creationId xmlns:a16="http://schemas.microsoft.com/office/drawing/2014/main" id="{BF3D6DC1-9DEA-4A96-9D0A-7B671A8490C9}"/>
                </a:ext>
              </a:extLst>
            </p:cNvPr>
            <p:cNvSpPr>
              <a:spLocks/>
            </p:cNvSpPr>
            <p:nvPr/>
          </p:nvSpPr>
          <p:spPr>
            <a:xfrm rot="960000">
              <a:off x="9526084" y="1390265"/>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Freeform: Shape 213">
              <a:extLst>
                <a:ext uri="{FF2B5EF4-FFF2-40B4-BE49-F238E27FC236}">
                  <a16:creationId xmlns:a16="http://schemas.microsoft.com/office/drawing/2014/main" id="{E98699CE-AB91-4EFD-AD23-0BD3E6260FA2}"/>
                </a:ext>
              </a:extLst>
            </p:cNvPr>
            <p:cNvSpPr>
              <a:spLocks/>
            </p:cNvSpPr>
            <p:nvPr/>
          </p:nvSpPr>
          <p:spPr>
            <a:xfrm rot="1200000">
              <a:off x="9626604" y="1421475"/>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Freeform: Shape 214">
              <a:extLst>
                <a:ext uri="{FF2B5EF4-FFF2-40B4-BE49-F238E27FC236}">
                  <a16:creationId xmlns:a16="http://schemas.microsoft.com/office/drawing/2014/main" id="{75D48E20-4C0C-416E-88F1-FC049B17CF5D}"/>
                </a:ext>
              </a:extLst>
            </p:cNvPr>
            <p:cNvSpPr>
              <a:spLocks/>
            </p:cNvSpPr>
            <p:nvPr/>
          </p:nvSpPr>
          <p:spPr>
            <a:xfrm rot="1440000">
              <a:off x="9721852" y="1459412"/>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Freeform: Shape 215">
              <a:extLst>
                <a:ext uri="{FF2B5EF4-FFF2-40B4-BE49-F238E27FC236}">
                  <a16:creationId xmlns:a16="http://schemas.microsoft.com/office/drawing/2014/main" id="{B7153237-DB9E-43F5-9138-7FF7338A0D7C}"/>
                </a:ext>
              </a:extLst>
            </p:cNvPr>
            <p:cNvSpPr>
              <a:spLocks/>
            </p:cNvSpPr>
            <p:nvPr/>
          </p:nvSpPr>
          <p:spPr>
            <a:xfrm rot="1680000">
              <a:off x="9818088" y="1506658"/>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Freeform: Shape 216">
              <a:extLst>
                <a:ext uri="{FF2B5EF4-FFF2-40B4-BE49-F238E27FC236}">
                  <a16:creationId xmlns:a16="http://schemas.microsoft.com/office/drawing/2014/main" id="{EEDD6AF8-8C29-42DD-A977-41A5CBC3E6B3}"/>
                </a:ext>
              </a:extLst>
            </p:cNvPr>
            <p:cNvSpPr>
              <a:spLocks/>
            </p:cNvSpPr>
            <p:nvPr/>
          </p:nvSpPr>
          <p:spPr>
            <a:xfrm rot="1920000">
              <a:off x="9914345" y="1562560"/>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Freeform: Shape 217">
              <a:extLst>
                <a:ext uri="{FF2B5EF4-FFF2-40B4-BE49-F238E27FC236}">
                  <a16:creationId xmlns:a16="http://schemas.microsoft.com/office/drawing/2014/main" id="{D3B06425-1A8E-4907-83F3-8E327EA1EB3E}"/>
                </a:ext>
              </a:extLst>
            </p:cNvPr>
            <p:cNvSpPr>
              <a:spLocks/>
            </p:cNvSpPr>
            <p:nvPr/>
          </p:nvSpPr>
          <p:spPr>
            <a:xfrm rot="2160000">
              <a:off x="10007901" y="1626671"/>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Freeform: Shape 218">
              <a:extLst>
                <a:ext uri="{FF2B5EF4-FFF2-40B4-BE49-F238E27FC236}">
                  <a16:creationId xmlns:a16="http://schemas.microsoft.com/office/drawing/2014/main" id="{7383CFD3-7453-4F22-AC05-CC809A1F0565}"/>
                </a:ext>
              </a:extLst>
            </p:cNvPr>
            <p:cNvSpPr>
              <a:spLocks/>
            </p:cNvSpPr>
            <p:nvPr/>
          </p:nvSpPr>
          <p:spPr>
            <a:xfrm rot="2400000">
              <a:off x="10092040" y="1694395"/>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Freeform: Shape 219">
              <a:extLst>
                <a:ext uri="{FF2B5EF4-FFF2-40B4-BE49-F238E27FC236}">
                  <a16:creationId xmlns:a16="http://schemas.microsoft.com/office/drawing/2014/main" id="{9E0AF537-DE78-4ACB-AC48-96021A10B199}"/>
                </a:ext>
              </a:extLst>
            </p:cNvPr>
            <p:cNvSpPr>
              <a:spLocks/>
            </p:cNvSpPr>
            <p:nvPr/>
          </p:nvSpPr>
          <p:spPr>
            <a:xfrm rot="2640000">
              <a:off x="10168537" y="1766709"/>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Freeform: Shape 220">
              <a:extLst>
                <a:ext uri="{FF2B5EF4-FFF2-40B4-BE49-F238E27FC236}">
                  <a16:creationId xmlns:a16="http://schemas.microsoft.com/office/drawing/2014/main" id="{C782A794-DA8B-43E1-B72D-B0BC222B5BB4}"/>
                </a:ext>
              </a:extLst>
            </p:cNvPr>
            <p:cNvSpPr>
              <a:spLocks/>
            </p:cNvSpPr>
            <p:nvPr/>
          </p:nvSpPr>
          <p:spPr>
            <a:xfrm rot="2880000">
              <a:off x="10238244" y="1843520"/>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Freeform: Shape 221">
              <a:extLst>
                <a:ext uri="{FF2B5EF4-FFF2-40B4-BE49-F238E27FC236}">
                  <a16:creationId xmlns:a16="http://schemas.microsoft.com/office/drawing/2014/main" id="{452739A4-1041-4649-A2C2-88454054A11F}"/>
                </a:ext>
              </a:extLst>
            </p:cNvPr>
            <p:cNvSpPr>
              <a:spLocks/>
            </p:cNvSpPr>
            <p:nvPr/>
          </p:nvSpPr>
          <p:spPr>
            <a:xfrm rot="3120000">
              <a:off x="10303525" y="1927322"/>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Freeform: Shape 222">
              <a:extLst>
                <a:ext uri="{FF2B5EF4-FFF2-40B4-BE49-F238E27FC236}">
                  <a16:creationId xmlns:a16="http://schemas.microsoft.com/office/drawing/2014/main" id="{95B38A6C-93F6-4CB7-B6BF-BD1353E1451B}"/>
                </a:ext>
              </a:extLst>
            </p:cNvPr>
            <p:cNvSpPr>
              <a:spLocks/>
            </p:cNvSpPr>
            <p:nvPr/>
          </p:nvSpPr>
          <p:spPr>
            <a:xfrm rot="3360000">
              <a:off x="10364271" y="2018201"/>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Freeform: Shape 223">
              <a:extLst>
                <a:ext uri="{FF2B5EF4-FFF2-40B4-BE49-F238E27FC236}">
                  <a16:creationId xmlns:a16="http://schemas.microsoft.com/office/drawing/2014/main" id="{0DDDFE7F-C30E-4F59-800A-C788D6A4BB92}"/>
                </a:ext>
              </a:extLst>
            </p:cNvPr>
            <p:cNvSpPr>
              <a:spLocks/>
            </p:cNvSpPr>
            <p:nvPr/>
          </p:nvSpPr>
          <p:spPr>
            <a:xfrm rot="3600000">
              <a:off x="10419008" y="2115154"/>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Freeform: Shape 224">
              <a:extLst>
                <a:ext uri="{FF2B5EF4-FFF2-40B4-BE49-F238E27FC236}">
                  <a16:creationId xmlns:a16="http://schemas.microsoft.com/office/drawing/2014/main" id="{1DAF54E4-2325-44EC-B396-846DF2E676B7}"/>
                </a:ext>
              </a:extLst>
            </p:cNvPr>
            <p:cNvSpPr>
              <a:spLocks/>
            </p:cNvSpPr>
            <p:nvPr/>
          </p:nvSpPr>
          <p:spPr>
            <a:xfrm rot="3840000">
              <a:off x="10464472" y="2212422"/>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Freeform: Shape 225">
              <a:extLst>
                <a:ext uri="{FF2B5EF4-FFF2-40B4-BE49-F238E27FC236}">
                  <a16:creationId xmlns:a16="http://schemas.microsoft.com/office/drawing/2014/main" id="{D081D173-3266-477B-9AC9-6ACD140E8A77}"/>
                </a:ext>
              </a:extLst>
            </p:cNvPr>
            <p:cNvSpPr>
              <a:spLocks/>
            </p:cNvSpPr>
            <p:nvPr/>
          </p:nvSpPr>
          <p:spPr>
            <a:xfrm rot="4080000">
              <a:off x="10503249" y="2315173"/>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Freeform: Shape 226">
              <a:extLst>
                <a:ext uri="{FF2B5EF4-FFF2-40B4-BE49-F238E27FC236}">
                  <a16:creationId xmlns:a16="http://schemas.microsoft.com/office/drawing/2014/main" id="{67C4287D-67BF-468D-9CF7-61DF89C72FB6}"/>
                </a:ext>
              </a:extLst>
            </p:cNvPr>
            <p:cNvSpPr>
              <a:spLocks/>
            </p:cNvSpPr>
            <p:nvPr/>
          </p:nvSpPr>
          <p:spPr>
            <a:xfrm rot="4320000">
              <a:off x="10545246" y="2418185"/>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Freeform: Shape 227">
              <a:extLst>
                <a:ext uri="{FF2B5EF4-FFF2-40B4-BE49-F238E27FC236}">
                  <a16:creationId xmlns:a16="http://schemas.microsoft.com/office/drawing/2014/main" id="{34C208E5-C252-42E4-8E19-D3990BFF5BFB}"/>
                </a:ext>
              </a:extLst>
            </p:cNvPr>
            <p:cNvSpPr>
              <a:spLocks/>
            </p:cNvSpPr>
            <p:nvPr/>
          </p:nvSpPr>
          <p:spPr>
            <a:xfrm rot="4620000">
              <a:off x="10570595" y="2520948"/>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Freeform: Shape 228">
              <a:extLst>
                <a:ext uri="{FF2B5EF4-FFF2-40B4-BE49-F238E27FC236}">
                  <a16:creationId xmlns:a16="http://schemas.microsoft.com/office/drawing/2014/main" id="{CEF6BCB5-DAB3-467B-920D-50CB3941E1FB}"/>
                </a:ext>
              </a:extLst>
            </p:cNvPr>
            <p:cNvSpPr>
              <a:spLocks/>
            </p:cNvSpPr>
            <p:nvPr/>
          </p:nvSpPr>
          <p:spPr>
            <a:xfrm rot="21480000" flipH="1">
              <a:off x="9108814" y="1341835"/>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Freeform: Shape 229">
              <a:extLst>
                <a:ext uri="{FF2B5EF4-FFF2-40B4-BE49-F238E27FC236}">
                  <a16:creationId xmlns:a16="http://schemas.microsoft.com/office/drawing/2014/main" id="{4B37F975-44B3-4A99-881A-05F8C7534983}"/>
                </a:ext>
              </a:extLst>
            </p:cNvPr>
            <p:cNvSpPr>
              <a:spLocks/>
            </p:cNvSpPr>
            <p:nvPr/>
          </p:nvSpPr>
          <p:spPr>
            <a:xfrm rot="21180000" flipH="1">
              <a:off x="9007619" y="1348364"/>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Freeform: Shape 230">
              <a:extLst>
                <a:ext uri="{FF2B5EF4-FFF2-40B4-BE49-F238E27FC236}">
                  <a16:creationId xmlns:a16="http://schemas.microsoft.com/office/drawing/2014/main" id="{6888BFA0-3E03-4784-90BE-68753FEA176C}"/>
                </a:ext>
              </a:extLst>
            </p:cNvPr>
            <p:cNvSpPr>
              <a:spLocks/>
            </p:cNvSpPr>
            <p:nvPr/>
          </p:nvSpPr>
          <p:spPr>
            <a:xfrm rot="20940000" flipH="1">
              <a:off x="8900426" y="1363553"/>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Freeform: Shape 231">
              <a:extLst>
                <a:ext uri="{FF2B5EF4-FFF2-40B4-BE49-F238E27FC236}">
                  <a16:creationId xmlns:a16="http://schemas.microsoft.com/office/drawing/2014/main" id="{E9E7D2ED-BF05-4419-BD7E-24B9BEA137F4}"/>
                </a:ext>
              </a:extLst>
            </p:cNvPr>
            <p:cNvSpPr>
              <a:spLocks/>
            </p:cNvSpPr>
            <p:nvPr/>
          </p:nvSpPr>
          <p:spPr>
            <a:xfrm rot="20700000" flipH="1">
              <a:off x="8797733" y="138073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Freeform: Shape 232">
              <a:extLst>
                <a:ext uri="{FF2B5EF4-FFF2-40B4-BE49-F238E27FC236}">
                  <a16:creationId xmlns:a16="http://schemas.microsoft.com/office/drawing/2014/main" id="{3AEFDD9B-E54E-4B2B-8A60-C28ED054DD08}"/>
                </a:ext>
              </a:extLst>
            </p:cNvPr>
            <p:cNvSpPr>
              <a:spLocks/>
            </p:cNvSpPr>
            <p:nvPr/>
          </p:nvSpPr>
          <p:spPr>
            <a:xfrm rot="20460000" flipH="1">
              <a:off x="8696684" y="1410187"/>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Freeform: Shape 233">
              <a:extLst>
                <a:ext uri="{FF2B5EF4-FFF2-40B4-BE49-F238E27FC236}">
                  <a16:creationId xmlns:a16="http://schemas.microsoft.com/office/drawing/2014/main" id="{A1F2E59E-6619-46E3-BD6C-D27104F551B5}"/>
                </a:ext>
              </a:extLst>
            </p:cNvPr>
            <p:cNvSpPr>
              <a:spLocks/>
            </p:cNvSpPr>
            <p:nvPr/>
          </p:nvSpPr>
          <p:spPr>
            <a:xfrm rot="20220000" flipH="1">
              <a:off x="8600795" y="1446455"/>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Freeform: Shape 234">
              <a:extLst>
                <a:ext uri="{FF2B5EF4-FFF2-40B4-BE49-F238E27FC236}">
                  <a16:creationId xmlns:a16="http://schemas.microsoft.com/office/drawing/2014/main" id="{8E240B33-3ED7-4993-8858-B7C82B739BCB}"/>
                </a:ext>
              </a:extLst>
            </p:cNvPr>
            <p:cNvSpPr>
              <a:spLocks/>
            </p:cNvSpPr>
            <p:nvPr/>
          </p:nvSpPr>
          <p:spPr>
            <a:xfrm rot="19980000" flipH="1">
              <a:off x="8503761" y="1492016"/>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Freeform: Shape 235">
              <a:extLst>
                <a:ext uri="{FF2B5EF4-FFF2-40B4-BE49-F238E27FC236}">
                  <a16:creationId xmlns:a16="http://schemas.microsoft.com/office/drawing/2014/main" id="{15B3D99F-9EF5-4AF0-928D-0289C48F96DC}"/>
                </a:ext>
              </a:extLst>
            </p:cNvPr>
            <p:cNvSpPr>
              <a:spLocks/>
            </p:cNvSpPr>
            <p:nvPr/>
          </p:nvSpPr>
          <p:spPr>
            <a:xfrm rot="19740000" flipH="1">
              <a:off x="8406543" y="1546229"/>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Freeform: Shape 236">
              <a:extLst>
                <a:ext uri="{FF2B5EF4-FFF2-40B4-BE49-F238E27FC236}">
                  <a16:creationId xmlns:a16="http://schemas.microsoft.com/office/drawing/2014/main" id="{74846144-E055-492A-8FEF-4E40A1792927}"/>
                </a:ext>
              </a:extLst>
            </p:cNvPr>
            <p:cNvSpPr>
              <a:spLocks/>
            </p:cNvSpPr>
            <p:nvPr/>
          </p:nvSpPr>
          <p:spPr>
            <a:xfrm rot="19500000" flipH="1">
              <a:off x="8313725" y="1614575"/>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Freeform: Shape 237">
              <a:extLst>
                <a:ext uri="{FF2B5EF4-FFF2-40B4-BE49-F238E27FC236}">
                  <a16:creationId xmlns:a16="http://schemas.microsoft.com/office/drawing/2014/main" id="{CF1DF26E-40D4-46B6-AE47-9E524698E879}"/>
                </a:ext>
              </a:extLst>
            </p:cNvPr>
            <p:cNvSpPr>
              <a:spLocks/>
            </p:cNvSpPr>
            <p:nvPr/>
          </p:nvSpPr>
          <p:spPr>
            <a:xfrm rot="19260000" flipH="1">
              <a:off x="8228906" y="1681586"/>
              <a:ext cx="78886" cy="38763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Freeform: Shape 238">
              <a:extLst>
                <a:ext uri="{FF2B5EF4-FFF2-40B4-BE49-F238E27FC236}">
                  <a16:creationId xmlns:a16="http://schemas.microsoft.com/office/drawing/2014/main" id="{7B1BF3E7-6C45-4A5B-A93B-21D34C7B037F}"/>
                </a:ext>
              </a:extLst>
            </p:cNvPr>
            <p:cNvSpPr>
              <a:spLocks/>
            </p:cNvSpPr>
            <p:nvPr/>
          </p:nvSpPr>
          <p:spPr>
            <a:xfrm rot="19020000" flipH="1">
              <a:off x="8151609" y="1753041"/>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Freeform: Shape 239">
              <a:extLst>
                <a:ext uri="{FF2B5EF4-FFF2-40B4-BE49-F238E27FC236}">
                  <a16:creationId xmlns:a16="http://schemas.microsoft.com/office/drawing/2014/main" id="{D686B2CB-EA9E-4355-9698-03D46F960108}"/>
                </a:ext>
              </a:extLst>
            </p:cNvPr>
            <p:cNvSpPr>
              <a:spLocks/>
            </p:cNvSpPr>
            <p:nvPr/>
          </p:nvSpPr>
          <p:spPr>
            <a:xfrm rot="18780000" flipH="1">
              <a:off x="8081008" y="1828957"/>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Freeform: Shape 240">
              <a:extLst>
                <a:ext uri="{FF2B5EF4-FFF2-40B4-BE49-F238E27FC236}">
                  <a16:creationId xmlns:a16="http://schemas.microsoft.com/office/drawing/2014/main" id="{E5044AA7-F8F0-4EFD-AF05-BF4745F7F3DD}"/>
                </a:ext>
              </a:extLst>
            </p:cNvPr>
            <p:cNvSpPr>
              <a:spLocks/>
            </p:cNvSpPr>
            <p:nvPr/>
          </p:nvSpPr>
          <p:spPr>
            <a:xfrm rot="18540000" flipH="1">
              <a:off x="8014340" y="1911080"/>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Freeform: Shape 241">
              <a:extLst>
                <a:ext uri="{FF2B5EF4-FFF2-40B4-BE49-F238E27FC236}">
                  <a16:creationId xmlns:a16="http://schemas.microsoft.com/office/drawing/2014/main" id="{1198253B-4AD9-4231-8E96-8298DE6C6F47}"/>
                </a:ext>
              </a:extLst>
            </p:cNvPr>
            <p:cNvSpPr>
              <a:spLocks/>
            </p:cNvSpPr>
            <p:nvPr/>
          </p:nvSpPr>
          <p:spPr>
            <a:xfrm rot="18300000" flipH="1">
              <a:off x="7952067" y="2000405"/>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Freeform: Shape 242">
              <a:extLst>
                <a:ext uri="{FF2B5EF4-FFF2-40B4-BE49-F238E27FC236}">
                  <a16:creationId xmlns:a16="http://schemas.microsoft.com/office/drawing/2014/main" id="{8F688BFA-0348-45B0-8090-477BDB51B39F}"/>
                </a:ext>
              </a:extLst>
            </p:cNvPr>
            <p:cNvSpPr>
              <a:spLocks/>
            </p:cNvSpPr>
            <p:nvPr/>
          </p:nvSpPr>
          <p:spPr>
            <a:xfrm rot="18060000" flipH="1">
              <a:off x="7895755" y="2096077"/>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Freeform: Shape 243">
              <a:extLst>
                <a:ext uri="{FF2B5EF4-FFF2-40B4-BE49-F238E27FC236}">
                  <a16:creationId xmlns:a16="http://schemas.microsoft.com/office/drawing/2014/main" id="{50F5E7B7-AC91-4ABA-BAE8-D12B99616429}"/>
                </a:ext>
              </a:extLst>
            </p:cNvPr>
            <p:cNvSpPr>
              <a:spLocks/>
            </p:cNvSpPr>
            <p:nvPr/>
          </p:nvSpPr>
          <p:spPr>
            <a:xfrm rot="17820000" flipH="1">
              <a:off x="7848623" y="2192112"/>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Freeform: Shape 244">
              <a:extLst>
                <a:ext uri="{FF2B5EF4-FFF2-40B4-BE49-F238E27FC236}">
                  <a16:creationId xmlns:a16="http://schemas.microsoft.com/office/drawing/2014/main" id="{EA5B49EF-DC89-414C-A7A7-2CBC773784F0}"/>
                </a:ext>
              </a:extLst>
            </p:cNvPr>
            <p:cNvSpPr>
              <a:spLocks/>
            </p:cNvSpPr>
            <p:nvPr/>
          </p:nvSpPr>
          <p:spPr>
            <a:xfrm rot="17580000" flipH="1">
              <a:off x="7808035" y="2293723"/>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Freeform: Shape 245">
              <a:extLst>
                <a:ext uri="{FF2B5EF4-FFF2-40B4-BE49-F238E27FC236}">
                  <a16:creationId xmlns:a16="http://schemas.microsoft.com/office/drawing/2014/main" id="{291C3369-0B03-4AF0-9205-1BA110D452A8}"/>
                </a:ext>
              </a:extLst>
            </p:cNvPr>
            <p:cNvSpPr>
              <a:spLocks/>
            </p:cNvSpPr>
            <p:nvPr/>
          </p:nvSpPr>
          <p:spPr>
            <a:xfrm rot="17340000" flipH="1">
              <a:off x="7776584" y="2396611"/>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Freeform: Shape 246">
              <a:extLst>
                <a:ext uri="{FF2B5EF4-FFF2-40B4-BE49-F238E27FC236}">
                  <a16:creationId xmlns:a16="http://schemas.microsoft.com/office/drawing/2014/main" id="{4E17893C-41A3-4906-A5AA-AF35E86E2F0C}"/>
                </a:ext>
              </a:extLst>
            </p:cNvPr>
            <p:cNvSpPr>
              <a:spLocks/>
            </p:cNvSpPr>
            <p:nvPr/>
          </p:nvSpPr>
          <p:spPr>
            <a:xfrm rot="17040000" flipH="1">
              <a:off x="7748469" y="2499099"/>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Freeform: Shape 247">
              <a:extLst>
                <a:ext uri="{FF2B5EF4-FFF2-40B4-BE49-F238E27FC236}">
                  <a16:creationId xmlns:a16="http://schemas.microsoft.com/office/drawing/2014/main" id="{D4C88013-8617-4F56-B770-1BF215AF5B3F}"/>
                </a:ext>
              </a:extLst>
            </p:cNvPr>
            <p:cNvSpPr>
              <a:spLocks/>
            </p:cNvSpPr>
            <p:nvPr/>
          </p:nvSpPr>
          <p:spPr>
            <a:xfrm rot="9660000">
              <a:off x="9663657" y="4255827"/>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Freeform: Shape 248">
              <a:extLst>
                <a:ext uri="{FF2B5EF4-FFF2-40B4-BE49-F238E27FC236}">
                  <a16:creationId xmlns:a16="http://schemas.microsoft.com/office/drawing/2014/main" id="{6F502B97-B415-4A27-B075-B4655ECB1C30}"/>
                </a:ext>
              </a:extLst>
            </p:cNvPr>
            <p:cNvSpPr>
              <a:spLocks/>
            </p:cNvSpPr>
            <p:nvPr/>
          </p:nvSpPr>
          <p:spPr>
            <a:xfrm rot="9960000">
              <a:off x="9566818" y="4286274"/>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Freeform: Shape 249">
              <a:extLst>
                <a:ext uri="{FF2B5EF4-FFF2-40B4-BE49-F238E27FC236}">
                  <a16:creationId xmlns:a16="http://schemas.microsoft.com/office/drawing/2014/main" id="{EC477054-98BD-429B-B725-35B0C2943551}"/>
                </a:ext>
              </a:extLst>
            </p:cNvPr>
            <p:cNvSpPr>
              <a:spLocks/>
            </p:cNvSpPr>
            <p:nvPr/>
          </p:nvSpPr>
          <p:spPr>
            <a:xfrm rot="10200000">
              <a:off x="9461291" y="4311133"/>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Freeform: Shape 250">
              <a:extLst>
                <a:ext uri="{FF2B5EF4-FFF2-40B4-BE49-F238E27FC236}">
                  <a16:creationId xmlns:a16="http://schemas.microsoft.com/office/drawing/2014/main" id="{0AA7A26F-BC29-427E-99E0-09687240F4D1}"/>
                </a:ext>
              </a:extLst>
            </p:cNvPr>
            <p:cNvSpPr>
              <a:spLocks/>
            </p:cNvSpPr>
            <p:nvPr/>
          </p:nvSpPr>
          <p:spPr>
            <a:xfrm rot="10440000">
              <a:off x="9358015" y="432740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Freeform: Shape 251">
              <a:extLst>
                <a:ext uri="{FF2B5EF4-FFF2-40B4-BE49-F238E27FC236}">
                  <a16:creationId xmlns:a16="http://schemas.microsoft.com/office/drawing/2014/main" id="{3EF7CD75-B527-4AB4-9C3A-7B9DCC9D5B4C}"/>
                </a:ext>
              </a:extLst>
            </p:cNvPr>
            <p:cNvSpPr>
              <a:spLocks/>
            </p:cNvSpPr>
            <p:nvPr/>
          </p:nvSpPr>
          <p:spPr>
            <a:xfrm rot="10680000">
              <a:off x="9253150" y="4336264"/>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Freeform: Shape 252">
              <a:extLst>
                <a:ext uri="{FF2B5EF4-FFF2-40B4-BE49-F238E27FC236}">
                  <a16:creationId xmlns:a16="http://schemas.microsoft.com/office/drawing/2014/main" id="{00F8B323-21F9-4176-B84C-75C64503BA72}"/>
                </a:ext>
              </a:extLst>
            </p:cNvPr>
            <p:cNvSpPr>
              <a:spLocks/>
            </p:cNvSpPr>
            <p:nvPr/>
          </p:nvSpPr>
          <p:spPr>
            <a:xfrm rot="10920000">
              <a:off x="9150760" y="4337462"/>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Freeform: Shape 253">
              <a:extLst>
                <a:ext uri="{FF2B5EF4-FFF2-40B4-BE49-F238E27FC236}">
                  <a16:creationId xmlns:a16="http://schemas.microsoft.com/office/drawing/2014/main" id="{6DCAA7C6-0197-406C-B3DD-022226652368}"/>
                </a:ext>
              </a:extLst>
            </p:cNvPr>
            <p:cNvSpPr>
              <a:spLocks/>
            </p:cNvSpPr>
            <p:nvPr/>
          </p:nvSpPr>
          <p:spPr>
            <a:xfrm rot="11160000">
              <a:off x="9044084" y="4331000"/>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Freeform: Shape 254">
              <a:extLst>
                <a:ext uri="{FF2B5EF4-FFF2-40B4-BE49-F238E27FC236}">
                  <a16:creationId xmlns:a16="http://schemas.microsoft.com/office/drawing/2014/main" id="{9B52D007-BABF-45F5-BA3E-9C44E1AC4756}"/>
                </a:ext>
              </a:extLst>
            </p:cNvPr>
            <p:cNvSpPr>
              <a:spLocks/>
            </p:cNvSpPr>
            <p:nvPr/>
          </p:nvSpPr>
          <p:spPr>
            <a:xfrm rot="11400000">
              <a:off x="8933919" y="4315355"/>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Freeform: Shape 255">
              <a:extLst>
                <a:ext uri="{FF2B5EF4-FFF2-40B4-BE49-F238E27FC236}">
                  <a16:creationId xmlns:a16="http://schemas.microsoft.com/office/drawing/2014/main" id="{A5C28488-1DF3-47F9-A495-3F6A403B0FCF}"/>
                </a:ext>
              </a:extLst>
            </p:cNvPr>
            <p:cNvSpPr>
              <a:spLocks/>
            </p:cNvSpPr>
            <p:nvPr/>
          </p:nvSpPr>
          <p:spPr>
            <a:xfrm rot="11640000">
              <a:off x="8822933" y="4289795"/>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Freeform: Shape 259">
              <a:extLst>
                <a:ext uri="{FF2B5EF4-FFF2-40B4-BE49-F238E27FC236}">
                  <a16:creationId xmlns:a16="http://schemas.microsoft.com/office/drawing/2014/main" id="{9282B16C-3357-4E31-B236-B3C3EA60CD5A}"/>
                </a:ext>
              </a:extLst>
            </p:cNvPr>
            <p:cNvSpPr>
              <a:spLocks/>
            </p:cNvSpPr>
            <p:nvPr/>
          </p:nvSpPr>
          <p:spPr>
            <a:xfrm rot="11880000">
              <a:off x="8719311" y="4257284"/>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 name="Freeform: Shape 262">
              <a:extLst>
                <a:ext uri="{FF2B5EF4-FFF2-40B4-BE49-F238E27FC236}">
                  <a16:creationId xmlns:a16="http://schemas.microsoft.com/office/drawing/2014/main" id="{06C9EC39-08E8-4194-B7ED-6DDF616922E5}"/>
                </a:ext>
              </a:extLst>
            </p:cNvPr>
            <p:cNvSpPr>
              <a:spLocks/>
            </p:cNvSpPr>
            <p:nvPr/>
          </p:nvSpPr>
          <p:spPr>
            <a:xfrm rot="12120000">
              <a:off x="8621181" y="4218303"/>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Freeform: Shape 263">
              <a:extLst>
                <a:ext uri="{FF2B5EF4-FFF2-40B4-BE49-F238E27FC236}">
                  <a16:creationId xmlns:a16="http://schemas.microsoft.com/office/drawing/2014/main" id="{D07A927B-D752-402E-AC18-37826C5AD00E}"/>
                </a:ext>
              </a:extLst>
            </p:cNvPr>
            <p:cNvSpPr>
              <a:spLocks/>
            </p:cNvSpPr>
            <p:nvPr/>
          </p:nvSpPr>
          <p:spPr>
            <a:xfrm rot="12360000">
              <a:off x="8527766" y="4173150"/>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8" name="Freeform: Shape 297">
              <a:extLst>
                <a:ext uri="{FF2B5EF4-FFF2-40B4-BE49-F238E27FC236}">
                  <a16:creationId xmlns:a16="http://schemas.microsoft.com/office/drawing/2014/main" id="{510F2146-310F-4D61-877D-DE1D17335278}"/>
                </a:ext>
              </a:extLst>
            </p:cNvPr>
            <p:cNvSpPr>
              <a:spLocks/>
            </p:cNvSpPr>
            <p:nvPr/>
          </p:nvSpPr>
          <p:spPr>
            <a:xfrm rot="12600000">
              <a:off x="8435883" y="4120094"/>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9" name="Freeform: Shape 298">
              <a:extLst>
                <a:ext uri="{FF2B5EF4-FFF2-40B4-BE49-F238E27FC236}">
                  <a16:creationId xmlns:a16="http://schemas.microsoft.com/office/drawing/2014/main" id="{762BDCC8-167A-4C14-A9A1-08BB7D95AAA7}"/>
                </a:ext>
              </a:extLst>
            </p:cNvPr>
            <p:cNvSpPr>
              <a:spLocks/>
            </p:cNvSpPr>
            <p:nvPr/>
          </p:nvSpPr>
          <p:spPr>
            <a:xfrm rot="12840000">
              <a:off x="8345455" y="4058271"/>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0" name="Freeform: Shape 299">
              <a:extLst>
                <a:ext uri="{FF2B5EF4-FFF2-40B4-BE49-F238E27FC236}">
                  <a16:creationId xmlns:a16="http://schemas.microsoft.com/office/drawing/2014/main" id="{145A0706-D94B-4450-88ED-CDDB5064275D}"/>
                </a:ext>
              </a:extLst>
            </p:cNvPr>
            <p:cNvSpPr>
              <a:spLocks/>
            </p:cNvSpPr>
            <p:nvPr/>
          </p:nvSpPr>
          <p:spPr>
            <a:xfrm rot="13080000">
              <a:off x="8258222" y="3988049"/>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 name="Freeform: Shape 300">
              <a:extLst>
                <a:ext uri="{FF2B5EF4-FFF2-40B4-BE49-F238E27FC236}">
                  <a16:creationId xmlns:a16="http://schemas.microsoft.com/office/drawing/2014/main" id="{F7465178-3897-4B96-BA54-8A8E7C6A60B4}"/>
                </a:ext>
              </a:extLst>
            </p:cNvPr>
            <p:cNvSpPr>
              <a:spLocks/>
            </p:cNvSpPr>
            <p:nvPr/>
          </p:nvSpPr>
          <p:spPr>
            <a:xfrm rot="13320000">
              <a:off x="8179512" y="3914280"/>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2" name="Freeform: Shape 301">
              <a:extLst>
                <a:ext uri="{FF2B5EF4-FFF2-40B4-BE49-F238E27FC236}">
                  <a16:creationId xmlns:a16="http://schemas.microsoft.com/office/drawing/2014/main" id="{2427A10D-0209-41FE-A9DD-058A74C21A52}"/>
                </a:ext>
              </a:extLst>
            </p:cNvPr>
            <p:cNvSpPr>
              <a:spLocks/>
            </p:cNvSpPr>
            <p:nvPr/>
          </p:nvSpPr>
          <p:spPr>
            <a:xfrm rot="13560000">
              <a:off x="8104891" y="3832630"/>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 name="Freeform: Shape 302">
              <a:extLst>
                <a:ext uri="{FF2B5EF4-FFF2-40B4-BE49-F238E27FC236}">
                  <a16:creationId xmlns:a16="http://schemas.microsoft.com/office/drawing/2014/main" id="{BA46F2B9-0A05-4673-A275-D75753322A17}"/>
                </a:ext>
              </a:extLst>
            </p:cNvPr>
            <p:cNvSpPr>
              <a:spLocks/>
            </p:cNvSpPr>
            <p:nvPr/>
          </p:nvSpPr>
          <p:spPr>
            <a:xfrm rot="13800000">
              <a:off x="8038124" y="3747625"/>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 name="Freeform: Shape 303">
              <a:extLst>
                <a:ext uri="{FF2B5EF4-FFF2-40B4-BE49-F238E27FC236}">
                  <a16:creationId xmlns:a16="http://schemas.microsoft.com/office/drawing/2014/main" id="{B14AD124-F158-443E-BD5B-B3D201D7A23C}"/>
                </a:ext>
              </a:extLst>
            </p:cNvPr>
            <p:cNvSpPr>
              <a:spLocks/>
            </p:cNvSpPr>
            <p:nvPr/>
          </p:nvSpPr>
          <p:spPr>
            <a:xfrm rot="14100000">
              <a:off x="7968156" y="3659208"/>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5" name="Freeform: Shape 304">
              <a:extLst>
                <a:ext uri="{FF2B5EF4-FFF2-40B4-BE49-F238E27FC236}">
                  <a16:creationId xmlns:a16="http://schemas.microsoft.com/office/drawing/2014/main" id="{77468276-93FB-4046-8E4A-37533EE434E7}"/>
                </a:ext>
              </a:extLst>
            </p:cNvPr>
            <p:cNvSpPr>
              <a:spLocks/>
            </p:cNvSpPr>
            <p:nvPr/>
          </p:nvSpPr>
          <p:spPr>
            <a:xfrm rot="9360000" flipH="1">
              <a:off x="9763756" y="4219671"/>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6" name="Freeform: Shape 305">
              <a:extLst>
                <a:ext uri="{FF2B5EF4-FFF2-40B4-BE49-F238E27FC236}">
                  <a16:creationId xmlns:a16="http://schemas.microsoft.com/office/drawing/2014/main" id="{FAF80064-3291-446A-9666-AC47BF1CA6DD}"/>
                </a:ext>
              </a:extLst>
            </p:cNvPr>
            <p:cNvSpPr>
              <a:spLocks/>
            </p:cNvSpPr>
            <p:nvPr/>
          </p:nvSpPr>
          <p:spPr>
            <a:xfrm rot="9060000" flipH="1">
              <a:off x="9855184" y="4175949"/>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 name="Freeform: Shape 306">
              <a:extLst>
                <a:ext uri="{FF2B5EF4-FFF2-40B4-BE49-F238E27FC236}">
                  <a16:creationId xmlns:a16="http://schemas.microsoft.com/office/drawing/2014/main" id="{4D80DFBA-4417-44BB-BF9C-FB9CEEB60310}"/>
                </a:ext>
              </a:extLst>
            </p:cNvPr>
            <p:cNvSpPr>
              <a:spLocks/>
            </p:cNvSpPr>
            <p:nvPr/>
          </p:nvSpPr>
          <p:spPr>
            <a:xfrm rot="8820000" flipH="1">
              <a:off x="9948997" y="4122305"/>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 name="Freeform: Shape 307">
              <a:extLst>
                <a:ext uri="{FF2B5EF4-FFF2-40B4-BE49-F238E27FC236}">
                  <a16:creationId xmlns:a16="http://schemas.microsoft.com/office/drawing/2014/main" id="{474FEAAB-10EA-422F-975E-EFC4CBFBAFAD}"/>
                </a:ext>
              </a:extLst>
            </p:cNvPr>
            <p:cNvSpPr>
              <a:spLocks/>
            </p:cNvSpPr>
            <p:nvPr/>
          </p:nvSpPr>
          <p:spPr>
            <a:xfrm rot="8580000" flipH="1">
              <a:off x="10036900" y="406339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 name="Freeform: Shape 308">
              <a:extLst>
                <a:ext uri="{FF2B5EF4-FFF2-40B4-BE49-F238E27FC236}">
                  <a16:creationId xmlns:a16="http://schemas.microsoft.com/office/drawing/2014/main" id="{35F33A5C-5E4B-4CBF-8B44-64CC28095AEE}"/>
                </a:ext>
              </a:extLst>
            </p:cNvPr>
            <p:cNvSpPr>
              <a:spLocks/>
            </p:cNvSpPr>
            <p:nvPr/>
          </p:nvSpPr>
          <p:spPr>
            <a:xfrm rot="8340000" flipH="1">
              <a:off x="10119585" y="3998375"/>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0" name="Freeform: Shape 309">
              <a:extLst>
                <a:ext uri="{FF2B5EF4-FFF2-40B4-BE49-F238E27FC236}">
                  <a16:creationId xmlns:a16="http://schemas.microsoft.com/office/drawing/2014/main" id="{16F2701B-1873-49CF-8DFB-8168D8A484E3}"/>
                </a:ext>
              </a:extLst>
            </p:cNvPr>
            <p:cNvSpPr>
              <a:spLocks/>
            </p:cNvSpPr>
            <p:nvPr/>
          </p:nvSpPr>
          <p:spPr>
            <a:xfrm rot="8100000" flipH="1">
              <a:off x="10195040" y="3929518"/>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1" name="Freeform: Shape 310">
              <a:extLst>
                <a:ext uri="{FF2B5EF4-FFF2-40B4-BE49-F238E27FC236}">
                  <a16:creationId xmlns:a16="http://schemas.microsoft.com/office/drawing/2014/main" id="{FEC4E200-3825-4F47-84AD-30AA72C9BB07}"/>
                </a:ext>
              </a:extLst>
            </p:cNvPr>
            <p:cNvSpPr>
              <a:spLocks/>
            </p:cNvSpPr>
            <p:nvPr/>
          </p:nvSpPr>
          <p:spPr>
            <a:xfrm rot="7860000" flipH="1">
              <a:off x="10268192" y="3852219"/>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 name="Freeform: Shape 311">
              <a:extLst>
                <a:ext uri="{FF2B5EF4-FFF2-40B4-BE49-F238E27FC236}">
                  <a16:creationId xmlns:a16="http://schemas.microsoft.com/office/drawing/2014/main" id="{9B411647-2607-4266-8E5F-9AEA6ED7197C}"/>
                </a:ext>
              </a:extLst>
            </p:cNvPr>
            <p:cNvSpPr>
              <a:spLocks/>
            </p:cNvSpPr>
            <p:nvPr/>
          </p:nvSpPr>
          <p:spPr>
            <a:xfrm rot="7620000" flipH="1">
              <a:off x="10338047" y="3765663"/>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3" name="Freeform: Shape 312">
              <a:extLst>
                <a:ext uri="{FF2B5EF4-FFF2-40B4-BE49-F238E27FC236}">
                  <a16:creationId xmlns:a16="http://schemas.microsoft.com/office/drawing/2014/main" id="{0A719174-E1C9-4C49-B153-C334287F1F4B}"/>
                </a:ext>
              </a:extLst>
            </p:cNvPr>
            <p:cNvSpPr>
              <a:spLocks/>
            </p:cNvSpPr>
            <p:nvPr/>
          </p:nvSpPr>
          <p:spPr>
            <a:xfrm rot="7380000" flipH="1">
              <a:off x="10399487" y="3672586"/>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4" name="Freeform: Shape 313">
              <a:extLst>
                <a:ext uri="{FF2B5EF4-FFF2-40B4-BE49-F238E27FC236}">
                  <a16:creationId xmlns:a16="http://schemas.microsoft.com/office/drawing/2014/main" id="{AF81C34F-2432-4022-8ACB-620FEC190ECD}"/>
                </a:ext>
              </a:extLst>
            </p:cNvPr>
            <p:cNvSpPr>
              <a:spLocks/>
            </p:cNvSpPr>
            <p:nvPr/>
          </p:nvSpPr>
          <p:spPr>
            <a:xfrm rot="7140000" flipH="1">
              <a:off x="10452978" y="3578422"/>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5" name="Freeform: Shape 314">
              <a:extLst>
                <a:ext uri="{FF2B5EF4-FFF2-40B4-BE49-F238E27FC236}">
                  <a16:creationId xmlns:a16="http://schemas.microsoft.com/office/drawing/2014/main" id="{4BD89A0A-614D-47AC-9C4F-1EBEAECAD2CC}"/>
                </a:ext>
              </a:extLst>
            </p:cNvPr>
            <p:cNvSpPr>
              <a:spLocks/>
            </p:cNvSpPr>
            <p:nvPr/>
          </p:nvSpPr>
          <p:spPr>
            <a:xfrm rot="6900000" flipH="1">
              <a:off x="10497906" y="3483358"/>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6" name="Freeform: Shape 315">
              <a:extLst>
                <a:ext uri="{FF2B5EF4-FFF2-40B4-BE49-F238E27FC236}">
                  <a16:creationId xmlns:a16="http://schemas.microsoft.com/office/drawing/2014/main" id="{A135C0C8-B1D3-464A-BF92-93A37A40A918}"/>
                </a:ext>
              </a:extLst>
            </p:cNvPr>
            <p:cNvSpPr>
              <a:spLocks/>
            </p:cNvSpPr>
            <p:nvPr/>
          </p:nvSpPr>
          <p:spPr>
            <a:xfrm rot="6660000" flipH="1">
              <a:off x="10535038" y="3387088"/>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 name="Freeform: Shape 316">
              <a:extLst>
                <a:ext uri="{FF2B5EF4-FFF2-40B4-BE49-F238E27FC236}">
                  <a16:creationId xmlns:a16="http://schemas.microsoft.com/office/drawing/2014/main" id="{787DE80D-9046-417B-9365-1CB647804DF7}"/>
                </a:ext>
              </a:extLst>
            </p:cNvPr>
            <p:cNvSpPr>
              <a:spLocks/>
            </p:cNvSpPr>
            <p:nvPr/>
          </p:nvSpPr>
          <p:spPr>
            <a:xfrm rot="6420000" flipH="1">
              <a:off x="10566058" y="3285813"/>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8" name="Freeform: Shape 317">
              <a:extLst>
                <a:ext uri="{FF2B5EF4-FFF2-40B4-BE49-F238E27FC236}">
                  <a16:creationId xmlns:a16="http://schemas.microsoft.com/office/drawing/2014/main" id="{F086FD9B-72C3-4805-BAF5-8DBA540BB2CD}"/>
                </a:ext>
              </a:extLst>
            </p:cNvPr>
            <p:cNvSpPr>
              <a:spLocks/>
            </p:cNvSpPr>
            <p:nvPr/>
          </p:nvSpPr>
          <p:spPr>
            <a:xfrm rot="6180000" flipH="1">
              <a:off x="10590215" y="3179053"/>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9" name="Freeform: Shape 318">
              <a:extLst>
                <a:ext uri="{FF2B5EF4-FFF2-40B4-BE49-F238E27FC236}">
                  <a16:creationId xmlns:a16="http://schemas.microsoft.com/office/drawing/2014/main" id="{7913AA29-FF7B-428E-AF47-2972350D604D}"/>
                </a:ext>
              </a:extLst>
            </p:cNvPr>
            <p:cNvSpPr>
              <a:spLocks/>
            </p:cNvSpPr>
            <p:nvPr/>
          </p:nvSpPr>
          <p:spPr>
            <a:xfrm rot="5940000" flipH="1">
              <a:off x="10606408" y="3068328"/>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0" name="Freeform: Shape 319">
              <a:extLst>
                <a:ext uri="{FF2B5EF4-FFF2-40B4-BE49-F238E27FC236}">
                  <a16:creationId xmlns:a16="http://schemas.microsoft.com/office/drawing/2014/main" id="{04FCF6C7-122B-475B-A04B-4A9C3E21246B}"/>
                </a:ext>
              </a:extLst>
            </p:cNvPr>
            <p:cNvSpPr>
              <a:spLocks/>
            </p:cNvSpPr>
            <p:nvPr/>
          </p:nvSpPr>
          <p:spPr>
            <a:xfrm rot="5700000" flipH="1">
              <a:off x="10613967" y="2960779"/>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1" name="Freeform: Shape 320">
              <a:extLst>
                <a:ext uri="{FF2B5EF4-FFF2-40B4-BE49-F238E27FC236}">
                  <a16:creationId xmlns:a16="http://schemas.microsoft.com/office/drawing/2014/main" id="{A1FA21A7-1DEC-48D3-A663-96F86B8A3C37}"/>
                </a:ext>
              </a:extLst>
            </p:cNvPr>
            <p:cNvSpPr>
              <a:spLocks/>
            </p:cNvSpPr>
            <p:nvPr/>
          </p:nvSpPr>
          <p:spPr>
            <a:xfrm rot="5460000" flipH="1">
              <a:off x="10613305" y="2850181"/>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2" name="Freeform: Shape 321">
              <a:extLst>
                <a:ext uri="{FF2B5EF4-FFF2-40B4-BE49-F238E27FC236}">
                  <a16:creationId xmlns:a16="http://schemas.microsoft.com/office/drawing/2014/main" id="{98FB4369-BDDE-4ECB-8B77-1C290A894C8C}"/>
                </a:ext>
              </a:extLst>
            </p:cNvPr>
            <p:cNvSpPr>
              <a:spLocks/>
            </p:cNvSpPr>
            <p:nvPr/>
          </p:nvSpPr>
          <p:spPr>
            <a:xfrm rot="5220000" flipH="1">
              <a:off x="10603955" y="2743156"/>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 name="Freeform: Shape 332">
              <a:extLst>
                <a:ext uri="{FF2B5EF4-FFF2-40B4-BE49-F238E27FC236}">
                  <a16:creationId xmlns:a16="http://schemas.microsoft.com/office/drawing/2014/main" id="{06220499-2D02-464E-8FF4-B44F6A68E052}"/>
                </a:ext>
              </a:extLst>
            </p:cNvPr>
            <p:cNvSpPr>
              <a:spLocks/>
            </p:cNvSpPr>
            <p:nvPr/>
          </p:nvSpPr>
          <p:spPr>
            <a:xfrm rot="4920000" flipH="1">
              <a:off x="10586463" y="2639165"/>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4" name="Freeform: Shape 333">
              <a:extLst>
                <a:ext uri="{FF2B5EF4-FFF2-40B4-BE49-F238E27FC236}">
                  <a16:creationId xmlns:a16="http://schemas.microsoft.com/office/drawing/2014/main" id="{6F1654F8-C670-4876-A664-F78FFD16AA9F}"/>
                </a:ext>
              </a:extLst>
            </p:cNvPr>
            <p:cNvSpPr>
              <a:spLocks/>
            </p:cNvSpPr>
            <p:nvPr/>
          </p:nvSpPr>
          <p:spPr>
            <a:xfrm rot="16740000" flipH="1">
              <a:off x="7723121" y="2613467"/>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5" name="Freeform: Shape 334">
              <a:extLst>
                <a:ext uri="{FF2B5EF4-FFF2-40B4-BE49-F238E27FC236}">
                  <a16:creationId xmlns:a16="http://schemas.microsoft.com/office/drawing/2014/main" id="{D7801011-371E-46E6-B70C-B82ACDAE77B0}"/>
                </a:ext>
              </a:extLst>
            </p:cNvPr>
            <p:cNvSpPr>
              <a:spLocks/>
            </p:cNvSpPr>
            <p:nvPr/>
          </p:nvSpPr>
          <p:spPr>
            <a:xfrm rot="16500000" flipH="1">
              <a:off x="7714672" y="2724982"/>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6" name="Freeform: Shape 335">
              <a:extLst>
                <a:ext uri="{FF2B5EF4-FFF2-40B4-BE49-F238E27FC236}">
                  <a16:creationId xmlns:a16="http://schemas.microsoft.com/office/drawing/2014/main" id="{9A7541AC-D03D-48EF-8126-69C384F190D0}"/>
                </a:ext>
              </a:extLst>
            </p:cNvPr>
            <p:cNvSpPr>
              <a:spLocks/>
            </p:cNvSpPr>
            <p:nvPr/>
          </p:nvSpPr>
          <p:spPr>
            <a:xfrm rot="16260000" flipH="1">
              <a:off x="7713206" y="2836189"/>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7" name="Freeform: Shape 336">
              <a:extLst>
                <a:ext uri="{FF2B5EF4-FFF2-40B4-BE49-F238E27FC236}">
                  <a16:creationId xmlns:a16="http://schemas.microsoft.com/office/drawing/2014/main" id="{FDB31354-12FC-44BA-A64E-24919846C274}"/>
                </a:ext>
              </a:extLst>
            </p:cNvPr>
            <p:cNvSpPr>
              <a:spLocks/>
            </p:cNvSpPr>
            <p:nvPr/>
          </p:nvSpPr>
          <p:spPr>
            <a:xfrm rot="16020000" flipH="1">
              <a:off x="7719754" y="2952355"/>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9" name="Freeform: Shape 338">
              <a:extLst>
                <a:ext uri="{FF2B5EF4-FFF2-40B4-BE49-F238E27FC236}">
                  <a16:creationId xmlns:a16="http://schemas.microsoft.com/office/drawing/2014/main" id="{9F753E63-16ED-43BD-9E6A-B822D41FF2F6}"/>
                </a:ext>
              </a:extLst>
            </p:cNvPr>
            <p:cNvSpPr>
              <a:spLocks/>
            </p:cNvSpPr>
            <p:nvPr/>
          </p:nvSpPr>
          <p:spPr>
            <a:xfrm rot="15780000" flipH="1">
              <a:off x="7731749" y="3059733"/>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9" name="Freeform: Shape 348">
              <a:extLst>
                <a:ext uri="{FF2B5EF4-FFF2-40B4-BE49-F238E27FC236}">
                  <a16:creationId xmlns:a16="http://schemas.microsoft.com/office/drawing/2014/main" id="{0CE1B778-23C2-4573-A23F-DB185A7558C5}"/>
                </a:ext>
              </a:extLst>
            </p:cNvPr>
            <p:cNvSpPr>
              <a:spLocks/>
            </p:cNvSpPr>
            <p:nvPr/>
          </p:nvSpPr>
          <p:spPr>
            <a:xfrm rot="15540000" flipH="1">
              <a:off x="7751322" y="3163184"/>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2" name="Freeform: Shape 351">
              <a:extLst>
                <a:ext uri="{FF2B5EF4-FFF2-40B4-BE49-F238E27FC236}">
                  <a16:creationId xmlns:a16="http://schemas.microsoft.com/office/drawing/2014/main" id="{56E8DDA7-4A0D-41F3-92A3-23F859BA6C38}"/>
                </a:ext>
              </a:extLst>
            </p:cNvPr>
            <p:cNvSpPr>
              <a:spLocks/>
            </p:cNvSpPr>
            <p:nvPr/>
          </p:nvSpPr>
          <p:spPr>
            <a:xfrm rot="15300000" flipH="1">
              <a:off x="7778041" y="3263425"/>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9" name="Freeform: Shape 458">
              <a:extLst>
                <a:ext uri="{FF2B5EF4-FFF2-40B4-BE49-F238E27FC236}">
                  <a16:creationId xmlns:a16="http://schemas.microsoft.com/office/drawing/2014/main" id="{7597D59C-0F73-45AE-9C3D-AB1FD1486DD0}"/>
                </a:ext>
              </a:extLst>
            </p:cNvPr>
            <p:cNvSpPr>
              <a:spLocks/>
            </p:cNvSpPr>
            <p:nvPr/>
          </p:nvSpPr>
          <p:spPr>
            <a:xfrm rot="15060000" flipH="1">
              <a:off x="7812425" y="3363443"/>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0" name="Freeform: Shape 459">
              <a:extLst>
                <a:ext uri="{FF2B5EF4-FFF2-40B4-BE49-F238E27FC236}">
                  <a16:creationId xmlns:a16="http://schemas.microsoft.com/office/drawing/2014/main" id="{691822B0-A9B2-439E-B419-CBA5D53B9656}"/>
                </a:ext>
              </a:extLst>
            </p:cNvPr>
            <p:cNvSpPr>
              <a:spLocks/>
            </p:cNvSpPr>
            <p:nvPr/>
          </p:nvSpPr>
          <p:spPr>
            <a:xfrm rot="14820000" flipH="1">
              <a:off x="7855447" y="3463438"/>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1" name="Freeform: Shape 460">
              <a:extLst>
                <a:ext uri="{FF2B5EF4-FFF2-40B4-BE49-F238E27FC236}">
                  <a16:creationId xmlns:a16="http://schemas.microsoft.com/office/drawing/2014/main" id="{BA14027A-CD4D-4CE1-8501-667D05465F77}"/>
                </a:ext>
              </a:extLst>
            </p:cNvPr>
            <p:cNvSpPr>
              <a:spLocks/>
            </p:cNvSpPr>
            <p:nvPr/>
          </p:nvSpPr>
          <p:spPr>
            <a:xfrm rot="14400000" flipH="1">
              <a:off x="7907148" y="3561668"/>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1D840FB1-9F2A-43A4-9646-5C898679D70E}"/>
              </a:ext>
            </a:extLst>
          </p:cNvPr>
          <p:cNvGrpSpPr/>
          <p:nvPr/>
        </p:nvGrpSpPr>
        <p:grpSpPr>
          <a:xfrm>
            <a:off x="1585333" y="1347829"/>
            <a:ext cx="3291840" cy="3389721"/>
            <a:chOff x="1831189" y="1540780"/>
            <a:chExt cx="3291840" cy="3389721"/>
          </a:xfrm>
        </p:grpSpPr>
        <p:sp>
          <p:nvSpPr>
            <p:cNvPr id="39" name="Freeform: Shape 38">
              <a:extLst>
                <a:ext uri="{FF2B5EF4-FFF2-40B4-BE49-F238E27FC236}">
                  <a16:creationId xmlns:a16="http://schemas.microsoft.com/office/drawing/2014/main" id="{130213DC-10B7-46C1-B20F-B2E322A43CB3}"/>
                </a:ext>
              </a:extLst>
            </p:cNvPr>
            <p:cNvSpPr>
              <a:spLocks/>
            </p:cNvSpPr>
            <p:nvPr/>
          </p:nvSpPr>
          <p:spPr>
            <a:xfrm rot="180000">
              <a:off x="3490707" y="1541212"/>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F0E8D8C-6BF3-4FB8-A586-B0FFB35C39F8}"/>
                </a:ext>
              </a:extLst>
            </p:cNvPr>
            <p:cNvSpPr>
              <a:spLocks/>
            </p:cNvSpPr>
            <p:nvPr/>
          </p:nvSpPr>
          <p:spPr>
            <a:xfrm rot="480000">
              <a:off x="3591984" y="1548830"/>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B27A630E-EBED-4162-9052-13B71C043BEB}"/>
                </a:ext>
              </a:extLst>
            </p:cNvPr>
            <p:cNvSpPr>
              <a:spLocks/>
            </p:cNvSpPr>
            <p:nvPr/>
          </p:nvSpPr>
          <p:spPr>
            <a:xfrm rot="720000">
              <a:off x="3699084" y="1565599"/>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9BD89711-98D7-40C9-8D1F-8F8062967CBB}"/>
                </a:ext>
              </a:extLst>
            </p:cNvPr>
            <p:cNvSpPr>
              <a:spLocks/>
            </p:cNvSpPr>
            <p:nvPr/>
          </p:nvSpPr>
          <p:spPr>
            <a:xfrm rot="960000">
              <a:off x="3800934" y="1589210"/>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FAAD6EE3-7662-4089-A8CE-FA62D02051E3}"/>
                </a:ext>
              </a:extLst>
            </p:cNvPr>
            <p:cNvSpPr>
              <a:spLocks/>
            </p:cNvSpPr>
            <p:nvPr/>
          </p:nvSpPr>
          <p:spPr>
            <a:xfrm rot="1200000">
              <a:off x="3901454" y="1620420"/>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CF9B8C88-FF2E-41B0-ABB1-D07B2DC26861}"/>
                </a:ext>
              </a:extLst>
            </p:cNvPr>
            <p:cNvSpPr>
              <a:spLocks/>
            </p:cNvSpPr>
            <p:nvPr/>
          </p:nvSpPr>
          <p:spPr>
            <a:xfrm rot="1440000">
              <a:off x="3996702" y="1658357"/>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5500AF0-6176-4073-8324-E40E68CF86FA}"/>
                </a:ext>
              </a:extLst>
            </p:cNvPr>
            <p:cNvSpPr>
              <a:spLocks/>
            </p:cNvSpPr>
            <p:nvPr/>
          </p:nvSpPr>
          <p:spPr>
            <a:xfrm rot="1680000">
              <a:off x="4092938" y="1705603"/>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70957964-310D-48E7-AA5C-941D9245EFA3}"/>
                </a:ext>
              </a:extLst>
            </p:cNvPr>
            <p:cNvSpPr>
              <a:spLocks/>
            </p:cNvSpPr>
            <p:nvPr/>
          </p:nvSpPr>
          <p:spPr>
            <a:xfrm rot="1920000">
              <a:off x="4189195" y="1761505"/>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7DE241B-C064-4D14-BDA2-53D1DC319422}"/>
                </a:ext>
              </a:extLst>
            </p:cNvPr>
            <p:cNvSpPr>
              <a:spLocks/>
            </p:cNvSpPr>
            <p:nvPr/>
          </p:nvSpPr>
          <p:spPr>
            <a:xfrm rot="2160000">
              <a:off x="4282751" y="1825616"/>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27896E18-3CA2-4F1F-B30F-D6BC1DE332BA}"/>
                </a:ext>
              </a:extLst>
            </p:cNvPr>
            <p:cNvSpPr>
              <a:spLocks/>
            </p:cNvSpPr>
            <p:nvPr/>
          </p:nvSpPr>
          <p:spPr>
            <a:xfrm rot="2400000">
              <a:off x="4366890" y="1893340"/>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D693D0AA-0ACE-4685-9C05-AAEE585B6A73}"/>
                </a:ext>
              </a:extLst>
            </p:cNvPr>
            <p:cNvSpPr>
              <a:spLocks/>
            </p:cNvSpPr>
            <p:nvPr/>
          </p:nvSpPr>
          <p:spPr>
            <a:xfrm rot="2640000">
              <a:off x="4443387" y="1965654"/>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74E50D45-D8A9-42B7-A240-7C2F98FDBB75}"/>
                </a:ext>
              </a:extLst>
            </p:cNvPr>
            <p:cNvSpPr>
              <a:spLocks/>
            </p:cNvSpPr>
            <p:nvPr/>
          </p:nvSpPr>
          <p:spPr>
            <a:xfrm rot="2880000">
              <a:off x="4513094" y="2042465"/>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F0F4326-CCDF-4FE1-9EF2-0315ACBD965A}"/>
                </a:ext>
              </a:extLst>
            </p:cNvPr>
            <p:cNvSpPr>
              <a:spLocks/>
            </p:cNvSpPr>
            <p:nvPr/>
          </p:nvSpPr>
          <p:spPr>
            <a:xfrm rot="3120000">
              <a:off x="4578375" y="2126267"/>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0EDAAB76-6F47-4D74-9A81-B3E5A5A2A366}"/>
                </a:ext>
              </a:extLst>
            </p:cNvPr>
            <p:cNvSpPr>
              <a:spLocks/>
            </p:cNvSpPr>
            <p:nvPr/>
          </p:nvSpPr>
          <p:spPr>
            <a:xfrm rot="3360000">
              <a:off x="4639121" y="2217146"/>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D8A75E83-1305-4821-B806-7F2AED2886E1}"/>
                </a:ext>
              </a:extLst>
            </p:cNvPr>
            <p:cNvSpPr>
              <a:spLocks/>
            </p:cNvSpPr>
            <p:nvPr/>
          </p:nvSpPr>
          <p:spPr>
            <a:xfrm rot="3600000">
              <a:off x="4693858" y="2314099"/>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D3B40165-DB63-4BFD-A7C6-1FF534AD2E79}"/>
                </a:ext>
              </a:extLst>
            </p:cNvPr>
            <p:cNvSpPr>
              <a:spLocks/>
            </p:cNvSpPr>
            <p:nvPr/>
          </p:nvSpPr>
          <p:spPr>
            <a:xfrm rot="3840000">
              <a:off x="4739322" y="2411367"/>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A6BA36F5-C3F7-47DF-ADF8-499502E4E732}"/>
                </a:ext>
              </a:extLst>
            </p:cNvPr>
            <p:cNvSpPr>
              <a:spLocks/>
            </p:cNvSpPr>
            <p:nvPr/>
          </p:nvSpPr>
          <p:spPr>
            <a:xfrm rot="4080000">
              <a:off x="4778099" y="2514118"/>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4D81EA4-7CEE-49D3-B736-CAE2FE71B872}"/>
                </a:ext>
              </a:extLst>
            </p:cNvPr>
            <p:cNvSpPr>
              <a:spLocks/>
            </p:cNvSpPr>
            <p:nvPr/>
          </p:nvSpPr>
          <p:spPr>
            <a:xfrm rot="4320000">
              <a:off x="4820096" y="2617130"/>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94AF1615-B914-491B-936B-17393772A8B7}"/>
                </a:ext>
              </a:extLst>
            </p:cNvPr>
            <p:cNvSpPr>
              <a:spLocks/>
            </p:cNvSpPr>
            <p:nvPr/>
          </p:nvSpPr>
          <p:spPr>
            <a:xfrm rot="4620000">
              <a:off x="4845445" y="2719893"/>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5FB31461-9661-4C12-A228-56D990905242}"/>
                </a:ext>
              </a:extLst>
            </p:cNvPr>
            <p:cNvSpPr>
              <a:spLocks/>
            </p:cNvSpPr>
            <p:nvPr/>
          </p:nvSpPr>
          <p:spPr>
            <a:xfrm rot="21480000" flipH="1">
              <a:off x="3383664" y="1540780"/>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EEDA059-2015-47DB-A75C-97DAD3A493BF}"/>
                </a:ext>
              </a:extLst>
            </p:cNvPr>
            <p:cNvSpPr>
              <a:spLocks/>
            </p:cNvSpPr>
            <p:nvPr/>
          </p:nvSpPr>
          <p:spPr>
            <a:xfrm rot="21180000" flipH="1">
              <a:off x="3282469" y="1547309"/>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3611DD2-F6CA-4B11-A709-A2563BD1B840}"/>
                </a:ext>
              </a:extLst>
            </p:cNvPr>
            <p:cNvSpPr>
              <a:spLocks/>
            </p:cNvSpPr>
            <p:nvPr/>
          </p:nvSpPr>
          <p:spPr>
            <a:xfrm rot="20940000" flipH="1">
              <a:off x="3175276" y="1562498"/>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932F767A-C09A-4C78-872B-D7812410D6E4}"/>
                </a:ext>
              </a:extLst>
            </p:cNvPr>
            <p:cNvSpPr>
              <a:spLocks/>
            </p:cNvSpPr>
            <p:nvPr/>
          </p:nvSpPr>
          <p:spPr>
            <a:xfrm rot="20700000" flipH="1">
              <a:off x="3072583" y="157968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7E242AC6-A95D-42FF-8018-84DB80BE2931}"/>
                </a:ext>
              </a:extLst>
            </p:cNvPr>
            <p:cNvSpPr>
              <a:spLocks/>
            </p:cNvSpPr>
            <p:nvPr/>
          </p:nvSpPr>
          <p:spPr>
            <a:xfrm rot="20460000" flipH="1">
              <a:off x="2971534" y="1609132"/>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BD9E3A81-2455-4097-9455-58DECF20CD90}"/>
                </a:ext>
              </a:extLst>
            </p:cNvPr>
            <p:cNvSpPr>
              <a:spLocks/>
            </p:cNvSpPr>
            <p:nvPr/>
          </p:nvSpPr>
          <p:spPr>
            <a:xfrm rot="20220000" flipH="1">
              <a:off x="2875645" y="1645400"/>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2261B7DF-A726-4D23-96BD-6D40A855D3E2}"/>
                </a:ext>
              </a:extLst>
            </p:cNvPr>
            <p:cNvSpPr>
              <a:spLocks/>
            </p:cNvSpPr>
            <p:nvPr/>
          </p:nvSpPr>
          <p:spPr>
            <a:xfrm rot="19980000" flipH="1">
              <a:off x="2778611" y="1690961"/>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8836BB0-C8DD-412E-B5D7-530F0497D9ED}"/>
                </a:ext>
              </a:extLst>
            </p:cNvPr>
            <p:cNvSpPr>
              <a:spLocks/>
            </p:cNvSpPr>
            <p:nvPr/>
          </p:nvSpPr>
          <p:spPr>
            <a:xfrm rot="19740000" flipH="1">
              <a:off x="2681393" y="1745174"/>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Freeform: Shape 104">
              <a:extLst>
                <a:ext uri="{FF2B5EF4-FFF2-40B4-BE49-F238E27FC236}">
                  <a16:creationId xmlns:a16="http://schemas.microsoft.com/office/drawing/2014/main" id="{C2589DC3-58AA-4967-AB3D-6C3385E0A78F}"/>
                </a:ext>
              </a:extLst>
            </p:cNvPr>
            <p:cNvSpPr>
              <a:spLocks/>
            </p:cNvSpPr>
            <p:nvPr/>
          </p:nvSpPr>
          <p:spPr>
            <a:xfrm rot="19500000" flipH="1">
              <a:off x="2588575" y="1813520"/>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B81FFEEA-C0FB-4B4E-9539-80665A1ACBF7}"/>
                </a:ext>
              </a:extLst>
            </p:cNvPr>
            <p:cNvSpPr>
              <a:spLocks/>
            </p:cNvSpPr>
            <p:nvPr/>
          </p:nvSpPr>
          <p:spPr>
            <a:xfrm rot="19260000" flipH="1">
              <a:off x="2503756" y="1880531"/>
              <a:ext cx="78886" cy="38763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09FBCB9F-8E44-4972-9EFC-EB182988108E}"/>
                </a:ext>
              </a:extLst>
            </p:cNvPr>
            <p:cNvSpPr>
              <a:spLocks/>
            </p:cNvSpPr>
            <p:nvPr/>
          </p:nvSpPr>
          <p:spPr>
            <a:xfrm rot="19020000" flipH="1">
              <a:off x="2426459" y="1951986"/>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reeform: Shape 122">
              <a:extLst>
                <a:ext uri="{FF2B5EF4-FFF2-40B4-BE49-F238E27FC236}">
                  <a16:creationId xmlns:a16="http://schemas.microsoft.com/office/drawing/2014/main" id="{BD89EB1C-70E1-4F6C-84E9-8527C7A0A86E}"/>
                </a:ext>
              </a:extLst>
            </p:cNvPr>
            <p:cNvSpPr>
              <a:spLocks/>
            </p:cNvSpPr>
            <p:nvPr/>
          </p:nvSpPr>
          <p:spPr>
            <a:xfrm rot="18780000" flipH="1">
              <a:off x="2355858" y="2027902"/>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Shape 120">
              <a:extLst>
                <a:ext uri="{FF2B5EF4-FFF2-40B4-BE49-F238E27FC236}">
                  <a16:creationId xmlns:a16="http://schemas.microsoft.com/office/drawing/2014/main" id="{D9A4BA05-9667-4D7C-9F93-7F8CC6926EFC}"/>
                </a:ext>
              </a:extLst>
            </p:cNvPr>
            <p:cNvSpPr>
              <a:spLocks/>
            </p:cNvSpPr>
            <p:nvPr/>
          </p:nvSpPr>
          <p:spPr>
            <a:xfrm rot="18540000" flipH="1">
              <a:off x="2289190" y="2110025"/>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Shape 118">
              <a:extLst>
                <a:ext uri="{FF2B5EF4-FFF2-40B4-BE49-F238E27FC236}">
                  <a16:creationId xmlns:a16="http://schemas.microsoft.com/office/drawing/2014/main" id="{55EC617C-97B4-47B4-927B-79EB1EB5174A}"/>
                </a:ext>
              </a:extLst>
            </p:cNvPr>
            <p:cNvSpPr>
              <a:spLocks/>
            </p:cNvSpPr>
            <p:nvPr/>
          </p:nvSpPr>
          <p:spPr>
            <a:xfrm rot="18300000" flipH="1">
              <a:off x="2226917" y="2199350"/>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Shape 116">
              <a:extLst>
                <a:ext uri="{FF2B5EF4-FFF2-40B4-BE49-F238E27FC236}">
                  <a16:creationId xmlns:a16="http://schemas.microsoft.com/office/drawing/2014/main" id="{637179D0-E294-44AB-8169-CDE440CD1CB9}"/>
                </a:ext>
              </a:extLst>
            </p:cNvPr>
            <p:cNvSpPr>
              <a:spLocks/>
            </p:cNvSpPr>
            <p:nvPr/>
          </p:nvSpPr>
          <p:spPr>
            <a:xfrm rot="18060000" flipH="1">
              <a:off x="2170605" y="2295022"/>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268008BC-6D91-49CD-A686-396577CDE2C6}"/>
                </a:ext>
              </a:extLst>
            </p:cNvPr>
            <p:cNvSpPr>
              <a:spLocks/>
            </p:cNvSpPr>
            <p:nvPr/>
          </p:nvSpPr>
          <p:spPr>
            <a:xfrm rot="17820000" flipH="1">
              <a:off x="2123473" y="2391057"/>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5F47241E-3B09-467F-8E16-2FF4EC970F09}"/>
                </a:ext>
              </a:extLst>
            </p:cNvPr>
            <p:cNvSpPr>
              <a:spLocks/>
            </p:cNvSpPr>
            <p:nvPr/>
          </p:nvSpPr>
          <p:spPr>
            <a:xfrm rot="17580000" flipH="1">
              <a:off x="2082885" y="2492668"/>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8CB94293-6F45-4608-AAB1-F41995A02CF5}"/>
                </a:ext>
              </a:extLst>
            </p:cNvPr>
            <p:cNvSpPr>
              <a:spLocks/>
            </p:cNvSpPr>
            <p:nvPr/>
          </p:nvSpPr>
          <p:spPr>
            <a:xfrm rot="17340000" flipH="1">
              <a:off x="2051434" y="2595556"/>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70A23694-6784-4DED-B8C5-1DBC58FC84C4}"/>
                </a:ext>
              </a:extLst>
            </p:cNvPr>
            <p:cNvSpPr>
              <a:spLocks/>
            </p:cNvSpPr>
            <p:nvPr/>
          </p:nvSpPr>
          <p:spPr>
            <a:xfrm rot="17040000" flipH="1">
              <a:off x="2023319" y="2698044"/>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Freeform: Shape 256">
              <a:extLst>
                <a:ext uri="{FF2B5EF4-FFF2-40B4-BE49-F238E27FC236}">
                  <a16:creationId xmlns:a16="http://schemas.microsoft.com/office/drawing/2014/main" id="{843DC47C-C29A-4303-BBF4-FE96A2D72BBE}"/>
                </a:ext>
              </a:extLst>
            </p:cNvPr>
            <p:cNvSpPr>
              <a:spLocks/>
            </p:cNvSpPr>
            <p:nvPr/>
          </p:nvSpPr>
          <p:spPr>
            <a:xfrm rot="9660000">
              <a:off x="3938507" y="4454772"/>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Freeform: Shape 257">
              <a:extLst>
                <a:ext uri="{FF2B5EF4-FFF2-40B4-BE49-F238E27FC236}">
                  <a16:creationId xmlns:a16="http://schemas.microsoft.com/office/drawing/2014/main" id="{C770D9CA-7898-4F6E-916D-3E21DB90E5B1}"/>
                </a:ext>
              </a:extLst>
            </p:cNvPr>
            <p:cNvSpPr>
              <a:spLocks/>
            </p:cNvSpPr>
            <p:nvPr/>
          </p:nvSpPr>
          <p:spPr>
            <a:xfrm rot="9960000">
              <a:off x="3841668" y="4485219"/>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 name="Freeform: Shape 258">
              <a:extLst>
                <a:ext uri="{FF2B5EF4-FFF2-40B4-BE49-F238E27FC236}">
                  <a16:creationId xmlns:a16="http://schemas.microsoft.com/office/drawing/2014/main" id="{D862CF70-381C-49C1-83F7-784A46F889E2}"/>
                </a:ext>
              </a:extLst>
            </p:cNvPr>
            <p:cNvSpPr>
              <a:spLocks/>
            </p:cNvSpPr>
            <p:nvPr/>
          </p:nvSpPr>
          <p:spPr>
            <a:xfrm rot="10200000">
              <a:off x="3736141" y="4510078"/>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Freeform: Shape 260">
              <a:extLst>
                <a:ext uri="{FF2B5EF4-FFF2-40B4-BE49-F238E27FC236}">
                  <a16:creationId xmlns:a16="http://schemas.microsoft.com/office/drawing/2014/main" id="{228B0C75-C48F-418D-84CB-9D89EA0EC3FE}"/>
                </a:ext>
              </a:extLst>
            </p:cNvPr>
            <p:cNvSpPr>
              <a:spLocks/>
            </p:cNvSpPr>
            <p:nvPr/>
          </p:nvSpPr>
          <p:spPr>
            <a:xfrm rot="10440000">
              <a:off x="3632865" y="452635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 name="Freeform: Shape 261">
              <a:extLst>
                <a:ext uri="{FF2B5EF4-FFF2-40B4-BE49-F238E27FC236}">
                  <a16:creationId xmlns:a16="http://schemas.microsoft.com/office/drawing/2014/main" id="{DD63141F-D556-4788-80BA-FF3E86E8875D}"/>
                </a:ext>
              </a:extLst>
            </p:cNvPr>
            <p:cNvSpPr>
              <a:spLocks/>
            </p:cNvSpPr>
            <p:nvPr/>
          </p:nvSpPr>
          <p:spPr>
            <a:xfrm rot="10680000">
              <a:off x="3528000" y="4535209"/>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Freeform: Shape 264">
              <a:extLst>
                <a:ext uri="{FF2B5EF4-FFF2-40B4-BE49-F238E27FC236}">
                  <a16:creationId xmlns:a16="http://schemas.microsoft.com/office/drawing/2014/main" id="{7E4A4A18-3B80-4722-A0E2-26DD09006886}"/>
                </a:ext>
              </a:extLst>
            </p:cNvPr>
            <p:cNvSpPr>
              <a:spLocks/>
            </p:cNvSpPr>
            <p:nvPr/>
          </p:nvSpPr>
          <p:spPr>
            <a:xfrm rot="10920000">
              <a:off x="3425610" y="4536407"/>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Freeform: Shape 265">
              <a:extLst>
                <a:ext uri="{FF2B5EF4-FFF2-40B4-BE49-F238E27FC236}">
                  <a16:creationId xmlns:a16="http://schemas.microsoft.com/office/drawing/2014/main" id="{7CCEE185-553E-4AE6-B22C-482E83148562}"/>
                </a:ext>
              </a:extLst>
            </p:cNvPr>
            <p:cNvSpPr>
              <a:spLocks/>
            </p:cNvSpPr>
            <p:nvPr/>
          </p:nvSpPr>
          <p:spPr>
            <a:xfrm rot="11160000">
              <a:off x="3318934" y="4529945"/>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 name="Freeform: Shape 266">
              <a:extLst>
                <a:ext uri="{FF2B5EF4-FFF2-40B4-BE49-F238E27FC236}">
                  <a16:creationId xmlns:a16="http://schemas.microsoft.com/office/drawing/2014/main" id="{CE258BDC-4DC0-45A7-A18C-179F9F692C9C}"/>
                </a:ext>
              </a:extLst>
            </p:cNvPr>
            <p:cNvSpPr>
              <a:spLocks/>
            </p:cNvSpPr>
            <p:nvPr/>
          </p:nvSpPr>
          <p:spPr>
            <a:xfrm rot="11400000">
              <a:off x="3208769" y="4514300"/>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Freeform: Shape 267">
              <a:extLst>
                <a:ext uri="{FF2B5EF4-FFF2-40B4-BE49-F238E27FC236}">
                  <a16:creationId xmlns:a16="http://schemas.microsoft.com/office/drawing/2014/main" id="{9D1F2722-5A7E-49EF-B568-CFC022D81199}"/>
                </a:ext>
              </a:extLst>
            </p:cNvPr>
            <p:cNvSpPr>
              <a:spLocks/>
            </p:cNvSpPr>
            <p:nvPr/>
          </p:nvSpPr>
          <p:spPr>
            <a:xfrm rot="11640000">
              <a:off x="3097783" y="4488740"/>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 name="Freeform: Shape 268">
              <a:extLst>
                <a:ext uri="{FF2B5EF4-FFF2-40B4-BE49-F238E27FC236}">
                  <a16:creationId xmlns:a16="http://schemas.microsoft.com/office/drawing/2014/main" id="{7BD46582-1CE8-43FA-9C7B-203AC3F38821}"/>
                </a:ext>
              </a:extLst>
            </p:cNvPr>
            <p:cNvSpPr>
              <a:spLocks/>
            </p:cNvSpPr>
            <p:nvPr/>
          </p:nvSpPr>
          <p:spPr>
            <a:xfrm rot="11880000">
              <a:off x="2994161" y="4456229"/>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 name="Freeform: Shape 269">
              <a:extLst>
                <a:ext uri="{FF2B5EF4-FFF2-40B4-BE49-F238E27FC236}">
                  <a16:creationId xmlns:a16="http://schemas.microsoft.com/office/drawing/2014/main" id="{E737739B-CD12-4899-A11D-9B24646D5C95}"/>
                </a:ext>
              </a:extLst>
            </p:cNvPr>
            <p:cNvSpPr>
              <a:spLocks/>
            </p:cNvSpPr>
            <p:nvPr/>
          </p:nvSpPr>
          <p:spPr>
            <a:xfrm rot="12120000">
              <a:off x="2896031" y="4417248"/>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Freeform: Shape 270">
              <a:extLst>
                <a:ext uri="{FF2B5EF4-FFF2-40B4-BE49-F238E27FC236}">
                  <a16:creationId xmlns:a16="http://schemas.microsoft.com/office/drawing/2014/main" id="{5DCBF75C-5086-41B2-95A3-B72A01A08E7B}"/>
                </a:ext>
              </a:extLst>
            </p:cNvPr>
            <p:cNvSpPr>
              <a:spLocks/>
            </p:cNvSpPr>
            <p:nvPr/>
          </p:nvSpPr>
          <p:spPr>
            <a:xfrm rot="12360000">
              <a:off x="2802616" y="4372095"/>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Freeform: Shape 271">
              <a:extLst>
                <a:ext uri="{FF2B5EF4-FFF2-40B4-BE49-F238E27FC236}">
                  <a16:creationId xmlns:a16="http://schemas.microsoft.com/office/drawing/2014/main" id="{5B3296D7-6701-402E-A874-A755456C20E8}"/>
                </a:ext>
              </a:extLst>
            </p:cNvPr>
            <p:cNvSpPr>
              <a:spLocks/>
            </p:cNvSpPr>
            <p:nvPr/>
          </p:nvSpPr>
          <p:spPr>
            <a:xfrm rot="12600000">
              <a:off x="2710733" y="4319039"/>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Freeform: Shape 272">
              <a:extLst>
                <a:ext uri="{FF2B5EF4-FFF2-40B4-BE49-F238E27FC236}">
                  <a16:creationId xmlns:a16="http://schemas.microsoft.com/office/drawing/2014/main" id="{C66DFCD5-14BC-41BD-9F29-E233FA1EEDC6}"/>
                </a:ext>
              </a:extLst>
            </p:cNvPr>
            <p:cNvSpPr>
              <a:spLocks/>
            </p:cNvSpPr>
            <p:nvPr/>
          </p:nvSpPr>
          <p:spPr>
            <a:xfrm rot="12840000">
              <a:off x="2620305" y="4257216"/>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 name="Freeform: Shape 273">
              <a:extLst>
                <a:ext uri="{FF2B5EF4-FFF2-40B4-BE49-F238E27FC236}">
                  <a16:creationId xmlns:a16="http://schemas.microsoft.com/office/drawing/2014/main" id="{DA365B52-3EFD-4F05-B9F7-052EF9C63764}"/>
                </a:ext>
              </a:extLst>
            </p:cNvPr>
            <p:cNvSpPr>
              <a:spLocks/>
            </p:cNvSpPr>
            <p:nvPr/>
          </p:nvSpPr>
          <p:spPr>
            <a:xfrm rot="13080000">
              <a:off x="2533072" y="4186994"/>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Freeform: Shape 274">
              <a:extLst>
                <a:ext uri="{FF2B5EF4-FFF2-40B4-BE49-F238E27FC236}">
                  <a16:creationId xmlns:a16="http://schemas.microsoft.com/office/drawing/2014/main" id="{DB7980B7-B83E-4F52-AF33-2CED5A23DD3B}"/>
                </a:ext>
              </a:extLst>
            </p:cNvPr>
            <p:cNvSpPr>
              <a:spLocks/>
            </p:cNvSpPr>
            <p:nvPr/>
          </p:nvSpPr>
          <p:spPr>
            <a:xfrm rot="13320000">
              <a:off x="2454362" y="4113225"/>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Freeform: Shape 275">
              <a:extLst>
                <a:ext uri="{FF2B5EF4-FFF2-40B4-BE49-F238E27FC236}">
                  <a16:creationId xmlns:a16="http://schemas.microsoft.com/office/drawing/2014/main" id="{91BEF7B8-7493-4B5C-8D2D-B989524B1D5E}"/>
                </a:ext>
              </a:extLst>
            </p:cNvPr>
            <p:cNvSpPr>
              <a:spLocks/>
            </p:cNvSpPr>
            <p:nvPr/>
          </p:nvSpPr>
          <p:spPr>
            <a:xfrm rot="13560000">
              <a:off x="2379741" y="4031575"/>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Freeform: Shape 276">
              <a:extLst>
                <a:ext uri="{FF2B5EF4-FFF2-40B4-BE49-F238E27FC236}">
                  <a16:creationId xmlns:a16="http://schemas.microsoft.com/office/drawing/2014/main" id="{EB8EEA85-EE2B-4487-8406-6ECAD897FAE9}"/>
                </a:ext>
              </a:extLst>
            </p:cNvPr>
            <p:cNvSpPr>
              <a:spLocks/>
            </p:cNvSpPr>
            <p:nvPr/>
          </p:nvSpPr>
          <p:spPr>
            <a:xfrm rot="13800000">
              <a:off x="2312974" y="3946570"/>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 name="Freeform: Shape 277">
              <a:extLst>
                <a:ext uri="{FF2B5EF4-FFF2-40B4-BE49-F238E27FC236}">
                  <a16:creationId xmlns:a16="http://schemas.microsoft.com/office/drawing/2014/main" id="{F08AE886-3EFA-4EF6-8846-366C94974DCB}"/>
                </a:ext>
              </a:extLst>
            </p:cNvPr>
            <p:cNvSpPr>
              <a:spLocks/>
            </p:cNvSpPr>
            <p:nvPr/>
          </p:nvSpPr>
          <p:spPr>
            <a:xfrm rot="14100000">
              <a:off x="2243006" y="3858153"/>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 name="Freeform: Shape 278">
              <a:extLst>
                <a:ext uri="{FF2B5EF4-FFF2-40B4-BE49-F238E27FC236}">
                  <a16:creationId xmlns:a16="http://schemas.microsoft.com/office/drawing/2014/main" id="{F2E42822-72AE-4E74-AEA5-9544AAA33ECF}"/>
                </a:ext>
              </a:extLst>
            </p:cNvPr>
            <p:cNvSpPr>
              <a:spLocks/>
            </p:cNvSpPr>
            <p:nvPr/>
          </p:nvSpPr>
          <p:spPr>
            <a:xfrm rot="9360000" flipH="1">
              <a:off x="4038606" y="4418616"/>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 name="Freeform: Shape 279">
              <a:extLst>
                <a:ext uri="{FF2B5EF4-FFF2-40B4-BE49-F238E27FC236}">
                  <a16:creationId xmlns:a16="http://schemas.microsoft.com/office/drawing/2014/main" id="{93EBAABC-54A0-465A-B5C2-069AF1A89A5A}"/>
                </a:ext>
              </a:extLst>
            </p:cNvPr>
            <p:cNvSpPr>
              <a:spLocks/>
            </p:cNvSpPr>
            <p:nvPr/>
          </p:nvSpPr>
          <p:spPr>
            <a:xfrm rot="9060000" flipH="1">
              <a:off x="4130034" y="4374894"/>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Freeform: Shape 280">
              <a:extLst>
                <a:ext uri="{FF2B5EF4-FFF2-40B4-BE49-F238E27FC236}">
                  <a16:creationId xmlns:a16="http://schemas.microsoft.com/office/drawing/2014/main" id="{5D2F8C80-DD53-4346-9770-1933CCF010F6}"/>
                </a:ext>
              </a:extLst>
            </p:cNvPr>
            <p:cNvSpPr>
              <a:spLocks/>
            </p:cNvSpPr>
            <p:nvPr/>
          </p:nvSpPr>
          <p:spPr>
            <a:xfrm rot="8820000" flipH="1">
              <a:off x="4223847" y="4321250"/>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 name="Freeform: Shape 281">
              <a:extLst>
                <a:ext uri="{FF2B5EF4-FFF2-40B4-BE49-F238E27FC236}">
                  <a16:creationId xmlns:a16="http://schemas.microsoft.com/office/drawing/2014/main" id="{08072D52-2132-44A6-AA4B-27AF36BC2266}"/>
                </a:ext>
              </a:extLst>
            </p:cNvPr>
            <p:cNvSpPr>
              <a:spLocks/>
            </p:cNvSpPr>
            <p:nvPr/>
          </p:nvSpPr>
          <p:spPr>
            <a:xfrm rot="8580000" flipH="1">
              <a:off x="4311750" y="426234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3" name="Freeform: Shape 282">
              <a:extLst>
                <a:ext uri="{FF2B5EF4-FFF2-40B4-BE49-F238E27FC236}">
                  <a16:creationId xmlns:a16="http://schemas.microsoft.com/office/drawing/2014/main" id="{2EBEBE2F-FC48-41CB-B905-AE43D851D6C4}"/>
                </a:ext>
              </a:extLst>
            </p:cNvPr>
            <p:cNvSpPr>
              <a:spLocks/>
            </p:cNvSpPr>
            <p:nvPr/>
          </p:nvSpPr>
          <p:spPr>
            <a:xfrm rot="8340000" flipH="1">
              <a:off x="4394435" y="4197320"/>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 name="Freeform: Shape 283">
              <a:extLst>
                <a:ext uri="{FF2B5EF4-FFF2-40B4-BE49-F238E27FC236}">
                  <a16:creationId xmlns:a16="http://schemas.microsoft.com/office/drawing/2014/main" id="{087F45A3-CE6A-4968-B1CC-825D1C1FE823}"/>
                </a:ext>
              </a:extLst>
            </p:cNvPr>
            <p:cNvSpPr>
              <a:spLocks/>
            </p:cNvSpPr>
            <p:nvPr/>
          </p:nvSpPr>
          <p:spPr>
            <a:xfrm rot="8100000" flipH="1">
              <a:off x="4469890" y="4128463"/>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 name="Freeform: Shape 284">
              <a:extLst>
                <a:ext uri="{FF2B5EF4-FFF2-40B4-BE49-F238E27FC236}">
                  <a16:creationId xmlns:a16="http://schemas.microsoft.com/office/drawing/2014/main" id="{02C44722-CF60-4C6B-AB34-CB99E51CC8BE}"/>
                </a:ext>
              </a:extLst>
            </p:cNvPr>
            <p:cNvSpPr>
              <a:spLocks/>
            </p:cNvSpPr>
            <p:nvPr/>
          </p:nvSpPr>
          <p:spPr>
            <a:xfrm rot="7860000" flipH="1">
              <a:off x="4543042" y="4051164"/>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 name="Freeform: Shape 285">
              <a:extLst>
                <a:ext uri="{FF2B5EF4-FFF2-40B4-BE49-F238E27FC236}">
                  <a16:creationId xmlns:a16="http://schemas.microsoft.com/office/drawing/2014/main" id="{FC17F8BD-0D9E-4A75-A559-14250CB823E9}"/>
                </a:ext>
              </a:extLst>
            </p:cNvPr>
            <p:cNvSpPr>
              <a:spLocks/>
            </p:cNvSpPr>
            <p:nvPr/>
          </p:nvSpPr>
          <p:spPr>
            <a:xfrm rot="7620000" flipH="1">
              <a:off x="4612897" y="3964608"/>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 name="Freeform: Shape 286">
              <a:extLst>
                <a:ext uri="{FF2B5EF4-FFF2-40B4-BE49-F238E27FC236}">
                  <a16:creationId xmlns:a16="http://schemas.microsoft.com/office/drawing/2014/main" id="{31B3516D-9575-4790-81B9-E0B1EE9DDBA8}"/>
                </a:ext>
              </a:extLst>
            </p:cNvPr>
            <p:cNvSpPr>
              <a:spLocks/>
            </p:cNvSpPr>
            <p:nvPr/>
          </p:nvSpPr>
          <p:spPr>
            <a:xfrm rot="7380000" flipH="1">
              <a:off x="4674337" y="3871531"/>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 name="Freeform: Shape 287">
              <a:extLst>
                <a:ext uri="{FF2B5EF4-FFF2-40B4-BE49-F238E27FC236}">
                  <a16:creationId xmlns:a16="http://schemas.microsoft.com/office/drawing/2014/main" id="{AB1E73FE-0243-4F3F-B684-5D51C1DAEE4F}"/>
                </a:ext>
              </a:extLst>
            </p:cNvPr>
            <p:cNvSpPr>
              <a:spLocks/>
            </p:cNvSpPr>
            <p:nvPr/>
          </p:nvSpPr>
          <p:spPr>
            <a:xfrm rot="7140000" flipH="1">
              <a:off x="4727828" y="3777367"/>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 name="Freeform: Shape 288">
              <a:extLst>
                <a:ext uri="{FF2B5EF4-FFF2-40B4-BE49-F238E27FC236}">
                  <a16:creationId xmlns:a16="http://schemas.microsoft.com/office/drawing/2014/main" id="{117A948B-2A24-4A0D-8284-387AB1765E7F}"/>
                </a:ext>
              </a:extLst>
            </p:cNvPr>
            <p:cNvSpPr>
              <a:spLocks/>
            </p:cNvSpPr>
            <p:nvPr/>
          </p:nvSpPr>
          <p:spPr>
            <a:xfrm rot="6900000" flipH="1">
              <a:off x="4772756" y="3682303"/>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0" name="Freeform: Shape 289">
              <a:extLst>
                <a:ext uri="{FF2B5EF4-FFF2-40B4-BE49-F238E27FC236}">
                  <a16:creationId xmlns:a16="http://schemas.microsoft.com/office/drawing/2014/main" id="{928D4439-10A4-4B3E-A7CE-49F31D59120D}"/>
                </a:ext>
              </a:extLst>
            </p:cNvPr>
            <p:cNvSpPr>
              <a:spLocks/>
            </p:cNvSpPr>
            <p:nvPr/>
          </p:nvSpPr>
          <p:spPr>
            <a:xfrm rot="6660000" flipH="1">
              <a:off x="4809888" y="3586033"/>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Freeform: Shape 290">
              <a:extLst>
                <a:ext uri="{FF2B5EF4-FFF2-40B4-BE49-F238E27FC236}">
                  <a16:creationId xmlns:a16="http://schemas.microsoft.com/office/drawing/2014/main" id="{EEE6A2DF-A792-4AE1-B1F5-5E2BF9307C45}"/>
                </a:ext>
              </a:extLst>
            </p:cNvPr>
            <p:cNvSpPr>
              <a:spLocks/>
            </p:cNvSpPr>
            <p:nvPr/>
          </p:nvSpPr>
          <p:spPr>
            <a:xfrm rot="6420000" flipH="1">
              <a:off x="4840908" y="3484758"/>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 name="Freeform: Shape 291">
              <a:extLst>
                <a:ext uri="{FF2B5EF4-FFF2-40B4-BE49-F238E27FC236}">
                  <a16:creationId xmlns:a16="http://schemas.microsoft.com/office/drawing/2014/main" id="{B8B9F1E6-7F79-4B30-989A-94E6039FC502}"/>
                </a:ext>
              </a:extLst>
            </p:cNvPr>
            <p:cNvSpPr>
              <a:spLocks/>
            </p:cNvSpPr>
            <p:nvPr/>
          </p:nvSpPr>
          <p:spPr>
            <a:xfrm rot="6180000" flipH="1">
              <a:off x="4865065" y="3377998"/>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3" name="Freeform: Shape 292">
              <a:extLst>
                <a:ext uri="{FF2B5EF4-FFF2-40B4-BE49-F238E27FC236}">
                  <a16:creationId xmlns:a16="http://schemas.microsoft.com/office/drawing/2014/main" id="{05EFFF6A-58B6-41AE-B722-DE136CE1A80E}"/>
                </a:ext>
              </a:extLst>
            </p:cNvPr>
            <p:cNvSpPr>
              <a:spLocks/>
            </p:cNvSpPr>
            <p:nvPr/>
          </p:nvSpPr>
          <p:spPr>
            <a:xfrm rot="5940000" flipH="1">
              <a:off x="4881258" y="3267273"/>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 name="Freeform: Shape 293">
              <a:extLst>
                <a:ext uri="{FF2B5EF4-FFF2-40B4-BE49-F238E27FC236}">
                  <a16:creationId xmlns:a16="http://schemas.microsoft.com/office/drawing/2014/main" id="{1D8A2069-462B-4EB5-B3F4-62945BDEDE53}"/>
                </a:ext>
              </a:extLst>
            </p:cNvPr>
            <p:cNvSpPr>
              <a:spLocks/>
            </p:cNvSpPr>
            <p:nvPr/>
          </p:nvSpPr>
          <p:spPr>
            <a:xfrm rot="5700000" flipH="1">
              <a:off x="4888817" y="3159724"/>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 name="Freeform: Shape 294">
              <a:extLst>
                <a:ext uri="{FF2B5EF4-FFF2-40B4-BE49-F238E27FC236}">
                  <a16:creationId xmlns:a16="http://schemas.microsoft.com/office/drawing/2014/main" id="{449FE89C-479D-46DB-BF45-3CB6C62B77AB}"/>
                </a:ext>
              </a:extLst>
            </p:cNvPr>
            <p:cNvSpPr>
              <a:spLocks/>
            </p:cNvSpPr>
            <p:nvPr/>
          </p:nvSpPr>
          <p:spPr>
            <a:xfrm rot="5460000" flipH="1">
              <a:off x="4888155" y="3049126"/>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 name="Freeform: Shape 295">
              <a:extLst>
                <a:ext uri="{FF2B5EF4-FFF2-40B4-BE49-F238E27FC236}">
                  <a16:creationId xmlns:a16="http://schemas.microsoft.com/office/drawing/2014/main" id="{35E4AB7E-5D7B-4E85-8000-3F59BA18EBB5}"/>
                </a:ext>
              </a:extLst>
            </p:cNvPr>
            <p:cNvSpPr>
              <a:spLocks/>
            </p:cNvSpPr>
            <p:nvPr/>
          </p:nvSpPr>
          <p:spPr>
            <a:xfrm rot="5220000" flipH="1">
              <a:off x="4878805" y="2942101"/>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7" name="Freeform: Shape 296">
              <a:extLst>
                <a:ext uri="{FF2B5EF4-FFF2-40B4-BE49-F238E27FC236}">
                  <a16:creationId xmlns:a16="http://schemas.microsoft.com/office/drawing/2014/main" id="{3EA998DB-7928-4CB1-86D6-1F5EBB3062A9}"/>
                </a:ext>
              </a:extLst>
            </p:cNvPr>
            <p:cNvSpPr>
              <a:spLocks/>
            </p:cNvSpPr>
            <p:nvPr/>
          </p:nvSpPr>
          <p:spPr>
            <a:xfrm rot="4920000" flipH="1">
              <a:off x="4861313" y="2838110"/>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3" name="Freeform: Shape 322">
              <a:extLst>
                <a:ext uri="{FF2B5EF4-FFF2-40B4-BE49-F238E27FC236}">
                  <a16:creationId xmlns:a16="http://schemas.microsoft.com/office/drawing/2014/main" id="{7C986104-5166-4C86-B781-51FC44C965B4}"/>
                </a:ext>
              </a:extLst>
            </p:cNvPr>
            <p:cNvSpPr>
              <a:spLocks/>
            </p:cNvSpPr>
            <p:nvPr/>
          </p:nvSpPr>
          <p:spPr>
            <a:xfrm rot="16740000" flipH="1">
              <a:off x="1997971" y="2812412"/>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4" name="Freeform: Shape 323">
              <a:extLst>
                <a:ext uri="{FF2B5EF4-FFF2-40B4-BE49-F238E27FC236}">
                  <a16:creationId xmlns:a16="http://schemas.microsoft.com/office/drawing/2014/main" id="{A2CB4A41-1749-4D33-9AC8-0CCE232C19A3}"/>
                </a:ext>
              </a:extLst>
            </p:cNvPr>
            <p:cNvSpPr>
              <a:spLocks/>
            </p:cNvSpPr>
            <p:nvPr/>
          </p:nvSpPr>
          <p:spPr>
            <a:xfrm rot="16500000" flipH="1">
              <a:off x="1989522" y="2923927"/>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 name="Freeform: Shape 324">
              <a:extLst>
                <a:ext uri="{FF2B5EF4-FFF2-40B4-BE49-F238E27FC236}">
                  <a16:creationId xmlns:a16="http://schemas.microsoft.com/office/drawing/2014/main" id="{FC872B62-211E-4022-8759-2BA91AE929E0}"/>
                </a:ext>
              </a:extLst>
            </p:cNvPr>
            <p:cNvSpPr>
              <a:spLocks/>
            </p:cNvSpPr>
            <p:nvPr/>
          </p:nvSpPr>
          <p:spPr>
            <a:xfrm rot="16260000" flipH="1">
              <a:off x="1988056" y="3035134"/>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6" name="Freeform: Shape 325">
              <a:extLst>
                <a:ext uri="{FF2B5EF4-FFF2-40B4-BE49-F238E27FC236}">
                  <a16:creationId xmlns:a16="http://schemas.microsoft.com/office/drawing/2014/main" id="{74D91CE6-DB6D-4FBA-90A1-2BC90E2CFD69}"/>
                </a:ext>
              </a:extLst>
            </p:cNvPr>
            <p:cNvSpPr>
              <a:spLocks/>
            </p:cNvSpPr>
            <p:nvPr/>
          </p:nvSpPr>
          <p:spPr>
            <a:xfrm rot="16020000" flipH="1">
              <a:off x="1994604" y="3151300"/>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 name="Freeform: Shape 326">
              <a:extLst>
                <a:ext uri="{FF2B5EF4-FFF2-40B4-BE49-F238E27FC236}">
                  <a16:creationId xmlns:a16="http://schemas.microsoft.com/office/drawing/2014/main" id="{BE80F7EA-0AF6-4A18-AF54-09EB150E025A}"/>
                </a:ext>
              </a:extLst>
            </p:cNvPr>
            <p:cNvSpPr>
              <a:spLocks/>
            </p:cNvSpPr>
            <p:nvPr/>
          </p:nvSpPr>
          <p:spPr>
            <a:xfrm rot="15780000" flipH="1">
              <a:off x="2006599" y="3258678"/>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8" name="Freeform: Shape 327">
              <a:extLst>
                <a:ext uri="{FF2B5EF4-FFF2-40B4-BE49-F238E27FC236}">
                  <a16:creationId xmlns:a16="http://schemas.microsoft.com/office/drawing/2014/main" id="{ECD86B5B-50F6-420B-8BD5-38244E30058F}"/>
                </a:ext>
              </a:extLst>
            </p:cNvPr>
            <p:cNvSpPr>
              <a:spLocks/>
            </p:cNvSpPr>
            <p:nvPr/>
          </p:nvSpPr>
          <p:spPr>
            <a:xfrm rot="15540000" flipH="1">
              <a:off x="2026172" y="3362129"/>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9" name="Freeform: Shape 328">
              <a:extLst>
                <a:ext uri="{FF2B5EF4-FFF2-40B4-BE49-F238E27FC236}">
                  <a16:creationId xmlns:a16="http://schemas.microsoft.com/office/drawing/2014/main" id="{BB796B68-1533-4E3C-9308-6E1E76E1D94C}"/>
                </a:ext>
              </a:extLst>
            </p:cNvPr>
            <p:cNvSpPr>
              <a:spLocks/>
            </p:cNvSpPr>
            <p:nvPr/>
          </p:nvSpPr>
          <p:spPr>
            <a:xfrm rot="15300000" flipH="1">
              <a:off x="2052891" y="3462370"/>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0" name="Freeform: Shape 329">
              <a:extLst>
                <a:ext uri="{FF2B5EF4-FFF2-40B4-BE49-F238E27FC236}">
                  <a16:creationId xmlns:a16="http://schemas.microsoft.com/office/drawing/2014/main" id="{140B7EEB-4DC8-4935-A979-7F36A22B0FD6}"/>
                </a:ext>
              </a:extLst>
            </p:cNvPr>
            <p:cNvSpPr>
              <a:spLocks/>
            </p:cNvSpPr>
            <p:nvPr/>
          </p:nvSpPr>
          <p:spPr>
            <a:xfrm rot="15060000" flipH="1">
              <a:off x="2087275" y="3562388"/>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1" name="Freeform: Shape 330">
              <a:extLst>
                <a:ext uri="{FF2B5EF4-FFF2-40B4-BE49-F238E27FC236}">
                  <a16:creationId xmlns:a16="http://schemas.microsoft.com/office/drawing/2014/main" id="{BAEEE833-5B15-4DE7-BFDA-7F43533151C4}"/>
                </a:ext>
              </a:extLst>
            </p:cNvPr>
            <p:cNvSpPr>
              <a:spLocks/>
            </p:cNvSpPr>
            <p:nvPr/>
          </p:nvSpPr>
          <p:spPr>
            <a:xfrm rot="14820000" flipH="1">
              <a:off x="2130297" y="3662383"/>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2" name="Freeform: Shape 331">
              <a:extLst>
                <a:ext uri="{FF2B5EF4-FFF2-40B4-BE49-F238E27FC236}">
                  <a16:creationId xmlns:a16="http://schemas.microsoft.com/office/drawing/2014/main" id="{0AE991BE-BC9A-40F6-AFC7-0DD91093714C}"/>
                </a:ext>
              </a:extLst>
            </p:cNvPr>
            <p:cNvSpPr>
              <a:spLocks/>
            </p:cNvSpPr>
            <p:nvPr/>
          </p:nvSpPr>
          <p:spPr>
            <a:xfrm rot="14400000" flipH="1">
              <a:off x="2181998" y="3760613"/>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AD85F035-BD60-4306-93FE-46781B40A36C}"/>
              </a:ext>
            </a:extLst>
          </p:cNvPr>
          <p:cNvGrpSpPr/>
          <p:nvPr/>
        </p:nvGrpSpPr>
        <p:grpSpPr>
          <a:xfrm>
            <a:off x="1066800" y="1295400"/>
            <a:ext cx="4304794" cy="3753696"/>
            <a:chOff x="1324880" y="1545336"/>
            <a:chExt cx="4304794" cy="3753696"/>
          </a:xfrm>
        </p:grpSpPr>
        <p:sp>
          <p:nvSpPr>
            <p:cNvPr id="340" name="TextBox 339">
              <a:extLst>
                <a:ext uri="{FF2B5EF4-FFF2-40B4-BE49-F238E27FC236}">
                  <a16:creationId xmlns:a16="http://schemas.microsoft.com/office/drawing/2014/main" id="{0EF9F12A-18C8-483A-8292-FA0BF900D07B}"/>
                </a:ext>
              </a:extLst>
            </p:cNvPr>
            <p:cNvSpPr txBox="1"/>
            <p:nvPr/>
          </p:nvSpPr>
          <p:spPr>
            <a:xfrm>
              <a:off x="3185791" y="4991255"/>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50%</a:t>
              </a:r>
            </a:p>
          </p:txBody>
        </p:sp>
        <p:sp>
          <p:nvSpPr>
            <p:cNvPr id="341" name="TextBox 340">
              <a:extLst>
                <a:ext uri="{FF2B5EF4-FFF2-40B4-BE49-F238E27FC236}">
                  <a16:creationId xmlns:a16="http://schemas.microsoft.com/office/drawing/2014/main" id="{D306B7D4-58C7-4ACC-8B9C-AFC455456423}"/>
                </a:ext>
              </a:extLst>
            </p:cNvPr>
            <p:cNvSpPr txBox="1"/>
            <p:nvPr/>
          </p:nvSpPr>
          <p:spPr>
            <a:xfrm>
              <a:off x="4373052" y="4614372"/>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40%</a:t>
              </a:r>
            </a:p>
          </p:txBody>
        </p:sp>
        <p:sp>
          <p:nvSpPr>
            <p:cNvPr id="342" name="TextBox 341">
              <a:extLst>
                <a:ext uri="{FF2B5EF4-FFF2-40B4-BE49-F238E27FC236}">
                  <a16:creationId xmlns:a16="http://schemas.microsoft.com/office/drawing/2014/main" id="{735098A5-13B9-431E-ACB5-05EBB42E8DAF}"/>
                </a:ext>
              </a:extLst>
            </p:cNvPr>
            <p:cNvSpPr txBox="1"/>
            <p:nvPr/>
          </p:nvSpPr>
          <p:spPr>
            <a:xfrm>
              <a:off x="5137996" y="3618702"/>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30%</a:t>
              </a:r>
            </a:p>
          </p:txBody>
        </p:sp>
        <p:sp>
          <p:nvSpPr>
            <p:cNvPr id="343" name="TextBox 342">
              <a:extLst>
                <a:ext uri="{FF2B5EF4-FFF2-40B4-BE49-F238E27FC236}">
                  <a16:creationId xmlns:a16="http://schemas.microsoft.com/office/drawing/2014/main" id="{3C28EF07-7A48-451F-846E-185947329E80}"/>
                </a:ext>
              </a:extLst>
            </p:cNvPr>
            <p:cNvSpPr txBox="1"/>
            <p:nvPr/>
          </p:nvSpPr>
          <p:spPr>
            <a:xfrm>
              <a:off x="5064561" y="2414016"/>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20%</a:t>
              </a:r>
            </a:p>
          </p:txBody>
        </p:sp>
        <p:sp>
          <p:nvSpPr>
            <p:cNvPr id="344" name="TextBox 343">
              <a:extLst>
                <a:ext uri="{FF2B5EF4-FFF2-40B4-BE49-F238E27FC236}">
                  <a16:creationId xmlns:a16="http://schemas.microsoft.com/office/drawing/2014/main" id="{8D774FB6-97EC-4C8D-A6F1-EC222CD94532}"/>
                </a:ext>
              </a:extLst>
            </p:cNvPr>
            <p:cNvSpPr txBox="1"/>
            <p:nvPr/>
          </p:nvSpPr>
          <p:spPr>
            <a:xfrm>
              <a:off x="4357451" y="1545336"/>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10%</a:t>
              </a:r>
            </a:p>
          </p:txBody>
        </p:sp>
        <p:sp>
          <p:nvSpPr>
            <p:cNvPr id="345" name="TextBox 344">
              <a:extLst>
                <a:ext uri="{FF2B5EF4-FFF2-40B4-BE49-F238E27FC236}">
                  <a16:creationId xmlns:a16="http://schemas.microsoft.com/office/drawing/2014/main" id="{6614B817-CDCE-4A61-A17D-B00B7990F494}"/>
                </a:ext>
              </a:extLst>
            </p:cNvPr>
            <p:cNvSpPr txBox="1"/>
            <p:nvPr/>
          </p:nvSpPr>
          <p:spPr>
            <a:xfrm>
              <a:off x="1924716" y="4565952"/>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60%</a:t>
              </a:r>
            </a:p>
          </p:txBody>
        </p:sp>
        <p:sp>
          <p:nvSpPr>
            <p:cNvPr id="346" name="TextBox 345">
              <a:extLst>
                <a:ext uri="{FF2B5EF4-FFF2-40B4-BE49-F238E27FC236}">
                  <a16:creationId xmlns:a16="http://schemas.microsoft.com/office/drawing/2014/main" id="{C843E282-5870-4A65-BEC5-A68EC1BF77F1}"/>
                </a:ext>
              </a:extLst>
            </p:cNvPr>
            <p:cNvSpPr txBox="1"/>
            <p:nvPr/>
          </p:nvSpPr>
          <p:spPr>
            <a:xfrm>
              <a:off x="1324880" y="3618703"/>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70%</a:t>
              </a:r>
            </a:p>
          </p:txBody>
        </p:sp>
        <p:sp>
          <p:nvSpPr>
            <p:cNvPr id="347" name="TextBox 346">
              <a:extLst>
                <a:ext uri="{FF2B5EF4-FFF2-40B4-BE49-F238E27FC236}">
                  <a16:creationId xmlns:a16="http://schemas.microsoft.com/office/drawing/2014/main" id="{6A9705BD-701D-4C63-83D0-4E6FCAE19F7F}"/>
                </a:ext>
              </a:extLst>
            </p:cNvPr>
            <p:cNvSpPr txBox="1"/>
            <p:nvPr/>
          </p:nvSpPr>
          <p:spPr>
            <a:xfrm>
              <a:off x="1420907" y="2412182"/>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80%</a:t>
              </a:r>
            </a:p>
          </p:txBody>
        </p:sp>
        <p:sp>
          <p:nvSpPr>
            <p:cNvPr id="348" name="TextBox 347">
              <a:extLst>
                <a:ext uri="{FF2B5EF4-FFF2-40B4-BE49-F238E27FC236}">
                  <a16:creationId xmlns:a16="http://schemas.microsoft.com/office/drawing/2014/main" id="{1498F010-E521-4CF9-BFF4-957B5E3F869E}"/>
                </a:ext>
              </a:extLst>
            </p:cNvPr>
            <p:cNvSpPr txBox="1"/>
            <p:nvPr/>
          </p:nvSpPr>
          <p:spPr>
            <a:xfrm>
              <a:off x="2084944" y="1549119"/>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90%</a:t>
              </a:r>
            </a:p>
          </p:txBody>
        </p:sp>
      </p:grpSp>
      <p:sp>
        <p:nvSpPr>
          <p:cNvPr id="353" name="Freeform: Shape 352">
            <a:extLst>
              <a:ext uri="{FF2B5EF4-FFF2-40B4-BE49-F238E27FC236}">
                <a16:creationId xmlns:a16="http://schemas.microsoft.com/office/drawing/2014/main" id="{441AC8DE-7730-47EC-B983-C2027635E75D}"/>
              </a:ext>
            </a:extLst>
          </p:cNvPr>
          <p:cNvSpPr>
            <a:spLocks noChangeAspect="1"/>
          </p:cNvSpPr>
          <p:nvPr/>
        </p:nvSpPr>
        <p:spPr>
          <a:xfrm>
            <a:off x="1807872" y="1583755"/>
            <a:ext cx="2834640" cy="2926080"/>
          </a:xfrm>
          <a:custGeom>
            <a:avLst/>
            <a:gdLst>
              <a:gd name="connsiteX0" fmla="*/ 1417320 w 2834640"/>
              <a:gd name="connsiteY0" fmla="*/ 0 h 2926080"/>
              <a:gd name="connsiteX1" fmla="*/ 2834640 w 2834640"/>
              <a:gd name="connsiteY1" fmla="*/ 1463040 h 2926080"/>
              <a:gd name="connsiteX2" fmla="*/ 1417320 w 2834640"/>
              <a:gd name="connsiteY2" fmla="*/ 2926080 h 2926080"/>
              <a:gd name="connsiteX3" fmla="*/ 0 w 2834640"/>
              <a:gd name="connsiteY3" fmla="*/ 1463040 h 2926080"/>
              <a:gd name="connsiteX4" fmla="*/ 1417320 w 2834640"/>
              <a:gd name="connsiteY4" fmla="*/ 0 h 2926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640" h="2926080">
                <a:moveTo>
                  <a:pt x="1417320" y="0"/>
                </a:moveTo>
                <a:cubicBezTo>
                  <a:pt x="2200084" y="0"/>
                  <a:pt x="2834640" y="655025"/>
                  <a:pt x="2834640" y="1463040"/>
                </a:cubicBezTo>
                <a:cubicBezTo>
                  <a:pt x="2834640" y="2271055"/>
                  <a:pt x="2200084" y="2926080"/>
                  <a:pt x="1417320" y="2926080"/>
                </a:cubicBezTo>
                <a:cubicBezTo>
                  <a:pt x="634556" y="2926080"/>
                  <a:pt x="0" y="2271055"/>
                  <a:pt x="0" y="1463040"/>
                </a:cubicBezTo>
                <a:cubicBezTo>
                  <a:pt x="0" y="655025"/>
                  <a:pt x="634556" y="0"/>
                  <a:pt x="1417320"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0" name="TextBox 349">
            <a:extLst>
              <a:ext uri="{FF2B5EF4-FFF2-40B4-BE49-F238E27FC236}">
                <a16:creationId xmlns:a16="http://schemas.microsoft.com/office/drawing/2014/main" id="{1EDCDCC8-5085-4B43-A261-AD3FBC6AD44D}"/>
              </a:ext>
            </a:extLst>
          </p:cNvPr>
          <p:cNvSpPr txBox="1"/>
          <p:nvPr/>
        </p:nvSpPr>
        <p:spPr>
          <a:xfrm>
            <a:off x="1992194" y="1997755"/>
            <a:ext cx="2444680" cy="794064"/>
          </a:xfrm>
          <a:prstGeom prst="rect">
            <a:avLst/>
          </a:prstGeom>
          <a:noFill/>
        </p:spPr>
        <p:txBody>
          <a:bodyPr wrap="square" rtlCol="0">
            <a:spAutoFit/>
          </a:bodyPr>
          <a:lstStyle/>
          <a:p>
            <a:pPr algn="ctr" defTabSz="1219170">
              <a:spcBef>
                <a:spcPct val="20000"/>
              </a:spcBef>
              <a:defRPr/>
            </a:pPr>
            <a:r>
              <a:rPr lang="en-US" sz="2400" dirty="0">
                <a:solidFill>
                  <a:srgbClr val="4D4D4D"/>
                </a:solidFill>
                <a:latin typeface="Bernard MT Condensed" panose="02050806060905020404" pitchFamily="18" charset="0"/>
              </a:rPr>
              <a:t>61%</a:t>
            </a:r>
          </a:p>
          <a:p>
            <a:pPr algn="ctr" defTabSz="1219170">
              <a:spcBef>
                <a:spcPct val="20000"/>
              </a:spcBef>
              <a:defRPr/>
            </a:pPr>
            <a:r>
              <a:rPr lang="en-US" sz="1600" dirty="0">
                <a:solidFill>
                  <a:srgbClr val="4D4D4D"/>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9" name="Group 8">
            <a:extLst>
              <a:ext uri="{FF2B5EF4-FFF2-40B4-BE49-F238E27FC236}">
                <a16:creationId xmlns:a16="http://schemas.microsoft.com/office/drawing/2014/main" id="{05E0B34A-9A59-4517-AE99-57E3A7A30CD6}"/>
              </a:ext>
            </a:extLst>
          </p:cNvPr>
          <p:cNvGrpSpPr/>
          <p:nvPr/>
        </p:nvGrpSpPr>
        <p:grpSpPr>
          <a:xfrm>
            <a:off x="2766293" y="2787292"/>
            <a:ext cx="541361" cy="1135830"/>
            <a:chOff x="7569367" y="2548274"/>
            <a:chExt cx="541361" cy="1135830"/>
          </a:xfrm>
        </p:grpSpPr>
        <p:sp>
          <p:nvSpPr>
            <p:cNvPr id="338" name="Freeform: Shape 337">
              <a:extLst>
                <a:ext uri="{FF2B5EF4-FFF2-40B4-BE49-F238E27FC236}">
                  <a16:creationId xmlns:a16="http://schemas.microsoft.com/office/drawing/2014/main" id="{4E5D4EB2-0406-4900-84B8-C65B9C8BC9E3}"/>
                </a:ext>
              </a:extLst>
            </p:cNvPr>
            <p:cNvSpPr>
              <a:spLocks/>
            </p:cNvSpPr>
            <p:nvPr/>
          </p:nvSpPr>
          <p:spPr>
            <a:xfrm rot="13128751">
              <a:off x="7569367" y="2548274"/>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1" name="Oval 350">
              <a:extLst>
                <a:ext uri="{FF2B5EF4-FFF2-40B4-BE49-F238E27FC236}">
                  <a16:creationId xmlns:a16="http://schemas.microsoft.com/office/drawing/2014/main" id="{8B008735-F785-4744-9ECC-EEFC9233BEFF}"/>
                </a:ext>
              </a:extLst>
            </p:cNvPr>
            <p:cNvSpPr>
              <a:spLocks noChangeAspect="1"/>
            </p:cNvSpPr>
            <p:nvPr/>
          </p:nvSpPr>
          <p:spPr>
            <a:xfrm>
              <a:off x="7882128" y="2693718"/>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4" name="TextBox 353">
            <a:extLst>
              <a:ext uri="{FF2B5EF4-FFF2-40B4-BE49-F238E27FC236}">
                <a16:creationId xmlns:a16="http://schemas.microsoft.com/office/drawing/2014/main" id="{1FB76DA0-CA00-42F9-BCE3-2A8FA8A8FEF4}"/>
              </a:ext>
            </a:extLst>
          </p:cNvPr>
          <p:cNvSpPr txBox="1"/>
          <p:nvPr/>
        </p:nvSpPr>
        <p:spPr>
          <a:xfrm>
            <a:off x="1100228" y="5184343"/>
            <a:ext cx="4186252" cy="1384995"/>
          </a:xfrm>
          <a:prstGeom prst="rect">
            <a:avLst/>
          </a:prstGeom>
          <a:noFill/>
        </p:spPr>
        <p:txBody>
          <a:bodyPr wrap="square" rtlCol="0">
            <a:spAutoFit/>
          </a:bodyPr>
          <a:lstStyle/>
          <a:p>
            <a:pPr algn="ctr"/>
            <a:r>
              <a:rPr lang="en-US" sz="1600" dirty="0">
                <a:solidFill>
                  <a:srgbClr val="FE4A1E"/>
                </a:solidFill>
                <a:latin typeface="Bernard MT Condensed" panose="02050806060905020404" pitchFamily="18" charset="0"/>
              </a:rPr>
              <a:t>LOREM IPSUM DOLOR</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5" name="TextBox 354">
            <a:extLst>
              <a:ext uri="{FF2B5EF4-FFF2-40B4-BE49-F238E27FC236}">
                <a16:creationId xmlns:a16="http://schemas.microsoft.com/office/drawing/2014/main" id="{BE2A7958-EFB1-4F8B-A813-45B4A4E578A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443" name="Group 442">
            <a:extLst>
              <a:ext uri="{FF2B5EF4-FFF2-40B4-BE49-F238E27FC236}">
                <a16:creationId xmlns:a16="http://schemas.microsoft.com/office/drawing/2014/main" id="{3F1411E4-471C-403A-B95F-610767A5564A}"/>
              </a:ext>
            </a:extLst>
          </p:cNvPr>
          <p:cNvGrpSpPr/>
          <p:nvPr/>
        </p:nvGrpSpPr>
        <p:grpSpPr>
          <a:xfrm>
            <a:off x="7037806" y="1289406"/>
            <a:ext cx="4304794" cy="3753696"/>
            <a:chOff x="1324880" y="1545336"/>
            <a:chExt cx="4304794" cy="3753696"/>
          </a:xfrm>
        </p:grpSpPr>
        <p:sp>
          <p:nvSpPr>
            <p:cNvPr id="444" name="TextBox 443">
              <a:extLst>
                <a:ext uri="{FF2B5EF4-FFF2-40B4-BE49-F238E27FC236}">
                  <a16:creationId xmlns:a16="http://schemas.microsoft.com/office/drawing/2014/main" id="{B404D1F5-7556-4F2A-B4CF-F60D1E87B8DA}"/>
                </a:ext>
              </a:extLst>
            </p:cNvPr>
            <p:cNvSpPr txBox="1"/>
            <p:nvPr/>
          </p:nvSpPr>
          <p:spPr>
            <a:xfrm>
              <a:off x="3185791" y="4991255"/>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50%</a:t>
              </a:r>
            </a:p>
          </p:txBody>
        </p:sp>
        <p:sp>
          <p:nvSpPr>
            <p:cNvPr id="445" name="TextBox 444">
              <a:extLst>
                <a:ext uri="{FF2B5EF4-FFF2-40B4-BE49-F238E27FC236}">
                  <a16:creationId xmlns:a16="http://schemas.microsoft.com/office/drawing/2014/main" id="{311E069F-44E4-48BA-8F89-1DE2B16319C7}"/>
                </a:ext>
              </a:extLst>
            </p:cNvPr>
            <p:cNvSpPr txBox="1"/>
            <p:nvPr/>
          </p:nvSpPr>
          <p:spPr>
            <a:xfrm>
              <a:off x="4373052" y="4614372"/>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40%</a:t>
              </a:r>
            </a:p>
          </p:txBody>
        </p:sp>
        <p:sp>
          <p:nvSpPr>
            <p:cNvPr id="446" name="TextBox 445">
              <a:extLst>
                <a:ext uri="{FF2B5EF4-FFF2-40B4-BE49-F238E27FC236}">
                  <a16:creationId xmlns:a16="http://schemas.microsoft.com/office/drawing/2014/main" id="{A4E04266-ED61-47A1-AF45-1A9CE0AD42C0}"/>
                </a:ext>
              </a:extLst>
            </p:cNvPr>
            <p:cNvSpPr txBox="1"/>
            <p:nvPr/>
          </p:nvSpPr>
          <p:spPr>
            <a:xfrm>
              <a:off x="5137996" y="3618702"/>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30%</a:t>
              </a:r>
            </a:p>
          </p:txBody>
        </p:sp>
        <p:sp>
          <p:nvSpPr>
            <p:cNvPr id="447" name="TextBox 446">
              <a:extLst>
                <a:ext uri="{FF2B5EF4-FFF2-40B4-BE49-F238E27FC236}">
                  <a16:creationId xmlns:a16="http://schemas.microsoft.com/office/drawing/2014/main" id="{A3D7B0ED-14EF-4CC9-9B95-181460BAFA1A}"/>
                </a:ext>
              </a:extLst>
            </p:cNvPr>
            <p:cNvSpPr txBox="1"/>
            <p:nvPr/>
          </p:nvSpPr>
          <p:spPr>
            <a:xfrm>
              <a:off x="5064561" y="2414016"/>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20%</a:t>
              </a:r>
            </a:p>
          </p:txBody>
        </p:sp>
        <p:sp>
          <p:nvSpPr>
            <p:cNvPr id="448" name="TextBox 447">
              <a:extLst>
                <a:ext uri="{FF2B5EF4-FFF2-40B4-BE49-F238E27FC236}">
                  <a16:creationId xmlns:a16="http://schemas.microsoft.com/office/drawing/2014/main" id="{8F8825DA-F9FC-47E1-AF98-4D3CFA2974AF}"/>
                </a:ext>
              </a:extLst>
            </p:cNvPr>
            <p:cNvSpPr txBox="1"/>
            <p:nvPr/>
          </p:nvSpPr>
          <p:spPr>
            <a:xfrm>
              <a:off x="4357451" y="1545336"/>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10%</a:t>
              </a:r>
            </a:p>
          </p:txBody>
        </p:sp>
        <p:sp>
          <p:nvSpPr>
            <p:cNvPr id="449" name="TextBox 448">
              <a:extLst>
                <a:ext uri="{FF2B5EF4-FFF2-40B4-BE49-F238E27FC236}">
                  <a16:creationId xmlns:a16="http://schemas.microsoft.com/office/drawing/2014/main" id="{F2A84AE8-49AD-463A-B677-A2B9A3C65E4B}"/>
                </a:ext>
              </a:extLst>
            </p:cNvPr>
            <p:cNvSpPr txBox="1"/>
            <p:nvPr/>
          </p:nvSpPr>
          <p:spPr>
            <a:xfrm>
              <a:off x="1924716" y="4565952"/>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60%</a:t>
              </a:r>
            </a:p>
          </p:txBody>
        </p:sp>
        <p:sp>
          <p:nvSpPr>
            <p:cNvPr id="450" name="TextBox 449">
              <a:extLst>
                <a:ext uri="{FF2B5EF4-FFF2-40B4-BE49-F238E27FC236}">
                  <a16:creationId xmlns:a16="http://schemas.microsoft.com/office/drawing/2014/main" id="{6F52D913-9DFB-42B4-8B25-CD499C2B6668}"/>
                </a:ext>
              </a:extLst>
            </p:cNvPr>
            <p:cNvSpPr txBox="1"/>
            <p:nvPr/>
          </p:nvSpPr>
          <p:spPr>
            <a:xfrm>
              <a:off x="1324880" y="3618703"/>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70%</a:t>
              </a:r>
            </a:p>
          </p:txBody>
        </p:sp>
        <p:sp>
          <p:nvSpPr>
            <p:cNvPr id="451" name="TextBox 450">
              <a:extLst>
                <a:ext uri="{FF2B5EF4-FFF2-40B4-BE49-F238E27FC236}">
                  <a16:creationId xmlns:a16="http://schemas.microsoft.com/office/drawing/2014/main" id="{0662D33A-5F46-494C-A54A-239C79EF9038}"/>
                </a:ext>
              </a:extLst>
            </p:cNvPr>
            <p:cNvSpPr txBox="1"/>
            <p:nvPr/>
          </p:nvSpPr>
          <p:spPr>
            <a:xfrm>
              <a:off x="1420907" y="2412182"/>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80%</a:t>
              </a:r>
            </a:p>
          </p:txBody>
        </p:sp>
        <p:sp>
          <p:nvSpPr>
            <p:cNvPr id="452" name="TextBox 451">
              <a:extLst>
                <a:ext uri="{FF2B5EF4-FFF2-40B4-BE49-F238E27FC236}">
                  <a16:creationId xmlns:a16="http://schemas.microsoft.com/office/drawing/2014/main" id="{AB9385E2-A5D9-4902-9AF7-3B949DB3CCC9}"/>
                </a:ext>
              </a:extLst>
            </p:cNvPr>
            <p:cNvSpPr txBox="1"/>
            <p:nvPr/>
          </p:nvSpPr>
          <p:spPr>
            <a:xfrm>
              <a:off x="2084944" y="1549119"/>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90%</a:t>
              </a:r>
            </a:p>
          </p:txBody>
        </p:sp>
      </p:grpSp>
      <p:sp>
        <p:nvSpPr>
          <p:cNvPr id="453" name="Freeform: Shape 452">
            <a:extLst>
              <a:ext uri="{FF2B5EF4-FFF2-40B4-BE49-F238E27FC236}">
                <a16:creationId xmlns:a16="http://schemas.microsoft.com/office/drawing/2014/main" id="{ABA492AD-27F0-4E49-BA3B-A9915039588B}"/>
              </a:ext>
            </a:extLst>
          </p:cNvPr>
          <p:cNvSpPr>
            <a:spLocks noChangeAspect="1"/>
          </p:cNvSpPr>
          <p:nvPr/>
        </p:nvSpPr>
        <p:spPr>
          <a:xfrm>
            <a:off x="7778878" y="1577761"/>
            <a:ext cx="2834640" cy="2926080"/>
          </a:xfrm>
          <a:custGeom>
            <a:avLst/>
            <a:gdLst>
              <a:gd name="connsiteX0" fmla="*/ 1417320 w 2834640"/>
              <a:gd name="connsiteY0" fmla="*/ 0 h 2926080"/>
              <a:gd name="connsiteX1" fmla="*/ 2834640 w 2834640"/>
              <a:gd name="connsiteY1" fmla="*/ 1463040 h 2926080"/>
              <a:gd name="connsiteX2" fmla="*/ 1417320 w 2834640"/>
              <a:gd name="connsiteY2" fmla="*/ 2926080 h 2926080"/>
              <a:gd name="connsiteX3" fmla="*/ 0 w 2834640"/>
              <a:gd name="connsiteY3" fmla="*/ 1463040 h 2926080"/>
              <a:gd name="connsiteX4" fmla="*/ 1417320 w 2834640"/>
              <a:gd name="connsiteY4" fmla="*/ 0 h 2926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640" h="2926080">
                <a:moveTo>
                  <a:pt x="1417320" y="0"/>
                </a:moveTo>
                <a:cubicBezTo>
                  <a:pt x="2200084" y="0"/>
                  <a:pt x="2834640" y="655025"/>
                  <a:pt x="2834640" y="1463040"/>
                </a:cubicBezTo>
                <a:cubicBezTo>
                  <a:pt x="2834640" y="2271055"/>
                  <a:pt x="2200084" y="2926080"/>
                  <a:pt x="1417320" y="2926080"/>
                </a:cubicBezTo>
                <a:cubicBezTo>
                  <a:pt x="634556" y="2926080"/>
                  <a:pt x="0" y="2271055"/>
                  <a:pt x="0" y="1463040"/>
                </a:cubicBezTo>
                <a:cubicBezTo>
                  <a:pt x="0" y="655025"/>
                  <a:pt x="634556" y="0"/>
                  <a:pt x="1417320"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4" name="TextBox 453">
            <a:extLst>
              <a:ext uri="{FF2B5EF4-FFF2-40B4-BE49-F238E27FC236}">
                <a16:creationId xmlns:a16="http://schemas.microsoft.com/office/drawing/2014/main" id="{F829FB3A-A632-47C0-A8F7-A6E441F22767}"/>
              </a:ext>
            </a:extLst>
          </p:cNvPr>
          <p:cNvSpPr txBox="1"/>
          <p:nvPr/>
        </p:nvSpPr>
        <p:spPr>
          <a:xfrm>
            <a:off x="7963200" y="1991761"/>
            <a:ext cx="2444680" cy="794064"/>
          </a:xfrm>
          <a:prstGeom prst="rect">
            <a:avLst/>
          </a:prstGeom>
          <a:noFill/>
        </p:spPr>
        <p:txBody>
          <a:bodyPr wrap="square" rtlCol="0">
            <a:spAutoFit/>
          </a:bodyPr>
          <a:lstStyle/>
          <a:p>
            <a:pPr algn="ctr" defTabSz="1219170">
              <a:spcBef>
                <a:spcPct val="20000"/>
              </a:spcBef>
              <a:defRPr/>
            </a:pPr>
            <a:r>
              <a:rPr lang="en-US" sz="2400" dirty="0">
                <a:solidFill>
                  <a:srgbClr val="4D4D4D"/>
                </a:solidFill>
                <a:latin typeface="Bernard MT Condensed" panose="02050806060905020404" pitchFamily="18" charset="0"/>
              </a:rPr>
              <a:t>76%</a:t>
            </a:r>
          </a:p>
          <a:p>
            <a:pPr algn="ctr" defTabSz="1219170">
              <a:spcBef>
                <a:spcPct val="20000"/>
              </a:spcBef>
              <a:defRPr/>
            </a:pPr>
            <a:r>
              <a:rPr lang="en-US" sz="1600" dirty="0">
                <a:solidFill>
                  <a:srgbClr val="4D4D4D"/>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455" name="Group 454">
            <a:extLst>
              <a:ext uri="{FF2B5EF4-FFF2-40B4-BE49-F238E27FC236}">
                <a16:creationId xmlns:a16="http://schemas.microsoft.com/office/drawing/2014/main" id="{9AA4C1E8-B16B-42CD-B8D9-92CE6AF1A32E}"/>
              </a:ext>
            </a:extLst>
          </p:cNvPr>
          <p:cNvGrpSpPr/>
          <p:nvPr/>
        </p:nvGrpSpPr>
        <p:grpSpPr>
          <a:xfrm rot="3300573">
            <a:off x="8588018" y="2496037"/>
            <a:ext cx="541361" cy="1135830"/>
            <a:chOff x="7569367" y="2548274"/>
            <a:chExt cx="541361" cy="1135830"/>
          </a:xfrm>
        </p:grpSpPr>
        <p:sp>
          <p:nvSpPr>
            <p:cNvPr id="456" name="Freeform: Shape 455">
              <a:extLst>
                <a:ext uri="{FF2B5EF4-FFF2-40B4-BE49-F238E27FC236}">
                  <a16:creationId xmlns:a16="http://schemas.microsoft.com/office/drawing/2014/main" id="{BB5ECB3A-3BAE-42C2-AD41-A32A7E6BE515}"/>
                </a:ext>
              </a:extLst>
            </p:cNvPr>
            <p:cNvSpPr>
              <a:spLocks/>
            </p:cNvSpPr>
            <p:nvPr/>
          </p:nvSpPr>
          <p:spPr>
            <a:xfrm rot="13128751">
              <a:off x="7569367" y="2548274"/>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7" name="Oval 456">
              <a:extLst>
                <a:ext uri="{FF2B5EF4-FFF2-40B4-BE49-F238E27FC236}">
                  <a16:creationId xmlns:a16="http://schemas.microsoft.com/office/drawing/2014/main" id="{75124E53-449E-45D8-B16E-93B11658AF06}"/>
                </a:ext>
              </a:extLst>
            </p:cNvPr>
            <p:cNvSpPr>
              <a:spLocks noChangeAspect="1"/>
            </p:cNvSpPr>
            <p:nvPr/>
          </p:nvSpPr>
          <p:spPr>
            <a:xfrm>
              <a:off x="7882128" y="2693718"/>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8" name="TextBox 457">
            <a:extLst>
              <a:ext uri="{FF2B5EF4-FFF2-40B4-BE49-F238E27FC236}">
                <a16:creationId xmlns:a16="http://schemas.microsoft.com/office/drawing/2014/main" id="{C591340C-A88E-40E3-9293-DC867ADF46B7}"/>
              </a:ext>
            </a:extLst>
          </p:cNvPr>
          <p:cNvSpPr txBox="1"/>
          <p:nvPr/>
        </p:nvSpPr>
        <p:spPr>
          <a:xfrm>
            <a:off x="7071234" y="5178349"/>
            <a:ext cx="4186252" cy="1384995"/>
          </a:xfrm>
          <a:prstGeom prst="rect">
            <a:avLst/>
          </a:prstGeom>
          <a:noFill/>
        </p:spPr>
        <p:txBody>
          <a:bodyPr wrap="square" rtlCol="0">
            <a:spAutoFit/>
          </a:bodyPr>
          <a:lstStyle/>
          <a:p>
            <a:pPr algn="ctr"/>
            <a:r>
              <a:rPr lang="en-US" sz="1600" dirty="0">
                <a:solidFill>
                  <a:srgbClr val="5C9AD3"/>
                </a:solidFill>
                <a:latin typeface="Bernard MT Condensed" panose="02050806060905020404" pitchFamily="18" charset="0"/>
              </a:rPr>
              <a:t>LOREM IPSUM DOLOR</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05375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5"/>
                                        </p:tgtEl>
                                        <p:attrNameLst>
                                          <p:attrName>style.visibility</p:attrName>
                                        </p:attrNameLst>
                                      </p:cBhvr>
                                      <p:to>
                                        <p:strVal val="visible"/>
                                      </p:to>
                                    </p:set>
                                    <p:animEffect transition="in" filter="wipe(left)">
                                      <p:cBhvr>
                                        <p:cTn id="7" dur="500"/>
                                        <p:tgtEl>
                                          <p:spTgt spid="3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53"/>
                                        </p:tgtEl>
                                        <p:attrNameLst>
                                          <p:attrName>style.visibility</p:attrName>
                                        </p:attrNameLst>
                                      </p:cBhvr>
                                      <p:to>
                                        <p:strVal val="visible"/>
                                      </p:to>
                                    </p:set>
                                    <p:anim calcmode="lin" valueType="num">
                                      <p:cBhvr>
                                        <p:cTn id="11" dur="750" fill="hold"/>
                                        <p:tgtEl>
                                          <p:spTgt spid="353"/>
                                        </p:tgtEl>
                                        <p:attrNameLst>
                                          <p:attrName>ppt_w</p:attrName>
                                        </p:attrNameLst>
                                      </p:cBhvr>
                                      <p:tavLst>
                                        <p:tav tm="0">
                                          <p:val>
                                            <p:fltVal val="0"/>
                                          </p:val>
                                        </p:tav>
                                        <p:tav tm="100000">
                                          <p:val>
                                            <p:strVal val="#ppt_w"/>
                                          </p:val>
                                        </p:tav>
                                      </p:tavLst>
                                    </p:anim>
                                    <p:anim calcmode="lin" valueType="num">
                                      <p:cBhvr>
                                        <p:cTn id="12" dur="750" fill="hold"/>
                                        <p:tgtEl>
                                          <p:spTgt spid="353"/>
                                        </p:tgtEl>
                                        <p:attrNameLst>
                                          <p:attrName>ppt_h</p:attrName>
                                        </p:attrNameLst>
                                      </p:cBhvr>
                                      <p:tavLst>
                                        <p:tav tm="0">
                                          <p:val>
                                            <p:fltVal val="0"/>
                                          </p:val>
                                        </p:tav>
                                        <p:tav tm="100000">
                                          <p:val>
                                            <p:strVal val="#ppt_h"/>
                                          </p:val>
                                        </p:tav>
                                      </p:tavLst>
                                    </p:anim>
                                    <p:animEffect transition="in" filter="fade">
                                      <p:cBhvr>
                                        <p:cTn id="13" dur="750"/>
                                        <p:tgtEl>
                                          <p:spTgt spid="353"/>
                                        </p:tgtEl>
                                      </p:cBhvr>
                                    </p:animEffect>
                                  </p:childTnLst>
                                </p:cTn>
                              </p:par>
                              <p:par>
                                <p:cTn id="14" presetID="53" presetClass="entr" presetSubtype="16"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750" fill="hold"/>
                                        <p:tgtEl>
                                          <p:spTgt spid="11"/>
                                        </p:tgtEl>
                                        <p:attrNameLst>
                                          <p:attrName>ppt_w</p:attrName>
                                        </p:attrNameLst>
                                      </p:cBhvr>
                                      <p:tavLst>
                                        <p:tav tm="0">
                                          <p:val>
                                            <p:fltVal val="0"/>
                                          </p:val>
                                        </p:tav>
                                        <p:tav tm="100000">
                                          <p:val>
                                            <p:strVal val="#ppt_w"/>
                                          </p:val>
                                        </p:tav>
                                      </p:tavLst>
                                    </p:anim>
                                    <p:anim calcmode="lin" valueType="num">
                                      <p:cBhvr>
                                        <p:cTn id="17" dur="750" fill="hold"/>
                                        <p:tgtEl>
                                          <p:spTgt spid="11"/>
                                        </p:tgtEl>
                                        <p:attrNameLst>
                                          <p:attrName>ppt_h</p:attrName>
                                        </p:attrNameLst>
                                      </p:cBhvr>
                                      <p:tavLst>
                                        <p:tav tm="0">
                                          <p:val>
                                            <p:fltVal val="0"/>
                                          </p:val>
                                        </p:tav>
                                        <p:tav tm="100000">
                                          <p:val>
                                            <p:strVal val="#ppt_h"/>
                                          </p:val>
                                        </p:tav>
                                      </p:tavLst>
                                    </p:anim>
                                    <p:animEffect transition="in" filter="fade">
                                      <p:cBhvr>
                                        <p:cTn id="18" dur="750"/>
                                        <p:tgtEl>
                                          <p:spTgt spid="11"/>
                                        </p:tgtEl>
                                      </p:cBhvr>
                                    </p:animEffect>
                                  </p:childTnLst>
                                </p:cTn>
                              </p:par>
                            </p:childTnLst>
                          </p:cTn>
                        </p:par>
                        <p:par>
                          <p:cTn id="19" fill="hold">
                            <p:stCondLst>
                              <p:cond delay="1250"/>
                            </p:stCondLst>
                            <p:childTnLst>
                              <p:par>
                                <p:cTn id="20" presetID="21" presetClass="entr" presetSubtype="1"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heel(1)">
                                      <p:cBhvr>
                                        <p:cTn id="22" dur="4000"/>
                                        <p:tgtEl>
                                          <p:spTgt spid="12"/>
                                        </p:tgtEl>
                                      </p:cBhvr>
                                    </p:animEffect>
                                  </p:childTnLst>
                                </p:cTn>
                              </p:par>
                            </p:childTnLst>
                          </p:cTn>
                        </p:par>
                        <p:par>
                          <p:cTn id="23" fill="hold">
                            <p:stCondLst>
                              <p:cond delay="5250"/>
                            </p:stCondLst>
                            <p:childTnLst>
                              <p:par>
                                <p:cTn id="24" presetID="42" presetClass="entr" presetSubtype="0" fill="hold" grpId="0" nodeType="afterEffect">
                                  <p:stCondLst>
                                    <p:cond delay="0"/>
                                  </p:stCondLst>
                                  <p:childTnLst>
                                    <p:set>
                                      <p:cBhvr>
                                        <p:cTn id="25" dur="1" fill="hold">
                                          <p:stCondLst>
                                            <p:cond delay="0"/>
                                          </p:stCondLst>
                                        </p:cTn>
                                        <p:tgtEl>
                                          <p:spTgt spid="350"/>
                                        </p:tgtEl>
                                        <p:attrNameLst>
                                          <p:attrName>style.visibility</p:attrName>
                                        </p:attrNameLst>
                                      </p:cBhvr>
                                      <p:to>
                                        <p:strVal val="visible"/>
                                      </p:to>
                                    </p:set>
                                    <p:animEffect transition="in" filter="fade">
                                      <p:cBhvr>
                                        <p:cTn id="26" dur="1000"/>
                                        <p:tgtEl>
                                          <p:spTgt spid="350"/>
                                        </p:tgtEl>
                                      </p:cBhvr>
                                    </p:animEffect>
                                    <p:anim calcmode="lin" valueType="num">
                                      <p:cBhvr>
                                        <p:cTn id="27" dur="1000" fill="hold"/>
                                        <p:tgtEl>
                                          <p:spTgt spid="350"/>
                                        </p:tgtEl>
                                        <p:attrNameLst>
                                          <p:attrName>ppt_x</p:attrName>
                                        </p:attrNameLst>
                                      </p:cBhvr>
                                      <p:tavLst>
                                        <p:tav tm="0">
                                          <p:val>
                                            <p:strVal val="#ppt_x"/>
                                          </p:val>
                                        </p:tav>
                                        <p:tav tm="100000">
                                          <p:val>
                                            <p:strVal val="#ppt_x"/>
                                          </p:val>
                                        </p:tav>
                                      </p:tavLst>
                                    </p:anim>
                                    <p:anim calcmode="lin" valueType="num">
                                      <p:cBhvr>
                                        <p:cTn id="28" dur="1000" fill="hold"/>
                                        <p:tgtEl>
                                          <p:spTgt spid="350"/>
                                        </p:tgtEl>
                                        <p:attrNameLst>
                                          <p:attrName>ppt_y</p:attrName>
                                        </p:attrNameLst>
                                      </p:cBhvr>
                                      <p:tavLst>
                                        <p:tav tm="0">
                                          <p:val>
                                            <p:strVal val="#ppt_y+.1"/>
                                          </p:val>
                                        </p:tav>
                                        <p:tav tm="100000">
                                          <p:val>
                                            <p:strVal val="#ppt_y"/>
                                          </p:val>
                                        </p:tav>
                                      </p:tavLst>
                                    </p:anim>
                                  </p:childTnLst>
                                </p:cTn>
                              </p:par>
                            </p:childTnLst>
                          </p:cTn>
                        </p:par>
                        <p:par>
                          <p:cTn id="29" fill="hold">
                            <p:stCondLst>
                              <p:cond delay="6250"/>
                            </p:stCondLst>
                            <p:childTnLst>
                              <p:par>
                                <p:cTn id="30" presetID="22" presetClass="entr" presetSubtype="1"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up)">
                                      <p:cBhvr>
                                        <p:cTn id="32" dur="500"/>
                                        <p:tgtEl>
                                          <p:spTgt spid="9"/>
                                        </p:tgtEl>
                                      </p:cBhvr>
                                    </p:animEffect>
                                  </p:childTnLst>
                                </p:cTn>
                              </p:par>
                            </p:childTnLst>
                          </p:cTn>
                        </p:par>
                        <p:par>
                          <p:cTn id="33" fill="hold">
                            <p:stCondLst>
                              <p:cond delay="6750"/>
                            </p:stCondLst>
                            <p:childTnLst>
                              <p:par>
                                <p:cTn id="34" presetID="42" presetClass="entr" presetSubtype="0" fill="hold" grpId="0" nodeType="afterEffect">
                                  <p:stCondLst>
                                    <p:cond delay="0"/>
                                  </p:stCondLst>
                                  <p:childTnLst>
                                    <p:set>
                                      <p:cBhvr>
                                        <p:cTn id="35" dur="1" fill="hold">
                                          <p:stCondLst>
                                            <p:cond delay="0"/>
                                          </p:stCondLst>
                                        </p:cTn>
                                        <p:tgtEl>
                                          <p:spTgt spid="354"/>
                                        </p:tgtEl>
                                        <p:attrNameLst>
                                          <p:attrName>style.visibility</p:attrName>
                                        </p:attrNameLst>
                                      </p:cBhvr>
                                      <p:to>
                                        <p:strVal val="visible"/>
                                      </p:to>
                                    </p:set>
                                    <p:animEffect transition="in" filter="fade">
                                      <p:cBhvr>
                                        <p:cTn id="36" dur="1000"/>
                                        <p:tgtEl>
                                          <p:spTgt spid="354"/>
                                        </p:tgtEl>
                                      </p:cBhvr>
                                    </p:animEffect>
                                    <p:anim calcmode="lin" valueType="num">
                                      <p:cBhvr>
                                        <p:cTn id="37" dur="1000" fill="hold"/>
                                        <p:tgtEl>
                                          <p:spTgt spid="354"/>
                                        </p:tgtEl>
                                        <p:attrNameLst>
                                          <p:attrName>ppt_x</p:attrName>
                                        </p:attrNameLst>
                                      </p:cBhvr>
                                      <p:tavLst>
                                        <p:tav tm="0">
                                          <p:val>
                                            <p:strVal val="#ppt_x"/>
                                          </p:val>
                                        </p:tav>
                                        <p:tav tm="100000">
                                          <p:val>
                                            <p:strVal val="#ppt_x"/>
                                          </p:val>
                                        </p:tav>
                                      </p:tavLst>
                                    </p:anim>
                                    <p:anim calcmode="lin" valueType="num">
                                      <p:cBhvr>
                                        <p:cTn id="38" dur="1000" fill="hold"/>
                                        <p:tgtEl>
                                          <p:spTgt spid="354"/>
                                        </p:tgtEl>
                                        <p:attrNameLst>
                                          <p:attrName>ppt_y</p:attrName>
                                        </p:attrNameLst>
                                      </p:cBhvr>
                                      <p:tavLst>
                                        <p:tav tm="0">
                                          <p:val>
                                            <p:strVal val="#ppt_y+.1"/>
                                          </p:val>
                                        </p:tav>
                                        <p:tav tm="100000">
                                          <p:val>
                                            <p:strVal val="#ppt_y"/>
                                          </p:val>
                                        </p:tav>
                                      </p:tavLst>
                                    </p:anim>
                                  </p:childTnLst>
                                </p:cTn>
                              </p:par>
                            </p:childTnLst>
                          </p:cTn>
                        </p:par>
                        <p:par>
                          <p:cTn id="39" fill="hold">
                            <p:stCondLst>
                              <p:cond delay="7750"/>
                            </p:stCondLst>
                            <p:childTnLst>
                              <p:par>
                                <p:cTn id="40" presetID="53" presetClass="entr" presetSubtype="16" fill="hold" grpId="0" nodeType="afterEffect">
                                  <p:stCondLst>
                                    <p:cond delay="0"/>
                                  </p:stCondLst>
                                  <p:childTnLst>
                                    <p:set>
                                      <p:cBhvr>
                                        <p:cTn id="41" dur="1" fill="hold">
                                          <p:stCondLst>
                                            <p:cond delay="0"/>
                                          </p:stCondLst>
                                        </p:cTn>
                                        <p:tgtEl>
                                          <p:spTgt spid="453"/>
                                        </p:tgtEl>
                                        <p:attrNameLst>
                                          <p:attrName>style.visibility</p:attrName>
                                        </p:attrNameLst>
                                      </p:cBhvr>
                                      <p:to>
                                        <p:strVal val="visible"/>
                                      </p:to>
                                    </p:set>
                                    <p:anim calcmode="lin" valueType="num">
                                      <p:cBhvr>
                                        <p:cTn id="42" dur="750" fill="hold"/>
                                        <p:tgtEl>
                                          <p:spTgt spid="453"/>
                                        </p:tgtEl>
                                        <p:attrNameLst>
                                          <p:attrName>ppt_w</p:attrName>
                                        </p:attrNameLst>
                                      </p:cBhvr>
                                      <p:tavLst>
                                        <p:tav tm="0">
                                          <p:val>
                                            <p:fltVal val="0"/>
                                          </p:val>
                                        </p:tav>
                                        <p:tav tm="100000">
                                          <p:val>
                                            <p:strVal val="#ppt_w"/>
                                          </p:val>
                                        </p:tav>
                                      </p:tavLst>
                                    </p:anim>
                                    <p:anim calcmode="lin" valueType="num">
                                      <p:cBhvr>
                                        <p:cTn id="43" dur="750" fill="hold"/>
                                        <p:tgtEl>
                                          <p:spTgt spid="453"/>
                                        </p:tgtEl>
                                        <p:attrNameLst>
                                          <p:attrName>ppt_h</p:attrName>
                                        </p:attrNameLst>
                                      </p:cBhvr>
                                      <p:tavLst>
                                        <p:tav tm="0">
                                          <p:val>
                                            <p:fltVal val="0"/>
                                          </p:val>
                                        </p:tav>
                                        <p:tav tm="100000">
                                          <p:val>
                                            <p:strVal val="#ppt_h"/>
                                          </p:val>
                                        </p:tav>
                                      </p:tavLst>
                                    </p:anim>
                                    <p:animEffect transition="in" filter="fade">
                                      <p:cBhvr>
                                        <p:cTn id="44" dur="750"/>
                                        <p:tgtEl>
                                          <p:spTgt spid="453"/>
                                        </p:tgtEl>
                                      </p:cBhvr>
                                    </p:animEffect>
                                  </p:childTnLst>
                                </p:cTn>
                              </p:par>
                              <p:par>
                                <p:cTn id="45" presetID="53" presetClass="entr" presetSubtype="16" fill="hold" nodeType="withEffect">
                                  <p:stCondLst>
                                    <p:cond delay="0"/>
                                  </p:stCondLst>
                                  <p:childTnLst>
                                    <p:set>
                                      <p:cBhvr>
                                        <p:cTn id="46" dur="1" fill="hold">
                                          <p:stCondLst>
                                            <p:cond delay="0"/>
                                          </p:stCondLst>
                                        </p:cTn>
                                        <p:tgtEl>
                                          <p:spTgt spid="443"/>
                                        </p:tgtEl>
                                        <p:attrNameLst>
                                          <p:attrName>style.visibility</p:attrName>
                                        </p:attrNameLst>
                                      </p:cBhvr>
                                      <p:to>
                                        <p:strVal val="visible"/>
                                      </p:to>
                                    </p:set>
                                    <p:anim calcmode="lin" valueType="num">
                                      <p:cBhvr>
                                        <p:cTn id="47" dur="750" fill="hold"/>
                                        <p:tgtEl>
                                          <p:spTgt spid="443"/>
                                        </p:tgtEl>
                                        <p:attrNameLst>
                                          <p:attrName>ppt_w</p:attrName>
                                        </p:attrNameLst>
                                      </p:cBhvr>
                                      <p:tavLst>
                                        <p:tav tm="0">
                                          <p:val>
                                            <p:fltVal val="0"/>
                                          </p:val>
                                        </p:tav>
                                        <p:tav tm="100000">
                                          <p:val>
                                            <p:strVal val="#ppt_w"/>
                                          </p:val>
                                        </p:tav>
                                      </p:tavLst>
                                    </p:anim>
                                    <p:anim calcmode="lin" valueType="num">
                                      <p:cBhvr>
                                        <p:cTn id="48" dur="750" fill="hold"/>
                                        <p:tgtEl>
                                          <p:spTgt spid="443"/>
                                        </p:tgtEl>
                                        <p:attrNameLst>
                                          <p:attrName>ppt_h</p:attrName>
                                        </p:attrNameLst>
                                      </p:cBhvr>
                                      <p:tavLst>
                                        <p:tav tm="0">
                                          <p:val>
                                            <p:fltVal val="0"/>
                                          </p:val>
                                        </p:tav>
                                        <p:tav tm="100000">
                                          <p:val>
                                            <p:strVal val="#ppt_h"/>
                                          </p:val>
                                        </p:tav>
                                      </p:tavLst>
                                    </p:anim>
                                    <p:animEffect transition="in" filter="fade">
                                      <p:cBhvr>
                                        <p:cTn id="49" dur="750"/>
                                        <p:tgtEl>
                                          <p:spTgt spid="443"/>
                                        </p:tgtEl>
                                      </p:cBhvr>
                                    </p:animEffect>
                                  </p:childTnLst>
                                </p:cTn>
                              </p:par>
                            </p:childTnLst>
                          </p:cTn>
                        </p:par>
                        <p:par>
                          <p:cTn id="50" fill="hold">
                            <p:stCondLst>
                              <p:cond delay="8500"/>
                            </p:stCondLst>
                            <p:childTnLst>
                              <p:par>
                                <p:cTn id="51" presetID="21" presetClass="entr" presetSubtype="1" fill="hold" nodeType="afterEffect">
                                  <p:stCondLst>
                                    <p:cond delay="0"/>
                                  </p:stCondLst>
                                  <p:childTnLst>
                                    <p:set>
                                      <p:cBhvr>
                                        <p:cTn id="52" dur="1" fill="hold">
                                          <p:stCondLst>
                                            <p:cond delay="0"/>
                                          </p:stCondLst>
                                        </p:cTn>
                                        <p:tgtEl>
                                          <p:spTgt spid="209"/>
                                        </p:tgtEl>
                                        <p:attrNameLst>
                                          <p:attrName>style.visibility</p:attrName>
                                        </p:attrNameLst>
                                      </p:cBhvr>
                                      <p:to>
                                        <p:strVal val="visible"/>
                                      </p:to>
                                    </p:set>
                                    <p:animEffect transition="in" filter="wheel(1)">
                                      <p:cBhvr>
                                        <p:cTn id="53" dur="4000"/>
                                        <p:tgtEl>
                                          <p:spTgt spid="209"/>
                                        </p:tgtEl>
                                      </p:cBhvr>
                                    </p:animEffect>
                                  </p:childTnLst>
                                </p:cTn>
                              </p:par>
                            </p:childTnLst>
                          </p:cTn>
                        </p:par>
                        <p:par>
                          <p:cTn id="54" fill="hold">
                            <p:stCondLst>
                              <p:cond delay="12500"/>
                            </p:stCondLst>
                            <p:childTnLst>
                              <p:par>
                                <p:cTn id="55" presetID="42" presetClass="entr" presetSubtype="0" fill="hold" grpId="0"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fade">
                                      <p:cBhvr>
                                        <p:cTn id="57" dur="1000"/>
                                        <p:tgtEl>
                                          <p:spTgt spid="454"/>
                                        </p:tgtEl>
                                      </p:cBhvr>
                                    </p:animEffect>
                                    <p:anim calcmode="lin" valueType="num">
                                      <p:cBhvr>
                                        <p:cTn id="58" dur="1000" fill="hold"/>
                                        <p:tgtEl>
                                          <p:spTgt spid="454"/>
                                        </p:tgtEl>
                                        <p:attrNameLst>
                                          <p:attrName>ppt_x</p:attrName>
                                        </p:attrNameLst>
                                      </p:cBhvr>
                                      <p:tavLst>
                                        <p:tav tm="0">
                                          <p:val>
                                            <p:strVal val="#ppt_x"/>
                                          </p:val>
                                        </p:tav>
                                        <p:tav tm="100000">
                                          <p:val>
                                            <p:strVal val="#ppt_x"/>
                                          </p:val>
                                        </p:tav>
                                      </p:tavLst>
                                    </p:anim>
                                    <p:anim calcmode="lin" valueType="num">
                                      <p:cBhvr>
                                        <p:cTn id="59" dur="1000" fill="hold"/>
                                        <p:tgtEl>
                                          <p:spTgt spid="454"/>
                                        </p:tgtEl>
                                        <p:attrNameLst>
                                          <p:attrName>ppt_y</p:attrName>
                                        </p:attrNameLst>
                                      </p:cBhvr>
                                      <p:tavLst>
                                        <p:tav tm="0">
                                          <p:val>
                                            <p:strVal val="#ppt_y+.1"/>
                                          </p:val>
                                        </p:tav>
                                        <p:tav tm="100000">
                                          <p:val>
                                            <p:strVal val="#ppt_y"/>
                                          </p:val>
                                        </p:tav>
                                      </p:tavLst>
                                    </p:anim>
                                  </p:childTnLst>
                                </p:cTn>
                              </p:par>
                            </p:childTnLst>
                          </p:cTn>
                        </p:par>
                        <p:par>
                          <p:cTn id="60" fill="hold">
                            <p:stCondLst>
                              <p:cond delay="13500"/>
                            </p:stCondLst>
                            <p:childTnLst>
                              <p:par>
                                <p:cTn id="61" presetID="22" presetClass="entr" presetSubtype="2" fill="hold" nodeType="afterEffect">
                                  <p:stCondLst>
                                    <p:cond delay="0"/>
                                  </p:stCondLst>
                                  <p:childTnLst>
                                    <p:set>
                                      <p:cBhvr>
                                        <p:cTn id="62" dur="1" fill="hold">
                                          <p:stCondLst>
                                            <p:cond delay="0"/>
                                          </p:stCondLst>
                                        </p:cTn>
                                        <p:tgtEl>
                                          <p:spTgt spid="455"/>
                                        </p:tgtEl>
                                        <p:attrNameLst>
                                          <p:attrName>style.visibility</p:attrName>
                                        </p:attrNameLst>
                                      </p:cBhvr>
                                      <p:to>
                                        <p:strVal val="visible"/>
                                      </p:to>
                                    </p:set>
                                    <p:animEffect transition="in" filter="wipe(right)">
                                      <p:cBhvr>
                                        <p:cTn id="63" dur="500"/>
                                        <p:tgtEl>
                                          <p:spTgt spid="455"/>
                                        </p:tgtEl>
                                      </p:cBhvr>
                                    </p:animEffect>
                                  </p:childTnLst>
                                </p:cTn>
                              </p:par>
                            </p:childTnLst>
                          </p:cTn>
                        </p:par>
                        <p:par>
                          <p:cTn id="64" fill="hold">
                            <p:stCondLst>
                              <p:cond delay="14000"/>
                            </p:stCondLst>
                            <p:childTnLst>
                              <p:par>
                                <p:cTn id="65" presetID="42" presetClass="entr" presetSubtype="0" fill="hold" grpId="0" nodeType="afterEffect">
                                  <p:stCondLst>
                                    <p:cond delay="0"/>
                                  </p:stCondLst>
                                  <p:childTnLst>
                                    <p:set>
                                      <p:cBhvr>
                                        <p:cTn id="66" dur="1" fill="hold">
                                          <p:stCondLst>
                                            <p:cond delay="0"/>
                                          </p:stCondLst>
                                        </p:cTn>
                                        <p:tgtEl>
                                          <p:spTgt spid="458"/>
                                        </p:tgtEl>
                                        <p:attrNameLst>
                                          <p:attrName>style.visibility</p:attrName>
                                        </p:attrNameLst>
                                      </p:cBhvr>
                                      <p:to>
                                        <p:strVal val="visible"/>
                                      </p:to>
                                    </p:set>
                                    <p:animEffect transition="in" filter="fade">
                                      <p:cBhvr>
                                        <p:cTn id="67" dur="1000"/>
                                        <p:tgtEl>
                                          <p:spTgt spid="458"/>
                                        </p:tgtEl>
                                      </p:cBhvr>
                                    </p:animEffect>
                                    <p:anim calcmode="lin" valueType="num">
                                      <p:cBhvr>
                                        <p:cTn id="68" dur="1000" fill="hold"/>
                                        <p:tgtEl>
                                          <p:spTgt spid="458"/>
                                        </p:tgtEl>
                                        <p:attrNameLst>
                                          <p:attrName>ppt_x</p:attrName>
                                        </p:attrNameLst>
                                      </p:cBhvr>
                                      <p:tavLst>
                                        <p:tav tm="0">
                                          <p:val>
                                            <p:strVal val="#ppt_x"/>
                                          </p:val>
                                        </p:tav>
                                        <p:tav tm="100000">
                                          <p:val>
                                            <p:strVal val="#ppt_x"/>
                                          </p:val>
                                        </p:tav>
                                      </p:tavLst>
                                    </p:anim>
                                    <p:anim calcmode="lin" valueType="num">
                                      <p:cBhvr>
                                        <p:cTn id="69" dur="1000" fill="hold"/>
                                        <p:tgtEl>
                                          <p:spTgt spid="4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350" grpId="0"/>
      <p:bldP spid="354" grpId="0"/>
      <p:bldP spid="355" grpId="0"/>
      <p:bldP spid="453" grpId="0" animBg="1"/>
      <p:bldP spid="454" grpId="0"/>
      <p:bldP spid="45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4" name="Freeform 5"/>
          <p:cNvSpPr>
            <a:spLocks noEditPoints="1"/>
          </p:cNvSpPr>
          <p:nvPr/>
        </p:nvSpPr>
        <p:spPr bwMode="auto">
          <a:xfrm>
            <a:off x="5271025" y="2196058"/>
            <a:ext cx="583288" cy="615070"/>
          </a:xfrm>
          <a:custGeom>
            <a:avLst/>
            <a:gdLst/>
            <a:ahLst/>
            <a:cxnLst>
              <a:cxn ang="0">
                <a:pos x="153" y="48"/>
              </a:cxn>
              <a:cxn ang="0">
                <a:pos x="151" y="49"/>
              </a:cxn>
              <a:cxn ang="0">
                <a:pos x="166" y="55"/>
              </a:cxn>
              <a:cxn ang="0">
                <a:pos x="169" y="53"/>
              </a:cxn>
              <a:cxn ang="0">
                <a:pos x="159" y="49"/>
              </a:cxn>
              <a:cxn ang="0">
                <a:pos x="175" y="57"/>
              </a:cxn>
              <a:cxn ang="0">
                <a:pos x="169" y="60"/>
              </a:cxn>
              <a:cxn ang="0">
                <a:pos x="176" y="68"/>
              </a:cxn>
              <a:cxn ang="0">
                <a:pos x="178" y="60"/>
              </a:cxn>
              <a:cxn ang="0">
                <a:pos x="188" y="49"/>
              </a:cxn>
              <a:cxn ang="0">
                <a:pos x="188" y="49"/>
              </a:cxn>
              <a:cxn ang="0">
                <a:pos x="176" y="14"/>
              </a:cxn>
              <a:cxn ang="0">
                <a:pos x="179" y="23"/>
              </a:cxn>
              <a:cxn ang="0">
                <a:pos x="179" y="15"/>
              </a:cxn>
              <a:cxn ang="0">
                <a:pos x="179" y="8"/>
              </a:cxn>
              <a:cxn ang="0">
                <a:pos x="193" y="12"/>
              </a:cxn>
              <a:cxn ang="0">
                <a:pos x="191" y="22"/>
              </a:cxn>
              <a:cxn ang="0">
                <a:pos x="179" y="12"/>
              </a:cxn>
              <a:cxn ang="0">
                <a:pos x="0" y="157"/>
              </a:cxn>
              <a:cxn ang="0">
                <a:pos x="4" y="152"/>
              </a:cxn>
              <a:cxn ang="0">
                <a:pos x="4" y="143"/>
              </a:cxn>
              <a:cxn ang="0">
                <a:pos x="10" y="124"/>
              </a:cxn>
              <a:cxn ang="0">
                <a:pos x="29" y="110"/>
              </a:cxn>
              <a:cxn ang="0">
                <a:pos x="21" y="103"/>
              </a:cxn>
              <a:cxn ang="0">
                <a:pos x="25" y="92"/>
              </a:cxn>
              <a:cxn ang="0">
                <a:pos x="34" y="82"/>
              </a:cxn>
              <a:cxn ang="0">
                <a:pos x="44" y="79"/>
              </a:cxn>
              <a:cxn ang="0">
                <a:pos x="49" y="70"/>
              </a:cxn>
              <a:cxn ang="0">
                <a:pos x="55" y="53"/>
              </a:cxn>
              <a:cxn ang="0">
                <a:pos x="51" y="37"/>
              </a:cxn>
              <a:cxn ang="0">
                <a:pos x="58" y="13"/>
              </a:cxn>
              <a:cxn ang="0">
                <a:pos x="74" y="3"/>
              </a:cxn>
              <a:cxn ang="0">
                <a:pos x="94" y="0"/>
              </a:cxn>
              <a:cxn ang="0">
                <a:pos x="120" y="1"/>
              </a:cxn>
              <a:cxn ang="0">
                <a:pos x="149" y="1"/>
              </a:cxn>
              <a:cxn ang="0">
                <a:pos x="171" y="12"/>
              </a:cxn>
              <a:cxn ang="0">
                <a:pos x="168" y="14"/>
              </a:cxn>
              <a:cxn ang="0">
                <a:pos x="165" y="18"/>
              </a:cxn>
              <a:cxn ang="0">
                <a:pos x="179" y="28"/>
              </a:cxn>
              <a:cxn ang="0">
                <a:pos x="183" y="35"/>
              </a:cxn>
              <a:cxn ang="0">
                <a:pos x="186" y="41"/>
              </a:cxn>
              <a:cxn ang="0">
                <a:pos x="173" y="45"/>
              </a:cxn>
              <a:cxn ang="0">
                <a:pos x="163" y="45"/>
              </a:cxn>
              <a:cxn ang="0">
                <a:pos x="153" y="45"/>
              </a:cxn>
              <a:cxn ang="0">
                <a:pos x="150" y="51"/>
              </a:cxn>
              <a:cxn ang="0">
                <a:pos x="163" y="57"/>
              </a:cxn>
              <a:cxn ang="0">
                <a:pos x="162" y="62"/>
              </a:cxn>
              <a:cxn ang="0">
                <a:pos x="157" y="71"/>
              </a:cxn>
              <a:cxn ang="0">
                <a:pos x="166" y="73"/>
              </a:cxn>
              <a:cxn ang="0">
                <a:pos x="176" y="80"/>
              </a:cxn>
              <a:cxn ang="0">
                <a:pos x="175" y="87"/>
              </a:cxn>
              <a:cxn ang="0">
                <a:pos x="184" y="103"/>
              </a:cxn>
              <a:cxn ang="0">
                <a:pos x="191" y="121"/>
              </a:cxn>
              <a:cxn ang="0">
                <a:pos x="171" y="109"/>
              </a:cxn>
              <a:cxn ang="0">
                <a:pos x="136" y="106"/>
              </a:cxn>
              <a:cxn ang="0">
                <a:pos x="125" y="116"/>
              </a:cxn>
              <a:cxn ang="0">
                <a:pos x="107" y="117"/>
              </a:cxn>
              <a:cxn ang="0">
                <a:pos x="91" y="138"/>
              </a:cxn>
              <a:cxn ang="0">
                <a:pos x="89" y="155"/>
              </a:cxn>
              <a:cxn ang="0">
                <a:pos x="78" y="173"/>
              </a:cxn>
              <a:cxn ang="0">
                <a:pos x="70" y="190"/>
              </a:cxn>
              <a:cxn ang="0">
                <a:pos x="47" y="202"/>
              </a:cxn>
              <a:cxn ang="0">
                <a:pos x="3" y="165"/>
              </a:cxn>
            </a:cxnLst>
            <a:rect l="0" t="0" r="r" b="b"/>
            <a:pathLst>
              <a:path w="197" h="207">
                <a:moveTo>
                  <a:pt x="159" y="49"/>
                </a:moveTo>
                <a:cubicBezTo>
                  <a:pt x="157" y="49"/>
                  <a:pt x="155" y="48"/>
                  <a:pt x="153" y="48"/>
                </a:cubicBezTo>
                <a:cubicBezTo>
                  <a:pt x="151" y="48"/>
                  <a:pt x="151" y="48"/>
                  <a:pt x="151" y="48"/>
                </a:cubicBezTo>
                <a:cubicBezTo>
                  <a:pt x="151" y="49"/>
                  <a:pt x="151" y="49"/>
                  <a:pt x="151" y="49"/>
                </a:cubicBezTo>
                <a:cubicBezTo>
                  <a:pt x="154" y="52"/>
                  <a:pt x="156" y="52"/>
                  <a:pt x="160" y="53"/>
                </a:cubicBezTo>
                <a:cubicBezTo>
                  <a:pt x="163" y="53"/>
                  <a:pt x="163" y="55"/>
                  <a:pt x="166" y="55"/>
                </a:cubicBezTo>
                <a:cubicBezTo>
                  <a:pt x="167" y="55"/>
                  <a:pt x="168" y="55"/>
                  <a:pt x="169" y="55"/>
                </a:cubicBezTo>
                <a:cubicBezTo>
                  <a:pt x="169" y="53"/>
                  <a:pt x="169" y="53"/>
                  <a:pt x="169" y="53"/>
                </a:cubicBezTo>
                <a:cubicBezTo>
                  <a:pt x="168" y="52"/>
                  <a:pt x="167" y="52"/>
                  <a:pt x="165" y="51"/>
                </a:cubicBezTo>
                <a:cubicBezTo>
                  <a:pt x="163" y="51"/>
                  <a:pt x="162" y="49"/>
                  <a:pt x="159" y="49"/>
                </a:cubicBezTo>
                <a:cubicBezTo>
                  <a:pt x="159" y="49"/>
                  <a:pt x="159" y="49"/>
                  <a:pt x="159" y="49"/>
                </a:cubicBezTo>
                <a:close/>
                <a:moveTo>
                  <a:pt x="175" y="57"/>
                </a:moveTo>
                <a:cubicBezTo>
                  <a:pt x="173" y="57"/>
                  <a:pt x="171" y="58"/>
                  <a:pt x="169" y="57"/>
                </a:cubicBezTo>
                <a:cubicBezTo>
                  <a:pt x="169" y="60"/>
                  <a:pt x="169" y="60"/>
                  <a:pt x="169" y="60"/>
                </a:cubicBezTo>
                <a:cubicBezTo>
                  <a:pt x="169" y="61"/>
                  <a:pt x="170" y="62"/>
                  <a:pt x="171" y="63"/>
                </a:cubicBezTo>
                <a:cubicBezTo>
                  <a:pt x="173" y="65"/>
                  <a:pt x="174" y="66"/>
                  <a:pt x="176" y="68"/>
                </a:cubicBezTo>
                <a:cubicBezTo>
                  <a:pt x="177" y="67"/>
                  <a:pt x="177" y="67"/>
                  <a:pt x="177" y="67"/>
                </a:cubicBezTo>
                <a:cubicBezTo>
                  <a:pt x="177" y="65"/>
                  <a:pt x="178" y="63"/>
                  <a:pt x="178" y="60"/>
                </a:cubicBezTo>
                <a:cubicBezTo>
                  <a:pt x="178" y="58"/>
                  <a:pt x="177" y="57"/>
                  <a:pt x="175" y="57"/>
                </a:cubicBezTo>
                <a:close/>
                <a:moveTo>
                  <a:pt x="188" y="49"/>
                </a:moveTo>
                <a:cubicBezTo>
                  <a:pt x="187" y="50"/>
                  <a:pt x="187" y="50"/>
                  <a:pt x="187" y="50"/>
                </a:cubicBezTo>
                <a:cubicBezTo>
                  <a:pt x="193" y="58"/>
                  <a:pt x="197" y="50"/>
                  <a:pt x="188" y="49"/>
                </a:cubicBezTo>
                <a:close/>
                <a:moveTo>
                  <a:pt x="179" y="15"/>
                </a:moveTo>
                <a:cubicBezTo>
                  <a:pt x="178" y="15"/>
                  <a:pt x="177" y="14"/>
                  <a:pt x="176" y="14"/>
                </a:cubicBezTo>
                <a:cubicBezTo>
                  <a:pt x="175" y="16"/>
                  <a:pt x="174" y="17"/>
                  <a:pt x="174" y="19"/>
                </a:cubicBezTo>
                <a:cubicBezTo>
                  <a:pt x="174" y="22"/>
                  <a:pt x="177" y="23"/>
                  <a:pt x="179" y="23"/>
                </a:cubicBezTo>
                <a:cubicBezTo>
                  <a:pt x="181" y="23"/>
                  <a:pt x="183" y="23"/>
                  <a:pt x="183" y="21"/>
                </a:cubicBezTo>
                <a:cubicBezTo>
                  <a:pt x="183" y="19"/>
                  <a:pt x="181" y="16"/>
                  <a:pt x="179" y="15"/>
                </a:cubicBezTo>
                <a:close/>
                <a:moveTo>
                  <a:pt x="176" y="10"/>
                </a:moveTo>
                <a:cubicBezTo>
                  <a:pt x="176" y="8"/>
                  <a:pt x="178" y="8"/>
                  <a:pt x="179" y="8"/>
                </a:cubicBezTo>
                <a:cubicBezTo>
                  <a:pt x="181" y="8"/>
                  <a:pt x="182" y="7"/>
                  <a:pt x="183" y="8"/>
                </a:cubicBezTo>
                <a:cubicBezTo>
                  <a:pt x="187" y="9"/>
                  <a:pt x="189" y="11"/>
                  <a:pt x="193" y="12"/>
                </a:cubicBezTo>
                <a:cubicBezTo>
                  <a:pt x="193" y="18"/>
                  <a:pt x="193" y="18"/>
                  <a:pt x="193" y="18"/>
                </a:cubicBezTo>
                <a:cubicBezTo>
                  <a:pt x="193" y="20"/>
                  <a:pt x="192" y="20"/>
                  <a:pt x="191" y="22"/>
                </a:cubicBezTo>
                <a:cubicBezTo>
                  <a:pt x="188" y="20"/>
                  <a:pt x="186" y="19"/>
                  <a:pt x="184" y="16"/>
                </a:cubicBezTo>
                <a:cubicBezTo>
                  <a:pt x="182" y="14"/>
                  <a:pt x="181" y="13"/>
                  <a:pt x="179" y="12"/>
                </a:cubicBezTo>
                <a:cubicBezTo>
                  <a:pt x="178" y="11"/>
                  <a:pt x="176" y="11"/>
                  <a:pt x="176" y="10"/>
                </a:cubicBezTo>
                <a:close/>
                <a:moveTo>
                  <a:pt x="0" y="157"/>
                </a:moveTo>
                <a:cubicBezTo>
                  <a:pt x="0" y="157"/>
                  <a:pt x="0" y="157"/>
                  <a:pt x="0" y="157"/>
                </a:cubicBezTo>
                <a:cubicBezTo>
                  <a:pt x="1" y="155"/>
                  <a:pt x="2" y="154"/>
                  <a:pt x="4" y="152"/>
                </a:cubicBezTo>
                <a:cubicBezTo>
                  <a:pt x="5" y="151"/>
                  <a:pt x="6" y="151"/>
                  <a:pt x="6" y="149"/>
                </a:cubicBezTo>
                <a:cubicBezTo>
                  <a:pt x="6" y="147"/>
                  <a:pt x="4" y="145"/>
                  <a:pt x="4" y="143"/>
                </a:cubicBezTo>
                <a:cubicBezTo>
                  <a:pt x="4" y="138"/>
                  <a:pt x="6" y="136"/>
                  <a:pt x="6" y="131"/>
                </a:cubicBezTo>
                <a:cubicBezTo>
                  <a:pt x="7" y="128"/>
                  <a:pt x="8" y="126"/>
                  <a:pt x="10" y="124"/>
                </a:cubicBezTo>
                <a:cubicBezTo>
                  <a:pt x="15" y="120"/>
                  <a:pt x="21" y="120"/>
                  <a:pt x="25" y="115"/>
                </a:cubicBezTo>
                <a:cubicBezTo>
                  <a:pt x="27" y="113"/>
                  <a:pt x="29" y="113"/>
                  <a:pt x="29" y="110"/>
                </a:cubicBezTo>
                <a:cubicBezTo>
                  <a:pt x="29" y="107"/>
                  <a:pt x="25" y="106"/>
                  <a:pt x="21" y="106"/>
                </a:cubicBezTo>
                <a:cubicBezTo>
                  <a:pt x="21" y="103"/>
                  <a:pt x="21" y="103"/>
                  <a:pt x="21" y="103"/>
                </a:cubicBezTo>
                <a:cubicBezTo>
                  <a:pt x="21" y="102"/>
                  <a:pt x="23" y="101"/>
                  <a:pt x="23" y="100"/>
                </a:cubicBezTo>
                <a:cubicBezTo>
                  <a:pt x="24" y="97"/>
                  <a:pt x="23" y="95"/>
                  <a:pt x="25" y="92"/>
                </a:cubicBezTo>
                <a:cubicBezTo>
                  <a:pt x="27" y="89"/>
                  <a:pt x="30" y="87"/>
                  <a:pt x="30" y="82"/>
                </a:cubicBezTo>
                <a:cubicBezTo>
                  <a:pt x="34" y="82"/>
                  <a:pt x="34" y="82"/>
                  <a:pt x="34" y="82"/>
                </a:cubicBezTo>
                <a:cubicBezTo>
                  <a:pt x="35" y="82"/>
                  <a:pt x="36" y="83"/>
                  <a:pt x="38" y="83"/>
                </a:cubicBezTo>
                <a:cubicBezTo>
                  <a:pt x="41" y="83"/>
                  <a:pt x="42" y="81"/>
                  <a:pt x="44" y="79"/>
                </a:cubicBezTo>
                <a:cubicBezTo>
                  <a:pt x="46" y="78"/>
                  <a:pt x="47" y="78"/>
                  <a:pt x="49" y="76"/>
                </a:cubicBezTo>
                <a:cubicBezTo>
                  <a:pt x="50" y="74"/>
                  <a:pt x="49" y="72"/>
                  <a:pt x="49" y="70"/>
                </a:cubicBezTo>
                <a:cubicBezTo>
                  <a:pt x="50" y="66"/>
                  <a:pt x="49" y="63"/>
                  <a:pt x="51" y="59"/>
                </a:cubicBezTo>
                <a:cubicBezTo>
                  <a:pt x="52" y="56"/>
                  <a:pt x="55" y="56"/>
                  <a:pt x="55" y="53"/>
                </a:cubicBezTo>
                <a:cubicBezTo>
                  <a:pt x="55" y="49"/>
                  <a:pt x="51" y="47"/>
                  <a:pt x="51" y="43"/>
                </a:cubicBezTo>
                <a:cubicBezTo>
                  <a:pt x="51" y="37"/>
                  <a:pt x="51" y="37"/>
                  <a:pt x="51" y="37"/>
                </a:cubicBezTo>
                <a:cubicBezTo>
                  <a:pt x="51" y="31"/>
                  <a:pt x="54" y="29"/>
                  <a:pt x="56" y="24"/>
                </a:cubicBezTo>
                <a:cubicBezTo>
                  <a:pt x="57" y="20"/>
                  <a:pt x="57" y="17"/>
                  <a:pt x="58" y="13"/>
                </a:cubicBezTo>
                <a:cubicBezTo>
                  <a:pt x="59" y="10"/>
                  <a:pt x="62" y="10"/>
                  <a:pt x="64" y="8"/>
                </a:cubicBezTo>
                <a:cubicBezTo>
                  <a:pt x="67" y="5"/>
                  <a:pt x="70" y="3"/>
                  <a:pt x="74" y="3"/>
                </a:cubicBezTo>
                <a:cubicBezTo>
                  <a:pt x="76" y="3"/>
                  <a:pt x="78" y="4"/>
                  <a:pt x="80" y="4"/>
                </a:cubicBezTo>
                <a:cubicBezTo>
                  <a:pt x="86" y="4"/>
                  <a:pt x="88" y="0"/>
                  <a:pt x="94" y="0"/>
                </a:cubicBezTo>
                <a:cubicBezTo>
                  <a:pt x="98" y="0"/>
                  <a:pt x="100" y="3"/>
                  <a:pt x="105" y="3"/>
                </a:cubicBezTo>
                <a:cubicBezTo>
                  <a:pt x="111" y="3"/>
                  <a:pt x="114" y="1"/>
                  <a:pt x="120" y="1"/>
                </a:cubicBezTo>
                <a:cubicBezTo>
                  <a:pt x="124" y="1"/>
                  <a:pt x="126" y="2"/>
                  <a:pt x="130" y="2"/>
                </a:cubicBezTo>
                <a:cubicBezTo>
                  <a:pt x="138" y="2"/>
                  <a:pt x="142" y="1"/>
                  <a:pt x="149" y="1"/>
                </a:cubicBezTo>
                <a:cubicBezTo>
                  <a:pt x="154" y="1"/>
                  <a:pt x="155" y="6"/>
                  <a:pt x="160" y="7"/>
                </a:cubicBezTo>
                <a:cubicBezTo>
                  <a:pt x="164" y="8"/>
                  <a:pt x="167" y="10"/>
                  <a:pt x="171" y="12"/>
                </a:cubicBezTo>
                <a:cubicBezTo>
                  <a:pt x="171" y="12"/>
                  <a:pt x="171" y="12"/>
                  <a:pt x="171" y="12"/>
                </a:cubicBezTo>
                <a:cubicBezTo>
                  <a:pt x="170" y="13"/>
                  <a:pt x="169" y="13"/>
                  <a:pt x="168" y="14"/>
                </a:cubicBezTo>
                <a:cubicBezTo>
                  <a:pt x="166" y="15"/>
                  <a:pt x="162" y="14"/>
                  <a:pt x="162" y="16"/>
                </a:cubicBezTo>
                <a:cubicBezTo>
                  <a:pt x="162" y="18"/>
                  <a:pt x="164" y="18"/>
                  <a:pt x="165" y="18"/>
                </a:cubicBezTo>
                <a:cubicBezTo>
                  <a:pt x="166" y="19"/>
                  <a:pt x="167" y="20"/>
                  <a:pt x="168" y="21"/>
                </a:cubicBezTo>
                <a:cubicBezTo>
                  <a:pt x="173" y="23"/>
                  <a:pt x="176" y="24"/>
                  <a:pt x="179" y="28"/>
                </a:cubicBezTo>
                <a:cubicBezTo>
                  <a:pt x="178" y="29"/>
                  <a:pt x="178" y="29"/>
                  <a:pt x="177" y="30"/>
                </a:cubicBezTo>
                <a:cubicBezTo>
                  <a:pt x="180" y="31"/>
                  <a:pt x="183" y="32"/>
                  <a:pt x="183" y="35"/>
                </a:cubicBezTo>
                <a:cubicBezTo>
                  <a:pt x="183" y="36"/>
                  <a:pt x="183" y="36"/>
                  <a:pt x="183" y="37"/>
                </a:cubicBezTo>
                <a:cubicBezTo>
                  <a:pt x="183" y="39"/>
                  <a:pt x="186" y="39"/>
                  <a:pt x="186" y="41"/>
                </a:cubicBezTo>
                <a:cubicBezTo>
                  <a:pt x="186" y="43"/>
                  <a:pt x="185" y="44"/>
                  <a:pt x="184" y="45"/>
                </a:cubicBezTo>
                <a:cubicBezTo>
                  <a:pt x="180" y="45"/>
                  <a:pt x="177" y="45"/>
                  <a:pt x="173" y="45"/>
                </a:cubicBezTo>
                <a:cubicBezTo>
                  <a:pt x="167" y="45"/>
                  <a:pt x="167" y="34"/>
                  <a:pt x="167" y="45"/>
                </a:cubicBezTo>
                <a:cubicBezTo>
                  <a:pt x="163" y="45"/>
                  <a:pt x="163" y="45"/>
                  <a:pt x="163" y="45"/>
                </a:cubicBezTo>
                <a:cubicBezTo>
                  <a:pt x="162" y="45"/>
                  <a:pt x="161" y="44"/>
                  <a:pt x="159" y="44"/>
                </a:cubicBezTo>
                <a:cubicBezTo>
                  <a:pt x="157" y="44"/>
                  <a:pt x="155" y="45"/>
                  <a:pt x="153" y="45"/>
                </a:cubicBezTo>
                <a:cubicBezTo>
                  <a:pt x="142" y="45"/>
                  <a:pt x="148" y="43"/>
                  <a:pt x="150" y="48"/>
                </a:cubicBezTo>
                <a:cubicBezTo>
                  <a:pt x="150" y="49"/>
                  <a:pt x="149" y="50"/>
                  <a:pt x="150" y="51"/>
                </a:cubicBezTo>
                <a:cubicBezTo>
                  <a:pt x="151" y="54"/>
                  <a:pt x="154" y="54"/>
                  <a:pt x="156" y="57"/>
                </a:cubicBezTo>
                <a:cubicBezTo>
                  <a:pt x="163" y="57"/>
                  <a:pt x="163" y="57"/>
                  <a:pt x="163" y="57"/>
                </a:cubicBezTo>
                <a:cubicBezTo>
                  <a:pt x="164" y="57"/>
                  <a:pt x="164" y="57"/>
                  <a:pt x="164" y="58"/>
                </a:cubicBezTo>
                <a:cubicBezTo>
                  <a:pt x="164" y="60"/>
                  <a:pt x="163" y="61"/>
                  <a:pt x="162" y="62"/>
                </a:cubicBezTo>
                <a:cubicBezTo>
                  <a:pt x="160" y="65"/>
                  <a:pt x="161" y="67"/>
                  <a:pt x="159" y="68"/>
                </a:cubicBezTo>
                <a:cubicBezTo>
                  <a:pt x="157" y="70"/>
                  <a:pt x="153" y="70"/>
                  <a:pt x="157" y="71"/>
                </a:cubicBezTo>
                <a:cubicBezTo>
                  <a:pt x="159" y="71"/>
                  <a:pt x="159" y="72"/>
                  <a:pt x="161" y="72"/>
                </a:cubicBezTo>
                <a:cubicBezTo>
                  <a:pt x="163" y="73"/>
                  <a:pt x="164" y="72"/>
                  <a:pt x="166" y="73"/>
                </a:cubicBezTo>
                <a:cubicBezTo>
                  <a:pt x="167" y="75"/>
                  <a:pt x="168" y="76"/>
                  <a:pt x="170" y="76"/>
                </a:cubicBezTo>
                <a:cubicBezTo>
                  <a:pt x="173" y="77"/>
                  <a:pt x="176" y="77"/>
                  <a:pt x="176" y="80"/>
                </a:cubicBezTo>
                <a:cubicBezTo>
                  <a:pt x="176" y="83"/>
                  <a:pt x="176" y="83"/>
                  <a:pt x="176" y="83"/>
                </a:cubicBezTo>
                <a:cubicBezTo>
                  <a:pt x="180" y="83"/>
                  <a:pt x="175" y="84"/>
                  <a:pt x="175" y="87"/>
                </a:cubicBezTo>
                <a:cubicBezTo>
                  <a:pt x="175" y="89"/>
                  <a:pt x="182" y="93"/>
                  <a:pt x="184" y="97"/>
                </a:cubicBezTo>
                <a:cubicBezTo>
                  <a:pt x="185" y="99"/>
                  <a:pt x="184" y="101"/>
                  <a:pt x="184" y="103"/>
                </a:cubicBezTo>
                <a:cubicBezTo>
                  <a:pt x="185" y="106"/>
                  <a:pt x="186" y="108"/>
                  <a:pt x="188" y="111"/>
                </a:cubicBezTo>
                <a:cubicBezTo>
                  <a:pt x="190" y="115"/>
                  <a:pt x="191" y="118"/>
                  <a:pt x="191" y="121"/>
                </a:cubicBezTo>
                <a:cubicBezTo>
                  <a:pt x="191" y="121"/>
                  <a:pt x="191" y="121"/>
                  <a:pt x="191" y="121"/>
                </a:cubicBezTo>
                <a:cubicBezTo>
                  <a:pt x="180" y="121"/>
                  <a:pt x="181" y="113"/>
                  <a:pt x="171" y="109"/>
                </a:cubicBezTo>
                <a:cubicBezTo>
                  <a:pt x="167" y="108"/>
                  <a:pt x="162" y="108"/>
                  <a:pt x="160" y="104"/>
                </a:cubicBezTo>
                <a:cubicBezTo>
                  <a:pt x="152" y="95"/>
                  <a:pt x="144" y="99"/>
                  <a:pt x="136" y="106"/>
                </a:cubicBezTo>
                <a:cubicBezTo>
                  <a:pt x="134" y="107"/>
                  <a:pt x="130" y="108"/>
                  <a:pt x="130" y="109"/>
                </a:cubicBezTo>
                <a:cubicBezTo>
                  <a:pt x="128" y="111"/>
                  <a:pt x="129" y="114"/>
                  <a:pt x="125" y="116"/>
                </a:cubicBezTo>
                <a:cubicBezTo>
                  <a:pt x="125" y="119"/>
                  <a:pt x="119" y="127"/>
                  <a:pt x="115" y="126"/>
                </a:cubicBezTo>
                <a:cubicBezTo>
                  <a:pt x="111" y="125"/>
                  <a:pt x="110" y="117"/>
                  <a:pt x="107" y="117"/>
                </a:cubicBezTo>
                <a:cubicBezTo>
                  <a:pt x="107" y="118"/>
                  <a:pt x="107" y="118"/>
                  <a:pt x="107" y="118"/>
                </a:cubicBezTo>
                <a:cubicBezTo>
                  <a:pt x="105" y="128"/>
                  <a:pt x="96" y="130"/>
                  <a:pt x="91" y="138"/>
                </a:cubicBezTo>
                <a:cubicBezTo>
                  <a:pt x="88" y="142"/>
                  <a:pt x="93" y="142"/>
                  <a:pt x="92" y="145"/>
                </a:cubicBezTo>
                <a:cubicBezTo>
                  <a:pt x="89" y="155"/>
                  <a:pt x="89" y="155"/>
                  <a:pt x="89" y="155"/>
                </a:cubicBezTo>
                <a:cubicBezTo>
                  <a:pt x="87" y="159"/>
                  <a:pt x="85" y="163"/>
                  <a:pt x="82" y="166"/>
                </a:cubicBezTo>
                <a:cubicBezTo>
                  <a:pt x="84" y="170"/>
                  <a:pt x="82" y="172"/>
                  <a:pt x="78" y="173"/>
                </a:cubicBezTo>
                <a:cubicBezTo>
                  <a:pt x="75" y="178"/>
                  <a:pt x="73" y="177"/>
                  <a:pt x="73" y="184"/>
                </a:cubicBezTo>
                <a:cubicBezTo>
                  <a:pt x="74" y="187"/>
                  <a:pt x="73" y="190"/>
                  <a:pt x="70" y="190"/>
                </a:cubicBezTo>
                <a:cubicBezTo>
                  <a:pt x="63" y="190"/>
                  <a:pt x="60" y="195"/>
                  <a:pt x="55" y="196"/>
                </a:cubicBezTo>
                <a:cubicBezTo>
                  <a:pt x="52" y="196"/>
                  <a:pt x="49" y="201"/>
                  <a:pt x="47" y="202"/>
                </a:cubicBezTo>
                <a:cubicBezTo>
                  <a:pt x="32" y="207"/>
                  <a:pt x="25" y="195"/>
                  <a:pt x="18" y="186"/>
                </a:cubicBezTo>
                <a:cubicBezTo>
                  <a:pt x="13" y="179"/>
                  <a:pt x="5" y="174"/>
                  <a:pt x="3" y="165"/>
                </a:cubicBezTo>
                <a:lnTo>
                  <a:pt x="0" y="157"/>
                </a:lnTo>
                <a:close/>
              </a:path>
            </a:pathLst>
          </a:custGeom>
          <a:solidFill>
            <a:srgbClr val="5C9AD3"/>
          </a:soli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6"/>
          <p:cNvSpPr>
            <a:spLocks/>
          </p:cNvSpPr>
          <p:nvPr/>
        </p:nvSpPr>
        <p:spPr bwMode="auto">
          <a:xfrm>
            <a:off x="5121464" y="2478353"/>
            <a:ext cx="914193" cy="916060"/>
          </a:xfrm>
          <a:custGeom>
            <a:avLst/>
            <a:gdLst/>
            <a:ahLst/>
            <a:cxnLst>
              <a:cxn ang="0">
                <a:pos x="53" y="70"/>
              </a:cxn>
              <a:cxn ang="0">
                <a:pos x="97" y="107"/>
              </a:cxn>
              <a:cxn ang="0">
                <a:pos x="120" y="95"/>
              </a:cxn>
              <a:cxn ang="0">
                <a:pos x="128" y="78"/>
              </a:cxn>
              <a:cxn ang="0">
                <a:pos x="139" y="60"/>
              </a:cxn>
              <a:cxn ang="0">
                <a:pos x="141" y="43"/>
              </a:cxn>
              <a:cxn ang="0">
                <a:pos x="157" y="22"/>
              </a:cxn>
              <a:cxn ang="0">
                <a:pos x="175" y="21"/>
              </a:cxn>
              <a:cxn ang="0">
                <a:pos x="186" y="11"/>
              </a:cxn>
              <a:cxn ang="0">
                <a:pos x="221" y="14"/>
              </a:cxn>
              <a:cxn ang="0">
                <a:pos x="241" y="26"/>
              </a:cxn>
              <a:cxn ang="0">
                <a:pos x="245" y="38"/>
              </a:cxn>
              <a:cxn ang="0">
                <a:pos x="240" y="56"/>
              </a:cxn>
              <a:cxn ang="0">
                <a:pos x="260" y="74"/>
              </a:cxn>
              <a:cxn ang="0">
                <a:pos x="277" y="86"/>
              </a:cxn>
              <a:cxn ang="0">
                <a:pos x="290" y="94"/>
              </a:cxn>
              <a:cxn ang="0">
                <a:pos x="298" y="103"/>
              </a:cxn>
              <a:cxn ang="0">
                <a:pos x="302" y="117"/>
              </a:cxn>
              <a:cxn ang="0">
                <a:pos x="289" y="120"/>
              </a:cxn>
              <a:cxn ang="0">
                <a:pos x="276" y="120"/>
              </a:cxn>
              <a:cxn ang="0">
                <a:pos x="266" y="118"/>
              </a:cxn>
              <a:cxn ang="0">
                <a:pos x="245" y="103"/>
              </a:cxn>
              <a:cxn ang="0">
                <a:pos x="243" y="105"/>
              </a:cxn>
              <a:cxn ang="0">
                <a:pos x="250" y="121"/>
              </a:cxn>
              <a:cxn ang="0">
                <a:pos x="233" y="127"/>
              </a:cxn>
              <a:cxn ang="0">
                <a:pos x="225" y="146"/>
              </a:cxn>
              <a:cxn ang="0">
                <a:pos x="219" y="151"/>
              </a:cxn>
              <a:cxn ang="0">
                <a:pos x="214" y="175"/>
              </a:cxn>
              <a:cxn ang="0">
                <a:pos x="217" y="191"/>
              </a:cxn>
              <a:cxn ang="0">
                <a:pos x="217" y="200"/>
              </a:cxn>
              <a:cxn ang="0">
                <a:pos x="222" y="202"/>
              </a:cxn>
              <a:cxn ang="0">
                <a:pos x="219" y="212"/>
              </a:cxn>
              <a:cxn ang="0">
                <a:pos x="221" y="219"/>
              </a:cxn>
              <a:cxn ang="0">
                <a:pos x="211" y="224"/>
              </a:cxn>
              <a:cxn ang="0">
                <a:pos x="202" y="225"/>
              </a:cxn>
              <a:cxn ang="0">
                <a:pos x="194" y="233"/>
              </a:cxn>
              <a:cxn ang="0">
                <a:pos x="187" y="240"/>
              </a:cxn>
              <a:cxn ang="0">
                <a:pos x="177" y="248"/>
              </a:cxn>
              <a:cxn ang="0">
                <a:pos x="159" y="268"/>
              </a:cxn>
              <a:cxn ang="0">
                <a:pos x="153" y="291"/>
              </a:cxn>
              <a:cxn ang="0">
                <a:pos x="149" y="299"/>
              </a:cxn>
              <a:cxn ang="0">
                <a:pos x="153" y="303"/>
              </a:cxn>
              <a:cxn ang="0">
                <a:pos x="161" y="303"/>
              </a:cxn>
              <a:cxn ang="0">
                <a:pos x="163" y="308"/>
              </a:cxn>
              <a:cxn ang="0">
                <a:pos x="146" y="304"/>
              </a:cxn>
              <a:cxn ang="0">
                <a:pos x="132" y="285"/>
              </a:cxn>
              <a:cxn ang="0">
                <a:pos x="133" y="265"/>
              </a:cxn>
              <a:cxn ang="0">
                <a:pos x="120" y="247"/>
              </a:cxn>
              <a:cxn ang="0">
                <a:pos x="117" y="243"/>
              </a:cxn>
              <a:cxn ang="0">
                <a:pos x="88" y="202"/>
              </a:cxn>
              <a:cxn ang="0">
                <a:pos x="73" y="178"/>
              </a:cxn>
              <a:cxn ang="0">
                <a:pos x="68" y="161"/>
              </a:cxn>
              <a:cxn ang="0">
                <a:pos x="69" y="138"/>
              </a:cxn>
              <a:cxn ang="0">
                <a:pos x="54" y="130"/>
              </a:cxn>
              <a:cxn ang="0">
                <a:pos x="11" y="135"/>
              </a:cxn>
              <a:cxn ang="0">
                <a:pos x="2" y="133"/>
              </a:cxn>
              <a:cxn ang="0">
                <a:pos x="0" y="114"/>
              </a:cxn>
              <a:cxn ang="0">
                <a:pos x="13" y="103"/>
              </a:cxn>
              <a:cxn ang="0">
                <a:pos x="18" y="80"/>
              </a:cxn>
              <a:cxn ang="0">
                <a:pos x="25" y="78"/>
              </a:cxn>
              <a:cxn ang="0">
                <a:pos x="34" y="80"/>
              </a:cxn>
              <a:cxn ang="0">
                <a:pos x="44" y="76"/>
              </a:cxn>
              <a:cxn ang="0">
                <a:pos x="50" y="62"/>
              </a:cxn>
            </a:cxnLst>
            <a:rect l="0" t="0" r="r" b="b"/>
            <a:pathLst>
              <a:path w="308" h="308">
                <a:moveTo>
                  <a:pt x="50" y="62"/>
                </a:moveTo>
                <a:cubicBezTo>
                  <a:pt x="53" y="70"/>
                  <a:pt x="53" y="70"/>
                  <a:pt x="53" y="70"/>
                </a:cubicBezTo>
                <a:cubicBezTo>
                  <a:pt x="55" y="79"/>
                  <a:pt x="63" y="84"/>
                  <a:pt x="68" y="91"/>
                </a:cubicBezTo>
                <a:cubicBezTo>
                  <a:pt x="75" y="100"/>
                  <a:pt x="82" y="112"/>
                  <a:pt x="97" y="107"/>
                </a:cubicBezTo>
                <a:cubicBezTo>
                  <a:pt x="99" y="106"/>
                  <a:pt x="102" y="101"/>
                  <a:pt x="105" y="101"/>
                </a:cubicBezTo>
                <a:cubicBezTo>
                  <a:pt x="110" y="100"/>
                  <a:pt x="113" y="95"/>
                  <a:pt x="120" y="95"/>
                </a:cubicBezTo>
                <a:cubicBezTo>
                  <a:pt x="123" y="95"/>
                  <a:pt x="124" y="92"/>
                  <a:pt x="123" y="89"/>
                </a:cubicBezTo>
                <a:cubicBezTo>
                  <a:pt x="123" y="82"/>
                  <a:pt x="125" y="83"/>
                  <a:pt x="128" y="78"/>
                </a:cubicBezTo>
                <a:cubicBezTo>
                  <a:pt x="132" y="77"/>
                  <a:pt x="134" y="75"/>
                  <a:pt x="132" y="71"/>
                </a:cubicBezTo>
                <a:cubicBezTo>
                  <a:pt x="135" y="68"/>
                  <a:pt x="137" y="64"/>
                  <a:pt x="139" y="60"/>
                </a:cubicBezTo>
                <a:cubicBezTo>
                  <a:pt x="142" y="50"/>
                  <a:pt x="142" y="50"/>
                  <a:pt x="142" y="50"/>
                </a:cubicBezTo>
                <a:cubicBezTo>
                  <a:pt x="143" y="47"/>
                  <a:pt x="138" y="47"/>
                  <a:pt x="141" y="43"/>
                </a:cubicBezTo>
                <a:cubicBezTo>
                  <a:pt x="146" y="35"/>
                  <a:pt x="155" y="33"/>
                  <a:pt x="157" y="23"/>
                </a:cubicBezTo>
                <a:cubicBezTo>
                  <a:pt x="157" y="23"/>
                  <a:pt x="157" y="23"/>
                  <a:pt x="157" y="22"/>
                </a:cubicBezTo>
                <a:cubicBezTo>
                  <a:pt x="160" y="22"/>
                  <a:pt x="161" y="30"/>
                  <a:pt x="165" y="31"/>
                </a:cubicBezTo>
                <a:cubicBezTo>
                  <a:pt x="169" y="32"/>
                  <a:pt x="175" y="24"/>
                  <a:pt x="175" y="21"/>
                </a:cubicBezTo>
                <a:cubicBezTo>
                  <a:pt x="179" y="19"/>
                  <a:pt x="178" y="16"/>
                  <a:pt x="180" y="14"/>
                </a:cubicBezTo>
                <a:cubicBezTo>
                  <a:pt x="180" y="13"/>
                  <a:pt x="184" y="12"/>
                  <a:pt x="186" y="11"/>
                </a:cubicBezTo>
                <a:cubicBezTo>
                  <a:pt x="194" y="4"/>
                  <a:pt x="202" y="0"/>
                  <a:pt x="210" y="9"/>
                </a:cubicBezTo>
                <a:cubicBezTo>
                  <a:pt x="212" y="13"/>
                  <a:pt x="217" y="13"/>
                  <a:pt x="221" y="14"/>
                </a:cubicBezTo>
                <a:cubicBezTo>
                  <a:pt x="231" y="18"/>
                  <a:pt x="230" y="26"/>
                  <a:pt x="241" y="26"/>
                </a:cubicBezTo>
                <a:cubicBezTo>
                  <a:pt x="241" y="26"/>
                  <a:pt x="241" y="26"/>
                  <a:pt x="241" y="26"/>
                </a:cubicBezTo>
                <a:cubicBezTo>
                  <a:pt x="242" y="28"/>
                  <a:pt x="242" y="29"/>
                  <a:pt x="243" y="31"/>
                </a:cubicBezTo>
                <a:cubicBezTo>
                  <a:pt x="243" y="34"/>
                  <a:pt x="245" y="35"/>
                  <a:pt x="245" y="38"/>
                </a:cubicBezTo>
                <a:cubicBezTo>
                  <a:pt x="241" y="42"/>
                  <a:pt x="241" y="42"/>
                  <a:pt x="241" y="42"/>
                </a:cubicBezTo>
                <a:cubicBezTo>
                  <a:pt x="240" y="49"/>
                  <a:pt x="238" y="47"/>
                  <a:pt x="240" y="56"/>
                </a:cubicBezTo>
                <a:cubicBezTo>
                  <a:pt x="241" y="59"/>
                  <a:pt x="244" y="59"/>
                  <a:pt x="247" y="61"/>
                </a:cubicBezTo>
                <a:cubicBezTo>
                  <a:pt x="253" y="64"/>
                  <a:pt x="253" y="71"/>
                  <a:pt x="260" y="74"/>
                </a:cubicBezTo>
                <a:cubicBezTo>
                  <a:pt x="265" y="76"/>
                  <a:pt x="269" y="75"/>
                  <a:pt x="273" y="79"/>
                </a:cubicBezTo>
                <a:cubicBezTo>
                  <a:pt x="275" y="81"/>
                  <a:pt x="275" y="84"/>
                  <a:pt x="277" y="86"/>
                </a:cubicBezTo>
                <a:cubicBezTo>
                  <a:pt x="279" y="87"/>
                  <a:pt x="280" y="87"/>
                  <a:pt x="283" y="88"/>
                </a:cubicBezTo>
                <a:cubicBezTo>
                  <a:pt x="286" y="89"/>
                  <a:pt x="287" y="92"/>
                  <a:pt x="290" y="94"/>
                </a:cubicBezTo>
                <a:cubicBezTo>
                  <a:pt x="293" y="95"/>
                  <a:pt x="293" y="98"/>
                  <a:pt x="295" y="100"/>
                </a:cubicBezTo>
                <a:cubicBezTo>
                  <a:pt x="295" y="101"/>
                  <a:pt x="296" y="102"/>
                  <a:pt x="298" y="103"/>
                </a:cubicBezTo>
                <a:cubicBezTo>
                  <a:pt x="303" y="105"/>
                  <a:pt x="308" y="104"/>
                  <a:pt x="308" y="109"/>
                </a:cubicBezTo>
                <a:cubicBezTo>
                  <a:pt x="308" y="113"/>
                  <a:pt x="305" y="115"/>
                  <a:pt x="302" y="117"/>
                </a:cubicBezTo>
                <a:cubicBezTo>
                  <a:pt x="300" y="119"/>
                  <a:pt x="299" y="122"/>
                  <a:pt x="296" y="122"/>
                </a:cubicBezTo>
                <a:cubicBezTo>
                  <a:pt x="293" y="122"/>
                  <a:pt x="291" y="120"/>
                  <a:pt x="289" y="120"/>
                </a:cubicBezTo>
                <a:cubicBezTo>
                  <a:pt x="285" y="120"/>
                  <a:pt x="284" y="122"/>
                  <a:pt x="280" y="122"/>
                </a:cubicBezTo>
                <a:cubicBezTo>
                  <a:pt x="278" y="122"/>
                  <a:pt x="278" y="120"/>
                  <a:pt x="276" y="120"/>
                </a:cubicBezTo>
                <a:cubicBezTo>
                  <a:pt x="274" y="120"/>
                  <a:pt x="273" y="121"/>
                  <a:pt x="271" y="121"/>
                </a:cubicBezTo>
                <a:cubicBezTo>
                  <a:pt x="269" y="121"/>
                  <a:pt x="268" y="118"/>
                  <a:pt x="266" y="118"/>
                </a:cubicBezTo>
                <a:cubicBezTo>
                  <a:pt x="260" y="117"/>
                  <a:pt x="257" y="117"/>
                  <a:pt x="252" y="113"/>
                </a:cubicBezTo>
                <a:cubicBezTo>
                  <a:pt x="248" y="110"/>
                  <a:pt x="249" y="106"/>
                  <a:pt x="245" y="103"/>
                </a:cubicBezTo>
                <a:cubicBezTo>
                  <a:pt x="243" y="103"/>
                  <a:pt x="243" y="103"/>
                  <a:pt x="243" y="103"/>
                </a:cubicBezTo>
                <a:cubicBezTo>
                  <a:pt x="243" y="105"/>
                  <a:pt x="243" y="105"/>
                  <a:pt x="243" y="105"/>
                </a:cubicBezTo>
                <a:cubicBezTo>
                  <a:pt x="243" y="108"/>
                  <a:pt x="246" y="108"/>
                  <a:pt x="247" y="110"/>
                </a:cubicBezTo>
                <a:cubicBezTo>
                  <a:pt x="249" y="114"/>
                  <a:pt x="250" y="116"/>
                  <a:pt x="250" y="121"/>
                </a:cubicBezTo>
                <a:cubicBezTo>
                  <a:pt x="250" y="127"/>
                  <a:pt x="245" y="118"/>
                  <a:pt x="241" y="118"/>
                </a:cubicBezTo>
                <a:cubicBezTo>
                  <a:pt x="236" y="118"/>
                  <a:pt x="235" y="123"/>
                  <a:pt x="233" y="127"/>
                </a:cubicBezTo>
                <a:cubicBezTo>
                  <a:pt x="229" y="132"/>
                  <a:pt x="226" y="135"/>
                  <a:pt x="225" y="141"/>
                </a:cubicBezTo>
                <a:cubicBezTo>
                  <a:pt x="225" y="143"/>
                  <a:pt x="225" y="144"/>
                  <a:pt x="225" y="146"/>
                </a:cubicBezTo>
                <a:cubicBezTo>
                  <a:pt x="225" y="146"/>
                  <a:pt x="223" y="146"/>
                  <a:pt x="223" y="147"/>
                </a:cubicBezTo>
                <a:cubicBezTo>
                  <a:pt x="221" y="148"/>
                  <a:pt x="220" y="149"/>
                  <a:pt x="219" y="151"/>
                </a:cubicBezTo>
                <a:cubicBezTo>
                  <a:pt x="218" y="155"/>
                  <a:pt x="218" y="157"/>
                  <a:pt x="218" y="161"/>
                </a:cubicBezTo>
                <a:cubicBezTo>
                  <a:pt x="217" y="167"/>
                  <a:pt x="214" y="169"/>
                  <a:pt x="214" y="175"/>
                </a:cubicBezTo>
                <a:cubicBezTo>
                  <a:pt x="214" y="180"/>
                  <a:pt x="213" y="183"/>
                  <a:pt x="215" y="187"/>
                </a:cubicBezTo>
                <a:cubicBezTo>
                  <a:pt x="216" y="188"/>
                  <a:pt x="217" y="189"/>
                  <a:pt x="217" y="191"/>
                </a:cubicBezTo>
                <a:cubicBezTo>
                  <a:pt x="217" y="194"/>
                  <a:pt x="216" y="195"/>
                  <a:pt x="216" y="198"/>
                </a:cubicBezTo>
                <a:cubicBezTo>
                  <a:pt x="216" y="199"/>
                  <a:pt x="216" y="200"/>
                  <a:pt x="217" y="200"/>
                </a:cubicBezTo>
                <a:cubicBezTo>
                  <a:pt x="220" y="200"/>
                  <a:pt x="224" y="194"/>
                  <a:pt x="224" y="196"/>
                </a:cubicBezTo>
                <a:cubicBezTo>
                  <a:pt x="224" y="198"/>
                  <a:pt x="222" y="200"/>
                  <a:pt x="222" y="202"/>
                </a:cubicBezTo>
                <a:cubicBezTo>
                  <a:pt x="222" y="205"/>
                  <a:pt x="223" y="206"/>
                  <a:pt x="222" y="209"/>
                </a:cubicBezTo>
                <a:cubicBezTo>
                  <a:pt x="221" y="210"/>
                  <a:pt x="219" y="210"/>
                  <a:pt x="219" y="212"/>
                </a:cubicBezTo>
                <a:cubicBezTo>
                  <a:pt x="219" y="215"/>
                  <a:pt x="224" y="210"/>
                  <a:pt x="224" y="216"/>
                </a:cubicBezTo>
                <a:cubicBezTo>
                  <a:pt x="224" y="218"/>
                  <a:pt x="222" y="219"/>
                  <a:pt x="221" y="219"/>
                </a:cubicBezTo>
                <a:cubicBezTo>
                  <a:pt x="220" y="219"/>
                  <a:pt x="220" y="219"/>
                  <a:pt x="219" y="219"/>
                </a:cubicBezTo>
                <a:cubicBezTo>
                  <a:pt x="215" y="219"/>
                  <a:pt x="215" y="224"/>
                  <a:pt x="211" y="224"/>
                </a:cubicBezTo>
                <a:cubicBezTo>
                  <a:pt x="208" y="224"/>
                  <a:pt x="208" y="219"/>
                  <a:pt x="205" y="219"/>
                </a:cubicBezTo>
                <a:cubicBezTo>
                  <a:pt x="202" y="219"/>
                  <a:pt x="202" y="222"/>
                  <a:pt x="202" y="225"/>
                </a:cubicBezTo>
                <a:cubicBezTo>
                  <a:pt x="201" y="227"/>
                  <a:pt x="199" y="228"/>
                  <a:pt x="198" y="230"/>
                </a:cubicBezTo>
                <a:cubicBezTo>
                  <a:pt x="197" y="232"/>
                  <a:pt x="196" y="232"/>
                  <a:pt x="194" y="233"/>
                </a:cubicBezTo>
                <a:cubicBezTo>
                  <a:pt x="193" y="234"/>
                  <a:pt x="193" y="236"/>
                  <a:pt x="191" y="237"/>
                </a:cubicBezTo>
                <a:cubicBezTo>
                  <a:pt x="190" y="238"/>
                  <a:pt x="188" y="238"/>
                  <a:pt x="187" y="240"/>
                </a:cubicBezTo>
                <a:cubicBezTo>
                  <a:pt x="186" y="241"/>
                  <a:pt x="184" y="241"/>
                  <a:pt x="183" y="242"/>
                </a:cubicBezTo>
                <a:cubicBezTo>
                  <a:pt x="180" y="243"/>
                  <a:pt x="179" y="246"/>
                  <a:pt x="177" y="248"/>
                </a:cubicBezTo>
                <a:cubicBezTo>
                  <a:pt x="173" y="252"/>
                  <a:pt x="171" y="254"/>
                  <a:pt x="168" y="258"/>
                </a:cubicBezTo>
                <a:cubicBezTo>
                  <a:pt x="165" y="262"/>
                  <a:pt x="162" y="264"/>
                  <a:pt x="159" y="268"/>
                </a:cubicBezTo>
                <a:cubicBezTo>
                  <a:pt x="158" y="270"/>
                  <a:pt x="156" y="271"/>
                  <a:pt x="155" y="273"/>
                </a:cubicBezTo>
                <a:cubicBezTo>
                  <a:pt x="152" y="279"/>
                  <a:pt x="155" y="284"/>
                  <a:pt x="153" y="291"/>
                </a:cubicBezTo>
                <a:cubicBezTo>
                  <a:pt x="152" y="293"/>
                  <a:pt x="146" y="299"/>
                  <a:pt x="148" y="300"/>
                </a:cubicBezTo>
                <a:cubicBezTo>
                  <a:pt x="149" y="299"/>
                  <a:pt x="149" y="299"/>
                  <a:pt x="149" y="299"/>
                </a:cubicBezTo>
                <a:cubicBezTo>
                  <a:pt x="151" y="299"/>
                  <a:pt x="151" y="299"/>
                  <a:pt x="151" y="299"/>
                </a:cubicBezTo>
                <a:cubicBezTo>
                  <a:pt x="151" y="301"/>
                  <a:pt x="151" y="303"/>
                  <a:pt x="153" y="303"/>
                </a:cubicBezTo>
                <a:cubicBezTo>
                  <a:pt x="155" y="303"/>
                  <a:pt x="156" y="301"/>
                  <a:pt x="158" y="301"/>
                </a:cubicBezTo>
                <a:cubicBezTo>
                  <a:pt x="160" y="301"/>
                  <a:pt x="160" y="303"/>
                  <a:pt x="161" y="303"/>
                </a:cubicBezTo>
                <a:cubicBezTo>
                  <a:pt x="162" y="304"/>
                  <a:pt x="163" y="305"/>
                  <a:pt x="163" y="306"/>
                </a:cubicBezTo>
                <a:cubicBezTo>
                  <a:pt x="163" y="307"/>
                  <a:pt x="163" y="308"/>
                  <a:pt x="163" y="308"/>
                </a:cubicBezTo>
                <a:cubicBezTo>
                  <a:pt x="163" y="308"/>
                  <a:pt x="163" y="308"/>
                  <a:pt x="163" y="308"/>
                </a:cubicBezTo>
                <a:cubicBezTo>
                  <a:pt x="156" y="308"/>
                  <a:pt x="153" y="305"/>
                  <a:pt x="146" y="304"/>
                </a:cubicBezTo>
                <a:cubicBezTo>
                  <a:pt x="140" y="304"/>
                  <a:pt x="132" y="301"/>
                  <a:pt x="132" y="295"/>
                </a:cubicBezTo>
                <a:cubicBezTo>
                  <a:pt x="132" y="285"/>
                  <a:pt x="132" y="285"/>
                  <a:pt x="132" y="285"/>
                </a:cubicBezTo>
                <a:cubicBezTo>
                  <a:pt x="132" y="280"/>
                  <a:pt x="133" y="277"/>
                  <a:pt x="133" y="272"/>
                </a:cubicBezTo>
                <a:cubicBezTo>
                  <a:pt x="133" y="265"/>
                  <a:pt x="133" y="265"/>
                  <a:pt x="133" y="265"/>
                </a:cubicBezTo>
                <a:cubicBezTo>
                  <a:pt x="133" y="259"/>
                  <a:pt x="130" y="256"/>
                  <a:pt x="125" y="252"/>
                </a:cubicBezTo>
                <a:cubicBezTo>
                  <a:pt x="124" y="250"/>
                  <a:pt x="122" y="248"/>
                  <a:pt x="120" y="247"/>
                </a:cubicBezTo>
                <a:cubicBezTo>
                  <a:pt x="120" y="247"/>
                  <a:pt x="120" y="247"/>
                  <a:pt x="120" y="247"/>
                </a:cubicBezTo>
                <a:cubicBezTo>
                  <a:pt x="119" y="246"/>
                  <a:pt x="118" y="244"/>
                  <a:pt x="117" y="243"/>
                </a:cubicBezTo>
                <a:cubicBezTo>
                  <a:pt x="115" y="229"/>
                  <a:pt x="105" y="225"/>
                  <a:pt x="94" y="217"/>
                </a:cubicBezTo>
                <a:cubicBezTo>
                  <a:pt x="89" y="214"/>
                  <a:pt x="89" y="208"/>
                  <a:pt x="88" y="202"/>
                </a:cubicBezTo>
                <a:cubicBezTo>
                  <a:pt x="86" y="193"/>
                  <a:pt x="86" y="187"/>
                  <a:pt x="79" y="180"/>
                </a:cubicBezTo>
                <a:cubicBezTo>
                  <a:pt x="77" y="178"/>
                  <a:pt x="75" y="179"/>
                  <a:pt x="73" y="178"/>
                </a:cubicBezTo>
                <a:cubicBezTo>
                  <a:pt x="71" y="175"/>
                  <a:pt x="73" y="171"/>
                  <a:pt x="72" y="168"/>
                </a:cubicBezTo>
                <a:cubicBezTo>
                  <a:pt x="70" y="165"/>
                  <a:pt x="68" y="164"/>
                  <a:pt x="68" y="161"/>
                </a:cubicBezTo>
                <a:cubicBezTo>
                  <a:pt x="68" y="156"/>
                  <a:pt x="72" y="153"/>
                  <a:pt x="72" y="148"/>
                </a:cubicBezTo>
                <a:cubicBezTo>
                  <a:pt x="72" y="144"/>
                  <a:pt x="70" y="142"/>
                  <a:pt x="69" y="138"/>
                </a:cubicBezTo>
                <a:cubicBezTo>
                  <a:pt x="67" y="134"/>
                  <a:pt x="65" y="130"/>
                  <a:pt x="61" y="130"/>
                </a:cubicBezTo>
                <a:cubicBezTo>
                  <a:pt x="54" y="130"/>
                  <a:pt x="54" y="130"/>
                  <a:pt x="54" y="130"/>
                </a:cubicBezTo>
                <a:cubicBezTo>
                  <a:pt x="39" y="130"/>
                  <a:pt x="31" y="135"/>
                  <a:pt x="16" y="135"/>
                </a:cubicBezTo>
                <a:cubicBezTo>
                  <a:pt x="11" y="135"/>
                  <a:pt x="11" y="135"/>
                  <a:pt x="11" y="135"/>
                </a:cubicBezTo>
                <a:cubicBezTo>
                  <a:pt x="7" y="135"/>
                  <a:pt x="5" y="133"/>
                  <a:pt x="2" y="133"/>
                </a:cubicBezTo>
                <a:cubicBezTo>
                  <a:pt x="2" y="133"/>
                  <a:pt x="2" y="133"/>
                  <a:pt x="2" y="133"/>
                </a:cubicBezTo>
                <a:cubicBezTo>
                  <a:pt x="2" y="128"/>
                  <a:pt x="0" y="125"/>
                  <a:pt x="0" y="120"/>
                </a:cubicBezTo>
                <a:cubicBezTo>
                  <a:pt x="0" y="114"/>
                  <a:pt x="0" y="114"/>
                  <a:pt x="0" y="114"/>
                </a:cubicBezTo>
                <a:cubicBezTo>
                  <a:pt x="0" y="111"/>
                  <a:pt x="2" y="110"/>
                  <a:pt x="4" y="109"/>
                </a:cubicBezTo>
                <a:cubicBezTo>
                  <a:pt x="7" y="106"/>
                  <a:pt x="9" y="105"/>
                  <a:pt x="13" y="103"/>
                </a:cubicBezTo>
                <a:cubicBezTo>
                  <a:pt x="17" y="99"/>
                  <a:pt x="18" y="95"/>
                  <a:pt x="18" y="90"/>
                </a:cubicBezTo>
                <a:cubicBezTo>
                  <a:pt x="18" y="86"/>
                  <a:pt x="18" y="84"/>
                  <a:pt x="18" y="80"/>
                </a:cubicBezTo>
                <a:cubicBezTo>
                  <a:pt x="18" y="80"/>
                  <a:pt x="18" y="80"/>
                  <a:pt x="18" y="80"/>
                </a:cubicBezTo>
                <a:cubicBezTo>
                  <a:pt x="20" y="79"/>
                  <a:pt x="22" y="78"/>
                  <a:pt x="25" y="78"/>
                </a:cubicBezTo>
                <a:cubicBezTo>
                  <a:pt x="31" y="78"/>
                  <a:pt x="31" y="78"/>
                  <a:pt x="31" y="78"/>
                </a:cubicBezTo>
                <a:cubicBezTo>
                  <a:pt x="32" y="78"/>
                  <a:pt x="33" y="80"/>
                  <a:pt x="34" y="80"/>
                </a:cubicBezTo>
                <a:cubicBezTo>
                  <a:pt x="40" y="80"/>
                  <a:pt x="40" y="80"/>
                  <a:pt x="40" y="80"/>
                </a:cubicBezTo>
                <a:cubicBezTo>
                  <a:pt x="42" y="80"/>
                  <a:pt x="43" y="78"/>
                  <a:pt x="44" y="76"/>
                </a:cubicBezTo>
                <a:cubicBezTo>
                  <a:pt x="46" y="73"/>
                  <a:pt x="46" y="70"/>
                  <a:pt x="47" y="66"/>
                </a:cubicBezTo>
                <a:cubicBezTo>
                  <a:pt x="48" y="64"/>
                  <a:pt x="49" y="63"/>
                  <a:pt x="50" y="6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7"/>
          <p:cNvSpPr>
            <a:spLocks noEditPoints="1"/>
          </p:cNvSpPr>
          <p:nvPr/>
        </p:nvSpPr>
        <p:spPr bwMode="auto">
          <a:xfrm>
            <a:off x="6762896" y="2164275"/>
            <a:ext cx="691720" cy="772108"/>
          </a:xfrm>
          <a:custGeom>
            <a:avLst/>
            <a:gdLst/>
            <a:ahLst/>
            <a:cxnLst>
              <a:cxn ang="0">
                <a:pos x="223" y="6"/>
              </a:cxn>
              <a:cxn ang="0">
                <a:pos x="224" y="21"/>
              </a:cxn>
              <a:cxn ang="0">
                <a:pos x="223" y="35"/>
              </a:cxn>
              <a:cxn ang="0">
                <a:pos x="226" y="26"/>
              </a:cxn>
              <a:cxn ang="0">
                <a:pos x="230" y="12"/>
              </a:cxn>
              <a:cxn ang="0">
                <a:pos x="223" y="2"/>
              </a:cxn>
              <a:cxn ang="0">
                <a:pos x="155" y="54"/>
              </a:cxn>
              <a:cxn ang="0">
                <a:pos x="162" y="65"/>
              </a:cxn>
              <a:cxn ang="0">
                <a:pos x="170" y="73"/>
              </a:cxn>
              <a:cxn ang="0">
                <a:pos x="167" y="57"/>
              </a:cxn>
              <a:cxn ang="0">
                <a:pos x="144" y="107"/>
              </a:cxn>
              <a:cxn ang="0">
                <a:pos x="143" y="112"/>
              </a:cxn>
              <a:cxn ang="0">
                <a:pos x="148" y="107"/>
              </a:cxn>
              <a:cxn ang="0">
                <a:pos x="144" y="107"/>
              </a:cxn>
              <a:cxn ang="0">
                <a:pos x="0" y="218"/>
              </a:cxn>
              <a:cxn ang="0">
                <a:pos x="24" y="242"/>
              </a:cxn>
              <a:cxn ang="0">
                <a:pos x="22" y="257"/>
              </a:cxn>
              <a:cxn ang="0">
                <a:pos x="30" y="255"/>
              </a:cxn>
              <a:cxn ang="0">
                <a:pos x="42" y="257"/>
              </a:cxn>
              <a:cxn ang="0">
                <a:pos x="65" y="253"/>
              </a:cxn>
              <a:cxn ang="0">
                <a:pos x="74" y="252"/>
              </a:cxn>
              <a:cxn ang="0">
                <a:pos x="103" y="221"/>
              </a:cxn>
              <a:cxn ang="0">
                <a:pos x="116" y="209"/>
              </a:cxn>
              <a:cxn ang="0">
                <a:pos x="127" y="191"/>
              </a:cxn>
              <a:cxn ang="0">
                <a:pos x="130" y="180"/>
              </a:cxn>
              <a:cxn ang="0">
                <a:pos x="126" y="174"/>
              </a:cxn>
              <a:cxn ang="0">
                <a:pos x="117" y="170"/>
              </a:cxn>
              <a:cxn ang="0">
                <a:pos x="106" y="183"/>
              </a:cxn>
              <a:cxn ang="0">
                <a:pos x="104" y="194"/>
              </a:cxn>
              <a:cxn ang="0">
                <a:pos x="87" y="204"/>
              </a:cxn>
              <a:cxn ang="0">
                <a:pos x="80" y="203"/>
              </a:cxn>
              <a:cxn ang="0">
                <a:pos x="67" y="218"/>
              </a:cxn>
              <a:cxn ang="0">
                <a:pos x="51" y="225"/>
              </a:cxn>
              <a:cxn ang="0">
                <a:pos x="33" y="222"/>
              </a:cxn>
              <a:cxn ang="0">
                <a:pos x="26" y="222"/>
              </a:cxn>
              <a:cxn ang="0">
                <a:pos x="13" y="219"/>
              </a:cxn>
              <a:cxn ang="0">
                <a:pos x="7" y="219"/>
              </a:cxn>
              <a:cxn ang="0">
                <a:pos x="0" y="218"/>
              </a:cxn>
            </a:cxnLst>
            <a:rect l="0" t="0" r="r" b="b"/>
            <a:pathLst>
              <a:path w="233" h="260">
                <a:moveTo>
                  <a:pt x="223" y="2"/>
                </a:moveTo>
                <a:cubicBezTo>
                  <a:pt x="222" y="3"/>
                  <a:pt x="223" y="4"/>
                  <a:pt x="223" y="6"/>
                </a:cubicBezTo>
                <a:cubicBezTo>
                  <a:pt x="223" y="9"/>
                  <a:pt x="219" y="10"/>
                  <a:pt x="219" y="13"/>
                </a:cubicBezTo>
                <a:cubicBezTo>
                  <a:pt x="219" y="16"/>
                  <a:pt x="224" y="17"/>
                  <a:pt x="224" y="21"/>
                </a:cubicBezTo>
                <a:cubicBezTo>
                  <a:pt x="224" y="26"/>
                  <a:pt x="219" y="28"/>
                  <a:pt x="219" y="33"/>
                </a:cubicBezTo>
                <a:cubicBezTo>
                  <a:pt x="219" y="35"/>
                  <a:pt x="221" y="35"/>
                  <a:pt x="223" y="35"/>
                </a:cubicBezTo>
                <a:cubicBezTo>
                  <a:pt x="226" y="35"/>
                  <a:pt x="226" y="35"/>
                  <a:pt x="226" y="35"/>
                </a:cubicBezTo>
                <a:cubicBezTo>
                  <a:pt x="226" y="26"/>
                  <a:pt x="226" y="26"/>
                  <a:pt x="226" y="26"/>
                </a:cubicBezTo>
                <a:cubicBezTo>
                  <a:pt x="229" y="24"/>
                  <a:pt x="233" y="22"/>
                  <a:pt x="233" y="18"/>
                </a:cubicBezTo>
                <a:cubicBezTo>
                  <a:pt x="233" y="15"/>
                  <a:pt x="231" y="14"/>
                  <a:pt x="230" y="12"/>
                </a:cubicBezTo>
                <a:cubicBezTo>
                  <a:pt x="228" y="8"/>
                  <a:pt x="230" y="5"/>
                  <a:pt x="227" y="1"/>
                </a:cubicBezTo>
                <a:cubicBezTo>
                  <a:pt x="226" y="0"/>
                  <a:pt x="224" y="2"/>
                  <a:pt x="223" y="2"/>
                </a:cubicBezTo>
                <a:close/>
                <a:moveTo>
                  <a:pt x="162" y="50"/>
                </a:moveTo>
                <a:cubicBezTo>
                  <a:pt x="159" y="50"/>
                  <a:pt x="155" y="51"/>
                  <a:pt x="155" y="54"/>
                </a:cubicBezTo>
                <a:cubicBezTo>
                  <a:pt x="155" y="56"/>
                  <a:pt x="159" y="55"/>
                  <a:pt x="160" y="56"/>
                </a:cubicBezTo>
                <a:cubicBezTo>
                  <a:pt x="163" y="59"/>
                  <a:pt x="162" y="62"/>
                  <a:pt x="162" y="65"/>
                </a:cubicBezTo>
                <a:cubicBezTo>
                  <a:pt x="162" y="67"/>
                  <a:pt x="164" y="68"/>
                  <a:pt x="165" y="69"/>
                </a:cubicBezTo>
                <a:cubicBezTo>
                  <a:pt x="167" y="70"/>
                  <a:pt x="168" y="73"/>
                  <a:pt x="170" y="73"/>
                </a:cubicBezTo>
                <a:cubicBezTo>
                  <a:pt x="172" y="73"/>
                  <a:pt x="173" y="70"/>
                  <a:pt x="173" y="68"/>
                </a:cubicBezTo>
                <a:cubicBezTo>
                  <a:pt x="173" y="63"/>
                  <a:pt x="168" y="62"/>
                  <a:pt x="167" y="57"/>
                </a:cubicBezTo>
                <a:cubicBezTo>
                  <a:pt x="167" y="54"/>
                  <a:pt x="165" y="50"/>
                  <a:pt x="162" y="50"/>
                </a:cubicBezTo>
                <a:close/>
                <a:moveTo>
                  <a:pt x="144" y="107"/>
                </a:moveTo>
                <a:cubicBezTo>
                  <a:pt x="144" y="108"/>
                  <a:pt x="143" y="108"/>
                  <a:pt x="143" y="109"/>
                </a:cubicBezTo>
                <a:cubicBezTo>
                  <a:pt x="143" y="112"/>
                  <a:pt x="143" y="112"/>
                  <a:pt x="143" y="112"/>
                </a:cubicBezTo>
                <a:cubicBezTo>
                  <a:pt x="144" y="112"/>
                  <a:pt x="144" y="112"/>
                  <a:pt x="144" y="112"/>
                </a:cubicBezTo>
                <a:cubicBezTo>
                  <a:pt x="146" y="111"/>
                  <a:pt x="148" y="110"/>
                  <a:pt x="148" y="107"/>
                </a:cubicBezTo>
                <a:cubicBezTo>
                  <a:pt x="148" y="106"/>
                  <a:pt x="147" y="106"/>
                  <a:pt x="145" y="106"/>
                </a:cubicBezTo>
                <a:cubicBezTo>
                  <a:pt x="144" y="106"/>
                  <a:pt x="145" y="106"/>
                  <a:pt x="144" y="107"/>
                </a:cubicBezTo>
                <a:close/>
                <a:moveTo>
                  <a:pt x="0" y="218"/>
                </a:moveTo>
                <a:cubicBezTo>
                  <a:pt x="0" y="218"/>
                  <a:pt x="0" y="218"/>
                  <a:pt x="0" y="218"/>
                </a:cubicBezTo>
                <a:cubicBezTo>
                  <a:pt x="1" y="224"/>
                  <a:pt x="6" y="225"/>
                  <a:pt x="12" y="228"/>
                </a:cubicBezTo>
                <a:cubicBezTo>
                  <a:pt x="19" y="230"/>
                  <a:pt x="24" y="235"/>
                  <a:pt x="24" y="242"/>
                </a:cubicBezTo>
                <a:cubicBezTo>
                  <a:pt x="24" y="247"/>
                  <a:pt x="21" y="250"/>
                  <a:pt x="21" y="254"/>
                </a:cubicBezTo>
                <a:cubicBezTo>
                  <a:pt x="21" y="255"/>
                  <a:pt x="22" y="256"/>
                  <a:pt x="22" y="257"/>
                </a:cubicBezTo>
                <a:cubicBezTo>
                  <a:pt x="22" y="257"/>
                  <a:pt x="22" y="257"/>
                  <a:pt x="22" y="257"/>
                </a:cubicBezTo>
                <a:cubicBezTo>
                  <a:pt x="24" y="256"/>
                  <a:pt x="26" y="255"/>
                  <a:pt x="30" y="255"/>
                </a:cubicBezTo>
                <a:cubicBezTo>
                  <a:pt x="32" y="255"/>
                  <a:pt x="32" y="260"/>
                  <a:pt x="35" y="260"/>
                </a:cubicBezTo>
                <a:cubicBezTo>
                  <a:pt x="38" y="260"/>
                  <a:pt x="39" y="257"/>
                  <a:pt x="42" y="257"/>
                </a:cubicBezTo>
                <a:cubicBezTo>
                  <a:pt x="49" y="257"/>
                  <a:pt x="49" y="257"/>
                  <a:pt x="49" y="257"/>
                </a:cubicBezTo>
                <a:cubicBezTo>
                  <a:pt x="55" y="257"/>
                  <a:pt x="58" y="253"/>
                  <a:pt x="65" y="253"/>
                </a:cubicBezTo>
                <a:cubicBezTo>
                  <a:pt x="66" y="253"/>
                  <a:pt x="67" y="254"/>
                  <a:pt x="69" y="254"/>
                </a:cubicBezTo>
                <a:cubicBezTo>
                  <a:pt x="71" y="254"/>
                  <a:pt x="72" y="253"/>
                  <a:pt x="74" y="252"/>
                </a:cubicBezTo>
                <a:cubicBezTo>
                  <a:pt x="81" y="250"/>
                  <a:pt x="85" y="248"/>
                  <a:pt x="90" y="242"/>
                </a:cubicBezTo>
                <a:cubicBezTo>
                  <a:pt x="95" y="234"/>
                  <a:pt x="94" y="226"/>
                  <a:pt x="103" y="221"/>
                </a:cubicBezTo>
                <a:cubicBezTo>
                  <a:pt x="105" y="220"/>
                  <a:pt x="105" y="219"/>
                  <a:pt x="107" y="217"/>
                </a:cubicBezTo>
                <a:cubicBezTo>
                  <a:pt x="111" y="214"/>
                  <a:pt x="113" y="213"/>
                  <a:pt x="116" y="209"/>
                </a:cubicBezTo>
                <a:cubicBezTo>
                  <a:pt x="118" y="206"/>
                  <a:pt x="118" y="204"/>
                  <a:pt x="120" y="202"/>
                </a:cubicBezTo>
                <a:cubicBezTo>
                  <a:pt x="124" y="199"/>
                  <a:pt x="125" y="195"/>
                  <a:pt x="127" y="191"/>
                </a:cubicBezTo>
                <a:cubicBezTo>
                  <a:pt x="128" y="187"/>
                  <a:pt x="133" y="186"/>
                  <a:pt x="133" y="182"/>
                </a:cubicBezTo>
                <a:cubicBezTo>
                  <a:pt x="133" y="181"/>
                  <a:pt x="131" y="181"/>
                  <a:pt x="130" y="180"/>
                </a:cubicBezTo>
                <a:cubicBezTo>
                  <a:pt x="129" y="179"/>
                  <a:pt x="128" y="176"/>
                  <a:pt x="129" y="174"/>
                </a:cubicBezTo>
                <a:cubicBezTo>
                  <a:pt x="128" y="174"/>
                  <a:pt x="127" y="174"/>
                  <a:pt x="126" y="174"/>
                </a:cubicBezTo>
                <a:cubicBezTo>
                  <a:pt x="125" y="174"/>
                  <a:pt x="124" y="175"/>
                  <a:pt x="124" y="175"/>
                </a:cubicBezTo>
                <a:cubicBezTo>
                  <a:pt x="120" y="175"/>
                  <a:pt x="120" y="172"/>
                  <a:pt x="117" y="170"/>
                </a:cubicBezTo>
                <a:cubicBezTo>
                  <a:pt x="115" y="173"/>
                  <a:pt x="113" y="175"/>
                  <a:pt x="110" y="177"/>
                </a:cubicBezTo>
                <a:cubicBezTo>
                  <a:pt x="108" y="179"/>
                  <a:pt x="106" y="180"/>
                  <a:pt x="106" y="183"/>
                </a:cubicBezTo>
                <a:cubicBezTo>
                  <a:pt x="106" y="186"/>
                  <a:pt x="107" y="187"/>
                  <a:pt x="107" y="189"/>
                </a:cubicBezTo>
                <a:cubicBezTo>
                  <a:pt x="107" y="191"/>
                  <a:pt x="105" y="192"/>
                  <a:pt x="104" y="194"/>
                </a:cubicBezTo>
                <a:cubicBezTo>
                  <a:pt x="101" y="195"/>
                  <a:pt x="100" y="197"/>
                  <a:pt x="98" y="199"/>
                </a:cubicBezTo>
                <a:cubicBezTo>
                  <a:pt x="94" y="202"/>
                  <a:pt x="92" y="204"/>
                  <a:pt x="87" y="204"/>
                </a:cubicBezTo>
                <a:cubicBezTo>
                  <a:pt x="85" y="204"/>
                  <a:pt x="84" y="203"/>
                  <a:pt x="83" y="203"/>
                </a:cubicBezTo>
                <a:cubicBezTo>
                  <a:pt x="81" y="203"/>
                  <a:pt x="81" y="203"/>
                  <a:pt x="80" y="203"/>
                </a:cubicBezTo>
                <a:cubicBezTo>
                  <a:pt x="80" y="206"/>
                  <a:pt x="78" y="208"/>
                  <a:pt x="76" y="211"/>
                </a:cubicBezTo>
                <a:cubicBezTo>
                  <a:pt x="73" y="214"/>
                  <a:pt x="71" y="217"/>
                  <a:pt x="67" y="218"/>
                </a:cubicBezTo>
                <a:cubicBezTo>
                  <a:pt x="62" y="219"/>
                  <a:pt x="59" y="220"/>
                  <a:pt x="55" y="223"/>
                </a:cubicBezTo>
                <a:cubicBezTo>
                  <a:pt x="53" y="224"/>
                  <a:pt x="53" y="225"/>
                  <a:pt x="51" y="225"/>
                </a:cubicBezTo>
                <a:cubicBezTo>
                  <a:pt x="44" y="225"/>
                  <a:pt x="41" y="224"/>
                  <a:pt x="35" y="223"/>
                </a:cubicBezTo>
                <a:cubicBezTo>
                  <a:pt x="34" y="223"/>
                  <a:pt x="34" y="222"/>
                  <a:pt x="33" y="222"/>
                </a:cubicBezTo>
                <a:cubicBezTo>
                  <a:pt x="31" y="222"/>
                  <a:pt x="30" y="224"/>
                  <a:pt x="28" y="224"/>
                </a:cubicBezTo>
                <a:cubicBezTo>
                  <a:pt x="27" y="224"/>
                  <a:pt x="27" y="222"/>
                  <a:pt x="26" y="222"/>
                </a:cubicBezTo>
                <a:cubicBezTo>
                  <a:pt x="23" y="221"/>
                  <a:pt x="21" y="219"/>
                  <a:pt x="18" y="219"/>
                </a:cubicBezTo>
                <a:cubicBezTo>
                  <a:pt x="13" y="219"/>
                  <a:pt x="13" y="219"/>
                  <a:pt x="13" y="219"/>
                </a:cubicBezTo>
                <a:cubicBezTo>
                  <a:pt x="12" y="218"/>
                  <a:pt x="12" y="217"/>
                  <a:pt x="10" y="217"/>
                </a:cubicBezTo>
                <a:cubicBezTo>
                  <a:pt x="9" y="217"/>
                  <a:pt x="8" y="219"/>
                  <a:pt x="7" y="219"/>
                </a:cubicBezTo>
                <a:cubicBezTo>
                  <a:pt x="4" y="219"/>
                  <a:pt x="2" y="219"/>
                  <a:pt x="0" y="218"/>
                </a:cubicBezTo>
                <a:cubicBezTo>
                  <a:pt x="0" y="218"/>
                  <a:pt x="0" y="218"/>
                  <a:pt x="0" y="2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8"/>
          <p:cNvSpPr>
            <a:spLocks noEditPoints="1"/>
          </p:cNvSpPr>
          <p:nvPr/>
        </p:nvSpPr>
        <p:spPr bwMode="auto">
          <a:xfrm>
            <a:off x="8839927" y="3097161"/>
            <a:ext cx="1142273" cy="1531130"/>
          </a:xfrm>
          <a:custGeom>
            <a:avLst/>
            <a:gdLst/>
            <a:ahLst/>
            <a:cxnLst>
              <a:cxn ang="0">
                <a:pos x="14" y="155"/>
              </a:cxn>
              <a:cxn ang="0">
                <a:pos x="41" y="165"/>
              </a:cxn>
              <a:cxn ang="0">
                <a:pos x="67" y="151"/>
              </a:cxn>
              <a:cxn ang="0">
                <a:pos x="84" y="126"/>
              </a:cxn>
              <a:cxn ang="0">
                <a:pos x="104" y="97"/>
              </a:cxn>
              <a:cxn ang="0">
                <a:pos x="117" y="96"/>
              </a:cxn>
              <a:cxn ang="0">
                <a:pos x="137" y="93"/>
              </a:cxn>
              <a:cxn ang="0">
                <a:pos x="154" y="80"/>
              </a:cxn>
              <a:cxn ang="0">
                <a:pos x="182" y="54"/>
              </a:cxn>
              <a:cxn ang="0">
                <a:pos x="223" y="65"/>
              </a:cxn>
              <a:cxn ang="0">
                <a:pos x="271" y="84"/>
              </a:cxn>
              <a:cxn ang="0">
                <a:pos x="318" y="103"/>
              </a:cxn>
              <a:cxn ang="0">
                <a:pos x="350" y="108"/>
              </a:cxn>
              <a:cxn ang="0">
                <a:pos x="381" y="118"/>
              </a:cxn>
              <a:cxn ang="0">
                <a:pos x="384" y="515"/>
              </a:cxn>
              <a:cxn ang="0">
                <a:pos x="362" y="491"/>
              </a:cxn>
              <a:cxn ang="0">
                <a:pos x="323" y="456"/>
              </a:cxn>
              <a:cxn ang="0">
                <a:pos x="291" y="454"/>
              </a:cxn>
              <a:cxn ang="0">
                <a:pos x="270" y="452"/>
              </a:cxn>
              <a:cxn ang="0">
                <a:pos x="233" y="463"/>
              </a:cxn>
              <a:cxn ang="0">
                <a:pos x="205" y="466"/>
              </a:cxn>
              <a:cxn ang="0">
                <a:pos x="182" y="470"/>
              </a:cxn>
              <a:cxn ang="0">
                <a:pos x="195" y="436"/>
              </a:cxn>
              <a:cxn ang="0">
                <a:pos x="225" y="409"/>
              </a:cxn>
              <a:cxn ang="0">
                <a:pos x="267" y="417"/>
              </a:cxn>
              <a:cxn ang="0">
                <a:pos x="244" y="397"/>
              </a:cxn>
              <a:cxn ang="0">
                <a:pos x="266" y="395"/>
              </a:cxn>
              <a:cxn ang="0">
                <a:pos x="239" y="382"/>
              </a:cxn>
              <a:cxn ang="0">
                <a:pos x="251" y="372"/>
              </a:cxn>
              <a:cxn ang="0">
                <a:pos x="242" y="357"/>
              </a:cxn>
              <a:cxn ang="0">
                <a:pos x="221" y="322"/>
              </a:cxn>
              <a:cxn ang="0">
                <a:pos x="214" y="311"/>
              </a:cxn>
              <a:cxn ang="0">
                <a:pos x="208" y="304"/>
              </a:cxn>
              <a:cxn ang="0">
                <a:pos x="198" y="289"/>
              </a:cxn>
              <a:cxn ang="0">
                <a:pos x="185" y="277"/>
              </a:cxn>
              <a:cxn ang="0">
                <a:pos x="165" y="269"/>
              </a:cxn>
              <a:cxn ang="0">
                <a:pos x="152" y="262"/>
              </a:cxn>
              <a:cxn ang="0">
                <a:pos x="118" y="252"/>
              </a:cxn>
              <a:cxn ang="0">
                <a:pos x="86" y="240"/>
              </a:cxn>
              <a:cxn ang="0">
                <a:pos x="58" y="231"/>
              </a:cxn>
              <a:cxn ang="0">
                <a:pos x="21" y="222"/>
              </a:cxn>
              <a:cxn ang="0">
                <a:pos x="2" y="206"/>
              </a:cxn>
              <a:cxn ang="0">
                <a:pos x="7" y="177"/>
              </a:cxn>
              <a:cxn ang="0">
                <a:pos x="249" y="455"/>
              </a:cxn>
              <a:cxn ang="0">
                <a:pos x="249" y="455"/>
              </a:cxn>
              <a:cxn ang="0">
                <a:pos x="248" y="373"/>
              </a:cxn>
              <a:cxn ang="0">
                <a:pos x="55" y="12"/>
              </a:cxn>
              <a:cxn ang="0">
                <a:pos x="89" y="36"/>
              </a:cxn>
              <a:cxn ang="0">
                <a:pos x="86" y="18"/>
              </a:cxn>
              <a:cxn ang="0">
                <a:pos x="61" y="4"/>
              </a:cxn>
              <a:cxn ang="0">
                <a:pos x="59" y="63"/>
              </a:cxn>
              <a:cxn ang="0">
                <a:pos x="101" y="74"/>
              </a:cxn>
              <a:cxn ang="0">
                <a:pos x="130" y="66"/>
              </a:cxn>
              <a:cxn ang="0">
                <a:pos x="62" y="58"/>
              </a:cxn>
            </a:cxnLst>
            <a:rect l="0" t="0" r="r" b="b"/>
            <a:pathLst>
              <a:path w="385" h="515">
                <a:moveTo>
                  <a:pt x="6" y="142"/>
                </a:moveTo>
                <a:cubicBezTo>
                  <a:pt x="9" y="142"/>
                  <a:pt x="9" y="138"/>
                  <a:pt x="11" y="138"/>
                </a:cubicBezTo>
                <a:cubicBezTo>
                  <a:pt x="12" y="138"/>
                  <a:pt x="13" y="139"/>
                  <a:pt x="13" y="141"/>
                </a:cubicBezTo>
                <a:cubicBezTo>
                  <a:pt x="13" y="144"/>
                  <a:pt x="10" y="146"/>
                  <a:pt x="10" y="149"/>
                </a:cubicBezTo>
                <a:cubicBezTo>
                  <a:pt x="10" y="150"/>
                  <a:pt x="12" y="151"/>
                  <a:pt x="13" y="152"/>
                </a:cubicBezTo>
                <a:cubicBezTo>
                  <a:pt x="13" y="153"/>
                  <a:pt x="13" y="153"/>
                  <a:pt x="14" y="155"/>
                </a:cubicBezTo>
                <a:cubicBezTo>
                  <a:pt x="14" y="156"/>
                  <a:pt x="15" y="158"/>
                  <a:pt x="17" y="159"/>
                </a:cubicBezTo>
                <a:cubicBezTo>
                  <a:pt x="18" y="158"/>
                  <a:pt x="18" y="158"/>
                  <a:pt x="18" y="158"/>
                </a:cubicBezTo>
                <a:cubicBezTo>
                  <a:pt x="19" y="159"/>
                  <a:pt x="19" y="161"/>
                  <a:pt x="21" y="162"/>
                </a:cubicBezTo>
                <a:cubicBezTo>
                  <a:pt x="24" y="164"/>
                  <a:pt x="25" y="164"/>
                  <a:pt x="28" y="164"/>
                </a:cubicBezTo>
                <a:cubicBezTo>
                  <a:pt x="32" y="165"/>
                  <a:pt x="34" y="165"/>
                  <a:pt x="38" y="165"/>
                </a:cubicBezTo>
                <a:cubicBezTo>
                  <a:pt x="41" y="165"/>
                  <a:pt x="41" y="165"/>
                  <a:pt x="41" y="165"/>
                </a:cubicBezTo>
                <a:cubicBezTo>
                  <a:pt x="43" y="165"/>
                  <a:pt x="43" y="166"/>
                  <a:pt x="45" y="166"/>
                </a:cubicBezTo>
                <a:cubicBezTo>
                  <a:pt x="48" y="166"/>
                  <a:pt x="50" y="165"/>
                  <a:pt x="52" y="163"/>
                </a:cubicBezTo>
                <a:cubicBezTo>
                  <a:pt x="54" y="161"/>
                  <a:pt x="56" y="161"/>
                  <a:pt x="57" y="158"/>
                </a:cubicBezTo>
                <a:cubicBezTo>
                  <a:pt x="58" y="155"/>
                  <a:pt x="59" y="153"/>
                  <a:pt x="61" y="153"/>
                </a:cubicBezTo>
                <a:cubicBezTo>
                  <a:pt x="63" y="153"/>
                  <a:pt x="64" y="153"/>
                  <a:pt x="65" y="152"/>
                </a:cubicBezTo>
                <a:cubicBezTo>
                  <a:pt x="66" y="152"/>
                  <a:pt x="67" y="152"/>
                  <a:pt x="67" y="151"/>
                </a:cubicBezTo>
                <a:cubicBezTo>
                  <a:pt x="67" y="149"/>
                  <a:pt x="67" y="148"/>
                  <a:pt x="67" y="147"/>
                </a:cubicBezTo>
                <a:cubicBezTo>
                  <a:pt x="72" y="147"/>
                  <a:pt x="74" y="143"/>
                  <a:pt x="77" y="140"/>
                </a:cubicBezTo>
                <a:cubicBezTo>
                  <a:pt x="77" y="138"/>
                  <a:pt x="78" y="137"/>
                  <a:pt x="79" y="135"/>
                </a:cubicBezTo>
                <a:cubicBezTo>
                  <a:pt x="80" y="133"/>
                  <a:pt x="79" y="131"/>
                  <a:pt x="80" y="130"/>
                </a:cubicBezTo>
                <a:cubicBezTo>
                  <a:pt x="81" y="128"/>
                  <a:pt x="82" y="129"/>
                  <a:pt x="83" y="128"/>
                </a:cubicBezTo>
                <a:cubicBezTo>
                  <a:pt x="84" y="127"/>
                  <a:pt x="83" y="126"/>
                  <a:pt x="84" y="126"/>
                </a:cubicBezTo>
                <a:cubicBezTo>
                  <a:pt x="85" y="124"/>
                  <a:pt x="86" y="124"/>
                  <a:pt x="87" y="124"/>
                </a:cubicBezTo>
                <a:cubicBezTo>
                  <a:pt x="90" y="122"/>
                  <a:pt x="92" y="121"/>
                  <a:pt x="95" y="119"/>
                </a:cubicBezTo>
                <a:cubicBezTo>
                  <a:pt x="98" y="117"/>
                  <a:pt x="97" y="114"/>
                  <a:pt x="98" y="111"/>
                </a:cubicBezTo>
                <a:cubicBezTo>
                  <a:pt x="99" y="108"/>
                  <a:pt x="102" y="107"/>
                  <a:pt x="102" y="103"/>
                </a:cubicBezTo>
                <a:cubicBezTo>
                  <a:pt x="102" y="99"/>
                  <a:pt x="102" y="99"/>
                  <a:pt x="102" y="99"/>
                </a:cubicBezTo>
                <a:cubicBezTo>
                  <a:pt x="102" y="98"/>
                  <a:pt x="103" y="98"/>
                  <a:pt x="104" y="97"/>
                </a:cubicBezTo>
                <a:cubicBezTo>
                  <a:pt x="104" y="97"/>
                  <a:pt x="105" y="98"/>
                  <a:pt x="105" y="97"/>
                </a:cubicBezTo>
                <a:cubicBezTo>
                  <a:pt x="106" y="97"/>
                  <a:pt x="107" y="97"/>
                  <a:pt x="107" y="96"/>
                </a:cubicBezTo>
                <a:cubicBezTo>
                  <a:pt x="109" y="96"/>
                  <a:pt x="110" y="95"/>
                  <a:pt x="111" y="95"/>
                </a:cubicBezTo>
                <a:cubicBezTo>
                  <a:pt x="112" y="94"/>
                  <a:pt x="112" y="94"/>
                  <a:pt x="113" y="94"/>
                </a:cubicBezTo>
                <a:cubicBezTo>
                  <a:pt x="114" y="94"/>
                  <a:pt x="114" y="95"/>
                  <a:pt x="114" y="96"/>
                </a:cubicBezTo>
                <a:cubicBezTo>
                  <a:pt x="115" y="97"/>
                  <a:pt x="116" y="96"/>
                  <a:pt x="117" y="96"/>
                </a:cubicBezTo>
                <a:cubicBezTo>
                  <a:pt x="119" y="97"/>
                  <a:pt x="120" y="97"/>
                  <a:pt x="122" y="97"/>
                </a:cubicBezTo>
                <a:cubicBezTo>
                  <a:pt x="125" y="97"/>
                  <a:pt x="125" y="97"/>
                  <a:pt x="125" y="97"/>
                </a:cubicBezTo>
                <a:cubicBezTo>
                  <a:pt x="126" y="97"/>
                  <a:pt x="126" y="96"/>
                  <a:pt x="127" y="96"/>
                </a:cubicBezTo>
                <a:cubicBezTo>
                  <a:pt x="129" y="96"/>
                  <a:pt x="130" y="96"/>
                  <a:pt x="132" y="95"/>
                </a:cubicBezTo>
                <a:cubicBezTo>
                  <a:pt x="133" y="94"/>
                  <a:pt x="133" y="94"/>
                  <a:pt x="134" y="93"/>
                </a:cubicBezTo>
                <a:cubicBezTo>
                  <a:pt x="135" y="93"/>
                  <a:pt x="136" y="93"/>
                  <a:pt x="137" y="93"/>
                </a:cubicBezTo>
                <a:cubicBezTo>
                  <a:pt x="139" y="92"/>
                  <a:pt x="139" y="91"/>
                  <a:pt x="141" y="91"/>
                </a:cubicBezTo>
                <a:cubicBezTo>
                  <a:pt x="144" y="90"/>
                  <a:pt x="146" y="90"/>
                  <a:pt x="149" y="90"/>
                </a:cubicBezTo>
                <a:cubicBezTo>
                  <a:pt x="150" y="90"/>
                  <a:pt x="151" y="89"/>
                  <a:pt x="152" y="89"/>
                </a:cubicBezTo>
                <a:cubicBezTo>
                  <a:pt x="154" y="89"/>
                  <a:pt x="156" y="89"/>
                  <a:pt x="156" y="87"/>
                </a:cubicBezTo>
                <a:cubicBezTo>
                  <a:pt x="156" y="86"/>
                  <a:pt x="154" y="85"/>
                  <a:pt x="154" y="83"/>
                </a:cubicBezTo>
                <a:cubicBezTo>
                  <a:pt x="154" y="80"/>
                  <a:pt x="154" y="80"/>
                  <a:pt x="154" y="80"/>
                </a:cubicBezTo>
                <a:cubicBezTo>
                  <a:pt x="154" y="80"/>
                  <a:pt x="155" y="79"/>
                  <a:pt x="155" y="79"/>
                </a:cubicBezTo>
                <a:cubicBezTo>
                  <a:pt x="155" y="75"/>
                  <a:pt x="153" y="73"/>
                  <a:pt x="153" y="69"/>
                </a:cubicBezTo>
                <a:cubicBezTo>
                  <a:pt x="153" y="67"/>
                  <a:pt x="160" y="67"/>
                  <a:pt x="164" y="65"/>
                </a:cubicBezTo>
                <a:cubicBezTo>
                  <a:pt x="166" y="63"/>
                  <a:pt x="167" y="63"/>
                  <a:pt x="169" y="62"/>
                </a:cubicBezTo>
                <a:cubicBezTo>
                  <a:pt x="170" y="61"/>
                  <a:pt x="171" y="60"/>
                  <a:pt x="173" y="59"/>
                </a:cubicBezTo>
                <a:cubicBezTo>
                  <a:pt x="176" y="57"/>
                  <a:pt x="178" y="56"/>
                  <a:pt x="182" y="54"/>
                </a:cubicBezTo>
                <a:cubicBezTo>
                  <a:pt x="185" y="53"/>
                  <a:pt x="187" y="51"/>
                  <a:pt x="191" y="51"/>
                </a:cubicBezTo>
                <a:cubicBezTo>
                  <a:pt x="195" y="51"/>
                  <a:pt x="197" y="53"/>
                  <a:pt x="200" y="55"/>
                </a:cubicBezTo>
                <a:cubicBezTo>
                  <a:pt x="202" y="56"/>
                  <a:pt x="203" y="57"/>
                  <a:pt x="204" y="58"/>
                </a:cubicBezTo>
                <a:cubicBezTo>
                  <a:pt x="206" y="58"/>
                  <a:pt x="207" y="59"/>
                  <a:pt x="208" y="59"/>
                </a:cubicBezTo>
                <a:cubicBezTo>
                  <a:pt x="212" y="61"/>
                  <a:pt x="214" y="60"/>
                  <a:pt x="217" y="61"/>
                </a:cubicBezTo>
                <a:cubicBezTo>
                  <a:pt x="220" y="62"/>
                  <a:pt x="221" y="64"/>
                  <a:pt x="223" y="65"/>
                </a:cubicBezTo>
                <a:cubicBezTo>
                  <a:pt x="226" y="66"/>
                  <a:pt x="228" y="66"/>
                  <a:pt x="231" y="67"/>
                </a:cubicBezTo>
                <a:cubicBezTo>
                  <a:pt x="233" y="67"/>
                  <a:pt x="234" y="67"/>
                  <a:pt x="236" y="67"/>
                </a:cubicBezTo>
                <a:cubicBezTo>
                  <a:pt x="240" y="68"/>
                  <a:pt x="243" y="69"/>
                  <a:pt x="247" y="71"/>
                </a:cubicBezTo>
                <a:cubicBezTo>
                  <a:pt x="249" y="72"/>
                  <a:pt x="249" y="75"/>
                  <a:pt x="252" y="77"/>
                </a:cubicBezTo>
                <a:cubicBezTo>
                  <a:pt x="254" y="78"/>
                  <a:pt x="256" y="78"/>
                  <a:pt x="259" y="79"/>
                </a:cubicBezTo>
                <a:cubicBezTo>
                  <a:pt x="264" y="80"/>
                  <a:pt x="266" y="82"/>
                  <a:pt x="271" y="84"/>
                </a:cubicBezTo>
                <a:cubicBezTo>
                  <a:pt x="273" y="85"/>
                  <a:pt x="274" y="85"/>
                  <a:pt x="276" y="87"/>
                </a:cubicBezTo>
                <a:cubicBezTo>
                  <a:pt x="277" y="88"/>
                  <a:pt x="278" y="88"/>
                  <a:pt x="280" y="89"/>
                </a:cubicBezTo>
                <a:cubicBezTo>
                  <a:pt x="283" y="90"/>
                  <a:pt x="284" y="91"/>
                  <a:pt x="287" y="92"/>
                </a:cubicBezTo>
                <a:cubicBezTo>
                  <a:pt x="293" y="95"/>
                  <a:pt x="297" y="94"/>
                  <a:pt x="303" y="98"/>
                </a:cubicBezTo>
                <a:cubicBezTo>
                  <a:pt x="307" y="100"/>
                  <a:pt x="309" y="103"/>
                  <a:pt x="315" y="103"/>
                </a:cubicBezTo>
                <a:cubicBezTo>
                  <a:pt x="316" y="103"/>
                  <a:pt x="317" y="103"/>
                  <a:pt x="318" y="103"/>
                </a:cubicBezTo>
                <a:cubicBezTo>
                  <a:pt x="324" y="100"/>
                  <a:pt x="322" y="99"/>
                  <a:pt x="329" y="102"/>
                </a:cubicBezTo>
                <a:cubicBezTo>
                  <a:pt x="331" y="102"/>
                  <a:pt x="332" y="104"/>
                  <a:pt x="334" y="105"/>
                </a:cubicBezTo>
                <a:cubicBezTo>
                  <a:pt x="337" y="107"/>
                  <a:pt x="339" y="107"/>
                  <a:pt x="342" y="108"/>
                </a:cubicBezTo>
                <a:cubicBezTo>
                  <a:pt x="343" y="109"/>
                  <a:pt x="344" y="110"/>
                  <a:pt x="346" y="110"/>
                </a:cubicBezTo>
                <a:cubicBezTo>
                  <a:pt x="346" y="110"/>
                  <a:pt x="346" y="109"/>
                  <a:pt x="346" y="109"/>
                </a:cubicBezTo>
                <a:cubicBezTo>
                  <a:pt x="346" y="105"/>
                  <a:pt x="347" y="107"/>
                  <a:pt x="350" y="108"/>
                </a:cubicBezTo>
                <a:cubicBezTo>
                  <a:pt x="352" y="108"/>
                  <a:pt x="353" y="108"/>
                  <a:pt x="355" y="108"/>
                </a:cubicBezTo>
                <a:cubicBezTo>
                  <a:pt x="356" y="108"/>
                  <a:pt x="357" y="109"/>
                  <a:pt x="358" y="109"/>
                </a:cubicBezTo>
                <a:cubicBezTo>
                  <a:pt x="362" y="109"/>
                  <a:pt x="362" y="109"/>
                  <a:pt x="362" y="109"/>
                </a:cubicBezTo>
                <a:cubicBezTo>
                  <a:pt x="365" y="109"/>
                  <a:pt x="366" y="111"/>
                  <a:pt x="368" y="113"/>
                </a:cubicBezTo>
                <a:cubicBezTo>
                  <a:pt x="369" y="114"/>
                  <a:pt x="370" y="115"/>
                  <a:pt x="371" y="115"/>
                </a:cubicBezTo>
                <a:cubicBezTo>
                  <a:pt x="375" y="117"/>
                  <a:pt x="377" y="118"/>
                  <a:pt x="381" y="118"/>
                </a:cubicBezTo>
                <a:cubicBezTo>
                  <a:pt x="382" y="118"/>
                  <a:pt x="382" y="118"/>
                  <a:pt x="383" y="118"/>
                </a:cubicBezTo>
                <a:cubicBezTo>
                  <a:pt x="383" y="118"/>
                  <a:pt x="383" y="118"/>
                  <a:pt x="383" y="118"/>
                </a:cubicBezTo>
                <a:cubicBezTo>
                  <a:pt x="384" y="346"/>
                  <a:pt x="384" y="346"/>
                  <a:pt x="384" y="346"/>
                </a:cubicBezTo>
                <a:cubicBezTo>
                  <a:pt x="379" y="354"/>
                  <a:pt x="373" y="357"/>
                  <a:pt x="373" y="365"/>
                </a:cubicBezTo>
                <a:cubicBezTo>
                  <a:pt x="373" y="373"/>
                  <a:pt x="382" y="374"/>
                  <a:pt x="385" y="382"/>
                </a:cubicBezTo>
                <a:cubicBezTo>
                  <a:pt x="384" y="515"/>
                  <a:pt x="384" y="515"/>
                  <a:pt x="384" y="515"/>
                </a:cubicBezTo>
                <a:cubicBezTo>
                  <a:pt x="384" y="515"/>
                  <a:pt x="384" y="515"/>
                  <a:pt x="384" y="515"/>
                </a:cubicBezTo>
                <a:cubicBezTo>
                  <a:pt x="383" y="514"/>
                  <a:pt x="383" y="510"/>
                  <a:pt x="380" y="509"/>
                </a:cubicBezTo>
                <a:cubicBezTo>
                  <a:pt x="377" y="508"/>
                  <a:pt x="375" y="508"/>
                  <a:pt x="373" y="505"/>
                </a:cubicBezTo>
                <a:cubicBezTo>
                  <a:pt x="372" y="503"/>
                  <a:pt x="371" y="502"/>
                  <a:pt x="369" y="501"/>
                </a:cubicBezTo>
                <a:cubicBezTo>
                  <a:pt x="367" y="498"/>
                  <a:pt x="366" y="497"/>
                  <a:pt x="364" y="495"/>
                </a:cubicBezTo>
                <a:cubicBezTo>
                  <a:pt x="363" y="494"/>
                  <a:pt x="362" y="493"/>
                  <a:pt x="362" y="491"/>
                </a:cubicBezTo>
                <a:cubicBezTo>
                  <a:pt x="358" y="487"/>
                  <a:pt x="356" y="484"/>
                  <a:pt x="352" y="480"/>
                </a:cubicBezTo>
                <a:cubicBezTo>
                  <a:pt x="350" y="477"/>
                  <a:pt x="349" y="475"/>
                  <a:pt x="346" y="474"/>
                </a:cubicBezTo>
                <a:cubicBezTo>
                  <a:pt x="344" y="473"/>
                  <a:pt x="343" y="473"/>
                  <a:pt x="341" y="472"/>
                </a:cubicBezTo>
                <a:cubicBezTo>
                  <a:pt x="338" y="470"/>
                  <a:pt x="337" y="468"/>
                  <a:pt x="334" y="466"/>
                </a:cubicBezTo>
                <a:cubicBezTo>
                  <a:pt x="332" y="463"/>
                  <a:pt x="330" y="463"/>
                  <a:pt x="328" y="461"/>
                </a:cubicBezTo>
                <a:cubicBezTo>
                  <a:pt x="326" y="459"/>
                  <a:pt x="325" y="458"/>
                  <a:pt x="323" y="456"/>
                </a:cubicBezTo>
                <a:cubicBezTo>
                  <a:pt x="322" y="456"/>
                  <a:pt x="321" y="456"/>
                  <a:pt x="321" y="454"/>
                </a:cubicBezTo>
                <a:cubicBezTo>
                  <a:pt x="321" y="451"/>
                  <a:pt x="330" y="446"/>
                  <a:pt x="321" y="450"/>
                </a:cubicBezTo>
                <a:cubicBezTo>
                  <a:pt x="319" y="451"/>
                  <a:pt x="318" y="451"/>
                  <a:pt x="316" y="451"/>
                </a:cubicBezTo>
                <a:cubicBezTo>
                  <a:pt x="312" y="451"/>
                  <a:pt x="310" y="450"/>
                  <a:pt x="306" y="450"/>
                </a:cubicBezTo>
                <a:cubicBezTo>
                  <a:pt x="302" y="450"/>
                  <a:pt x="300" y="452"/>
                  <a:pt x="296" y="453"/>
                </a:cubicBezTo>
                <a:cubicBezTo>
                  <a:pt x="294" y="453"/>
                  <a:pt x="293" y="453"/>
                  <a:pt x="291" y="454"/>
                </a:cubicBezTo>
                <a:cubicBezTo>
                  <a:pt x="289" y="455"/>
                  <a:pt x="289" y="456"/>
                  <a:pt x="286" y="456"/>
                </a:cubicBezTo>
                <a:cubicBezTo>
                  <a:pt x="284" y="456"/>
                  <a:pt x="284" y="456"/>
                  <a:pt x="284" y="456"/>
                </a:cubicBezTo>
                <a:cubicBezTo>
                  <a:pt x="280" y="456"/>
                  <a:pt x="278" y="452"/>
                  <a:pt x="278" y="448"/>
                </a:cubicBezTo>
                <a:cubicBezTo>
                  <a:pt x="278" y="446"/>
                  <a:pt x="278" y="446"/>
                  <a:pt x="278" y="446"/>
                </a:cubicBezTo>
                <a:cubicBezTo>
                  <a:pt x="278" y="439"/>
                  <a:pt x="276" y="449"/>
                  <a:pt x="273" y="451"/>
                </a:cubicBezTo>
                <a:cubicBezTo>
                  <a:pt x="272" y="452"/>
                  <a:pt x="271" y="451"/>
                  <a:pt x="270" y="452"/>
                </a:cubicBezTo>
                <a:cubicBezTo>
                  <a:pt x="268" y="453"/>
                  <a:pt x="267" y="453"/>
                  <a:pt x="265" y="455"/>
                </a:cubicBezTo>
                <a:cubicBezTo>
                  <a:pt x="260" y="458"/>
                  <a:pt x="261" y="465"/>
                  <a:pt x="257" y="457"/>
                </a:cubicBezTo>
                <a:cubicBezTo>
                  <a:pt x="257" y="456"/>
                  <a:pt x="257" y="456"/>
                  <a:pt x="256" y="455"/>
                </a:cubicBezTo>
                <a:cubicBezTo>
                  <a:pt x="255" y="454"/>
                  <a:pt x="254" y="454"/>
                  <a:pt x="254" y="453"/>
                </a:cubicBezTo>
                <a:cubicBezTo>
                  <a:pt x="254" y="443"/>
                  <a:pt x="249" y="451"/>
                  <a:pt x="239" y="459"/>
                </a:cubicBezTo>
                <a:cubicBezTo>
                  <a:pt x="237" y="461"/>
                  <a:pt x="236" y="461"/>
                  <a:pt x="233" y="463"/>
                </a:cubicBezTo>
                <a:cubicBezTo>
                  <a:pt x="230" y="466"/>
                  <a:pt x="227" y="469"/>
                  <a:pt x="222" y="469"/>
                </a:cubicBezTo>
                <a:cubicBezTo>
                  <a:pt x="221" y="469"/>
                  <a:pt x="220" y="469"/>
                  <a:pt x="218" y="468"/>
                </a:cubicBezTo>
                <a:cubicBezTo>
                  <a:pt x="217" y="468"/>
                  <a:pt x="216" y="466"/>
                  <a:pt x="215" y="466"/>
                </a:cubicBezTo>
                <a:cubicBezTo>
                  <a:pt x="211" y="466"/>
                  <a:pt x="211" y="466"/>
                  <a:pt x="211" y="466"/>
                </a:cubicBezTo>
                <a:cubicBezTo>
                  <a:pt x="210" y="466"/>
                  <a:pt x="209" y="466"/>
                  <a:pt x="208" y="466"/>
                </a:cubicBezTo>
                <a:cubicBezTo>
                  <a:pt x="205" y="466"/>
                  <a:pt x="205" y="466"/>
                  <a:pt x="205" y="466"/>
                </a:cubicBezTo>
                <a:cubicBezTo>
                  <a:pt x="203" y="466"/>
                  <a:pt x="202" y="467"/>
                  <a:pt x="201" y="467"/>
                </a:cubicBezTo>
                <a:cubicBezTo>
                  <a:pt x="197" y="467"/>
                  <a:pt x="197" y="467"/>
                  <a:pt x="197" y="467"/>
                </a:cubicBezTo>
                <a:cubicBezTo>
                  <a:pt x="196" y="467"/>
                  <a:pt x="195" y="466"/>
                  <a:pt x="193" y="466"/>
                </a:cubicBezTo>
                <a:cubicBezTo>
                  <a:pt x="191" y="466"/>
                  <a:pt x="189" y="466"/>
                  <a:pt x="187" y="467"/>
                </a:cubicBezTo>
                <a:cubicBezTo>
                  <a:pt x="186" y="468"/>
                  <a:pt x="185" y="468"/>
                  <a:pt x="184" y="469"/>
                </a:cubicBezTo>
                <a:cubicBezTo>
                  <a:pt x="184" y="470"/>
                  <a:pt x="183" y="470"/>
                  <a:pt x="182" y="470"/>
                </a:cubicBezTo>
                <a:cubicBezTo>
                  <a:pt x="181" y="470"/>
                  <a:pt x="181" y="469"/>
                  <a:pt x="181" y="469"/>
                </a:cubicBezTo>
                <a:cubicBezTo>
                  <a:pt x="181" y="466"/>
                  <a:pt x="182" y="464"/>
                  <a:pt x="183" y="461"/>
                </a:cubicBezTo>
                <a:cubicBezTo>
                  <a:pt x="183" y="459"/>
                  <a:pt x="184" y="457"/>
                  <a:pt x="184" y="455"/>
                </a:cubicBezTo>
                <a:cubicBezTo>
                  <a:pt x="185" y="453"/>
                  <a:pt x="187" y="453"/>
                  <a:pt x="188" y="451"/>
                </a:cubicBezTo>
                <a:cubicBezTo>
                  <a:pt x="189" y="447"/>
                  <a:pt x="191" y="446"/>
                  <a:pt x="193" y="443"/>
                </a:cubicBezTo>
                <a:cubicBezTo>
                  <a:pt x="194" y="440"/>
                  <a:pt x="194" y="438"/>
                  <a:pt x="195" y="436"/>
                </a:cubicBezTo>
                <a:cubicBezTo>
                  <a:pt x="196" y="434"/>
                  <a:pt x="197" y="433"/>
                  <a:pt x="198" y="431"/>
                </a:cubicBezTo>
                <a:cubicBezTo>
                  <a:pt x="199" y="429"/>
                  <a:pt x="201" y="429"/>
                  <a:pt x="201" y="427"/>
                </a:cubicBezTo>
                <a:cubicBezTo>
                  <a:pt x="202" y="425"/>
                  <a:pt x="203" y="424"/>
                  <a:pt x="204" y="422"/>
                </a:cubicBezTo>
                <a:cubicBezTo>
                  <a:pt x="205" y="419"/>
                  <a:pt x="207" y="419"/>
                  <a:pt x="209" y="418"/>
                </a:cubicBezTo>
                <a:cubicBezTo>
                  <a:pt x="212" y="416"/>
                  <a:pt x="213" y="414"/>
                  <a:pt x="216" y="412"/>
                </a:cubicBezTo>
                <a:cubicBezTo>
                  <a:pt x="219" y="411"/>
                  <a:pt x="221" y="410"/>
                  <a:pt x="225" y="409"/>
                </a:cubicBezTo>
                <a:cubicBezTo>
                  <a:pt x="226" y="409"/>
                  <a:pt x="227" y="409"/>
                  <a:pt x="228" y="408"/>
                </a:cubicBezTo>
                <a:cubicBezTo>
                  <a:pt x="234" y="407"/>
                  <a:pt x="237" y="406"/>
                  <a:pt x="242" y="406"/>
                </a:cubicBezTo>
                <a:cubicBezTo>
                  <a:pt x="247" y="406"/>
                  <a:pt x="250" y="409"/>
                  <a:pt x="254" y="412"/>
                </a:cubicBezTo>
                <a:cubicBezTo>
                  <a:pt x="256" y="414"/>
                  <a:pt x="256" y="415"/>
                  <a:pt x="258" y="416"/>
                </a:cubicBezTo>
                <a:cubicBezTo>
                  <a:pt x="260" y="417"/>
                  <a:pt x="261" y="417"/>
                  <a:pt x="264" y="417"/>
                </a:cubicBezTo>
                <a:cubicBezTo>
                  <a:pt x="265" y="417"/>
                  <a:pt x="266" y="418"/>
                  <a:pt x="267" y="417"/>
                </a:cubicBezTo>
                <a:cubicBezTo>
                  <a:pt x="266" y="415"/>
                  <a:pt x="263" y="416"/>
                  <a:pt x="261" y="414"/>
                </a:cubicBezTo>
                <a:cubicBezTo>
                  <a:pt x="260" y="413"/>
                  <a:pt x="260" y="413"/>
                  <a:pt x="259" y="411"/>
                </a:cubicBezTo>
                <a:cubicBezTo>
                  <a:pt x="259" y="410"/>
                  <a:pt x="258" y="409"/>
                  <a:pt x="257" y="407"/>
                </a:cubicBezTo>
                <a:cubicBezTo>
                  <a:pt x="254" y="405"/>
                  <a:pt x="254" y="404"/>
                  <a:pt x="251" y="402"/>
                </a:cubicBezTo>
                <a:cubicBezTo>
                  <a:pt x="250" y="400"/>
                  <a:pt x="249" y="400"/>
                  <a:pt x="247" y="398"/>
                </a:cubicBezTo>
                <a:cubicBezTo>
                  <a:pt x="246" y="398"/>
                  <a:pt x="245" y="398"/>
                  <a:pt x="244" y="397"/>
                </a:cubicBezTo>
                <a:cubicBezTo>
                  <a:pt x="248" y="397"/>
                  <a:pt x="251" y="396"/>
                  <a:pt x="255" y="396"/>
                </a:cubicBezTo>
                <a:cubicBezTo>
                  <a:pt x="256" y="396"/>
                  <a:pt x="257" y="395"/>
                  <a:pt x="259" y="395"/>
                </a:cubicBezTo>
                <a:cubicBezTo>
                  <a:pt x="261" y="395"/>
                  <a:pt x="262" y="396"/>
                  <a:pt x="264" y="397"/>
                </a:cubicBezTo>
                <a:cubicBezTo>
                  <a:pt x="265" y="398"/>
                  <a:pt x="267" y="398"/>
                  <a:pt x="269" y="398"/>
                </a:cubicBezTo>
                <a:cubicBezTo>
                  <a:pt x="270" y="398"/>
                  <a:pt x="272" y="397"/>
                  <a:pt x="271" y="395"/>
                </a:cubicBezTo>
                <a:cubicBezTo>
                  <a:pt x="269" y="395"/>
                  <a:pt x="268" y="395"/>
                  <a:pt x="266" y="395"/>
                </a:cubicBezTo>
                <a:cubicBezTo>
                  <a:pt x="263" y="394"/>
                  <a:pt x="261" y="392"/>
                  <a:pt x="258" y="392"/>
                </a:cubicBezTo>
                <a:cubicBezTo>
                  <a:pt x="255" y="392"/>
                  <a:pt x="255" y="392"/>
                  <a:pt x="255" y="392"/>
                </a:cubicBezTo>
                <a:cubicBezTo>
                  <a:pt x="252" y="392"/>
                  <a:pt x="251" y="391"/>
                  <a:pt x="248" y="389"/>
                </a:cubicBezTo>
                <a:cubicBezTo>
                  <a:pt x="247" y="389"/>
                  <a:pt x="246" y="388"/>
                  <a:pt x="245" y="387"/>
                </a:cubicBezTo>
                <a:cubicBezTo>
                  <a:pt x="243" y="386"/>
                  <a:pt x="243" y="385"/>
                  <a:pt x="241" y="383"/>
                </a:cubicBezTo>
                <a:cubicBezTo>
                  <a:pt x="240" y="383"/>
                  <a:pt x="240" y="382"/>
                  <a:pt x="239" y="382"/>
                </a:cubicBezTo>
                <a:cubicBezTo>
                  <a:pt x="238" y="381"/>
                  <a:pt x="237" y="381"/>
                  <a:pt x="237" y="379"/>
                </a:cubicBezTo>
                <a:cubicBezTo>
                  <a:pt x="237" y="378"/>
                  <a:pt x="238" y="377"/>
                  <a:pt x="239" y="377"/>
                </a:cubicBezTo>
                <a:cubicBezTo>
                  <a:pt x="240" y="377"/>
                  <a:pt x="241" y="378"/>
                  <a:pt x="242" y="378"/>
                </a:cubicBezTo>
                <a:cubicBezTo>
                  <a:pt x="244" y="378"/>
                  <a:pt x="245" y="377"/>
                  <a:pt x="247" y="376"/>
                </a:cubicBezTo>
                <a:cubicBezTo>
                  <a:pt x="249" y="375"/>
                  <a:pt x="251" y="375"/>
                  <a:pt x="254" y="375"/>
                </a:cubicBezTo>
                <a:cubicBezTo>
                  <a:pt x="253" y="373"/>
                  <a:pt x="252" y="373"/>
                  <a:pt x="251" y="372"/>
                </a:cubicBezTo>
                <a:cubicBezTo>
                  <a:pt x="250" y="370"/>
                  <a:pt x="249" y="369"/>
                  <a:pt x="247" y="368"/>
                </a:cubicBezTo>
                <a:cubicBezTo>
                  <a:pt x="246" y="367"/>
                  <a:pt x="245" y="367"/>
                  <a:pt x="244" y="366"/>
                </a:cubicBezTo>
                <a:cubicBezTo>
                  <a:pt x="243" y="365"/>
                  <a:pt x="242" y="365"/>
                  <a:pt x="242" y="364"/>
                </a:cubicBezTo>
                <a:cubicBezTo>
                  <a:pt x="242" y="362"/>
                  <a:pt x="244" y="362"/>
                  <a:pt x="245" y="362"/>
                </a:cubicBezTo>
                <a:cubicBezTo>
                  <a:pt x="244" y="361"/>
                  <a:pt x="244" y="361"/>
                  <a:pt x="243" y="361"/>
                </a:cubicBezTo>
                <a:cubicBezTo>
                  <a:pt x="242" y="359"/>
                  <a:pt x="242" y="358"/>
                  <a:pt x="242" y="357"/>
                </a:cubicBezTo>
                <a:cubicBezTo>
                  <a:pt x="239" y="353"/>
                  <a:pt x="236" y="352"/>
                  <a:pt x="232" y="349"/>
                </a:cubicBezTo>
                <a:cubicBezTo>
                  <a:pt x="231" y="348"/>
                  <a:pt x="231" y="347"/>
                  <a:pt x="230" y="346"/>
                </a:cubicBezTo>
                <a:cubicBezTo>
                  <a:pt x="229" y="345"/>
                  <a:pt x="228" y="345"/>
                  <a:pt x="228" y="344"/>
                </a:cubicBezTo>
                <a:cubicBezTo>
                  <a:pt x="228" y="338"/>
                  <a:pt x="228" y="338"/>
                  <a:pt x="228" y="338"/>
                </a:cubicBezTo>
                <a:cubicBezTo>
                  <a:pt x="228" y="334"/>
                  <a:pt x="225" y="332"/>
                  <a:pt x="224" y="329"/>
                </a:cubicBezTo>
                <a:cubicBezTo>
                  <a:pt x="223" y="326"/>
                  <a:pt x="222" y="325"/>
                  <a:pt x="221" y="322"/>
                </a:cubicBezTo>
                <a:cubicBezTo>
                  <a:pt x="220" y="321"/>
                  <a:pt x="218" y="321"/>
                  <a:pt x="218" y="319"/>
                </a:cubicBezTo>
                <a:cubicBezTo>
                  <a:pt x="218" y="318"/>
                  <a:pt x="220" y="317"/>
                  <a:pt x="221" y="316"/>
                </a:cubicBezTo>
                <a:cubicBezTo>
                  <a:pt x="222" y="316"/>
                  <a:pt x="223" y="316"/>
                  <a:pt x="223" y="315"/>
                </a:cubicBezTo>
                <a:cubicBezTo>
                  <a:pt x="223" y="314"/>
                  <a:pt x="222" y="314"/>
                  <a:pt x="221" y="314"/>
                </a:cubicBezTo>
                <a:cubicBezTo>
                  <a:pt x="219" y="313"/>
                  <a:pt x="218" y="313"/>
                  <a:pt x="216" y="312"/>
                </a:cubicBezTo>
                <a:cubicBezTo>
                  <a:pt x="215" y="312"/>
                  <a:pt x="214" y="312"/>
                  <a:pt x="214" y="311"/>
                </a:cubicBezTo>
                <a:cubicBezTo>
                  <a:pt x="214" y="309"/>
                  <a:pt x="216" y="308"/>
                  <a:pt x="217" y="307"/>
                </a:cubicBezTo>
                <a:cubicBezTo>
                  <a:pt x="218" y="306"/>
                  <a:pt x="218" y="305"/>
                  <a:pt x="219" y="304"/>
                </a:cubicBezTo>
                <a:cubicBezTo>
                  <a:pt x="217" y="305"/>
                  <a:pt x="215" y="304"/>
                  <a:pt x="213" y="305"/>
                </a:cubicBezTo>
                <a:cubicBezTo>
                  <a:pt x="211" y="305"/>
                  <a:pt x="211" y="307"/>
                  <a:pt x="209" y="307"/>
                </a:cubicBezTo>
                <a:cubicBezTo>
                  <a:pt x="208" y="307"/>
                  <a:pt x="208" y="305"/>
                  <a:pt x="208" y="305"/>
                </a:cubicBezTo>
                <a:cubicBezTo>
                  <a:pt x="208" y="304"/>
                  <a:pt x="208" y="304"/>
                  <a:pt x="208" y="304"/>
                </a:cubicBezTo>
                <a:cubicBezTo>
                  <a:pt x="208" y="301"/>
                  <a:pt x="208" y="301"/>
                  <a:pt x="208" y="301"/>
                </a:cubicBezTo>
                <a:cubicBezTo>
                  <a:pt x="208" y="299"/>
                  <a:pt x="209" y="299"/>
                  <a:pt x="209" y="297"/>
                </a:cubicBezTo>
                <a:cubicBezTo>
                  <a:pt x="209" y="296"/>
                  <a:pt x="208" y="296"/>
                  <a:pt x="208" y="295"/>
                </a:cubicBezTo>
                <a:cubicBezTo>
                  <a:pt x="207" y="293"/>
                  <a:pt x="207" y="291"/>
                  <a:pt x="206" y="291"/>
                </a:cubicBezTo>
                <a:cubicBezTo>
                  <a:pt x="205" y="291"/>
                  <a:pt x="204" y="292"/>
                  <a:pt x="203" y="292"/>
                </a:cubicBezTo>
                <a:cubicBezTo>
                  <a:pt x="201" y="292"/>
                  <a:pt x="200" y="291"/>
                  <a:pt x="198" y="289"/>
                </a:cubicBezTo>
                <a:cubicBezTo>
                  <a:pt x="197" y="287"/>
                  <a:pt x="198" y="285"/>
                  <a:pt x="196" y="285"/>
                </a:cubicBezTo>
                <a:cubicBezTo>
                  <a:pt x="195" y="285"/>
                  <a:pt x="194" y="286"/>
                  <a:pt x="193" y="286"/>
                </a:cubicBezTo>
                <a:cubicBezTo>
                  <a:pt x="190" y="286"/>
                  <a:pt x="190" y="283"/>
                  <a:pt x="189" y="280"/>
                </a:cubicBezTo>
                <a:cubicBezTo>
                  <a:pt x="188" y="280"/>
                  <a:pt x="188" y="280"/>
                  <a:pt x="188" y="280"/>
                </a:cubicBezTo>
                <a:cubicBezTo>
                  <a:pt x="187" y="280"/>
                  <a:pt x="187" y="280"/>
                  <a:pt x="187" y="280"/>
                </a:cubicBezTo>
                <a:cubicBezTo>
                  <a:pt x="185" y="280"/>
                  <a:pt x="185" y="279"/>
                  <a:pt x="185" y="277"/>
                </a:cubicBezTo>
                <a:cubicBezTo>
                  <a:pt x="185" y="277"/>
                  <a:pt x="184" y="277"/>
                  <a:pt x="183" y="276"/>
                </a:cubicBezTo>
                <a:cubicBezTo>
                  <a:pt x="181" y="276"/>
                  <a:pt x="178" y="276"/>
                  <a:pt x="178" y="274"/>
                </a:cubicBezTo>
                <a:cubicBezTo>
                  <a:pt x="178" y="272"/>
                  <a:pt x="179" y="271"/>
                  <a:pt x="177" y="271"/>
                </a:cubicBezTo>
                <a:cubicBezTo>
                  <a:pt x="176" y="271"/>
                  <a:pt x="175" y="272"/>
                  <a:pt x="174" y="272"/>
                </a:cubicBezTo>
                <a:cubicBezTo>
                  <a:pt x="172" y="272"/>
                  <a:pt x="172" y="271"/>
                  <a:pt x="170" y="270"/>
                </a:cubicBezTo>
                <a:cubicBezTo>
                  <a:pt x="169" y="270"/>
                  <a:pt x="167" y="270"/>
                  <a:pt x="165" y="269"/>
                </a:cubicBezTo>
                <a:cubicBezTo>
                  <a:pt x="164" y="268"/>
                  <a:pt x="165" y="266"/>
                  <a:pt x="164" y="266"/>
                </a:cubicBezTo>
                <a:cubicBezTo>
                  <a:pt x="163" y="266"/>
                  <a:pt x="163" y="266"/>
                  <a:pt x="162" y="266"/>
                </a:cubicBezTo>
                <a:cubicBezTo>
                  <a:pt x="161" y="266"/>
                  <a:pt x="159" y="266"/>
                  <a:pt x="159" y="265"/>
                </a:cubicBezTo>
                <a:cubicBezTo>
                  <a:pt x="158" y="262"/>
                  <a:pt x="160" y="261"/>
                  <a:pt x="158" y="263"/>
                </a:cubicBezTo>
                <a:cubicBezTo>
                  <a:pt x="155" y="263"/>
                  <a:pt x="155" y="263"/>
                  <a:pt x="155" y="263"/>
                </a:cubicBezTo>
                <a:cubicBezTo>
                  <a:pt x="154" y="263"/>
                  <a:pt x="153" y="262"/>
                  <a:pt x="152" y="262"/>
                </a:cubicBezTo>
                <a:cubicBezTo>
                  <a:pt x="151" y="262"/>
                  <a:pt x="150" y="262"/>
                  <a:pt x="149" y="261"/>
                </a:cubicBezTo>
                <a:cubicBezTo>
                  <a:pt x="147" y="259"/>
                  <a:pt x="150" y="257"/>
                  <a:pt x="145" y="260"/>
                </a:cubicBezTo>
                <a:cubicBezTo>
                  <a:pt x="144" y="261"/>
                  <a:pt x="143" y="262"/>
                  <a:pt x="142" y="262"/>
                </a:cubicBezTo>
                <a:cubicBezTo>
                  <a:pt x="138" y="262"/>
                  <a:pt x="141" y="259"/>
                  <a:pt x="134" y="259"/>
                </a:cubicBezTo>
                <a:cubicBezTo>
                  <a:pt x="130" y="259"/>
                  <a:pt x="129" y="257"/>
                  <a:pt x="126" y="256"/>
                </a:cubicBezTo>
                <a:cubicBezTo>
                  <a:pt x="123" y="254"/>
                  <a:pt x="121" y="253"/>
                  <a:pt x="118" y="252"/>
                </a:cubicBezTo>
                <a:cubicBezTo>
                  <a:pt x="116" y="251"/>
                  <a:pt x="114" y="251"/>
                  <a:pt x="111" y="249"/>
                </a:cubicBezTo>
                <a:cubicBezTo>
                  <a:pt x="109" y="248"/>
                  <a:pt x="108" y="247"/>
                  <a:pt x="106" y="246"/>
                </a:cubicBezTo>
                <a:cubicBezTo>
                  <a:pt x="105" y="245"/>
                  <a:pt x="105" y="244"/>
                  <a:pt x="103" y="244"/>
                </a:cubicBezTo>
                <a:cubicBezTo>
                  <a:pt x="98" y="244"/>
                  <a:pt x="98" y="244"/>
                  <a:pt x="98" y="244"/>
                </a:cubicBezTo>
                <a:cubicBezTo>
                  <a:pt x="96" y="244"/>
                  <a:pt x="95" y="243"/>
                  <a:pt x="93" y="243"/>
                </a:cubicBezTo>
                <a:cubicBezTo>
                  <a:pt x="90" y="243"/>
                  <a:pt x="88" y="242"/>
                  <a:pt x="86" y="240"/>
                </a:cubicBezTo>
                <a:cubicBezTo>
                  <a:pt x="84" y="239"/>
                  <a:pt x="82" y="239"/>
                  <a:pt x="81" y="237"/>
                </a:cubicBezTo>
                <a:cubicBezTo>
                  <a:pt x="80" y="235"/>
                  <a:pt x="79" y="232"/>
                  <a:pt x="76" y="232"/>
                </a:cubicBezTo>
                <a:cubicBezTo>
                  <a:pt x="74" y="232"/>
                  <a:pt x="74" y="232"/>
                  <a:pt x="74" y="232"/>
                </a:cubicBezTo>
                <a:cubicBezTo>
                  <a:pt x="71" y="232"/>
                  <a:pt x="69" y="233"/>
                  <a:pt x="67" y="233"/>
                </a:cubicBezTo>
                <a:cubicBezTo>
                  <a:pt x="64" y="233"/>
                  <a:pt x="64" y="233"/>
                  <a:pt x="64" y="233"/>
                </a:cubicBezTo>
                <a:cubicBezTo>
                  <a:pt x="61" y="233"/>
                  <a:pt x="60" y="231"/>
                  <a:pt x="58" y="231"/>
                </a:cubicBezTo>
                <a:cubicBezTo>
                  <a:pt x="54" y="230"/>
                  <a:pt x="51" y="229"/>
                  <a:pt x="47" y="229"/>
                </a:cubicBezTo>
                <a:cubicBezTo>
                  <a:pt x="44" y="229"/>
                  <a:pt x="43" y="229"/>
                  <a:pt x="40" y="230"/>
                </a:cubicBezTo>
                <a:cubicBezTo>
                  <a:pt x="39" y="230"/>
                  <a:pt x="39" y="231"/>
                  <a:pt x="38" y="231"/>
                </a:cubicBezTo>
                <a:cubicBezTo>
                  <a:pt x="35" y="231"/>
                  <a:pt x="35" y="231"/>
                  <a:pt x="35" y="231"/>
                </a:cubicBezTo>
                <a:cubicBezTo>
                  <a:pt x="32" y="231"/>
                  <a:pt x="31" y="229"/>
                  <a:pt x="28" y="228"/>
                </a:cubicBezTo>
                <a:cubicBezTo>
                  <a:pt x="25" y="226"/>
                  <a:pt x="23" y="225"/>
                  <a:pt x="21" y="222"/>
                </a:cubicBezTo>
                <a:cubicBezTo>
                  <a:pt x="19" y="221"/>
                  <a:pt x="17" y="220"/>
                  <a:pt x="15" y="219"/>
                </a:cubicBezTo>
                <a:cubicBezTo>
                  <a:pt x="13" y="218"/>
                  <a:pt x="11" y="218"/>
                  <a:pt x="9" y="218"/>
                </a:cubicBezTo>
                <a:cubicBezTo>
                  <a:pt x="8" y="217"/>
                  <a:pt x="7" y="217"/>
                  <a:pt x="6" y="216"/>
                </a:cubicBezTo>
                <a:cubicBezTo>
                  <a:pt x="5" y="215"/>
                  <a:pt x="6" y="214"/>
                  <a:pt x="5" y="213"/>
                </a:cubicBezTo>
                <a:cubicBezTo>
                  <a:pt x="4" y="210"/>
                  <a:pt x="0" y="211"/>
                  <a:pt x="0" y="209"/>
                </a:cubicBezTo>
                <a:cubicBezTo>
                  <a:pt x="0" y="207"/>
                  <a:pt x="2" y="208"/>
                  <a:pt x="2" y="206"/>
                </a:cubicBezTo>
                <a:cubicBezTo>
                  <a:pt x="2" y="205"/>
                  <a:pt x="1" y="204"/>
                  <a:pt x="1" y="203"/>
                </a:cubicBezTo>
                <a:cubicBezTo>
                  <a:pt x="1" y="202"/>
                  <a:pt x="4" y="199"/>
                  <a:pt x="3" y="199"/>
                </a:cubicBezTo>
                <a:cubicBezTo>
                  <a:pt x="3" y="199"/>
                  <a:pt x="3" y="199"/>
                  <a:pt x="3" y="199"/>
                </a:cubicBezTo>
                <a:cubicBezTo>
                  <a:pt x="8" y="198"/>
                  <a:pt x="10" y="199"/>
                  <a:pt x="14" y="199"/>
                </a:cubicBezTo>
                <a:cubicBezTo>
                  <a:pt x="14" y="194"/>
                  <a:pt x="12" y="191"/>
                  <a:pt x="10" y="187"/>
                </a:cubicBezTo>
                <a:cubicBezTo>
                  <a:pt x="8" y="183"/>
                  <a:pt x="8" y="180"/>
                  <a:pt x="7" y="177"/>
                </a:cubicBezTo>
                <a:cubicBezTo>
                  <a:pt x="6" y="175"/>
                  <a:pt x="5" y="174"/>
                  <a:pt x="5" y="173"/>
                </a:cubicBezTo>
                <a:cubicBezTo>
                  <a:pt x="3" y="168"/>
                  <a:pt x="3" y="165"/>
                  <a:pt x="3" y="160"/>
                </a:cubicBezTo>
                <a:cubicBezTo>
                  <a:pt x="3" y="156"/>
                  <a:pt x="5" y="154"/>
                  <a:pt x="6" y="151"/>
                </a:cubicBezTo>
                <a:cubicBezTo>
                  <a:pt x="7" y="148"/>
                  <a:pt x="6" y="145"/>
                  <a:pt x="6" y="142"/>
                </a:cubicBezTo>
                <a:cubicBezTo>
                  <a:pt x="6" y="142"/>
                  <a:pt x="6" y="142"/>
                  <a:pt x="6" y="142"/>
                </a:cubicBezTo>
                <a:close/>
                <a:moveTo>
                  <a:pt x="249" y="455"/>
                </a:moveTo>
                <a:cubicBezTo>
                  <a:pt x="247" y="455"/>
                  <a:pt x="246" y="456"/>
                  <a:pt x="244" y="458"/>
                </a:cubicBezTo>
                <a:cubicBezTo>
                  <a:pt x="242" y="460"/>
                  <a:pt x="239" y="461"/>
                  <a:pt x="238" y="465"/>
                </a:cubicBezTo>
                <a:cubicBezTo>
                  <a:pt x="243" y="466"/>
                  <a:pt x="246" y="468"/>
                  <a:pt x="252" y="468"/>
                </a:cubicBezTo>
                <a:cubicBezTo>
                  <a:pt x="256" y="468"/>
                  <a:pt x="256" y="468"/>
                  <a:pt x="256" y="468"/>
                </a:cubicBezTo>
                <a:cubicBezTo>
                  <a:pt x="256" y="465"/>
                  <a:pt x="256" y="465"/>
                  <a:pt x="256" y="465"/>
                </a:cubicBezTo>
                <a:cubicBezTo>
                  <a:pt x="253" y="461"/>
                  <a:pt x="253" y="455"/>
                  <a:pt x="249" y="455"/>
                </a:cubicBezTo>
                <a:close/>
                <a:moveTo>
                  <a:pt x="244" y="370"/>
                </a:moveTo>
                <a:cubicBezTo>
                  <a:pt x="243" y="369"/>
                  <a:pt x="242" y="369"/>
                  <a:pt x="240" y="368"/>
                </a:cubicBezTo>
                <a:cubicBezTo>
                  <a:pt x="240" y="369"/>
                  <a:pt x="239" y="369"/>
                  <a:pt x="239" y="370"/>
                </a:cubicBezTo>
                <a:cubicBezTo>
                  <a:pt x="239" y="371"/>
                  <a:pt x="240" y="372"/>
                  <a:pt x="241" y="373"/>
                </a:cubicBezTo>
                <a:cubicBezTo>
                  <a:pt x="242" y="374"/>
                  <a:pt x="242" y="375"/>
                  <a:pt x="243" y="375"/>
                </a:cubicBezTo>
                <a:cubicBezTo>
                  <a:pt x="245" y="375"/>
                  <a:pt x="248" y="374"/>
                  <a:pt x="248" y="373"/>
                </a:cubicBezTo>
                <a:cubicBezTo>
                  <a:pt x="248" y="371"/>
                  <a:pt x="246" y="370"/>
                  <a:pt x="244" y="370"/>
                </a:cubicBezTo>
                <a:close/>
                <a:moveTo>
                  <a:pt x="51" y="1"/>
                </a:moveTo>
                <a:cubicBezTo>
                  <a:pt x="41" y="1"/>
                  <a:pt x="45" y="0"/>
                  <a:pt x="49" y="7"/>
                </a:cubicBezTo>
                <a:cubicBezTo>
                  <a:pt x="49" y="9"/>
                  <a:pt x="50" y="11"/>
                  <a:pt x="52" y="11"/>
                </a:cubicBezTo>
                <a:cubicBezTo>
                  <a:pt x="52" y="11"/>
                  <a:pt x="53" y="10"/>
                  <a:pt x="54" y="10"/>
                </a:cubicBezTo>
                <a:cubicBezTo>
                  <a:pt x="55" y="10"/>
                  <a:pt x="55" y="11"/>
                  <a:pt x="55" y="12"/>
                </a:cubicBezTo>
                <a:cubicBezTo>
                  <a:pt x="57" y="13"/>
                  <a:pt x="58" y="13"/>
                  <a:pt x="60" y="14"/>
                </a:cubicBezTo>
                <a:cubicBezTo>
                  <a:pt x="60" y="15"/>
                  <a:pt x="61" y="16"/>
                  <a:pt x="62" y="16"/>
                </a:cubicBezTo>
                <a:cubicBezTo>
                  <a:pt x="63" y="16"/>
                  <a:pt x="64" y="14"/>
                  <a:pt x="65" y="13"/>
                </a:cubicBezTo>
                <a:cubicBezTo>
                  <a:pt x="71" y="17"/>
                  <a:pt x="69" y="24"/>
                  <a:pt x="74" y="30"/>
                </a:cubicBezTo>
                <a:cubicBezTo>
                  <a:pt x="77" y="32"/>
                  <a:pt x="79" y="32"/>
                  <a:pt x="83" y="34"/>
                </a:cubicBezTo>
                <a:cubicBezTo>
                  <a:pt x="85" y="34"/>
                  <a:pt x="87" y="36"/>
                  <a:pt x="89" y="36"/>
                </a:cubicBezTo>
                <a:cubicBezTo>
                  <a:pt x="94" y="36"/>
                  <a:pt x="96" y="35"/>
                  <a:pt x="99" y="32"/>
                </a:cubicBezTo>
                <a:cubicBezTo>
                  <a:pt x="101" y="30"/>
                  <a:pt x="102" y="30"/>
                  <a:pt x="102" y="28"/>
                </a:cubicBezTo>
                <a:cubicBezTo>
                  <a:pt x="102" y="25"/>
                  <a:pt x="102" y="25"/>
                  <a:pt x="102" y="25"/>
                </a:cubicBezTo>
                <a:cubicBezTo>
                  <a:pt x="100" y="25"/>
                  <a:pt x="98" y="25"/>
                  <a:pt x="96" y="25"/>
                </a:cubicBezTo>
                <a:cubicBezTo>
                  <a:pt x="93" y="24"/>
                  <a:pt x="92" y="25"/>
                  <a:pt x="90" y="23"/>
                </a:cubicBezTo>
                <a:cubicBezTo>
                  <a:pt x="89" y="21"/>
                  <a:pt x="88" y="20"/>
                  <a:pt x="86" y="18"/>
                </a:cubicBezTo>
                <a:cubicBezTo>
                  <a:pt x="85" y="17"/>
                  <a:pt x="85" y="15"/>
                  <a:pt x="84" y="14"/>
                </a:cubicBezTo>
                <a:cubicBezTo>
                  <a:pt x="82" y="11"/>
                  <a:pt x="80" y="10"/>
                  <a:pt x="78" y="8"/>
                </a:cubicBezTo>
                <a:cubicBezTo>
                  <a:pt x="76" y="6"/>
                  <a:pt x="75" y="5"/>
                  <a:pt x="73" y="5"/>
                </a:cubicBezTo>
                <a:cubicBezTo>
                  <a:pt x="71" y="5"/>
                  <a:pt x="71" y="6"/>
                  <a:pt x="70" y="8"/>
                </a:cubicBezTo>
                <a:cubicBezTo>
                  <a:pt x="68" y="6"/>
                  <a:pt x="65" y="7"/>
                  <a:pt x="62" y="6"/>
                </a:cubicBezTo>
                <a:cubicBezTo>
                  <a:pt x="62" y="5"/>
                  <a:pt x="62" y="4"/>
                  <a:pt x="61" y="4"/>
                </a:cubicBezTo>
                <a:cubicBezTo>
                  <a:pt x="60" y="3"/>
                  <a:pt x="59" y="4"/>
                  <a:pt x="57" y="3"/>
                </a:cubicBezTo>
                <a:cubicBezTo>
                  <a:pt x="55" y="2"/>
                  <a:pt x="54" y="1"/>
                  <a:pt x="51" y="1"/>
                </a:cubicBezTo>
                <a:close/>
                <a:moveTo>
                  <a:pt x="47" y="59"/>
                </a:moveTo>
                <a:cubicBezTo>
                  <a:pt x="47" y="59"/>
                  <a:pt x="47" y="60"/>
                  <a:pt x="46" y="60"/>
                </a:cubicBezTo>
                <a:cubicBezTo>
                  <a:pt x="49" y="61"/>
                  <a:pt x="50" y="63"/>
                  <a:pt x="52" y="63"/>
                </a:cubicBezTo>
                <a:cubicBezTo>
                  <a:pt x="59" y="63"/>
                  <a:pt x="59" y="63"/>
                  <a:pt x="59" y="63"/>
                </a:cubicBezTo>
                <a:cubicBezTo>
                  <a:pt x="62" y="63"/>
                  <a:pt x="64" y="65"/>
                  <a:pt x="67" y="66"/>
                </a:cubicBezTo>
                <a:cubicBezTo>
                  <a:pt x="71" y="67"/>
                  <a:pt x="74" y="67"/>
                  <a:pt x="78" y="68"/>
                </a:cubicBezTo>
                <a:cubicBezTo>
                  <a:pt x="82" y="69"/>
                  <a:pt x="84" y="71"/>
                  <a:pt x="88" y="72"/>
                </a:cubicBezTo>
                <a:cubicBezTo>
                  <a:pt x="90" y="73"/>
                  <a:pt x="92" y="72"/>
                  <a:pt x="94" y="74"/>
                </a:cubicBezTo>
                <a:cubicBezTo>
                  <a:pt x="95" y="75"/>
                  <a:pt x="95" y="77"/>
                  <a:pt x="97" y="77"/>
                </a:cubicBezTo>
                <a:cubicBezTo>
                  <a:pt x="99" y="77"/>
                  <a:pt x="99" y="75"/>
                  <a:pt x="101" y="74"/>
                </a:cubicBezTo>
                <a:cubicBezTo>
                  <a:pt x="103" y="73"/>
                  <a:pt x="105" y="73"/>
                  <a:pt x="107" y="73"/>
                </a:cubicBezTo>
                <a:cubicBezTo>
                  <a:pt x="111" y="73"/>
                  <a:pt x="113" y="75"/>
                  <a:pt x="116" y="75"/>
                </a:cubicBezTo>
                <a:cubicBezTo>
                  <a:pt x="122" y="75"/>
                  <a:pt x="122" y="75"/>
                  <a:pt x="122" y="75"/>
                </a:cubicBezTo>
                <a:cubicBezTo>
                  <a:pt x="125" y="75"/>
                  <a:pt x="126" y="73"/>
                  <a:pt x="128" y="72"/>
                </a:cubicBezTo>
                <a:cubicBezTo>
                  <a:pt x="130" y="71"/>
                  <a:pt x="134" y="72"/>
                  <a:pt x="134" y="69"/>
                </a:cubicBezTo>
                <a:cubicBezTo>
                  <a:pt x="134" y="67"/>
                  <a:pt x="132" y="66"/>
                  <a:pt x="130" y="66"/>
                </a:cubicBezTo>
                <a:cubicBezTo>
                  <a:pt x="122" y="66"/>
                  <a:pt x="122" y="66"/>
                  <a:pt x="122" y="66"/>
                </a:cubicBezTo>
                <a:cubicBezTo>
                  <a:pt x="114" y="66"/>
                  <a:pt x="110" y="66"/>
                  <a:pt x="103" y="64"/>
                </a:cubicBezTo>
                <a:cubicBezTo>
                  <a:pt x="99" y="64"/>
                  <a:pt x="97" y="61"/>
                  <a:pt x="93" y="61"/>
                </a:cubicBezTo>
                <a:cubicBezTo>
                  <a:pt x="87" y="61"/>
                  <a:pt x="87" y="61"/>
                  <a:pt x="87" y="61"/>
                </a:cubicBezTo>
                <a:cubicBezTo>
                  <a:pt x="83" y="62"/>
                  <a:pt x="81" y="62"/>
                  <a:pt x="76" y="62"/>
                </a:cubicBezTo>
                <a:cubicBezTo>
                  <a:pt x="71" y="62"/>
                  <a:pt x="68" y="58"/>
                  <a:pt x="62" y="58"/>
                </a:cubicBezTo>
                <a:cubicBezTo>
                  <a:pt x="60" y="58"/>
                  <a:pt x="59" y="59"/>
                  <a:pt x="57" y="59"/>
                </a:cubicBezTo>
                <a:cubicBezTo>
                  <a:pt x="53" y="59"/>
                  <a:pt x="51" y="59"/>
                  <a:pt x="47" y="5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9"/>
          <p:cNvSpPr>
            <a:spLocks noEditPoints="1"/>
          </p:cNvSpPr>
          <p:nvPr/>
        </p:nvSpPr>
        <p:spPr bwMode="auto">
          <a:xfrm>
            <a:off x="7959386" y="2986860"/>
            <a:ext cx="960930" cy="768369"/>
          </a:xfrm>
          <a:custGeom>
            <a:avLst/>
            <a:gdLst/>
            <a:ahLst/>
            <a:cxnLst>
              <a:cxn ang="0">
                <a:pos x="312" y="55"/>
              </a:cxn>
              <a:cxn ang="0">
                <a:pos x="77" y="21"/>
              </a:cxn>
              <a:cxn ang="0">
                <a:pos x="68" y="14"/>
              </a:cxn>
              <a:cxn ang="0">
                <a:pos x="46" y="16"/>
              </a:cxn>
              <a:cxn ang="0">
                <a:pos x="63" y="0"/>
              </a:cxn>
              <a:cxn ang="0">
                <a:pos x="95" y="15"/>
              </a:cxn>
              <a:cxn ang="0">
                <a:pos x="14" y="23"/>
              </a:cxn>
              <a:cxn ang="0">
                <a:pos x="2" y="69"/>
              </a:cxn>
              <a:cxn ang="0">
                <a:pos x="55" y="54"/>
              </a:cxn>
              <a:cxn ang="0">
                <a:pos x="81" y="58"/>
              </a:cxn>
              <a:cxn ang="0">
                <a:pos x="59" y="66"/>
              </a:cxn>
              <a:cxn ang="0">
                <a:pos x="41" y="118"/>
              </a:cxn>
              <a:cxn ang="0">
                <a:pos x="10" y="107"/>
              </a:cxn>
              <a:cxn ang="0">
                <a:pos x="41" y="113"/>
              </a:cxn>
              <a:cxn ang="0">
                <a:pos x="287" y="239"/>
              </a:cxn>
              <a:cxn ang="0">
                <a:pos x="270" y="235"/>
              </a:cxn>
              <a:cxn ang="0">
                <a:pos x="253" y="224"/>
              </a:cxn>
              <a:cxn ang="0">
                <a:pos x="242" y="220"/>
              </a:cxn>
              <a:cxn ang="0">
                <a:pos x="248" y="187"/>
              </a:cxn>
              <a:cxn ang="0">
                <a:pos x="239" y="186"/>
              </a:cxn>
              <a:cxn ang="0">
                <a:pos x="231" y="208"/>
              </a:cxn>
              <a:cxn ang="0">
                <a:pos x="222" y="233"/>
              </a:cxn>
              <a:cxn ang="0">
                <a:pos x="187" y="239"/>
              </a:cxn>
              <a:cxn ang="0">
                <a:pos x="181" y="219"/>
              </a:cxn>
              <a:cxn ang="0">
                <a:pos x="189" y="209"/>
              </a:cxn>
              <a:cxn ang="0">
                <a:pos x="177" y="198"/>
              </a:cxn>
              <a:cxn ang="0">
                <a:pos x="154" y="177"/>
              </a:cxn>
              <a:cxn ang="0">
                <a:pos x="139" y="169"/>
              </a:cxn>
              <a:cxn ang="0">
                <a:pos x="157" y="161"/>
              </a:cxn>
              <a:cxn ang="0">
                <a:pos x="184" y="167"/>
              </a:cxn>
              <a:cxn ang="0">
                <a:pos x="217" y="149"/>
              </a:cxn>
              <a:cxn ang="0">
                <a:pos x="236" y="151"/>
              </a:cxn>
              <a:cxn ang="0">
                <a:pos x="245" y="156"/>
              </a:cxn>
              <a:cxn ang="0">
                <a:pos x="251" y="135"/>
              </a:cxn>
              <a:cxn ang="0">
                <a:pos x="247" y="127"/>
              </a:cxn>
              <a:cxn ang="0">
                <a:pos x="222" y="133"/>
              </a:cxn>
              <a:cxn ang="0">
                <a:pos x="181" y="137"/>
              </a:cxn>
              <a:cxn ang="0">
                <a:pos x="153" y="132"/>
              </a:cxn>
              <a:cxn ang="0">
                <a:pos x="135" y="111"/>
              </a:cxn>
              <a:cxn ang="0">
                <a:pos x="130" y="92"/>
              </a:cxn>
              <a:cxn ang="0">
                <a:pos x="107" y="87"/>
              </a:cxn>
              <a:cxn ang="0">
                <a:pos x="98" y="82"/>
              </a:cxn>
              <a:cxn ang="0">
                <a:pos x="81" y="87"/>
              </a:cxn>
              <a:cxn ang="0">
                <a:pos x="87" y="73"/>
              </a:cxn>
              <a:cxn ang="0">
                <a:pos x="110" y="45"/>
              </a:cxn>
              <a:cxn ang="0">
                <a:pos x="154" y="22"/>
              </a:cxn>
              <a:cxn ang="0">
                <a:pos x="200" y="29"/>
              </a:cxn>
              <a:cxn ang="0">
                <a:pos x="234" y="42"/>
              </a:cxn>
              <a:cxn ang="0">
                <a:pos x="263" y="57"/>
              </a:cxn>
              <a:cxn ang="0">
                <a:pos x="269" y="95"/>
              </a:cxn>
              <a:cxn ang="0">
                <a:pos x="265" y="127"/>
              </a:cxn>
              <a:cxn ang="0">
                <a:pos x="288" y="171"/>
              </a:cxn>
              <a:cxn ang="0">
                <a:pos x="297" y="151"/>
              </a:cxn>
              <a:cxn ang="0">
                <a:pos x="303" y="188"/>
              </a:cxn>
            </a:cxnLst>
            <a:rect l="0" t="0" r="r" b="b"/>
            <a:pathLst>
              <a:path w="324" h="258">
                <a:moveTo>
                  <a:pt x="312" y="55"/>
                </a:moveTo>
                <a:cubicBezTo>
                  <a:pt x="309" y="55"/>
                  <a:pt x="307" y="57"/>
                  <a:pt x="307" y="59"/>
                </a:cubicBezTo>
                <a:cubicBezTo>
                  <a:pt x="307" y="66"/>
                  <a:pt x="315" y="69"/>
                  <a:pt x="322" y="69"/>
                </a:cubicBezTo>
                <a:cubicBezTo>
                  <a:pt x="324" y="69"/>
                  <a:pt x="324" y="69"/>
                  <a:pt x="324" y="69"/>
                </a:cubicBezTo>
                <a:cubicBezTo>
                  <a:pt x="324" y="67"/>
                  <a:pt x="324" y="67"/>
                  <a:pt x="324" y="67"/>
                </a:cubicBezTo>
                <a:cubicBezTo>
                  <a:pt x="324" y="63"/>
                  <a:pt x="321" y="63"/>
                  <a:pt x="319" y="61"/>
                </a:cubicBezTo>
                <a:cubicBezTo>
                  <a:pt x="316" y="58"/>
                  <a:pt x="315" y="55"/>
                  <a:pt x="312" y="55"/>
                </a:cubicBezTo>
                <a:close/>
                <a:moveTo>
                  <a:pt x="222" y="249"/>
                </a:moveTo>
                <a:cubicBezTo>
                  <a:pt x="221" y="248"/>
                  <a:pt x="221" y="248"/>
                  <a:pt x="220" y="248"/>
                </a:cubicBezTo>
                <a:cubicBezTo>
                  <a:pt x="218" y="248"/>
                  <a:pt x="217" y="249"/>
                  <a:pt x="217" y="250"/>
                </a:cubicBezTo>
                <a:cubicBezTo>
                  <a:pt x="217" y="253"/>
                  <a:pt x="221" y="252"/>
                  <a:pt x="223" y="253"/>
                </a:cubicBezTo>
                <a:cubicBezTo>
                  <a:pt x="225" y="253"/>
                  <a:pt x="225" y="255"/>
                  <a:pt x="226" y="255"/>
                </a:cubicBezTo>
                <a:cubicBezTo>
                  <a:pt x="242" y="258"/>
                  <a:pt x="225" y="253"/>
                  <a:pt x="222" y="249"/>
                </a:cubicBezTo>
                <a:close/>
                <a:moveTo>
                  <a:pt x="77" y="21"/>
                </a:moveTo>
                <a:cubicBezTo>
                  <a:pt x="73" y="18"/>
                  <a:pt x="72" y="13"/>
                  <a:pt x="67" y="13"/>
                </a:cubicBezTo>
                <a:cubicBezTo>
                  <a:pt x="62" y="12"/>
                  <a:pt x="63" y="4"/>
                  <a:pt x="58" y="4"/>
                </a:cubicBezTo>
                <a:cubicBezTo>
                  <a:pt x="57" y="4"/>
                  <a:pt x="57" y="4"/>
                  <a:pt x="56" y="4"/>
                </a:cubicBezTo>
                <a:cubicBezTo>
                  <a:pt x="56" y="8"/>
                  <a:pt x="56" y="8"/>
                  <a:pt x="56" y="8"/>
                </a:cubicBezTo>
                <a:cubicBezTo>
                  <a:pt x="56" y="10"/>
                  <a:pt x="58" y="10"/>
                  <a:pt x="59" y="12"/>
                </a:cubicBezTo>
                <a:cubicBezTo>
                  <a:pt x="60" y="13"/>
                  <a:pt x="60" y="16"/>
                  <a:pt x="62" y="16"/>
                </a:cubicBezTo>
                <a:cubicBezTo>
                  <a:pt x="64" y="16"/>
                  <a:pt x="66" y="14"/>
                  <a:pt x="68" y="14"/>
                </a:cubicBezTo>
                <a:cubicBezTo>
                  <a:pt x="72" y="14"/>
                  <a:pt x="72" y="18"/>
                  <a:pt x="72" y="22"/>
                </a:cubicBezTo>
                <a:cubicBezTo>
                  <a:pt x="72" y="24"/>
                  <a:pt x="69" y="24"/>
                  <a:pt x="67" y="25"/>
                </a:cubicBezTo>
                <a:cubicBezTo>
                  <a:pt x="66" y="26"/>
                  <a:pt x="65" y="27"/>
                  <a:pt x="63" y="27"/>
                </a:cubicBezTo>
                <a:cubicBezTo>
                  <a:pt x="59" y="27"/>
                  <a:pt x="58" y="22"/>
                  <a:pt x="58" y="18"/>
                </a:cubicBezTo>
                <a:cubicBezTo>
                  <a:pt x="54" y="18"/>
                  <a:pt x="54" y="18"/>
                  <a:pt x="54" y="18"/>
                </a:cubicBezTo>
                <a:cubicBezTo>
                  <a:pt x="52" y="20"/>
                  <a:pt x="52" y="22"/>
                  <a:pt x="49" y="23"/>
                </a:cubicBezTo>
                <a:cubicBezTo>
                  <a:pt x="49" y="20"/>
                  <a:pt x="49" y="16"/>
                  <a:pt x="46" y="16"/>
                </a:cubicBezTo>
                <a:cubicBezTo>
                  <a:pt x="43" y="16"/>
                  <a:pt x="41" y="16"/>
                  <a:pt x="38" y="16"/>
                </a:cubicBezTo>
                <a:cubicBezTo>
                  <a:pt x="36" y="15"/>
                  <a:pt x="34" y="14"/>
                  <a:pt x="34" y="12"/>
                </a:cubicBezTo>
                <a:cubicBezTo>
                  <a:pt x="34" y="11"/>
                  <a:pt x="34" y="11"/>
                  <a:pt x="34" y="10"/>
                </a:cubicBezTo>
                <a:cubicBezTo>
                  <a:pt x="40" y="10"/>
                  <a:pt x="40" y="10"/>
                  <a:pt x="40" y="10"/>
                </a:cubicBezTo>
                <a:cubicBezTo>
                  <a:pt x="40" y="6"/>
                  <a:pt x="43" y="4"/>
                  <a:pt x="47" y="3"/>
                </a:cubicBezTo>
                <a:cubicBezTo>
                  <a:pt x="51" y="2"/>
                  <a:pt x="53" y="0"/>
                  <a:pt x="57" y="0"/>
                </a:cubicBezTo>
                <a:cubicBezTo>
                  <a:pt x="63" y="0"/>
                  <a:pt x="63" y="0"/>
                  <a:pt x="63" y="0"/>
                </a:cubicBezTo>
                <a:cubicBezTo>
                  <a:pt x="64" y="0"/>
                  <a:pt x="66" y="0"/>
                  <a:pt x="67" y="0"/>
                </a:cubicBezTo>
                <a:cubicBezTo>
                  <a:pt x="70" y="0"/>
                  <a:pt x="71" y="1"/>
                  <a:pt x="74" y="2"/>
                </a:cubicBezTo>
                <a:cubicBezTo>
                  <a:pt x="77" y="2"/>
                  <a:pt x="78" y="1"/>
                  <a:pt x="81" y="2"/>
                </a:cubicBezTo>
                <a:cubicBezTo>
                  <a:pt x="82" y="2"/>
                  <a:pt x="82" y="4"/>
                  <a:pt x="83" y="4"/>
                </a:cubicBezTo>
                <a:cubicBezTo>
                  <a:pt x="85" y="6"/>
                  <a:pt x="86" y="4"/>
                  <a:pt x="88" y="5"/>
                </a:cubicBezTo>
                <a:cubicBezTo>
                  <a:pt x="90" y="5"/>
                  <a:pt x="90" y="7"/>
                  <a:pt x="92" y="9"/>
                </a:cubicBezTo>
                <a:cubicBezTo>
                  <a:pt x="94" y="11"/>
                  <a:pt x="95" y="12"/>
                  <a:pt x="95" y="15"/>
                </a:cubicBezTo>
                <a:cubicBezTo>
                  <a:pt x="95" y="18"/>
                  <a:pt x="94" y="21"/>
                  <a:pt x="91" y="21"/>
                </a:cubicBezTo>
                <a:cubicBezTo>
                  <a:pt x="89" y="21"/>
                  <a:pt x="89" y="18"/>
                  <a:pt x="86" y="18"/>
                </a:cubicBezTo>
                <a:cubicBezTo>
                  <a:pt x="84" y="18"/>
                  <a:pt x="83" y="21"/>
                  <a:pt x="81" y="21"/>
                </a:cubicBezTo>
                <a:cubicBezTo>
                  <a:pt x="79" y="21"/>
                  <a:pt x="78" y="21"/>
                  <a:pt x="77" y="21"/>
                </a:cubicBezTo>
                <a:close/>
                <a:moveTo>
                  <a:pt x="9" y="25"/>
                </a:moveTo>
                <a:cubicBezTo>
                  <a:pt x="9" y="26"/>
                  <a:pt x="10" y="26"/>
                  <a:pt x="11" y="26"/>
                </a:cubicBezTo>
                <a:cubicBezTo>
                  <a:pt x="13" y="26"/>
                  <a:pt x="14" y="25"/>
                  <a:pt x="14" y="23"/>
                </a:cubicBezTo>
                <a:cubicBezTo>
                  <a:pt x="12" y="22"/>
                  <a:pt x="10" y="23"/>
                  <a:pt x="9" y="25"/>
                </a:cubicBezTo>
                <a:close/>
                <a:moveTo>
                  <a:pt x="2" y="69"/>
                </a:moveTo>
                <a:cubicBezTo>
                  <a:pt x="3" y="72"/>
                  <a:pt x="6" y="72"/>
                  <a:pt x="9" y="72"/>
                </a:cubicBezTo>
                <a:cubicBezTo>
                  <a:pt x="12" y="72"/>
                  <a:pt x="12" y="72"/>
                  <a:pt x="12" y="72"/>
                </a:cubicBezTo>
                <a:cubicBezTo>
                  <a:pt x="12" y="71"/>
                  <a:pt x="13" y="71"/>
                  <a:pt x="13" y="70"/>
                </a:cubicBezTo>
                <a:cubicBezTo>
                  <a:pt x="13" y="68"/>
                  <a:pt x="10" y="67"/>
                  <a:pt x="8" y="67"/>
                </a:cubicBezTo>
                <a:cubicBezTo>
                  <a:pt x="6" y="67"/>
                  <a:pt x="4" y="68"/>
                  <a:pt x="2" y="69"/>
                </a:cubicBezTo>
                <a:close/>
                <a:moveTo>
                  <a:pt x="67" y="44"/>
                </a:moveTo>
                <a:cubicBezTo>
                  <a:pt x="66" y="44"/>
                  <a:pt x="66" y="45"/>
                  <a:pt x="65" y="46"/>
                </a:cubicBezTo>
                <a:cubicBezTo>
                  <a:pt x="63" y="47"/>
                  <a:pt x="61" y="46"/>
                  <a:pt x="59" y="47"/>
                </a:cubicBezTo>
                <a:cubicBezTo>
                  <a:pt x="55" y="48"/>
                  <a:pt x="53" y="49"/>
                  <a:pt x="49" y="49"/>
                </a:cubicBezTo>
                <a:cubicBezTo>
                  <a:pt x="47" y="49"/>
                  <a:pt x="46" y="49"/>
                  <a:pt x="45" y="48"/>
                </a:cubicBezTo>
                <a:cubicBezTo>
                  <a:pt x="45" y="50"/>
                  <a:pt x="45" y="51"/>
                  <a:pt x="44" y="54"/>
                </a:cubicBezTo>
                <a:cubicBezTo>
                  <a:pt x="48" y="54"/>
                  <a:pt x="51" y="54"/>
                  <a:pt x="55" y="54"/>
                </a:cubicBezTo>
                <a:cubicBezTo>
                  <a:pt x="58" y="54"/>
                  <a:pt x="59" y="51"/>
                  <a:pt x="62" y="51"/>
                </a:cubicBezTo>
                <a:cubicBezTo>
                  <a:pt x="66" y="50"/>
                  <a:pt x="68" y="49"/>
                  <a:pt x="70" y="46"/>
                </a:cubicBezTo>
                <a:cubicBezTo>
                  <a:pt x="69" y="45"/>
                  <a:pt x="68" y="44"/>
                  <a:pt x="67" y="44"/>
                </a:cubicBezTo>
                <a:close/>
                <a:moveTo>
                  <a:pt x="69" y="53"/>
                </a:moveTo>
                <a:cubicBezTo>
                  <a:pt x="71" y="53"/>
                  <a:pt x="72" y="54"/>
                  <a:pt x="73" y="55"/>
                </a:cubicBezTo>
                <a:cubicBezTo>
                  <a:pt x="76" y="56"/>
                  <a:pt x="78" y="54"/>
                  <a:pt x="81" y="54"/>
                </a:cubicBezTo>
                <a:cubicBezTo>
                  <a:pt x="81" y="58"/>
                  <a:pt x="81" y="58"/>
                  <a:pt x="81" y="58"/>
                </a:cubicBezTo>
                <a:cubicBezTo>
                  <a:pt x="81" y="61"/>
                  <a:pt x="79" y="63"/>
                  <a:pt x="79" y="66"/>
                </a:cubicBezTo>
                <a:cubicBezTo>
                  <a:pt x="79" y="71"/>
                  <a:pt x="79" y="71"/>
                  <a:pt x="79" y="71"/>
                </a:cubicBezTo>
                <a:cubicBezTo>
                  <a:pt x="79" y="73"/>
                  <a:pt x="77" y="73"/>
                  <a:pt x="76" y="75"/>
                </a:cubicBezTo>
                <a:cubicBezTo>
                  <a:pt x="74" y="77"/>
                  <a:pt x="75" y="81"/>
                  <a:pt x="72" y="81"/>
                </a:cubicBezTo>
                <a:cubicBezTo>
                  <a:pt x="70" y="81"/>
                  <a:pt x="70" y="79"/>
                  <a:pt x="68" y="79"/>
                </a:cubicBezTo>
                <a:cubicBezTo>
                  <a:pt x="65" y="77"/>
                  <a:pt x="64" y="75"/>
                  <a:pt x="62" y="73"/>
                </a:cubicBezTo>
                <a:cubicBezTo>
                  <a:pt x="61" y="70"/>
                  <a:pt x="60" y="69"/>
                  <a:pt x="59" y="66"/>
                </a:cubicBezTo>
                <a:cubicBezTo>
                  <a:pt x="58" y="63"/>
                  <a:pt x="57" y="61"/>
                  <a:pt x="55" y="59"/>
                </a:cubicBezTo>
                <a:cubicBezTo>
                  <a:pt x="55" y="57"/>
                  <a:pt x="55" y="57"/>
                  <a:pt x="55" y="57"/>
                </a:cubicBezTo>
                <a:cubicBezTo>
                  <a:pt x="60" y="57"/>
                  <a:pt x="62" y="56"/>
                  <a:pt x="67" y="55"/>
                </a:cubicBezTo>
                <a:cubicBezTo>
                  <a:pt x="68" y="54"/>
                  <a:pt x="68" y="53"/>
                  <a:pt x="69" y="53"/>
                </a:cubicBezTo>
                <a:close/>
                <a:moveTo>
                  <a:pt x="41" y="113"/>
                </a:moveTo>
                <a:cubicBezTo>
                  <a:pt x="40" y="114"/>
                  <a:pt x="38" y="114"/>
                  <a:pt x="38" y="115"/>
                </a:cubicBezTo>
                <a:cubicBezTo>
                  <a:pt x="38" y="117"/>
                  <a:pt x="40" y="117"/>
                  <a:pt x="41" y="118"/>
                </a:cubicBezTo>
                <a:cubicBezTo>
                  <a:pt x="41" y="119"/>
                  <a:pt x="40" y="120"/>
                  <a:pt x="39" y="120"/>
                </a:cubicBezTo>
                <a:cubicBezTo>
                  <a:pt x="37" y="120"/>
                  <a:pt x="37" y="120"/>
                  <a:pt x="37" y="120"/>
                </a:cubicBezTo>
                <a:cubicBezTo>
                  <a:pt x="32" y="120"/>
                  <a:pt x="30" y="124"/>
                  <a:pt x="25" y="124"/>
                </a:cubicBezTo>
                <a:cubicBezTo>
                  <a:pt x="22" y="124"/>
                  <a:pt x="21" y="121"/>
                  <a:pt x="18" y="120"/>
                </a:cubicBezTo>
                <a:cubicBezTo>
                  <a:pt x="11" y="118"/>
                  <a:pt x="7" y="118"/>
                  <a:pt x="0" y="113"/>
                </a:cubicBezTo>
                <a:cubicBezTo>
                  <a:pt x="1" y="112"/>
                  <a:pt x="1" y="112"/>
                  <a:pt x="1" y="112"/>
                </a:cubicBezTo>
                <a:cubicBezTo>
                  <a:pt x="5" y="112"/>
                  <a:pt x="6" y="108"/>
                  <a:pt x="10" y="107"/>
                </a:cubicBezTo>
                <a:cubicBezTo>
                  <a:pt x="13" y="107"/>
                  <a:pt x="15" y="106"/>
                  <a:pt x="17" y="105"/>
                </a:cubicBezTo>
                <a:cubicBezTo>
                  <a:pt x="19" y="105"/>
                  <a:pt x="19" y="103"/>
                  <a:pt x="20" y="103"/>
                </a:cubicBezTo>
                <a:cubicBezTo>
                  <a:pt x="23" y="102"/>
                  <a:pt x="25" y="102"/>
                  <a:pt x="28" y="102"/>
                </a:cubicBezTo>
                <a:cubicBezTo>
                  <a:pt x="29" y="102"/>
                  <a:pt x="29" y="103"/>
                  <a:pt x="31" y="103"/>
                </a:cubicBezTo>
                <a:cubicBezTo>
                  <a:pt x="33" y="103"/>
                  <a:pt x="35" y="101"/>
                  <a:pt x="37" y="100"/>
                </a:cubicBezTo>
                <a:cubicBezTo>
                  <a:pt x="38" y="104"/>
                  <a:pt x="40" y="105"/>
                  <a:pt x="41" y="108"/>
                </a:cubicBezTo>
                <a:cubicBezTo>
                  <a:pt x="41" y="113"/>
                  <a:pt x="41" y="113"/>
                  <a:pt x="41" y="113"/>
                </a:cubicBezTo>
                <a:close/>
                <a:moveTo>
                  <a:pt x="300" y="236"/>
                </a:moveTo>
                <a:cubicBezTo>
                  <a:pt x="300" y="236"/>
                  <a:pt x="300" y="236"/>
                  <a:pt x="300" y="236"/>
                </a:cubicBezTo>
                <a:cubicBezTo>
                  <a:pt x="300" y="236"/>
                  <a:pt x="300" y="236"/>
                  <a:pt x="299" y="236"/>
                </a:cubicBezTo>
                <a:cubicBezTo>
                  <a:pt x="297" y="236"/>
                  <a:pt x="296" y="237"/>
                  <a:pt x="295" y="237"/>
                </a:cubicBezTo>
                <a:cubicBezTo>
                  <a:pt x="293" y="238"/>
                  <a:pt x="294" y="240"/>
                  <a:pt x="292" y="241"/>
                </a:cubicBezTo>
                <a:cubicBezTo>
                  <a:pt x="292" y="242"/>
                  <a:pt x="291" y="241"/>
                  <a:pt x="291" y="241"/>
                </a:cubicBezTo>
                <a:cubicBezTo>
                  <a:pt x="289" y="241"/>
                  <a:pt x="288" y="240"/>
                  <a:pt x="287" y="239"/>
                </a:cubicBezTo>
                <a:cubicBezTo>
                  <a:pt x="287" y="238"/>
                  <a:pt x="287" y="237"/>
                  <a:pt x="287" y="237"/>
                </a:cubicBezTo>
                <a:cubicBezTo>
                  <a:pt x="286" y="235"/>
                  <a:pt x="284" y="236"/>
                  <a:pt x="282" y="235"/>
                </a:cubicBezTo>
                <a:cubicBezTo>
                  <a:pt x="282" y="235"/>
                  <a:pt x="281" y="234"/>
                  <a:pt x="280" y="234"/>
                </a:cubicBezTo>
                <a:cubicBezTo>
                  <a:pt x="279" y="234"/>
                  <a:pt x="279" y="236"/>
                  <a:pt x="278" y="237"/>
                </a:cubicBezTo>
                <a:cubicBezTo>
                  <a:pt x="277" y="243"/>
                  <a:pt x="279" y="240"/>
                  <a:pt x="275" y="238"/>
                </a:cubicBezTo>
                <a:cubicBezTo>
                  <a:pt x="274" y="238"/>
                  <a:pt x="273" y="238"/>
                  <a:pt x="272" y="238"/>
                </a:cubicBezTo>
                <a:cubicBezTo>
                  <a:pt x="271" y="237"/>
                  <a:pt x="271" y="236"/>
                  <a:pt x="270" y="235"/>
                </a:cubicBezTo>
                <a:cubicBezTo>
                  <a:pt x="269" y="235"/>
                  <a:pt x="268" y="235"/>
                  <a:pt x="267" y="234"/>
                </a:cubicBezTo>
                <a:cubicBezTo>
                  <a:pt x="267" y="232"/>
                  <a:pt x="270" y="232"/>
                  <a:pt x="270" y="231"/>
                </a:cubicBezTo>
                <a:cubicBezTo>
                  <a:pt x="270" y="230"/>
                  <a:pt x="269" y="229"/>
                  <a:pt x="268" y="228"/>
                </a:cubicBezTo>
                <a:cubicBezTo>
                  <a:pt x="266" y="226"/>
                  <a:pt x="267" y="225"/>
                  <a:pt x="267" y="229"/>
                </a:cubicBezTo>
                <a:cubicBezTo>
                  <a:pt x="265" y="229"/>
                  <a:pt x="265" y="229"/>
                  <a:pt x="265" y="229"/>
                </a:cubicBezTo>
                <a:cubicBezTo>
                  <a:pt x="263" y="229"/>
                  <a:pt x="262" y="229"/>
                  <a:pt x="260" y="229"/>
                </a:cubicBezTo>
                <a:cubicBezTo>
                  <a:pt x="253" y="229"/>
                  <a:pt x="261" y="231"/>
                  <a:pt x="253" y="224"/>
                </a:cubicBezTo>
                <a:cubicBezTo>
                  <a:pt x="252" y="222"/>
                  <a:pt x="251" y="222"/>
                  <a:pt x="250" y="221"/>
                </a:cubicBezTo>
                <a:cubicBezTo>
                  <a:pt x="249" y="220"/>
                  <a:pt x="248" y="219"/>
                  <a:pt x="248" y="217"/>
                </a:cubicBezTo>
                <a:cubicBezTo>
                  <a:pt x="248" y="217"/>
                  <a:pt x="248" y="216"/>
                  <a:pt x="247" y="216"/>
                </a:cubicBezTo>
                <a:cubicBezTo>
                  <a:pt x="246" y="216"/>
                  <a:pt x="245" y="216"/>
                  <a:pt x="245" y="217"/>
                </a:cubicBezTo>
                <a:cubicBezTo>
                  <a:pt x="245" y="220"/>
                  <a:pt x="245" y="220"/>
                  <a:pt x="245" y="220"/>
                </a:cubicBezTo>
                <a:cubicBezTo>
                  <a:pt x="245" y="223"/>
                  <a:pt x="246" y="222"/>
                  <a:pt x="243" y="221"/>
                </a:cubicBezTo>
                <a:cubicBezTo>
                  <a:pt x="243" y="221"/>
                  <a:pt x="242" y="221"/>
                  <a:pt x="242" y="220"/>
                </a:cubicBezTo>
                <a:cubicBezTo>
                  <a:pt x="240" y="218"/>
                  <a:pt x="240" y="216"/>
                  <a:pt x="239" y="214"/>
                </a:cubicBezTo>
                <a:cubicBezTo>
                  <a:pt x="238" y="213"/>
                  <a:pt x="237" y="212"/>
                  <a:pt x="237" y="211"/>
                </a:cubicBezTo>
                <a:cubicBezTo>
                  <a:pt x="237" y="208"/>
                  <a:pt x="239" y="207"/>
                  <a:pt x="239" y="205"/>
                </a:cubicBezTo>
                <a:cubicBezTo>
                  <a:pt x="239" y="202"/>
                  <a:pt x="237" y="201"/>
                  <a:pt x="237" y="198"/>
                </a:cubicBezTo>
                <a:cubicBezTo>
                  <a:pt x="237" y="196"/>
                  <a:pt x="238" y="194"/>
                  <a:pt x="240" y="193"/>
                </a:cubicBezTo>
                <a:cubicBezTo>
                  <a:pt x="242" y="192"/>
                  <a:pt x="243" y="192"/>
                  <a:pt x="244" y="191"/>
                </a:cubicBezTo>
                <a:cubicBezTo>
                  <a:pt x="246" y="190"/>
                  <a:pt x="246" y="189"/>
                  <a:pt x="248" y="187"/>
                </a:cubicBezTo>
                <a:cubicBezTo>
                  <a:pt x="248" y="187"/>
                  <a:pt x="249" y="186"/>
                  <a:pt x="250" y="186"/>
                </a:cubicBezTo>
                <a:cubicBezTo>
                  <a:pt x="250" y="186"/>
                  <a:pt x="252" y="186"/>
                  <a:pt x="252" y="185"/>
                </a:cubicBezTo>
                <a:cubicBezTo>
                  <a:pt x="252" y="184"/>
                  <a:pt x="251" y="183"/>
                  <a:pt x="250" y="182"/>
                </a:cubicBezTo>
                <a:cubicBezTo>
                  <a:pt x="250" y="182"/>
                  <a:pt x="249" y="181"/>
                  <a:pt x="249" y="180"/>
                </a:cubicBezTo>
                <a:cubicBezTo>
                  <a:pt x="249" y="175"/>
                  <a:pt x="249" y="175"/>
                  <a:pt x="249" y="175"/>
                </a:cubicBezTo>
                <a:cubicBezTo>
                  <a:pt x="247" y="176"/>
                  <a:pt x="246" y="178"/>
                  <a:pt x="245" y="181"/>
                </a:cubicBezTo>
                <a:cubicBezTo>
                  <a:pt x="243" y="183"/>
                  <a:pt x="241" y="184"/>
                  <a:pt x="239" y="186"/>
                </a:cubicBezTo>
                <a:cubicBezTo>
                  <a:pt x="237" y="188"/>
                  <a:pt x="237" y="190"/>
                  <a:pt x="237" y="192"/>
                </a:cubicBezTo>
                <a:cubicBezTo>
                  <a:pt x="237" y="195"/>
                  <a:pt x="236" y="197"/>
                  <a:pt x="236" y="200"/>
                </a:cubicBezTo>
                <a:cubicBezTo>
                  <a:pt x="236" y="204"/>
                  <a:pt x="236" y="204"/>
                  <a:pt x="236" y="204"/>
                </a:cubicBezTo>
                <a:cubicBezTo>
                  <a:pt x="236" y="205"/>
                  <a:pt x="235" y="206"/>
                  <a:pt x="234" y="206"/>
                </a:cubicBezTo>
                <a:cubicBezTo>
                  <a:pt x="232" y="206"/>
                  <a:pt x="232" y="204"/>
                  <a:pt x="230" y="204"/>
                </a:cubicBezTo>
                <a:cubicBezTo>
                  <a:pt x="229" y="204"/>
                  <a:pt x="228" y="205"/>
                  <a:pt x="228" y="206"/>
                </a:cubicBezTo>
                <a:cubicBezTo>
                  <a:pt x="228" y="207"/>
                  <a:pt x="230" y="207"/>
                  <a:pt x="231" y="208"/>
                </a:cubicBezTo>
                <a:cubicBezTo>
                  <a:pt x="232" y="209"/>
                  <a:pt x="233" y="210"/>
                  <a:pt x="233" y="211"/>
                </a:cubicBezTo>
                <a:cubicBezTo>
                  <a:pt x="233" y="213"/>
                  <a:pt x="231" y="214"/>
                  <a:pt x="230" y="215"/>
                </a:cubicBezTo>
                <a:cubicBezTo>
                  <a:pt x="228" y="218"/>
                  <a:pt x="227" y="219"/>
                  <a:pt x="225" y="221"/>
                </a:cubicBezTo>
                <a:cubicBezTo>
                  <a:pt x="224" y="222"/>
                  <a:pt x="224" y="223"/>
                  <a:pt x="223" y="223"/>
                </a:cubicBezTo>
                <a:cubicBezTo>
                  <a:pt x="222" y="224"/>
                  <a:pt x="222" y="224"/>
                  <a:pt x="222" y="225"/>
                </a:cubicBezTo>
                <a:cubicBezTo>
                  <a:pt x="222" y="228"/>
                  <a:pt x="222" y="230"/>
                  <a:pt x="225" y="231"/>
                </a:cubicBezTo>
                <a:cubicBezTo>
                  <a:pt x="224" y="232"/>
                  <a:pt x="223" y="232"/>
                  <a:pt x="222" y="233"/>
                </a:cubicBezTo>
                <a:cubicBezTo>
                  <a:pt x="221" y="236"/>
                  <a:pt x="220" y="237"/>
                  <a:pt x="218" y="239"/>
                </a:cubicBezTo>
                <a:cubicBezTo>
                  <a:pt x="215" y="241"/>
                  <a:pt x="214" y="244"/>
                  <a:pt x="210" y="244"/>
                </a:cubicBezTo>
                <a:cubicBezTo>
                  <a:pt x="207" y="244"/>
                  <a:pt x="207" y="244"/>
                  <a:pt x="207" y="244"/>
                </a:cubicBezTo>
                <a:cubicBezTo>
                  <a:pt x="202" y="244"/>
                  <a:pt x="202" y="244"/>
                  <a:pt x="202" y="244"/>
                </a:cubicBezTo>
                <a:cubicBezTo>
                  <a:pt x="199" y="244"/>
                  <a:pt x="199" y="247"/>
                  <a:pt x="196" y="247"/>
                </a:cubicBezTo>
                <a:cubicBezTo>
                  <a:pt x="193" y="247"/>
                  <a:pt x="193" y="244"/>
                  <a:pt x="191" y="242"/>
                </a:cubicBezTo>
                <a:cubicBezTo>
                  <a:pt x="189" y="241"/>
                  <a:pt x="189" y="240"/>
                  <a:pt x="187" y="239"/>
                </a:cubicBezTo>
                <a:cubicBezTo>
                  <a:pt x="186" y="238"/>
                  <a:pt x="185" y="238"/>
                  <a:pt x="185" y="237"/>
                </a:cubicBezTo>
                <a:cubicBezTo>
                  <a:pt x="185" y="236"/>
                  <a:pt x="187" y="236"/>
                  <a:pt x="187" y="235"/>
                </a:cubicBezTo>
                <a:cubicBezTo>
                  <a:pt x="187" y="234"/>
                  <a:pt x="186" y="234"/>
                  <a:pt x="186" y="233"/>
                </a:cubicBezTo>
                <a:cubicBezTo>
                  <a:pt x="186" y="232"/>
                  <a:pt x="185" y="231"/>
                  <a:pt x="185" y="229"/>
                </a:cubicBezTo>
                <a:cubicBezTo>
                  <a:pt x="185" y="227"/>
                  <a:pt x="185" y="227"/>
                  <a:pt x="185" y="227"/>
                </a:cubicBezTo>
                <a:cubicBezTo>
                  <a:pt x="185" y="224"/>
                  <a:pt x="184" y="223"/>
                  <a:pt x="182" y="221"/>
                </a:cubicBezTo>
                <a:cubicBezTo>
                  <a:pt x="182" y="220"/>
                  <a:pt x="181" y="220"/>
                  <a:pt x="181" y="219"/>
                </a:cubicBezTo>
                <a:cubicBezTo>
                  <a:pt x="181" y="218"/>
                  <a:pt x="182" y="219"/>
                  <a:pt x="183" y="219"/>
                </a:cubicBezTo>
                <a:cubicBezTo>
                  <a:pt x="184" y="219"/>
                  <a:pt x="184" y="219"/>
                  <a:pt x="185" y="219"/>
                </a:cubicBezTo>
                <a:cubicBezTo>
                  <a:pt x="186" y="219"/>
                  <a:pt x="186" y="218"/>
                  <a:pt x="187" y="218"/>
                </a:cubicBezTo>
                <a:cubicBezTo>
                  <a:pt x="190" y="218"/>
                  <a:pt x="190" y="218"/>
                  <a:pt x="190" y="218"/>
                </a:cubicBezTo>
                <a:cubicBezTo>
                  <a:pt x="191" y="218"/>
                  <a:pt x="191" y="217"/>
                  <a:pt x="192" y="216"/>
                </a:cubicBezTo>
                <a:cubicBezTo>
                  <a:pt x="192" y="215"/>
                  <a:pt x="193" y="214"/>
                  <a:pt x="193" y="212"/>
                </a:cubicBezTo>
                <a:cubicBezTo>
                  <a:pt x="193" y="210"/>
                  <a:pt x="191" y="209"/>
                  <a:pt x="189" y="209"/>
                </a:cubicBezTo>
                <a:cubicBezTo>
                  <a:pt x="188" y="208"/>
                  <a:pt x="188" y="207"/>
                  <a:pt x="187" y="206"/>
                </a:cubicBezTo>
                <a:cubicBezTo>
                  <a:pt x="187" y="205"/>
                  <a:pt x="186" y="205"/>
                  <a:pt x="186" y="204"/>
                </a:cubicBezTo>
                <a:cubicBezTo>
                  <a:pt x="186" y="200"/>
                  <a:pt x="186" y="200"/>
                  <a:pt x="186" y="200"/>
                </a:cubicBezTo>
                <a:cubicBezTo>
                  <a:pt x="186" y="199"/>
                  <a:pt x="185" y="198"/>
                  <a:pt x="184" y="197"/>
                </a:cubicBezTo>
                <a:cubicBezTo>
                  <a:pt x="184" y="197"/>
                  <a:pt x="184" y="196"/>
                  <a:pt x="183" y="196"/>
                </a:cubicBezTo>
                <a:cubicBezTo>
                  <a:pt x="181" y="196"/>
                  <a:pt x="182" y="201"/>
                  <a:pt x="179" y="201"/>
                </a:cubicBezTo>
                <a:cubicBezTo>
                  <a:pt x="178" y="201"/>
                  <a:pt x="178" y="199"/>
                  <a:pt x="177" y="198"/>
                </a:cubicBezTo>
                <a:cubicBezTo>
                  <a:pt x="177" y="198"/>
                  <a:pt x="177" y="197"/>
                  <a:pt x="176" y="197"/>
                </a:cubicBezTo>
                <a:cubicBezTo>
                  <a:pt x="175" y="196"/>
                  <a:pt x="174" y="196"/>
                  <a:pt x="174" y="195"/>
                </a:cubicBezTo>
                <a:cubicBezTo>
                  <a:pt x="174" y="194"/>
                  <a:pt x="175" y="193"/>
                  <a:pt x="175" y="192"/>
                </a:cubicBezTo>
                <a:cubicBezTo>
                  <a:pt x="175" y="189"/>
                  <a:pt x="173" y="188"/>
                  <a:pt x="170" y="186"/>
                </a:cubicBezTo>
                <a:cubicBezTo>
                  <a:pt x="168" y="184"/>
                  <a:pt x="167" y="183"/>
                  <a:pt x="164" y="181"/>
                </a:cubicBezTo>
                <a:cubicBezTo>
                  <a:pt x="162" y="180"/>
                  <a:pt x="161" y="179"/>
                  <a:pt x="158" y="178"/>
                </a:cubicBezTo>
                <a:cubicBezTo>
                  <a:pt x="157" y="177"/>
                  <a:pt x="156" y="177"/>
                  <a:pt x="154" y="177"/>
                </a:cubicBezTo>
                <a:cubicBezTo>
                  <a:pt x="152" y="177"/>
                  <a:pt x="151" y="176"/>
                  <a:pt x="149" y="176"/>
                </a:cubicBezTo>
                <a:cubicBezTo>
                  <a:pt x="148" y="176"/>
                  <a:pt x="147" y="178"/>
                  <a:pt x="145" y="178"/>
                </a:cubicBezTo>
                <a:cubicBezTo>
                  <a:pt x="143" y="178"/>
                  <a:pt x="143" y="178"/>
                  <a:pt x="143" y="178"/>
                </a:cubicBezTo>
                <a:cubicBezTo>
                  <a:pt x="143" y="177"/>
                  <a:pt x="143" y="176"/>
                  <a:pt x="143" y="176"/>
                </a:cubicBezTo>
                <a:cubicBezTo>
                  <a:pt x="142" y="175"/>
                  <a:pt x="141" y="175"/>
                  <a:pt x="140" y="175"/>
                </a:cubicBezTo>
                <a:cubicBezTo>
                  <a:pt x="139" y="175"/>
                  <a:pt x="138" y="174"/>
                  <a:pt x="138" y="172"/>
                </a:cubicBezTo>
                <a:cubicBezTo>
                  <a:pt x="138" y="171"/>
                  <a:pt x="139" y="170"/>
                  <a:pt x="139" y="169"/>
                </a:cubicBezTo>
                <a:cubicBezTo>
                  <a:pt x="139" y="168"/>
                  <a:pt x="138" y="167"/>
                  <a:pt x="137" y="167"/>
                </a:cubicBezTo>
                <a:cubicBezTo>
                  <a:pt x="136" y="167"/>
                  <a:pt x="136" y="168"/>
                  <a:pt x="135" y="168"/>
                </a:cubicBezTo>
                <a:cubicBezTo>
                  <a:pt x="133" y="168"/>
                  <a:pt x="138" y="166"/>
                  <a:pt x="138" y="166"/>
                </a:cubicBezTo>
                <a:cubicBezTo>
                  <a:pt x="141" y="165"/>
                  <a:pt x="143" y="163"/>
                  <a:pt x="146" y="163"/>
                </a:cubicBezTo>
                <a:cubicBezTo>
                  <a:pt x="145" y="163"/>
                  <a:pt x="146" y="161"/>
                  <a:pt x="147" y="161"/>
                </a:cubicBezTo>
                <a:cubicBezTo>
                  <a:pt x="150" y="161"/>
                  <a:pt x="150" y="161"/>
                  <a:pt x="150" y="161"/>
                </a:cubicBezTo>
                <a:cubicBezTo>
                  <a:pt x="153" y="161"/>
                  <a:pt x="154" y="161"/>
                  <a:pt x="157" y="161"/>
                </a:cubicBezTo>
                <a:cubicBezTo>
                  <a:pt x="158" y="161"/>
                  <a:pt x="158" y="160"/>
                  <a:pt x="159" y="160"/>
                </a:cubicBezTo>
                <a:cubicBezTo>
                  <a:pt x="162" y="160"/>
                  <a:pt x="162" y="164"/>
                  <a:pt x="165" y="164"/>
                </a:cubicBezTo>
                <a:cubicBezTo>
                  <a:pt x="166" y="164"/>
                  <a:pt x="166" y="163"/>
                  <a:pt x="167" y="163"/>
                </a:cubicBezTo>
                <a:cubicBezTo>
                  <a:pt x="169" y="163"/>
                  <a:pt x="170" y="164"/>
                  <a:pt x="172" y="164"/>
                </a:cubicBezTo>
                <a:cubicBezTo>
                  <a:pt x="174" y="165"/>
                  <a:pt x="175" y="165"/>
                  <a:pt x="176" y="165"/>
                </a:cubicBezTo>
                <a:cubicBezTo>
                  <a:pt x="178" y="166"/>
                  <a:pt x="178" y="168"/>
                  <a:pt x="180" y="168"/>
                </a:cubicBezTo>
                <a:cubicBezTo>
                  <a:pt x="182" y="168"/>
                  <a:pt x="183" y="168"/>
                  <a:pt x="184" y="167"/>
                </a:cubicBezTo>
                <a:cubicBezTo>
                  <a:pt x="186" y="166"/>
                  <a:pt x="187" y="165"/>
                  <a:pt x="188" y="164"/>
                </a:cubicBezTo>
                <a:cubicBezTo>
                  <a:pt x="189" y="164"/>
                  <a:pt x="189" y="163"/>
                  <a:pt x="189" y="162"/>
                </a:cubicBezTo>
                <a:cubicBezTo>
                  <a:pt x="192" y="160"/>
                  <a:pt x="192" y="158"/>
                  <a:pt x="194" y="155"/>
                </a:cubicBezTo>
                <a:cubicBezTo>
                  <a:pt x="196" y="151"/>
                  <a:pt x="198" y="150"/>
                  <a:pt x="202" y="149"/>
                </a:cubicBezTo>
                <a:cubicBezTo>
                  <a:pt x="205" y="148"/>
                  <a:pt x="207" y="147"/>
                  <a:pt x="210" y="147"/>
                </a:cubicBezTo>
                <a:cubicBezTo>
                  <a:pt x="211" y="146"/>
                  <a:pt x="211" y="145"/>
                  <a:pt x="212" y="145"/>
                </a:cubicBezTo>
                <a:cubicBezTo>
                  <a:pt x="215" y="145"/>
                  <a:pt x="215" y="148"/>
                  <a:pt x="217" y="149"/>
                </a:cubicBezTo>
                <a:cubicBezTo>
                  <a:pt x="218" y="150"/>
                  <a:pt x="219" y="150"/>
                  <a:pt x="220" y="151"/>
                </a:cubicBezTo>
                <a:cubicBezTo>
                  <a:pt x="221" y="152"/>
                  <a:pt x="221" y="162"/>
                  <a:pt x="223" y="155"/>
                </a:cubicBezTo>
                <a:cubicBezTo>
                  <a:pt x="224" y="154"/>
                  <a:pt x="224" y="152"/>
                  <a:pt x="226" y="152"/>
                </a:cubicBezTo>
                <a:cubicBezTo>
                  <a:pt x="227" y="152"/>
                  <a:pt x="227" y="154"/>
                  <a:pt x="228" y="154"/>
                </a:cubicBezTo>
                <a:cubicBezTo>
                  <a:pt x="232" y="154"/>
                  <a:pt x="232" y="154"/>
                  <a:pt x="232" y="154"/>
                </a:cubicBezTo>
                <a:cubicBezTo>
                  <a:pt x="233" y="154"/>
                  <a:pt x="234" y="153"/>
                  <a:pt x="235" y="152"/>
                </a:cubicBezTo>
                <a:cubicBezTo>
                  <a:pt x="235" y="152"/>
                  <a:pt x="235" y="151"/>
                  <a:pt x="236" y="151"/>
                </a:cubicBezTo>
                <a:cubicBezTo>
                  <a:pt x="237" y="151"/>
                  <a:pt x="237" y="152"/>
                  <a:pt x="238" y="153"/>
                </a:cubicBezTo>
                <a:cubicBezTo>
                  <a:pt x="239" y="154"/>
                  <a:pt x="239" y="155"/>
                  <a:pt x="239" y="157"/>
                </a:cubicBezTo>
                <a:cubicBezTo>
                  <a:pt x="239" y="158"/>
                  <a:pt x="238" y="159"/>
                  <a:pt x="238" y="161"/>
                </a:cubicBezTo>
                <a:cubicBezTo>
                  <a:pt x="238" y="165"/>
                  <a:pt x="241" y="158"/>
                  <a:pt x="241" y="157"/>
                </a:cubicBezTo>
                <a:cubicBezTo>
                  <a:pt x="241" y="152"/>
                  <a:pt x="241" y="152"/>
                  <a:pt x="241" y="152"/>
                </a:cubicBezTo>
                <a:cubicBezTo>
                  <a:pt x="241" y="151"/>
                  <a:pt x="241" y="151"/>
                  <a:pt x="241" y="151"/>
                </a:cubicBezTo>
                <a:cubicBezTo>
                  <a:pt x="244" y="151"/>
                  <a:pt x="243" y="156"/>
                  <a:pt x="245" y="156"/>
                </a:cubicBezTo>
                <a:cubicBezTo>
                  <a:pt x="246" y="151"/>
                  <a:pt x="246" y="151"/>
                  <a:pt x="246" y="151"/>
                </a:cubicBezTo>
                <a:cubicBezTo>
                  <a:pt x="246" y="149"/>
                  <a:pt x="240" y="146"/>
                  <a:pt x="246" y="146"/>
                </a:cubicBezTo>
                <a:cubicBezTo>
                  <a:pt x="248" y="146"/>
                  <a:pt x="249" y="147"/>
                  <a:pt x="250" y="147"/>
                </a:cubicBezTo>
                <a:cubicBezTo>
                  <a:pt x="252" y="147"/>
                  <a:pt x="253" y="145"/>
                  <a:pt x="253" y="144"/>
                </a:cubicBezTo>
                <a:cubicBezTo>
                  <a:pt x="253" y="143"/>
                  <a:pt x="252" y="143"/>
                  <a:pt x="252" y="142"/>
                </a:cubicBezTo>
                <a:cubicBezTo>
                  <a:pt x="252" y="140"/>
                  <a:pt x="254" y="139"/>
                  <a:pt x="254" y="136"/>
                </a:cubicBezTo>
                <a:cubicBezTo>
                  <a:pt x="251" y="135"/>
                  <a:pt x="251" y="135"/>
                  <a:pt x="251" y="135"/>
                </a:cubicBezTo>
                <a:cubicBezTo>
                  <a:pt x="250" y="135"/>
                  <a:pt x="249" y="136"/>
                  <a:pt x="247" y="136"/>
                </a:cubicBezTo>
                <a:cubicBezTo>
                  <a:pt x="246" y="136"/>
                  <a:pt x="246" y="136"/>
                  <a:pt x="245" y="136"/>
                </a:cubicBezTo>
                <a:cubicBezTo>
                  <a:pt x="245" y="134"/>
                  <a:pt x="247" y="134"/>
                  <a:pt x="249" y="133"/>
                </a:cubicBezTo>
                <a:cubicBezTo>
                  <a:pt x="250" y="132"/>
                  <a:pt x="251" y="131"/>
                  <a:pt x="252" y="130"/>
                </a:cubicBezTo>
                <a:cubicBezTo>
                  <a:pt x="253" y="129"/>
                  <a:pt x="254" y="128"/>
                  <a:pt x="254" y="128"/>
                </a:cubicBezTo>
                <a:cubicBezTo>
                  <a:pt x="254" y="127"/>
                  <a:pt x="253" y="126"/>
                  <a:pt x="252" y="126"/>
                </a:cubicBezTo>
                <a:cubicBezTo>
                  <a:pt x="250" y="126"/>
                  <a:pt x="249" y="127"/>
                  <a:pt x="247" y="127"/>
                </a:cubicBezTo>
                <a:cubicBezTo>
                  <a:pt x="244" y="128"/>
                  <a:pt x="243" y="129"/>
                  <a:pt x="240" y="130"/>
                </a:cubicBezTo>
                <a:cubicBezTo>
                  <a:pt x="238" y="131"/>
                  <a:pt x="238" y="131"/>
                  <a:pt x="236" y="132"/>
                </a:cubicBezTo>
                <a:cubicBezTo>
                  <a:pt x="236" y="133"/>
                  <a:pt x="236" y="133"/>
                  <a:pt x="235" y="133"/>
                </a:cubicBezTo>
                <a:cubicBezTo>
                  <a:pt x="231" y="133"/>
                  <a:pt x="231" y="133"/>
                  <a:pt x="231" y="133"/>
                </a:cubicBezTo>
                <a:cubicBezTo>
                  <a:pt x="230" y="133"/>
                  <a:pt x="229" y="134"/>
                  <a:pt x="228" y="134"/>
                </a:cubicBezTo>
                <a:cubicBezTo>
                  <a:pt x="225" y="134"/>
                  <a:pt x="225" y="134"/>
                  <a:pt x="225" y="134"/>
                </a:cubicBezTo>
                <a:cubicBezTo>
                  <a:pt x="224" y="134"/>
                  <a:pt x="223" y="133"/>
                  <a:pt x="222" y="133"/>
                </a:cubicBezTo>
                <a:cubicBezTo>
                  <a:pt x="220" y="132"/>
                  <a:pt x="218" y="132"/>
                  <a:pt x="216" y="132"/>
                </a:cubicBezTo>
                <a:cubicBezTo>
                  <a:pt x="213" y="132"/>
                  <a:pt x="212" y="132"/>
                  <a:pt x="209" y="133"/>
                </a:cubicBezTo>
                <a:cubicBezTo>
                  <a:pt x="208" y="133"/>
                  <a:pt x="207" y="134"/>
                  <a:pt x="206" y="134"/>
                </a:cubicBezTo>
                <a:cubicBezTo>
                  <a:pt x="201" y="134"/>
                  <a:pt x="201" y="134"/>
                  <a:pt x="201" y="134"/>
                </a:cubicBezTo>
                <a:cubicBezTo>
                  <a:pt x="199" y="134"/>
                  <a:pt x="198" y="136"/>
                  <a:pt x="195" y="136"/>
                </a:cubicBezTo>
                <a:cubicBezTo>
                  <a:pt x="192" y="136"/>
                  <a:pt x="190" y="134"/>
                  <a:pt x="186" y="134"/>
                </a:cubicBezTo>
                <a:cubicBezTo>
                  <a:pt x="184" y="134"/>
                  <a:pt x="183" y="135"/>
                  <a:pt x="181" y="137"/>
                </a:cubicBezTo>
                <a:cubicBezTo>
                  <a:pt x="180" y="138"/>
                  <a:pt x="179" y="138"/>
                  <a:pt x="178" y="138"/>
                </a:cubicBezTo>
                <a:cubicBezTo>
                  <a:pt x="176" y="138"/>
                  <a:pt x="175" y="135"/>
                  <a:pt x="173" y="133"/>
                </a:cubicBezTo>
                <a:cubicBezTo>
                  <a:pt x="173" y="132"/>
                  <a:pt x="172" y="131"/>
                  <a:pt x="171" y="131"/>
                </a:cubicBezTo>
                <a:cubicBezTo>
                  <a:pt x="170" y="131"/>
                  <a:pt x="169" y="132"/>
                  <a:pt x="168" y="132"/>
                </a:cubicBezTo>
                <a:cubicBezTo>
                  <a:pt x="165" y="133"/>
                  <a:pt x="163" y="133"/>
                  <a:pt x="160" y="134"/>
                </a:cubicBezTo>
                <a:cubicBezTo>
                  <a:pt x="158" y="135"/>
                  <a:pt x="158" y="137"/>
                  <a:pt x="155" y="137"/>
                </a:cubicBezTo>
                <a:cubicBezTo>
                  <a:pt x="153" y="137"/>
                  <a:pt x="153" y="134"/>
                  <a:pt x="153" y="132"/>
                </a:cubicBezTo>
                <a:cubicBezTo>
                  <a:pt x="152" y="130"/>
                  <a:pt x="151" y="129"/>
                  <a:pt x="149" y="129"/>
                </a:cubicBezTo>
                <a:cubicBezTo>
                  <a:pt x="147" y="128"/>
                  <a:pt x="145" y="127"/>
                  <a:pt x="143" y="126"/>
                </a:cubicBezTo>
                <a:cubicBezTo>
                  <a:pt x="142" y="126"/>
                  <a:pt x="140" y="126"/>
                  <a:pt x="140" y="124"/>
                </a:cubicBezTo>
                <a:cubicBezTo>
                  <a:pt x="140" y="119"/>
                  <a:pt x="144" y="120"/>
                  <a:pt x="138" y="120"/>
                </a:cubicBezTo>
                <a:cubicBezTo>
                  <a:pt x="137" y="120"/>
                  <a:pt x="137" y="119"/>
                  <a:pt x="137" y="118"/>
                </a:cubicBezTo>
                <a:cubicBezTo>
                  <a:pt x="136" y="116"/>
                  <a:pt x="135" y="116"/>
                  <a:pt x="135" y="115"/>
                </a:cubicBezTo>
                <a:cubicBezTo>
                  <a:pt x="135" y="111"/>
                  <a:pt x="135" y="111"/>
                  <a:pt x="135" y="111"/>
                </a:cubicBezTo>
                <a:cubicBezTo>
                  <a:pt x="135" y="110"/>
                  <a:pt x="133" y="109"/>
                  <a:pt x="133" y="108"/>
                </a:cubicBezTo>
                <a:cubicBezTo>
                  <a:pt x="133" y="105"/>
                  <a:pt x="138" y="101"/>
                  <a:pt x="137" y="101"/>
                </a:cubicBezTo>
                <a:cubicBezTo>
                  <a:pt x="136" y="101"/>
                  <a:pt x="135" y="102"/>
                  <a:pt x="134" y="102"/>
                </a:cubicBezTo>
                <a:cubicBezTo>
                  <a:pt x="133" y="102"/>
                  <a:pt x="133" y="102"/>
                  <a:pt x="133" y="102"/>
                </a:cubicBezTo>
                <a:cubicBezTo>
                  <a:pt x="132" y="100"/>
                  <a:pt x="133" y="99"/>
                  <a:pt x="132" y="98"/>
                </a:cubicBezTo>
                <a:cubicBezTo>
                  <a:pt x="132" y="98"/>
                  <a:pt x="131" y="97"/>
                  <a:pt x="131" y="96"/>
                </a:cubicBezTo>
                <a:cubicBezTo>
                  <a:pt x="131" y="95"/>
                  <a:pt x="136" y="92"/>
                  <a:pt x="130" y="92"/>
                </a:cubicBezTo>
                <a:cubicBezTo>
                  <a:pt x="127" y="92"/>
                  <a:pt x="125" y="99"/>
                  <a:pt x="125" y="93"/>
                </a:cubicBezTo>
                <a:cubicBezTo>
                  <a:pt x="125" y="88"/>
                  <a:pt x="124" y="94"/>
                  <a:pt x="121" y="94"/>
                </a:cubicBezTo>
                <a:cubicBezTo>
                  <a:pt x="120" y="94"/>
                  <a:pt x="120" y="94"/>
                  <a:pt x="120" y="93"/>
                </a:cubicBezTo>
                <a:cubicBezTo>
                  <a:pt x="119" y="92"/>
                  <a:pt x="120" y="91"/>
                  <a:pt x="119" y="91"/>
                </a:cubicBezTo>
                <a:cubicBezTo>
                  <a:pt x="118" y="90"/>
                  <a:pt x="117" y="91"/>
                  <a:pt x="115" y="90"/>
                </a:cubicBezTo>
                <a:cubicBezTo>
                  <a:pt x="114" y="90"/>
                  <a:pt x="113" y="90"/>
                  <a:pt x="111" y="89"/>
                </a:cubicBezTo>
                <a:cubicBezTo>
                  <a:pt x="110" y="89"/>
                  <a:pt x="109" y="87"/>
                  <a:pt x="107" y="87"/>
                </a:cubicBezTo>
                <a:cubicBezTo>
                  <a:pt x="106" y="87"/>
                  <a:pt x="105" y="88"/>
                  <a:pt x="104" y="89"/>
                </a:cubicBezTo>
                <a:cubicBezTo>
                  <a:pt x="104" y="89"/>
                  <a:pt x="104" y="90"/>
                  <a:pt x="104" y="90"/>
                </a:cubicBezTo>
                <a:cubicBezTo>
                  <a:pt x="103" y="90"/>
                  <a:pt x="102" y="89"/>
                  <a:pt x="102" y="88"/>
                </a:cubicBezTo>
                <a:cubicBezTo>
                  <a:pt x="101" y="87"/>
                  <a:pt x="100" y="87"/>
                  <a:pt x="100" y="85"/>
                </a:cubicBezTo>
                <a:cubicBezTo>
                  <a:pt x="100" y="84"/>
                  <a:pt x="100" y="84"/>
                  <a:pt x="100" y="83"/>
                </a:cubicBezTo>
                <a:cubicBezTo>
                  <a:pt x="100" y="83"/>
                  <a:pt x="100" y="83"/>
                  <a:pt x="100" y="82"/>
                </a:cubicBezTo>
                <a:cubicBezTo>
                  <a:pt x="98" y="82"/>
                  <a:pt x="98" y="82"/>
                  <a:pt x="98" y="82"/>
                </a:cubicBezTo>
                <a:cubicBezTo>
                  <a:pt x="96" y="82"/>
                  <a:pt x="95" y="82"/>
                  <a:pt x="94" y="82"/>
                </a:cubicBezTo>
                <a:cubicBezTo>
                  <a:pt x="95" y="84"/>
                  <a:pt x="96" y="84"/>
                  <a:pt x="96" y="86"/>
                </a:cubicBezTo>
                <a:cubicBezTo>
                  <a:pt x="96" y="87"/>
                  <a:pt x="95" y="87"/>
                  <a:pt x="94" y="87"/>
                </a:cubicBezTo>
                <a:cubicBezTo>
                  <a:pt x="92" y="88"/>
                  <a:pt x="92" y="90"/>
                  <a:pt x="89" y="90"/>
                </a:cubicBezTo>
                <a:cubicBezTo>
                  <a:pt x="89" y="90"/>
                  <a:pt x="88" y="90"/>
                  <a:pt x="87" y="89"/>
                </a:cubicBezTo>
                <a:cubicBezTo>
                  <a:pt x="87" y="88"/>
                  <a:pt x="87" y="88"/>
                  <a:pt x="87" y="88"/>
                </a:cubicBezTo>
                <a:cubicBezTo>
                  <a:pt x="85" y="87"/>
                  <a:pt x="83" y="87"/>
                  <a:pt x="81" y="87"/>
                </a:cubicBezTo>
                <a:cubicBezTo>
                  <a:pt x="79" y="87"/>
                  <a:pt x="78" y="87"/>
                  <a:pt x="77" y="87"/>
                </a:cubicBezTo>
                <a:cubicBezTo>
                  <a:pt x="75" y="87"/>
                  <a:pt x="75" y="86"/>
                  <a:pt x="75" y="84"/>
                </a:cubicBezTo>
                <a:cubicBezTo>
                  <a:pt x="75" y="83"/>
                  <a:pt x="76" y="82"/>
                  <a:pt x="77" y="80"/>
                </a:cubicBezTo>
                <a:cubicBezTo>
                  <a:pt x="77" y="79"/>
                  <a:pt x="78" y="78"/>
                  <a:pt x="78" y="77"/>
                </a:cubicBezTo>
                <a:cubicBezTo>
                  <a:pt x="78" y="76"/>
                  <a:pt x="78" y="75"/>
                  <a:pt x="78" y="75"/>
                </a:cubicBezTo>
                <a:cubicBezTo>
                  <a:pt x="79" y="74"/>
                  <a:pt x="80" y="74"/>
                  <a:pt x="81" y="74"/>
                </a:cubicBezTo>
                <a:cubicBezTo>
                  <a:pt x="84" y="74"/>
                  <a:pt x="85" y="73"/>
                  <a:pt x="87" y="73"/>
                </a:cubicBezTo>
                <a:cubicBezTo>
                  <a:pt x="88" y="72"/>
                  <a:pt x="89" y="71"/>
                  <a:pt x="89" y="70"/>
                </a:cubicBezTo>
                <a:cubicBezTo>
                  <a:pt x="90" y="68"/>
                  <a:pt x="91" y="67"/>
                  <a:pt x="92" y="65"/>
                </a:cubicBezTo>
                <a:cubicBezTo>
                  <a:pt x="94" y="60"/>
                  <a:pt x="94" y="57"/>
                  <a:pt x="96" y="52"/>
                </a:cubicBezTo>
                <a:cubicBezTo>
                  <a:pt x="97" y="50"/>
                  <a:pt x="97" y="49"/>
                  <a:pt x="98" y="48"/>
                </a:cubicBezTo>
                <a:cubicBezTo>
                  <a:pt x="99" y="46"/>
                  <a:pt x="101" y="46"/>
                  <a:pt x="102" y="45"/>
                </a:cubicBezTo>
                <a:cubicBezTo>
                  <a:pt x="104" y="44"/>
                  <a:pt x="105" y="43"/>
                  <a:pt x="107" y="42"/>
                </a:cubicBezTo>
                <a:cubicBezTo>
                  <a:pt x="108" y="43"/>
                  <a:pt x="108" y="45"/>
                  <a:pt x="110" y="45"/>
                </a:cubicBezTo>
                <a:cubicBezTo>
                  <a:pt x="113" y="45"/>
                  <a:pt x="114" y="43"/>
                  <a:pt x="117" y="42"/>
                </a:cubicBezTo>
                <a:cubicBezTo>
                  <a:pt x="121" y="41"/>
                  <a:pt x="124" y="41"/>
                  <a:pt x="128" y="39"/>
                </a:cubicBezTo>
                <a:cubicBezTo>
                  <a:pt x="131" y="38"/>
                  <a:pt x="131" y="36"/>
                  <a:pt x="133" y="34"/>
                </a:cubicBezTo>
                <a:cubicBezTo>
                  <a:pt x="136" y="32"/>
                  <a:pt x="137" y="32"/>
                  <a:pt x="139" y="31"/>
                </a:cubicBezTo>
                <a:cubicBezTo>
                  <a:pt x="141" y="30"/>
                  <a:pt x="142" y="28"/>
                  <a:pt x="143" y="27"/>
                </a:cubicBezTo>
                <a:cubicBezTo>
                  <a:pt x="144" y="25"/>
                  <a:pt x="146" y="25"/>
                  <a:pt x="148" y="24"/>
                </a:cubicBezTo>
                <a:cubicBezTo>
                  <a:pt x="150" y="23"/>
                  <a:pt x="151" y="22"/>
                  <a:pt x="154" y="22"/>
                </a:cubicBezTo>
                <a:cubicBezTo>
                  <a:pt x="155" y="21"/>
                  <a:pt x="155" y="21"/>
                  <a:pt x="156" y="21"/>
                </a:cubicBezTo>
                <a:cubicBezTo>
                  <a:pt x="161" y="20"/>
                  <a:pt x="163" y="19"/>
                  <a:pt x="168" y="19"/>
                </a:cubicBezTo>
                <a:cubicBezTo>
                  <a:pt x="173" y="19"/>
                  <a:pt x="176" y="20"/>
                  <a:pt x="181" y="22"/>
                </a:cubicBezTo>
                <a:cubicBezTo>
                  <a:pt x="185" y="24"/>
                  <a:pt x="188" y="26"/>
                  <a:pt x="193" y="26"/>
                </a:cubicBezTo>
                <a:cubicBezTo>
                  <a:pt x="194" y="26"/>
                  <a:pt x="195" y="26"/>
                  <a:pt x="196" y="26"/>
                </a:cubicBezTo>
                <a:cubicBezTo>
                  <a:pt x="197" y="26"/>
                  <a:pt x="198" y="26"/>
                  <a:pt x="198" y="27"/>
                </a:cubicBezTo>
                <a:cubicBezTo>
                  <a:pt x="199" y="27"/>
                  <a:pt x="199" y="28"/>
                  <a:pt x="200" y="29"/>
                </a:cubicBezTo>
                <a:cubicBezTo>
                  <a:pt x="204" y="31"/>
                  <a:pt x="206" y="32"/>
                  <a:pt x="210" y="33"/>
                </a:cubicBezTo>
                <a:cubicBezTo>
                  <a:pt x="211" y="34"/>
                  <a:pt x="212" y="35"/>
                  <a:pt x="213" y="36"/>
                </a:cubicBezTo>
                <a:cubicBezTo>
                  <a:pt x="215" y="37"/>
                  <a:pt x="216" y="38"/>
                  <a:pt x="217" y="39"/>
                </a:cubicBezTo>
                <a:cubicBezTo>
                  <a:pt x="219" y="41"/>
                  <a:pt x="219" y="42"/>
                  <a:pt x="221" y="42"/>
                </a:cubicBezTo>
                <a:cubicBezTo>
                  <a:pt x="224" y="42"/>
                  <a:pt x="224" y="42"/>
                  <a:pt x="224" y="42"/>
                </a:cubicBezTo>
                <a:cubicBezTo>
                  <a:pt x="227" y="42"/>
                  <a:pt x="228" y="43"/>
                  <a:pt x="231" y="43"/>
                </a:cubicBezTo>
                <a:cubicBezTo>
                  <a:pt x="232" y="43"/>
                  <a:pt x="233" y="42"/>
                  <a:pt x="234" y="42"/>
                </a:cubicBezTo>
                <a:cubicBezTo>
                  <a:pt x="236" y="42"/>
                  <a:pt x="237" y="44"/>
                  <a:pt x="239" y="44"/>
                </a:cubicBezTo>
                <a:cubicBezTo>
                  <a:pt x="241" y="44"/>
                  <a:pt x="241" y="44"/>
                  <a:pt x="241" y="44"/>
                </a:cubicBezTo>
                <a:cubicBezTo>
                  <a:pt x="243" y="44"/>
                  <a:pt x="243" y="43"/>
                  <a:pt x="244" y="43"/>
                </a:cubicBezTo>
                <a:cubicBezTo>
                  <a:pt x="247" y="43"/>
                  <a:pt x="247" y="45"/>
                  <a:pt x="249" y="46"/>
                </a:cubicBezTo>
                <a:cubicBezTo>
                  <a:pt x="252" y="47"/>
                  <a:pt x="254" y="47"/>
                  <a:pt x="257" y="47"/>
                </a:cubicBezTo>
                <a:cubicBezTo>
                  <a:pt x="259" y="48"/>
                  <a:pt x="260" y="48"/>
                  <a:pt x="261" y="50"/>
                </a:cubicBezTo>
                <a:cubicBezTo>
                  <a:pt x="263" y="52"/>
                  <a:pt x="262" y="54"/>
                  <a:pt x="263" y="57"/>
                </a:cubicBezTo>
                <a:cubicBezTo>
                  <a:pt x="263" y="60"/>
                  <a:pt x="264" y="61"/>
                  <a:pt x="265" y="64"/>
                </a:cubicBezTo>
                <a:cubicBezTo>
                  <a:pt x="265" y="67"/>
                  <a:pt x="265" y="68"/>
                  <a:pt x="267" y="70"/>
                </a:cubicBezTo>
                <a:cubicBezTo>
                  <a:pt x="269" y="72"/>
                  <a:pt x="271" y="73"/>
                  <a:pt x="272" y="75"/>
                </a:cubicBezTo>
                <a:cubicBezTo>
                  <a:pt x="273" y="77"/>
                  <a:pt x="274" y="78"/>
                  <a:pt x="274" y="80"/>
                </a:cubicBezTo>
                <a:cubicBezTo>
                  <a:pt x="274" y="82"/>
                  <a:pt x="273" y="83"/>
                  <a:pt x="272" y="84"/>
                </a:cubicBezTo>
                <a:cubicBezTo>
                  <a:pt x="272" y="87"/>
                  <a:pt x="272" y="89"/>
                  <a:pt x="272" y="91"/>
                </a:cubicBezTo>
                <a:cubicBezTo>
                  <a:pt x="271" y="93"/>
                  <a:pt x="270" y="93"/>
                  <a:pt x="269" y="95"/>
                </a:cubicBezTo>
                <a:cubicBezTo>
                  <a:pt x="268" y="96"/>
                  <a:pt x="268" y="96"/>
                  <a:pt x="267" y="97"/>
                </a:cubicBezTo>
                <a:cubicBezTo>
                  <a:pt x="266" y="98"/>
                  <a:pt x="264" y="98"/>
                  <a:pt x="264" y="100"/>
                </a:cubicBezTo>
                <a:cubicBezTo>
                  <a:pt x="264" y="102"/>
                  <a:pt x="264" y="102"/>
                  <a:pt x="264" y="104"/>
                </a:cubicBezTo>
                <a:cubicBezTo>
                  <a:pt x="265" y="108"/>
                  <a:pt x="265" y="110"/>
                  <a:pt x="266" y="114"/>
                </a:cubicBezTo>
                <a:cubicBezTo>
                  <a:pt x="267" y="115"/>
                  <a:pt x="267" y="116"/>
                  <a:pt x="267" y="117"/>
                </a:cubicBezTo>
                <a:cubicBezTo>
                  <a:pt x="267" y="120"/>
                  <a:pt x="267" y="120"/>
                  <a:pt x="267" y="120"/>
                </a:cubicBezTo>
                <a:cubicBezTo>
                  <a:pt x="267" y="123"/>
                  <a:pt x="265" y="124"/>
                  <a:pt x="265" y="127"/>
                </a:cubicBezTo>
                <a:cubicBezTo>
                  <a:pt x="265" y="130"/>
                  <a:pt x="267" y="131"/>
                  <a:pt x="268" y="134"/>
                </a:cubicBezTo>
                <a:cubicBezTo>
                  <a:pt x="269" y="136"/>
                  <a:pt x="269" y="137"/>
                  <a:pt x="269" y="139"/>
                </a:cubicBezTo>
                <a:cubicBezTo>
                  <a:pt x="269" y="141"/>
                  <a:pt x="269" y="142"/>
                  <a:pt x="270" y="143"/>
                </a:cubicBezTo>
                <a:cubicBezTo>
                  <a:pt x="272" y="146"/>
                  <a:pt x="275" y="146"/>
                  <a:pt x="277" y="149"/>
                </a:cubicBezTo>
                <a:cubicBezTo>
                  <a:pt x="279" y="153"/>
                  <a:pt x="280" y="156"/>
                  <a:pt x="282" y="161"/>
                </a:cubicBezTo>
                <a:cubicBezTo>
                  <a:pt x="283" y="163"/>
                  <a:pt x="284" y="165"/>
                  <a:pt x="285" y="167"/>
                </a:cubicBezTo>
                <a:cubicBezTo>
                  <a:pt x="286" y="169"/>
                  <a:pt x="286" y="171"/>
                  <a:pt x="288" y="171"/>
                </a:cubicBezTo>
                <a:cubicBezTo>
                  <a:pt x="289" y="171"/>
                  <a:pt x="290" y="170"/>
                  <a:pt x="290" y="169"/>
                </a:cubicBezTo>
                <a:cubicBezTo>
                  <a:pt x="290" y="167"/>
                  <a:pt x="289" y="167"/>
                  <a:pt x="288" y="165"/>
                </a:cubicBezTo>
                <a:cubicBezTo>
                  <a:pt x="287" y="162"/>
                  <a:pt x="287" y="159"/>
                  <a:pt x="287" y="155"/>
                </a:cubicBezTo>
                <a:cubicBezTo>
                  <a:pt x="287" y="152"/>
                  <a:pt x="287" y="152"/>
                  <a:pt x="287" y="152"/>
                </a:cubicBezTo>
                <a:cubicBezTo>
                  <a:pt x="287" y="151"/>
                  <a:pt x="288" y="151"/>
                  <a:pt x="289" y="151"/>
                </a:cubicBezTo>
                <a:cubicBezTo>
                  <a:pt x="290" y="151"/>
                  <a:pt x="290" y="150"/>
                  <a:pt x="290" y="150"/>
                </a:cubicBezTo>
                <a:cubicBezTo>
                  <a:pt x="293" y="150"/>
                  <a:pt x="294" y="150"/>
                  <a:pt x="297" y="151"/>
                </a:cubicBezTo>
                <a:cubicBezTo>
                  <a:pt x="298" y="152"/>
                  <a:pt x="298" y="154"/>
                  <a:pt x="298" y="156"/>
                </a:cubicBezTo>
                <a:cubicBezTo>
                  <a:pt x="298" y="165"/>
                  <a:pt x="298" y="165"/>
                  <a:pt x="298" y="165"/>
                </a:cubicBezTo>
                <a:cubicBezTo>
                  <a:pt x="298" y="166"/>
                  <a:pt x="298" y="166"/>
                  <a:pt x="299" y="167"/>
                </a:cubicBezTo>
                <a:cubicBezTo>
                  <a:pt x="299" y="169"/>
                  <a:pt x="299" y="170"/>
                  <a:pt x="299" y="173"/>
                </a:cubicBezTo>
                <a:cubicBezTo>
                  <a:pt x="300" y="175"/>
                  <a:pt x="300" y="179"/>
                  <a:pt x="303" y="179"/>
                </a:cubicBezTo>
                <a:cubicBezTo>
                  <a:pt x="303" y="179"/>
                  <a:pt x="303" y="179"/>
                  <a:pt x="303" y="179"/>
                </a:cubicBezTo>
                <a:cubicBezTo>
                  <a:pt x="303" y="182"/>
                  <a:pt x="304" y="185"/>
                  <a:pt x="303" y="188"/>
                </a:cubicBezTo>
                <a:cubicBezTo>
                  <a:pt x="302" y="191"/>
                  <a:pt x="300" y="193"/>
                  <a:pt x="300" y="197"/>
                </a:cubicBezTo>
                <a:cubicBezTo>
                  <a:pt x="300" y="202"/>
                  <a:pt x="300" y="205"/>
                  <a:pt x="302" y="210"/>
                </a:cubicBezTo>
                <a:cubicBezTo>
                  <a:pt x="302" y="211"/>
                  <a:pt x="303" y="212"/>
                  <a:pt x="304" y="214"/>
                </a:cubicBezTo>
                <a:cubicBezTo>
                  <a:pt x="305" y="217"/>
                  <a:pt x="305" y="220"/>
                  <a:pt x="307" y="224"/>
                </a:cubicBezTo>
                <a:cubicBezTo>
                  <a:pt x="309" y="228"/>
                  <a:pt x="311" y="231"/>
                  <a:pt x="311" y="236"/>
                </a:cubicBezTo>
                <a:cubicBezTo>
                  <a:pt x="307" y="236"/>
                  <a:pt x="305" y="235"/>
                  <a:pt x="300" y="23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noEditPoints="1"/>
          </p:cNvSpPr>
          <p:nvPr/>
        </p:nvSpPr>
        <p:spPr bwMode="auto">
          <a:xfrm>
            <a:off x="6990978" y="2513874"/>
            <a:ext cx="938496" cy="865583"/>
          </a:xfrm>
          <a:custGeom>
            <a:avLst/>
            <a:gdLst/>
            <a:ahLst/>
            <a:cxnLst>
              <a:cxn ang="0">
                <a:pos x="314" y="170"/>
              </a:cxn>
              <a:cxn ang="0">
                <a:pos x="303" y="156"/>
              </a:cxn>
              <a:cxn ang="0">
                <a:pos x="236" y="28"/>
              </a:cxn>
              <a:cxn ang="0">
                <a:pos x="259" y="22"/>
              </a:cxn>
              <a:cxn ang="0">
                <a:pos x="245" y="6"/>
              </a:cxn>
              <a:cxn ang="0">
                <a:pos x="184" y="256"/>
              </a:cxn>
              <a:cxn ang="0">
                <a:pos x="213" y="260"/>
              </a:cxn>
              <a:cxn ang="0">
                <a:pos x="232" y="259"/>
              </a:cxn>
              <a:cxn ang="0">
                <a:pos x="205" y="239"/>
              </a:cxn>
              <a:cxn ang="0">
                <a:pos x="202" y="234"/>
              </a:cxn>
              <a:cxn ang="0">
                <a:pos x="194" y="228"/>
              </a:cxn>
              <a:cxn ang="0">
                <a:pos x="187" y="195"/>
              </a:cxn>
              <a:cxn ang="0">
                <a:pos x="199" y="204"/>
              </a:cxn>
              <a:cxn ang="0">
                <a:pos x="212" y="201"/>
              </a:cxn>
              <a:cxn ang="0">
                <a:pos x="200" y="189"/>
              </a:cxn>
              <a:cxn ang="0">
                <a:pos x="190" y="181"/>
              </a:cxn>
              <a:cxn ang="0">
                <a:pos x="172" y="199"/>
              </a:cxn>
              <a:cxn ang="0">
                <a:pos x="179" y="206"/>
              </a:cxn>
              <a:cxn ang="0">
                <a:pos x="189" y="153"/>
              </a:cxn>
              <a:cxn ang="0">
                <a:pos x="168" y="173"/>
              </a:cxn>
              <a:cxn ang="0">
                <a:pos x="177" y="184"/>
              </a:cxn>
              <a:cxn ang="0">
                <a:pos x="173" y="172"/>
              </a:cxn>
              <a:cxn ang="0">
                <a:pos x="206" y="174"/>
              </a:cxn>
              <a:cxn ang="0">
                <a:pos x="201" y="141"/>
              </a:cxn>
              <a:cxn ang="0">
                <a:pos x="194" y="120"/>
              </a:cxn>
              <a:cxn ang="0">
                <a:pos x="187" y="95"/>
              </a:cxn>
              <a:cxn ang="0">
                <a:pos x="190" y="74"/>
              </a:cxn>
              <a:cxn ang="0">
                <a:pos x="203" y="42"/>
              </a:cxn>
              <a:cxn ang="0">
                <a:pos x="224" y="27"/>
              </a:cxn>
              <a:cxn ang="0">
                <a:pos x="213" y="48"/>
              </a:cxn>
              <a:cxn ang="0">
                <a:pos x="215" y="90"/>
              </a:cxn>
              <a:cxn ang="0">
                <a:pos x="206" y="108"/>
              </a:cxn>
              <a:cxn ang="0">
                <a:pos x="221" y="94"/>
              </a:cxn>
              <a:cxn ang="0">
                <a:pos x="238" y="71"/>
              </a:cxn>
              <a:cxn ang="0">
                <a:pos x="266" y="76"/>
              </a:cxn>
              <a:cxn ang="0">
                <a:pos x="250" y="101"/>
              </a:cxn>
              <a:cxn ang="0">
                <a:pos x="237" y="116"/>
              </a:cxn>
              <a:cxn ang="0">
                <a:pos x="262" y="127"/>
              </a:cxn>
              <a:cxn ang="0">
                <a:pos x="241" y="134"/>
              </a:cxn>
              <a:cxn ang="0">
                <a:pos x="216" y="144"/>
              </a:cxn>
              <a:cxn ang="0">
                <a:pos x="222" y="175"/>
              </a:cxn>
              <a:cxn ang="0">
                <a:pos x="245" y="211"/>
              </a:cxn>
              <a:cxn ang="0">
                <a:pos x="228" y="202"/>
              </a:cxn>
              <a:cxn ang="0">
                <a:pos x="231" y="16"/>
              </a:cxn>
              <a:cxn ang="0">
                <a:pos x="206" y="27"/>
              </a:cxn>
              <a:cxn ang="0">
                <a:pos x="2" y="265"/>
              </a:cxn>
              <a:cxn ang="0">
                <a:pos x="22" y="257"/>
              </a:cxn>
              <a:cxn ang="0">
                <a:pos x="51" y="261"/>
              </a:cxn>
              <a:cxn ang="0">
                <a:pos x="58" y="262"/>
              </a:cxn>
              <a:cxn ang="0">
                <a:pos x="39" y="275"/>
              </a:cxn>
              <a:cxn ang="0">
                <a:pos x="0" y="267"/>
              </a:cxn>
              <a:cxn ang="0">
                <a:pos x="98" y="265"/>
              </a:cxn>
              <a:cxn ang="0">
                <a:pos x="91" y="272"/>
              </a:cxn>
              <a:cxn ang="0">
                <a:pos x="66" y="271"/>
              </a:cxn>
              <a:cxn ang="0">
                <a:pos x="95" y="291"/>
              </a:cxn>
              <a:cxn ang="0">
                <a:pos x="94" y="279"/>
              </a:cxn>
            </a:cxnLst>
            <a:rect l="0" t="0" r="r" b="b"/>
            <a:pathLst>
              <a:path w="316" h="291">
                <a:moveTo>
                  <a:pt x="303" y="156"/>
                </a:moveTo>
                <a:cubicBezTo>
                  <a:pt x="303" y="156"/>
                  <a:pt x="302" y="156"/>
                  <a:pt x="302" y="157"/>
                </a:cubicBezTo>
                <a:cubicBezTo>
                  <a:pt x="302" y="160"/>
                  <a:pt x="304" y="162"/>
                  <a:pt x="307" y="164"/>
                </a:cubicBezTo>
                <a:cubicBezTo>
                  <a:pt x="309" y="167"/>
                  <a:pt x="310" y="170"/>
                  <a:pt x="314" y="170"/>
                </a:cubicBezTo>
                <a:cubicBezTo>
                  <a:pt x="316" y="170"/>
                  <a:pt x="316" y="170"/>
                  <a:pt x="316" y="170"/>
                </a:cubicBezTo>
                <a:cubicBezTo>
                  <a:pt x="316" y="168"/>
                  <a:pt x="316" y="168"/>
                  <a:pt x="316" y="168"/>
                </a:cubicBezTo>
                <a:cubicBezTo>
                  <a:pt x="316" y="165"/>
                  <a:pt x="312" y="165"/>
                  <a:pt x="310" y="163"/>
                </a:cubicBezTo>
                <a:cubicBezTo>
                  <a:pt x="307" y="160"/>
                  <a:pt x="306" y="157"/>
                  <a:pt x="303" y="156"/>
                </a:cubicBezTo>
                <a:close/>
                <a:moveTo>
                  <a:pt x="245" y="6"/>
                </a:moveTo>
                <a:cubicBezTo>
                  <a:pt x="242" y="9"/>
                  <a:pt x="240" y="11"/>
                  <a:pt x="238" y="15"/>
                </a:cubicBezTo>
                <a:cubicBezTo>
                  <a:pt x="236" y="24"/>
                  <a:pt x="236" y="16"/>
                  <a:pt x="236" y="23"/>
                </a:cubicBezTo>
                <a:cubicBezTo>
                  <a:pt x="236" y="28"/>
                  <a:pt x="236" y="28"/>
                  <a:pt x="236" y="28"/>
                </a:cubicBezTo>
                <a:cubicBezTo>
                  <a:pt x="236" y="39"/>
                  <a:pt x="240" y="33"/>
                  <a:pt x="244" y="33"/>
                </a:cubicBezTo>
                <a:cubicBezTo>
                  <a:pt x="247" y="33"/>
                  <a:pt x="248" y="34"/>
                  <a:pt x="251" y="34"/>
                </a:cubicBezTo>
                <a:cubicBezTo>
                  <a:pt x="254" y="34"/>
                  <a:pt x="254" y="31"/>
                  <a:pt x="255" y="29"/>
                </a:cubicBezTo>
                <a:cubicBezTo>
                  <a:pt x="257" y="26"/>
                  <a:pt x="259" y="25"/>
                  <a:pt x="259" y="22"/>
                </a:cubicBezTo>
                <a:cubicBezTo>
                  <a:pt x="260" y="20"/>
                  <a:pt x="260" y="18"/>
                  <a:pt x="261" y="16"/>
                </a:cubicBezTo>
                <a:cubicBezTo>
                  <a:pt x="262" y="14"/>
                  <a:pt x="263" y="13"/>
                  <a:pt x="263" y="10"/>
                </a:cubicBezTo>
                <a:cubicBezTo>
                  <a:pt x="263" y="8"/>
                  <a:pt x="262" y="8"/>
                  <a:pt x="261" y="7"/>
                </a:cubicBezTo>
                <a:cubicBezTo>
                  <a:pt x="252" y="1"/>
                  <a:pt x="251" y="0"/>
                  <a:pt x="245" y="6"/>
                </a:cubicBezTo>
                <a:close/>
                <a:moveTo>
                  <a:pt x="200" y="238"/>
                </a:moveTo>
                <a:cubicBezTo>
                  <a:pt x="198" y="239"/>
                  <a:pt x="197" y="240"/>
                  <a:pt x="196" y="241"/>
                </a:cubicBezTo>
                <a:cubicBezTo>
                  <a:pt x="193" y="243"/>
                  <a:pt x="191" y="244"/>
                  <a:pt x="187" y="243"/>
                </a:cubicBezTo>
                <a:cubicBezTo>
                  <a:pt x="186" y="248"/>
                  <a:pt x="184" y="251"/>
                  <a:pt x="184" y="256"/>
                </a:cubicBezTo>
                <a:cubicBezTo>
                  <a:pt x="184" y="258"/>
                  <a:pt x="187" y="258"/>
                  <a:pt x="188" y="260"/>
                </a:cubicBezTo>
                <a:cubicBezTo>
                  <a:pt x="191" y="261"/>
                  <a:pt x="192" y="264"/>
                  <a:pt x="195" y="264"/>
                </a:cubicBezTo>
                <a:cubicBezTo>
                  <a:pt x="200" y="264"/>
                  <a:pt x="203" y="260"/>
                  <a:pt x="208" y="260"/>
                </a:cubicBezTo>
                <a:cubicBezTo>
                  <a:pt x="213" y="260"/>
                  <a:pt x="213" y="260"/>
                  <a:pt x="213" y="260"/>
                </a:cubicBezTo>
                <a:cubicBezTo>
                  <a:pt x="215" y="260"/>
                  <a:pt x="216" y="259"/>
                  <a:pt x="218" y="259"/>
                </a:cubicBezTo>
                <a:cubicBezTo>
                  <a:pt x="222" y="259"/>
                  <a:pt x="224" y="262"/>
                  <a:pt x="228" y="262"/>
                </a:cubicBezTo>
                <a:cubicBezTo>
                  <a:pt x="232" y="262"/>
                  <a:pt x="232" y="262"/>
                  <a:pt x="232" y="262"/>
                </a:cubicBezTo>
                <a:cubicBezTo>
                  <a:pt x="232" y="259"/>
                  <a:pt x="232" y="259"/>
                  <a:pt x="232" y="259"/>
                </a:cubicBezTo>
                <a:cubicBezTo>
                  <a:pt x="232" y="254"/>
                  <a:pt x="228" y="251"/>
                  <a:pt x="224" y="250"/>
                </a:cubicBezTo>
                <a:cubicBezTo>
                  <a:pt x="221" y="249"/>
                  <a:pt x="221" y="246"/>
                  <a:pt x="218" y="245"/>
                </a:cubicBezTo>
                <a:cubicBezTo>
                  <a:pt x="215" y="244"/>
                  <a:pt x="213" y="244"/>
                  <a:pt x="211" y="243"/>
                </a:cubicBezTo>
                <a:cubicBezTo>
                  <a:pt x="208" y="243"/>
                  <a:pt x="208" y="240"/>
                  <a:pt x="205" y="239"/>
                </a:cubicBezTo>
                <a:cubicBezTo>
                  <a:pt x="200" y="238"/>
                  <a:pt x="200" y="238"/>
                  <a:pt x="200" y="238"/>
                </a:cubicBezTo>
                <a:close/>
                <a:moveTo>
                  <a:pt x="194" y="228"/>
                </a:moveTo>
                <a:cubicBezTo>
                  <a:pt x="192" y="228"/>
                  <a:pt x="192" y="230"/>
                  <a:pt x="191" y="232"/>
                </a:cubicBezTo>
                <a:cubicBezTo>
                  <a:pt x="195" y="234"/>
                  <a:pt x="198" y="233"/>
                  <a:pt x="202" y="234"/>
                </a:cubicBezTo>
                <a:cubicBezTo>
                  <a:pt x="203" y="233"/>
                  <a:pt x="203" y="233"/>
                  <a:pt x="203" y="233"/>
                </a:cubicBezTo>
                <a:cubicBezTo>
                  <a:pt x="203" y="232"/>
                  <a:pt x="203" y="232"/>
                  <a:pt x="203" y="232"/>
                </a:cubicBezTo>
                <a:cubicBezTo>
                  <a:pt x="200" y="232"/>
                  <a:pt x="199" y="232"/>
                  <a:pt x="197" y="230"/>
                </a:cubicBezTo>
                <a:cubicBezTo>
                  <a:pt x="196" y="229"/>
                  <a:pt x="195" y="228"/>
                  <a:pt x="194" y="228"/>
                </a:cubicBezTo>
                <a:close/>
                <a:moveTo>
                  <a:pt x="185" y="177"/>
                </a:moveTo>
                <a:cubicBezTo>
                  <a:pt x="182" y="177"/>
                  <a:pt x="181" y="180"/>
                  <a:pt x="181" y="182"/>
                </a:cubicBezTo>
                <a:cubicBezTo>
                  <a:pt x="180" y="184"/>
                  <a:pt x="179" y="185"/>
                  <a:pt x="179" y="187"/>
                </a:cubicBezTo>
                <a:cubicBezTo>
                  <a:pt x="179" y="191"/>
                  <a:pt x="183" y="192"/>
                  <a:pt x="187" y="195"/>
                </a:cubicBezTo>
                <a:cubicBezTo>
                  <a:pt x="188" y="196"/>
                  <a:pt x="189" y="196"/>
                  <a:pt x="189" y="198"/>
                </a:cubicBezTo>
                <a:cubicBezTo>
                  <a:pt x="189" y="199"/>
                  <a:pt x="188" y="200"/>
                  <a:pt x="188" y="202"/>
                </a:cubicBezTo>
                <a:cubicBezTo>
                  <a:pt x="188" y="204"/>
                  <a:pt x="191" y="206"/>
                  <a:pt x="193" y="206"/>
                </a:cubicBezTo>
                <a:cubicBezTo>
                  <a:pt x="196" y="206"/>
                  <a:pt x="197" y="204"/>
                  <a:pt x="199" y="204"/>
                </a:cubicBezTo>
                <a:cubicBezTo>
                  <a:pt x="200" y="204"/>
                  <a:pt x="201" y="206"/>
                  <a:pt x="201" y="207"/>
                </a:cubicBezTo>
                <a:cubicBezTo>
                  <a:pt x="203" y="209"/>
                  <a:pt x="205" y="211"/>
                  <a:pt x="207" y="211"/>
                </a:cubicBezTo>
                <a:cubicBezTo>
                  <a:pt x="212" y="211"/>
                  <a:pt x="215" y="207"/>
                  <a:pt x="215" y="203"/>
                </a:cubicBezTo>
                <a:cubicBezTo>
                  <a:pt x="215" y="202"/>
                  <a:pt x="213" y="201"/>
                  <a:pt x="212" y="201"/>
                </a:cubicBezTo>
                <a:cubicBezTo>
                  <a:pt x="210" y="200"/>
                  <a:pt x="210" y="200"/>
                  <a:pt x="208" y="199"/>
                </a:cubicBezTo>
                <a:cubicBezTo>
                  <a:pt x="206" y="199"/>
                  <a:pt x="204" y="201"/>
                  <a:pt x="202" y="199"/>
                </a:cubicBezTo>
                <a:cubicBezTo>
                  <a:pt x="199" y="198"/>
                  <a:pt x="198" y="196"/>
                  <a:pt x="197" y="193"/>
                </a:cubicBezTo>
                <a:cubicBezTo>
                  <a:pt x="199" y="192"/>
                  <a:pt x="199" y="191"/>
                  <a:pt x="200" y="189"/>
                </a:cubicBezTo>
                <a:cubicBezTo>
                  <a:pt x="201" y="188"/>
                  <a:pt x="202" y="187"/>
                  <a:pt x="202" y="186"/>
                </a:cubicBezTo>
                <a:cubicBezTo>
                  <a:pt x="202" y="184"/>
                  <a:pt x="199" y="183"/>
                  <a:pt x="198" y="181"/>
                </a:cubicBezTo>
                <a:cubicBezTo>
                  <a:pt x="196" y="179"/>
                  <a:pt x="196" y="177"/>
                  <a:pt x="194" y="176"/>
                </a:cubicBezTo>
                <a:cubicBezTo>
                  <a:pt x="193" y="178"/>
                  <a:pt x="192" y="179"/>
                  <a:pt x="190" y="181"/>
                </a:cubicBezTo>
                <a:cubicBezTo>
                  <a:pt x="189" y="181"/>
                  <a:pt x="189" y="182"/>
                  <a:pt x="188" y="182"/>
                </a:cubicBezTo>
                <a:cubicBezTo>
                  <a:pt x="186" y="182"/>
                  <a:pt x="186" y="179"/>
                  <a:pt x="185" y="177"/>
                </a:cubicBezTo>
                <a:close/>
                <a:moveTo>
                  <a:pt x="170" y="202"/>
                </a:moveTo>
                <a:cubicBezTo>
                  <a:pt x="170" y="201"/>
                  <a:pt x="172" y="200"/>
                  <a:pt x="172" y="199"/>
                </a:cubicBezTo>
                <a:cubicBezTo>
                  <a:pt x="173" y="197"/>
                  <a:pt x="173" y="194"/>
                  <a:pt x="175" y="194"/>
                </a:cubicBezTo>
                <a:cubicBezTo>
                  <a:pt x="175" y="194"/>
                  <a:pt x="176" y="194"/>
                  <a:pt x="176" y="194"/>
                </a:cubicBezTo>
                <a:cubicBezTo>
                  <a:pt x="176" y="198"/>
                  <a:pt x="179" y="200"/>
                  <a:pt x="179" y="204"/>
                </a:cubicBezTo>
                <a:cubicBezTo>
                  <a:pt x="179" y="205"/>
                  <a:pt x="179" y="205"/>
                  <a:pt x="179" y="206"/>
                </a:cubicBezTo>
                <a:cubicBezTo>
                  <a:pt x="177" y="205"/>
                  <a:pt x="177" y="205"/>
                  <a:pt x="176" y="205"/>
                </a:cubicBezTo>
                <a:cubicBezTo>
                  <a:pt x="173" y="204"/>
                  <a:pt x="170" y="204"/>
                  <a:pt x="170" y="202"/>
                </a:cubicBezTo>
                <a:close/>
                <a:moveTo>
                  <a:pt x="190" y="153"/>
                </a:moveTo>
                <a:cubicBezTo>
                  <a:pt x="190" y="153"/>
                  <a:pt x="189" y="153"/>
                  <a:pt x="189" y="153"/>
                </a:cubicBezTo>
                <a:cubicBezTo>
                  <a:pt x="187" y="153"/>
                  <a:pt x="187" y="155"/>
                  <a:pt x="187" y="156"/>
                </a:cubicBezTo>
                <a:cubicBezTo>
                  <a:pt x="187" y="158"/>
                  <a:pt x="188" y="160"/>
                  <a:pt x="189" y="161"/>
                </a:cubicBezTo>
                <a:cubicBezTo>
                  <a:pt x="190" y="158"/>
                  <a:pt x="190" y="156"/>
                  <a:pt x="190" y="153"/>
                </a:cubicBezTo>
                <a:close/>
                <a:moveTo>
                  <a:pt x="168" y="173"/>
                </a:moveTo>
                <a:cubicBezTo>
                  <a:pt x="168" y="186"/>
                  <a:pt x="168" y="186"/>
                  <a:pt x="168" y="186"/>
                </a:cubicBezTo>
                <a:cubicBezTo>
                  <a:pt x="168" y="188"/>
                  <a:pt x="168" y="190"/>
                  <a:pt x="170" y="190"/>
                </a:cubicBezTo>
                <a:cubicBezTo>
                  <a:pt x="173" y="190"/>
                  <a:pt x="174" y="189"/>
                  <a:pt x="177" y="189"/>
                </a:cubicBezTo>
                <a:cubicBezTo>
                  <a:pt x="177" y="184"/>
                  <a:pt x="177" y="184"/>
                  <a:pt x="177" y="184"/>
                </a:cubicBezTo>
                <a:cubicBezTo>
                  <a:pt x="176" y="182"/>
                  <a:pt x="176" y="182"/>
                  <a:pt x="176" y="182"/>
                </a:cubicBezTo>
                <a:cubicBezTo>
                  <a:pt x="177" y="180"/>
                  <a:pt x="177" y="179"/>
                  <a:pt x="177" y="177"/>
                </a:cubicBezTo>
                <a:cubicBezTo>
                  <a:pt x="177" y="176"/>
                  <a:pt x="177" y="175"/>
                  <a:pt x="178" y="175"/>
                </a:cubicBezTo>
                <a:cubicBezTo>
                  <a:pt x="175" y="174"/>
                  <a:pt x="175" y="172"/>
                  <a:pt x="173" y="172"/>
                </a:cubicBezTo>
                <a:cubicBezTo>
                  <a:pt x="171" y="171"/>
                  <a:pt x="170" y="173"/>
                  <a:pt x="168" y="173"/>
                </a:cubicBezTo>
                <a:close/>
                <a:moveTo>
                  <a:pt x="228" y="202"/>
                </a:moveTo>
                <a:cubicBezTo>
                  <a:pt x="219" y="200"/>
                  <a:pt x="220" y="191"/>
                  <a:pt x="215" y="184"/>
                </a:cubicBezTo>
                <a:cubicBezTo>
                  <a:pt x="212" y="180"/>
                  <a:pt x="211" y="177"/>
                  <a:pt x="206" y="174"/>
                </a:cubicBezTo>
                <a:cubicBezTo>
                  <a:pt x="205" y="174"/>
                  <a:pt x="203" y="174"/>
                  <a:pt x="202" y="172"/>
                </a:cubicBezTo>
                <a:cubicBezTo>
                  <a:pt x="201" y="171"/>
                  <a:pt x="201" y="169"/>
                  <a:pt x="201" y="167"/>
                </a:cubicBezTo>
                <a:cubicBezTo>
                  <a:pt x="201" y="160"/>
                  <a:pt x="200" y="156"/>
                  <a:pt x="200" y="149"/>
                </a:cubicBezTo>
                <a:cubicBezTo>
                  <a:pt x="200" y="146"/>
                  <a:pt x="201" y="144"/>
                  <a:pt x="201" y="141"/>
                </a:cubicBezTo>
                <a:cubicBezTo>
                  <a:pt x="201" y="137"/>
                  <a:pt x="202" y="134"/>
                  <a:pt x="199" y="131"/>
                </a:cubicBezTo>
                <a:cubicBezTo>
                  <a:pt x="197" y="130"/>
                  <a:pt x="195" y="131"/>
                  <a:pt x="195" y="129"/>
                </a:cubicBezTo>
                <a:cubicBezTo>
                  <a:pt x="195" y="123"/>
                  <a:pt x="195" y="123"/>
                  <a:pt x="195" y="123"/>
                </a:cubicBezTo>
                <a:cubicBezTo>
                  <a:pt x="194" y="120"/>
                  <a:pt x="194" y="120"/>
                  <a:pt x="194" y="120"/>
                </a:cubicBezTo>
                <a:cubicBezTo>
                  <a:pt x="194" y="117"/>
                  <a:pt x="194" y="116"/>
                  <a:pt x="195" y="114"/>
                </a:cubicBezTo>
                <a:cubicBezTo>
                  <a:pt x="196" y="112"/>
                  <a:pt x="197" y="111"/>
                  <a:pt x="197" y="109"/>
                </a:cubicBezTo>
                <a:cubicBezTo>
                  <a:pt x="197" y="104"/>
                  <a:pt x="192" y="106"/>
                  <a:pt x="192" y="102"/>
                </a:cubicBezTo>
                <a:cubicBezTo>
                  <a:pt x="192" y="94"/>
                  <a:pt x="191" y="95"/>
                  <a:pt x="187" y="95"/>
                </a:cubicBezTo>
                <a:cubicBezTo>
                  <a:pt x="184" y="95"/>
                  <a:pt x="185" y="93"/>
                  <a:pt x="185" y="91"/>
                </a:cubicBezTo>
                <a:cubicBezTo>
                  <a:pt x="185" y="90"/>
                  <a:pt x="186" y="89"/>
                  <a:pt x="186" y="88"/>
                </a:cubicBezTo>
                <a:cubicBezTo>
                  <a:pt x="186" y="86"/>
                  <a:pt x="186" y="86"/>
                  <a:pt x="186" y="86"/>
                </a:cubicBezTo>
                <a:cubicBezTo>
                  <a:pt x="187" y="81"/>
                  <a:pt x="188" y="79"/>
                  <a:pt x="190" y="74"/>
                </a:cubicBezTo>
                <a:cubicBezTo>
                  <a:pt x="191" y="71"/>
                  <a:pt x="194" y="70"/>
                  <a:pt x="194" y="67"/>
                </a:cubicBezTo>
                <a:cubicBezTo>
                  <a:pt x="194" y="66"/>
                  <a:pt x="193" y="66"/>
                  <a:pt x="193" y="65"/>
                </a:cubicBezTo>
                <a:cubicBezTo>
                  <a:pt x="193" y="61"/>
                  <a:pt x="195" y="59"/>
                  <a:pt x="196" y="55"/>
                </a:cubicBezTo>
                <a:cubicBezTo>
                  <a:pt x="197" y="50"/>
                  <a:pt x="199" y="46"/>
                  <a:pt x="203" y="42"/>
                </a:cubicBezTo>
                <a:cubicBezTo>
                  <a:pt x="207" y="38"/>
                  <a:pt x="209" y="36"/>
                  <a:pt x="212" y="32"/>
                </a:cubicBezTo>
                <a:cubicBezTo>
                  <a:pt x="214" y="30"/>
                  <a:pt x="215" y="27"/>
                  <a:pt x="217" y="26"/>
                </a:cubicBezTo>
                <a:cubicBezTo>
                  <a:pt x="219" y="25"/>
                  <a:pt x="221" y="25"/>
                  <a:pt x="223" y="25"/>
                </a:cubicBezTo>
                <a:cubicBezTo>
                  <a:pt x="223" y="26"/>
                  <a:pt x="224" y="26"/>
                  <a:pt x="224" y="27"/>
                </a:cubicBezTo>
                <a:cubicBezTo>
                  <a:pt x="224" y="30"/>
                  <a:pt x="222" y="32"/>
                  <a:pt x="220" y="34"/>
                </a:cubicBezTo>
                <a:cubicBezTo>
                  <a:pt x="218" y="35"/>
                  <a:pt x="218" y="37"/>
                  <a:pt x="217" y="39"/>
                </a:cubicBezTo>
                <a:cubicBezTo>
                  <a:pt x="216" y="40"/>
                  <a:pt x="215" y="40"/>
                  <a:pt x="214" y="41"/>
                </a:cubicBezTo>
                <a:cubicBezTo>
                  <a:pt x="212" y="43"/>
                  <a:pt x="213" y="45"/>
                  <a:pt x="213" y="48"/>
                </a:cubicBezTo>
                <a:cubicBezTo>
                  <a:pt x="218" y="50"/>
                  <a:pt x="223" y="52"/>
                  <a:pt x="223" y="57"/>
                </a:cubicBezTo>
                <a:cubicBezTo>
                  <a:pt x="223" y="64"/>
                  <a:pt x="223" y="67"/>
                  <a:pt x="223" y="73"/>
                </a:cubicBezTo>
                <a:cubicBezTo>
                  <a:pt x="223" y="76"/>
                  <a:pt x="221" y="76"/>
                  <a:pt x="220" y="79"/>
                </a:cubicBezTo>
                <a:cubicBezTo>
                  <a:pt x="219" y="83"/>
                  <a:pt x="215" y="85"/>
                  <a:pt x="215" y="90"/>
                </a:cubicBezTo>
                <a:cubicBezTo>
                  <a:pt x="212" y="90"/>
                  <a:pt x="210" y="91"/>
                  <a:pt x="207" y="93"/>
                </a:cubicBezTo>
                <a:cubicBezTo>
                  <a:pt x="204" y="95"/>
                  <a:pt x="201" y="96"/>
                  <a:pt x="198" y="100"/>
                </a:cubicBezTo>
                <a:cubicBezTo>
                  <a:pt x="200" y="101"/>
                  <a:pt x="201" y="102"/>
                  <a:pt x="203" y="103"/>
                </a:cubicBezTo>
                <a:cubicBezTo>
                  <a:pt x="204" y="105"/>
                  <a:pt x="204" y="106"/>
                  <a:pt x="206" y="108"/>
                </a:cubicBezTo>
                <a:cubicBezTo>
                  <a:pt x="207" y="109"/>
                  <a:pt x="209" y="108"/>
                  <a:pt x="211" y="108"/>
                </a:cubicBezTo>
                <a:cubicBezTo>
                  <a:pt x="212" y="108"/>
                  <a:pt x="212" y="109"/>
                  <a:pt x="213" y="109"/>
                </a:cubicBezTo>
                <a:cubicBezTo>
                  <a:pt x="215" y="109"/>
                  <a:pt x="215" y="107"/>
                  <a:pt x="216" y="105"/>
                </a:cubicBezTo>
                <a:cubicBezTo>
                  <a:pt x="219" y="101"/>
                  <a:pt x="219" y="98"/>
                  <a:pt x="221" y="94"/>
                </a:cubicBezTo>
                <a:cubicBezTo>
                  <a:pt x="224" y="89"/>
                  <a:pt x="231" y="90"/>
                  <a:pt x="233" y="84"/>
                </a:cubicBezTo>
                <a:cubicBezTo>
                  <a:pt x="231" y="84"/>
                  <a:pt x="229" y="83"/>
                  <a:pt x="229" y="81"/>
                </a:cubicBezTo>
                <a:cubicBezTo>
                  <a:pt x="229" y="80"/>
                  <a:pt x="230" y="79"/>
                  <a:pt x="231" y="78"/>
                </a:cubicBezTo>
                <a:cubicBezTo>
                  <a:pt x="233" y="75"/>
                  <a:pt x="235" y="73"/>
                  <a:pt x="238" y="71"/>
                </a:cubicBezTo>
                <a:cubicBezTo>
                  <a:pt x="241" y="70"/>
                  <a:pt x="241" y="68"/>
                  <a:pt x="244" y="67"/>
                </a:cubicBezTo>
                <a:cubicBezTo>
                  <a:pt x="250" y="64"/>
                  <a:pt x="254" y="62"/>
                  <a:pt x="261" y="62"/>
                </a:cubicBezTo>
                <a:cubicBezTo>
                  <a:pt x="266" y="62"/>
                  <a:pt x="263" y="62"/>
                  <a:pt x="263" y="65"/>
                </a:cubicBezTo>
                <a:cubicBezTo>
                  <a:pt x="263" y="70"/>
                  <a:pt x="266" y="72"/>
                  <a:pt x="266" y="76"/>
                </a:cubicBezTo>
                <a:cubicBezTo>
                  <a:pt x="266" y="81"/>
                  <a:pt x="265" y="84"/>
                  <a:pt x="263" y="89"/>
                </a:cubicBezTo>
                <a:cubicBezTo>
                  <a:pt x="262" y="91"/>
                  <a:pt x="263" y="93"/>
                  <a:pt x="261" y="94"/>
                </a:cubicBezTo>
                <a:cubicBezTo>
                  <a:pt x="260" y="96"/>
                  <a:pt x="258" y="96"/>
                  <a:pt x="257" y="96"/>
                </a:cubicBezTo>
                <a:cubicBezTo>
                  <a:pt x="254" y="98"/>
                  <a:pt x="253" y="100"/>
                  <a:pt x="250" y="101"/>
                </a:cubicBezTo>
                <a:cubicBezTo>
                  <a:pt x="245" y="103"/>
                  <a:pt x="239" y="103"/>
                  <a:pt x="238" y="108"/>
                </a:cubicBezTo>
                <a:cubicBezTo>
                  <a:pt x="235" y="108"/>
                  <a:pt x="235" y="108"/>
                  <a:pt x="235" y="108"/>
                </a:cubicBezTo>
                <a:cubicBezTo>
                  <a:pt x="235" y="110"/>
                  <a:pt x="235" y="110"/>
                  <a:pt x="235" y="110"/>
                </a:cubicBezTo>
                <a:cubicBezTo>
                  <a:pt x="235" y="112"/>
                  <a:pt x="236" y="113"/>
                  <a:pt x="237" y="116"/>
                </a:cubicBezTo>
                <a:cubicBezTo>
                  <a:pt x="240" y="116"/>
                  <a:pt x="241" y="118"/>
                  <a:pt x="243" y="119"/>
                </a:cubicBezTo>
                <a:cubicBezTo>
                  <a:pt x="246" y="120"/>
                  <a:pt x="248" y="119"/>
                  <a:pt x="251" y="120"/>
                </a:cubicBezTo>
                <a:cubicBezTo>
                  <a:pt x="253" y="121"/>
                  <a:pt x="255" y="122"/>
                  <a:pt x="257" y="123"/>
                </a:cubicBezTo>
                <a:cubicBezTo>
                  <a:pt x="259" y="125"/>
                  <a:pt x="262" y="125"/>
                  <a:pt x="262" y="127"/>
                </a:cubicBezTo>
                <a:cubicBezTo>
                  <a:pt x="262" y="131"/>
                  <a:pt x="261" y="134"/>
                  <a:pt x="264" y="137"/>
                </a:cubicBezTo>
                <a:cubicBezTo>
                  <a:pt x="277" y="151"/>
                  <a:pt x="266" y="140"/>
                  <a:pt x="254" y="137"/>
                </a:cubicBezTo>
                <a:cubicBezTo>
                  <a:pt x="252" y="136"/>
                  <a:pt x="252" y="134"/>
                  <a:pt x="250" y="134"/>
                </a:cubicBezTo>
                <a:cubicBezTo>
                  <a:pt x="241" y="134"/>
                  <a:pt x="241" y="134"/>
                  <a:pt x="241" y="134"/>
                </a:cubicBezTo>
                <a:cubicBezTo>
                  <a:pt x="239" y="134"/>
                  <a:pt x="239" y="132"/>
                  <a:pt x="238" y="132"/>
                </a:cubicBezTo>
                <a:cubicBezTo>
                  <a:pt x="234" y="131"/>
                  <a:pt x="231" y="130"/>
                  <a:pt x="227" y="130"/>
                </a:cubicBezTo>
                <a:cubicBezTo>
                  <a:pt x="222" y="130"/>
                  <a:pt x="222" y="130"/>
                  <a:pt x="222" y="130"/>
                </a:cubicBezTo>
                <a:cubicBezTo>
                  <a:pt x="215" y="130"/>
                  <a:pt x="217" y="136"/>
                  <a:pt x="216" y="144"/>
                </a:cubicBezTo>
                <a:cubicBezTo>
                  <a:pt x="216" y="146"/>
                  <a:pt x="215" y="148"/>
                  <a:pt x="215" y="151"/>
                </a:cubicBezTo>
                <a:cubicBezTo>
                  <a:pt x="215" y="155"/>
                  <a:pt x="215" y="158"/>
                  <a:pt x="216" y="162"/>
                </a:cubicBezTo>
                <a:cubicBezTo>
                  <a:pt x="218" y="165"/>
                  <a:pt x="219" y="166"/>
                  <a:pt x="220" y="169"/>
                </a:cubicBezTo>
                <a:cubicBezTo>
                  <a:pt x="220" y="171"/>
                  <a:pt x="221" y="173"/>
                  <a:pt x="222" y="175"/>
                </a:cubicBezTo>
                <a:cubicBezTo>
                  <a:pt x="225" y="179"/>
                  <a:pt x="224" y="183"/>
                  <a:pt x="226" y="187"/>
                </a:cubicBezTo>
                <a:cubicBezTo>
                  <a:pt x="228" y="191"/>
                  <a:pt x="231" y="192"/>
                  <a:pt x="233" y="196"/>
                </a:cubicBezTo>
                <a:cubicBezTo>
                  <a:pt x="234" y="199"/>
                  <a:pt x="236" y="201"/>
                  <a:pt x="238" y="203"/>
                </a:cubicBezTo>
                <a:cubicBezTo>
                  <a:pt x="241" y="206"/>
                  <a:pt x="242" y="208"/>
                  <a:pt x="245" y="211"/>
                </a:cubicBezTo>
                <a:cubicBezTo>
                  <a:pt x="248" y="212"/>
                  <a:pt x="236" y="212"/>
                  <a:pt x="236" y="208"/>
                </a:cubicBezTo>
                <a:cubicBezTo>
                  <a:pt x="236" y="207"/>
                  <a:pt x="236" y="207"/>
                  <a:pt x="236" y="206"/>
                </a:cubicBezTo>
                <a:cubicBezTo>
                  <a:pt x="236" y="205"/>
                  <a:pt x="234" y="205"/>
                  <a:pt x="232" y="205"/>
                </a:cubicBezTo>
                <a:cubicBezTo>
                  <a:pt x="231" y="205"/>
                  <a:pt x="230" y="203"/>
                  <a:pt x="228" y="202"/>
                </a:cubicBezTo>
                <a:close/>
                <a:moveTo>
                  <a:pt x="228" y="15"/>
                </a:moveTo>
                <a:cubicBezTo>
                  <a:pt x="228" y="18"/>
                  <a:pt x="228" y="18"/>
                  <a:pt x="228" y="18"/>
                </a:cubicBezTo>
                <a:cubicBezTo>
                  <a:pt x="228" y="20"/>
                  <a:pt x="229" y="21"/>
                  <a:pt x="230" y="22"/>
                </a:cubicBezTo>
                <a:cubicBezTo>
                  <a:pt x="231" y="20"/>
                  <a:pt x="231" y="19"/>
                  <a:pt x="231" y="16"/>
                </a:cubicBezTo>
                <a:cubicBezTo>
                  <a:pt x="231" y="15"/>
                  <a:pt x="229" y="15"/>
                  <a:pt x="228" y="15"/>
                </a:cubicBezTo>
                <a:close/>
                <a:moveTo>
                  <a:pt x="205" y="25"/>
                </a:moveTo>
                <a:cubicBezTo>
                  <a:pt x="205" y="27"/>
                  <a:pt x="205" y="27"/>
                  <a:pt x="205" y="27"/>
                </a:cubicBezTo>
                <a:cubicBezTo>
                  <a:pt x="206" y="27"/>
                  <a:pt x="206" y="27"/>
                  <a:pt x="206" y="27"/>
                </a:cubicBezTo>
                <a:cubicBezTo>
                  <a:pt x="208" y="27"/>
                  <a:pt x="210" y="26"/>
                  <a:pt x="210" y="24"/>
                </a:cubicBezTo>
                <a:cubicBezTo>
                  <a:pt x="210" y="22"/>
                  <a:pt x="208" y="21"/>
                  <a:pt x="207" y="22"/>
                </a:cubicBezTo>
                <a:cubicBezTo>
                  <a:pt x="205" y="22"/>
                  <a:pt x="205" y="24"/>
                  <a:pt x="205" y="25"/>
                </a:cubicBezTo>
                <a:close/>
                <a:moveTo>
                  <a:pt x="2" y="265"/>
                </a:moveTo>
                <a:cubicBezTo>
                  <a:pt x="2" y="263"/>
                  <a:pt x="3" y="262"/>
                  <a:pt x="3" y="260"/>
                </a:cubicBezTo>
                <a:cubicBezTo>
                  <a:pt x="3" y="257"/>
                  <a:pt x="6" y="258"/>
                  <a:pt x="8" y="258"/>
                </a:cubicBezTo>
                <a:cubicBezTo>
                  <a:pt x="12" y="258"/>
                  <a:pt x="14" y="256"/>
                  <a:pt x="17" y="256"/>
                </a:cubicBezTo>
                <a:cubicBezTo>
                  <a:pt x="19" y="256"/>
                  <a:pt x="20" y="257"/>
                  <a:pt x="22" y="257"/>
                </a:cubicBezTo>
                <a:cubicBezTo>
                  <a:pt x="27" y="259"/>
                  <a:pt x="31" y="258"/>
                  <a:pt x="37" y="260"/>
                </a:cubicBezTo>
                <a:cubicBezTo>
                  <a:pt x="40" y="261"/>
                  <a:pt x="42" y="263"/>
                  <a:pt x="46" y="264"/>
                </a:cubicBezTo>
                <a:cubicBezTo>
                  <a:pt x="47" y="263"/>
                  <a:pt x="47" y="262"/>
                  <a:pt x="47" y="261"/>
                </a:cubicBezTo>
                <a:cubicBezTo>
                  <a:pt x="49" y="261"/>
                  <a:pt x="50" y="261"/>
                  <a:pt x="51" y="261"/>
                </a:cubicBezTo>
                <a:cubicBezTo>
                  <a:pt x="51" y="265"/>
                  <a:pt x="51" y="265"/>
                  <a:pt x="51" y="265"/>
                </a:cubicBezTo>
                <a:cubicBezTo>
                  <a:pt x="52" y="265"/>
                  <a:pt x="52" y="265"/>
                  <a:pt x="52" y="265"/>
                </a:cubicBezTo>
                <a:cubicBezTo>
                  <a:pt x="53" y="264"/>
                  <a:pt x="54" y="263"/>
                  <a:pt x="55" y="262"/>
                </a:cubicBezTo>
                <a:cubicBezTo>
                  <a:pt x="58" y="262"/>
                  <a:pt x="58" y="262"/>
                  <a:pt x="58" y="262"/>
                </a:cubicBezTo>
                <a:cubicBezTo>
                  <a:pt x="58" y="265"/>
                  <a:pt x="59" y="267"/>
                  <a:pt x="61" y="270"/>
                </a:cubicBezTo>
                <a:cubicBezTo>
                  <a:pt x="55" y="273"/>
                  <a:pt x="52" y="273"/>
                  <a:pt x="46" y="273"/>
                </a:cubicBezTo>
                <a:cubicBezTo>
                  <a:pt x="45" y="273"/>
                  <a:pt x="44" y="273"/>
                  <a:pt x="43" y="273"/>
                </a:cubicBezTo>
                <a:cubicBezTo>
                  <a:pt x="41" y="273"/>
                  <a:pt x="41" y="275"/>
                  <a:pt x="39" y="275"/>
                </a:cubicBezTo>
                <a:cubicBezTo>
                  <a:pt x="36" y="275"/>
                  <a:pt x="35" y="272"/>
                  <a:pt x="33" y="272"/>
                </a:cubicBezTo>
                <a:cubicBezTo>
                  <a:pt x="31" y="272"/>
                  <a:pt x="30" y="273"/>
                  <a:pt x="28" y="274"/>
                </a:cubicBezTo>
                <a:cubicBezTo>
                  <a:pt x="21" y="275"/>
                  <a:pt x="17" y="279"/>
                  <a:pt x="9" y="279"/>
                </a:cubicBezTo>
                <a:cubicBezTo>
                  <a:pt x="3" y="279"/>
                  <a:pt x="0" y="273"/>
                  <a:pt x="0" y="267"/>
                </a:cubicBezTo>
                <a:cubicBezTo>
                  <a:pt x="0" y="267"/>
                  <a:pt x="2" y="266"/>
                  <a:pt x="2" y="265"/>
                </a:cubicBezTo>
                <a:close/>
                <a:moveTo>
                  <a:pt x="63" y="266"/>
                </a:moveTo>
                <a:cubicBezTo>
                  <a:pt x="69" y="266"/>
                  <a:pt x="73" y="266"/>
                  <a:pt x="80" y="266"/>
                </a:cubicBezTo>
                <a:cubicBezTo>
                  <a:pt x="87" y="266"/>
                  <a:pt x="91" y="265"/>
                  <a:pt x="98" y="265"/>
                </a:cubicBezTo>
                <a:cubicBezTo>
                  <a:pt x="106" y="265"/>
                  <a:pt x="111" y="266"/>
                  <a:pt x="119" y="267"/>
                </a:cubicBezTo>
                <a:cubicBezTo>
                  <a:pt x="119" y="269"/>
                  <a:pt x="119" y="269"/>
                  <a:pt x="119" y="269"/>
                </a:cubicBezTo>
                <a:cubicBezTo>
                  <a:pt x="111" y="272"/>
                  <a:pt x="106" y="273"/>
                  <a:pt x="98" y="273"/>
                </a:cubicBezTo>
                <a:cubicBezTo>
                  <a:pt x="95" y="273"/>
                  <a:pt x="94" y="272"/>
                  <a:pt x="91" y="272"/>
                </a:cubicBezTo>
                <a:cubicBezTo>
                  <a:pt x="89" y="272"/>
                  <a:pt x="88" y="273"/>
                  <a:pt x="87" y="274"/>
                </a:cubicBezTo>
                <a:cubicBezTo>
                  <a:pt x="81" y="275"/>
                  <a:pt x="78" y="275"/>
                  <a:pt x="72" y="275"/>
                </a:cubicBezTo>
                <a:cubicBezTo>
                  <a:pt x="70" y="275"/>
                  <a:pt x="69" y="275"/>
                  <a:pt x="68" y="274"/>
                </a:cubicBezTo>
                <a:cubicBezTo>
                  <a:pt x="67" y="274"/>
                  <a:pt x="67" y="272"/>
                  <a:pt x="66" y="271"/>
                </a:cubicBezTo>
                <a:cubicBezTo>
                  <a:pt x="65" y="270"/>
                  <a:pt x="64" y="271"/>
                  <a:pt x="62" y="271"/>
                </a:cubicBezTo>
                <a:cubicBezTo>
                  <a:pt x="63" y="266"/>
                  <a:pt x="63" y="266"/>
                  <a:pt x="63" y="266"/>
                </a:cubicBezTo>
                <a:close/>
                <a:moveTo>
                  <a:pt x="93" y="286"/>
                </a:moveTo>
                <a:cubicBezTo>
                  <a:pt x="93" y="288"/>
                  <a:pt x="93" y="291"/>
                  <a:pt x="95" y="291"/>
                </a:cubicBezTo>
                <a:cubicBezTo>
                  <a:pt x="97" y="291"/>
                  <a:pt x="98" y="288"/>
                  <a:pt x="99" y="286"/>
                </a:cubicBezTo>
                <a:cubicBezTo>
                  <a:pt x="99" y="284"/>
                  <a:pt x="101" y="283"/>
                  <a:pt x="101" y="281"/>
                </a:cubicBezTo>
                <a:cubicBezTo>
                  <a:pt x="101" y="279"/>
                  <a:pt x="99" y="276"/>
                  <a:pt x="96" y="276"/>
                </a:cubicBezTo>
                <a:cubicBezTo>
                  <a:pt x="95" y="277"/>
                  <a:pt x="95" y="277"/>
                  <a:pt x="94" y="279"/>
                </a:cubicBezTo>
                <a:cubicBezTo>
                  <a:pt x="93" y="281"/>
                  <a:pt x="93" y="283"/>
                  <a:pt x="93" y="28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1"/>
          <p:cNvSpPr>
            <a:spLocks noEditPoints="1"/>
          </p:cNvSpPr>
          <p:nvPr/>
        </p:nvSpPr>
        <p:spPr bwMode="auto">
          <a:xfrm>
            <a:off x="7241492" y="3484149"/>
            <a:ext cx="1630216" cy="998318"/>
          </a:xfrm>
          <a:custGeom>
            <a:avLst/>
            <a:gdLst/>
            <a:ahLst/>
            <a:cxnLst>
              <a:cxn ang="0">
                <a:pos x="423" y="176"/>
              </a:cxn>
              <a:cxn ang="0">
                <a:pos x="442" y="163"/>
              </a:cxn>
              <a:cxn ang="0">
                <a:pos x="447" y="167"/>
              </a:cxn>
              <a:cxn ang="0">
                <a:pos x="530" y="160"/>
              </a:cxn>
              <a:cxn ang="0">
                <a:pos x="513" y="178"/>
              </a:cxn>
              <a:cxn ang="0">
                <a:pos x="520" y="205"/>
              </a:cxn>
              <a:cxn ang="0">
                <a:pos x="544" y="204"/>
              </a:cxn>
              <a:cxn ang="0">
                <a:pos x="543" y="181"/>
              </a:cxn>
              <a:cxn ang="0">
                <a:pos x="517" y="205"/>
              </a:cxn>
              <a:cxn ang="0">
                <a:pos x="508" y="201"/>
              </a:cxn>
              <a:cxn ang="0">
                <a:pos x="528" y="211"/>
              </a:cxn>
              <a:cxn ang="0">
                <a:pos x="505" y="204"/>
              </a:cxn>
              <a:cxn ang="0">
                <a:pos x="522" y="239"/>
              </a:cxn>
              <a:cxn ang="0">
                <a:pos x="504" y="239"/>
              </a:cxn>
              <a:cxn ang="0">
                <a:pos x="507" y="212"/>
              </a:cxn>
              <a:cxn ang="0">
                <a:pos x="540" y="231"/>
              </a:cxn>
              <a:cxn ang="0">
                <a:pos x="548" y="222"/>
              </a:cxn>
              <a:cxn ang="0">
                <a:pos x="195" y="327"/>
              </a:cxn>
              <a:cxn ang="0">
                <a:pos x="237" y="311"/>
              </a:cxn>
              <a:cxn ang="0">
                <a:pos x="170" y="263"/>
              </a:cxn>
              <a:cxn ang="0">
                <a:pos x="319" y="279"/>
              </a:cxn>
              <a:cxn ang="0">
                <a:pos x="319" y="279"/>
              </a:cxn>
              <a:cxn ang="0">
                <a:pos x="320" y="294"/>
              </a:cxn>
              <a:cxn ang="0">
                <a:pos x="327" y="323"/>
              </a:cxn>
              <a:cxn ang="0">
                <a:pos x="312" y="328"/>
              </a:cxn>
              <a:cxn ang="0">
                <a:pos x="378" y="270"/>
              </a:cxn>
              <a:cxn ang="0">
                <a:pos x="340" y="279"/>
              </a:cxn>
              <a:cxn ang="0">
                <a:pos x="359" y="260"/>
              </a:cxn>
              <a:cxn ang="0">
                <a:pos x="352" y="297"/>
              </a:cxn>
              <a:cxn ang="0">
                <a:pos x="337" y="312"/>
              </a:cxn>
              <a:cxn ang="0">
                <a:pos x="327" y="296"/>
              </a:cxn>
              <a:cxn ang="0">
                <a:pos x="99" y="293"/>
              </a:cxn>
              <a:cxn ang="0">
                <a:pos x="130" y="320"/>
              </a:cxn>
              <a:cxn ang="0">
                <a:pos x="143" y="321"/>
              </a:cxn>
              <a:cxn ang="0">
                <a:pos x="8" y="303"/>
              </a:cxn>
              <a:cxn ang="0">
                <a:pos x="57" y="300"/>
              </a:cxn>
              <a:cxn ang="0">
                <a:pos x="55" y="289"/>
              </a:cxn>
              <a:cxn ang="0">
                <a:pos x="133" y="34"/>
              </a:cxn>
              <a:cxn ang="0">
                <a:pos x="160" y="30"/>
              </a:cxn>
              <a:cxn ang="0">
                <a:pos x="195" y="26"/>
              </a:cxn>
              <a:cxn ang="0">
                <a:pos x="230" y="35"/>
              </a:cxn>
              <a:cxn ang="0">
                <a:pos x="278" y="50"/>
              </a:cxn>
              <a:cxn ang="0">
                <a:pos x="311" y="48"/>
              </a:cxn>
              <a:cxn ang="0">
                <a:pos x="287" y="17"/>
              </a:cxn>
              <a:cxn ang="0">
                <a:pos x="225" y="1"/>
              </a:cxn>
              <a:cxn ang="0">
                <a:pos x="190" y="5"/>
              </a:cxn>
              <a:cxn ang="0">
                <a:pos x="142" y="16"/>
              </a:cxn>
              <a:cxn ang="0">
                <a:pos x="174" y="47"/>
              </a:cxn>
              <a:cxn ang="0">
                <a:pos x="162" y="51"/>
              </a:cxn>
              <a:cxn ang="0">
                <a:pos x="155" y="50"/>
              </a:cxn>
              <a:cxn ang="0">
                <a:pos x="123" y="22"/>
              </a:cxn>
              <a:cxn ang="0">
                <a:pos x="138" y="9"/>
              </a:cxn>
              <a:cxn ang="0">
                <a:pos x="113" y="28"/>
              </a:cxn>
              <a:cxn ang="0">
                <a:pos x="21" y="22"/>
              </a:cxn>
              <a:cxn ang="0">
                <a:pos x="41" y="57"/>
              </a:cxn>
              <a:cxn ang="0">
                <a:pos x="81" y="54"/>
              </a:cxn>
              <a:cxn ang="0">
                <a:pos x="80" y="29"/>
              </a:cxn>
              <a:cxn ang="0">
                <a:pos x="47" y="17"/>
              </a:cxn>
              <a:cxn ang="0">
                <a:pos x="84" y="65"/>
              </a:cxn>
            </a:cxnLst>
            <a:rect l="0" t="0" r="r" b="b"/>
            <a:pathLst>
              <a:path w="550" h="336">
                <a:moveTo>
                  <a:pt x="418" y="173"/>
                </a:moveTo>
                <a:cubicBezTo>
                  <a:pt x="418" y="176"/>
                  <a:pt x="420" y="177"/>
                  <a:pt x="420" y="180"/>
                </a:cubicBezTo>
                <a:cubicBezTo>
                  <a:pt x="420" y="184"/>
                  <a:pt x="419" y="185"/>
                  <a:pt x="419" y="189"/>
                </a:cubicBezTo>
                <a:cubicBezTo>
                  <a:pt x="421" y="189"/>
                  <a:pt x="423" y="189"/>
                  <a:pt x="425" y="191"/>
                </a:cubicBezTo>
                <a:cubicBezTo>
                  <a:pt x="426" y="189"/>
                  <a:pt x="427" y="188"/>
                  <a:pt x="427" y="186"/>
                </a:cubicBezTo>
                <a:cubicBezTo>
                  <a:pt x="427" y="182"/>
                  <a:pt x="425" y="180"/>
                  <a:pt x="423" y="176"/>
                </a:cubicBezTo>
                <a:cubicBezTo>
                  <a:pt x="422" y="174"/>
                  <a:pt x="423" y="173"/>
                  <a:pt x="422" y="171"/>
                </a:cubicBezTo>
                <a:cubicBezTo>
                  <a:pt x="421" y="169"/>
                  <a:pt x="418" y="171"/>
                  <a:pt x="418" y="173"/>
                </a:cubicBezTo>
                <a:close/>
                <a:moveTo>
                  <a:pt x="450" y="151"/>
                </a:moveTo>
                <a:cubicBezTo>
                  <a:pt x="449" y="151"/>
                  <a:pt x="449" y="151"/>
                  <a:pt x="448" y="151"/>
                </a:cubicBezTo>
                <a:cubicBezTo>
                  <a:pt x="447" y="151"/>
                  <a:pt x="447" y="151"/>
                  <a:pt x="447" y="151"/>
                </a:cubicBezTo>
                <a:cubicBezTo>
                  <a:pt x="446" y="156"/>
                  <a:pt x="444" y="158"/>
                  <a:pt x="442" y="163"/>
                </a:cubicBezTo>
                <a:cubicBezTo>
                  <a:pt x="441" y="166"/>
                  <a:pt x="441" y="168"/>
                  <a:pt x="440" y="171"/>
                </a:cubicBezTo>
                <a:cubicBezTo>
                  <a:pt x="439" y="173"/>
                  <a:pt x="437" y="173"/>
                  <a:pt x="435" y="173"/>
                </a:cubicBezTo>
                <a:cubicBezTo>
                  <a:pt x="435" y="180"/>
                  <a:pt x="429" y="209"/>
                  <a:pt x="437" y="183"/>
                </a:cubicBezTo>
                <a:cubicBezTo>
                  <a:pt x="437" y="181"/>
                  <a:pt x="437" y="180"/>
                  <a:pt x="437" y="178"/>
                </a:cubicBezTo>
                <a:cubicBezTo>
                  <a:pt x="438" y="176"/>
                  <a:pt x="440" y="175"/>
                  <a:pt x="442" y="173"/>
                </a:cubicBezTo>
                <a:cubicBezTo>
                  <a:pt x="443" y="171"/>
                  <a:pt x="446" y="170"/>
                  <a:pt x="447" y="167"/>
                </a:cubicBezTo>
                <a:cubicBezTo>
                  <a:pt x="449" y="163"/>
                  <a:pt x="449" y="161"/>
                  <a:pt x="450" y="156"/>
                </a:cubicBezTo>
                <a:cubicBezTo>
                  <a:pt x="450" y="155"/>
                  <a:pt x="451" y="153"/>
                  <a:pt x="450" y="151"/>
                </a:cubicBezTo>
                <a:close/>
                <a:moveTo>
                  <a:pt x="539" y="166"/>
                </a:moveTo>
                <a:cubicBezTo>
                  <a:pt x="539" y="160"/>
                  <a:pt x="539" y="160"/>
                  <a:pt x="539" y="160"/>
                </a:cubicBezTo>
                <a:cubicBezTo>
                  <a:pt x="537" y="160"/>
                  <a:pt x="536" y="160"/>
                  <a:pt x="535" y="159"/>
                </a:cubicBezTo>
                <a:cubicBezTo>
                  <a:pt x="530" y="160"/>
                  <a:pt x="530" y="160"/>
                  <a:pt x="530" y="160"/>
                </a:cubicBezTo>
                <a:cubicBezTo>
                  <a:pt x="530" y="162"/>
                  <a:pt x="530" y="165"/>
                  <a:pt x="528" y="166"/>
                </a:cubicBezTo>
                <a:cubicBezTo>
                  <a:pt x="527" y="167"/>
                  <a:pt x="526" y="167"/>
                  <a:pt x="525" y="168"/>
                </a:cubicBezTo>
                <a:cubicBezTo>
                  <a:pt x="523" y="171"/>
                  <a:pt x="523" y="176"/>
                  <a:pt x="519" y="176"/>
                </a:cubicBezTo>
                <a:cubicBezTo>
                  <a:pt x="518" y="176"/>
                  <a:pt x="517" y="175"/>
                  <a:pt x="516" y="175"/>
                </a:cubicBezTo>
                <a:cubicBezTo>
                  <a:pt x="513" y="175"/>
                  <a:pt x="513" y="175"/>
                  <a:pt x="513" y="175"/>
                </a:cubicBezTo>
                <a:cubicBezTo>
                  <a:pt x="513" y="178"/>
                  <a:pt x="513" y="178"/>
                  <a:pt x="513" y="178"/>
                </a:cubicBezTo>
                <a:cubicBezTo>
                  <a:pt x="513" y="182"/>
                  <a:pt x="522" y="180"/>
                  <a:pt x="522" y="184"/>
                </a:cubicBezTo>
                <a:cubicBezTo>
                  <a:pt x="522" y="185"/>
                  <a:pt x="520" y="185"/>
                  <a:pt x="520" y="186"/>
                </a:cubicBezTo>
                <a:cubicBezTo>
                  <a:pt x="520" y="188"/>
                  <a:pt x="518" y="190"/>
                  <a:pt x="518" y="192"/>
                </a:cubicBezTo>
                <a:cubicBezTo>
                  <a:pt x="518" y="193"/>
                  <a:pt x="519" y="193"/>
                  <a:pt x="519" y="194"/>
                </a:cubicBezTo>
                <a:cubicBezTo>
                  <a:pt x="519" y="196"/>
                  <a:pt x="516" y="197"/>
                  <a:pt x="516" y="199"/>
                </a:cubicBezTo>
                <a:cubicBezTo>
                  <a:pt x="516" y="202"/>
                  <a:pt x="518" y="203"/>
                  <a:pt x="520" y="205"/>
                </a:cubicBezTo>
                <a:cubicBezTo>
                  <a:pt x="522" y="207"/>
                  <a:pt x="523" y="207"/>
                  <a:pt x="526" y="209"/>
                </a:cubicBezTo>
                <a:cubicBezTo>
                  <a:pt x="529" y="210"/>
                  <a:pt x="531" y="211"/>
                  <a:pt x="534" y="213"/>
                </a:cubicBezTo>
                <a:cubicBezTo>
                  <a:pt x="536" y="214"/>
                  <a:pt x="537" y="215"/>
                  <a:pt x="539" y="215"/>
                </a:cubicBezTo>
                <a:cubicBezTo>
                  <a:pt x="540" y="215"/>
                  <a:pt x="541" y="214"/>
                  <a:pt x="542" y="213"/>
                </a:cubicBezTo>
                <a:cubicBezTo>
                  <a:pt x="543" y="212"/>
                  <a:pt x="545" y="211"/>
                  <a:pt x="545" y="208"/>
                </a:cubicBezTo>
                <a:cubicBezTo>
                  <a:pt x="545" y="207"/>
                  <a:pt x="544" y="206"/>
                  <a:pt x="544" y="204"/>
                </a:cubicBezTo>
                <a:cubicBezTo>
                  <a:pt x="544" y="203"/>
                  <a:pt x="545" y="202"/>
                  <a:pt x="545" y="201"/>
                </a:cubicBezTo>
                <a:cubicBezTo>
                  <a:pt x="545" y="197"/>
                  <a:pt x="541" y="195"/>
                  <a:pt x="539" y="192"/>
                </a:cubicBezTo>
                <a:cubicBezTo>
                  <a:pt x="539" y="191"/>
                  <a:pt x="539" y="191"/>
                  <a:pt x="539" y="191"/>
                </a:cubicBezTo>
                <a:cubicBezTo>
                  <a:pt x="541" y="191"/>
                  <a:pt x="542" y="192"/>
                  <a:pt x="544" y="191"/>
                </a:cubicBezTo>
                <a:cubicBezTo>
                  <a:pt x="545" y="190"/>
                  <a:pt x="545" y="188"/>
                  <a:pt x="545" y="186"/>
                </a:cubicBezTo>
                <a:cubicBezTo>
                  <a:pt x="545" y="184"/>
                  <a:pt x="543" y="183"/>
                  <a:pt x="543" y="181"/>
                </a:cubicBezTo>
                <a:cubicBezTo>
                  <a:pt x="543" y="178"/>
                  <a:pt x="544" y="176"/>
                  <a:pt x="544" y="173"/>
                </a:cubicBezTo>
                <a:cubicBezTo>
                  <a:pt x="544" y="170"/>
                  <a:pt x="539" y="171"/>
                  <a:pt x="539" y="168"/>
                </a:cubicBezTo>
                <a:cubicBezTo>
                  <a:pt x="539" y="168"/>
                  <a:pt x="539" y="167"/>
                  <a:pt x="539" y="166"/>
                </a:cubicBezTo>
                <a:close/>
                <a:moveTo>
                  <a:pt x="513" y="195"/>
                </a:moveTo>
                <a:cubicBezTo>
                  <a:pt x="513" y="196"/>
                  <a:pt x="513" y="196"/>
                  <a:pt x="513" y="197"/>
                </a:cubicBezTo>
                <a:cubicBezTo>
                  <a:pt x="513" y="201"/>
                  <a:pt x="515" y="203"/>
                  <a:pt x="517" y="205"/>
                </a:cubicBezTo>
                <a:cubicBezTo>
                  <a:pt x="519" y="207"/>
                  <a:pt x="522" y="208"/>
                  <a:pt x="522" y="211"/>
                </a:cubicBezTo>
                <a:cubicBezTo>
                  <a:pt x="522" y="211"/>
                  <a:pt x="522" y="212"/>
                  <a:pt x="522" y="212"/>
                </a:cubicBezTo>
                <a:cubicBezTo>
                  <a:pt x="519" y="210"/>
                  <a:pt x="517" y="209"/>
                  <a:pt x="514" y="208"/>
                </a:cubicBezTo>
                <a:cubicBezTo>
                  <a:pt x="513" y="207"/>
                  <a:pt x="512" y="207"/>
                  <a:pt x="511" y="206"/>
                </a:cubicBezTo>
                <a:cubicBezTo>
                  <a:pt x="511" y="205"/>
                  <a:pt x="512" y="205"/>
                  <a:pt x="511" y="204"/>
                </a:cubicBezTo>
                <a:cubicBezTo>
                  <a:pt x="511" y="202"/>
                  <a:pt x="508" y="202"/>
                  <a:pt x="508" y="201"/>
                </a:cubicBezTo>
                <a:cubicBezTo>
                  <a:pt x="507" y="199"/>
                  <a:pt x="507" y="198"/>
                  <a:pt x="507" y="196"/>
                </a:cubicBezTo>
                <a:cubicBezTo>
                  <a:pt x="507" y="195"/>
                  <a:pt x="508" y="195"/>
                  <a:pt x="508" y="194"/>
                </a:cubicBezTo>
                <a:cubicBezTo>
                  <a:pt x="509" y="195"/>
                  <a:pt x="510" y="195"/>
                  <a:pt x="511" y="195"/>
                </a:cubicBezTo>
                <a:cubicBezTo>
                  <a:pt x="512" y="195"/>
                  <a:pt x="512" y="195"/>
                  <a:pt x="513" y="195"/>
                </a:cubicBezTo>
                <a:close/>
                <a:moveTo>
                  <a:pt x="522" y="214"/>
                </a:moveTo>
                <a:cubicBezTo>
                  <a:pt x="522" y="211"/>
                  <a:pt x="526" y="210"/>
                  <a:pt x="528" y="211"/>
                </a:cubicBezTo>
                <a:cubicBezTo>
                  <a:pt x="530" y="212"/>
                  <a:pt x="530" y="215"/>
                  <a:pt x="532" y="216"/>
                </a:cubicBezTo>
                <a:cubicBezTo>
                  <a:pt x="534" y="217"/>
                  <a:pt x="536" y="217"/>
                  <a:pt x="536" y="219"/>
                </a:cubicBezTo>
                <a:cubicBezTo>
                  <a:pt x="536" y="222"/>
                  <a:pt x="535" y="224"/>
                  <a:pt x="533" y="224"/>
                </a:cubicBezTo>
                <a:cubicBezTo>
                  <a:pt x="530" y="224"/>
                  <a:pt x="530" y="222"/>
                  <a:pt x="529" y="220"/>
                </a:cubicBezTo>
                <a:cubicBezTo>
                  <a:pt x="527" y="217"/>
                  <a:pt x="522" y="217"/>
                  <a:pt x="522" y="214"/>
                </a:cubicBezTo>
                <a:close/>
                <a:moveTo>
                  <a:pt x="505" y="204"/>
                </a:moveTo>
                <a:cubicBezTo>
                  <a:pt x="509" y="207"/>
                  <a:pt x="511" y="207"/>
                  <a:pt x="515" y="210"/>
                </a:cubicBezTo>
                <a:cubicBezTo>
                  <a:pt x="517" y="212"/>
                  <a:pt x="517" y="214"/>
                  <a:pt x="519" y="217"/>
                </a:cubicBezTo>
                <a:cubicBezTo>
                  <a:pt x="521" y="219"/>
                  <a:pt x="524" y="218"/>
                  <a:pt x="526" y="220"/>
                </a:cubicBezTo>
                <a:cubicBezTo>
                  <a:pt x="527" y="222"/>
                  <a:pt x="527" y="224"/>
                  <a:pt x="528" y="226"/>
                </a:cubicBezTo>
                <a:cubicBezTo>
                  <a:pt x="528" y="228"/>
                  <a:pt x="529" y="228"/>
                  <a:pt x="529" y="230"/>
                </a:cubicBezTo>
                <a:cubicBezTo>
                  <a:pt x="529" y="235"/>
                  <a:pt x="523" y="235"/>
                  <a:pt x="522" y="239"/>
                </a:cubicBezTo>
                <a:cubicBezTo>
                  <a:pt x="520" y="244"/>
                  <a:pt x="517" y="248"/>
                  <a:pt x="512" y="248"/>
                </a:cubicBezTo>
                <a:cubicBezTo>
                  <a:pt x="511" y="248"/>
                  <a:pt x="510" y="248"/>
                  <a:pt x="509" y="248"/>
                </a:cubicBezTo>
                <a:cubicBezTo>
                  <a:pt x="509" y="245"/>
                  <a:pt x="509" y="245"/>
                  <a:pt x="509" y="245"/>
                </a:cubicBezTo>
                <a:cubicBezTo>
                  <a:pt x="507" y="245"/>
                  <a:pt x="505" y="244"/>
                  <a:pt x="503" y="244"/>
                </a:cubicBezTo>
                <a:cubicBezTo>
                  <a:pt x="503" y="242"/>
                  <a:pt x="503" y="242"/>
                  <a:pt x="503" y="242"/>
                </a:cubicBezTo>
                <a:cubicBezTo>
                  <a:pt x="504" y="239"/>
                  <a:pt x="504" y="239"/>
                  <a:pt x="504" y="239"/>
                </a:cubicBezTo>
                <a:cubicBezTo>
                  <a:pt x="504" y="233"/>
                  <a:pt x="504" y="233"/>
                  <a:pt x="504" y="233"/>
                </a:cubicBezTo>
                <a:cubicBezTo>
                  <a:pt x="504" y="231"/>
                  <a:pt x="505" y="230"/>
                  <a:pt x="505" y="228"/>
                </a:cubicBezTo>
                <a:cubicBezTo>
                  <a:pt x="505" y="223"/>
                  <a:pt x="505" y="223"/>
                  <a:pt x="505" y="223"/>
                </a:cubicBezTo>
                <a:cubicBezTo>
                  <a:pt x="507" y="223"/>
                  <a:pt x="508" y="223"/>
                  <a:pt x="510" y="222"/>
                </a:cubicBezTo>
                <a:cubicBezTo>
                  <a:pt x="510" y="221"/>
                  <a:pt x="508" y="220"/>
                  <a:pt x="508" y="219"/>
                </a:cubicBezTo>
                <a:cubicBezTo>
                  <a:pt x="508" y="216"/>
                  <a:pt x="508" y="215"/>
                  <a:pt x="507" y="212"/>
                </a:cubicBezTo>
                <a:cubicBezTo>
                  <a:pt x="507" y="209"/>
                  <a:pt x="505" y="208"/>
                  <a:pt x="505" y="205"/>
                </a:cubicBezTo>
                <a:cubicBezTo>
                  <a:pt x="505" y="205"/>
                  <a:pt x="505" y="205"/>
                  <a:pt x="505" y="204"/>
                </a:cubicBezTo>
                <a:close/>
                <a:moveTo>
                  <a:pt x="537" y="239"/>
                </a:moveTo>
                <a:cubicBezTo>
                  <a:pt x="538" y="239"/>
                  <a:pt x="538" y="240"/>
                  <a:pt x="539" y="240"/>
                </a:cubicBezTo>
                <a:cubicBezTo>
                  <a:pt x="543" y="240"/>
                  <a:pt x="543" y="234"/>
                  <a:pt x="543" y="230"/>
                </a:cubicBezTo>
                <a:cubicBezTo>
                  <a:pt x="543" y="229"/>
                  <a:pt x="541" y="230"/>
                  <a:pt x="540" y="231"/>
                </a:cubicBezTo>
                <a:cubicBezTo>
                  <a:pt x="539" y="233"/>
                  <a:pt x="540" y="233"/>
                  <a:pt x="539" y="235"/>
                </a:cubicBezTo>
                <a:cubicBezTo>
                  <a:pt x="539" y="235"/>
                  <a:pt x="538" y="235"/>
                  <a:pt x="537" y="236"/>
                </a:cubicBezTo>
                <a:cubicBezTo>
                  <a:pt x="537" y="237"/>
                  <a:pt x="537" y="238"/>
                  <a:pt x="537" y="239"/>
                </a:cubicBezTo>
                <a:close/>
                <a:moveTo>
                  <a:pt x="550" y="219"/>
                </a:moveTo>
                <a:cubicBezTo>
                  <a:pt x="550" y="219"/>
                  <a:pt x="549" y="219"/>
                  <a:pt x="549" y="219"/>
                </a:cubicBezTo>
                <a:cubicBezTo>
                  <a:pt x="548" y="219"/>
                  <a:pt x="548" y="221"/>
                  <a:pt x="548" y="222"/>
                </a:cubicBezTo>
                <a:cubicBezTo>
                  <a:pt x="548" y="224"/>
                  <a:pt x="548" y="226"/>
                  <a:pt x="547" y="228"/>
                </a:cubicBezTo>
                <a:cubicBezTo>
                  <a:pt x="548" y="228"/>
                  <a:pt x="548" y="228"/>
                  <a:pt x="548" y="228"/>
                </a:cubicBezTo>
                <a:cubicBezTo>
                  <a:pt x="550" y="225"/>
                  <a:pt x="549" y="223"/>
                  <a:pt x="550" y="219"/>
                </a:cubicBezTo>
                <a:close/>
                <a:moveTo>
                  <a:pt x="189" y="324"/>
                </a:moveTo>
                <a:cubicBezTo>
                  <a:pt x="189" y="325"/>
                  <a:pt x="189" y="326"/>
                  <a:pt x="189" y="327"/>
                </a:cubicBezTo>
                <a:cubicBezTo>
                  <a:pt x="191" y="328"/>
                  <a:pt x="193" y="327"/>
                  <a:pt x="195" y="327"/>
                </a:cubicBezTo>
                <a:cubicBezTo>
                  <a:pt x="196" y="328"/>
                  <a:pt x="197" y="330"/>
                  <a:pt x="198" y="330"/>
                </a:cubicBezTo>
                <a:cubicBezTo>
                  <a:pt x="200" y="330"/>
                  <a:pt x="199" y="328"/>
                  <a:pt x="199" y="327"/>
                </a:cubicBezTo>
                <a:cubicBezTo>
                  <a:pt x="199" y="323"/>
                  <a:pt x="193" y="324"/>
                  <a:pt x="189" y="324"/>
                </a:cubicBezTo>
                <a:close/>
                <a:moveTo>
                  <a:pt x="236" y="302"/>
                </a:moveTo>
                <a:cubicBezTo>
                  <a:pt x="234" y="302"/>
                  <a:pt x="232" y="304"/>
                  <a:pt x="232" y="306"/>
                </a:cubicBezTo>
                <a:cubicBezTo>
                  <a:pt x="232" y="308"/>
                  <a:pt x="235" y="309"/>
                  <a:pt x="237" y="311"/>
                </a:cubicBezTo>
                <a:cubicBezTo>
                  <a:pt x="240" y="314"/>
                  <a:pt x="241" y="317"/>
                  <a:pt x="246" y="317"/>
                </a:cubicBezTo>
                <a:cubicBezTo>
                  <a:pt x="246" y="313"/>
                  <a:pt x="250" y="312"/>
                  <a:pt x="250" y="308"/>
                </a:cubicBezTo>
                <a:cubicBezTo>
                  <a:pt x="250" y="306"/>
                  <a:pt x="249" y="304"/>
                  <a:pt x="249" y="302"/>
                </a:cubicBezTo>
                <a:cubicBezTo>
                  <a:pt x="236" y="302"/>
                  <a:pt x="236" y="302"/>
                  <a:pt x="236" y="302"/>
                </a:cubicBezTo>
                <a:close/>
                <a:moveTo>
                  <a:pt x="170" y="261"/>
                </a:moveTo>
                <a:cubicBezTo>
                  <a:pt x="170" y="263"/>
                  <a:pt x="170" y="263"/>
                  <a:pt x="170" y="263"/>
                </a:cubicBezTo>
                <a:cubicBezTo>
                  <a:pt x="173" y="263"/>
                  <a:pt x="174" y="266"/>
                  <a:pt x="176" y="267"/>
                </a:cubicBezTo>
                <a:cubicBezTo>
                  <a:pt x="177" y="264"/>
                  <a:pt x="177" y="262"/>
                  <a:pt x="178" y="260"/>
                </a:cubicBezTo>
                <a:cubicBezTo>
                  <a:pt x="177" y="259"/>
                  <a:pt x="177" y="258"/>
                  <a:pt x="175" y="257"/>
                </a:cubicBezTo>
                <a:cubicBezTo>
                  <a:pt x="174" y="257"/>
                  <a:pt x="174" y="258"/>
                  <a:pt x="173" y="259"/>
                </a:cubicBezTo>
                <a:cubicBezTo>
                  <a:pt x="172" y="259"/>
                  <a:pt x="171" y="260"/>
                  <a:pt x="170" y="261"/>
                </a:cubicBezTo>
                <a:close/>
                <a:moveTo>
                  <a:pt x="319" y="279"/>
                </a:moveTo>
                <a:cubicBezTo>
                  <a:pt x="319" y="281"/>
                  <a:pt x="319" y="281"/>
                  <a:pt x="319" y="281"/>
                </a:cubicBezTo>
                <a:cubicBezTo>
                  <a:pt x="319" y="283"/>
                  <a:pt x="320" y="284"/>
                  <a:pt x="322" y="284"/>
                </a:cubicBezTo>
                <a:cubicBezTo>
                  <a:pt x="323" y="284"/>
                  <a:pt x="323" y="283"/>
                  <a:pt x="324" y="283"/>
                </a:cubicBezTo>
                <a:cubicBezTo>
                  <a:pt x="326" y="282"/>
                  <a:pt x="327" y="281"/>
                  <a:pt x="328" y="279"/>
                </a:cubicBezTo>
                <a:cubicBezTo>
                  <a:pt x="328" y="278"/>
                  <a:pt x="328" y="278"/>
                  <a:pt x="328" y="278"/>
                </a:cubicBezTo>
                <a:cubicBezTo>
                  <a:pt x="325" y="277"/>
                  <a:pt x="323" y="279"/>
                  <a:pt x="319" y="279"/>
                </a:cubicBezTo>
                <a:close/>
                <a:moveTo>
                  <a:pt x="320" y="294"/>
                </a:moveTo>
                <a:cubicBezTo>
                  <a:pt x="315" y="294"/>
                  <a:pt x="315" y="294"/>
                  <a:pt x="315" y="294"/>
                </a:cubicBezTo>
                <a:cubicBezTo>
                  <a:pt x="315" y="295"/>
                  <a:pt x="315" y="296"/>
                  <a:pt x="315" y="297"/>
                </a:cubicBezTo>
                <a:cubicBezTo>
                  <a:pt x="315" y="298"/>
                  <a:pt x="315" y="300"/>
                  <a:pt x="316" y="300"/>
                </a:cubicBezTo>
                <a:cubicBezTo>
                  <a:pt x="319" y="300"/>
                  <a:pt x="321" y="298"/>
                  <a:pt x="323" y="295"/>
                </a:cubicBezTo>
                <a:cubicBezTo>
                  <a:pt x="322" y="294"/>
                  <a:pt x="321" y="294"/>
                  <a:pt x="320" y="294"/>
                </a:cubicBezTo>
                <a:close/>
                <a:moveTo>
                  <a:pt x="320" y="319"/>
                </a:moveTo>
                <a:cubicBezTo>
                  <a:pt x="318" y="321"/>
                  <a:pt x="315" y="322"/>
                  <a:pt x="315" y="324"/>
                </a:cubicBezTo>
                <a:cubicBezTo>
                  <a:pt x="315" y="325"/>
                  <a:pt x="314" y="326"/>
                  <a:pt x="314" y="327"/>
                </a:cubicBezTo>
                <a:cubicBezTo>
                  <a:pt x="315" y="327"/>
                  <a:pt x="315" y="328"/>
                  <a:pt x="317" y="328"/>
                </a:cubicBezTo>
                <a:cubicBezTo>
                  <a:pt x="319" y="328"/>
                  <a:pt x="321" y="327"/>
                  <a:pt x="323" y="325"/>
                </a:cubicBezTo>
                <a:cubicBezTo>
                  <a:pt x="325" y="325"/>
                  <a:pt x="327" y="324"/>
                  <a:pt x="327" y="323"/>
                </a:cubicBezTo>
                <a:cubicBezTo>
                  <a:pt x="327" y="322"/>
                  <a:pt x="325" y="321"/>
                  <a:pt x="324" y="321"/>
                </a:cubicBezTo>
                <a:cubicBezTo>
                  <a:pt x="323" y="320"/>
                  <a:pt x="322" y="319"/>
                  <a:pt x="320" y="319"/>
                </a:cubicBezTo>
                <a:close/>
                <a:moveTo>
                  <a:pt x="310" y="329"/>
                </a:moveTo>
                <a:cubicBezTo>
                  <a:pt x="308" y="332"/>
                  <a:pt x="306" y="333"/>
                  <a:pt x="306" y="336"/>
                </a:cubicBezTo>
                <a:cubicBezTo>
                  <a:pt x="309" y="335"/>
                  <a:pt x="312" y="334"/>
                  <a:pt x="312" y="330"/>
                </a:cubicBezTo>
                <a:cubicBezTo>
                  <a:pt x="312" y="329"/>
                  <a:pt x="312" y="329"/>
                  <a:pt x="312" y="328"/>
                </a:cubicBezTo>
                <a:cubicBezTo>
                  <a:pt x="311" y="328"/>
                  <a:pt x="311" y="328"/>
                  <a:pt x="310" y="327"/>
                </a:cubicBezTo>
                <a:cubicBezTo>
                  <a:pt x="310" y="328"/>
                  <a:pt x="310" y="328"/>
                  <a:pt x="310" y="329"/>
                </a:cubicBezTo>
                <a:close/>
                <a:moveTo>
                  <a:pt x="372" y="260"/>
                </a:moveTo>
                <a:cubicBezTo>
                  <a:pt x="369" y="261"/>
                  <a:pt x="368" y="261"/>
                  <a:pt x="365" y="261"/>
                </a:cubicBezTo>
                <a:cubicBezTo>
                  <a:pt x="365" y="263"/>
                  <a:pt x="365" y="263"/>
                  <a:pt x="365" y="263"/>
                </a:cubicBezTo>
                <a:cubicBezTo>
                  <a:pt x="370" y="264"/>
                  <a:pt x="373" y="266"/>
                  <a:pt x="378" y="270"/>
                </a:cubicBezTo>
                <a:cubicBezTo>
                  <a:pt x="378" y="269"/>
                  <a:pt x="378" y="269"/>
                  <a:pt x="378" y="268"/>
                </a:cubicBezTo>
                <a:cubicBezTo>
                  <a:pt x="378" y="264"/>
                  <a:pt x="376" y="260"/>
                  <a:pt x="372" y="260"/>
                </a:cubicBezTo>
                <a:close/>
                <a:moveTo>
                  <a:pt x="329" y="292"/>
                </a:moveTo>
                <a:cubicBezTo>
                  <a:pt x="329" y="290"/>
                  <a:pt x="331" y="289"/>
                  <a:pt x="332" y="287"/>
                </a:cubicBezTo>
                <a:cubicBezTo>
                  <a:pt x="333" y="284"/>
                  <a:pt x="333" y="281"/>
                  <a:pt x="336" y="280"/>
                </a:cubicBezTo>
                <a:cubicBezTo>
                  <a:pt x="337" y="280"/>
                  <a:pt x="339" y="280"/>
                  <a:pt x="340" y="279"/>
                </a:cubicBezTo>
                <a:cubicBezTo>
                  <a:pt x="341" y="277"/>
                  <a:pt x="341" y="275"/>
                  <a:pt x="343" y="274"/>
                </a:cubicBezTo>
                <a:cubicBezTo>
                  <a:pt x="344" y="273"/>
                  <a:pt x="345" y="274"/>
                  <a:pt x="346" y="273"/>
                </a:cubicBezTo>
                <a:cubicBezTo>
                  <a:pt x="348" y="272"/>
                  <a:pt x="347" y="269"/>
                  <a:pt x="349" y="267"/>
                </a:cubicBezTo>
                <a:cubicBezTo>
                  <a:pt x="350" y="267"/>
                  <a:pt x="351" y="267"/>
                  <a:pt x="351" y="266"/>
                </a:cubicBezTo>
                <a:cubicBezTo>
                  <a:pt x="353" y="265"/>
                  <a:pt x="351" y="262"/>
                  <a:pt x="353" y="261"/>
                </a:cubicBezTo>
                <a:cubicBezTo>
                  <a:pt x="355" y="260"/>
                  <a:pt x="356" y="261"/>
                  <a:pt x="359" y="260"/>
                </a:cubicBezTo>
                <a:cubicBezTo>
                  <a:pt x="359" y="261"/>
                  <a:pt x="358" y="262"/>
                  <a:pt x="359" y="263"/>
                </a:cubicBezTo>
                <a:cubicBezTo>
                  <a:pt x="360" y="264"/>
                  <a:pt x="362" y="264"/>
                  <a:pt x="362" y="265"/>
                </a:cubicBezTo>
                <a:cubicBezTo>
                  <a:pt x="362" y="268"/>
                  <a:pt x="357" y="267"/>
                  <a:pt x="357" y="270"/>
                </a:cubicBezTo>
                <a:cubicBezTo>
                  <a:pt x="357" y="273"/>
                  <a:pt x="357" y="275"/>
                  <a:pt x="359" y="278"/>
                </a:cubicBezTo>
                <a:cubicBezTo>
                  <a:pt x="359" y="278"/>
                  <a:pt x="360" y="278"/>
                  <a:pt x="360" y="278"/>
                </a:cubicBezTo>
                <a:cubicBezTo>
                  <a:pt x="360" y="286"/>
                  <a:pt x="355" y="290"/>
                  <a:pt x="352" y="297"/>
                </a:cubicBezTo>
                <a:cubicBezTo>
                  <a:pt x="350" y="297"/>
                  <a:pt x="350" y="297"/>
                  <a:pt x="350" y="297"/>
                </a:cubicBezTo>
                <a:cubicBezTo>
                  <a:pt x="348" y="297"/>
                  <a:pt x="348" y="299"/>
                  <a:pt x="348" y="300"/>
                </a:cubicBezTo>
                <a:cubicBezTo>
                  <a:pt x="346" y="303"/>
                  <a:pt x="344" y="304"/>
                  <a:pt x="342" y="307"/>
                </a:cubicBezTo>
                <a:cubicBezTo>
                  <a:pt x="342" y="308"/>
                  <a:pt x="340" y="308"/>
                  <a:pt x="340" y="308"/>
                </a:cubicBezTo>
                <a:cubicBezTo>
                  <a:pt x="339" y="311"/>
                  <a:pt x="340" y="315"/>
                  <a:pt x="337" y="316"/>
                </a:cubicBezTo>
                <a:cubicBezTo>
                  <a:pt x="337" y="314"/>
                  <a:pt x="337" y="313"/>
                  <a:pt x="337" y="312"/>
                </a:cubicBezTo>
                <a:cubicBezTo>
                  <a:pt x="335" y="312"/>
                  <a:pt x="334" y="314"/>
                  <a:pt x="331" y="314"/>
                </a:cubicBezTo>
                <a:cubicBezTo>
                  <a:pt x="329" y="314"/>
                  <a:pt x="328" y="314"/>
                  <a:pt x="327" y="314"/>
                </a:cubicBezTo>
                <a:cubicBezTo>
                  <a:pt x="327" y="310"/>
                  <a:pt x="325" y="308"/>
                  <a:pt x="325" y="304"/>
                </a:cubicBezTo>
                <a:cubicBezTo>
                  <a:pt x="325" y="302"/>
                  <a:pt x="327" y="301"/>
                  <a:pt x="327" y="299"/>
                </a:cubicBezTo>
                <a:cubicBezTo>
                  <a:pt x="327" y="298"/>
                  <a:pt x="327" y="298"/>
                  <a:pt x="327" y="297"/>
                </a:cubicBezTo>
                <a:cubicBezTo>
                  <a:pt x="327" y="297"/>
                  <a:pt x="327" y="297"/>
                  <a:pt x="327" y="296"/>
                </a:cubicBezTo>
                <a:cubicBezTo>
                  <a:pt x="329" y="297"/>
                  <a:pt x="329" y="297"/>
                  <a:pt x="329" y="297"/>
                </a:cubicBezTo>
                <a:cubicBezTo>
                  <a:pt x="330" y="296"/>
                  <a:pt x="330" y="296"/>
                  <a:pt x="330" y="296"/>
                </a:cubicBezTo>
                <a:cubicBezTo>
                  <a:pt x="330" y="294"/>
                  <a:pt x="329" y="294"/>
                  <a:pt x="329" y="292"/>
                </a:cubicBezTo>
                <a:close/>
                <a:moveTo>
                  <a:pt x="100" y="284"/>
                </a:moveTo>
                <a:cubicBezTo>
                  <a:pt x="100" y="290"/>
                  <a:pt x="100" y="290"/>
                  <a:pt x="100" y="290"/>
                </a:cubicBezTo>
                <a:cubicBezTo>
                  <a:pt x="100" y="291"/>
                  <a:pt x="99" y="292"/>
                  <a:pt x="99" y="293"/>
                </a:cubicBezTo>
                <a:cubicBezTo>
                  <a:pt x="99" y="293"/>
                  <a:pt x="99" y="293"/>
                  <a:pt x="100" y="293"/>
                </a:cubicBezTo>
                <a:cubicBezTo>
                  <a:pt x="102" y="293"/>
                  <a:pt x="102" y="291"/>
                  <a:pt x="104" y="290"/>
                </a:cubicBezTo>
                <a:cubicBezTo>
                  <a:pt x="106" y="289"/>
                  <a:pt x="108" y="289"/>
                  <a:pt x="108" y="287"/>
                </a:cubicBezTo>
                <a:cubicBezTo>
                  <a:pt x="108" y="286"/>
                  <a:pt x="107" y="287"/>
                  <a:pt x="106" y="286"/>
                </a:cubicBezTo>
                <a:cubicBezTo>
                  <a:pt x="103" y="285"/>
                  <a:pt x="102" y="284"/>
                  <a:pt x="100" y="284"/>
                </a:cubicBezTo>
                <a:close/>
                <a:moveTo>
                  <a:pt x="130" y="320"/>
                </a:moveTo>
                <a:cubicBezTo>
                  <a:pt x="128" y="320"/>
                  <a:pt x="127" y="320"/>
                  <a:pt x="125" y="320"/>
                </a:cubicBezTo>
                <a:cubicBezTo>
                  <a:pt x="125" y="323"/>
                  <a:pt x="125" y="323"/>
                  <a:pt x="125" y="323"/>
                </a:cubicBezTo>
                <a:cubicBezTo>
                  <a:pt x="127" y="325"/>
                  <a:pt x="127" y="327"/>
                  <a:pt x="130" y="327"/>
                </a:cubicBezTo>
                <a:cubicBezTo>
                  <a:pt x="134" y="328"/>
                  <a:pt x="136" y="328"/>
                  <a:pt x="139" y="330"/>
                </a:cubicBezTo>
                <a:cubicBezTo>
                  <a:pt x="142" y="327"/>
                  <a:pt x="144" y="325"/>
                  <a:pt x="145" y="321"/>
                </a:cubicBezTo>
                <a:cubicBezTo>
                  <a:pt x="144" y="321"/>
                  <a:pt x="144" y="321"/>
                  <a:pt x="143" y="321"/>
                </a:cubicBezTo>
                <a:cubicBezTo>
                  <a:pt x="140" y="321"/>
                  <a:pt x="138" y="322"/>
                  <a:pt x="135" y="322"/>
                </a:cubicBezTo>
                <a:cubicBezTo>
                  <a:pt x="133" y="322"/>
                  <a:pt x="131" y="321"/>
                  <a:pt x="130" y="320"/>
                </a:cubicBezTo>
                <a:close/>
                <a:moveTo>
                  <a:pt x="26" y="297"/>
                </a:moveTo>
                <a:cubicBezTo>
                  <a:pt x="21" y="297"/>
                  <a:pt x="19" y="293"/>
                  <a:pt x="15" y="293"/>
                </a:cubicBezTo>
                <a:cubicBezTo>
                  <a:pt x="13" y="293"/>
                  <a:pt x="14" y="297"/>
                  <a:pt x="12" y="298"/>
                </a:cubicBezTo>
                <a:cubicBezTo>
                  <a:pt x="11" y="301"/>
                  <a:pt x="9" y="301"/>
                  <a:pt x="8" y="303"/>
                </a:cubicBezTo>
                <a:cubicBezTo>
                  <a:pt x="6" y="306"/>
                  <a:pt x="6" y="307"/>
                  <a:pt x="5" y="310"/>
                </a:cubicBezTo>
                <a:cubicBezTo>
                  <a:pt x="0" y="319"/>
                  <a:pt x="9" y="312"/>
                  <a:pt x="15" y="312"/>
                </a:cubicBezTo>
                <a:cubicBezTo>
                  <a:pt x="19" y="312"/>
                  <a:pt x="21" y="314"/>
                  <a:pt x="25" y="314"/>
                </a:cubicBezTo>
                <a:cubicBezTo>
                  <a:pt x="30" y="314"/>
                  <a:pt x="32" y="313"/>
                  <a:pt x="36" y="312"/>
                </a:cubicBezTo>
                <a:cubicBezTo>
                  <a:pt x="41" y="311"/>
                  <a:pt x="44" y="310"/>
                  <a:pt x="47" y="306"/>
                </a:cubicBezTo>
                <a:cubicBezTo>
                  <a:pt x="50" y="303"/>
                  <a:pt x="53" y="302"/>
                  <a:pt x="57" y="300"/>
                </a:cubicBezTo>
                <a:cubicBezTo>
                  <a:pt x="60" y="299"/>
                  <a:pt x="61" y="299"/>
                  <a:pt x="64" y="299"/>
                </a:cubicBezTo>
                <a:cubicBezTo>
                  <a:pt x="66" y="298"/>
                  <a:pt x="67" y="298"/>
                  <a:pt x="67" y="297"/>
                </a:cubicBezTo>
                <a:cubicBezTo>
                  <a:pt x="67" y="296"/>
                  <a:pt x="66" y="296"/>
                  <a:pt x="66" y="295"/>
                </a:cubicBezTo>
                <a:cubicBezTo>
                  <a:pt x="65" y="294"/>
                  <a:pt x="65" y="292"/>
                  <a:pt x="64" y="292"/>
                </a:cubicBezTo>
                <a:cubicBezTo>
                  <a:pt x="62" y="292"/>
                  <a:pt x="60" y="294"/>
                  <a:pt x="58" y="293"/>
                </a:cubicBezTo>
                <a:cubicBezTo>
                  <a:pt x="57" y="292"/>
                  <a:pt x="57" y="290"/>
                  <a:pt x="55" y="289"/>
                </a:cubicBezTo>
                <a:cubicBezTo>
                  <a:pt x="52" y="288"/>
                  <a:pt x="49" y="289"/>
                  <a:pt x="45" y="291"/>
                </a:cubicBezTo>
                <a:cubicBezTo>
                  <a:pt x="43" y="292"/>
                  <a:pt x="43" y="293"/>
                  <a:pt x="41" y="294"/>
                </a:cubicBezTo>
                <a:cubicBezTo>
                  <a:pt x="38" y="296"/>
                  <a:pt x="36" y="295"/>
                  <a:pt x="33" y="296"/>
                </a:cubicBezTo>
                <a:cubicBezTo>
                  <a:pt x="30" y="296"/>
                  <a:pt x="28" y="297"/>
                  <a:pt x="26" y="297"/>
                </a:cubicBezTo>
                <a:close/>
                <a:moveTo>
                  <a:pt x="128" y="23"/>
                </a:moveTo>
                <a:cubicBezTo>
                  <a:pt x="130" y="27"/>
                  <a:pt x="133" y="29"/>
                  <a:pt x="133" y="34"/>
                </a:cubicBezTo>
                <a:cubicBezTo>
                  <a:pt x="133" y="40"/>
                  <a:pt x="133" y="40"/>
                  <a:pt x="133" y="40"/>
                </a:cubicBezTo>
                <a:cubicBezTo>
                  <a:pt x="134" y="41"/>
                  <a:pt x="134" y="41"/>
                  <a:pt x="134" y="41"/>
                </a:cubicBezTo>
                <a:cubicBezTo>
                  <a:pt x="136" y="38"/>
                  <a:pt x="138" y="37"/>
                  <a:pt x="139" y="34"/>
                </a:cubicBezTo>
                <a:cubicBezTo>
                  <a:pt x="142" y="28"/>
                  <a:pt x="141" y="22"/>
                  <a:pt x="146" y="18"/>
                </a:cubicBezTo>
                <a:cubicBezTo>
                  <a:pt x="147" y="19"/>
                  <a:pt x="147" y="21"/>
                  <a:pt x="147" y="23"/>
                </a:cubicBezTo>
                <a:cubicBezTo>
                  <a:pt x="153" y="24"/>
                  <a:pt x="156" y="25"/>
                  <a:pt x="160" y="30"/>
                </a:cubicBezTo>
                <a:cubicBezTo>
                  <a:pt x="161" y="32"/>
                  <a:pt x="163" y="32"/>
                  <a:pt x="164" y="34"/>
                </a:cubicBezTo>
                <a:cubicBezTo>
                  <a:pt x="166" y="37"/>
                  <a:pt x="165" y="40"/>
                  <a:pt x="168" y="40"/>
                </a:cubicBezTo>
                <a:cubicBezTo>
                  <a:pt x="170" y="40"/>
                  <a:pt x="171" y="39"/>
                  <a:pt x="173" y="39"/>
                </a:cubicBezTo>
                <a:cubicBezTo>
                  <a:pt x="176" y="38"/>
                  <a:pt x="178" y="38"/>
                  <a:pt x="181" y="38"/>
                </a:cubicBezTo>
                <a:cubicBezTo>
                  <a:pt x="181" y="35"/>
                  <a:pt x="181" y="32"/>
                  <a:pt x="183" y="30"/>
                </a:cubicBezTo>
                <a:cubicBezTo>
                  <a:pt x="186" y="27"/>
                  <a:pt x="191" y="28"/>
                  <a:pt x="195" y="26"/>
                </a:cubicBezTo>
                <a:cubicBezTo>
                  <a:pt x="195" y="34"/>
                  <a:pt x="195" y="34"/>
                  <a:pt x="195" y="34"/>
                </a:cubicBezTo>
                <a:cubicBezTo>
                  <a:pt x="199" y="34"/>
                  <a:pt x="201" y="33"/>
                  <a:pt x="205" y="34"/>
                </a:cubicBezTo>
                <a:cubicBezTo>
                  <a:pt x="209" y="36"/>
                  <a:pt x="211" y="38"/>
                  <a:pt x="215" y="39"/>
                </a:cubicBezTo>
                <a:cubicBezTo>
                  <a:pt x="219" y="39"/>
                  <a:pt x="221" y="39"/>
                  <a:pt x="225" y="39"/>
                </a:cubicBezTo>
                <a:cubicBezTo>
                  <a:pt x="227" y="39"/>
                  <a:pt x="229" y="39"/>
                  <a:pt x="231" y="38"/>
                </a:cubicBezTo>
                <a:cubicBezTo>
                  <a:pt x="230" y="35"/>
                  <a:pt x="230" y="35"/>
                  <a:pt x="230" y="35"/>
                </a:cubicBezTo>
                <a:cubicBezTo>
                  <a:pt x="230" y="33"/>
                  <a:pt x="230" y="33"/>
                  <a:pt x="230" y="33"/>
                </a:cubicBezTo>
                <a:cubicBezTo>
                  <a:pt x="248" y="33"/>
                  <a:pt x="248" y="33"/>
                  <a:pt x="248" y="33"/>
                </a:cubicBezTo>
                <a:cubicBezTo>
                  <a:pt x="252" y="33"/>
                  <a:pt x="254" y="36"/>
                  <a:pt x="256" y="39"/>
                </a:cubicBezTo>
                <a:cubicBezTo>
                  <a:pt x="257" y="42"/>
                  <a:pt x="260" y="41"/>
                  <a:pt x="263" y="42"/>
                </a:cubicBezTo>
                <a:cubicBezTo>
                  <a:pt x="267" y="43"/>
                  <a:pt x="268" y="46"/>
                  <a:pt x="273" y="48"/>
                </a:cubicBezTo>
                <a:cubicBezTo>
                  <a:pt x="275" y="49"/>
                  <a:pt x="276" y="49"/>
                  <a:pt x="278" y="50"/>
                </a:cubicBezTo>
                <a:cubicBezTo>
                  <a:pt x="285" y="53"/>
                  <a:pt x="288" y="56"/>
                  <a:pt x="294" y="58"/>
                </a:cubicBezTo>
                <a:cubicBezTo>
                  <a:pt x="297" y="59"/>
                  <a:pt x="299" y="59"/>
                  <a:pt x="301" y="60"/>
                </a:cubicBezTo>
                <a:cubicBezTo>
                  <a:pt x="303" y="63"/>
                  <a:pt x="304" y="66"/>
                  <a:pt x="308" y="66"/>
                </a:cubicBezTo>
                <a:cubicBezTo>
                  <a:pt x="308" y="65"/>
                  <a:pt x="308" y="64"/>
                  <a:pt x="308" y="62"/>
                </a:cubicBezTo>
                <a:cubicBezTo>
                  <a:pt x="308" y="58"/>
                  <a:pt x="308" y="55"/>
                  <a:pt x="310" y="51"/>
                </a:cubicBezTo>
                <a:cubicBezTo>
                  <a:pt x="310" y="50"/>
                  <a:pt x="311" y="49"/>
                  <a:pt x="311" y="48"/>
                </a:cubicBezTo>
                <a:cubicBezTo>
                  <a:pt x="311" y="45"/>
                  <a:pt x="308" y="44"/>
                  <a:pt x="307" y="42"/>
                </a:cubicBezTo>
                <a:cubicBezTo>
                  <a:pt x="306" y="40"/>
                  <a:pt x="307" y="39"/>
                  <a:pt x="305" y="38"/>
                </a:cubicBezTo>
                <a:cubicBezTo>
                  <a:pt x="303" y="37"/>
                  <a:pt x="301" y="39"/>
                  <a:pt x="299" y="37"/>
                </a:cubicBezTo>
                <a:cubicBezTo>
                  <a:pt x="297" y="35"/>
                  <a:pt x="297" y="33"/>
                  <a:pt x="296" y="30"/>
                </a:cubicBezTo>
                <a:cubicBezTo>
                  <a:pt x="296" y="26"/>
                  <a:pt x="296" y="24"/>
                  <a:pt x="294" y="21"/>
                </a:cubicBezTo>
                <a:cubicBezTo>
                  <a:pt x="292" y="18"/>
                  <a:pt x="289" y="19"/>
                  <a:pt x="287" y="17"/>
                </a:cubicBezTo>
                <a:cubicBezTo>
                  <a:pt x="286" y="16"/>
                  <a:pt x="286" y="14"/>
                  <a:pt x="284" y="12"/>
                </a:cubicBezTo>
                <a:cubicBezTo>
                  <a:pt x="282" y="11"/>
                  <a:pt x="281" y="12"/>
                  <a:pt x="279" y="12"/>
                </a:cubicBezTo>
                <a:cubicBezTo>
                  <a:pt x="265" y="14"/>
                  <a:pt x="265" y="14"/>
                  <a:pt x="265" y="14"/>
                </a:cubicBezTo>
                <a:cubicBezTo>
                  <a:pt x="258" y="14"/>
                  <a:pt x="254" y="9"/>
                  <a:pt x="248" y="6"/>
                </a:cubicBezTo>
                <a:cubicBezTo>
                  <a:pt x="246" y="6"/>
                  <a:pt x="245" y="6"/>
                  <a:pt x="244" y="6"/>
                </a:cubicBezTo>
                <a:cubicBezTo>
                  <a:pt x="237" y="3"/>
                  <a:pt x="233" y="1"/>
                  <a:pt x="225" y="1"/>
                </a:cubicBezTo>
                <a:cubicBezTo>
                  <a:pt x="223" y="1"/>
                  <a:pt x="222" y="0"/>
                  <a:pt x="221" y="1"/>
                </a:cubicBezTo>
                <a:cubicBezTo>
                  <a:pt x="218" y="2"/>
                  <a:pt x="218" y="4"/>
                  <a:pt x="216" y="6"/>
                </a:cubicBezTo>
                <a:cubicBezTo>
                  <a:pt x="214" y="8"/>
                  <a:pt x="211" y="8"/>
                  <a:pt x="208" y="9"/>
                </a:cubicBezTo>
                <a:cubicBezTo>
                  <a:pt x="208" y="9"/>
                  <a:pt x="208" y="10"/>
                  <a:pt x="207" y="10"/>
                </a:cubicBezTo>
                <a:cubicBezTo>
                  <a:pt x="202" y="10"/>
                  <a:pt x="203" y="1"/>
                  <a:pt x="198" y="1"/>
                </a:cubicBezTo>
                <a:cubicBezTo>
                  <a:pt x="195" y="1"/>
                  <a:pt x="194" y="5"/>
                  <a:pt x="190" y="5"/>
                </a:cubicBezTo>
                <a:cubicBezTo>
                  <a:pt x="185" y="5"/>
                  <a:pt x="183" y="4"/>
                  <a:pt x="178" y="4"/>
                </a:cubicBezTo>
                <a:cubicBezTo>
                  <a:pt x="172" y="4"/>
                  <a:pt x="172" y="4"/>
                  <a:pt x="172" y="4"/>
                </a:cubicBezTo>
                <a:cubicBezTo>
                  <a:pt x="169" y="4"/>
                  <a:pt x="167" y="5"/>
                  <a:pt x="163" y="5"/>
                </a:cubicBezTo>
                <a:cubicBezTo>
                  <a:pt x="158" y="5"/>
                  <a:pt x="155" y="4"/>
                  <a:pt x="150" y="4"/>
                </a:cubicBezTo>
                <a:cubicBezTo>
                  <a:pt x="148" y="4"/>
                  <a:pt x="148" y="6"/>
                  <a:pt x="146" y="8"/>
                </a:cubicBezTo>
                <a:cubicBezTo>
                  <a:pt x="144" y="11"/>
                  <a:pt x="143" y="13"/>
                  <a:pt x="142" y="16"/>
                </a:cubicBezTo>
                <a:cubicBezTo>
                  <a:pt x="141" y="19"/>
                  <a:pt x="137" y="18"/>
                  <a:pt x="134" y="19"/>
                </a:cubicBezTo>
                <a:cubicBezTo>
                  <a:pt x="132" y="20"/>
                  <a:pt x="131" y="22"/>
                  <a:pt x="128" y="23"/>
                </a:cubicBezTo>
                <a:close/>
                <a:moveTo>
                  <a:pt x="177" y="44"/>
                </a:moveTo>
                <a:cubicBezTo>
                  <a:pt x="179" y="44"/>
                  <a:pt x="181" y="45"/>
                  <a:pt x="182" y="47"/>
                </a:cubicBezTo>
                <a:cubicBezTo>
                  <a:pt x="180" y="48"/>
                  <a:pt x="179" y="50"/>
                  <a:pt x="176" y="50"/>
                </a:cubicBezTo>
                <a:cubicBezTo>
                  <a:pt x="175" y="50"/>
                  <a:pt x="175" y="48"/>
                  <a:pt x="174" y="47"/>
                </a:cubicBezTo>
                <a:cubicBezTo>
                  <a:pt x="173" y="46"/>
                  <a:pt x="172" y="45"/>
                  <a:pt x="172" y="44"/>
                </a:cubicBezTo>
                <a:cubicBezTo>
                  <a:pt x="177" y="44"/>
                  <a:pt x="177" y="44"/>
                  <a:pt x="177" y="44"/>
                </a:cubicBezTo>
                <a:close/>
                <a:moveTo>
                  <a:pt x="164" y="44"/>
                </a:moveTo>
                <a:cubicBezTo>
                  <a:pt x="167" y="44"/>
                  <a:pt x="169" y="45"/>
                  <a:pt x="171" y="47"/>
                </a:cubicBezTo>
                <a:cubicBezTo>
                  <a:pt x="171" y="50"/>
                  <a:pt x="171" y="50"/>
                  <a:pt x="171" y="50"/>
                </a:cubicBezTo>
                <a:cubicBezTo>
                  <a:pt x="167" y="50"/>
                  <a:pt x="165" y="51"/>
                  <a:pt x="162" y="51"/>
                </a:cubicBezTo>
                <a:cubicBezTo>
                  <a:pt x="162" y="48"/>
                  <a:pt x="162" y="47"/>
                  <a:pt x="162" y="44"/>
                </a:cubicBezTo>
                <a:cubicBezTo>
                  <a:pt x="163" y="44"/>
                  <a:pt x="163" y="44"/>
                  <a:pt x="164" y="44"/>
                </a:cubicBezTo>
                <a:close/>
                <a:moveTo>
                  <a:pt x="150" y="45"/>
                </a:moveTo>
                <a:cubicBezTo>
                  <a:pt x="150" y="43"/>
                  <a:pt x="153" y="41"/>
                  <a:pt x="155" y="43"/>
                </a:cubicBezTo>
                <a:cubicBezTo>
                  <a:pt x="157" y="44"/>
                  <a:pt x="157" y="45"/>
                  <a:pt x="157" y="47"/>
                </a:cubicBezTo>
                <a:cubicBezTo>
                  <a:pt x="157" y="48"/>
                  <a:pt x="157" y="50"/>
                  <a:pt x="155" y="50"/>
                </a:cubicBezTo>
                <a:cubicBezTo>
                  <a:pt x="152" y="50"/>
                  <a:pt x="150" y="48"/>
                  <a:pt x="150" y="45"/>
                </a:cubicBezTo>
                <a:close/>
                <a:moveTo>
                  <a:pt x="117" y="26"/>
                </a:moveTo>
                <a:cubicBezTo>
                  <a:pt x="117" y="27"/>
                  <a:pt x="119" y="28"/>
                  <a:pt x="121" y="28"/>
                </a:cubicBezTo>
                <a:cubicBezTo>
                  <a:pt x="124" y="28"/>
                  <a:pt x="124" y="28"/>
                  <a:pt x="124" y="28"/>
                </a:cubicBezTo>
                <a:cubicBezTo>
                  <a:pt x="124" y="28"/>
                  <a:pt x="124" y="27"/>
                  <a:pt x="124" y="27"/>
                </a:cubicBezTo>
                <a:cubicBezTo>
                  <a:pt x="124" y="25"/>
                  <a:pt x="125" y="23"/>
                  <a:pt x="123" y="22"/>
                </a:cubicBezTo>
                <a:cubicBezTo>
                  <a:pt x="121" y="22"/>
                  <a:pt x="121" y="23"/>
                  <a:pt x="120" y="24"/>
                </a:cubicBezTo>
                <a:cubicBezTo>
                  <a:pt x="119" y="24"/>
                  <a:pt x="117" y="25"/>
                  <a:pt x="117" y="26"/>
                </a:cubicBezTo>
                <a:close/>
                <a:moveTo>
                  <a:pt x="132" y="11"/>
                </a:moveTo>
                <a:cubicBezTo>
                  <a:pt x="132" y="10"/>
                  <a:pt x="133" y="10"/>
                  <a:pt x="134" y="9"/>
                </a:cubicBezTo>
                <a:cubicBezTo>
                  <a:pt x="134" y="8"/>
                  <a:pt x="135" y="6"/>
                  <a:pt x="137" y="6"/>
                </a:cubicBezTo>
                <a:cubicBezTo>
                  <a:pt x="138" y="7"/>
                  <a:pt x="138" y="8"/>
                  <a:pt x="138" y="9"/>
                </a:cubicBezTo>
                <a:cubicBezTo>
                  <a:pt x="138" y="11"/>
                  <a:pt x="138" y="13"/>
                  <a:pt x="136" y="13"/>
                </a:cubicBezTo>
                <a:cubicBezTo>
                  <a:pt x="134" y="13"/>
                  <a:pt x="132" y="13"/>
                  <a:pt x="132" y="11"/>
                </a:cubicBezTo>
                <a:close/>
                <a:moveTo>
                  <a:pt x="105" y="31"/>
                </a:moveTo>
                <a:cubicBezTo>
                  <a:pt x="106" y="32"/>
                  <a:pt x="107" y="33"/>
                  <a:pt x="107" y="34"/>
                </a:cubicBezTo>
                <a:cubicBezTo>
                  <a:pt x="110" y="33"/>
                  <a:pt x="112" y="32"/>
                  <a:pt x="113" y="30"/>
                </a:cubicBezTo>
                <a:cubicBezTo>
                  <a:pt x="113" y="28"/>
                  <a:pt x="113" y="28"/>
                  <a:pt x="113" y="28"/>
                </a:cubicBezTo>
                <a:cubicBezTo>
                  <a:pt x="110" y="28"/>
                  <a:pt x="108" y="29"/>
                  <a:pt x="105" y="31"/>
                </a:cubicBezTo>
                <a:close/>
                <a:moveTo>
                  <a:pt x="47" y="17"/>
                </a:moveTo>
                <a:cubicBezTo>
                  <a:pt x="42" y="17"/>
                  <a:pt x="39" y="19"/>
                  <a:pt x="33" y="20"/>
                </a:cubicBezTo>
                <a:cubicBezTo>
                  <a:pt x="31" y="21"/>
                  <a:pt x="31" y="23"/>
                  <a:pt x="29" y="23"/>
                </a:cubicBezTo>
                <a:cubicBezTo>
                  <a:pt x="26" y="23"/>
                  <a:pt x="26" y="19"/>
                  <a:pt x="23" y="19"/>
                </a:cubicBezTo>
                <a:cubicBezTo>
                  <a:pt x="22" y="19"/>
                  <a:pt x="22" y="20"/>
                  <a:pt x="21" y="22"/>
                </a:cubicBezTo>
                <a:cubicBezTo>
                  <a:pt x="20" y="23"/>
                  <a:pt x="18" y="24"/>
                  <a:pt x="18" y="27"/>
                </a:cubicBezTo>
                <a:cubicBezTo>
                  <a:pt x="18" y="31"/>
                  <a:pt x="19" y="34"/>
                  <a:pt x="20" y="38"/>
                </a:cubicBezTo>
                <a:cubicBezTo>
                  <a:pt x="21" y="39"/>
                  <a:pt x="23" y="39"/>
                  <a:pt x="24" y="40"/>
                </a:cubicBezTo>
                <a:cubicBezTo>
                  <a:pt x="27" y="42"/>
                  <a:pt x="25" y="45"/>
                  <a:pt x="27" y="49"/>
                </a:cubicBezTo>
                <a:cubicBezTo>
                  <a:pt x="28" y="51"/>
                  <a:pt x="31" y="49"/>
                  <a:pt x="33" y="50"/>
                </a:cubicBezTo>
                <a:cubicBezTo>
                  <a:pt x="37" y="51"/>
                  <a:pt x="38" y="54"/>
                  <a:pt x="41" y="57"/>
                </a:cubicBezTo>
                <a:cubicBezTo>
                  <a:pt x="44" y="61"/>
                  <a:pt x="47" y="61"/>
                  <a:pt x="52" y="62"/>
                </a:cubicBezTo>
                <a:cubicBezTo>
                  <a:pt x="55" y="63"/>
                  <a:pt x="57" y="65"/>
                  <a:pt x="60" y="65"/>
                </a:cubicBezTo>
                <a:cubicBezTo>
                  <a:pt x="66" y="65"/>
                  <a:pt x="66" y="65"/>
                  <a:pt x="66" y="65"/>
                </a:cubicBezTo>
                <a:cubicBezTo>
                  <a:pt x="68" y="65"/>
                  <a:pt x="69" y="64"/>
                  <a:pt x="71" y="62"/>
                </a:cubicBezTo>
                <a:cubicBezTo>
                  <a:pt x="72" y="61"/>
                  <a:pt x="73" y="61"/>
                  <a:pt x="74" y="60"/>
                </a:cubicBezTo>
                <a:cubicBezTo>
                  <a:pt x="76" y="58"/>
                  <a:pt x="77" y="54"/>
                  <a:pt x="81" y="54"/>
                </a:cubicBezTo>
                <a:cubicBezTo>
                  <a:pt x="84" y="53"/>
                  <a:pt x="88" y="54"/>
                  <a:pt x="90" y="51"/>
                </a:cubicBezTo>
                <a:cubicBezTo>
                  <a:pt x="91" y="49"/>
                  <a:pt x="91" y="48"/>
                  <a:pt x="91" y="46"/>
                </a:cubicBezTo>
                <a:cubicBezTo>
                  <a:pt x="91" y="41"/>
                  <a:pt x="91" y="38"/>
                  <a:pt x="89" y="33"/>
                </a:cubicBezTo>
                <a:cubicBezTo>
                  <a:pt x="87" y="33"/>
                  <a:pt x="86" y="34"/>
                  <a:pt x="84" y="34"/>
                </a:cubicBezTo>
                <a:cubicBezTo>
                  <a:pt x="82" y="34"/>
                  <a:pt x="80" y="33"/>
                  <a:pt x="80" y="31"/>
                </a:cubicBezTo>
                <a:cubicBezTo>
                  <a:pt x="80" y="29"/>
                  <a:pt x="80" y="29"/>
                  <a:pt x="80" y="29"/>
                </a:cubicBezTo>
                <a:cubicBezTo>
                  <a:pt x="82" y="29"/>
                  <a:pt x="83" y="28"/>
                  <a:pt x="84" y="28"/>
                </a:cubicBezTo>
                <a:cubicBezTo>
                  <a:pt x="83" y="24"/>
                  <a:pt x="79" y="23"/>
                  <a:pt x="75" y="22"/>
                </a:cubicBezTo>
                <a:cubicBezTo>
                  <a:pt x="72" y="21"/>
                  <a:pt x="70" y="20"/>
                  <a:pt x="68" y="18"/>
                </a:cubicBezTo>
                <a:cubicBezTo>
                  <a:pt x="67" y="17"/>
                  <a:pt x="67" y="16"/>
                  <a:pt x="65" y="16"/>
                </a:cubicBezTo>
                <a:cubicBezTo>
                  <a:pt x="61" y="16"/>
                  <a:pt x="58" y="18"/>
                  <a:pt x="54" y="18"/>
                </a:cubicBezTo>
                <a:cubicBezTo>
                  <a:pt x="52" y="18"/>
                  <a:pt x="50" y="17"/>
                  <a:pt x="47" y="17"/>
                </a:cubicBezTo>
                <a:close/>
                <a:moveTo>
                  <a:pt x="84" y="65"/>
                </a:moveTo>
                <a:cubicBezTo>
                  <a:pt x="86" y="64"/>
                  <a:pt x="86" y="61"/>
                  <a:pt x="88" y="61"/>
                </a:cubicBezTo>
                <a:cubicBezTo>
                  <a:pt x="90" y="61"/>
                  <a:pt x="90" y="62"/>
                  <a:pt x="91" y="64"/>
                </a:cubicBezTo>
                <a:cubicBezTo>
                  <a:pt x="91" y="64"/>
                  <a:pt x="92" y="64"/>
                  <a:pt x="92" y="65"/>
                </a:cubicBezTo>
                <a:cubicBezTo>
                  <a:pt x="92" y="66"/>
                  <a:pt x="92" y="66"/>
                  <a:pt x="91" y="67"/>
                </a:cubicBezTo>
                <a:cubicBezTo>
                  <a:pt x="88" y="66"/>
                  <a:pt x="87" y="66"/>
                  <a:pt x="84" y="6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noEditPoints="1"/>
          </p:cNvSpPr>
          <p:nvPr/>
        </p:nvSpPr>
        <p:spPr bwMode="auto">
          <a:xfrm>
            <a:off x="6368430" y="3489759"/>
            <a:ext cx="501029" cy="514116"/>
          </a:xfrm>
          <a:custGeom>
            <a:avLst/>
            <a:gdLst/>
            <a:ahLst/>
            <a:cxnLst>
              <a:cxn ang="0">
                <a:pos x="126" y="75"/>
              </a:cxn>
              <a:cxn ang="0">
                <a:pos x="140" y="84"/>
              </a:cxn>
              <a:cxn ang="0">
                <a:pos x="131" y="70"/>
              </a:cxn>
              <a:cxn ang="0">
                <a:pos x="58" y="141"/>
              </a:cxn>
              <a:cxn ang="0">
                <a:pos x="61" y="155"/>
              </a:cxn>
              <a:cxn ang="0">
                <a:pos x="72" y="160"/>
              </a:cxn>
              <a:cxn ang="0">
                <a:pos x="69" y="141"/>
              </a:cxn>
              <a:cxn ang="0">
                <a:pos x="90" y="124"/>
              </a:cxn>
              <a:cxn ang="0">
                <a:pos x="87" y="146"/>
              </a:cxn>
              <a:cxn ang="0">
                <a:pos x="90" y="154"/>
              </a:cxn>
              <a:cxn ang="0">
                <a:pos x="102" y="155"/>
              </a:cxn>
              <a:cxn ang="0">
                <a:pos x="107" y="146"/>
              </a:cxn>
              <a:cxn ang="0">
                <a:pos x="116" y="126"/>
              </a:cxn>
              <a:cxn ang="0">
                <a:pos x="108" y="110"/>
              </a:cxn>
              <a:cxn ang="0">
                <a:pos x="90" y="124"/>
              </a:cxn>
              <a:cxn ang="0">
                <a:pos x="136" y="101"/>
              </a:cxn>
              <a:cxn ang="0">
                <a:pos x="144" y="119"/>
              </a:cxn>
              <a:cxn ang="0">
                <a:pos x="139" y="115"/>
              </a:cxn>
              <a:cxn ang="0">
                <a:pos x="131" y="124"/>
              </a:cxn>
              <a:cxn ang="0">
                <a:pos x="131" y="141"/>
              </a:cxn>
              <a:cxn ang="0">
                <a:pos x="141" y="149"/>
              </a:cxn>
              <a:cxn ang="0">
                <a:pos x="130" y="154"/>
              </a:cxn>
              <a:cxn ang="0">
                <a:pos x="122" y="167"/>
              </a:cxn>
              <a:cxn ang="0">
                <a:pos x="110" y="173"/>
              </a:cxn>
              <a:cxn ang="0">
                <a:pos x="109" y="157"/>
              </a:cxn>
              <a:cxn ang="0">
                <a:pos x="116" y="143"/>
              </a:cxn>
              <a:cxn ang="0">
                <a:pos x="119" y="131"/>
              </a:cxn>
              <a:cxn ang="0">
                <a:pos x="122" y="111"/>
              </a:cxn>
              <a:cxn ang="0">
                <a:pos x="167" y="155"/>
              </a:cxn>
              <a:cxn ang="0">
                <a:pos x="161" y="148"/>
              </a:cxn>
              <a:cxn ang="0">
                <a:pos x="85" y="17"/>
              </a:cxn>
              <a:cxn ang="0">
                <a:pos x="14" y="4"/>
              </a:cxn>
              <a:cxn ang="0">
                <a:pos x="96" y="22"/>
              </a:cxn>
              <a:cxn ang="0">
                <a:pos x="89" y="34"/>
              </a:cxn>
              <a:cxn ang="0">
                <a:pos x="85" y="39"/>
              </a:cxn>
              <a:cxn ang="0">
                <a:pos x="108" y="70"/>
              </a:cxn>
              <a:cxn ang="0">
                <a:pos x="114" y="98"/>
              </a:cxn>
              <a:cxn ang="0">
                <a:pos x="102" y="96"/>
              </a:cxn>
              <a:cxn ang="0">
                <a:pos x="75" y="105"/>
              </a:cxn>
              <a:cxn ang="0">
                <a:pos x="67" y="122"/>
              </a:cxn>
              <a:cxn ang="0">
                <a:pos x="46" y="118"/>
              </a:cxn>
              <a:cxn ang="0">
                <a:pos x="37" y="106"/>
              </a:cxn>
              <a:cxn ang="0">
                <a:pos x="47" y="81"/>
              </a:cxn>
              <a:cxn ang="0">
                <a:pos x="37" y="72"/>
              </a:cxn>
              <a:cxn ang="0">
                <a:pos x="6" y="48"/>
              </a:cxn>
              <a:cxn ang="0">
                <a:pos x="9" y="25"/>
              </a:cxn>
              <a:cxn ang="0">
                <a:pos x="14" y="8"/>
              </a:cxn>
              <a:cxn ang="0">
                <a:pos x="46" y="10"/>
              </a:cxn>
              <a:cxn ang="0">
                <a:pos x="32" y="7"/>
              </a:cxn>
            </a:cxnLst>
            <a:rect l="0" t="0" r="r" b="b"/>
            <a:pathLst>
              <a:path w="169" h="173">
                <a:moveTo>
                  <a:pt x="131" y="70"/>
                </a:moveTo>
                <a:cubicBezTo>
                  <a:pt x="130" y="70"/>
                  <a:pt x="130" y="71"/>
                  <a:pt x="129" y="72"/>
                </a:cubicBezTo>
                <a:cubicBezTo>
                  <a:pt x="128" y="73"/>
                  <a:pt x="126" y="73"/>
                  <a:pt x="126" y="75"/>
                </a:cubicBezTo>
                <a:cubicBezTo>
                  <a:pt x="126" y="76"/>
                  <a:pt x="128" y="76"/>
                  <a:pt x="129" y="77"/>
                </a:cubicBezTo>
                <a:cubicBezTo>
                  <a:pt x="131" y="81"/>
                  <a:pt x="133" y="86"/>
                  <a:pt x="138" y="86"/>
                </a:cubicBezTo>
                <a:cubicBezTo>
                  <a:pt x="139" y="86"/>
                  <a:pt x="139" y="85"/>
                  <a:pt x="140" y="84"/>
                </a:cubicBezTo>
                <a:cubicBezTo>
                  <a:pt x="143" y="81"/>
                  <a:pt x="145" y="79"/>
                  <a:pt x="145" y="75"/>
                </a:cubicBezTo>
                <a:cubicBezTo>
                  <a:pt x="145" y="71"/>
                  <a:pt x="140" y="72"/>
                  <a:pt x="136" y="72"/>
                </a:cubicBezTo>
                <a:cubicBezTo>
                  <a:pt x="134" y="72"/>
                  <a:pt x="133" y="70"/>
                  <a:pt x="131" y="70"/>
                </a:cubicBezTo>
                <a:close/>
                <a:moveTo>
                  <a:pt x="62" y="136"/>
                </a:moveTo>
                <a:cubicBezTo>
                  <a:pt x="61" y="137"/>
                  <a:pt x="61" y="139"/>
                  <a:pt x="61" y="141"/>
                </a:cubicBezTo>
                <a:cubicBezTo>
                  <a:pt x="61" y="141"/>
                  <a:pt x="59" y="141"/>
                  <a:pt x="58" y="141"/>
                </a:cubicBezTo>
                <a:cubicBezTo>
                  <a:pt x="57" y="142"/>
                  <a:pt x="56" y="144"/>
                  <a:pt x="56" y="145"/>
                </a:cubicBezTo>
                <a:cubicBezTo>
                  <a:pt x="56" y="147"/>
                  <a:pt x="58" y="148"/>
                  <a:pt x="59" y="150"/>
                </a:cubicBezTo>
                <a:cubicBezTo>
                  <a:pt x="60" y="152"/>
                  <a:pt x="59" y="154"/>
                  <a:pt x="61" y="155"/>
                </a:cubicBezTo>
                <a:cubicBezTo>
                  <a:pt x="61" y="155"/>
                  <a:pt x="62" y="155"/>
                  <a:pt x="63" y="155"/>
                </a:cubicBezTo>
                <a:cubicBezTo>
                  <a:pt x="66" y="157"/>
                  <a:pt x="66" y="160"/>
                  <a:pt x="69" y="160"/>
                </a:cubicBezTo>
                <a:cubicBezTo>
                  <a:pt x="70" y="160"/>
                  <a:pt x="71" y="160"/>
                  <a:pt x="72" y="160"/>
                </a:cubicBezTo>
                <a:cubicBezTo>
                  <a:pt x="72" y="157"/>
                  <a:pt x="71" y="155"/>
                  <a:pt x="71" y="152"/>
                </a:cubicBezTo>
                <a:cubicBezTo>
                  <a:pt x="71" y="150"/>
                  <a:pt x="72" y="148"/>
                  <a:pt x="72" y="145"/>
                </a:cubicBezTo>
                <a:cubicBezTo>
                  <a:pt x="72" y="143"/>
                  <a:pt x="69" y="143"/>
                  <a:pt x="69" y="141"/>
                </a:cubicBezTo>
                <a:cubicBezTo>
                  <a:pt x="68" y="140"/>
                  <a:pt x="69" y="139"/>
                  <a:pt x="68" y="138"/>
                </a:cubicBezTo>
                <a:cubicBezTo>
                  <a:pt x="67" y="136"/>
                  <a:pt x="65" y="137"/>
                  <a:pt x="62" y="136"/>
                </a:cubicBezTo>
                <a:close/>
                <a:moveTo>
                  <a:pt x="90" y="124"/>
                </a:moveTo>
                <a:cubicBezTo>
                  <a:pt x="90" y="128"/>
                  <a:pt x="91" y="131"/>
                  <a:pt x="91" y="135"/>
                </a:cubicBezTo>
                <a:cubicBezTo>
                  <a:pt x="91" y="137"/>
                  <a:pt x="90" y="137"/>
                  <a:pt x="89" y="139"/>
                </a:cubicBezTo>
                <a:cubicBezTo>
                  <a:pt x="87" y="141"/>
                  <a:pt x="88" y="143"/>
                  <a:pt x="87" y="146"/>
                </a:cubicBezTo>
                <a:cubicBezTo>
                  <a:pt x="86" y="148"/>
                  <a:pt x="85" y="150"/>
                  <a:pt x="85" y="152"/>
                </a:cubicBezTo>
                <a:cubicBezTo>
                  <a:pt x="85" y="154"/>
                  <a:pt x="86" y="155"/>
                  <a:pt x="88" y="156"/>
                </a:cubicBezTo>
                <a:cubicBezTo>
                  <a:pt x="90" y="154"/>
                  <a:pt x="90" y="154"/>
                  <a:pt x="90" y="154"/>
                </a:cubicBezTo>
                <a:cubicBezTo>
                  <a:pt x="92" y="154"/>
                  <a:pt x="92" y="156"/>
                  <a:pt x="94" y="156"/>
                </a:cubicBezTo>
                <a:cubicBezTo>
                  <a:pt x="97" y="156"/>
                  <a:pt x="96" y="151"/>
                  <a:pt x="99" y="151"/>
                </a:cubicBezTo>
                <a:cubicBezTo>
                  <a:pt x="101" y="151"/>
                  <a:pt x="101" y="154"/>
                  <a:pt x="102" y="155"/>
                </a:cubicBezTo>
                <a:cubicBezTo>
                  <a:pt x="102" y="156"/>
                  <a:pt x="104" y="156"/>
                  <a:pt x="105" y="157"/>
                </a:cubicBezTo>
                <a:cubicBezTo>
                  <a:pt x="106" y="154"/>
                  <a:pt x="108" y="152"/>
                  <a:pt x="108" y="149"/>
                </a:cubicBezTo>
                <a:cubicBezTo>
                  <a:pt x="108" y="148"/>
                  <a:pt x="108" y="147"/>
                  <a:pt x="107" y="146"/>
                </a:cubicBezTo>
                <a:cubicBezTo>
                  <a:pt x="107" y="140"/>
                  <a:pt x="107" y="140"/>
                  <a:pt x="107" y="140"/>
                </a:cubicBezTo>
                <a:cubicBezTo>
                  <a:pt x="110" y="137"/>
                  <a:pt x="110" y="135"/>
                  <a:pt x="112" y="131"/>
                </a:cubicBezTo>
                <a:cubicBezTo>
                  <a:pt x="114" y="129"/>
                  <a:pt x="116" y="129"/>
                  <a:pt x="116" y="126"/>
                </a:cubicBezTo>
                <a:cubicBezTo>
                  <a:pt x="116" y="122"/>
                  <a:pt x="115" y="119"/>
                  <a:pt x="114" y="115"/>
                </a:cubicBezTo>
                <a:cubicBezTo>
                  <a:pt x="114" y="112"/>
                  <a:pt x="115" y="108"/>
                  <a:pt x="112" y="108"/>
                </a:cubicBezTo>
                <a:cubicBezTo>
                  <a:pt x="111" y="108"/>
                  <a:pt x="110" y="110"/>
                  <a:pt x="108" y="110"/>
                </a:cubicBezTo>
                <a:cubicBezTo>
                  <a:pt x="104" y="113"/>
                  <a:pt x="102" y="113"/>
                  <a:pt x="98" y="115"/>
                </a:cubicBezTo>
                <a:cubicBezTo>
                  <a:pt x="95" y="116"/>
                  <a:pt x="93" y="116"/>
                  <a:pt x="91" y="118"/>
                </a:cubicBezTo>
                <a:cubicBezTo>
                  <a:pt x="89" y="120"/>
                  <a:pt x="90" y="122"/>
                  <a:pt x="90" y="124"/>
                </a:cubicBezTo>
                <a:close/>
                <a:moveTo>
                  <a:pt x="122" y="111"/>
                </a:moveTo>
                <a:cubicBezTo>
                  <a:pt x="122" y="104"/>
                  <a:pt x="125" y="99"/>
                  <a:pt x="131" y="96"/>
                </a:cubicBezTo>
                <a:cubicBezTo>
                  <a:pt x="134" y="94"/>
                  <a:pt x="134" y="99"/>
                  <a:pt x="136" y="101"/>
                </a:cubicBezTo>
                <a:cubicBezTo>
                  <a:pt x="138" y="103"/>
                  <a:pt x="141" y="104"/>
                  <a:pt x="141" y="107"/>
                </a:cubicBezTo>
                <a:cubicBezTo>
                  <a:pt x="141" y="110"/>
                  <a:pt x="141" y="112"/>
                  <a:pt x="142" y="114"/>
                </a:cubicBezTo>
                <a:cubicBezTo>
                  <a:pt x="142" y="116"/>
                  <a:pt x="144" y="117"/>
                  <a:pt x="144" y="119"/>
                </a:cubicBezTo>
                <a:cubicBezTo>
                  <a:pt x="144" y="119"/>
                  <a:pt x="144" y="120"/>
                  <a:pt x="144" y="120"/>
                </a:cubicBezTo>
                <a:cubicBezTo>
                  <a:pt x="143" y="120"/>
                  <a:pt x="143" y="120"/>
                  <a:pt x="143" y="120"/>
                </a:cubicBezTo>
                <a:cubicBezTo>
                  <a:pt x="141" y="119"/>
                  <a:pt x="141" y="115"/>
                  <a:pt x="139" y="115"/>
                </a:cubicBezTo>
                <a:cubicBezTo>
                  <a:pt x="138" y="115"/>
                  <a:pt x="137" y="117"/>
                  <a:pt x="136" y="117"/>
                </a:cubicBezTo>
                <a:cubicBezTo>
                  <a:pt x="135" y="117"/>
                  <a:pt x="135" y="116"/>
                  <a:pt x="134" y="116"/>
                </a:cubicBezTo>
                <a:cubicBezTo>
                  <a:pt x="131" y="116"/>
                  <a:pt x="132" y="121"/>
                  <a:pt x="131" y="124"/>
                </a:cubicBezTo>
                <a:cubicBezTo>
                  <a:pt x="131" y="127"/>
                  <a:pt x="128" y="129"/>
                  <a:pt x="128" y="133"/>
                </a:cubicBezTo>
                <a:cubicBezTo>
                  <a:pt x="128" y="136"/>
                  <a:pt x="129" y="138"/>
                  <a:pt x="128" y="141"/>
                </a:cubicBezTo>
                <a:cubicBezTo>
                  <a:pt x="131" y="141"/>
                  <a:pt x="131" y="141"/>
                  <a:pt x="131" y="141"/>
                </a:cubicBezTo>
                <a:cubicBezTo>
                  <a:pt x="132" y="141"/>
                  <a:pt x="133" y="140"/>
                  <a:pt x="133" y="140"/>
                </a:cubicBezTo>
                <a:cubicBezTo>
                  <a:pt x="135" y="140"/>
                  <a:pt x="137" y="142"/>
                  <a:pt x="138" y="143"/>
                </a:cubicBezTo>
                <a:cubicBezTo>
                  <a:pt x="139" y="146"/>
                  <a:pt x="141" y="146"/>
                  <a:pt x="141" y="149"/>
                </a:cubicBezTo>
                <a:cubicBezTo>
                  <a:pt x="141" y="152"/>
                  <a:pt x="138" y="152"/>
                  <a:pt x="135" y="153"/>
                </a:cubicBezTo>
                <a:cubicBezTo>
                  <a:pt x="134" y="154"/>
                  <a:pt x="134" y="156"/>
                  <a:pt x="132" y="156"/>
                </a:cubicBezTo>
                <a:cubicBezTo>
                  <a:pt x="131" y="156"/>
                  <a:pt x="131" y="155"/>
                  <a:pt x="130" y="154"/>
                </a:cubicBezTo>
                <a:cubicBezTo>
                  <a:pt x="122" y="160"/>
                  <a:pt x="122" y="160"/>
                  <a:pt x="122" y="160"/>
                </a:cubicBezTo>
                <a:cubicBezTo>
                  <a:pt x="123" y="161"/>
                  <a:pt x="123" y="161"/>
                  <a:pt x="123" y="162"/>
                </a:cubicBezTo>
                <a:cubicBezTo>
                  <a:pt x="123" y="164"/>
                  <a:pt x="123" y="165"/>
                  <a:pt x="122" y="167"/>
                </a:cubicBezTo>
                <a:cubicBezTo>
                  <a:pt x="122" y="170"/>
                  <a:pt x="122" y="173"/>
                  <a:pt x="119" y="173"/>
                </a:cubicBezTo>
                <a:cubicBezTo>
                  <a:pt x="117" y="173"/>
                  <a:pt x="116" y="172"/>
                  <a:pt x="115" y="170"/>
                </a:cubicBezTo>
                <a:cubicBezTo>
                  <a:pt x="113" y="171"/>
                  <a:pt x="112" y="173"/>
                  <a:pt x="110" y="173"/>
                </a:cubicBezTo>
                <a:cubicBezTo>
                  <a:pt x="108" y="173"/>
                  <a:pt x="108" y="171"/>
                  <a:pt x="107" y="170"/>
                </a:cubicBezTo>
                <a:cubicBezTo>
                  <a:pt x="105" y="168"/>
                  <a:pt x="104" y="167"/>
                  <a:pt x="104" y="164"/>
                </a:cubicBezTo>
                <a:cubicBezTo>
                  <a:pt x="104" y="160"/>
                  <a:pt x="107" y="159"/>
                  <a:pt x="109" y="157"/>
                </a:cubicBezTo>
                <a:cubicBezTo>
                  <a:pt x="111" y="154"/>
                  <a:pt x="111" y="152"/>
                  <a:pt x="113" y="149"/>
                </a:cubicBezTo>
                <a:cubicBezTo>
                  <a:pt x="114" y="147"/>
                  <a:pt x="116" y="147"/>
                  <a:pt x="118" y="144"/>
                </a:cubicBezTo>
                <a:cubicBezTo>
                  <a:pt x="117" y="144"/>
                  <a:pt x="116" y="144"/>
                  <a:pt x="116" y="143"/>
                </a:cubicBezTo>
                <a:cubicBezTo>
                  <a:pt x="116" y="141"/>
                  <a:pt x="118" y="140"/>
                  <a:pt x="118" y="138"/>
                </a:cubicBezTo>
                <a:cubicBezTo>
                  <a:pt x="118" y="136"/>
                  <a:pt x="117" y="136"/>
                  <a:pt x="117" y="134"/>
                </a:cubicBezTo>
                <a:cubicBezTo>
                  <a:pt x="117" y="133"/>
                  <a:pt x="118" y="132"/>
                  <a:pt x="119" y="131"/>
                </a:cubicBezTo>
                <a:cubicBezTo>
                  <a:pt x="120" y="128"/>
                  <a:pt x="118" y="127"/>
                  <a:pt x="119" y="124"/>
                </a:cubicBezTo>
                <a:cubicBezTo>
                  <a:pt x="120" y="122"/>
                  <a:pt x="122" y="120"/>
                  <a:pt x="122" y="117"/>
                </a:cubicBezTo>
                <a:cubicBezTo>
                  <a:pt x="122" y="111"/>
                  <a:pt x="122" y="111"/>
                  <a:pt x="122" y="111"/>
                </a:cubicBezTo>
                <a:close/>
                <a:moveTo>
                  <a:pt x="161" y="148"/>
                </a:moveTo>
                <a:cubicBezTo>
                  <a:pt x="162" y="150"/>
                  <a:pt x="162" y="152"/>
                  <a:pt x="163" y="153"/>
                </a:cubicBezTo>
                <a:cubicBezTo>
                  <a:pt x="164" y="155"/>
                  <a:pt x="166" y="154"/>
                  <a:pt x="167" y="155"/>
                </a:cubicBezTo>
                <a:cubicBezTo>
                  <a:pt x="168" y="154"/>
                  <a:pt x="169" y="153"/>
                  <a:pt x="169" y="151"/>
                </a:cubicBezTo>
                <a:cubicBezTo>
                  <a:pt x="169" y="149"/>
                  <a:pt x="169" y="148"/>
                  <a:pt x="167" y="147"/>
                </a:cubicBezTo>
                <a:cubicBezTo>
                  <a:pt x="165" y="146"/>
                  <a:pt x="163" y="147"/>
                  <a:pt x="161" y="148"/>
                </a:cubicBezTo>
                <a:close/>
                <a:moveTo>
                  <a:pt x="50" y="9"/>
                </a:moveTo>
                <a:cubicBezTo>
                  <a:pt x="56" y="12"/>
                  <a:pt x="61" y="10"/>
                  <a:pt x="67" y="12"/>
                </a:cubicBezTo>
                <a:cubicBezTo>
                  <a:pt x="75" y="13"/>
                  <a:pt x="78" y="17"/>
                  <a:pt x="85" y="17"/>
                </a:cubicBezTo>
                <a:cubicBezTo>
                  <a:pt x="87" y="17"/>
                  <a:pt x="87" y="17"/>
                  <a:pt x="88" y="16"/>
                </a:cubicBezTo>
                <a:cubicBezTo>
                  <a:pt x="50" y="9"/>
                  <a:pt x="50" y="9"/>
                  <a:pt x="50" y="9"/>
                </a:cubicBezTo>
                <a:close/>
                <a:moveTo>
                  <a:pt x="14" y="4"/>
                </a:moveTo>
                <a:cubicBezTo>
                  <a:pt x="88" y="16"/>
                  <a:pt x="88" y="16"/>
                  <a:pt x="88" y="16"/>
                </a:cubicBezTo>
                <a:cubicBezTo>
                  <a:pt x="90" y="17"/>
                  <a:pt x="91" y="16"/>
                  <a:pt x="94" y="17"/>
                </a:cubicBezTo>
                <a:cubicBezTo>
                  <a:pt x="96" y="17"/>
                  <a:pt x="96" y="20"/>
                  <a:pt x="96" y="22"/>
                </a:cubicBezTo>
                <a:cubicBezTo>
                  <a:pt x="96" y="25"/>
                  <a:pt x="93" y="26"/>
                  <a:pt x="91" y="27"/>
                </a:cubicBezTo>
                <a:cubicBezTo>
                  <a:pt x="89" y="28"/>
                  <a:pt x="88" y="28"/>
                  <a:pt x="88" y="29"/>
                </a:cubicBezTo>
                <a:cubicBezTo>
                  <a:pt x="88" y="29"/>
                  <a:pt x="94" y="41"/>
                  <a:pt x="89" y="34"/>
                </a:cubicBezTo>
                <a:cubicBezTo>
                  <a:pt x="88" y="33"/>
                  <a:pt x="87" y="32"/>
                  <a:pt x="86" y="32"/>
                </a:cubicBezTo>
                <a:cubicBezTo>
                  <a:pt x="85" y="32"/>
                  <a:pt x="85" y="32"/>
                  <a:pt x="84" y="32"/>
                </a:cubicBezTo>
                <a:cubicBezTo>
                  <a:pt x="84" y="35"/>
                  <a:pt x="85" y="37"/>
                  <a:pt x="85" y="39"/>
                </a:cubicBezTo>
                <a:cubicBezTo>
                  <a:pt x="85" y="42"/>
                  <a:pt x="83" y="43"/>
                  <a:pt x="83" y="45"/>
                </a:cubicBezTo>
                <a:cubicBezTo>
                  <a:pt x="83" y="53"/>
                  <a:pt x="95" y="51"/>
                  <a:pt x="99" y="58"/>
                </a:cubicBezTo>
                <a:cubicBezTo>
                  <a:pt x="102" y="64"/>
                  <a:pt x="106" y="65"/>
                  <a:pt x="108" y="70"/>
                </a:cubicBezTo>
                <a:cubicBezTo>
                  <a:pt x="109" y="74"/>
                  <a:pt x="111" y="78"/>
                  <a:pt x="115" y="78"/>
                </a:cubicBezTo>
                <a:cubicBezTo>
                  <a:pt x="120" y="78"/>
                  <a:pt x="123" y="72"/>
                  <a:pt x="123" y="84"/>
                </a:cubicBezTo>
                <a:cubicBezTo>
                  <a:pt x="123" y="105"/>
                  <a:pt x="114" y="86"/>
                  <a:pt x="114" y="98"/>
                </a:cubicBezTo>
                <a:cubicBezTo>
                  <a:pt x="114" y="99"/>
                  <a:pt x="114" y="101"/>
                  <a:pt x="112" y="101"/>
                </a:cubicBezTo>
                <a:cubicBezTo>
                  <a:pt x="110" y="101"/>
                  <a:pt x="110" y="97"/>
                  <a:pt x="108" y="96"/>
                </a:cubicBezTo>
                <a:cubicBezTo>
                  <a:pt x="106" y="96"/>
                  <a:pt x="105" y="96"/>
                  <a:pt x="102" y="96"/>
                </a:cubicBezTo>
                <a:cubicBezTo>
                  <a:pt x="95" y="96"/>
                  <a:pt x="92" y="98"/>
                  <a:pt x="85" y="100"/>
                </a:cubicBezTo>
                <a:cubicBezTo>
                  <a:pt x="82" y="101"/>
                  <a:pt x="81" y="101"/>
                  <a:pt x="78" y="102"/>
                </a:cubicBezTo>
                <a:cubicBezTo>
                  <a:pt x="77" y="103"/>
                  <a:pt x="77" y="104"/>
                  <a:pt x="75" y="105"/>
                </a:cubicBezTo>
                <a:cubicBezTo>
                  <a:pt x="73" y="107"/>
                  <a:pt x="72" y="109"/>
                  <a:pt x="72" y="112"/>
                </a:cubicBezTo>
                <a:cubicBezTo>
                  <a:pt x="72" y="116"/>
                  <a:pt x="74" y="117"/>
                  <a:pt x="77" y="120"/>
                </a:cubicBezTo>
                <a:cubicBezTo>
                  <a:pt x="73" y="122"/>
                  <a:pt x="71" y="122"/>
                  <a:pt x="67" y="122"/>
                </a:cubicBezTo>
                <a:cubicBezTo>
                  <a:pt x="63" y="122"/>
                  <a:pt x="61" y="120"/>
                  <a:pt x="57" y="120"/>
                </a:cubicBezTo>
                <a:cubicBezTo>
                  <a:pt x="55" y="120"/>
                  <a:pt x="54" y="122"/>
                  <a:pt x="52" y="122"/>
                </a:cubicBezTo>
                <a:cubicBezTo>
                  <a:pt x="49" y="122"/>
                  <a:pt x="49" y="119"/>
                  <a:pt x="46" y="118"/>
                </a:cubicBezTo>
                <a:cubicBezTo>
                  <a:pt x="44" y="117"/>
                  <a:pt x="42" y="118"/>
                  <a:pt x="40" y="116"/>
                </a:cubicBezTo>
                <a:cubicBezTo>
                  <a:pt x="39" y="115"/>
                  <a:pt x="39" y="113"/>
                  <a:pt x="38" y="111"/>
                </a:cubicBezTo>
                <a:cubicBezTo>
                  <a:pt x="38" y="109"/>
                  <a:pt x="37" y="108"/>
                  <a:pt x="37" y="106"/>
                </a:cubicBezTo>
                <a:cubicBezTo>
                  <a:pt x="37" y="100"/>
                  <a:pt x="40" y="98"/>
                  <a:pt x="40" y="93"/>
                </a:cubicBezTo>
                <a:cubicBezTo>
                  <a:pt x="40" y="86"/>
                  <a:pt x="40" y="86"/>
                  <a:pt x="40" y="86"/>
                </a:cubicBezTo>
                <a:cubicBezTo>
                  <a:pt x="44" y="86"/>
                  <a:pt x="45" y="84"/>
                  <a:pt x="47" y="81"/>
                </a:cubicBezTo>
                <a:cubicBezTo>
                  <a:pt x="48" y="79"/>
                  <a:pt x="49" y="79"/>
                  <a:pt x="49" y="77"/>
                </a:cubicBezTo>
                <a:cubicBezTo>
                  <a:pt x="49" y="75"/>
                  <a:pt x="46" y="75"/>
                  <a:pt x="43" y="74"/>
                </a:cubicBezTo>
                <a:cubicBezTo>
                  <a:pt x="41" y="74"/>
                  <a:pt x="39" y="73"/>
                  <a:pt x="37" y="72"/>
                </a:cubicBezTo>
                <a:cubicBezTo>
                  <a:pt x="34" y="70"/>
                  <a:pt x="33" y="68"/>
                  <a:pt x="30" y="67"/>
                </a:cubicBezTo>
                <a:cubicBezTo>
                  <a:pt x="28" y="67"/>
                  <a:pt x="25" y="67"/>
                  <a:pt x="24" y="64"/>
                </a:cubicBezTo>
                <a:cubicBezTo>
                  <a:pt x="22" y="54"/>
                  <a:pt x="13" y="54"/>
                  <a:pt x="6" y="48"/>
                </a:cubicBezTo>
                <a:cubicBezTo>
                  <a:pt x="3" y="46"/>
                  <a:pt x="0" y="45"/>
                  <a:pt x="0" y="42"/>
                </a:cubicBezTo>
                <a:cubicBezTo>
                  <a:pt x="0" y="38"/>
                  <a:pt x="3" y="36"/>
                  <a:pt x="5" y="32"/>
                </a:cubicBezTo>
                <a:cubicBezTo>
                  <a:pt x="7" y="29"/>
                  <a:pt x="7" y="27"/>
                  <a:pt x="9" y="25"/>
                </a:cubicBezTo>
                <a:cubicBezTo>
                  <a:pt x="11" y="24"/>
                  <a:pt x="13" y="23"/>
                  <a:pt x="13" y="21"/>
                </a:cubicBezTo>
                <a:cubicBezTo>
                  <a:pt x="13" y="14"/>
                  <a:pt x="13" y="14"/>
                  <a:pt x="13" y="14"/>
                </a:cubicBezTo>
                <a:cubicBezTo>
                  <a:pt x="13" y="11"/>
                  <a:pt x="14" y="10"/>
                  <a:pt x="14" y="8"/>
                </a:cubicBezTo>
                <a:cubicBezTo>
                  <a:pt x="14" y="6"/>
                  <a:pt x="14" y="5"/>
                  <a:pt x="14" y="4"/>
                </a:cubicBezTo>
                <a:cubicBezTo>
                  <a:pt x="50" y="9"/>
                  <a:pt x="50" y="9"/>
                  <a:pt x="50" y="9"/>
                </a:cubicBezTo>
                <a:cubicBezTo>
                  <a:pt x="49" y="9"/>
                  <a:pt x="48" y="10"/>
                  <a:pt x="46" y="10"/>
                </a:cubicBezTo>
                <a:cubicBezTo>
                  <a:pt x="40" y="10"/>
                  <a:pt x="40" y="10"/>
                  <a:pt x="40" y="10"/>
                </a:cubicBezTo>
                <a:cubicBezTo>
                  <a:pt x="38" y="10"/>
                  <a:pt x="37" y="9"/>
                  <a:pt x="35" y="8"/>
                </a:cubicBezTo>
                <a:cubicBezTo>
                  <a:pt x="34" y="7"/>
                  <a:pt x="33" y="8"/>
                  <a:pt x="32" y="7"/>
                </a:cubicBezTo>
                <a:cubicBezTo>
                  <a:pt x="29" y="4"/>
                  <a:pt x="28" y="0"/>
                  <a:pt x="24" y="0"/>
                </a:cubicBezTo>
                <a:cubicBezTo>
                  <a:pt x="20" y="0"/>
                  <a:pt x="18" y="2"/>
                  <a:pt x="14"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9525">
            <a:solidFill>
              <a:srgbClr val="4D4D4D">
                <a:alpha val="50000"/>
              </a:srgb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noEditPoints="1"/>
          </p:cNvSpPr>
          <p:nvPr/>
        </p:nvSpPr>
        <p:spPr bwMode="auto">
          <a:xfrm>
            <a:off x="6368430" y="3489759"/>
            <a:ext cx="501029" cy="514116"/>
          </a:xfrm>
          <a:custGeom>
            <a:avLst/>
            <a:gdLst/>
            <a:ahLst/>
            <a:cxnLst>
              <a:cxn ang="0">
                <a:pos x="126" y="75"/>
              </a:cxn>
              <a:cxn ang="0">
                <a:pos x="140" y="84"/>
              </a:cxn>
              <a:cxn ang="0">
                <a:pos x="131" y="70"/>
              </a:cxn>
              <a:cxn ang="0">
                <a:pos x="58" y="141"/>
              </a:cxn>
              <a:cxn ang="0">
                <a:pos x="61" y="155"/>
              </a:cxn>
              <a:cxn ang="0">
                <a:pos x="72" y="160"/>
              </a:cxn>
              <a:cxn ang="0">
                <a:pos x="69" y="141"/>
              </a:cxn>
              <a:cxn ang="0">
                <a:pos x="90" y="124"/>
              </a:cxn>
              <a:cxn ang="0">
                <a:pos x="87" y="146"/>
              </a:cxn>
              <a:cxn ang="0">
                <a:pos x="90" y="154"/>
              </a:cxn>
              <a:cxn ang="0">
                <a:pos x="102" y="155"/>
              </a:cxn>
              <a:cxn ang="0">
                <a:pos x="107" y="146"/>
              </a:cxn>
              <a:cxn ang="0">
                <a:pos x="116" y="126"/>
              </a:cxn>
              <a:cxn ang="0">
                <a:pos x="108" y="110"/>
              </a:cxn>
              <a:cxn ang="0">
                <a:pos x="90" y="124"/>
              </a:cxn>
              <a:cxn ang="0">
                <a:pos x="119" y="124"/>
              </a:cxn>
              <a:cxn ang="0">
                <a:pos x="118" y="138"/>
              </a:cxn>
              <a:cxn ang="0">
                <a:pos x="113" y="149"/>
              </a:cxn>
              <a:cxn ang="0">
                <a:pos x="107" y="170"/>
              </a:cxn>
              <a:cxn ang="0">
                <a:pos x="119" y="173"/>
              </a:cxn>
              <a:cxn ang="0">
                <a:pos x="122" y="160"/>
              </a:cxn>
              <a:cxn ang="0">
                <a:pos x="135" y="153"/>
              </a:cxn>
              <a:cxn ang="0">
                <a:pos x="133" y="140"/>
              </a:cxn>
              <a:cxn ang="0">
                <a:pos x="128" y="133"/>
              </a:cxn>
              <a:cxn ang="0">
                <a:pos x="136" y="117"/>
              </a:cxn>
              <a:cxn ang="0">
                <a:pos x="144" y="120"/>
              </a:cxn>
              <a:cxn ang="0">
                <a:pos x="141" y="107"/>
              </a:cxn>
              <a:cxn ang="0">
                <a:pos x="122" y="111"/>
              </a:cxn>
              <a:cxn ang="0">
                <a:pos x="167" y="155"/>
              </a:cxn>
              <a:cxn ang="0">
                <a:pos x="161" y="148"/>
              </a:cxn>
              <a:cxn ang="0">
                <a:pos x="85" y="17"/>
              </a:cxn>
              <a:cxn ang="0">
                <a:pos x="24" y="0"/>
              </a:cxn>
              <a:cxn ang="0">
                <a:pos x="40" y="10"/>
              </a:cxn>
              <a:cxn ang="0">
                <a:pos x="14" y="4"/>
              </a:cxn>
              <a:cxn ang="0">
                <a:pos x="13" y="21"/>
              </a:cxn>
              <a:cxn ang="0">
                <a:pos x="0" y="42"/>
              </a:cxn>
              <a:cxn ang="0">
                <a:pos x="30" y="67"/>
              </a:cxn>
              <a:cxn ang="0">
                <a:pos x="49" y="77"/>
              </a:cxn>
              <a:cxn ang="0">
                <a:pos x="40" y="93"/>
              </a:cxn>
              <a:cxn ang="0">
                <a:pos x="40" y="116"/>
              </a:cxn>
              <a:cxn ang="0">
                <a:pos x="57" y="120"/>
              </a:cxn>
              <a:cxn ang="0">
                <a:pos x="72" y="112"/>
              </a:cxn>
              <a:cxn ang="0">
                <a:pos x="85" y="100"/>
              </a:cxn>
              <a:cxn ang="0">
                <a:pos x="112" y="101"/>
              </a:cxn>
              <a:cxn ang="0">
                <a:pos x="115" y="78"/>
              </a:cxn>
              <a:cxn ang="0">
                <a:pos x="83" y="45"/>
              </a:cxn>
              <a:cxn ang="0">
                <a:pos x="86" y="32"/>
              </a:cxn>
              <a:cxn ang="0">
                <a:pos x="91" y="27"/>
              </a:cxn>
              <a:cxn ang="0">
                <a:pos x="88" y="16"/>
              </a:cxn>
            </a:cxnLst>
            <a:rect l="0" t="0" r="r" b="b"/>
            <a:pathLst>
              <a:path w="169" h="173">
                <a:moveTo>
                  <a:pt x="131" y="70"/>
                </a:moveTo>
                <a:cubicBezTo>
                  <a:pt x="130" y="70"/>
                  <a:pt x="130" y="71"/>
                  <a:pt x="129" y="72"/>
                </a:cubicBezTo>
                <a:cubicBezTo>
                  <a:pt x="128" y="73"/>
                  <a:pt x="126" y="73"/>
                  <a:pt x="126" y="75"/>
                </a:cubicBezTo>
                <a:cubicBezTo>
                  <a:pt x="126" y="76"/>
                  <a:pt x="128" y="76"/>
                  <a:pt x="129" y="77"/>
                </a:cubicBezTo>
                <a:cubicBezTo>
                  <a:pt x="131" y="81"/>
                  <a:pt x="133" y="86"/>
                  <a:pt x="138" y="86"/>
                </a:cubicBezTo>
                <a:cubicBezTo>
                  <a:pt x="139" y="86"/>
                  <a:pt x="139" y="85"/>
                  <a:pt x="140" y="84"/>
                </a:cubicBezTo>
                <a:cubicBezTo>
                  <a:pt x="143" y="81"/>
                  <a:pt x="145" y="79"/>
                  <a:pt x="145" y="75"/>
                </a:cubicBezTo>
                <a:cubicBezTo>
                  <a:pt x="145" y="71"/>
                  <a:pt x="140" y="72"/>
                  <a:pt x="136" y="72"/>
                </a:cubicBezTo>
                <a:cubicBezTo>
                  <a:pt x="134" y="72"/>
                  <a:pt x="133" y="70"/>
                  <a:pt x="131" y="70"/>
                </a:cubicBezTo>
                <a:close/>
                <a:moveTo>
                  <a:pt x="62" y="136"/>
                </a:moveTo>
                <a:cubicBezTo>
                  <a:pt x="61" y="137"/>
                  <a:pt x="61" y="139"/>
                  <a:pt x="61" y="141"/>
                </a:cubicBezTo>
                <a:cubicBezTo>
                  <a:pt x="61" y="141"/>
                  <a:pt x="59" y="141"/>
                  <a:pt x="58" y="141"/>
                </a:cubicBezTo>
                <a:cubicBezTo>
                  <a:pt x="57" y="142"/>
                  <a:pt x="56" y="144"/>
                  <a:pt x="56" y="145"/>
                </a:cubicBezTo>
                <a:cubicBezTo>
                  <a:pt x="56" y="147"/>
                  <a:pt x="58" y="148"/>
                  <a:pt x="59" y="150"/>
                </a:cubicBezTo>
                <a:cubicBezTo>
                  <a:pt x="60" y="152"/>
                  <a:pt x="59" y="154"/>
                  <a:pt x="61" y="155"/>
                </a:cubicBezTo>
                <a:cubicBezTo>
                  <a:pt x="61" y="155"/>
                  <a:pt x="62" y="155"/>
                  <a:pt x="63" y="155"/>
                </a:cubicBezTo>
                <a:cubicBezTo>
                  <a:pt x="66" y="157"/>
                  <a:pt x="66" y="160"/>
                  <a:pt x="69" y="160"/>
                </a:cubicBezTo>
                <a:cubicBezTo>
                  <a:pt x="70" y="160"/>
                  <a:pt x="71" y="160"/>
                  <a:pt x="72" y="160"/>
                </a:cubicBezTo>
                <a:cubicBezTo>
                  <a:pt x="72" y="157"/>
                  <a:pt x="71" y="155"/>
                  <a:pt x="71" y="152"/>
                </a:cubicBezTo>
                <a:cubicBezTo>
                  <a:pt x="71" y="150"/>
                  <a:pt x="72" y="148"/>
                  <a:pt x="72" y="145"/>
                </a:cubicBezTo>
                <a:cubicBezTo>
                  <a:pt x="72" y="143"/>
                  <a:pt x="69" y="143"/>
                  <a:pt x="69" y="141"/>
                </a:cubicBezTo>
                <a:cubicBezTo>
                  <a:pt x="68" y="140"/>
                  <a:pt x="69" y="139"/>
                  <a:pt x="68" y="138"/>
                </a:cubicBezTo>
                <a:cubicBezTo>
                  <a:pt x="67" y="136"/>
                  <a:pt x="65" y="137"/>
                  <a:pt x="62" y="136"/>
                </a:cubicBezTo>
                <a:close/>
                <a:moveTo>
                  <a:pt x="90" y="124"/>
                </a:moveTo>
                <a:cubicBezTo>
                  <a:pt x="90" y="128"/>
                  <a:pt x="91" y="131"/>
                  <a:pt x="91" y="135"/>
                </a:cubicBezTo>
                <a:cubicBezTo>
                  <a:pt x="91" y="137"/>
                  <a:pt x="90" y="137"/>
                  <a:pt x="89" y="139"/>
                </a:cubicBezTo>
                <a:cubicBezTo>
                  <a:pt x="87" y="141"/>
                  <a:pt x="88" y="143"/>
                  <a:pt x="87" y="146"/>
                </a:cubicBezTo>
                <a:cubicBezTo>
                  <a:pt x="86" y="148"/>
                  <a:pt x="85" y="150"/>
                  <a:pt x="85" y="152"/>
                </a:cubicBezTo>
                <a:cubicBezTo>
                  <a:pt x="85" y="154"/>
                  <a:pt x="86" y="155"/>
                  <a:pt x="88" y="156"/>
                </a:cubicBezTo>
                <a:cubicBezTo>
                  <a:pt x="90" y="154"/>
                  <a:pt x="90" y="154"/>
                  <a:pt x="90" y="154"/>
                </a:cubicBezTo>
                <a:cubicBezTo>
                  <a:pt x="92" y="154"/>
                  <a:pt x="92" y="156"/>
                  <a:pt x="94" y="156"/>
                </a:cubicBezTo>
                <a:cubicBezTo>
                  <a:pt x="97" y="156"/>
                  <a:pt x="96" y="151"/>
                  <a:pt x="99" y="151"/>
                </a:cubicBezTo>
                <a:cubicBezTo>
                  <a:pt x="101" y="151"/>
                  <a:pt x="101" y="154"/>
                  <a:pt x="102" y="155"/>
                </a:cubicBezTo>
                <a:cubicBezTo>
                  <a:pt x="102" y="156"/>
                  <a:pt x="104" y="156"/>
                  <a:pt x="105" y="157"/>
                </a:cubicBezTo>
                <a:cubicBezTo>
                  <a:pt x="106" y="154"/>
                  <a:pt x="108" y="152"/>
                  <a:pt x="108" y="149"/>
                </a:cubicBezTo>
                <a:cubicBezTo>
                  <a:pt x="108" y="148"/>
                  <a:pt x="108" y="147"/>
                  <a:pt x="107" y="146"/>
                </a:cubicBezTo>
                <a:cubicBezTo>
                  <a:pt x="107" y="140"/>
                  <a:pt x="107" y="140"/>
                  <a:pt x="107" y="140"/>
                </a:cubicBezTo>
                <a:cubicBezTo>
                  <a:pt x="110" y="137"/>
                  <a:pt x="110" y="135"/>
                  <a:pt x="112" y="131"/>
                </a:cubicBezTo>
                <a:cubicBezTo>
                  <a:pt x="114" y="129"/>
                  <a:pt x="116" y="129"/>
                  <a:pt x="116" y="126"/>
                </a:cubicBezTo>
                <a:cubicBezTo>
                  <a:pt x="116" y="122"/>
                  <a:pt x="115" y="119"/>
                  <a:pt x="114" y="115"/>
                </a:cubicBezTo>
                <a:cubicBezTo>
                  <a:pt x="114" y="112"/>
                  <a:pt x="115" y="108"/>
                  <a:pt x="112" y="108"/>
                </a:cubicBezTo>
                <a:cubicBezTo>
                  <a:pt x="111" y="108"/>
                  <a:pt x="110" y="110"/>
                  <a:pt x="108" y="110"/>
                </a:cubicBezTo>
                <a:cubicBezTo>
                  <a:pt x="104" y="113"/>
                  <a:pt x="102" y="113"/>
                  <a:pt x="98" y="115"/>
                </a:cubicBezTo>
                <a:cubicBezTo>
                  <a:pt x="95" y="116"/>
                  <a:pt x="93" y="116"/>
                  <a:pt x="91" y="118"/>
                </a:cubicBezTo>
                <a:cubicBezTo>
                  <a:pt x="89" y="120"/>
                  <a:pt x="90" y="122"/>
                  <a:pt x="90" y="124"/>
                </a:cubicBezTo>
                <a:close/>
                <a:moveTo>
                  <a:pt x="122" y="111"/>
                </a:moveTo>
                <a:cubicBezTo>
                  <a:pt x="122" y="117"/>
                  <a:pt x="122" y="117"/>
                  <a:pt x="122" y="117"/>
                </a:cubicBezTo>
                <a:cubicBezTo>
                  <a:pt x="122" y="120"/>
                  <a:pt x="120" y="122"/>
                  <a:pt x="119" y="124"/>
                </a:cubicBezTo>
                <a:cubicBezTo>
                  <a:pt x="118" y="127"/>
                  <a:pt x="120" y="128"/>
                  <a:pt x="119" y="131"/>
                </a:cubicBezTo>
                <a:cubicBezTo>
                  <a:pt x="118" y="132"/>
                  <a:pt x="117" y="133"/>
                  <a:pt x="117" y="134"/>
                </a:cubicBezTo>
                <a:cubicBezTo>
                  <a:pt x="117" y="136"/>
                  <a:pt x="118" y="136"/>
                  <a:pt x="118" y="138"/>
                </a:cubicBezTo>
                <a:cubicBezTo>
                  <a:pt x="118" y="140"/>
                  <a:pt x="116" y="141"/>
                  <a:pt x="116" y="143"/>
                </a:cubicBezTo>
                <a:cubicBezTo>
                  <a:pt x="116" y="144"/>
                  <a:pt x="117" y="144"/>
                  <a:pt x="118" y="144"/>
                </a:cubicBezTo>
                <a:cubicBezTo>
                  <a:pt x="116" y="147"/>
                  <a:pt x="114" y="147"/>
                  <a:pt x="113" y="149"/>
                </a:cubicBezTo>
                <a:cubicBezTo>
                  <a:pt x="111" y="152"/>
                  <a:pt x="111" y="154"/>
                  <a:pt x="109" y="157"/>
                </a:cubicBezTo>
                <a:cubicBezTo>
                  <a:pt x="107" y="159"/>
                  <a:pt x="104" y="160"/>
                  <a:pt x="104" y="164"/>
                </a:cubicBezTo>
                <a:cubicBezTo>
                  <a:pt x="104" y="167"/>
                  <a:pt x="105" y="168"/>
                  <a:pt x="107" y="170"/>
                </a:cubicBezTo>
                <a:cubicBezTo>
                  <a:pt x="108" y="171"/>
                  <a:pt x="108" y="173"/>
                  <a:pt x="110" y="173"/>
                </a:cubicBezTo>
                <a:cubicBezTo>
                  <a:pt x="112" y="173"/>
                  <a:pt x="113" y="171"/>
                  <a:pt x="115" y="170"/>
                </a:cubicBezTo>
                <a:cubicBezTo>
                  <a:pt x="116" y="172"/>
                  <a:pt x="117" y="173"/>
                  <a:pt x="119" y="173"/>
                </a:cubicBezTo>
                <a:cubicBezTo>
                  <a:pt x="122" y="173"/>
                  <a:pt x="122" y="170"/>
                  <a:pt x="122" y="167"/>
                </a:cubicBezTo>
                <a:cubicBezTo>
                  <a:pt x="123" y="165"/>
                  <a:pt x="123" y="164"/>
                  <a:pt x="123" y="162"/>
                </a:cubicBezTo>
                <a:cubicBezTo>
                  <a:pt x="123" y="161"/>
                  <a:pt x="123" y="161"/>
                  <a:pt x="122" y="160"/>
                </a:cubicBezTo>
                <a:cubicBezTo>
                  <a:pt x="130" y="154"/>
                  <a:pt x="130" y="154"/>
                  <a:pt x="130" y="154"/>
                </a:cubicBezTo>
                <a:cubicBezTo>
                  <a:pt x="131" y="155"/>
                  <a:pt x="131" y="156"/>
                  <a:pt x="132" y="156"/>
                </a:cubicBezTo>
                <a:cubicBezTo>
                  <a:pt x="134" y="156"/>
                  <a:pt x="134" y="154"/>
                  <a:pt x="135" y="153"/>
                </a:cubicBezTo>
                <a:cubicBezTo>
                  <a:pt x="138" y="152"/>
                  <a:pt x="141" y="152"/>
                  <a:pt x="141" y="149"/>
                </a:cubicBezTo>
                <a:cubicBezTo>
                  <a:pt x="141" y="146"/>
                  <a:pt x="139" y="146"/>
                  <a:pt x="138" y="143"/>
                </a:cubicBezTo>
                <a:cubicBezTo>
                  <a:pt x="137" y="142"/>
                  <a:pt x="135" y="140"/>
                  <a:pt x="133" y="140"/>
                </a:cubicBezTo>
                <a:cubicBezTo>
                  <a:pt x="133" y="140"/>
                  <a:pt x="132" y="141"/>
                  <a:pt x="131" y="141"/>
                </a:cubicBezTo>
                <a:cubicBezTo>
                  <a:pt x="128" y="141"/>
                  <a:pt x="128" y="141"/>
                  <a:pt x="128" y="141"/>
                </a:cubicBezTo>
                <a:cubicBezTo>
                  <a:pt x="129" y="138"/>
                  <a:pt x="128" y="136"/>
                  <a:pt x="128" y="133"/>
                </a:cubicBezTo>
                <a:cubicBezTo>
                  <a:pt x="128" y="129"/>
                  <a:pt x="131" y="127"/>
                  <a:pt x="131" y="124"/>
                </a:cubicBezTo>
                <a:cubicBezTo>
                  <a:pt x="132" y="121"/>
                  <a:pt x="131" y="116"/>
                  <a:pt x="134" y="116"/>
                </a:cubicBezTo>
                <a:cubicBezTo>
                  <a:pt x="135" y="116"/>
                  <a:pt x="135" y="117"/>
                  <a:pt x="136" y="117"/>
                </a:cubicBezTo>
                <a:cubicBezTo>
                  <a:pt x="137" y="117"/>
                  <a:pt x="138" y="115"/>
                  <a:pt x="139" y="115"/>
                </a:cubicBezTo>
                <a:cubicBezTo>
                  <a:pt x="141" y="115"/>
                  <a:pt x="141" y="119"/>
                  <a:pt x="143" y="120"/>
                </a:cubicBezTo>
                <a:cubicBezTo>
                  <a:pt x="144" y="120"/>
                  <a:pt x="144" y="120"/>
                  <a:pt x="144" y="120"/>
                </a:cubicBezTo>
                <a:cubicBezTo>
                  <a:pt x="144" y="120"/>
                  <a:pt x="144" y="119"/>
                  <a:pt x="144" y="119"/>
                </a:cubicBezTo>
                <a:cubicBezTo>
                  <a:pt x="144" y="117"/>
                  <a:pt x="142" y="116"/>
                  <a:pt x="142" y="114"/>
                </a:cubicBezTo>
                <a:cubicBezTo>
                  <a:pt x="141" y="112"/>
                  <a:pt x="141" y="110"/>
                  <a:pt x="141" y="107"/>
                </a:cubicBezTo>
                <a:cubicBezTo>
                  <a:pt x="141" y="104"/>
                  <a:pt x="138" y="103"/>
                  <a:pt x="136" y="101"/>
                </a:cubicBezTo>
                <a:cubicBezTo>
                  <a:pt x="134" y="99"/>
                  <a:pt x="134" y="94"/>
                  <a:pt x="131" y="96"/>
                </a:cubicBezTo>
                <a:cubicBezTo>
                  <a:pt x="125" y="99"/>
                  <a:pt x="122" y="104"/>
                  <a:pt x="122" y="111"/>
                </a:cubicBezTo>
                <a:close/>
                <a:moveTo>
                  <a:pt x="161" y="148"/>
                </a:moveTo>
                <a:cubicBezTo>
                  <a:pt x="162" y="150"/>
                  <a:pt x="162" y="152"/>
                  <a:pt x="163" y="153"/>
                </a:cubicBezTo>
                <a:cubicBezTo>
                  <a:pt x="164" y="155"/>
                  <a:pt x="166" y="154"/>
                  <a:pt x="167" y="155"/>
                </a:cubicBezTo>
                <a:cubicBezTo>
                  <a:pt x="168" y="154"/>
                  <a:pt x="169" y="153"/>
                  <a:pt x="169" y="151"/>
                </a:cubicBezTo>
                <a:cubicBezTo>
                  <a:pt x="169" y="149"/>
                  <a:pt x="169" y="148"/>
                  <a:pt x="167" y="147"/>
                </a:cubicBezTo>
                <a:cubicBezTo>
                  <a:pt x="165" y="146"/>
                  <a:pt x="163" y="147"/>
                  <a:pt x="161" y="148"/>
                </a:cubicBezTo>
                <a:close/>
                <a:moveTo>
                  <a:pt x="50" y="9"/>
                </a:moveTo>
                <a:cubicBezTo>
                  <a:pt x="56" y="12"/>
                  <a:pt x="61" y="10"/>
                  <a:pt x="67" y="12"/>
                </a:cubicBezTo>
                <a:cubicBezTo>
                  <a:pt x="75" y="13"/>
                  <a:pt x="78" y="17"/>
                  <a:pt x="85" y="17"/>
                </a:cubicBezTo>
                <a:cubicBezTo>
                  <a:pt x="87" y="17"/>
                  <a:pt x="87" y="17"/>
                  <a:pt x="88" y="16"/>
                </a:cubicBezTo>
                <a:moveTo>
                  <a:pt x="14" y="4"/>
                </a:moveTo>
                <a:cubicBezTo>
                  <a:pt x="18" y="2"/>
                  <a:pt x="20" y="0"/>
                  <a:pt x="24" y="0"/>
                </a:cubicBezTo>
                <a:cubicBezTo>
                  <a:pt x="28" y="0"/>
                  <a:pt x="29" y="4"/>
                  <a:pt x="32" y="7"/>
                </a:cubicBezTo>
                <a:cubicBezTo>
                  <a:pt x="33" y="8"/>
                  <a:pt x="34" y="7"/>
                  <a:pt x="35" y="8"/>
                </a:cubicBezTo>
                <a:cubicBezTo>
                  <a:pt x="37" y="9"/>
                  <a:pt x="38" y="10"/>
                  <a:pt x="40" y="10"/>
                </a:cubicBezTo>
                <a:cubicBezTo>
                  <a:pt x="46" y="10"/>
                  <a:pt x="46" y="10"/>
                  <a:pt x="46" y="10"/>
                </a:cubicBezTo>
                <a:cubicBezTo>
                  <a:pt x="48" y="10"/>
                  <a:pt x="49" y="9"/>
                  <a:pt x="50" y="9"/>
                </a:cubicBezTo>
                <a:cubicBezTo>
                  <a:pt x="14" y="4"/>
                  <a:pt x="14" y="4"/>
                  <a:pt x="14" y="4"/>
                </a:cubicBezTo>
                <a:cubicBezTo>
                  <a:pt x="14" y="5"/>
                  <a:pt x="14" y="6"/>
                  <a:pt x="14" y="8"/>
                </a:cubicBezTo>
                <a:cubicBezTo>
                  <a:pt x="14" y="10"/>
                  <a:pt x="13" y="11"/>
                  <a:pt x="13" y="14"/>
                </a:cubicBezTo>
                <a:cubicBezTo>
                  <a:pt x="13" y="21"/>
                  <a:pt x="13" y="21"/>
                  <a:pt x="13" y="21"/>
                </a:cubicBezTo>
                <a:cubicBezTo>
                  <a:pt x="13" y="23"/>
                  <a:pt x="11" y="24"/>
                  <a:pt x="9" y="25"/>
                </a:cubicBezTo>
                <a:cubicBezTo>
                  <a:pt x="7" y="27"/>
                  <a:pt x="7" y="29"/>
                  <a:pt x="5" y="32"/>
                </a:cubicBezTo>
                <a:cubicBezTo>
                  <a:pt x="3" y="36"/>
                  <a:pt x="0" y="38"/>
                  <a:pt x="0" y="42"/>
                </a:cubicBezTo>
                <a:cubicBezTo>
                  <a:pt x="0" y="45"/>
                  <a:pt x="3" y="46"/>
                  <a:pt x="6" y="48"/>
                </a:cubicBezTo>
                <a:cubicBezTo>
                  <a:pt x="13" y="54"/>
                  <a:pt x="22" y="54"/>
                  <a:pt x="24" y="64"/>
                </a:cubicBezTo>
                <a:cubicBezTo>
                  <a:pt x="25" y="67"/>
                  <a:pt x="28" y="67"/>
                  <a:pt x="30" y="67"/>
                </a:cubicBezTo>
                <a:cubicBezTo>
                  <a:pt x="33" y="68"/>
                  <a:pt x="34" y="70"/>
                  <a:pt x="37" y="72"/>
                </a:cubicBezTo>
                <a:cubicBezTo>
                  <a:pt x="39" y="73"/>
                  <a:pt x="41" y="74"/>
                  <a:pt x="43" y="74"/>
                </a:cubicBezTo>
                <a:cubicBezTo>
                  <a:pt x="46" y="75"/>
                  <a:pt x="49" y="75"/>
                  <a:pt x="49" y="77"/>
                </a:cubicBezTo>
                <a:cubicBezTo>
                  <a:pt x="49" y="79"/>
                  <a:pt x="48" y="79"/>
                  <a:pt x="47" y="81"/>
                </a:cubicBezTo>
                <a:cubicBezTo>
                  <a:pt x="45" y="84"/>
                  <a:pt x="44" y="86"/>
                  <a:pt x="40" y="86"/>
                </a:cubicBezTo>
                <a:cubicBezTo>
                  <a:pt x="40" y="93"/>
                  <a:pt x="40" y="93"/>
                  <a:pt x="40" y="93"/>
                </a:cubicBezTo>
                <a:cubicBezTo>
                  <a:pt x="40" y="98"/>
                  <a:pt x="37" y="100"/>
                  <a:pt x="37" y="106"/>
                </a:cubicBezTo>
                <a:cubicBezTo>
                  <a:pt x="37" y="108"/>
                  <a:pt x="38" y="109"/>
                  <a:pt x="38" y="111"/>
                </a:cubicBezTo>
                <a:cubicBezTo>
                  <a:pt x="39" y="113"/>
                  <a:pt x="39" y="115"/>
                  <a:pt x="40" y="116"/>
                </a:cubicBezTo>
                <a:cubicBezTo>
                  <a:pt x="42" y="118"/>
                  <a:pt x="44" y="117"/>
                  <a:pt x="46" y="118"/>
                </a:cubicBezTo>
                <a:cubicBezTo>
                  <a:pt x="49" y="119"/>
                  <a:pt x="49" y="122"/>
                  <a:pt x="52" y="122"/>
                </a:cubicBezTo>
                <a:cubicBezTo>
                  <a:pt x="54" y="122"/>
                  <a:pt x="55" y="120"/>
                  <a:pt x="57" y="120"/>
                </a:cubicBezTo>
                <a:cubicBezTo>
                  <a:pt x="61" y="120"/>
                  <a:pt x="63" y="122"/>
                  <a:pt x="67" y="122"/>
                </a:cubicBezTo>
                <a:cubicBezTo>
                  <a:pt x="71" y="122"/>
                  <a:pt x="73" y="122"/>
                  <a:pt x="77" y="120"/>
                </a:cubicBezTo>
                <a:cubicBezTo>
                  <a:pt x="74" y="117"/>
                  <a:pt x="72" y="116"/>
                  <a:pt x="72" y="112"/>
                </a:cubicBezTo>
                <a:cubicBezTo>
                  <a:pt x="72" y="109"/>
                  <a:pt x="73" y="107"/>
                  <a:pt x="75" y="105"/>
                </a:cubicBezTo>
                <a:cubicBezTo>
                  <a:pt x="77" y="104"/>
                  <a:pt x="77" y="103"/>
                  <a:pt x="78" y="102"/>
                </a:cubicBezTo>
                <a:cubicBezTo>
                  <a:pt x="81" y="101"/>
                  <a:pt x="82" y="101"/>
                  <a:pt x="85" y="100"/>
                </a:cubicBezTo>
                <a:cubicBezTo>
                  <a:pt x="92" y="98"/>
                  <a:pt x="95" y="96"/>
                  <a:pt x="102" y="96"/>
                </a:cubicBezTo>
                <a:cubicBezTo>
                  <a:pt x="105" y="96"/>
                  <a:pt x="106" y="96"/>
                  <a:pt x="108" y="96"/>
                </a:cubicBezTo>
                <a:cubicBezTo>
                  <a:pt x="110" y="97"/>
                  <a:pt x="110" y="101"/>
                  <a:pt x="112" y="101"/>
                </a:cubicBezTo>
                <a:cubicBezTo>
                  <a:pt x="114" y="101"/>
                  <a:pt x="114" y="99"/>
                  <a:pt x="114" y="98"/>
                </a:cubicBezTo>
                <a:cubicBezTo>
                  <a:pt x="114" y="86"/>
                  <a:pt x="123" y="105"/>
                  <a:pt x="123" y="84"/>
                </a:cubicBezTo>
                <a:cubicBezTo>
                  <a:pt x="123" y="72"/>
                  <a:pt x="120" y="78"/>
                  <a:pt x="115" y="78"/>
                </a:cubicBezTo>
                <a:cubicBezTo>
                  <a:pt x="111" y="78"/>
                  <a:pt x="109" y="74"/>
                  <a:pt x="108" y="70"/>
                </a:cubicBezTo>
                <a:cubicBezTo>
                  <a:pt x="106" y="65"/>
                  <a:pt x="102" y="64"/>
                  <a:pt x="99" y="58"/>
                </a:cubicBezTo>
                <a:cubicBezTo>
                  <a:pt x="95" y="51"/>
                  <a:pt x="83" y="53"/>
                  <a:pt x="83" y="45"/>
                </a:cubicBezTo>
                <a:cubicBezTo>
                  <a:pt x="83" y="43"/>
                  <a:pt x="85" y="42"/>
                  <a:pt x="85" y="39"/>
                </a:cubicBezTo>
                <a:cubicBezTo>
                  <a:pt x="85" y="37"/>
                  <a:pt x="84" y="35"/>
                  <a:pt x="84" y="32"/>
                </a:cubicBezTo>
                <a:cubicBezTo>
                  <a:pt x="85" y="32"/>
                  <a:pt x="85" y="32"/>
                  <a:pt x="86" y="32"/>
                </a:cubicBezTo>
                <a:cubicBezTo>
                  <a:pt x="87" y="32"/>
                  <a:pt x="88" y="33"/>
                  <a:pt x="89" y="34"/>
                </a:cubicBezTo>
                <a:cubicBezTo>
                  <a:pt x="94" y="41"/>
                  <a:pt x="88" y="29"/>
                  <a:pt x="88" y="29"/>
                </a:cubicBezTo>
                <a:cubicBezTo>
                  <a:pt x="88" y="28"/>
                  <a:pt x="89" y="28"/>
                  <a:pt x="91" y="27"/>
                </a:cubicBezTo>
                <a:cubicBezTo>
                  <a:pt x="93" y="26"/>
                  <a:pt x="96" y="25"/>
                  <a:pt x="96" y="22"/>
                </a:cubicBezTo>
                <a:cubicBezTo>
                  <a:pt x="96" y="20"/>
                  <a:pt x="96" y="17"/>
                  <a:pt x="94" y="17"/>
                </a:cubicBezTo>
                <a:cubicBezTo>
                  <a:pt x="91" y="16"/>
                  <a:pt x="90" y="17"/>
                  <a:pt x="88" y="16"/>
                </a:cubicBezTo>
                <a:lnTo>
                  <a:pt x="14" y="4"/>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noEditPoints="1"/>
          </p:cNvSpPr>
          <p:nvPr/>
        </p:nvSpPr>
        <p:spPr bwMode="auto">
          <a:xfrm>
            <a:off x="6099220" y="3312155"/>
            <a:ext cx="444945" cy="974016"/>
          </a:xfrm>
          <a:custGeom>
            <a:avLst/>
            <a:gdLst/>
            <a:ahLst/>
            <a:cxnLst>
              <a:cxn ang="0">
                <a:pos x="64" y="242"/>
              </a:cxn>
              <a:cxn ang="0">
                <a:pos x="66" y="255"/>
              </a:cxn>
              <a:cxn ang="0">
                <a:pos x="67" y="269"/>
              </a:cxn>
              <a:cxn ang="0">
                <a:pos x="69" y="268"/>
              </a:cxn>
              <a:cxn ang="0">
                <a:pos x="69" y="259"/>
              </a:cxn>
              <a:cxn ang="0">
                <a:pos x="71" y="245"/>
              </a:cxn>
              <a:cxn ang="0">
                <a:pos x="68" y="241"/>
              </a:cxn>
              <a:cxn ang="0">
                <a:pos x="77" y="313"/>
              </a:cxn>
              <a:cxn ang="0">
                <a:pos x="80" y="321"/>
              </a:cxn>
              <a:cxn ang="0">
                <a:pos x="81" y="315"/>
              </a:cxn>
              <a:cxn ang="0">
                <a:pos x="92" y="324"/>
              </a:cxn>
              <a:cxn ang="0">
                <a:pos x="101" y="325"/>
              </a:cxn>
              <a:cxn ang="0">
                <a:pos x="97" y="321"/>
              </a:cxn>
              <a:cxn ang="0">
                <a:pos x="104" y="324"/>
              </a:cxn>
              <a:cxn ang="0">
                <a:pos x="108" y="327"/>
              </a:cxn>
              <a:cxn ang="0">
                <a:pos x="105" y="64"/>
              </a:cxn>
              <a:cxn ang="0">
                <a:pos x="123" y="67"/>
              </a:cxn>
              <a:cxn ang="0">
                <a:pos x="131" y="70"/>
              </a:cxn>
              <a:cxn ang="0">
                <a:pos x="141" y="69"/>
              </a:cxn>
              <a:cxn ang="0">
                <a:pos x="147" y="57"/>
              </a:cxn>
              <a:cxn ang="0">
                <a:pos x="140" y="39"/>
              </a:cxn>
              <a:cxn ang="0">
                <a:pos x="126" y="29"/>
              </a:cxn>
              <a:cxn ang="0">
                <a:pos x="84" y="20"/>
              </a:cxn>
              <a:cxn ang="0">
                <a:pos x="69" y="0"/>
              </a:cxn>
              <a:cxn ang="0">
                <a:pos x="39" y="7"/>
              </a:cxn>
              <a:cxn ang="0">
                <a:pos x="38" y="6"/>
              </a:cxn>
              <a:cxn ang="0">
                <a:pos x="37" y="39"/>
              </a:cxn>
              <a:cxn ang="0">
                <a:pos x="29" y="58"/>
              </a:cxn>
              <a:cxn ang="0">
                <a:pos x="15" y="63"/>
              </a:cxn>
              <a:cxn ang="0">
                <a:pos x="10" y="87"/>
              </a:cxn>
              <a:cxn ang="0">
                <a:pos x="3" y="107"/>
              </a:cxn>
              <a:cxn ang="0">
                <a:pos x="8" y="114"/>
              </a:cxn>
              <a:cxn ang="0">
                <a:pos x="13" y="131"/>
              </a:cxn>
              <a:cxn ang="0">
                <a:pos x="16" y="150"/>
              </a:cxn>
              <a:cxn ang="0">
                <a:pos x="12" y="172"/>
              </a:cxn>
              <a:cxn ang="0">
                <a:pos x="9" y="182"/>
              </a:cxn>
              <a:cxn ang="0">
                <a:pos x="3" y="209"/>
              </a:cxn>
              <a:cxn ang="0">
                <a:pos x="4" y="227"/>
              </a:cxn>
              <a:cxn ang="0">
                <a:pos x="12" y="230"/>
              </a:cxn>
              <a:cxn ang="0">
                <a:pos x="18" y="233"/>
              </a:cxn>
              <a:cxn ang="0">
                <a:pos x="31" y="231"/>
              </a:cxn>
              <a:cxn ang="0">
                <a:pos x="43" y="228"/>
              </a:cxn>
              <a:cxn ang="0">
                <a:pos x="62" y="227"/>
              </a:cxn>
              <a:cxn ang="0">
                <a:pos x="67" y="226"/>
              </a:cxn>
              <a:cxn ang="0">
                <a:pos x="56" y="198"/>
              </a:cxn>
              <a:cxn ang="0">
                <a:pos x="56" y="185"/>
              </a:cxn>
              <a:cxn ang="0">
                <a:pos x="63" y="175"/>
              </a:cxn>
              <a:cxn ang="0">
                <a:pos x="62" y="166"/>
              </a:cxn>
              <a:cxn ang="0">
                <a:pos x="60" y="154"/>
              </a:cxn>
              <a:cxn ang="0">
                <a:pos x="59" y="138"/>
              </a:cxn>
              <a:cxn ang="0">
                <a:pos x="61" y="124"/>
              </a:cxn>
              <a:cxn ang="0">
                <a:pos x="65" y="108"/>
              </a:cxn>
              <a:cxn ang="0">
                <a:pos x="65" y="94"/>
              </a:cxn>
              <a:cxn ang="0">
                <a:pos x="62" y="84"/>
              </a:cxn>
              <a:cxn ang="0">
                <a:pos x="57" y="76"/>
              </a:cxn>
              <a:cxn ang="0">
                <a:pos x="57" y="65"/>
              </a:cxn>
              <a:cxn ang="0">
                <a:pos x="71" y="56"/>
              </a:cxn>
              <a:cxn ang="0">
                <a:pos x="88" y="48"/>
              </a:cxn>
              <a:cxn ang="0">
                <a:pos x="104" y="56"/>
              </a:cxn>
              <a:cxn ang="0">
                <a:pos x="104" y="62"/>
              </a:cxn>
            </a:cxnLst>
            <a:rect l="0" t="0" r="r" b="b"/>
            <a:pathLst>
              <a:path w="150" h="328">
                <a:moveTo>
                  <a:pt x="68" y="241"/>
                </a:moveTo>
                <a:cubicBezTo>
                  <a:pt x="66" y="237"/>
                  <a:pt x="64" y="238"/>
                  <a:pt x="64" y="242"/>
                </a:cubicBezTo>
                <a:cubicBezTo>
                  <a:pt x="64" y="244"/>
                  <a:pt x="66" y="246"/>
                  <a:pt x="66" y="248"/>
                </a:cubicBezTo>
                <a:cubicBezTo>
                  <a:pt x="66" y="255"/>
                  <a:pt x="66" y="255"/>
                  <a:pt x="66" y="255"/>
                </a:cubicBezTo>
                <a:cubicBezTo>
                  <a:pt x="66" y="259"/>
                  <a:pt x="64" y="260"/>
                  <a:pt x="64" y="263"/>
                </a:cubicBezTo>
                <a:cubicBezTo>
                  <a:pt x="64" y="266"/>
                  <a:pt x="67" y="267"/>
                  <a:pt x="67" y="269"/>
                </a:cubicBezTo>
                <a:cubicBezTo>
                  <a:pt x="67" y="275"/>
                  <a:pt x="67" y="275"/>
                  <a:pt x="67" y="275"/>
                </a:cubicBezTo>
                <a:cubicBezTo>
                  <a:pt x="71" y="287"/>
                  <a:pt x="69" y="272"/>
                  <a:pt x="69" y="268"/>
                </a:cubicBezTo>
                <a:cubicBezTo>
                  <a:pt x="70" y="267"/>
                  <a:pt x="71" y="266"/>
                  <a:pt x="71" y="264"/>
                </a:cubicBezTo>
                <a:cubicBezTo>
                  <a:pt x="71" y="262"/>
                  <a:pt x="69" y="261"/>
                  <a:pt x="69" y="259"/>
                </a:cubicBezTo>
                <a:cubicBezTo>
                  <a:pt x="69" y="256"/>
                  <a:pt x="71" y="254"/>
                  <a:pt x="71" y="251"/>
                </a:cubicBezTo>
                <a:cubicBezTo>
                  <a:pt x="71" y="245"/>
                  <a:pt x="71" y="245"/>
                  <a:pt x="71" y="245"/>
                </a:cubicBezTo>
                <a:cubicBezTo>
                  <a:pt x="70" y="244"/>
                  <a:pt x="68" y="243"/>
                  <a:pt x="68" y="242"/>
                </a:cubicBezTo>
                <a:cubicBezTo>
                  <a:pt x="68" y="241"/>
                  <a:pt x="68" y="241"/>
                  <a:pt x="68" y="241"/>
                </a:cubicBezTo>
                <a:close/>
                <a:moveTo>
                  <a:pt x="81" y="315"/>
                </a:moveTo>
                <a:cubicBezTo>
                  <a:pt x="79" y="315"/>
                  <a:pt x="78" y="314"/>
                  <a:pt x="77" y="313"/>
                </a:cubicBezTo>
                <a:cubicBezTo>
                  <a:pt x="77" y="314"/>
                  <a:pt x="76" y="314"/>
                  <a:pt x="76" y="315"/>
                </a:cubicBezTo>
                <a:cubicBezTo>
                  <a:pt x="76" y="318"/>
                  <a:pt x="78" y="321"/>
                  <a:pt x="80" y="321"/>
                </a:cubicBezTo>
                <a:cubicBezTo>
                  <a:pt x="83" y="321"/>
                  <a:pt x="85" y="319"/>
                  <a:pt x="86" y="316"/>
                </a:cubicBezTo>
                <a:cubicBezTo>
                  <a:pt x="84" y="315"/>
                  <a:pt x="83" y="315"/>
                  <a:pt x="81" y="315"/>
                </a:cubicBezTo>
                <a:close/>
                <a:moveTo>
                  <a:pt x="97" y="321"/>
                </a:moveTo>
                <a:cubicBezTo>
                  <a:pt x="95" y="321"/>
                  <a:pt x="92" y="322"/>
                  <a:pt x="92" y="324"/>
                </a:cubicBezTo>
                <a:cubicBezTo>
                  <a:pt x="92" y="326"/>
                  <a:pt x="94" y="325"/>
                  <a:pt x="96" y="325"/>
                </a:cubicBezTo>
                <a:cubicBezTo>
                  <a:pt x="98" y="325"/>
                  <a:pt x="99" y="325"/>
                  <a:pt x="101" y="325"/>
                </a:cubicBezTo>
                <a:cubicBezTo>
                  <a:pt x="101" y="322"/>
                  <a:pt x="101" y="322"/>
                  <a:pt x="101" y="322"/>
                </a:cubicBezTo>
                <a:cubicBezTo>
                  <a:pt x="99" y="322"/>
                  <a:pt x="99" y="321"/>
                  <a:pt x="97" y="321"/>
                </a:cubicBezTo>
                <a:close/>
                <a:moveTo>
                  <a:pt x="105" y="323"/>
                </a:moveTo>
                <a:cubicBezTo>
                  <a:pt x="105" y="324"/>
                  <a:pt x="104" y="324"/>
                  <a:pt x="104" y="324"/>
                </a:cubicBezTo>
                <a:cubicBezTo>
                  <a:pt x="104" y="326"/>
                  <a:pt x="106" y="327"/>
                  <a:pt x="107" y="328"/>
                </a:cubicBezTo>
                <a:cubicBezTo>
                  <a:pt x="107" y="328"/>
                  <a:pt x="108" y="327"/>
                  <a:pt x="108" y="327"/>
                </a:cubicBezTo>
                <a:cubicBezTo>
                  <a:pt x="108" y="325"/>
                  <a:pt x="107" y="324"/>
                  <a:pt x="105" y="323"/>
                </a:cubicBezTo>
                <a:close/>
                <a:moveTo>
                  <a:pt x="105" y="64"/>
                </a:moveTo>
                <a:cubicBezTo>
                  <a:pt x="109" y="62"/>
                  <a:pt x="111" y="60"/>
                  <a:pt x="115" y="60"/>
                </a:cubicBezTo>
                <a:cubicBezTo>
                  <a:pt x="119" y="60"/>
                  <a:pt x="120" y="64"/>
                  <a:pt x="123" y="67"/>
                </a:cubicBezTo>
                <a:cubicBezTo>
                  <a:pt x="124" y="68"/>
                  <a:pt x="125" y="67"/>
                  <a:pt x="126" y="68"/>
                </a:cubicBezTo>
                <a:cubicBezTo>
                  <a:pt x="128" y="69"/>
                  <a:pt x="129" y="70"/>
                  <a:pt x="131" y="70"/>
                </a:cubicBezTo>
                <a:cubicBezTo>
                  <a:pt x="137" y="70"/>
                  <a:pt x="137" y="70"/>
                  <a:pt x="137" y="70"/>
                </a:cubicBezTo>
                <a:cubicBezTo>
                  <a:pt x="139" y="70"/>
                  <a:pt x="140" y="69"/>
                  <a:pt x="141" y="69"/>
                </a:cubicBezTo>
                <a:cubicBezTo>
                  <a:pt x="141" y="69"/>
                  <a:pt x="141" y="69"/>
                  <a:pt x="141" y="69"/>
                </a:cubicBezTo>
                <a:cubicBezTo>
                  <a:pt x="144" y="65"/>
                  <a:pt x="144" y="62"/>
                  <a:pt x="147" y="57"/>
                </a:cubicBezTo>
                <a:cubicBezTo>
                  <a:pt x="148" y="54"/>
                  <a:pt x="150" y="53"/>
                  <a:pt x="150" y="50"/>
                </a:cubicBezTo>
                <a:cubicBezTo>
                  <a:pt x="150" y="44"/>
                  <a:pt x="145" y="42"/>
                  <a:pt x="140" y="39"/>
                </a:cubicBezTo>
                <a:cubicBezTo>
                  <a:pt x="136" y="36"/>
                  <a:pt x="134" y="34"/>
                  <a:pt x="129" y="31"/>
                </a:cubicBezTo>
                <a:cubicBezTo>
                  <a:pt x="128" y="30"/>
                  <a:pt x="128" y="29"/>
                  <a:pt x="126" y="29"/>
                </a:cubicBezTo>
                <a:cubicBezTo>
                  <a:pt x="103" y="29"/>
                  <a:pt x="103" y="29"/>
                  <a:pt x="103" y="29"/>
                </a:cubicBezTo>
                <a:cubicBezTo>
                  <a:pt x="95" y="29"/>
                  <a:pt x="89" y="26"/>
                  <a:pt x="84" y="20"/>
                </a:cubicBezTo>
                <a:cubicBezTo>
                  <a:pt x="80" y="15"/>
                  <a:pt x="79" y="12"/>
                  <a:pt x="75" y="7"/>
                </a:cubicBezTo>
                <a:cubicBezTo>
                  <a:pt x="73" y="4"/>
                  <a:pt x="72" y="0"/>
                  <a:pt x="69" y="0"/>
                </a:cubicBezTo>
                <a:cubicBezTo>
                  <a:pt x="61" y="0"/>
                  <a:pt x="60" y="12"/>
                  <a:pt x="52" y="12"/>
                </a:cubicBezTo>
                <a:cubicBezTo>
                  <a:pt x="47" y="12"/>
                  <a:pt x="42" y="12"/>
                  <a:pt x="39" y="7"/>
                </a:cubicBezTo>
                <a:cubicBezTo>
                  <a:pt x="39" y="7"/>
                  <a:pt x="38" y="7"/>
                  <a:pt x="38" y="6"/>
                </a:cubicBezTo>
                <a:cubicBezTo>
                  <a:pt x="38" y="6"/>
                  <a:pt x="38" y="6"/>
                  <a:pt x="38" y="6"/>
                </a:cubicBezTo>
                <a:cubicBezTo>
                  <a:pt x="36" y="12"/>
                  <a:pt x="35" y="16"/>
                  <a:pt x="35" y="22"/>
                </a:cubicBezTo>
                <a:cubicBezTo>
                  <a:pt x="35" y="28"/>
                  <a:pt x="35" y="33"/>
                  <a:pt x="37" y="39"/>
                </a:cubicBezTo>
                <a:cubicBezTo>
                  <a:pt x="38" y="44"/>
                  <a:pt x="40" y="47"/>
                  <a:pt x="40" y="52"/>
                </a:cubicBezTo>
                <a:cubicBezTo>
                  <a:pt x="40" y="57"/>
                  <a:pt x="34" y="57"/>
                  <a:pt x="29" y="58"/>
                </a:cubicBezTo>
                <a:cubicBezTo>
                  <a:pt x="28" y="58"/>
                  <a:pt x="27" y="59"/>
                  <a:pt x="25" y="59"/>
                </a:cubicBezTo>
                <a:cubicBezTo>
                  <a:pt x="21" y="60"/>
                  <a:pt x="18" y="60"/>
                  <a:pt x="15" y="63"/>
                </a:cubicBezTo>
                <a:cubicBezTo>
                  <a:pt x="13" y="66"/>
                  <a:pt x="13" y="68"/>
                  <a:pt x="13" y="71"/>
                </a:cubicBezTo>
                <a:cubicBezTo>
                  <a:pt x="12" y="77"/>
                  <a:pt x="11" y="81"/>
                  <a:pt x="10" y="87"/>
                </a:cubicBezTo>
                <a:cubicBezTo>
                  <a:pt x="10" y="92"/>
                  <a:pt x="11" y="95"/>
                  <a:pt x="8" y="99"/>
                </a:cubicBezTo>
                <a:cubicBezTo>
                  <a:pt x="7" y="102"/>
                  <a:pt x="5" y="104"/>
                  <a:pt x="3" y="107"/>
                </a:cubicBezTo>
                <a:cubicBezTo>
                  <a:pt x="3" y="107"/>
                  <a:pt x="3" y="107"/>
                  <a:pt x="3" y="107"/>
                </a:cubicBezTo>
                <a:cubicBezTo>
                  <a:pt x="5" y="108"/>
                  <a:pt x="7" y="111"/>
                  <a:pt x="8" y="114"/>
                </a:cubicBezTo>
                <a:cubicBezTo>
                  <a:pt x="9" y="118"/>
                  <a:pt x="9" y="120"/>
                  <a:pt x="10" y="123"/>
                </a:cubicBezTo>
                <a:cubicBezTo>
                  <a:pt x="11" y="126"/>
                  <a:pt x="12" y="128"/>
                  <a:pt x="13" y="131"/>
                </a:cubicBezTo>
                <a:cubicBezTo>
                  <a:pt x="15" y="137"/>
                  <a:pt x="15" y="140"/>
                  <a:pt x="15" y="146"/>
                </a:cubicBezTo>
                <a:cubicBezTo>
                  <a:pt x="15" y="148"/>
                  <a:pt x="16" y="149"/>
                  <a:pt x="16" y="150"/>
                </a:cubicBezTo>
                <a:cubicBezTo>
                  <a:pt x="16" y="155"/>
                  <a:pt x="13" y="157"/>
                  <a:pt x="13" y="161"/>
                </a:cubicBezTo>
                <a:cubicBezTo>
                  <a:pt x="12" y="165"/>
                  <a:pt x="13" y="168"/>
                  <a:pt x="12" y="172"/>
                </a:cubicBezTo>
                <a:cubicBezTo>
                  <a:pt x="11" y="175"/>
                  <a:pt x="7" y="176"/>
                  <a:pt x="7" y="179"/>
                </a:cubicBezTo>
                <a:cubicBezTo>
                  <a:pt x="7" y="180"/>
                  <a:pt x="8" y="181"/>
                  <a:pt x="9" y="182"/>
                </a:cubicBezTo>
                <a:cubicBezTo>
                  <a:pt x="10" y="186"/>
                  <a:pt x="10" y="186"/>
                  <a:pt x="10" y="186"/>
                </a:cubicBezTo>
                <a:cubicBezTo>
                  <a:pt x="4" y="194"/>
                  <a:pt x="6" y="200"/>
                  <a:pt x="3" y="209"/>
                </a:cubicBezTo>
                <a:cubicBezTo>
                  <a:pt x="2" y="212"/>
                  <a:pt x="0" y="214"/>
                  <a:pt x="0" y="217"/>
                </a:cubicBezTo>
                <a:cubicBezTo>
                  <a:pt x="0" y="221"/>
                  <a:pt x="2" y="223"/>
                  <a:pt x="4" y="227"/>
                </a:cubicBezTo>
                <a:cubicBezTo>
                  <a:pt x="6" y="227"/>
                  <a:pt x="7" y="225"/>
                  <a:pt x="9" y="225"/>
                </a:cubicBezTo>
                <a:cubicBezTo>
                  <a:pt x="11" y="225"/>
                  <a:pt x="10" y="230"/>
                  <a:pt x="12" y="230"/>
                </a:cubicBezTo>
                <a:cubicBezTo>
                  <a:pt x="14" y="230"/>
                  <a:pt x="14" y="230"/>
                  <a:pt x="15" y="229"/>
                </a:cubicBezTo>
                <a:cubicBezTo>
                  <a:pt x="16" y="231"/>
                  <a:pt x="17" y="232"/>
                  <a:pt x="18" y="233"/>
                </a:cubicBezTo>
                <a:cubicBezTo>
                  <a:pt x="20" y="235"/>
                  <a:pt x="22" y="234"/>
                  <a:pt x="24" y="234"/>
                </a:cubicBezTo>
                <a:cubicBezTo>
                  <a:pt x="27" y="234"/>
                  <a:pt x="29" y="233"/>
                  <a:pt x="31" y="231"/>
                </a:cubicBezTo>
                <a:cubicBezTo>
                  <a:pt x="32" y="229"/>
                  <a:pt x="33" y="226"/>
                  <a:pt x="35" y="226"/>
                </a:cubicBezTo>
                <a:cubicBezTo>
                  <a:pt x="38" y="226"/>
                  <a:pt x="40" y="228"/>
                  <a:pt x="43" y="228"/>
                </a:cubicBezTo>
                <a:cubicBezTo>
                  <a:pt x="49" y="228"/>
                  <a:pt x="52" y="224"/>
                  <a:pt x="58" y="224"/>
                </a:cubicBezTo>
                <a:cubicBezTo>
                  <a:pt x="61" y="224"/>
                  <a:pt x="61" y="226"/>
                  <a:pt x="62" y="227"/>
                </a:cubicBezTo>
                <a:cubicBezTo>
                  <a:pt x="67" y="227"/>
                  <a:pt x="67" y="227"/>
                  <a:pt x="67" y="227"/>
                </a:cubicBezTo>
                <a:cubicBezTo>
                  <a:pt x="67" y="226"/>
                  <a:pt x="67" y="226"/>
                  <a:pt x="67" y="226"/>
                </a:cubicBezTo>
                <a:cubicBezTo>
                  <a:pt x="63" y="223"/>
                  <a:pt x="63" y="219"/>
                  <a:pt x="61" y="214"/>
                </a:cubicBezTo>
                <a:cubicBezTo>
                  <a:pt x="58" y="208"/>
                  <a:pt x="56" y="204"/>
                  <a:pt x="56" y="198"/>
                </a:cubicBezTo>
                <a:cubicBezTo>
                  <a:pt x="56" y="195"/>
                  <a:pt x="56" y="194"/>
                  <a:pt x="56" y="192"/>
                </a:cubicBezTo>
                <a:cubicBezTo>
                  <a:pt x="56" y="185"/>
                  <a:pt x="56" y="185"/>
                  <a:pt x="56" y="185"/>
                </a:cubicBezTo>
                <a:cubicBezTo>
                  <a:pt x="56" y="182"/>
                  <a:pt x="61" y="183"/>
                  <a:pt x="62" y="180"/>
                </a:cubicBezTo>
                <a:cubicBezTo>
                  <a:pt x="63" y="178"/>
                  <a:pt x="62" y="177"/>
                  <a:pt x="63" y="175"/>
                </a:cubicBezTo>
                <a:cubicBezTo>
                  <a:pt x="63" y="173"/>
                  <a:pt x="65" y="173"/>
                  <a:pt x="65" y="171"/>
                </a:cubicBezTo>
                <a:cubicBezTo>
                  <a:pt x="65" y="169"/>
                  <a:pt x="63" y="168"/>
                  <a:pt x="62" y="166"/>
                </a:cubicBezTo>
                <a:cubicBezTo>
                  <a:pt x="61" y="163"/>
                  <a:pt x="61" y="161"/>
                  <a:pt x="61" y="158"/>
                </a:cubicBezTo>
                <a:cubicBezTo>
                  <a:pt x="61" y="156"/>
                  <a:pt x="60" y="155"/>
                  <a:pt x="60" y="154"/>
                </a:cubicBezTo>
                <a:cubicBezTo>
                  <a:pt x="60" y="152"/>
                  <a:pt x="61" y="151"/>
                  <a:pt x="61" y="148"/>
                </a:cubicBezTo>
                <a:cubicBezTo>
                  <a:pt x="61" y="144"/>
                  <a:pt x="59" y="142"/>
                  <a:pt x="59" y="138"/>
                </a:cubicBezTo>
                <a:cubicBezTo>
                  <a:pt x="59" y="132"/>
                  <a:pt x="59" y="132"/>
                  <a:pt x="59" y="132"/>
                </a:cubicBezTo>
                <a:cubicBezTo>
                  <a:pt x="59" y="129"/>
                  <a:pt x="59" y="126"/>
                  <a:pt x="61" y="124"/>
                </a:cubicBezTo>
                <a:cubicBezTo>
                  <a:pt x="64" y="121"/>
                  <a:pt x="67" y="119"/>
                  <a:pt x="67" y="115"/>
                </a:cubicBezTo>
                <a:cubicBezTo>
                  <a:pt x="67" y="113"/>
                  <a:pt x="65" y="111"/>
                  <a:pt x="65" y="108"/>
                </a:cubicBezTo>
                <a:cubicBezTo>
                  <a:pt x="64" y="106"/>
                  <a:pt x="65" y="104"/>
                  <a:pt x="65" y="102"/>
                </a:cubicBezTo>
                <a:cubicBezTo>
                  <a:pt x="65" y="94"/>
                  <a:pt x="65" y="94"/>
                  <a:pt x="65" y="94"/>
                </a:cubicBezTo>
                <a:cubicBezTo>
                  <a:pt x="65" y="91"/>
                  <a:pt x="64" y="90"/>
                  <a:pt x="63" y="87"/>
                </a:cubicBezTo>
                <a:cubicBezTo>
                  <a:pt x="62" y="86"/>
                  <a:pt x="63" y="85"/>
                  <a:pt x="62" y="84"/>
                </a:cubicBezTo>
                <a:cubicBezTo>
                  <a:pt x="61" y="82"/>
                  <a:pt x="59" y="82"/>
                  <a:pt x="57" y="81"/>
                </a:cubicBezTo>
                <a:cubicBezTo>
                  <a:pt x="56" y="79"/>
                  <a:pt x="57" y="78"/>
                  <a:pt x="57" y="76"/>
                </a:cubicBezTo>
                <a:cubicBezTo>
                  <a:pt x="56" y="73"/>
                  <a:pt x="53" y="71"/>
                  <a:pt x="53" y="68"/>
                </a:cubicBezTo>
                <a:cubicBezTo>
                  <a:pt x="53" y="66"/>
                  <a:pt x="55" y="66"/>
                  <a:pt x="57" y="65"/>
                </a:cubicBezTo>
                <a:cubicBezTo>
                  <a:pt x="60" y="64"/>
                  <a:pt x="62" y="63"/>
                  <a:pt x="65" y="61"/>
                </a:cubicBezTo>
                <a:cubicBezTo>
                  <a:pt x="67" y="59"/>
                  <a:pt x="69" y="59"/>
                  <a:pt x="71" y="56"/>
                </a:cubicBezTo>
                <a:cubicBezTo>
                  <a:pt x="74" y="54"/>
                  <a:pt x="74" y="51"/>
                  <a:pt x="78" y="50"/>
                </a:cubicBezTo>
                <a:cubicBezTo>
                  <a:pt x="81" y="49"/>
                  <a:pt x="84" y="48"/>
                  <a:pt x="88" y="48"/>
                </a:cubicBezTo>
                <a:cubicBezTo>
                  <a:pt x="91" y="48"/>
                  <a:pt x="93" y="50"/>
                  <a:pt x="96" y="51"/>
                </a:cubicBezTo>
                <a:cubicBezTo>
                  <a:pt x="100" y="52"/>
                  <a:pt x="104" y="52"/>
                  <a:pt x="104" y="56"/>
                </a:cubicBezTo>
                <a:cubicBezTo>
                  <a:pt x="104" y="57"/>
                  <a:pt x="102" y="58"/>
                  <a:pt x="102" y="60"/>
                </a:cubicBezTo>
                <a:cubicBezTo>
                  <a:pt x="102" y="61"/>
                  <a:pt x="103" y="61"/>
                  <a:pt x="104" y="62"/>
                </a:cubicBezTo>
                <a:cubicBezTo>
                  <a:pt x="104" y="63"/>
                  <a:pt x="104" y="63"/>
                  <a:pt x="105" y="6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5"/>
          <p:cNvSpPr>
            <a:spLocks/>
          </p:cNvSpPr>
          <p:nvPr/>
        </p:nvSpPr>
        <p:spPr bwMode="auto">
          <a:xfrm>
            <a:off x="5994527" y="3123335"/>
            <a:ext cx="222472" cy="508507"/>
          </a:xfrm>
          <a:custGeom>
            <a:avLst/>
            <a:gdLst/>
            <a:ahLst/>
            <a:cxnLst>
              <a:cxn ang="0">
                <a:pos x="38" y="170"/>
              </a:cxn>
              <a:cxn ang="0">
                <a:pos x="43" y="162"/>
              </a:cxn>
              <a:cxn ang="0">
                <a:pos x="45" y="150"/>
              </a:cxn>
              <a:cxn ang="0">
                <a:pos x="48" y="134"/>
              </a:cxn>
              <a:cxn ang="0">
                <a:pos x="50" y="126"/>
              </a:cxn>
              <a:cxn ang="0">
                <a:pos x="60" y="122"/>
              </a:cxn>
              <a:cxn ang="0">
                <a:pos x="64" y="121"/>
              </a:cxn>
              <a:cxn ang="0">
                <a:pos x="75" y="115"/>
              </a:cxn>
              <a:cxn ang="0">
                <a:pos x="72" y="102"/>
              </a:cxn>
              <a:cxn ang="0">
                <a:pos x="70" y="85"/>
              </a:cxn>
              <a:cxn ang="0">
                <a:pos x="73" y="69"/>
              </a:cxn>
              <a:cxn ang="0">
                <a:pos x="73" y="69"/>
              </a:cxn>
              <a:cxn ang="0">
                <a:pos x="67" y="59"/>
              </a:cxn>
              <a:cxn ang="0">
                <a:pos x="58" y="44"/>
              </a:cxn>
              <a:cxn ang="0">
                <a:pos x="52" y="36"/>
              </a:cxn>
              <a:cxn ang="0">
                <a:pos x="49" y="32"/>
              </a:cxn>
              <a:cxn ang="0">
                <a:pos x="52" y="24"/>
              </a:cxn>
              <a:cxn ang="0">
                <a:pos x="53" y="13"/>
              </a:cxn>
              <a:cxn ang="0">
                <a:pos x="51" y="0"/>
              </a:cxn>
              <a:cxn ang="0">
                <a:pos x="51" y="0"/>
              </a:cxn>
              <a:cxn ang="0">
                <a:pos x="42" y="14"/>
              </a:cxn>
              <a:cxn ang="0">
                <a:pos x="38" y="22"/>
              </a:cxn>
              <a:cxn ang="0">
                <a:pos x="33" y="29"/>
              </a:cxn>
              <a:cxn ang="0">
                <a:pos x="34" y="33"/>
              </a:cxn>
              <a:cxn ang="0">
                <a:pos x="31" y="41"/>
              </a:cxn>
              <a:cxn ang="0">
                <a:pos x="32" y="43"/>
              </a:cxn>
              <a:cxn ang="0">
                <a:pos x="34" y="51"/>
              </a:cxn>
              <a:cxn ang="0">
                <a:pos x="33" y="57"/>
              </a:cxn>
              <a:cxn ang="0">
                <a:pos x="36" y="64"/>
              </a:cxn>
              <a:cxn ang="0">
                <a:pos x="36" y="71"/>
              </a:cxn>
              <a:cxn ang="0">
                <a:pos x="31" y="71"/>
              </a:cxn>
              <a:cxn ang="0">
                <a:pos x="28" y="74"/>
              </a:cxn>
              <a:cxn ang="0">
                <a:pos x="25" y="80"/>
              </a:cxn>
              <a:cxn ang="0">
                <a:pos x="21" y="91"/>
              </a:cxn>
              <a:cxn ang="0">
                <a:pos x="22" y="98"/>
              </a:cxn>
              <a:cxn ang="0">
                <a:pos x="22" y="103"/>
              </a:cxn>
              <a:cxn ang="0">
                <a:pos x="7" y="113"/>
              </a:cxn>
              <a:cxn ang="0">
                <a:pos x="3" y="112"/>
              </a:cxn>
              <a:cxn ang="0">
                <a:pos x="1" y="112"/>
              </a:cxn>
              <a:cxn ang="0">
                <a:pos x="1" y="116"/>
              </a:cxn>
              <a:cxn ang="0">
                <a:pos x="0" y="124"/>
              </a:cxn>
              <a:cxn ang="0">
                <a:pos x="1" y="125"/>
              </a:cxn>
              <a:cxn ang="0">
                <a:pos x="4" y="124"/>
              </a:cxn>
              <a:cxn ang="0">
                <a:pos x="6" y="124"/>
              </a:cxn>
              <a:cxn ang="0">
                <a:pos x="6" y="131"/>
              </a:cxn>
              <a:cxn ang="0">
                <a:pos x="6" y="134"/>
              </a:cxn>
              <a:cxn ang="0">
                <a:pos x="5" y="138"/>
              </a:cxn>
              <a:cxn ang="0">
                <a:pos x="1" y="139"/>
              </a:cxn>
              <a:cxn ang="0">
                <a:pos x="0" y="143"/>
              </a:cxn>
              <a:cxn ang="0">
                <a:pos x="1" y="147"/>
              </a:cxn>
              <a:cxn ang="0">
                <a:pos x="3" y="158"/>
              </a:cxn>
              <a:cxn ang="0">
                <a:pos x="7" y="163"/>
              </a:cxn>
              <a:cxn ang="0">
                <a:pos x="12" y="169"/>
              </a:cxn>
              <a:cxn ang="0">
                <a:pos x="15" y="169"/>
              </a:cxn>
              <a:cxn ang="0">
                <a:pos x="17" y="171"/>
              </a:cxn>
              <a:cxn ang="0">
                <a:pos x="29" y="167"/>
              </a:cxn>
              <a:cxn ang="0">
                <a:pos x="38" y="170"/>
              </a:cxn>
            </a:cxnLst>
            <a:rect l="0" t="0" r="r" b="b"/>
            <a:pathLst>
              <a:path w="75" h="171">
                <a:moveTo>
                  <a:pt x="38" y="170"/>
                </a:moveTo>
                <a:cubicBezTo>
                  <a:pt x="40" y="167"/>
                  <a:pt x="42" y="165"/>
                  <a:pt x="43" y="162"/>
                </a:cubicBezTo>
                <a:cubicBezTo>
                  <a:pt x="46" y="158"/>
                  <a:pt x="45" y="155"/>
                  <a:pt x="45" y="150"/>
                </a:cubicBezTo>
                <a:cubicBezTo>
                  <a:pt x="46" y="144"/>
                  <a:pt x="47" y="140"/>
                  <a:pt x="48" y="134"/>
                </a:cubicBezTo>
                <a:cubicBezTo>
                  <a:pt x="48" y="131"/>
                  <a:pt x="48" y="129"/>
                  <a:pt x="50" y="126"/>
                </a:cubicBezTo>
                <a:cubicBezTo>
                  <a:pt x="53" y="123"/>
                  <a:pt x="56" y="123"/>
                  <a:pt x="60" y="122"/>
                </a:cubicBezTo>
                <a:cubicBezTo>
                  <a:pt x="62" y="122"/>
                  <a:pt x="63" y="121"/>
                  <a:pt x="64" y="121"/>
                </a:cubicBezTo>
                <a:cubicBezTo>
                  <a:pt x="69" y="120"/>
                  <a:pt x="75" y="120"/>
                  <a:pt x="75" y="115"/>
                </a:cubicBezTo>
                <a:cubicBezTo>
                  <a:pt x="75" y="110"/>
                  <a:pt x="73" y="107"/>
                  <a:pt x="72" y="102"/>
                </a:cubicBezTo>
                <a:cubicBezTo>
                  <a:pt x="70" y="96"/>
                  <a:pt x="70" y="91"/>
                  <a:pt x="70" y="85"/>
                </a:cubicBezTo>
                <a:cubicBezTo>
                  <a:pt x="70" y="79"/>
                  <a:pt x="71" y="75"/>
                  <a:pt x="73" y="69"/>
                </a:cubicBezTo>
                <a:cubicBezTo>
                  <a:pt x="73" y="69"/>
                  <a:pt x="73" y="69"/>
                  <a:pt x="73" y="69"/>
                </a:cubicBezTo>
                <a:cubicBezTo>
                  <a:pt x="70" y="66"/>
                  <a:pt x="69" y="63"/>
                  <a:pt x="67" y="59"/>
                </a:cubicBezTo>
                <a:cubicBezTo>
                  <a:pt x="64" y="53"/>
                  <a:pt x="61" y="50"/>
                  <a:pt x="58" y="44"/>
                </a:cubicBezTo>
                <a:cubicBezTo>
                  <a:pt x="56" y="41"/>
                  <a:pt x="54" y="39"/>
                  <a:pt x="52" y="36"/>
                </a:cubicBezTo>
                <a:cubicBezTo>
                  <a:pt x="51" y="34"/>
                  <a:pt x="49" y="34"/>
                  <a:pt x="49" y="32"/>
                </a:cubicBezTo>
                <a:cubicBezTo>
                  <a:pt x="49" y="29"/>
                  <a:pt x="51" y="27"/>
                  <a:pt x="52" y="24"/>
                </a:cubicBezTo>
                <a:cubicBezTo>
                  <a:pt x="53" y="20"/>
                  <a:pt x="53" y="18"/>
                  <a:pt x="53" y="13"/>
                </a:cubicBezTo>
                <a:cubicBezTo>
                  <a:pt x="53" y="8"/>
                  <a:pt x="53" y="5"/>
                  <a:pt x="51" y="0"/>
                </a:cubicBezTo>
                <a:cubicBezTo>
                  <a:pt x="51" y="0"/>
                  <a:pt x="51" y="0"/>
                  <a:pt x="51" y="0"/>
                </a:cubicBezTo>
                <a:cubicBezTo>
                  <a:pt x="47" y="4"/>
                  <a:pt x="44" y="7"/>
                  <a:pt x="42" y="14"/>
                </a:cubicBezTo>
                <a:cubicBezTo>
                  <a:pt x="40" y="17"/>
                  <a:pt x="40" y="19"/>
                  <a:pt x="38" y="22"/>
                </a:cubicBezTo>
                <a:cubicBezTo>
                  <a:pt x="36" y="25"/>
                  <a:pt x="33" y="26"/>
                  <a:pt x="33" y="29"/>
                </a:cubicBezTo>
                <a:cubicBezTo>
                  <a:pt x="33" y="31"/>
                  <a:pt x="34" y="32"/>
                  <a:pt x="34" y="33"/>
                </a:cubicBezTo>
                <a:cubicBezTo>
                  <a:pt x="34" y="36"/>
                  <a:pt x="31" y="38"/>
                  <a:pt x="31" y="41"/>
                </a:cubicBezTo>
                <a:cubicBezTo>
                  <a:pt x="31" y="41"/>
                  <a:pt x="32" y="42"/>
                  <a:pt x="32" y="43"/>
                </a:cubicBezTo>
                <a:cubicBezTo>
                  <a:pt x="33" y="46"/>
                  <a:pt x="34" y="48"/>
                  <a:pt x="34" y="51"/>
                </a:cubicBezTo>
                <a:cubicBezTo>
                  <a:pt x="34" y="53"/>
                  <a:pt x="33" y="54"/>
                  <a:pt x="33" y="57"/>
                </a:cubicBezTo>
                <a:cubicBezTo>
                  <a:pt x="33" y="60"/>
                  <a:pt x="36" y="61"/>
                  <a:pt x="36" y="64"/>
                </a:cubicBezTo>
                <a:cubicBezTo>
                  <a:pt x="36" y="71"/>
                  <a:pt x="36" y="71"/>
                  <a:pt x="36" y="71"/>
                </a:cubicBezTo>
                <a:cubicBezTo>
                  <a:pt x="34" y="71"/>
                  <a:pt x="33" y="71"/>
                  <a:pt x="31" y="71"/>
                </a:cubicBezTo>
                <a:cubicBezTo>
                  <a:pt x="29" y="71"/>
                  <a:pt x="29" y="72"/>
                  <a:pt x="28" y="74"/>
                </a:cubicBezTo>
                <a:cubicBezTo>
                  <a:pt x="26" y="76"/>
                  <a:pt x="25" y="78"/>
                  <a:pt x="25" y="80"/>
                </a:cubicBezTo>
                <a:cubicBezTo>
                  <a:pt x="23" y="85"/>
                  <a:pt x="21" y="87"/>
                  <a:pt x="21" y="91"/>
                </a:cubicBezTo>
                <a:cubicBezTo>
                  <a:pt x="21" y="94"/>
                  <a:pt x="22" y="95"/>
                  <a:pt x="22" y="98"/>
                </a:cubicBezTo>
                <a:cubicBezTo>
                  <a:pt x="22" y="103"/>
                  <a:pt x="22" y="103"/>
                  <a:pt x="22" y="103"/>
                </a:cubicBezTo>
                <a:cubicBezTo>
                  <a:pt x="15" y="105"/>
                  <a:pt x="14" y="113"/>
                  <a:pt x="7" y="113"/>
                </a:cubicBezTo>
                <a:cubicBezTo>
                  <a:pt x="6" y="113"/>
                  <a:pt x="5" y="112"/>
                  <a:pt x="3" y="112"/>
                </a:cubicBezTo>
                <a:cubicBezTo>
                  <a:pt x="1" y="112"/>
                  <a:pt x="1" y="112"/>
                  <a:pt x="1" y="112"/>
                </a:cubicBezTo>
                <a:cubicBezTo>
                  <a:pt x="1" y="116"/>
                  <a:pt x="1" y="116"/>
                  <a:pt x="1" y="116"/>
                </a:cubicBezTo>
                <a:cubicBezTo>
                  <a:pt x="1" y="119"/>
                  <a:pt x="0" y="121"/>
                  <a:pt x="0" y="124"/>
                </a:cubicBezTo>
                <a:cubicBezTo>
                  <a:pt x="0" y="124"/>
                  <a:pt x="1" y="124"/>
                  <a:pt x="1" y="125"/>
                </a:cubicBezTo>
                <a:cubicBezTo>
                  <a:pt x="2" y="125"/>
                  <a:pt x="2" y="124"/>
                  <a:pt x="4" y="124"/>
                </a:cubicBezTo>
                <a:cubicBezTo>
                  <a:pt x="5" y="124"/>
                  <a:pt x="5" y="124"/>
                  <a:pt x="6" y="124"/>
                </a:cubicBezTo>
                <a:cubicBezTo>
                  <a:pt x="6" y="131"/>
                  <a:pt x="6" y="131"/>
                  <a:pt x="6" y="131"/>
                </a:cubicBezTo>
                <a:cubicBezTo>
                  <a:pt x="6" y="132"/>
                  <a:pt x="6" y="133"/>
                  <a:pt x="6" y="134"/>
                </a:cubicBezTo>
                <a:cubicBezTo>
                  <a:pt x="5" y="136"/>
                  <a:pt x="6" y="137"/>
                  <a:pt x="5" y="138"/>
                </a:cubicBezTo>
                <a:cubicBezTo>
                  <a:pt x="4" y="139"/>
                  <a:pt x="2" y="138"/>
                  <a:pt x="1" y="139"/>
                </a:cubicBezTo>
                <a:cubicBezTo>
                  <a:pt x="0" y="141"/>
                  <a:pt x="0" y="142"/>
                  <a:pt x="0" y="143"/>
                </a:cubicBezTo>
                <a:cubicBezTo>
                  <a:pt x="0" y="145"/>
                  <a:pt x="1" y="146"/>
                  <a:pt x="1" y="147"/>
                </a:cubicBezTo>
                <a:cubicBezTo>
                  <a:pt x="3" y="151"/>
                  <a:pt x="3" y="154"/>
                  <a:pt x="3" y="158"/>
                </a:cubicBezTo>
                <a:cubicBezTo>
                  <a:pt x="3" y="161"/>
                  <a:pt x="6" y="161"/>
                  <a:pt x="7" y="163"/>
                </a:cubicBezTo>
                <a:cubicBezTo>
                  <a:pt x="8" y="166"/>
                  <a:pt x="9" y="169"/>
                  <a:pt x="12" y="169"/>
                </a:cubicBezTo>
                <a:cubicBezTo>
                  <a:pt x="13" y="169"/>
                  <a:pt x="14" y="169"/>
                  <a:pt x="15" y="169"/>
                </a:cubicBezTo>
                <a:cubicBezTo>
                  <a:pt x="15" y="170"/>
                  <a:pt x="16" y="171"/>
                  <a:pt x="17" y="171"/>
                </a:cubicBezTo>
                <a:cubicBezTo>
                  <a:pt x="22" y="171"/>
                  <a:pt x="24" y="167"/>
                  <a:pt x="29" y="167"/>
                </a:cubicBezTo>
                <a:cubicBezTo>
                  <a:pt x="33" y="167"/>
                  <a:pt x="35" y="168"/>
                  <a:pt x="38" y="17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
          <p:cNvSpPr>
            <a:spLocks noEditPoints="1"/>
          </p:cNvSpPr>
          <p:nvPr/>
        </p:nvSpPr>
        <p:spPr bwMode="auto">
          <a:xfrm>
            <a:off x="6140349" y="2743823"/>
            <a:ext cx="712285" cy="796412"/>
          </a:xfrm>
          <a:custGeom>
            <a:avLst/>
            <a:gdLst/>
            <a:ahLst/>
            <a:cxnLst>
              <a:cxn ang="0">
                <a:pos x="217" y="151"/>
              </a:cxn>
              <a:cxn ang="0">
                <a:pos x="195" y="163"/>
              </a:cxn>
              <a:cxn ang="0">
                <a:pos x="199" y="173"/>
              </a:cxn>
              <a:cxn ang="0">
                <a:pos x="217" y="161"/>
              </a:cxn>
              <a:cxn ang="0">
                <a:pos x="221" y="173"/>
              </a:cxn>
              <a:cxn ang="0">
                <a:pos x="231" y="171"/>
              </a:cxn>
              <a:cxn ang="0">
                <a:pos x="231" y="154"/>
              </a:cxn>
              <a:cxn ang="0">
                <a:pos x="165" y="267"/>
              </a:cxn>
              <a:cxn ang="0">
                <a:pos x="144" y="263"/>
              </a:cxn>
              <a:cxn ang="0">
                <a:pos x="133" y="248"/>
              </a:cxn>
              <a:cxn ang="0">
                <a:pos x="115" y="222"/>
              </a:cxn>
              <a:cxn ang="0">
                <a:pos x="70" y="211"/>
              </a:cxn>
              <a:cxn ang="0">
                <a:pos x="38" y="203"/>
              </a:cxn>
              <a:cxn ang="0">
                <a:pos x="24" y="197"/>
              </a:cxn>
              <a:cxn ang="0">
                <a:pos x="3" y="164"/>
              </a:cxn>
              <a:cxn ang="0">
                <a:pos x="4" y="141"/>
              </a:cxn>
              <a:cxn ang="0">
                <a:pos x="4" y="126"/>
              </a:cxn>
              <a:cxn ang="0">
                <a:pos x="14" y="89"/>
              </a:cxn>
              <a:cxn ang="0">
                <a:pos x="7" y="80"/>
              </a:cxn>
              <a:cxn ang="0">
                <a:pos x="16" y="85"/>
              </a:cxn>
              <a:cxn ang="0">
                <a:pos x="13" y="67"/>
              </a:cxn>
              <a:cxn ang="0">
                <a:pos x="23" y="50"/>
              </a:cxn>
              <a:cxn ang="0">
                <a:pos x="30" y="37"/>
              </a:cxn>
              <a:cxn ang="0">
                <a:pos x="47" y="22"/>
              </a:cxn>
              <a:cxn ang="0">
                <a:pos x="54" y="32"/>
              </a:cxn>
              <a:cxn ang="0">
                <a:pos x="64" y="24"/>
              </a:cxn>
              <a:cxn ang="0">
                <a:pos x="75" y="9"/>
              </a:cxn>
              <a:cxn ang="0">
                <a:pos x="91" y="0"/>
              </a:cxn>
              <a:cxn ang="0">
                <a:pos x="111" y="2"/>
              </a:cxn>
              <a:cxn ang="0">
                <a:pos x="116" y="17"/>
              </a:cxn>
              <a:cxn ang="0">
                <a:pos x="145" y="19"/>
              </a:cxn>
              <a:cxn ang="0">
                <a:pos x="156" y="18"/>
              </a:cxn>
              <a:cxn ang="0">
                <a:pos x="137" y="26"/>
              </a:cxn>
              <a:cxn ang="0">
                <a:pos x="111" y="25"/>
              </a:cxn>
              <a:cxn ang="0">
                <a:pos x="99" y="41"/>
              </a:cxn>
              <a:cxn ang="0">
                <a:pos x="97" y="52"/>
              </a:cxn>
              <a:cxn ang="0">
                <a:pos x="82" y="56"/>
              </a:cxn>
              <a:cxn ang="0">
                <a:pos x="62" y="48"/>
              </a:cxn>
              <a:cxn ang="0">
                <a:pos x="26" y="92"/>
              </a:cxn>
              <a:cxn ang="0">
                <a:pos x="32" y="120"/>
              </a:cxn>
              <a:cxn ang="0">
                <a:pos x="49" y="136"/>
              </a:cxn>
              <a:cxn ang="0">
                <a:pos x="58" y="149"/>
              </a:cxn>
              <a:cxn ang="0">
                <a:pos x="75" y="163"/>
              </a:cxn>
              <a:cxn ang="0">
                <a:pos x="93" y="161"/>
              </a:cxn>
              <a:cxn ang="0">
                <a:pos x="133" y="138"/>
              </a:cxn>
              <a:cxn ang="0">
                <a:pos x="146" y="136"/>
              </a:cxn>
              <a:cxn ang="0">
                <a:pos x="171" y="127"/>
              </a:cxn>
              <a:cxn ang="0">
                <a:pos x="197" y="129"/>
              </a:cxn>
              <a:cxn ang="0">
                <a:pos x="217" y="113"/>
              </a:cxn>
              <a:cxn ang="0">
                <a:pos x="235" y="125"/>
              </a:cxn>
              <a:cxn ang="0">
                <a:pos x="227" y="145"/>
              </a:cxn>
              <a:cxn ang="0">
                <a:pos x="211" y="133"/>
              </a:cxn>
              <a:cxn ang="0">
                <a:pos x="181" y="157"/>
              </a:cxn>
              <a:cxn ang="0">
                <a:pos x="151" y="186"/>
              </a:cxn>
              <a:cxn ang="0">
                <a:pos x="121" y="198"/>
              </a:cxn>
              <a:cxn ang="0">
                <a:pos x="130" y="219"/>
              </a:cxn>
              <a:cxn ang="0">
                <a:pos x="146" y="236"/>
              </a:cxn>
              <a:cxn ang="0">
                <a:pos x="159" y="254"/>
              </a:cxn>
              <a:cxn ang="0">
                <a:pos x="164" y="255"/>
              </a:cxn>
            </a:cxnLst>
            <a:rect l="0" t="0" r="r" b="b"/>
            <a:pathLst>
              <a:path w="240" h="268">
                <a:moveTo>
                  <a:pt x="221" y="161"/>
                </a:moveTo>
                <a:cubicBezTo>
                  <a:pt x="220" y="158"/>
                  <a:pt x="220" y="155"/>
                  <a:pt x="220" y="152"/>
                </a:cubicBezTo>
                <a:cubicBezTo>
                  <a:pt x="219" y="151"/>
                  <a:pt x="218" y="151"/>
                  <a:pt x="217" y="151"/>
                </a:cubicBezTo>
                <a:cubicBezTo>
                  <a:pt x="213" y="151"/>
                  <a:pt x="211" y="153"/>
                  <a:pt x="208" y="153"/>
                </a:cubicBezTo>
                <a:cubicBezTo>
                  <a:pt x="200" y="153"/>
                  <a:pt x="200" y="153"/>
                  <a:pt x="200" y="153"/>
                </a:cubicBezTo>
                <a:cubicBezTo>
                  <a:pt x="197" y="156"/>
                  <a:pt x="197" y="159"/>
                  <a:pt x="195" y="163"/>
                </a:cubicBezTo>
                <a:cubicBezTo>
                  <a:pt x="195" y="165"/>
                  <a:pt x="195" y="165"/>
                  <a:pt x="195" y="165"/>
                </a:cubicBezTo>
                <a:cubicBezTo>
                  <a:pt x="197" y="164"/>
                  <a:pt x="198" y="164"/>
                  <a:pt x="199" y="165"/>
                </a:cubicBezTo>
                <a:cubicBezTo>
                  <a:pt x="199" y="168"/>
                  <a:pt x="198" y="170"/>
                  <a:pt x="199" y="173"/>
                </a:cubicBezTo>
                <a:cubicBezTo>
                  <a:pt x="199" y="173"/>
                  <a:pt x="200" y="173"/>
                  <a:pt x="200" y="173"/>
                </a:cubicBezTo>
                <a:cubicBezTo>
                  <a:pt x="203" y="173"/>
                  <a:pt x="204" y="171"/>
                  <a:pt x="206" y="169"/>
                </a:cubicBezTo>
                <a:cubicBezTo>
                  <a:pt x="210" y="165"/>
                  <a:pt x="212" y="163"/>
                  <a:pt x="217" y="161"/>
                </a:cubicBezTo>
                <a:cubicBezTo>
                  <a:pt x="218" y="162"/>
                  <a:pt x="218" y="162"/>
                  <a:pt x="218" y="163"/>
                </a:cubicBezTo>
                <a:cubicBezTo>
                  <a:pt x="218" y="170"/>
                  <a:pt x="218" y="170"/>
                  <a:pt x="218" y="170"/>
                </a:cubicBezTo>
                <a:cubicBezTo>
                  <a:pt x="218" y="171"/>
                  <a:pt x="221" y="171"/>
                  <a:pt x="221" y="173"/>
                </a:cubicBezTo>
                <a:cubicBezTo>
                  <a:pt x="222" y="174"/>
                  <a:pt x="221" y="175"/>
                  <a:pt x="221" y="177"/>
                </a:cubicBezTo>
                <a:cubicBezTo>
                  <a:pt x="225" y="177"/>
                  <a:pt x="225" y="177"/>
                  <a:pt x="225" y="177"/>
                </a:cubicBezTo>
                <a:cubicBezTo>
                  <a:pt x="228" y="177"/>
                  <a:pt x="228" y="172"/>
                  <a:pt x="231" y="171"/>
                </a:cubicBezTo>
                <a:cubicBezTo>
                  <a:pt x="234" y="169"/>
                  <a:pt x="237" y="169"/>
                  <a:pt x="238" y="166"/>
                </a:cubicBezTo>
                <a:cubicBezTo>
                  <a:pt x="240" y="162"/>
                  <a:pt x="238" y="159"/>
                  <a:pt x="239" y="155"/>
                </a:cubicBezTo>
                <a:cubicBezTo>
                  <a:pt x="236" y="155"/>
                  <a:pt x="234" y="154"/>
                  <a:pt x="231" y="154"/>
                </a:cubicBezTo>
                <a:cubicBezTo>
                  <a:pt x="229" y="154"/>
                  <a:pt x="229" y="155"/>
                  <a:pt x="228" y="157"/>
                </a:cubicBezTo>
                <a:cubicBezTo>
                  <a:pt x="226" y="159"/>
                  <a:pt x="224" y="161"/>
                  <a:pt x="221" y="161"/>
                </a:cubicBezTo>
                <a:close/>
                <a:moveTo>
                  <a:pt x="165" y="267"/>
                </a:moveTo>
                <a:cubicBezTo>
                  <a:pt x="165" y="267"/>
                  <a:pt x="165" y="267"/>
                  <a:pt x="165" y="267"/>
                </a:cubicBezTo>
                <a:cubicBezTo>
                  <a:pt x="164" y="268"/>
                  <a:pt x="164" y="268"/>
                  <a:pt x="162" y="268"/>
                </a:cubicBezTo>
                <a:cubicBezTo>
                  <a:pt x="155" y="268"/>
                  <a:pt x="152" y="264"/>
                  <a:pt x="144" y="263"/>
                </a:cubicBezTo>
                <a:cubicBezTo>
                  <a:pt x="138" y="261"/>
                  <a:pt x="133" y="263"/>
                  <a:pt x="127" y="260"/>
                </a:cubicBezTo>
                <a:cubicBezTo>
                  <a:pt x="127" y="260"/>
                  <a:pt x="127" y="260"/>
                  <a:pt x="127" y="260"/>
                </a:cubicBezTo>
                <a:cubicBezTo>
                  <a:pt x="130" y="256"/>
                  <a:pt x="130" y="253"/>
                  <a:pt x="133" y="248"/>
                </a:cubicBezTo>
                <a:cubicBezTo>
                  <a:pt x="134" y="245"/>
                  <a:pt x="136" y="244"/>
                  <a:pt x="136" y="241"/>
                </a:cubicBezTo>
                <a:cubicBezTo>
                  <a:pt x="136" y="235"/>
                  <a:pt x="131" y="233"/>
                  <a:pt x="126" y="230"/>
                </a:cubicBezTo>
                <a:cubicBezTo>
                  <a:pt x="122" y="227"/>
                  <a:pt x="120" y="225"/>
                  <a:pt x="115" y="222"/>
                </a:cubicBezTo>
                <a:cubicBezTo>
                  <a:pt x="114" y="221"/>
                  <a:pt x="114" y="220"/>
                  <a:pt x="112" y="220"/>
                </a:cubicBezTo>
                <a:cubicBezTo>
                  <a:pt x="89" y="220"/>
                  <a:pt x="89" y="220"/>
                  <a:pt x="89" y="220"/>
                </a:cubicBezTo>
                <a:cubicBezTo>
                  <a:pt x="81" y="220"/>
                  <a:pt x="75" y="217"/>
                  <a:pt x="70" y="211"/>
                </a:cubicBezTo>
                <a:cubicBezTo>
                  <a:pt x="66" y="206"/>
                  <a:pt x="65" y="203"/>
                  <a:pt x="61" y="198"/>
                </a:cubicBezTo>
                <a:cubicBezTo>
                  <a:pt x="59" y="195"/>
                  <a:pt x="58" y="191"/>
                  <a:pt x="55" y="191"/>
                </a:cubicBezTo>
                <a:cubicBezTo>
                  <a:pt x="47" y="191"/>
                  <a:pt x="46" y="203"/>
                  <a:pt x="38" y="203"/>
                </a:cubicBezTo>
                <a:cubicBezTo>
                  <a:pt x="33" y="203"/>
                  <a:pt x="28" y="203"/>
                  <a:pt x="25" y="198"/>
                </a:cubicBezTo>
                <a:cubicBezTo>
                  <a:pt x="25" y="198"/>
                  <a:pt x="24" y="198"/>
                  <a:pt x="24" y="197"/>
                </a:cubicBezTo>
                <a:cubicBezTo>
                  <a:pt x="24" y="197"/>
                  <a:pt x="24" y="197"/>
                  <a:pt x="24" y="197"/>
                </a:cubicBezTo>
                <a:cubicBezTo>
                  <a:pt x="21" y="194"/>
                  <a:pt x="20" y="191"/>
                  <a:pt x="18" y="187"/>
                </a:cubicBezTo>
                <a:cubicBezTo>
                  <a:pt x="15" y="181"/>
                  <a:pt x="12" y="178"/>
                  <a:pt x="9" y="172"/>
                </a:cubicBezTo>
                <a:cubicBezTo>
                  <a:pt x="7" y="169"/>
                  <a:pt x="5" y="167"/>
                  <a:pt x="3" y="164"/>
                </a:cubicBezTo>
                <a:cubicBezTo>
                  <a:pt x="2" y="162"/>
                  <a:pt x="0" y="162"/>
                  <a:pt x="0" y="160"/>
                </a:cubicBezTo>
                <a:cubicBezTo>
                  <a:pt x="0" y="157"/>
                  <a:pt x="2" y="155"/>
                  <a:pt x="3" y="152"/>
                </a:cubicBezTo>
                <a:cubicBezTo>
                  <a:pt x="4" y="148"/>
                  <a:pt x="4" y="146"/>
                  <a:pt x="4" y="141"/>
                </a:cubicBezTo>
                <a:cubicBezTo>
                  <a:pt x="4" y="136"/>
                  <a:pt x="4" y="133"/>
                  <a:pt x="2" y="128"/>
                </a:cubicBezTo>
                <a:cubicBezTo>
                  <a:pt x="2" y="128"/>
                  <a:pt x="2" y="128"/>
                  <a:pt x="2" y="128"/>
                </a:cubicBezTo>
                <a:cubicBezTo>
                  <a:pt x="3" y="127"/>
                  <a:pt x="3" y="127"/>
                  <a:pt x="4" y="126"/>
                </a:cubicBezTo>
                <a:cubicBezTo>
                  <a:pt x="9" y="120"/>
                  <a:pt x="7" y="115"/>
                  <a:pt x="9" y="107"/>
                </a:cubicBezTo>
                <a:cubicBezTo>
                  <a:pt x="11" y="102"/>
                  <a:pt x="11" y="99"/>
                  <a:pt x="12" y="94"/>
                </a:cubicBezTo>
                <a:cubicBezTo>
                  <a:pt x="12" y="92"/>
                  <a:pt x="14" y="92"/>
                  <a:pt x="14" y="89"/>
                </a:cubicBezTo>
                <a:cubicBezTo>
                  <a:pt x="14" y="85"/>
                  <a:pt x="8" y="86"/>
                  <a:pt x="4" y="85"/>
                </a:cubicBezTo>
                <a:cubicBezTo>
                  <a:pt x="4" y="84"/>
                  <a:pt x="4" y="84"/>
                  <a:pt x="4" y="84"/>
                </a:cubicBezTo>
                <a:cubicBezTo>
                  <a:pt x="5" y="82"/>
                  <a:pt x="6" y="80"/>
                  <a:pt x="7" y="80"/>
                </a:cubicBezTo>
                <a:cubicBezTo>
                  <a:pt x="11" y="80"/>
                  <a:pt x="11" y="83"/>
                  <a:pt x="14" y="85"/>
                </a:cubicBezTo>
                <a:cubicBezTo>
                  <a:pt x="14" y="85"/>
                  <a:pt x="14" y="86"/>
                  <a:pt x="15" y="86"/>
                </a:cubicBezTo>
                <a:cubicBezTo>
                  <a:pt x="15" y="86"/>
                  <a:pt x="15" y="85"/>
                  <a:pt x="16" y="85"/>
                </a:cubicBezTo>
                <a:cubicBezTo>
                  <a:pt x="16" y="84"/>
                  <a:pt x="17" y="83"/>
                  <a:pt x="17" y="82"/>
                </a:cubicBezTo>
                <a:cubicBezTo>
                  <a:pt x="17" y="75"/>
                  <a:pt x="17" y="75"/>
                  <a:pt x="17" y="75"/>
                </a:cubicBezTo>
                <a:cubicBezTo>
                  <a:pt x="17" y="72"/>
                  <a:pt x="13" y="71"/>
                  <a:pt x="13" y="67"/>
                </a:cubicBezTo>
                <a:cubicBezTo>
                  <a:pt x="13" y="65"/>
                  <a:pt x="17" y="64"/>
                  <a:pt x="17" y="62"/>
                </a:cubicBezTo>
                <a:cubicBezTo>
                  <a:pt x="17" y="58"/>
                  <a:pt x="18" y="56"/>
                  <a:pt x="20" y="53"/>
                </a:cubicBezTo>
                <a:cubicBezTo>
                  <a:pt x="22" y="52"/>
                  <a:pt x="22" y="51"/>
                  <a:pt x="23" y="50"/>
                </a:cubicBezTo>
                <a:cubicBezTo>
                  <a:pt x="25" y="49"/>
                  <a:pt x="28" y="49"/>
                  <a:pt x="28" y="47"/>
                </a:cubicBezTo>
                <a:cubicBezTo>
                  <a:pt x="28" y="44"/>
                  <a:pt x="27" y="43"/>
                  <a:pt x="27" y="40"/>
                </a:cubicBezTo>
                <a:cubicBezTo>
                  <a:pt x="27" y="38"/>
                  <a:pt x="29" y="38"/>
                  <a:pt x="30" y="37"/>
                </a:cubicBezTo>
                <a:cubicBezTo>
                  <a:pt x="33" y="35"/>
                  <a:pt x="34" y="34"/>
                  <a:pt x="37" y="33"/>
                </a:cubicBezTo>
                <a:cubicBezTo>
                  <a:pt x="39" y="32"/>
                  <a:pt x="39" y="29"/>
                  <a:pt x="40" y="27"/>
                </a:cubicBezTo>
                <a:cubicBezTo>
                  <a:pt x="41" y="24"/>
                  <a:pt x="47" y="14"/>
                  <a:pt x="47" y="22"/>
                </a:cubicBezTo>
                <a:cubicBezTo>
                  <a:pt x="47" y="30"/>
                  <a:pt x="47" y="30"/>
                  <a:pt x="47" y="30"/>
                </a:cubicBezTo>
                <a:cubicBezTo>
                  <a:pt x="47" y="31"/>
                  <a:pt x="48" y="31"/>
                  <a:pt x="49" y="32"/>
                </a:cubicBezTo>
                <a:cubicBezTo>
                  <a:pt x="54" y="32"/>
                  <a:pt x="54" y="32"/>
                  <a:pt x="54" y="32"/>
                </a:cubicBezTo>
                <a:cubicBezTo>
                  <a:pt x="55" y="32"/>
                  <a:pt x="56" y="33"/>
                  <a:pt x="58" y="33"/>
                </a:cubicBezTo>
                <a:cubicBezTo>
                  <a:pt x="59" y="33"/>
                  <a:pt x="59" y="31"/>
                  <a:pt x="60" y="30"/>
                </a:cubicBezTo>
                <a:cubicBezTo>
                  <a:pt x="62" y="28"/>
                  <a:pt x="63" y="26"/>
                  <a:pt x="64" y="24"/>
                </a:cubicBezTo>
                <a:cubicBezTo>
                  <a:pt x="66" y="21"/>
                  <a:pt x="68" y="21"/>
                  <a:pt x="71" y="19"/>
                </a:cubicBezTo>
                <a:cubicBezTo>
                  <a:pt x="72" y="18"/>
                  <a:pt x="73" y="18"/>
                  <a:pt x="73" y="17"/>
                </a:cubicBezTo>
                <a:cubicBezTo>
                  <a:pt x="73" y="14"/>
                  <a:pt x="75" y="12"/>
                  <a:pt x="75" y="9"/>
                </a:cubicBezTo>
                <a:cubicBezTo>
                  <a:pt x="75" y="1"/>
                  <a:pt x="75" y="1"/>
                  <a:pt x="75" y="1"/>
                </a:cubicBezTo>
                <a:cubicBezTo>
                  <a:pt x="78" y="1"/>
                  <a:pt x="79" y="2"/>
                  <a:pt x="82" y="2"/>
                </a:cubicBezTo>
                <a:cubicBezTo>
                  <a:pt x="86" y="2"/>
                  <a:pt x="87" y="0"/>
                  <a:pt x="91" y="0"/>
                </a:cubicBezTo>
                <a:cubicBezTo>
                  <a:pt x="93" y="0"/>
                  <a:pt x="93" y="2"/>
                  <a:pt x="95" y="3"/>
                </a:cubicBezTo>
                <a:cubicBezTo>
                  <a:pt x="97" y="5"/>
                  <a:pt x="99" y="6"/>
                  <a:pt x="102" y="6"/>
                </a:cubicBezTo>
                <a:cubicBezTo>
                  <a:pt x="106" y="6"/>
                  <a:pt x="107" y="2"/>
                  <a:pt x="111" y="2"/>
                </a:cubicBezTo>
                <a:cubicBezTo>
                  <a:pt x="112" y="2"/>
                  <a:pt x="114" y="2"/>
                  <a:pt x="114" y="3"/>
                </a:cubicBezTo>
                <a:cubicBezTo>
                  <a:pt x="114" y="5"/>
                  <a:pt x="112" y="6"/>
                  <a:pt x="112" y="9"/>
                </a:cubicBezTo>
                <a:cubicBezTo>
                  <a:pt x="112" y="12"/>
                  <a:pt x="113" y="17"/>
                  <a:pt x="116" y="17"/>
                </a:cubicBezTo>
                <a:cubicBezTo>
                  <a:pt x="123" y="17"/>
                  <a:pt x="123" y="17"/>
                  <a:pt x="123" y="17"/>
                </a:cubicBezTo>
                <a:cubicBezTo>
                  <a:pt x="129" y="17"/>
                  <a:pt x="133" y="14"/>
                  <a:pt x="140" y="14"/>
                </a:cubicBezTo>
                <a:cubicBezTo>
                  <a:pt x="143" y="14"/>
                  <a:pt x="145" y="16"/>
                  <a:pt x="145" y="19"/>
                </a:cubicBezTo>
                <a:cubicBezTo>
                  <a:pt x="145" y="20"/>
                  <a:pt x="145" y="20"/>
                  <a:pt x="146" y="20"/>
                </a:cubicBezTo>
                <a:cubicBezTo>
                  <a:pt x="149" y="20"/>
                  <a:pt x="149" y="17"/>
                  <a:pt x="151" y="16"/>
                </a:cubicBezTo>
                <a:cubicBezTo>
                  <a:pt x="153" y="16"/>
                  <a:pt x="154" y="18"/>
                  <a:pt x="156" y="18"/>
                </a:cubicBezTo>
                <a:cubicBezTo>
                  <a:pt x="156" y="18"/>
                  <a:pt x="156" y="18"/>
                  <a:pt x="156" y="18"/>
                </a:cubicBezTo>
                <a:cubicBezTo>
                  <a:pt x="156" y="21"/>
                  <a:pt x="155" y="26"/>
                  <a:pt x="152" y="26"/>
                </a:cubicBezTo>
                <a:cubicBezTo>
                  <a:pt x="137" y="26"/>
                  <a:pt x="137" y="26"/>
                  <a:pt x="137" y="26"/>
                </a:cubicBezTo>
                <a:cubicBezTo>
                  <a:pt x="135" y="26"/>
                  <a:pt x="134" y="26"/>
                  <a:pt x="133" y="26"/>
                </a:cubicBezTo>
                <a:cubicBezTo>
                  <a:pt x="128" y="26"/>
                  <a:pt x="128" y="26"/>
                  <a:pt x="128" y="26"/>
                </a:cubicBezTo>
                <a:cubicBezTo>
                  <a:pt x="121" y="26"/>
                  <a:pt x="117" y="25"/>
                  <a:pt x="111" y="25"/>
                </a:cubicBezTo>
                <a:cubicBezTo>
                  <a:pt x="104" y="25"/>
                  <a:pt x="95" y="27"/>
                  <a:pt x="95" y="34"/>
                </a:cubicBezTo>
                <a:cubicBezTo>
                  <a:pt x="95" y="35"/>
                  <a:pt x="96" y="35"/>
                  <a:pt x="97" y="36"/>
                </a:cubicBezTo>
                <a:cubicBezTo>
                  <a:pt x="98" y="38"/>
                  <a:pt x="98" y="39"/>
                  <a:pt x="99" y="41"/>
                </a:cubicBezTo>
                <a:cubicBezTo>
                  <a:pt x="101" y="45"/>
                  <a:pt x="101" y="49"/>
                  <a:pt x="104" y="52"/>
                </a:cubicBezTo>
                <a:cubicBezTo>
                  <a:pt x="104" y="52"/>
                  <a:pt x="104" y="52"/>
                  <a:pt x="104" y="52"/>
                </a:cubicBezTo>
                <a:cubicBezTo>
                  <a:pt x="97" y="52"/>
                  <a:pt x="97" y="52"/>
                  <a:pt x="97" y="52"/>
                </a:cubicBezTo>
                <a:cubicBezTo>
                  <a:pt x="94" y="52"/>
                  <a:pt x="93" y="56"/>
                  <a:pt x="90" y="56"/>
                </a:cubicBezTo>
                <a:cubicBezTo>
                  <a:pt x="88" y="56"/>
                  <a:pt x="88" y="55"/>
                  <a:pt x="86" y="55"/>
                </a:cubicBezTo>
                <a:cubicBezTo>
                  <a:pt x="85" y="55"/>
                  <a:pt x="84" y="56"/>
                  <a:pt x="82" y="56"/>
                </a:cubicBezTo>
                <a:cubicBezTo>
                  <a:pt x="80" y="56"/>
                  <a:pt x="79" y="54"/>
                  <a:pt x="78" y="53"/>
                </a:cubicBezTo>
                <a:cubicBezTo>
                  <a:pt x="74" y="52"/>
                  <a:pt x="72" y="51"/>
                  <a:pt x="68" y="50"/>
                </a:cubicBezTo>
                <a:cubicBezTo>
                  <a:pt x="66" y="49"/>
                  <a:pt x="65" y="48"/>
                  <a:pt x="62" y="48"/>
                </a:cubicBezTo>
                <a:cubicBezTo>
                  <a:pt x="54" y="48"/>
                  <a:pt x="50" y="52"/>
                  <a:pt x="43" y="58"/>
                </a:cubicBezTo>
                <a:cubicBezTo>
                  <a:pt x="35" y="64"/>
                  <a:pt x="32" y="70"/>
                  <a:pt x="30" y="80"/>
                </a:cubicBezTo>
                <a:cubicBezTo>
                  <a:pt x="30" y="85"/>
                  <a:pt x="26" y="87"/>
                  <a:pt x="26" y="92"/>
                </a:cubicBezTo>
                <a:cubicBezTo>
                  <a:pt x="26" y="100"/>
                  <a:pt x="26" y="100"/>
                  <a:pt x="26" y="100"/>
                </a:cubicBezTo>
                <a:cubicBezTo>
                  <a:pt x="26" y="102"/>
                  <a:pt x="28" y="103"/>
                  <a:pt x="28" y="105"/>
                </a:cubicBezTo>
                <a:cubicBezTo>
                  <a:pt x="30" y="111"/>
                  <a:pt x="30" y="114"/>
                  <a:pt x="32" y="120"/>
                </a:cubicBezTo>
                <a:cubicBezTo>
                  <a:pt x="34" y="124"/>
                  <a:pt x="34" y="127"/>
                  <a:pt x="37" y="130"/>
                </a:cubicBezTo>
                <a:cubicBezTo>
                  <a:pt x="39" y="134"/>
                  <a:pt x="41" y="137"/>
                  <a:pt x="45" y="137"/>
                </a:cubicBezTo>
                <a:cubicBezTo>
                  <a:pt x="47" y="137"/>
                  <a:pt x="48" y="136"/>
                  <a:pt x="49" y="136"/>
                </a:cubicBezTo>
                <a:cubicBezTo>
                  <a:pt x="51" y="136"/>
                  <a:pt x="52" y="138"/>
                  <a:pt x="54" y="139"/>
                </a:cubicBezTo>
                <a:cubicBezTo>
                  <a:pt x="55" y="140"/>
                  <a:pt x="57" y="140"/>
                  <a:pt x="57" y="142"/>
                </a:cubicBezTo>
                <a:cubicBezTo>
                  <a:pt x="59" y="144"/>
                  <a:pt x="57" y="146"/>
                  <a:pt x="58" y="149"/>
                </a:cubicBezTo>
                <a:cubicBezTo>
                  <a:pt x="59" y="154"/>
                  <a:pt x="62" y="155"/>
                  <a:pt x="65" y="159"/>
                </a:cubicBezTo>
                <a:cubicBezTo>
                  <a:pt x="67" y="161"/>
                  <a:pt x="67" y="164"/>
                  <a:pt x="70" y="164"/>
                </a:cubicBezTo>
                <a:cubicBezTo>
                  <a:pt x="72" y="164"/>
                  <a:pt x="73" y="163"/>
                  <a:pt x="75" y="163"/>
                </a:cubicBezTo>
                <a:cubicBezTo>
                  <a:pt x="77" y="163"/>
                  <a:pt x="78" y="166"/>
                  <a:pt x="81" y="166"/>
                </a:cubicBezTo>
                <a:cubicBezTo>
                  <a:pt x="84" y="166"/>
                  <a:pt x="86" y="166"/>
                  <a:pt x="89" y="166"/>
                </a:cubicBezTo>
                <a:cubicBezTo>
                  <a:pt x="92" y="166"/>
                  <a:pt x="91" y="163"/>
                  <a:pt x="93" y="161"/>
                </a:cubicBezTo>
                <a:cubicBezTo>
                  <a:pt x="94" y="159"/>
                  <a:pt x="95" y="157"/>
                  <a:pt x="97" y="155"/>
                </a:cubicBezTo>
                <a:cubicBezTo>
                  <a:pt x="101" y="151"/>
                  <a:pt x="103" y="149"/>
                  <a:pt x="106" y="145"/>
                </a:cubicBezTo>
                <a:cubicBezTo>
                  <a:pt x="127" y="120"/>
                  <a:pt x="118" y="138"/>
                  <a:pt x="133" y="138"/>
                </a:cubicBezTo>
                <a:cubicBezTo>
                  <a:pt x="134" y="138"/>
                  <a:pt x="135" y="137"/>
                  <a:pt x="137" y="137"/>
                </a:cubicBezTo>
                <a:cubicBezTo>
                  <a:pt x="139" y="137"/>
                  <a:pt x="140" y="138"/>
                  <a:pt x="142" y="138"/>
                </a:cubicBezTo>
                <a:cubicBezTo>
                  <a:pt x="143" y="138"/>
                  <a:pt x="144" y="137"/>
                  <a:pt x="146" y="136"/>
                </a:cubicBezTo>
                <a:cubicBezTo>
                  <a:pt x="148" y="135"/>
                  <a:pt x="150" y="137"/>
                  <a:pt x="152" y="136"/>
                </a:cubicBezTo>
                <a:cubicBezTo>
                  <a:pt x="156" y="134"/>
                  <a:pt x="155" y="129"/>
                  <a:pt x="159" y="128"/>
                </a:cubicBezTo>
                <a:cubicBezTo>
                  <a:pt x="163" y="126"/>
                  <a:pt x="166" y="127"/>
                  <a:pt x="171" y="127"/>
                </a:cubicBezTo>
                <a:cubicBezTo>
                  <a:pt x="174" y="126"/>
                  <a:pt x="175" y="126"/>
                  <a:pt x="178" y="126"/>
                </a:cubicBezTo>
                <a:cubicBezTo>
                  <a:pt x="184" y="126"/>
                  <a:pt x="186" y="129"/>
                  <a:pt x="192" y="129"/>
                </a:cubicBezTo>
                <a:cubicBezTo>
                  <a:pt x="197" y="129"/>
                  <a:pt x="197" y="129"/>
                  <a:pt x="197" y="129"/>
                </a:cubicBezTo>
                <a:cubicBezTo>
                  <a:pt x="200" y="129"/>
                  <a:pt x="201" y="126"/>
                  <a:pt x="201" y="123"/>
                </a:cubicBezTo>
                <a:cubicBezTo>
                  <a:pt x="185" y="117"/>
                  <a:pt x="195" y="117"/>
                  <a:pt x="207" y="117"/>
                </a:cubicBezTo>
                <a:cubicBezTo>
                  <a:pt x="211" y="116"/>
                  <a:pt x="213" y="113"/>
                  <a:pt x="217" y="113"/>
                </a:cubicBezTo>
                <a:cubicBezTo>
                  <a:pt x="220" y="113"/>
                  <a:pt x="222" y="114"/>
                  <a:pt x="225" y="116"/>
                </a:cubicBezTo>
                <a:cubicBezTo>
                  <a:pt x="228" y="117"/>
                  <a:pt x="229" y="119"/>
                  <a:pt x="232" y="121"/>
                </a:cubicBezTo>
                <a:cubicBezTo>
                  <a:pt x="233" y="122"/>
                  <a:pt x="235" y="123"/>
                  <a:pt x="235" y="125"/>
                </a:cubicBezTo>
                <a:cubicBezTo>
                  <a:pt x="235" y="129"/>
                  <a:pt x="233" y="131"/>
                  <a:pt x="232" y="135"/>
                </a:cubicBezTo>
                <a:cubicBezTo>
                  <a:pt x="231" y="137"/>
                  <a:pt x="230" y="138"/>
                  <a:pt x="230" y="140"/>
                </a:cubicBezTo>
                <a:cubicBezTo>
                  <a:pt x="230" y="142"/>
                  <a:pt x="229" y="145"/>
                  <a:pt x="227" y="145"/>
                </a:cubicBezTo>
                <a:cubicBezTo>
                  <a:pt x="223" y="145"/>
                  <a:pt x="222" y="142"/>
                  <a:pt x="220" y="140"/>
                </a:cubicBezTo>
                <a:cubicBezTo>
                  <a:pt x="218" y="139"/>
                  <a:pt x="217" y="139"/>
                  <a:pt x="216" y="137"/>
                </a:cubicBezTo>
                <a:cubicBezTo>
                  <a:pt x="215" y="135"/>
                  <a:pt x="214" y="133"/>
                  <a:pt x="211" y="133"/>
                </a:cubicBezTo>
                <a:cubicBezTo>
                  <a:pt x="210" y="133"/>
                  <a:pt x="209" y="134"/>
                  <a:pt x="207" y="135"/>
                </a:cubicBezTo>
                <a:cubicBezTo>
                  <a:pt x="198" y="136"/>
                  <a:pt x="193" y="141"/>
                  <a:pt x="189" y="149"/>
                </a:cubicBezTo>
                <a:cubicBezTo>
                  <a:pt x="187" y="153"/>
                  <a:pt x="184" y="153"/>
                  <a:pt x="181" y="157"/>
                </a:cubicBezTo>
                <a:cubicBezTo>
                  <a:pt x="176" y="163"/>
                  <a:pt x="174" y="166"/>
                  <a:pt x="170" y="172"/>
                </a:cubicBezTo>
                <a:cubicBezTo>
                  <a:pt x="166" y="177"/>
                  <a:pt x="163" y="179"/>
                  <a:pt x="158" y="182"/>
                </a:cubicBezTo>
                <a:cubicBezTo>
                  <a:pt x="155" y="184"/>
                  <a:pt x="154" y="185"/>
                  <a:pt x="151" y="186"/>
                </a:cubicBezTo>
                <a:cubicBezTo>
                  <a:pt x="149" y="186"/>
                  <a:pt x="147" y="185"/>
                  <a:pt x="145" y="186"/>
                </a:cubicBezTo>
                <a:cubicBezTo>
                  <a:pt x="142" y="188"/>
                  <a:pt x="141" y="191"/>
                  <a:pt x="138" y="193"/>
                </a:cubicBezTo>
                <a:cubicBezTo>
                  <a:pt x="132" y="196"/>
                  <a:pt x="128" y="197"/>
                  <a:pt x="121" y="198"/>
                </a:cubicBezTo>
                <a:cubicBezTo>
                  <a:pt x="123" y="202"/>
                  <a:pt x="122" y="204"/>
                  <a:pt x="124" y="207"/>
                </a:cubicBezTo>
                <a:cubicBezTo>
                  <a:pt x="126" y="211"/>
                  <a:pt x="131" y="212"/>
                  <a:pt x="131" y="216"/>
                </a:cubicBezTo>
                <a:cubicBezTo>
                  <a:pt x="131" y="217"/>
                  <a:pt x="130" y="218"/>
                  <a:pt x="130" y="219"/>
                </a:cubicBezTo>
                <a:cubicBezTo>
                  <a:pt x="130" y="224"/>
                  <a:pt x="139" y="222"/>
                  <a:pt x="140" y="226"/>
                </a:cubicBezTo>
                <a:cubicBezTo>
                  <a:pt x="140" y="228"/>
                  <a:pt x="140" y="229"/>
                  <a:pt x="140" y="231"/>
                </a:cubicBezTo>
                <a:cubicBezTo>
                  <a:pt x="142" y="232"/>
                  <a:pt x="146" y="233"/>
                  <a:pt x="146" y="236"/>
                </a:cubicBezTo>
                <a:cubicBezTo>
                  <a:pt x="147" y="239"/>
                  <a:pt x="146" y="242"/>
                  <a:pt x="147" y="245"/>
                </a:cubicBezTo>
                <a:cubicBezTo>
                  <a:pt x="149" y="247"/>
                  <a:pt x="153" y="245"/>
                  <a:pt x="154" y="248"/>
                </a:cubicBezTo>
                <a:cubicBezTo>
                  <a:pt x="156" y="251"/>
                  <a:pt x="156" y="254"/>
                  <a:pt x="159" y="254"/>
                </a:cubicBezTo>
                <a:cubicBezTo>
                  <a:pt x="160" y="254"/>
                  <a:pt x="161" y="254"/>
                  <a:pt x="162" y="254"/>
                </a:cubicBezTo>
                <a:cubicBezTo>
                  <a:pt x="164" y="254"/>
                  <a:pt x="164" y="254"/>
                  <a:pt x="164" y="254"/>
                </a:cubicBezTo>
                <a:cubicBezTo>
                  <a:pt x="164" y="255"/>
                  <a:pt x="164" y="255"/>
                  <a:pt x="164" y="255"/>
                </a:cubicBezTo>
                <a:cubicBezTo>
                  <a:pt x="164" y="257"/>
                  <a:pt x="163" y="258"/>
                  <a:pt x="163" y="261"/>
                </a:cubicBezTo>
                <a:cubicBezTo>
                  <a:pt x="163" y="263"/>
                  <a:pt x="162" y="266"/>
                  <a:pt x="165" y="26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17"/>
          <p:cNvSpPr>
            <a:spLocks/>
          </p:cNvSpPr>
          <p:nvPr/>
        </p:nvSpPr>
        <p:spPr bwMode="auto">
          <a:xfrm>
            <a:off x="6422645" y="2798040"/>
            <a:ext cx="411293" cy="130866"/>
          </a:xfrm>
          <a:custGeom>
            <a:avLst/>
            <a:gdLst/>
            <a:ahLst/>
            <a:cxnLst>
              <a:cxn ang="0">
                <a:pos x="61" y="0"/>
              </a:cxn>
              <a:cxn ang="0">
                <a:pos x="57" y="8"/>
              </a:cxn>
              <a:cxn ang="0">
                <a:pos x="42" y="8"/>
              </a:cxn>
              <a:cxn ang="0">
                <a:pos x="38" y="8"/>
              </a:cxn>
              <a:cxn ang="0">
                <a:pos x="33" y="8"/>
              </a:cxn>
              <a:cxn ang="0">
                <a:pos x="16" y="7"/>
              </a:cxn>
              <a:cxn ang="0">
                <a:pos x="0" y="16"/>
              </a:cxn>
              <a:cxn ang="0">
                <a:pos x="2" y="18"/>
              </a:cxn>
              <a:cxn ang="0">
                <a:pos x="4" y="23"/>
              </a:cxn>
              <a:cxn ang="0">
                <a:pos x="9" y="34"/>
              </a:cxn>
              <a:cxn ang="0">
                <a:pos x="9" y="34"/>
              </a:cxn>
              <a:cxn ang="0">
                <a:pos x="9" y="34"/>
              </a:cxn>
              <a:cxn ang="0">
                <a:pos x="15" y="34"/>
              </a:cxn>
              <a:cxn ang="0">
                <a:pos x="21" y="34"/>
              </a:cxn>
              <a:cxn ang="0">
                <a:pos x="27" y="28"/>
              </a:cxn>
              <a:cxn ang="0">
                <a:pos x="45" y="37"/>
              </a:cxn>
              <a:cxn ang="0">
                <a:pos x="57" y="33"/>
              </a:cxn>
              <a:cxn ang="0">
                <a:pos x="59" y="34"/>
              </a:cxn>
              <a:cxn ang="0">
                <a:pos x="64" y="34"/>
              </a:cxn>
              <a:cxn ang="0">
                <a:pos x="68" y="34"/>
              </a:cxn>
              <a:cxn ang="0">
                <a:pos x="70" y="34"/>
              </a:cxn>
              <a:cxn ang="0">
                <a:pos x="83" y="32"/>
              </a:cxn>
              <a:cxn ang="0">
                <a:pos x="108" y="34"/>
              </a:cxn>
              <a:cxn ang="0">
                <a:pos x="117" y="36"/>
              </a:cxn>
              <a:cxn ang="0">
                <a:pos x="133" y="44"/>
              </a:cxn>
              <a:cxn ang="0">
                <a:pos x="137" y="44"/>
              </a:cxn>
              <a:cxn ang="0">
                <a:pos x="137" y="44"/>
              </a:cxn>
              <a:cxn ang="0">
                <a:pos x="136" y="41"/>
              </a:cxn>
              <a:cxn ang="0">
                <a:pos x="139" y="29"/>
              </a:cxn>
              <a:cxn ang="0">
                <a:pos x="127" y="15"/>
              </a:cxn>
              <a:cxn ang="0">
                <a:pos x="115" y="5"/>
              </a:cxn>
              <a:cxn ang="0">
                <a:pos x="115" y="5"/>
              </a:cxn>
              <a:cxn ang="0">
                <a:pos x="112" y="4"/>
              </a:cxn>
              <a:cxn ang="0">
                <a:pos x="108" y="9"/>
              </a:cxn>
              <a:cxn ang="0">
                <a:pos x="104" y="12"/>
              </a:cxn>
              <a:cxn ang="0">
                <a:pos x="86" y="2"/>
              </a:cxn>
              <a:cxn ang="0">
                <a:pos x="82" y="3"/>
              </a:cxn>
              <a:cxn ang="0">
                <a:pos x="71" y="0"/>
              </a:cxn>
              <a:cxn ang="0">
                <a:pos x="62" y="0"/>
              </a:cxn>
              <a:cxn ang="0">
                <a:pos x="61" y="0"/>
              </a:cxn>
            </a:cxnLst>
            <a:rect l="0" t="0" r="r" b="b"/>
            <a:pathLst>
              <a:path w="139" h="44">
                <a:moveTo>
                  <a:pt x="61" y="0"/>
                </a:moveTo>
                <a:cubicBezTo>
                  <a:pt x="61" y="3"/>
                  <a:pt x="60" y="8"/>
                  <a:pt x="57" y="8"/>
                </a:cubicBezTo>
                <a:cubicBezTo>
                  <a:pt x="42" y="8"/>
                  <a:pt x="42" y="8"/>
                  <a:pt x="42" y="8"/>
                </a:cubicBezTo>
                <a:cubicBezTo>
                  <a:pt x="40" y="8"/>
                  <a:pt x="39" y="8"/>
                  <a:pt x="38" y="8"/>
                </a:cubicBezTo>
                <a:cubicBezTo>
                  <a:pt x="33" y="8"/>
                  <a:pt x="33" y="8"/>
                  <a:pt x="33" y="8"/>
                </a:cubicBezTo>
                <a:cubicBezTo>
                  <a:pt x="26" y="8"/>
                  <a:pt x="22" y="7"/>
                  <a:pt x="16" y="7"/>
                </a:cubicBezTo>
                <a:cubicBezTo>
                  <a:pt x="9" y="7"/>
                  <a:pt x="0" y="9"/>
                  <a:pt x="0" y="16"/>
                </a:cubicBezTo>
                <a:cubicBezTo>
                  <a:pt x="0" y="17"/>
                  <a:pt x="1" y="17"/>
                  <a:pt x="2" y="18"/>
                </a:cubicBezTo>
                <a:cubicBezTo>
                  <a:pt x="3" y="20"/>
                  <a:pt x="3" y="21"/>
                  <a:pt x="4" y="23"/>
                </a:cubicBezTo>
                <a:cubicBezTo>
                  <a:pt x="6" y="27"/>
                  <a:pt x="6" y="31"/>
                  <a:pt x="9" y="34"/>
                </a:cubicBezTo>
                <a:cubicBezTo>
                  <a:pt x="9" y="34"/>
                  <a:pt x="9" y="34"/>
                  <a:pt x="9" y="34"/>
                </a:cubicBezTo>
                <a:cubicBezTo>
                  <a:pt x="9" y="34"/>
                  <a:pt x="9" y="34"/>
                  <a:pt x="9" y="34"/>
                </a:cubicBezTo>
                <a:cubicBezTo>
                  <a:pt x="11" y="34"/>
                  <a:pt x="12" y="34"/>
                  <a:pt x="15" y="34"/>
                </a:cubicBezTo>
                <a:cubicBezTo>
                  <a:pt x="21" y="34"/>
                  <a:pt x="21" y="34"/>
                  <a:pt x="21" y="34"/>
                </a:cubicBezTo>
                <a:cubicBezTo>
                  <a:pt x="24" y="34"/>
                  <a:pt x="24" y="28"/>
                  <a:pt x="27" y="28"/>
                </a:cubicBezTo>
                <a:cubicBezTo>
                  <a:pt x="35" y="28"/>
                  <a:pt x="37" y="37"/>
                  <a:pt x="45" y="37"/>
                </a:cubicBezTo>
                <a:cubicBezTo>
                  <a:pt x="50" y="37"/>
                  <a:pt x="52" y="33"/>
                  <a:pt x="57" y="33"/>
                </a:cubicBezTo>
                <a:cubicBezTo>
                  <a:pt x="58" y="33"/>
                  <a:pt x="58" y="33"/>
                  <a:pt x="59" y="34"/>
                </a:cubicBezTo>
                <a:cubicBezTo>
                  <a:pt x="60" y="34"/>
                  <a:pt x="62" y="34"/>
                  <a:pt x="64" y="34"/>
                </a:cubicBezTo>
                <a:cubicBezTo>
                  <a:pt x="65" y="34"/>
                  <a:pt x="66" y="34"/>
                  <a:pt x="68" y="34"/>
                </a:cubicBezTo>
                <a:cubicBezTo>
                  <a:pt x="69" y="34"/>
                  <a:pt x="69" y="34"/>
                  <a:pt x="70" y="34"/>
                </a:cubicBezTo>
                <a:cubicBezTo>
                  <a:pt x="76" y="34"/>
                  <a:pt x="78" y="32"/>
                  <a:pt x="83" y="32"/>
                </a:cubicBezTo>
                <a:cubicBezTo>
                  <a:pt x="93" y="32"/>
                  <a:pt x="98" y="33"/>
                  <a:pt x="108" y="34"/>
                </a:cubicBezTo>
                <a:cubicBezTo>
                  <a:pt x="112" y="35"/>
                  <a:pt x="114" y="34"/>
                  <a:pt x="117" y="36"/>
                </a:cubicBezTo>
                <a:cubicBezTo>
                  <a:pt x="123" y="39"/>
                  <a:pt x="126" y="44"/>
                  <a:pt x="133" y="44"/>
                </a:cubicBezTo>
                <a:cubicBezTo>
                  <a:pt x="134" y="44"/>
                  <a:pt x="136" y="44"/>
                  <a:pt x="137" y="44"/>
                </a:cubicBezTo>
                <a:cubicBezTo>
                  <a:pt x="137" y="44"/>
                  <a:pt x="137" y="44"/>
                  <a:pt x="137" y="44"/>
                </a:cubicBezTo>
                <a:cubicBezTo>
                  <a:pt x="137" y="43"/>
                  <a:pt x="136" y="42"/>
                  <a:pt x="136" y="41"/>
                </a:cubicBezTo>
                <a:cubicBezTo>
                  <a:pt x="136" y="37"/>
                  <a:pt x="139" y="34"/>
                  <a:pt x="139" y="29"/>
                </a:cubicBezTo>
                <a:cubicBezTo>
                  <a:pt x="139" y="22"/>
                  <a:pt x="134" y="17"/>
                  <a:pt x="127" y="15"/>
                </a:cubicBezTo>
                <a:cubicBezTo>
                  <a:pt x="121" y="12"/>
                  <a:pt x="116" y="11"/>
                  <a:pt x="115" y="5"/>
                </a:cubicBezTo>
                <a:cubicBezTo>
                  <a:pt x="115" y="5"/>
                  <a:pt x="115" y="5"/>
                  <a:pt x="115" y="5"/>
                </a:cubicBezTo>
                <a:cubicBezTo>
                  <a:pt x="114" y="5"/>
                  <a:pt x="113" y="4"/>
                  <a:pt x="112" y="4"/>
                </a:cubicBezTo>
                <a:cubicBezTo>
                  <a:pt x="111" y="6"/>
                  <a:pt x="109" y="7"/>
                  <a:pt x="108" y="9"/>
                </a:cubicBezTo>
                <a:cubicBezTo>
                  <a:pt x="107" y="10"/>
                  <a:pt x="106" y="12"/>
                  <a:pt x="104" y="12"/>
                </a:cubicBezTo>
                <a:cubicBezTo>
                  <a:pt x="96" y="12"/>
                  <a:pt x="94" y="2"/>
                  <a:pt x="86" y="2"/>
                </a:cubicBezTo>
                <a:cubicBezTo>
                  <a:pt x="84" y="2"/>
                  <a:pt x="84" y="3"/>
                  <a:pt x="82" y="3"/>
                </a:cubicBezTo>
                <a:cubicBezTo>
                  <a:pt x="78" y="3"/>
                  <a:pt x="76" y="0"/>
                  <a:pt x="71" y="0"/>
                </a:cubicBezTo>
                <a:cubicBezTo>
                  <a:pt x="62" y="0"/>
                  <a:pt x="62" y="0"/>
                  <a:pt x="62" y="0"/>
                </a:cubicBezTo>
                <a:cubicBezTo>
                  <a:pt x="62" y="0"/>
                  <a:pt x="61" y="0"/>
                  <a:pt x="6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Freeform 18"/>
          <p:cNvSpPr>
            <a:spLocks noEditPoints="1"/>
          </p:cNvSpPr>
          <p:nvPr/>
        </p:nvSpPr>
        <p:spPr bwMode="auto">
          <a:xfrm>
            <a:off x="5199984" y="3213071"/>
            <a:ext cx="405685" cy="521594"/>
          </a:xfrm>
          <a:custGeom>
            <a:avLst/>
            <a:gdLst/>
            <a:ahLst/>
            <a:cxnLst>
              <a:cxn ang="0">
                <a:pos x="124" y="141"/>
              </a:cxn>
              <a:cxn ang="0">
                <a:pos x="127" y="128"/>
              </a:cxn>
              <a:cxn ang="0">
                <a:pos x="117" y="117"/>
              </a:cxn>
              <a:cxn ang="0">
                <a:pos x="108" y="124"/>
              </a:cxn>
              <a:cxn ang="0">
                <a:pos x="104" y="134"/>
              </a:cxn>
              <a:cxn ang="0">
                <a:pos x="102" y="144"/>
              </a:cxn>
              <a:cxn ang="0">
                <a:pos x="106" y="157"/>
              </a:cxn>
              <a:cxn ang="0">
                <a:pos x="107" y="167"/>
              </a:cxn>
              <a:cxn ang="0">
                <a:pos x="113" y="161"/>
              </a:cxn>
              <a:cxn ang="0">
                <a:pos x="118" y="154"/>
              </a:cxn>
              <a:cxn ang="0">
                <a:pos x="119" y="143"/>
              </a:cxn>
              <a:cxn ang="0">
                <a:pos x="119" y="132"/>
              </a:cxn>
              <a:cxn ang="0">
                <a:pos x="117" y="126"/>
              </a:cxn>
              <a:cxn ang="0">
                <a:pos x="94" y="0"/>
              </a:cxn>
              <a:cxn ang="0">
                <a:pos x="107" y="18"/>
              </a:cxn>
              <a:cxn ang="0">
                <a:pos x="106" y="38"/>
              </a:cxn>
              <a:cxn ang="0">
                <a:pos x="120" y="57"/>
              </a:cxn>
              <a:cxn ang="0">
                <a:pos x="137" y="61"/>
              </a:cxn>
              <a:cxn ang="0">
                <a:pos x="133" y="76"/>
              </a:cxn>
              <a:cxn ang="0">
                <a:pos x="127" y="74"/>
              </a:cxn>
              <a:cxn ang="0">
                <a:pos x="125" y="78"/>
              </a:cxn>
              <a:cxn ang="0">
                <a:pos x="122" y="99"/>
              </a:cxn>
              <a:cxn ang="0">
                <a:pos x="118" y="105"/>
              </a:cxn>
              <a:cxn ang="0">
                <a:pos x="111" y="95"/>
              </a:cxn>
              <a:cxn ang="0">
                <a:pos x="110" y="96"/>
              </a:cxn>
              <a:cxn ang="0">
                <a:pos x="116" y="109"/>
              </a:cxn>
              <a:cxn ang="0">
                <a:pos x="112" y="118"/>
              </a:cxn>
              <a:cxn ang="0">
                <a:pos x="102" y="127"/>
              </a:cxn>
              <a:cxn ang="0">
                <a:pos x="90" y="143"/>
              </a:cxn>
              <a:cxn ang="0">
                <a:pos x="61" y="157"/>
              </a:cxn>
              <a:cxn ang="0">
                <a:pos x="29" y="171"/>
              </a:cxn>
              <a:cxn ang="0">
                <a:pos x="18" y="169"/>
              </a:cxn>
              <a:cxn ang="0">
                <a:pos x="14" y="147"/>
              </a:cxn>
              <a:cxn ang="0">
                <a:pos x="6" y="133"/>
              </a:cxn>
              <a:cxn ang="0">
                <a:pos x="0" y="130"/>
              </a:cxn>
              <a:cxn ang="0">
                <a:pos x="25" y="90"/>
              </a:cxn>
              <a:cxn ang="0">
                <a:pos x="38" y="60"/>
              </a:cxn>
              <a:cxn ang="0">
                <a:pos x="54" y="52"/>
              </a:cxn>
              <a:cxn ang="0">
                <a:pos x="73" y="24"/>
              </a:cxn>
              <a:cxn ang="0">
                <a:pos x="88" y="4"/>
              </a:cxn>
            </a:cxnLst>
            <a:rect l="0" t="0" r="r" b="b"/>
            <a:pathLst>
              <a:path w="137" h="175">
                <a:moveTo>
                  <a:pt x="121" y="137"/>
                </a:moveTo>
                <a:cubicBezTo>
                  <a:pt x="121" y="139"/>
                  <a:pt x="123" y="140"/>
                  <a:pt x="124" y="141"/>
                </a:cubicBezTo>
                <a:cubicBezTo>
                  <a:pt x="125" y="142"/>
                  <a:pt x="125" y="142"/>
                  <a:pt x="125" y="142"/>
                </a:cubicBezTo>
                <a:cubicBezTo>
                  <a:pt x="127" y="128"/>
                  <a:pt x="127" y="128"/>
                  <a:pt x="127" y="128"/>
                </a:cubicBezTo>
                <a:cubicBezTo>
                  <a:pt x="123" y="126"/>
                  <a:pt x="121" y="133"/>
                  <a:pt x="121" y="137"/>
                </a:cubicBezTo>
                <a:close/>
                <a:moveTo>
                  <a:pt x="117" y="117"/>
                </a:moveTo>
                <a:cubicBezTo>
                  <a:pt x="115" y="120"/>
                  <a:pt x="113" y="121"/>
                  <a:pt x="111" y="123"/>
                </a:cubicBezTo>
                <a:cubicBezTo>
                  <a:pt x="110" y="124"/>
                  <a:pt x="109" y="123"/>
                  <a:pt x="108" y="124"/>
                </a:cubicBezTo>
                <a:cubicBezTo>
                  <a:pt x="107" y="126"/>
                  <a:pt x="108" y="128"/>
                  <a:pt x="107" y="130"/>
                </a:cubicBezTo>
                <a:cubicBezTo>
                  <a:pt x="106" y="132"/>
                  <a:pt x="104" y="132"/>
                  <a:pt x="104" y="134"/>
                </a:cubicBezTo>
                <a:cubicBezTo>
                  <a:pt x="103" y="136"/>
                  <a:pt x="103" y="137"/>
                  <a:pt x="103" y="139"/>
                </a:cubicBezTo>
                <a:cubicBezTo>
                  <a:pt x="103" y="141"/>
                  <a:pt x="102" y="142"/>
                  <a:pt x="102" y="144"/>
                </a:cubicBezTo>
                <a:cubicBezTo>
                  <a:pt x="103" y="145"/>
                  <a:pt x="104" y="146"/>
                  <a:pt x="104" y="148"/>
                </a:cubicBezTo>
                <a:cubicBezTo>
                  <a:pt x="105" y="151"/>
                  <a:pt x="106" y="153"/>
                  <a:pt x="106" y="157"/>
                </a:cubicBezTo>
                <a:cubicBezTo>
                  <a:pt x="106" y="160"/>
                  <a:pt x="105" y="162"/>
                  <a:pt x="105" y="165"/>
                </a:cubicBezTo>
                <a:cubicBezTo>
                  <a:pt x="105" y="166"/>
                  <a:pt x="106" y="167"/>
                  <a:pt x="107" y="167"/>
                </a:cubicBezTo>
                <a:cubicBezTo>
                  <a:pt x="108" y="167"/>
                  <a:pt x="108" y="166"/>
                  <a:pt x="108" y="166"/>
                </a:cubicBezTo>
                <a:cubicBezTo>
                  <a:pt x="110" y="164"/>
                  <a:pt x="110" y="162"/>
                  <a:pt x="113" y="161"/>
                </a:cubicBezTo>
                <a:cubicBezTo>
                  <a:pt x="115" y="160"/>
                  <a:pt x="118" y="160"/>
                  <a:pt x="118" y="158"/>
                </a:cubicBezTo>
                <a:cubicBezTo>
                  <a:pt x="118" y="154"/>
                  <a:pt x="118" y="154"/>
                  <a:pt x="118" y="154"/>
                </a:cubicBezTo>
                <a:cubicBezTo>
                  <a:pt x="118" y="152"/>
                  <a:pt x="121" y="151"/>
                  <a:pt x="121" y="148"/>
                </a:cubicBezTo>
                <a:cubicBezTo>
                  <a:pt x="121" y="146"/>
                  <a:pt x="119" y="145"/>
                  <a:pt x="119" y="143"/>
                </a:cubicBezTo>
                <a:cubicBezTo>
                  <a:pt x="118" y="141"/>
                  <a:pt x="118" y="139"/>
                  <a:pt x="118" y="136"/>
                </a:cubicBezTo>
                <a:cubicBezTo>
                  <a:pt x="118" y="135"/>
                  <a:pt x="119" y="134"/>
                  <a:pt x="119" y="132"/>
                </a:cubicBezTo>
                <a:cubicBezTo>
                  <a:pt x="119" y="131"/>
                  <a:pt x="118" y="130"/>
                  <a:pt x="117" y="130"/>
                </a:cubicBezTo>
                <a:cubicBezTo>
                  <a:pt x="117" y="128"/>
                  <a:pt x="117" y="127"/>
                  <a:pt x="117" y="126"/>
                </a:cubicBezTo>
                <a:cubicBezTo>
                  <a:pt x="117" y="124"/>
                  <a:pt x="119" y="116"/>
                  <a:pt x="117" y="117"/>
                </a:cubicBezTo>
                <a:close/>
                <a:moveTo>
                  <a:pt x="94" y="0"/>
                </a:moveTo>
                <a:cubicBezTo>
                  <a:pt x="96" y="1"/>
                  <a:pt x="98" y="3"/>
                  <a:pt x="99" y="5"/>
                </a:cubicBezTo>
                <a:cubicBezTo>
                  <a:pt x="104" y="9"/>
                  <a:pt x="107" y="12"/>
                  <a:pt x="107" y="18"/>
                </a:cubicBezTo>
                <a:cubicBezTo>
                  <a:pt x="107" y="25"/>
                  <a:pt x="107" y="25"/>
                  <a:pt x="107" y="25"/>
                </a:cubicBezTo>
                <a:cubicBezTo>
                  <a:pt x="107" y="30"/>
                  <a:pt x="106" y="33"/>
                  <a:pt x="106" y="38"/>
                </a:cubicBezTo>
                <a:cubicBezTo>
                  <a:pt x="106" y="48"/>
                  <a:pt x="106" y="48"/>
                  <a:pt x="106" y="48"/>
                </a:cubicBezTo>
                <a:cubicBezTo>
                  <a:pt x="106" y="54"/>
                  <a:pt x="114" y="57"/>
                  <a:pt x="120" y="57"/>
                </a:cubicBezTo>
                <a:cubicBezTo>
                  <a:pt x="127" y="58"/>
                  <a:pt x="130" y="61"/>
                  <a:pt x="137" y="61"/>
                </a:cubicBezTo>
                <a:cubicBezTo>
                  <a:pt x="137" y="61"/>
                  <a:pt x="137" y="61"/>
                  <a:pt x="137" y="61"/>
                </a:cubicBezTo>
                <a:cubicBezTo>
                  <a:pt x="136" y="65"/>
                  <a:pt x="133" y="67"/>
                  <a:pt x="133" y="71"/>
                </a:cubicBezTo>
                <a:cubicBezTo>
                  <a:pt x="133" y="76"/>
                  <a:pt x="133" y="76"/>
                  <a:pt x="133" y="76"/>
                </a:cubicBezTo>
                <a:cubicBezTo>
                  <a:pt x="132" y="77"/>
                  <a:pt x="132" y="77"/>
                  <a:pt x="132" y="77"/>
                </a:cubicBezTo>
                <a:cubicBezTo>
                  <a:pt x="130" y="76"/>
                  <a:pt x="129" y="74"/>
                  <a:pt x="127" y="74"/>
                </a:cubicBezTo>
                <a:cubicBezTo>
                  <a:pt x="124" y="74"/>
                  <a:pt x="121" y="76"/>
                  <a:pt x="121" y="78"/>
                </a:cubicBezTo>
                <a:cubicBezTo>
                  <a:pt x="122" y="79"/>
                  <a:pt x="123" y="79"/>
                  <a:pt x="125" y="78"/>
                </a:cubicBezTo>
                <a:cubicBezTo>
                  <a:pt x="125" y="80"/>
                  <a:pt x="125" y="80"/>
                  <a:pt x="125" y="80"/>
                </a:cubicBezTo>
                <a:cubicBezTo>
                  <a:pt x="122" y="99"/>
                  <a:pt x="122" y="99"/>
                  <a:pt x="122" y="99"/>
                </a:cubicBezTo>
                <a:cubicBezTo>
                  <a:pt x="121" y="102"/>
                  <a:pt x="121" y="102"/>
                  <a:pt x="121" y="102"/>
                </a:cubicBezTo>
                <a:cubicBezTo>
                  <a:pt x="120" y="103"/>
                  <a:pt x="120" y="105"/>
                  <a:pt x="118" y="105"/>
                </a:cubicBezTo>
                <a:cubicBezTo>
                  <a:pt x="116" y="105"/>
                  <a:pt x="116" y="102"/>
                  <a:pt x="114" y="101"/>
                </a:cubicBezTo>
                <a:cubicBezTo>
                  <a:pt x="113" y="99"/>
                  <a:pt x="111" y="97"/>
                  <a:pt x="111" y="95"/>
                </a:cubicBezTo>
                <a:cubicBezTo>
                  <a:pt x="109" y="95"/>
                  <a:pt x="109" y="95"/>
                  <a:pt x="109" y="95"/>
                </a:cubicBezTo>
                <a:cubicBezTo>
                  <a:pt x="110" y="95"/>
                  <a:pt x="110" y="95"/>
                  <a:pt x="110" y="96"/>
                </a:cubicBezTo>
                <a:cubicBezTo>
                  <a:pt x="110" y="98"/>
                  <a:pt x="108" y="99"/>
                  <a:pt x="108" y="102"/>
                </a:cubicBezTo>
                <a:cubicBezTo>
                  <a:pt x="108" y="106"/>
                  <a:pt x="116" y="105"/>
                  <a:pt x="116" y="109"/>
                </a:cubicBezTo>
                <a:cubicBezTo>
                  <a:pt x="116" y="112"/>
                  <a:pt x="112" y="112"/>
                  <a:pt x="112" y="115"/>
                </a:cubicBezTo>
                <a:cubicBezTo>
                  <a:pt x="112" y="116"/>
                  <a:pt x="112" y="116"/>
                  <a:pt x="112" y="118"/>
                </a:cubicBezTo>
                <a:cubicBezTo>
                  <a:pt x="112" y="120"/>
                  <a:pt x="109" y="119"/>
                  <a:pt x="108" y="121"/>
                </a:cubicBezTo>
                <a:cubicBezTo>
                  <a:pt x="105" y="122"/>
                  <a:pt x="104" y="124"/>
                  <a:pt x="102" y="127"/>
                </a:cubicBezTo>
                <a:cubicBezTo>
                  <a:pt x="99" y="131"/>
                  <a:pt x="101" y="135"/>
                  <a:pt x="98" y="139"/>
                </a:cubicBezTo>
                <a:cubicBezTo>
                  <a:pt x="96" y="142"/>
                  <a:pt x="93" y="141"/>
                  <a:pt x="90" y="143"/>
                </a:cubicBezTo>
                <a:cubicBezTo>
                  <a:pt x="83" y="147"/>
                  <a:pt x="79" y="148"/>
                  <a:pt x="73" y="152"/>
                </a:cubicBezTo>
                <a:cubicBezTo>
                  <a:pt x="69" y="155"/>
                  <a:pt x="65" y="155"/>
                  <a:pt x="61" y="157"/>
                </a:cubicBezTo>
                <a:cubicBezTo>
                  <a:pt x="55" y="158"/>
                  <a:pt x="53" y="160"/>
                  <a:pt x="48" y="162"/>
                </a:cubicBezTo>
                <a:cubicBezTo>
                  <a:pt x="40" y="165"/>
                  <a:pt x="36" y="166"/>
                  <a:pt x="29" y="171"/>
                </a:cubicBezTo>
                <a:cubicBezTo>
                  <a:pt x="27" y="172"/>
                  <a:pt x="26" y="175"/>
                  <a:pt x="22" y="175"/>
                </a:cubicBezTo>
                <a:cubicBezTo>
                  <a:pt x="20" y="175"/>
                  <a:pt x="19" y="172"/>
                  <a:pt x="18" y="169"/>
                </a:cubicBezTo>
                <a:cubicBezTo>
                  <a:pt x="17" y="166"/>
                  <a:pt x="16" y="165"/>
                  <a:pt x="16" y="162"/>
                </a:cubicBezTo>
                <a:cubicBezTo>
                  <a:pt x="15" y="156"/>
                  <a:pt x="15" y="153"/>
                  <a:pt x="14" y="147"/>
                </a:cubicBezTo>
                <a:cubicBezTo>
                  <a:pt x="14" y="143"/>
                  <a:pt x="14" y="140"/>
                  <a:pt x="12" y="136"/>
                </a:cubicBezTo>
                <a:cubicBezTo>
                  <a:pt x="11" y="134"/>
                  <a:pt x="8" y="134"/>
                  <a:pt x="6" y="133"/>
                </a:cubicBezTo>
                <a:cubicBezTo>
                  <a:pt x="4" y="132"/>
                  <a:pt x="2" y="131"/>
                  <a:pt x="0" y="130"/>
                </a:cubicBezTo>
                <a:cubicBezTo>
                  <a:pt x="0" y="130"/>
                  <a:pt x="0" y="130"/>
                  <a:pt x="0" y="130"/>
                </a:cubicBezTo>
                <a:cubicBezTo>
                  <a:pt x="2" y="121"/>
                  <a:pt x="2" y="114"/>
                  <a:pt x="9" y="107"/>
                </a:cubicBezTo>
                <a:cubicBezTo>
                  <a:pt x="15" y="100"/>
                  <a:pt x="20" y="98"/>
                  <a:pt x="25" y="90"/>
                </a:cubicBezTo>
                <a:cubicBezTo>
                  <a:pt x="30" y="82"/>
                  <a:pt x="33" y="78"/>
                  <a:pt x="36" y="70"/>
                </a:cubicBezTo>
                <a:cubicBezTo>
                  <a:pt x="37" y="66"/>
                  <a:pt x="37" y="64"/>
                  <a:pt x="38" y="60"/>
                </a:cubicBezTo>
                <a:cubicBezTo>
                  <a:pt x="39" y="56"/>
                  <a:pt x="42" y="52"/>
                  <a:pt x="46" y="52"/>
                </a:cubicBezTo>
                <a:cubicBezTo>
                  <a:pt x="54" y="52"/>
                  <a:pt x="54" y="52"/>
                  <a:pt x="54" y="52"/>
                </a:cubicBezTo>
                <a:cubicBezTo>
                  <a:pt x="60" y="52"/>
                  <a:pt x="63" y="47"/>
                  <a:pt x="66" y="42"/>
                </a:cubicBezTo>
                <a:cubicBezTo>
                  <a:pt x="71" y="36"/>
                  <a:pt x="71" y="31"/>
                  <a:pt x="73" y="24"/>
                </a:cubicBezTo>
                <a:cubicBezTo>
                  <a:pt x="76" y="18"/>
                  <a:pt x="76" y="13"/>
                  <a:pt x="81" y="8"/>
                </a:cubicBezTo>
                <a:cubicBezTo>
                  <a:pt x="83" y="6"/>
                  <a:pt x="85" y="6"/>
                  <a:pt x="88" y="4"/>
                </a:cubicBezTo>
                <a:cubicBezTo>
                  <a:pt x="91" y="3"/>
                  <a:pt x="91" y="1"/>
                  <a:pt x="94"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19"/>
          <p:cNvSpPr>
            <a:spLocks/>
          </p:cNvSpPr>
          <p:nvPr/>
        </p:nvSpPr>
        <p:spPr bwMode="auto">
          <a:xfrm>
            <a:off x="4564349" y="2865343"/>
            <a:ext cx="914193" cy="759021"/>
          </a:xfrm>
          <a:custGeom>
            <a:avLst/>
            <a:gdLst/>
            <a:ahLst/>
            <a:cxnLst>
              <a:cxn ang="0">
                <a:pos x="302" y="121"/>
              </a:cxn>
              <a:cxn ang="0">
                <a:pos x="287" y="141"/>
              </a:cxn>
              <a:cxn ang="0">
                <a:pos x="268" y="169"/>
              </a:cxn>
              <a:cxn ang="0">
                <a:pos x="252" y="177"/>
              </a:cxn>
              <a:cxn ang="0">
                <a:pos x="239" y="207"/>
              </a:cxn>
              <a:cxn ang="0">
                <a:pos x="214" y="247"/>
              </a:cxn>
              <a:cxn ang="0">
                <a:pos x="209" y="246"/>
              </a:cxn>
              <a:cxn ang="0">
                <a:pos x="188" y="251"/>
              </a:cxn>
              <a:cxn ang="0">
                <a:pos x="173" y="248"/>
              </a:cxn>
              <a:cxn ang="0">
                <a:pos x="174" y="236"/>
              </a:cxn>
              <a:cxn ang="0">
                <a:pos x="170" y="232"/>
              </a:cxn>
              <a:cxn ang="0">
                <a:pos x="159" y="236"/>
              </a:cxn>
              <a:cxn ang="0">
                <a:pos x="149" y="227"/>
              </a:cxn>
              <a:cxn ang="0">
                <a:pos x="138" y="218"/>
              </a:cxn>
              <a:cxn ang="0">
                <a:pos x="132" y="227"/>
              </a:cxn>
              <a:cxn ang="0">
                <a:pos x="127" y="236"/>
              </a:cxn>
              <a:cxn ang="0">
                <a:pos x="105" y="246"/>
              </a:cxn>
              <a:cxn ang="0">
                <a:pos x="78" y="248"/>
              </a:cxn>
              <a:cxn ang="0">
                <a:pos x="63" y="247"/>
              </a:cxn>
              <a:cxn ang="0">
                <a:pos x="64" y="232"/>
              </a:cxn>
              <a:cxn ang="0">
                <a:pos x="58" y="213"/>
              </a:cxn>
              <a:cxn ang="0">
                <a:pos x="43" y="219"/>
              </a:cxn>
              <a:cxn ang="0">
                <a:pos x="30" y="219"/>
              </a:cxn>
              <a:cxn ang="0">
                <a:pos x="9" y="227"/>
              </a:cxn>
              <a:cxn ang="0">
                <a:pos x="0" y="221"/>
              </a:cxn>
              <a:cxn ang="0">
                <a:pos x="19" y="211"/>
              </a:cxn>
              <a:cxn ang="0">
                <a:pos x="27" y="201"/>
              </a:cxn>
              <a:cxn ang="0">
                <a:pos x="22" y="178"/>
              </a:cxn>
              <a:cxn ang="0">
                <a:pos x="18" y="154"/>
              </a:cxn>
              <a:cxn ang="0">
                <a:pos x="16" y="141"/>
              </a:cxn>
              <a:cxn ang="0">
                <a:pos x="17" y="132"/>
              </a:cxn>
              <a:cxn ang="0">
                <a:pos x="32" y="125"/>
              </a:cxn>
              <a:cxn ang="0">
                <a:pos x="51" y="111"/>
              </a:cxn>
              <a:cxn ang="0">
                <a:pos x="68" y="93"/>
              </a:cxn>
              <a:cxn ang="0">
                <a:pos x="87" y="84"/>
              </a:cxn>
              <a:cxn ang="0">
                <a:pos x="118" y="78"/>
              </a:cxn>
              <a:cxn ang="0">
                <a:pos x="143" y="73"/>
              </a:cxn>
              <a:cxn ang="0">
                <a:pos x="154" y="69"/>
              </a:cxn>
              <a:cxn ang="0">
                <a:pos x="155" y="55"/>
              </a:cxn>
              <a:cxn ang="0">
                <a:pos x="170" y="41"/>
              </a:cxn>
              <a:cxn ang="0">
                <a:pos x="171" y="20"/>
              </a:cxn>
              <a:cxn ang="0">
                <a:pos x="181" y="7"/>
              </a:cxn>
              <a:cxn ang="0">
                <a:pos x="190" y="3"/>
              </a:cxn>
              <a:cxn ang="0">
                <a:pos x="204" y="5"/>
              </a:cxn>
              <a:cxn ang="0">
                <a:pos x="249" y="0"/>
              </a:cxn>
              <a:cxn ang="0">
                <a:pos x="260" y="18"/>
              </a:cxn>
              <a:cxn ang="0">
                <a:pos x="260" y="38"/>
              </a:cxn>
              <a:cxn ang="0">
                <a:pos x="267" y="50"/>
              </a:cxn>
              <a:cxn ang="0">
                <a:pos x="282" y="87"/>
              </a:cxn>
              <a:cxn ang="0">
                <a:pos x="308" y="117"/>
              </a:cxn>
            </a:cxnLst>
            <a:rect l="0" t="0" r="r" b="b"/>
            <a:pathLst>
              <a:path w="308" h="255">
                <a:moveTo>
                  <a:pt x="308" y="117"/>
                </a:moveTo>
                <a:cubicBezTo>
                  <a:pt x="305" y="118"/>
                  <a:pt x="305" y="120"/>
                  <a:pt x="302" y="121"/>
                </a:cubicBezTo>
                <a:cubicBezTo>
                  <a:pt x="299" y="123"/>
                  <a:pt x="297" y="123"/>
                  <a:pt x="295" y="125"/>
                </a:cubicBezTo>
                <a:cubicBezTo>
                  <a:pt x="290" y="130"/>
                  <a:pt x="290" y="135"/>
                  <a:pt x="287" y="141"/>
                </a:cubicBezTo>
                <a:cubicBezTo>
                  <a:pt x="285" y="148"/>
                  <a:pt x="285" y="153"/>
                  <a:pt x="280" y="159"/>
                </a:cubicBezTo>
                <a:cubicBezTo>
                  <a:pt x="277" y="164"/>
                  <a:pt x="274" y="169"/>
                  <a:pt x="268" y="169"/>
                </a:cubicBezTo>
                <a:cubicBezTo>
                  <a:pt x="260" y="169"/>
                  <a:pt x="260" y="169"/>
                  <a:pt x="260" y="169"/>
                </a:cubicBezTo>
                <a:cubicBezTo>
                  <a:pt x="256" y="169"/>
                  <a:pt x="253" y="173"/>
                  <a:pt x="252" y="177"/>
                </a:cubicBezTo>
                <a:cubicBezTo>
                  <a:pt x="251" y="181"/>
                  <a:pt x="251" y="183"/>
                  <a:pt x="250" y="187"/>
                </a:cubicBezTo>
                <a:cubicBezTo>
                  <a:pt x="247" y="195"/>
                  <a:pt x="244" y="199"/>
                  <a:pt x="239" y="207"/>
                </a:cubicBezTo>
                <a:cubicBezTo>
                  <a:pt x="234" y="215"/>
                  <a:pt x="229" y="217"/>
                  <a:pt x="223" y="224"/>
                </a:cubicBezTo>
                <a:cubicBezTo>
                  <a:pt x="216" y="231"/>
                  <a:pt x="216" y="238"/>
                  <a:pt x="214" y="247"/>
                </a:cubicBezTo>
                <a:cubicBezTo>
                  <a:pt x="214" y="247"/>
                  <a:pt x="214" y="247"/>
                  <a:pt x="214" y="247"/>
                </a:cubicBezTo>
                <a:cubicBezTo>
                  <a:pt x="213" y="246"/>
                  <a:pt x="211" y="246"/>
                  <a:pt x="209" y="246"/>
                </a:cubicBezTo>
                <a:cubicBezTo>
                  <a:pt x="205" y="246"/>
                  <a:pt x="203" y="248"/>
                  <a:pt x="200" y="249"/>
                </a:cubicBezTo>
                <a:cubicBezTo>
                  <a:pt x="196" y="251"/>
                  <a:pt x="193" y="251"/>
                  <a:pt x="188" y="251"/>
                </a:cubicBezTo>
                <a:cubicBezTo>
                  <a:pt x="185" y="251"/>
                  <a:pt x="184" y="251"/>
                  <a:pt x="181" y="250"/>
                </a:cubicBezTo>
                <a:cubicBezTo>
                  <a:pt x="178" y="250"/>
                  <a:pt x="175" y="250"/>
                  <a:pt x="173" y="248"/>
                </a:cubicBezTo>
                <a:cubicBezTo>
                  <a:pt x="173" y="242"/>
                  <a:pt x="173" y="242"/>
                  <a:pt x="173" y="242"/>
                </a:cubicBezTo>
                <a:cubicBezTo>
                  <a:pt x="173" y="239"/>
                  <a:pt x="174" y="238"/>
                  <a:pt x="174" y="236"/>
                </a:cubicBezTo>
                <a:cubicBezTo>
                  <a:pt x="174" y="234"/>
                  <a:pt x="173" y="233"/>
                  <a:pt x="171" y="232"/>
                </a:cubicBezTo>
                <a:cubicBezTo>
                  <a:pt x="171" y="231"/>
                  <a:pt x="170" y="232"/>
                  <a:pt x="170" y="232"/>
                </a:cubicBezTo>
                <a:cubicBezTo>
                  <a:pt x="167" y="232"/>
                  <a:pt x="165" y="232"/>
                  <a:pt x="162" y="232"/>
                </a:cubicBezTo>
                <a:cubicBezTo>
                  <a:pt x="162" y="234"/>
                  <a:pt x="161" y="236"/>
                  <a:pt x="159" y="236"/>
                </a:cubicBezTo>
                <a:cubicBezTo>
                  <a:pt x="156" y="236"/>
                  <a:pt x="154" y="235"/>
                  <a:pt x="151" y="233"/>
                </a:cubicBezTo>
                <a:cubicBezTo>
                  <a:pt x="150" y="231"/>
                  <a:pt x="150" y="230"/>
                  <a:pt x="149" y="227"/>
                </a:cubicBezTo>
                <a:cubicBezTo>
                  <a:pt x="148" y="225"/>
                  <a:pt x="144" y="227"/>
                  <a:pt x="142" y="224"/>
                </a:cubicBezTo>
                <a:cubicBezTo>
                  <a:pt x="140" y="222"/>
                  <a:pt x="140" y="220"/>
                  <a:pt x="138" y="218"/>
                </a:cubicBezTo>
                <a:cubicBezTo>
                  <a:pt x="137" y="216"/>
                  <a:pt x="137" y="223"/>
                  <a:pt x="135" y="224"/>
                </a:cubicBezTo>
                <a:cubicBezTo>
                  <a:pt x="134" y="225"/>
                  <a:pt x="132" y="225"/>
                  <a:pt x="132" y="227"/>
                </a:cubicBezTo>
                <a:cubicBezTo>
                  <a:pt x="132" y="229"/>
                  <a:pt x="133" y="229"/>
                  <a:pt x="133" y="231"/>
                </a:cubicBezTo>
                <a:cubicBezTo>
                  <a:pt x="133" y="234"/>
                  <a:pt x="130" y="235"/>
                  <a:pt x="127" y="236"/>
                </a:cubicBezTo>
                <a:cubicBezTo>
                  <a:pt x="123" y="238"/>
                  <a:pt x="122" y="240"/>
                  <a:pt x="119" y="241"/>
                </a:cubicBezTo>
                <a:cubicBezTo>
                  <a:pt x="114" y="244"/>
                  <a:pt x="110" y="246"/>
                  <a:pt x="105" y="246"/>
                </a:cubicBezTo>
                <a:cubicBezTo>
                  <a:pt x="99" y="246"/>
                  <a:pt x="97" y="240"/>
                  <a:pt x="91" y="240"/>
                </a:cubicBezTo>
                <a:cubicBezTo>
                  <a:pt x="85" y="240"/>
                  <a:pt x="82" y="244"/>
                  <a:pt x="78" y="248"/>
                </a:cubicBezTo>
                <a:cubicBezTo>
                  <a:pt x="74" y="251"/>
                  <a:pt x="73" y="255"/>
                  <a:pt x="69" y="255"/>
                </a:cubicBezTo>
                <a:cubicBezTo>
                  <a:pt x="65" y="255"/>
                  <a:pt x="63" y="251"/>
                  <a:pt x="63" y="247"/>
                </a:cubicBezTo>
                <a:cubicBezTo>
                  <a:pt x="63" y="243"/>
                  <a:pt x="64" y="241"/>
                  <a:pt x="64" y="238"/>
                </a:cubicBezTo>
                <a:cubicBezTo>
                  <a:pt x="64" y="232"/>
                  <a:pt x="64" y="232"/>
                  <a:pt x="64" y="232"/>
                </a:cubicBezTo>
                <a:cubicBezTo>
                  <a:pt x="64" y="227"/>
                  <a:pt x="62" y="224"/>
                  <a:pt x="61" y="219"/>
                </a:cubicBezTo>
                <a:cubicBezTo>
                  <a:pt x="61" y="216"/>
                  <a:pt x="60" y="213"/>
                  <a:pt x="58" y="213"/>
                </a:cubicBezTo>
                <a:cubicBezTo>
                  <a:pt x="56" y="213"/>
                  <a:pt x="55" y="215"/>
                  <a:pt x="53" y="216"/>
                </a:cubicBezTo>
                <a:cubicBezTo>
                  <a:pt x="50" y="218"/>
                  <a:pt x="47" y="219"/>
                  <a:pt x="43" y="219"/>
                </a:cubicBezTo>
                <a:cubicBezTo>
                  <a:pt x="41" y="219"/>
                  <a:pt x="40" y="218"/>
                  <a:pt x="37" y="218"/>
                </a:cubicBezTo>
                <a:cubicBezTo>
                  <a:pt x="35" y="218"/>
                  <a:pt x="33" y="219"/>
                  <a:pt x="30" y="219"/>
                </a:cubicBezTo>
                <a:cubicBezTo>
                  <a:pt x="28" y="219"/>
                  <a:pt x="26" y="218"/>
                  <a:pt x="24" y="220"/>
                </a:cubicBezTo>
                <a:cubicBezTo>
                  <a:pt x="19" y="224"/>
                  <a:pt x="15" y="227"/>
                  <a:pt x="9" y="227"/>
                </a:cubicBezTo>
                <a:cubicBezTo>
                  <a:pt x="7" y="227"/>
                  <a:pt x="7" y="225"/>
                  <a:pt x="5" y="224"/>
                </a:cubicBezTo>
                <a:cubicBezTo>
                  <a:pt x="3" y="223"/>
                  <a:pt x="2" y="222"/>
                  <a:pt x="0" y="221"/>
                </a:cubicBezTo>
                <a:cubicBezTo>
                  <a:pt x="0" y="221"/>
                  <a:pt x="0" y="221"/>
                  <a:pt x="0" y="221"/>
                </a:cubicBezTo>
                <a:cubicBezTo>
                  <a:pt x="4" y="214"/>
                  <a:pt x="12" y="214"/>
                  <a:pt x="19" y="211"/>
                </a:cubicBezTo>
                <a:cubicBezTo>
                  <a:pt x="22" y="210"/>
                  <a:pt x="22" y="207"/>
                  <a:pt x="24" y="205"/>
                </a:cubicBezTo>
                <a:cubicBezTo>
                  <a:pt x="26" y="204"/>
                  <a:pt x="27" y="203"/>
                  <a:pt x="27" y="201"/>
                </a:cubicBezTo>
                <a:cubicBezTo>
                  <a:pt x="27" y="194"/>
                  <a:pt x="26" y="190"/>
                  <a:pt x="24" y="184"/>
                </a:cubicBezTo>
                <a:cubicBezTo>
                  <a:pt x="23" y="182"/>
                  <a:pt x="22" y="180"/>
                  <a:pt x="22" y="178"/>
                </a:cubicBezTo>
                <a:cubicBezTo>
                  <a:pt x="19" y="174"/>
                  <a:pt x="18" y="171"/>
                  <a:pt x="18" y="167"/>
                </a:cubicBezTo>
                <a:cubicBezTo>
                  <a:pt x="18" y="154"/>
                  <a:pt x="18" y="154"/>
                  <a:pt x="18" y="154"/>
                </a:cubicBezTo>
                <a:cubicBezTo>
                  <a:pt x="18" y="151"/>
                  <a:pt x="17" y="150"/>
                  <a:pt x="17" y="147"/>
                </a:cubicBezTo>
                <a:cubicBezTo>
                  <a:pt x="17" y="145"/>
                  <a:pt x="17" y="143"/>
                  <a:pt x="16" y="141"/>
                </a:cubicBezTo>
                <a:cubicBezTo>
                  <a:pt x="15" y="139"/>
                  <a:pt x="12" y="138"/>
                  <a:pt x="12" y="136"/>
                </a:cubicBezTo>
                <a:cubicBezTo>
                  <a:pt x="12" y="133"/>
                  <a:pt x="15" y="133"/>
                  <a:pt x="17" y="132"/>
                </a:cubicBezTo>
                <a:cubicBezTo>
                  <a:pt x="18" y="131"/>
                  <a:pt x="19" y="130"/>
                  <a:pt x="21" y="130"/>
                </a:cubicBezTo>
                <a:cubicBezTo>
                  <a:pt x="25" y="128"/>
                  <a:pt x="27" y="126"/>
                  <a:pt x="32" y="125"/>
                </a:cubicBezTo>
                <a:cubicBezTo>
                  <a:pt x="37" y="124"/>
                  <a:pt x="40" y="121"/>
                  <a:pt x="44" y="118"/>
                </a:cubicBezTo>
                <a:cubicBezTo>
                  <a:pt x="46" y="115"/>
                  <a:pt x="49" y="114"/>
                  <a:pt x="51" y="111"/>
                </a:cubicBezTo>
                <a:cubicBezTo>
                  <a:pt x="52" y="106"/>
                  <a:pt x="52" y="102"/>
                  <a:pt x="56" y="100"/>
                </a:cubicBezTo>
                <a:cubicBezTo>
                  <a:pt x="60" y="97"/>
                  <a:pt x="63" y="95"/>
                  <a:pt x="68" y="93"/>
                </a:cubicBezTo>
                <a:cubicBezTo>
                  <a:pt x="69" y="92"/>
                  <a:pt x="71" y="92"/>
                  <a:pt x="72" y="91"/>
                </a:cubicBezTo>
                <a:cubicBezTo>
                  <a:pt x="78" y="88"/>
                  <a:pt x="81" y="84"/>
                  <a:pt x="87" y="84"/>
                </a:cubicBezTo>
                <a:cubicBezTo>
                  <a:pt x="93" y="84"/>
                  <a:pt x="96" y="86"/>
                  <a:pt x="102" y="86"/>
                </a:cubicBezTo>
                <a:cubicBezTo>
                  <a:pt x="109" y="86"/>
                  <a:pt x="112" y="82"/>
                  <a:pt x="118" y="78"/>
                </a:cubicBezTo>
                <a:cubicBezTo>
                  <a:pt x="125" y="75"/>
                  <a:pt x="129" y="73"/>
                  <a:pt x="137" y="73"/>
                </a:cubicBezTo>
                <a:cubicBezTo>
                  <a:pt x="143" y="73"/>
                  <a:pt x="143" y="73"/>
                  <a:pt x="143" y="73"/>
                </a:cubicBezTo>
                <a:cubicBezTo>
                  <a:pt x="146" y="73"/>
                  <a:pt x="148" y="74"/>
                  <a:pt x="150" y="72"/>
                </a:cubicBezTo>
                <a:cubicBezTo>
                  <a:pt x="152" y="71"/>
                  <a:pt x="154" y="70"/>
                  <a:pt x="154" y="69"/>
                </a:cubicBezTo>
                <a:cubicBezTo>
                  <a:pt x="154" y="64"/>
                  <a:pt x="154" y="64"/>
                  <a:pt x="154" y="64"/>
                </a:cubicBezTo>
                <a:cubicBezTo>
                  <a:pt x="154" y="60"/>
                  <a:pt x="152" y="57"/>
                  <a:pt x="155" y="55"/>
                </a:cubicBezTo>
                <a:cubicBezTo>
                  <a:pt x="159" y="53"/>
                  <a:pt x="164" y="54"/>
                  <a:pt x="167" y="51"/>
                </a:cubicBezTo>
                <a:cubicBezTo>
                  <a:pt x="169" y="47"/>
                  <a:pt x="169" y="45"/>
                  <a:pt x="170" y="41"/>
                </a:cubicBezTo>
                <a:cubicBezTo>
                  <a:pt x="171" y="36"/>
                  <a:pt x="171" y="33"/>
                  <a:pt x="171" y="28"/>
                </a:cubicBezTo>
                <a:cubicBezTo>
                  <a:pt x="171" y="20"/>
                  <a:pt x="171" y="20"/>
                  <a:pt x="171" y="20"/>
                </a:cubicBezTo>
                <a:cubicBezTo>
                  <a:pt x="171" y="16"/>
                  <a:pt x="172" y="13"/>
                  <a:pt x="175" y="10"/>
                </a:cubicBezTo>
                <a:cubicBezTo>
                  <a:pt x="176" y="7"/>
                  <a:pt x="179" y="8"/>
                  <a:pt x="181" y="7"/>
                </a:cubicBezTo>
                <a:cubicBezTo>
                  <a:pt x="185" y="6"/>
                  <a:pt x="186" y="5"/>
                  <a:pt x="190" y="3"/>
                </a:cubicBezTo>
                <a:cubicBezTo>
                  <a:pt x="190" y="3"/>
                  <a:pt x="190" y="3"/>
                  <a:pt x="190" y="3"/>
                </a:cubicBezTo>
                <a:cubicBezTo>
                  <a:pt x="193" y="3"/>
                  <a:pt x="195" y="5"/>
                  <a:pt x="199" y="5"/>
                </a:cubicBezTo>
                <a:cubicBezTo>
                  <a:pt x="204" y="5"/>
                  <a:pt x="204" y="5"/>
                  <a:pt x="204" y="5"/>
                </a:cubicBezTo>
                <a:cubicBezTo>
                  <a:pt x="219" y="5"/>
                  <a:pt x="227" y="0"/>
                  <a:pt x="242" y="0"/>
                </a:cubicBezTo>
                <a:cubicBezTo>
                  <a:pt x="249" y="0"/>
                  <a:pt x="249" y="0"/>
                  <a:pt x="249" y="0"/>
                </a:cubicBezTo>
                <a:cubicBezTo>
                  <a:pt x="253" y="0"/>
                  <a:pt x="255" y="4"/>
                  <a:pt x="257" y="8"/>
                </a:cubicBezTo>
                <a:cubicBezTo>
                  <a:pt x="258" y="12"/>
                  <a:pt x="260" y="14"/>
                  <a:pt x="260" y="18"/>
                </a:cubicBezTo>
                <a:cubicBezTo>
                  <a:pt x="260" y="23"/>
                  <a:pt x="256" y="26"/>
                  <a:pt x="256" y="31"/>
                </a:cubicBezTo>
                <a:cubicBezTo>
                  <a:pt x="256" y="34"/>
                  <a:pt x="258" y="35"/>
                  <a:pt x="260" y="38"/>
                </a:cubicBezTo>
                <a:cubicBezTo>
                  <a:pt x="261" y="41"/>
                  <a:pt x="259" y="45"/>
                  <a:pt x="261" y="48"/>
                </a:cubicBezTo>
                <a:cubicBezTo>
                  <a:pt x="263" y="49"/>
                  <a:pt x="265" y="48"/>
                  <a:pt x="267" y="50"/>
                </a:cubicBezTo>
                <a:cubicBezTo>
                  <a:pt x="274" y="57"/>
                  <a:pt x="274" y="63"/>
                  <a:pt x="276" y="72"/>
                </a:cubicBezTo>
                <a:cubicBezTo>
                  <a:pt x="277" y="78"/>
                  <a:pt x="277" y="84"/>
                  <a:pt x="282" y="87"/>
                </a:cubicBezTo>
                <a:cubicBezTo>
                  <a:pt x="293" y="95"/>
                  <a:pt x="303" y="99"/>
                  <a:pt x="305" y="113"/>
                </a:cubicBezTo>
                <a:cubicBezTo>
                  <a:pt x="306" y="114"/>
                  <a:pt x="307" y="116"/>
                  <a:pt x="308" y="11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20"/>
          <p:cNvSpPr>
            <a:spLocks/>
          </p:cNvSpPr>
          <p:nvPr/>
        </p:nvSpPr>
        <p:spPr bwMode="auto">
          <a:xfrm>
            <a:off x="4224097" y="2622306"/>
            <a:ext cx="951583" cy="901104"/>
          </a:xfrm>
          <a:custGeom>
            <a:avLst/>
            <a:gdLst/>
            <a:ahLst/>
            <a:cxnLst>
              <a:cxn ang="0">
                <a:pos x="316" y="55"/>
              </a:cxn>
              <a:cxn ang="0">
                <a:pos x="303" y="72"/>
              </a:cxn>
              <a:cxn ang="0">
                <a:pos x="296" y="89"/>
              </a:cxn>
              <a:cxn ang="0">
                <a:pos x="286" y="110"/>
              </a:cxn>
              <a:cxn ang="0">
                <a:pos x="270" y="137"/>
              </a:cxn>
              <a:cxn ang="0">
                <a:pos x="265" y="154"/>
              </a:cxn>
              <a:cxn ang="0">
                <a:pos x="233" y="160"/>
              </a:cxn>
              <a:cxn ang="0">
                <a:pos x="187" y="173"/>
              </a:cxn>
              <a:cxn ang="0">
                <a:pos x="166" y="193"/>
              </a:cxn>
              <a:cxn ang="0">
                <a:pos x="136" y="212"/>
              </a:cxn>
              <a:cxn ang="0">
                <a:pos x="131" y="223"/>
              </a:cxn>
              <a:cxn ang="0">
                <a:pos x="133" y="249"/>
              </a:cxn>
              <a:cxn ang="0">
                <a:pos x="142" y="283"/>
              </a:cxn>
              <a:cxn ang="0">
                <a:pos x="115" y="303"/>
              </a:cxn>
              <a:cxn ang="0">
                <a:pos x="99" y="296"/>
              </a:cxn>
              <a:cxn ang="0">
                <a:pos x="82" y="286"/>
              </a:cxn>
              <a:cxn ang="0">
                <a:pos x="78" y="268"/>
              </a:cxn>
              <a:cxn ang="0">
                <a:pos x="75" y="251"/>
              </a:cxn>
              <a:cxn ang="0">
                <a:pos x="63" y="232"/>
              </a:cxn>
              <a:cxn ang="0">
                <a:pos x="73" y="211"/>
              </a:cxn>
              <a:cxn ang="0">
                <a:pos x="65" y="196"/>
              </a:cxn>
              <a:cxn ang="0">
                <a:pos x="50" y="179"/>
              </a:cxn>
              <a:cxn ang="0">
                <a:pos x="52" y="184"/>
              </a:cxn>
              <a:cxn ang="0">
                <a:pos x="36" y="200"/>
              </a:cxn>
              <a:cxn ang="0">
                <a:pos x="35" y="190"/>
              </a:cxn>
              <a:cxn ang="0">
                <a:pos x="45" y="180"/>
              </a:cxn>
              <a:cxn ang="0">
                <a:pos x="37" y="172"/>
              </a:cxn>
              <a:cxn ang="0">
                <a:pos x="26" y="169"/>
              </a:cxn>
              <a:cxn ang="0">
                <a:pos x="33" y="167"/>
              </a:cxn>
              <a:cxn ang="0">
                <a:pos x="22" y="158"/>
              </a:cxn>
              <a:cxn ang="0">
                <a:pos x="15" y="141"/>
              </a:cxn>
              <a:cxn ang="0">
                <a:pos x="23" y="128"/>
              </a:cxn>
              <a:cxn ang="0">
                <a:pos x="10" y="103"/>
              </a:cxn>
              <a:cxn ang="0">
                <a:pos x="4" y="96"/>
              </a:cxn>
              <a:cxn ang="0">
                <a:pos x="1" y="81"/>
              </a:cxn>
              <a:cxn ang="0">
                <a:pos x="3" y="69"/>
              </a:cxn>
              <a:cxn ang="0">
                <a:pos x="5" y="55"/>
              </a:cxn>
              <a:cxn ang="0">
                <a:pos x="9" y="43"/>
              </a:cxn>
              <a:cxn ang="0">
                <a:pos x="15" y="27"/>
              </a:cxn>
              <a:cxn ang="0">
                <a:pos x="27" y="10"/>
              </a:cxn>
              <a:cxn ang="0">
                <a:pos x="38" y="0"/>
              </a:cxn>
              <a:cxn ang="0">
                <a:pos x="46" y="12"/>
              </a:cxn>
              <a:cxn ang="0">
                <a:pos x="72" y="44"/>
              </a:cxn>
              <a:cxn ang="0">
                <a:pos x="86" y="59"/>
              </a:cxn>
              <a:cxn ang="0">
                <a:pos x="105" y="69"/>
              </a:cxn>
              <a:cxn ang="0">
                <a:pos x="137" y="58"/>
              </a:cxn>
              <a:cxn ang="0">
                <a:pos x="158" y="60"/>
              </a:cxn>
              <a:cxn ang="0">
                <a:pos x="180" y="55"/>
              </a:cxn>
              <a:cxn ang="0">
                <a:pos x="199" y="42"/>
              </a:cxn>
              <a:cxn ang="0">
                <a:pos x="207" y="30"/>
              </a:cxn>
              <a:cxn ang="0">
                <a:pos x="244" y="27"/>
              </a:cxn>
              <a:cxn ang="0">
                <a:pos x="273" y="43"/>
              </a:cxn>
              <a:cxn ang="0">
                <a:pos x="289" y="46"/>
              </a:cxn>
              <a:cxn ang="0">
                <a:pos x="316" y="32"/>
              </a:cxn>
            </a:cxnLst>
            <a:rect l="0" t="0" r="r" b="b"/>
            <a:pathLst>
              <a:path w="321" h="303">
                <a:moveTo>
                  <a:pt x="321" y="32"/>
                </a:moveTo>
                <a:cubicBezTo>
                  <a:pt x="321" y="36"/>
                  <a:pt x="321" y="38"/>
                  <a:pt x="321" y="42"/>
                </a:cubicBezTo>
                <a:cubicBezTo>
                  <a:pt x="321" y="47"/>
                  <a:pt x="320" y="51"/>
                  <a:pt x="316" y="55"/>
                </a:cubicBezTo>
                <a:cubicBezTo>
                  <a:pt x="312" y="57"/>
                  <a:pt x="310" y="58"/>
                  <a:pt x="307" y="61"/>
                </a:cubicBezTo>
                <a:cubicBezTo>
                  <a:pt x="305" y="62"/>
                  <a:pt x="303" y="63"/>
                  <a:pt x="303" y="66"/>
                </a:cubicBezTo>
                <a:cubicBezTo>
                  <a:pt x="303" y="72"/>
                  <a:pt x="303" y="72"/>
                  <a:pt x="303" y="72"/>
                </a:cubicBezTo>
                <a:cubicBezTo>
                  <a:pt x="303" y="77"/>
                  <a:pt x="305" y="80"/>
                  <a:pt x="305" y="85"/>
                </a:cubicBezTo>
                <a:cubicBezTo>
                  <a:pt x="305" y="85"/>
                  <a:pt x="305" y="85"/>
                  <a:pt x="305" y="85"/>
                </a:cubicBezTo>
                <a:cubicBezTo>
                  <a:pt x="301" y="87"/>
                  <a:pt x="300" y="88"/>
                  <a:pt x="296" y="89"/>
                </a:cubicBezTo>
                <a:cubicBezTo>
                  <a:pt x="294" y="90"/>
                  <a:pt x="291" y="89"/>
                  <a:pt x="290" y="92"/>
                </a:cubicBezTo>
                <a:cubicBezTo>
                  <a:pt x="287" y="95"/>
                  <a:pt x="286" y="98"/>
                  <a:pt x="286" y="102"/>
                </a:cubicBezTo>
                <a:cubicBezTo>
                  <a:pt x="286" y="110"/>
                  <a:pt x="286" y="110"/>
                  <a:pt x="286" y="110"/>
                </a:cubicBezTo>
                <a:cubicBezTo>
                  <a:pt x="286" y="115"/>
                  <a:pt x="286" y="118"/>
                  <a:pt x="285" y="123"/>
                </a:cubicBezTo>
                <a:cubicBezTo>
                  <a:pt x="284" y="127"/>
                  <a:pt x="284" y="129"/>
                  <a:pt x="282" y="133"/>
                </a:cubicBezTo>
                <a:cubicBezTo>
                  <a:pt x="279" y="136"/>
                  <a:pt x="274" y="135"/>
                  <a:pt x="270" y="137"/>
                </a:cubicBezTo>
                <a:cubicBezTo>
                  <a:pt x="267" y="139"/>
                  <a:pt x="269" y="142"/>
                  <a:pt x="269" y="146"/>
                </a:cubicBezTo>
                <a:cubicBezTo>
                  <a:pt x="269" y="151"/>
                  <a:pt x="269" y="151"/>
                  <a:pt x="269" y="151"/>
                </a:cubicBezTo>
                <a:cubicBezTo>
                  <a:pt x="269" y="152"/>
                  <a:pt x="267" y="153"/>
                  <a:pt x="265" y="154"/>
                </a:cubicBezTo>
                <a:cubicBezTo>
                  <a:pt x="263" y="156"/>
                  <a:pt x="261" y="155"/>
                  <a:pt x="258" y="155"/>
                </a:cubicBezTo>
                <a:cubicBezTo>
                  <a:pt x="252" y="155"/>
                  <a:pt x="252" y="155"/>
                  <a:pt x="252" y="155"/>
                </a:cubicBezTo>
                <a:cubicBezTo>
                  <a:pt x="244" y="155"/>
                  <a:pt x="240" y="157"/>
                  <a:pt x="233" y="160"/>
                </a:cubicBezTo>
                <a:cubicBezTo>
                  <a:pt x="227" y="164"/>
                  <a:pt x="224" y="168"/>
                  <a:pt x="217" y="168"/>
                </a:cubicBezTo>
                <a:cubicBezTo>
                  <a:pt x="211" y="168"/>
                  <a:pt x="208" y="166"/>
                  <a:pt x="202" y="166"/>
                </a:cubicBezTo>
                <a:cubicBezTo>
                  <a:pt x="196" y="166"/>
                  <a:pt x="193" y="170"/>
                  <a:pt x="187" y="173"/>
                </a:cubicBezTo>
                <a:cubicBezTo>
                  <a:pt x="186" y="174"/>
                  <a:pt x="184" y="174"/>
                  <a:pt x="183" y="175"/>
                </a:cubicBezTo>
                <a:cubicBezTo>
                  <a:pt x="178" y="177"/>
                  <a:pt x="175" y="179"/>
                  <a:pt x="171" y="182"/>
                </a:cubicBezTo>
                <a:cubicBezTo>
                  <a:pt x="167" y="184"/>
                  <a:pt x="167" y="188"/>
                  <a:pt x="166" y="193"/>
                </a:cubicBezTo>
                <a:cubicBezTo>
                  <a:pt x="164" y="196"/>
                  <a:pt x="161" y="197"/>
                  <a:pt x="159" y="200"/>
                </a:cubicBezTo>
                <a:cubicBezTo>
                  <a:pt x="155" y="203"/>
                  <a:pt x="152" y="206"/>
                  <a:pt x="147" y="207"/>
                </a:cubicBezTo>
                <a:cubicBezTo>
                  <a:pt x="142" y="208"/>
                  <a:pt x="140" y="210"/>
                  <a:pt x="136" y="212"/>
                </a:cubicBezTo>
                <a:cubicBezTo>
                  <a:pt x="134" y="212"/>
                  <a:pt x="133" y="213"/>
                  <a:pt x="132" y="214"/>
                </a:cubicBezTo>
                <a:cubicBezTo>
                  <a:pt x="130" y="215"/>
                  <a:pt x="127" y="215"/>
                  <a:pt x="127" y="218"/>
                </a:cubicBezTo>
                <a:cubicBezTo>
                  <a:pt x="127" y="220"/>
                  <a:pt x="130" y="221"/>
                  <a:pt x="131" y="223"/>
                </a:cubicBezTo>
                <a:cubicBezTo>
                  <a:pt x="132" y="225"/>
                  <a:pt x="132" y="227"/>
                  <a:pt x="132" y="229"/>
                </a:cubicBezTo>
                <a:cubicBezTo>
                  <a:pt x="132" y="232"/>
                  <a:pt x="133" y="233"/>
                  <a:pt x="133" y="236"/>
                </a:cubicBezTo>
                <a:cubicBezTo>
                  <a:pt x="133" y="249"/>
                  <a:pt x="133" y="249"/>
                  <a:pt x="133" y="249"/>
                </a:cubicBezTo>
                <a:cubicBezTo>
                  <a:pt x="133" y="253"/>
                  <a:pt x="134" y="256"/>
                  <a:pt x="137" y="260"/>
                </a:cubicBezTo>
                <a:cubicBezTo>
                  <a:pt x="137" y="262"/>
                  <a:pt x="138" y="264"/>
                  <a:pt x="139" y="266"/>
                </a:cubicBezTo>
                <a:cubicBezTo>
                  <a:pt x="141" y="272"/>
                  <a:pt x="142" y="276"/>
                  <a:pt x="142" y="283"/>
                </a:cubicBezTo>
                <a:cubicBezTo>
                  <a:pt x="142" y="285"/>
                  <a:pt x="141" y="286"/>
                  <a:pt x="139" y="287"/>
                </a:cubicBezTo>
                <a:cubicBezTo>
                  <a:pt x="137" y="289"/>
                  <a:pt x="137" y="292"/>
                  <a:pt x="134" y="293"/>
                </a:cubicBezTo>
                <a:cubicBezTo>
                  <a:pt x="127" y="296"/>
                  <a:pt x="119" y="296"/>
                  <a:pt x="115" y="303"/>
                </a:cubicBezTo>
                <a:cubicBezTo>
                  <a:pt x="115" y="303"/>
                  <a:pt x="115" y="303"/>
                  <a:pt x="115" y="303"/>
                </a:cubicBezTo>
                <a:cubicBezTo>
                  <a:pt x="115" y="303"/>
                  <a:pt x="115" y="303"/>
                  <a:pt x="114" y="302"/>
                </a:cubicBezTo>
                <a:cubicBezTo>
                  <a:pt x="110" y="298"/>
                  <a:pt x="105" y="296"/>
                  <a:pt x="99" y="296"/>
                </a:cubicBezTo>
                <a:cubicBezTo>
                  <a:pt x="93" y="296"/>
                  <a:pt x="91" y="302"/>
                  <a:pt x="85" y="302"/>
                </a:cubicBezTo>
                <a:cubicBezTo>
                  <a:pt x="82" y="302"/>
                  <a:pt x="82" y="298"/>
                  <a:pt x="82" y="295"/>
                </a:cubicBezTo>
                <a:cubicBezTo>
                  <a:pt x="82" y="286"/>
                  <a:pt x="82" y="286"/>
                  <a:pt x="82" y="286"/>
                </a:cubicBezTo>
                <a:cubicBezTo>
                  <a:pt x="82" y="283"/>
                  <a:pt x="79" y="282"/>
                  <a:pt x="79" y="279"/>
                </a:cubicBezTo>
                <a:cubicBezTo>
                  <a:pt x="79" y="277"/>
                  <a:pt x="81" y="276"/>
                  <a:pt x="81" y="274"/>
                </a:cubicBezTo>
                <a:cubicBezTo>
                  <a:pt x="81" y="271"/>
                  <a:pt x="79" y="270"/>
                  <a:pt x="78" y="268"/>
                </a:cubicBezTo>
                <a:cubicBezTo>
                  <a:pt x="78" y="264"/>
                  <a:pt x="78" y="262"/>
                  <a:pt x="77" y="259"/>
                </a:cubicBezTo>
                <a:cubicBezTo>
                  <a:pt x="77" y="258"/>
                  <a:pt x="76" y="257"/>
                  <a:pt x="75" y="256"/>
                </a:cubicBezTo>
                <a:cubicBezTo>
                  <a:pt x="74" y="254"/>
                  <a:pt x="75" y="253"/>
                  <a:pt x="75" y="251"/>
                </a:cubicBezTo>
                <a:cubicBezTo>
                  <a:pt x="75" y="248"/>
                  <a:pt x="74" y="247"/>
                  <a:pt x="74" y="245"/>
                </a:cubicBezTo>
                <a:cubicBezTo>
                  <a:pt x="74" y="242"/>
                  <a:pt x="75" y="240"/>
                  <a:pt x="74" y="238"/>
                </a:cubicBezTo>
                <a:cubicBezTo>
                  <a:pt x="71" y="235"/>
                  <a:pt x="63" y="237"/>
                  <a:pt x="63" y="232"/>
                </a:cubicBezTo>
                <a:cubicBezTo>
                  <a:pt x="63" y="229"/>
                  <a:pt x="66" y="229"/>
                  <a:pt x="68" y="227"/>
                </a:cubicBezTo>
                <a:cubicBezTo>
                  <a:pt x="69" y="226"/>
                  <a:pt x="69" y="224"/>
                  <a:pt x="70" y="223"/>
                </a:cubicBezTo>
                <a:cubicBezTo>
                  <a:pt x="72" y="218"/>
                  <a:pt x="73" y="216"/>
                  <a:pt x="73" y="211"/>
                </a:cubicBezTo>
                <a:cubicBezTo>
                  <a:pt x="73" y="209"/>
                  <a:pt x="72" y="208"/>
                  <a:pt x="72" y="205"/>
                </a:cubicBezTo>
                <a:cubicBezTo>
                  <a:pt x="72" y="204"/>
                  <a:pt x="73" y="203"/>
                  <a:pt x="72" y="201"/>
                </a:cubicBezTo>
                <a:cubicBezTo>
                  <a:pt x="70" y="198"/>
                  <a:pt x="67" y="199"/>
                  <a:pt x="65" y="196"/>
                </a:cubicBezTo>
                <a:cubicBezTo>
                  <a:pt x="64" y="194"/>
                  <a:pt x="64" y="192"/>
                  <a:pt x="64" y="189"/>
                </a:cubicBezTo>
                <a:cubicBezTo>
                  <a:pt x="61" y="189"/>
                  <a:pt x="59" y="187"/>
                  <a:pt x="57" y="185"/>
                </a:cubicBezTo>
                <a:cubicBezTo>
                  <a:pt x="54" y="183"/>
                  <a:pt x="52" y="182"/>
                  <a:pt x="50" y="179"/>
                </a:cubicBezTo>
                <a:cubicBezTo>
                  <a:pt x="49" y="180"/>
                  <a:pt x="49" y="180"/>
                  <a:pt x="49" y="180"/>
                </a:cubicBezTo>
                <a:cubicBezTo>
                  <a:pt x="49" y="182"/>
                  <a:pt x="49" y="182"/>
                  <a:pt x="49" y="182"/>
                </a:cubicBezTo>
                <a:cubicBezTo>
                  <a:pt x="50" y="182"/>
                  <a:pt x="50" y="184"/>
                  <a:pt x="52" y="184"/>
                </a:cubicBezTo>
                <a:cubicBezTo>
                  <a:pt x="53" y="190"/>
                  <a:pt x="53" y="190"/>
                  <a:pt x="53" y="190"/>
                </a:cubicBezTo>
                <a:cubicBezTo>
                  <a:pt x="53" y="194"/>
                  <a:pt x="49" y="195"/>
                  <a:pt x="46" y="196"/>
                </a:cubicBezTo>
                <a:cubicBezTo>
                  <a:pt x="42" y="197"/>
                  <a:pt x="40" y="200"/>
                  <a:pt x="36" y="200"/>
                </a:cubicBezTo>
                <a:cubicBezTo>
                  <a:pt x="36" y="200"/>
                  <a:pt x="35" y="200"/>
                  <a:pt x="34" y="200"/>
                </a:cubicBezTo>
                <a:cubicBezTo>
                  <a:pt x="34" y="195"/>
                  <a:pt x="34" y="195"/>
                  <a:pt x="34" y="195"/>
                </a:cubicBezTo>
                <a:cubicBezTo>
                  <a:pt x="34" y="193"/>
                  <a:pt x="35" y="192"/>
                  <a:pt x="35" y="190"/>
                </a:cubicBezTo>
                <a:cubicBezTo>
                  <a:pt x="34" y="187"/>
                  <a:pt x="33" y="184"/>
                  <a:pt x="35" y="182"/>
                </a:cubicBezTo>
                <a:cubicBezTo>
                  <a:pt x="37" y="181"/>
                  <a:pt x="38" y="182"/>
                  <a:pt x="40" y="182"/>
                </a:cubicBezTo>
                <a:cubicBezTo>
                  <a:pt x="42" y="181"/>
                  <a:pt x="43" y="180"/>
                  <a:pt x="45" y="180"/>
                </a:cubicBezTo>
                <a:cubicBezTo>
                  <a:pt x="45" y="178"/>
                  <a:pt x="45" y="178"/>
                  <a:pt x="45" y="178"/>
                </a:cubicBezTo>
                <a:cubicBezTo>
                  <a:pt x="44" y="176"/>
                  <a:pt x="44" y="176"/>
                  <a:pt x="44" y="176"/>
                </a:cubicBezTo>
                <a:cubicBezTo>
                  <a:pt x="41" y="175"/>
                  <a:pt x="40" y="172"/>
                  <a:pt x="37" y="172"/>
                </a:cubicBezTo>
                <a:cubicBezTo>
                  <a:pt x="34" y="172"/>
                  <a:pt x="32" y="174"/>
                  <a:pt x="31" y="177"/>
                </a:cubicBezTo>
                <a:cubicBezTo>
                  <a:pt x="30" y="176"/>
                  <a:pt x="30" y="176"/>
                  <a:pt x="30" y="176"/>
                </a:cubicBezTo>
                <a:cubicBezTo>
                  <a:pt x="28" y="173"/>
                  <a:pt x="27" y="171"/>
                  <a:pt x="26" y="169"/>
                </a:cubicBezTo>
                <a:cubicBezTo>
                  <a:pt x="25" y="167"/>
                  <a:pt x="22" y="167"/>
                  <a:pt x="22" y="165"/>
                </a:cubicBezTo>
                <a:cubicBezTo>
                  <a:pt x="22" y="163"/>
                  <a:pt x="24" y="163"/>
                  <a:pt x="26" y="163"/>
                </a:cubicBezTo>
                <a:cubicBezTo>
                  <a:pt x="29" y="163"/>
                  <a:pt x="30" y="167"/>
                  <a:pt x="33" y="167"/>
                </a:cubicBezTo>
                <a:cubicBezTo>
                  <a:pt x="37" y="167"/>
                  <a:pt x="31" y="163"/>
                  <a:pt x="30" y="162"/>
                </a:cubicBezTo>
                <a:cubicBezTo>
                  <a:pt x="28" y="161"/>
                  <a:pt x="29" y="157"/>
                  <a:pt x="27" y="157"/>
                </a:cubicBezTo>
                <a:cubicBezTo>
                  <a:pt x="25" y="157"/>
                  <a:pt x="24" y="158"/>
                  <a:pt x="22" y="158"/>
                </a:cubicBezTo>
                <a:cubicBezTo>
                  <a:pt x="18" y="158"/>
                  <a:pt x="17" y="155"/>
                  <a:pt x="15" y="152"/>
                </a:cubicBezTo>
                <a:cubicBezTo>
                  <a:pt x="14" y="149"/>
                  <a:pt x="13" y="147"/>
                  <a:pt x="13" y="145"/>
                </a:cubicBezTo>
                <a:cubicBezTo>
                  <a:pt x="13" y="143"/>
                  <a:pt x="15" y="143"/>
                  <a:pt x="15" y="141"/>
                </a:cubicBezTo>
                <a:cubicBezTo>
                  <a:pt x="15" y="139"/>
                  <a:pt x="13" y="138"/>
                  <a:pt x="13" y="136"/>
                </a:cubicBezTo>
                <a:cubicBezTo>
                  <a:pt x="13" y="133"/>
                  <a:pt x="16" y="133"/>
                  <a:pt x="19" y="131"/>
                </a:cubicBezTo>
                <a:cubicBezTo>
                  <a:pt x="21" y="130"/>
                  <a:pt x="23" y="130"/>
                  <a:pt x="23" y="128"/>
                </a:cubicBezTo>
                <a:cubicBezTo>
                  <a:pt x="23" y="126"/>
                  <a:pt x="21" y="126"/>
                  <a:pt x="21" y="125"/>
                </a:cubicBezTo>
                <a:cubicBezTo>
                  <a:pt x="20" y="121"/>
                  <a:pt x="18" y="119"/>
                  <a:pt x="17" y="116"/>
                </a:cubicBezTo>
                <a:cubicBezTo>
                  <a:pt x="15" y="110"/>
                  <a:pt x="15" y="103"/>
                  <a:pt x="10" y="103"/>
                </a:cubicBezTo>
                <a:cubicBezTo>
                  <a:pt x="8" y="103"/>
                  <a:pt x="8" y="103"/>
                  <a:pt x="6" y="103"/>
                </a:cubicBezTo>
                <a:cubicBezTo>
                  <a:pt x="5" y="103"/>
                  <a:pt x="4" y="103"/>
                  <a:pt x="4" y="101"/>
                </a:cubicBezTo>
                <a:cubicBezTo>
                  <a:pt x="4" y="96"/>
                  <a:pt x="4" y="96"/>
                  <a:pt x="4" y="96"/>
                </a:cubicBezTo>
                <a:cubicBezTo>
                  <a:pt x="4" y="95"/>
                  <a:pt x="2" y="95"/>
                  <a:pt x="2" y="94"/>
                </a:cubicBezTo>
                <a:cubicBezTo>
                  <a:pt x="2" y="85"/>
                  <a:pt x="2" y="85"/>
                  <a:pt x="2" y="85"/>
                </a:cubicBezTo>
                <a:cubicBezTo>
                  <a:pt x="2" y="83"/>
                  <a:pt x="1" y="83"/>
                  <a:pt x="1" y="81"/>
                </a:cubicBezTo>
                <a:cubicBezTo>
                  <a:pt x="1" y="75"/>
                  <a:pt x="1" y="75"/>
                  <a:pt x="1" y="75"/>
                </a:cubicBezTo>
                <a:cubicBezTo>
                  <a:pt x="0" y="74"/>
                  <a:pt x="0" y="74"/>
                  <a:pt x="0" y="73"/>
                </a:cubicBezTo>
                <a:cubicBezTo>
                  <a:pt x="0" y="71"/>
                  <a:pt x="1" y="70"/>
                  <a:pt x="3" y="69"/>
                </a:cubicBezTo>
                <a:cubicBezTo>
                  <a:pt x="4" y="68"/>
                  <a:pt x="3" y="67"/>
                  <a:pt x="4" y="66"/>
                </a:cubicBezTo>
                <a:cubicBezTo>
                  <a:pt x="6" y="65"/>
                  <a:pt x="6" y="63"/>
                  <a:pt x="6" y="61"/>
                </a:cubicBezTo>
                <a:cubicBezTo>
                  <a:pt x="6" y="59"/>
                  <a:pt x="6" y="57"/>
                  <a:pt x="5" y="55"/>
                </a:cubicBezTo>
                <a:cubicBezTo>
                  <a:pt x="4" y="54"/>
                  <a:pt x="4" y="54"/>
                  <a:pt x="4" y="53"/>
                </a:cubicBezTo>
                <a:cubicBezTo>
                  <a:pt x="4" y="50"/>
                  <a:pt x="6" y="49"/>
                  <a:pt x="9" y="49"/>
                </a:cubicBezTo>
                <a:cubicBezTo>
                  <a:pt x="9" y="43"/>
                  <a:pt x="9" y="43"/>
                  <a:pt x="9" y="43"/>
                </a:cubicBezTo>
                <a:cubicBezTo>
                  <a:pt x="10" y="42"/>
                  <a:pt x="11" y="40"/>
                  <a:pt x="11" y="39"/>
                </a:cubicBezTo>
                <a:cubicBezTo>
                  <a:pt x="11" y="31"/>
                  <a:pt x="11" y="31"/>
                  <a:pt x="11" y="31"/>
                </a:cubicBezTo>
                <a:cubicBezTo>
                  <a:pt x="11" y="28"/>
                  <a:pt x="13" y="28"/>
                  <a:pt x="15" y="27"/>
                </a:cubicBezTo>
                <a:cubicBezTo>
                  <a:pt x="18" y="25"/>
                  <a:pt x="19" y="24"/>
                  <a:pt x="21" y="22"/>
                </a:cubicBezTo>
                <a:cubicBezTo>
                  <a:pt x="23" y="19"/>
                  <a:pt x="25" y="18"/>
                  <a:pt x="27" y="15"/>
                </a:cubicBezTo>
                <a:cubicBezTo>
                  <a:pt x="28" y="14"/>
                  <a:pt x="27" y="12"/>
                  <a:pt x="27" y="10"/>
                </a:cubicBezTo>
                <a:cubicBezTo>
                  <a:pt x="28" y="6"/>
                  <a:pt x="31" y="3"/>
                  <a:pt x="35" y="1"/>
                </a:cubicBezTo>
                <a:cubicBezTo>
                  <a:pt x="36" y="1"/>
                  <a:pt x="37" y="0"/>
                  <a:pt x="38" y="0"/>
                </a:cubicBezTo>
                <a:cubicBezTo>
                  <a:pt x="38" y="0"/>
                  <a:pt x="38" y="0"/>
                  <a:pt x="38" y="0"/>
                </a:cubicBezTo>
                <a:cubicBezTo>
                  <a:pt x="38" y="1"/>
                  <a:pt x="38" y="2"/>
                  <a:pt x="38" y="3"/>
                </a:cubicBezTo>
                <a:cubicBezTo>
                  <a:pt x="38" y="6"/>
                  <a:pt x="40" y="8"/>
                  <a:pt x="42" y="10"/>
                </a:cubicBezTo>
                <a:cubicBezTo>
                  <a:pt x="43" y="11"/>
                  <a:pt x="45" y="11"/>
                  <a:pt x="46" y="12"/>
                </a:cubicBezTo>
                <a:cubicBezTo>
                  <a:pt x="47" y="14"/>
                  <a:pt x="46" y="16"/>
                  <a:pt x="47" y="18"/>
                </a:cubicBezTo>
                <a:cubicBezTo>
                  <a:pt x="48" y="27"/>
                  <a:pt x="54" y="31"/>
                  <a:pt x="62" y="35"/>
                </a:cubicBezTo>
                <a:cubicBezTo>
                  <a:pt x="67" y="38"/>
                  <a:pt x="68" y="40"/>
                  <a:pt x="72" y="44"/>
                </a:cubicBezTo>
                <a:cubicBezTo>
                  <a:pt x="75" y="47"/>
                  <a:pt x="78" y="47"/>
                  <a:pt x="81" y="49"/>
                </a:cubicBezTo>
                <a:cubicBezTo>
                  <a:pt x="83" y="51"/>
                  <a:pt x="84" y="52"/>
                  <a:pt x="85" y="55"/>
                </a:cubicBezTo>
                <a:cubicBezTo>
                  <a:pt x="85" y="56"/>
                  <a:pt x="85" y="58"/>
                  <a:pt x="86" y="59"/>
                </a:cubicBezTo>
                <a:cubicBezTo>
                  <a:pt x="88" y="60"/>
                  <a:pt x="89" y="60"/>
                  <a:pt x="90" y="61"/>
                </a:cubicBezTo>
                <a:cubicBezTo>
                  <a:pt x="92" y="62"/>
                  <a:pt x="92" y="64"/>
                  <a:pt x="94" y="65"/>
                </a:cubicBezTo>
                <a:cubicBezTo>
                  <a:pt x="97" y="68"/>
                  <a:pt x="100" y="69"/>
                  <a:pt x="105" y="69"/>
                </a:cubicBezTo>
                <a:cubicBezTo>
                  <a:pt x="110" y="69"/>
                  <a:pt x="114" y="67"/>
                  <a:pt x="119" y="64"/>
                </a:cubicBezTo>
                <a:cubicBezTo>
                  <a:pt x="120" y="64"/>
                  <a:pt x="120" y="62"/>
                  <a:pt x="121" y="61"/>
                </a:cubicBezTo>
                <a:cubicBezTo>
                  <a:pt x="127" y="59"/>
                  <a:pt x="131" y="59"/>
                  <a:pt x="137" y="58"/>
                </a:cubicBezTo>
                <a:cubicBezTo>
                  <a:pt x="139" y="57"/>
                  <a:pt x="140" y="56"/>
                  <a:pt x="143" y="56"/>
                </a:cubicBezTo>
                <a:cubicBezTo>
                  <a:pt x="146" y="56"/>
                  <a:pt x="148" y="60"/>
                  <a:pt x="151" y="60"/>
                </a:cubicBezTo>
                <a:cubicBezTo>
                  <a:pt x="158" y="60"/>
                  <a:pt x="158" y="60"/>
                  <a:pt x="158" y="60"/>
                </a:cubicBezTo>
                <a:cubicBezTo>
                  <a:pt x="164" y="60"/>
                  <a:pt x="167" y="61"/>
                  <a:pt x="174" y="61"/>
                </a:cubicBezTo>
                <a:cubicBezTo>
                  <a:pt x="175" y="61"/>
                  <a:pt x="177" y="61"/>
                  <a:pt x="178" y="60"/>
                </a:cubicBezTo>
                <a:cubicBezTo>
                  <a:pt x="179" y="58"/>
                  <a:pt x="178" y="56"/>
                  <a:pt x="180" y="55"/>
                </a:cubicBezTo>
                <a:cubicBezTo>
                  <a:pt x="182" y="54"/>
                  <a:pt x="184" y="54"/>
                  <a:pt x="187" y="53"/>
                </a:cubicBezTo>
                <a:cubicBezTo>
                  <a:pt x="189" y="53"/>
                  <a:pt x="190" y="51"/>
                  <a:pt x="192" y="50"/>
                </a:cubicBezTo>
                <a:cubicBezTo>
                  <a:pt x="196" y="48"/>
                  <a:pt x="199" y="46"/>
                  <a:pt x="199" y="42"/>
                </a:cubicBezTo>
                <a:cubicBezTo>
                  <a:pt x="199" y="39"/>
                  <a:pt x="198" y="38"/>
                  <a:pt x="199" y="35"/>
                </a:cubicBezTo>
                <a:cubicBezTo>
                  <a:pt x="201" y="34"/>
                  <a:pt x="203" y="34"/>
                  <a:pt x="205" y="33"/>
                </a:cubicBezTo>
                <a:cubicBezTo>
                  <a:pt x="206" y="32"/>
                  <a:pt x="206" y="31"/>
                  <a:pt x="207" y="30"/>
                </a:cubicBezTo>
                <a:cubicBezTo>
                  <a:pt x="210" y="28"/>
                  <a:pt x="213" y="29"/>
                  <a:pt x="216" y="29"/>
                </a:cubicBezTo>
                <a:cubicBezTo>
                  <a:pt x="222" y="29"/>
                  <a:pt x="226" y="29"/>
                  <a:pt x="232" y="29"/>
                </a:cubicBezTo>
                <a:cubicBezTo>
                  <a:pt x="237" y="28"/>
                  <a:pt x="240" y="27"/>
                  <a:pt x="244" y="27"/>
                </a:cubicBezTo>
                <a:cubicBezTo>
                  <a:pt x="251" y="27"/>
                  <a:pt x="251" y="35"/>
                  <a:pt x="257" y="36"/>
                </a:cubicBezTo>
                <a:cubicBezTo>
                  <a:pt x="261" y="38"/>
                  <a:pt x="263" y="37"/>
                  <a:pt x="266" y="39"/>
                </a:cubicBezTo>
                <a:cubicBezTo>
                  <a:pt x="269" y="41"/>
                  <a:pt x="270" y="43"/>
                  <a:pt x="273" y="43"/>
                </a:cubicBezTo>
                <a:cubicBezTo>
                  <a:pt x="275" y="43"/>
                  <a:pt x="276" y="42"/>
                  <a:pt x="278" y="42"/>
                </a:cubicBezTo>
                <a:cubicBezTo>
                  <a:pt x="281" y="42"/>
                  <a:pt x="283" y="42"/>
                  <a:pt x="285" y="44"/>
                </a:cubicBezTo>
                <a:cubicBezTo>
                  <a:pt x="287" y="44"/>
                  <a:pt x="287" y="46"/>
                  <a:pt x="289" y="46"/>
                </a:cubicBezTo>
                <a:cubicBezTo>
                  <a:pt x="294" y="46"/>
                  <a:pt x="296" y="43"/>
                  <a:pt x="299" y="40"/>
                </a:cubicBezTo>
                <a:cubicBezTo>
                  <a:pt x="302" y="37"/>
                  <a:pt x="303" y="32"/>
                  <a:pt x="307" y="32"/>
                </a:cubicBezTo>
                <a:cubicBezTo>
                  <a:pt x="316" y="32"/>
                  <a:pt x="316" y="32"/>
                  <a:pt x="316" y="32"/>
                </a:cubicBezTo>
                <a:cubicBezTo>
                  <a:pt x="318" y="32"/>
                  <a:pt x="319" y="32"/>
                  <a:pt x="321"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21"/>
          <p:cNvSpPr>
            <a:spLocks noEditPoints="1"/>
          </p:cNvSpPr>
          <p:nvPr/>
        </p:nvSpPr>
        <p:spPr bwMode="auto">
          <a:xfrm>
            <a:off x="6020700" y="4431992"/>
            <a:ext cx="1147882" cy="502899"/>
          </a:xfrm>
          <a:custGeom>
            <a:avLst/>
            <a:gdLst/>
            <a:ahLst/>
            <a:cxnLst>
              <a:cxn ang="0">
                <a:pos x="378" y="69"/>
              </a:cxn>
              <a:cxn ang="0">
                <a:pos x="369" y="85"/>
              </a:cxn>
              <a:cxn ang="0">
                <a:pos x="328" y="124"/>
              </a:cxn>
              <a:cxn ang="0">
                <a:pos x="288" y="127"/>
              </a:cxn>
              <a:cxn ang="0">
                <a:pos x="282" y="110"/>
              </a:cxn>
              <a:cxn ang="0">
                <a:pos x="300" y="82"/>
              </a:cxn>
              <a:cxn ang="0">
                <a:pos x="345" y="63"/>
              </a:cxn>
              <a:cxn ang="0">
                <a:pos x="371" y="45"/>
              </a:cxn>
              <a:cxn ang="0">
                <a:pos x="182" y="140"/>
              </a:cxn>
              <a:cxn ang="0">
                <a:pos x="22" y="77"/>
              </a:cxn>
              <a:cxn ang="0">
                <a:pos x="8" y="96"/>
              </a:cxn>
              <a:cxn ang="0">
                <a:pos x="58" y="112"/>
              </a:cxn>
              <a:cxn ang="0">
                <a:pos x="93" y="132"/>
              </a:cxn>
              <a:cxn ang="0">
                <a:pos x="115" y="113"/>
              </a:cxn>
              <a:cxn ang="0">
                <a:pos x="75" y="83"/>
              </a:cxn>
              <a:cxn ang="0">
                <a:pos x="41" y="76"/>
              </a:cxn>
              <a:cxn ang="0">
                <a:pos x="236" y="169"/>
              </a:cxn>
              <a:cxn ang="0">
                <a:pos x="273" y="152"/>
              </a:cxn>
              <a:cxn ang="0">
                <a:pos x="271" y="141"/>
              </a:cxn>
              <a:cxn ang="0">
                <a:pos x="254" y="154"/>
              </a:cxn>
              <a:cxn ang="0">
                <a:pos x="344" y="6"/>
              </a:cxn>
              <a:cxn ang="0">
                <a:pos x="339" y="21"/>
              </a:cxn>
              <a:cxn ang="0">
                <a:pos x="376" y="13"/>
              </a:cxn>
              <a:cxn ang="0">
                <a:pos x="241" y="28"/>
              </a:cxn>
              <a:cxn ang="0">
                <a:pos x="253" y="21"/>
              </a:cxn>
              <a:cxn ang="0">
                <a:pos x="249" y="15"/>
              </a:cxn>
              <a:cxn ang="0">
                <a:pos x="267" y="13"/>
              </a:cxn>
              <a:cxn ang="0">
                <a:pos x="290" y="18"/>
              </a:cxn>
              <a:cxn ang="0">
                <a:pos x="283" y="29"/>
              </a:cxn>
              <a:cxn ang="0">
                <a:pos x="262" y="27"/>
              </a:cxn>
              <a:cxn ang="0">
                <a:pos x="272" y="13"/>
              </a:cxn>
              <a:cxn ang="0">
                <a:pos x="278" y="15"/>
              </a:cxn>
              <a:cxn ang="0">
                <a:pos x="324" y="6"/>
              </a:cxn>
              <a:cxn ang="0">
                <a:pos x="310" y="23"/>
              </a:cxn>
              <a:cxn ang="0">
                <a:pos x="309" y="14"/>
              </a:cxn>
              <a:cxn ang="0">
                <a:pos x="237" y="31"/>
              </a:cxn>
              <a:cxn ang="0">
                <a:pos x="197" y="38"/>
              </a:cxn>
              <a:cxn ang="0">
                <a:pos x="156" y="44"/>
              </a:cxn>
              <a:cxn ang="0">
                <a:pos x="119" y="47"/>
              </a:cxn>
              <a:cxn ang="0">
                <a:pos x="83" y="44"/>
              </a:cxn>
              <a:cxn ang="0">
                <a:pos x="61" y="47"/>
              </a:cxn>
              <a:cxn ang="0">
                <a:pos x="60" y="22"/>
              </a:cxn>
              <a:cxn ang="0">
                <a:pos x="91" y="9"/>
              </a:cxn>
              <a:cxn ang="0">
                <a:pos x="112" y="16"/>
              </a:cxn>
              <a:cxn ang="0">
                <a:pos x="145" y="25"/>
              </a:cxn>
              <a:cxn ang="0">
                <a:pos x="179" y="25"/>
              </a:cxn>
              <a:cxn ang="0">
                <a:pos x="224" y="19"/>
              </a:cxn>
              <a:cxn ang="0">
                <a:pos x="233" y="7"/>
              </a:cxn>
              <a:cxn ang="0">
                <a:pos x="244" y="15"/>
              </a:cxn>
              <a:cxn ang="0">
                <a:pos x="237" y="31"/>
              </a:cxn>
              <a:cxn ang="0">
                <a:pos x="30" y="39"/>
              </a:cxn>
              <a:cxn ang="0">
                <a:pos x="34" y="23"/>
              </a:cxn>
            </a:cxnLst>
            <a:rect l="0" t="0" r="r" b="b"/>
            <a:pathLst>
              <a:path w="387" h="169">
                <a:moveTo>
                  <a:pt x="371" y="45"/>
                </a:moveTo>
                <a:cubicBezTo>
                  <a:pt x="371" y="48"/>
                  <a:pt x="373" y="51"/>
                  <a:pt x="375" y="51"/>
                </a:cubicBezTo>
                <a:cubicBezTo>
                  <a:pt x="386" y="51"/>
                  <a:pt x="386" y="51"/>
                  <a:pt x="386" y="51"/>
                </a:cubicBezTo>
                <a:cubicBezTo>
                  <a:pt x="386" y="52"/>
                  <a:pt x="387" y="53"/>
                  <a:pt x="387" y="54"/>
                </a:cubicBezTo>
                <a:cubicBezTo>
                  <a:pt x="387" y="61"/>
                  <a:pt x="378" y="63"/>
                  <a:pt x="378" y="69"/>
                </a:cubicBezTo>
                <a:cubicBezTo>
                  <a:pt x="378" y="73"/>
                  <a:pt x="380" y="75"/>
                  <a:pt x="381" y="79"/>
                </a:cubicBezTo>
                <a:cubicBezTo>
                  <a:pt x="381" y="79"/>
                  <a:pt x="381" y="79"/>
                  <a:pt x="381" y="79"/>
                </a:cubicBezTo>
                <a:cubicBezTo>
                  <a:pt x="381" y="79"/>
                  <a:pt x="380" y="80"/>
                  <a:pt x="380" y="81"/>
                </a:cubicBezTo>
                <a:cubicBezTo>
                  <a:pt x="378" y="82"/>
                  <a:pt x="376" y="81"/>
                  <a:pt x="373" y="82"/>
                </a:cubicBezTo>
                <a:cubicBezTo>
                  <a:pt x="371" y="82"/>
                  <a:pt x="371" y="84"/>
                  <a:pt x="369" y="85"/>
                </a:cubicBezTo>
                <a:cubicBezTo>
                  <a:pt x="367" y="88"/>
                  <a:pt x="368" y="91"/>
                  <a:pt x="366" y="93"/>
                </a:cubicBezTo>
                <a:cubicBezTo>
                  <a:pt x="361" y="97"/>
                  <a:pt x="357" y="98"/>
                  <a:pt x="355" y="104"/>
                </a:cubicBezTo>
                <a:cubicBezTo>
                  <a:pt x="350" y="108"/>
                  <a:pt x="346" y="110"/>
                  <a:pt x="342" y="115"/>
                </a:cubicBezTo>
                <a:cubicBezTo>
                  <a:pt x="340" y="116"/>
                  <a:pt x="340" y="117"/>
                  <a:pt x="339" y="119"/>
                </a:cubicBezTo>
                <a:cubicBezTo>
                  <a:pt x="337" y="123"/>
                  <a:pt x="333" y="124"/>
                  <a:pt x="328" y="124"/>
                </a:cubicBezTo>
                <a:cubicBezTo>
                  <a:pt x="325" y="124"/>
                  <a:pt x="323" y="124"/>
                  <a:pt x="320" y="124"/>
                </a:cubicBezTo>
                <a:cubicBezTo>
                  <a:pt x="312" y="124"/>
                  <a:pt x="311" y="133"/>
                  <a:pt x="303" y="133"/>
                </a:cubicBezTo>
                <a:cubicBezTo>
                  <a:pt x="301" y="133"/>
                  <a:pt x="300" y="132"/>
                  <a:pt x="298" y="132"/>
                </a:cubicBezTo>
                <a:cubicBezTo>
                  <a:pt x="296" y="132"/>
                  <a:pt x="294" y="133"/>
                  <a:pt x="293" y="132"/>
                </a:cubicBezTo>
                <a:cubicBezTo>
                  <a:pt x="291" y="130"/>
                  <a:pt x="291" y="128"/>
                  <a:pt x="288" y="127"/>
                </a:cubicBezTo>
                <a:cubicBezTo>
                  <a:pt x="281" y="128"/>
                  <a:pt x="281" y="128"/>
                  <a:pt x="281" y="128"/>
                </a:cubicBezTo>
                <a:cubicBezTo>
                  <a:pt x="278" y="128"/>
                  <a:pt x="276" y="128"/>
                  <a:pt x="274" y="128"/>
                </a:cubicBezTo>
                <a:cubicBezTo>
                  <a:pt x="270" y="128"/>
                  <a:pt x="270" y="134"/>
                  <a:pt x="266" y="134"/>
                </a:cubicBezTo>
                <a:cubicBezTo>
                  <a:pt x="267" y="127"/>
                  <a:pt x="270" y="124"/>
                  <a:pt x="275" y="120"/>
                </a:cubicBezTo>
                <a:cubicBezTo>
                  <a:pt x="278" y="116"/>
                  <a:pt x="279" y="114"/>
                  <a:pt x="282" y="110"/>
                </a:cubicBezTo>
                <a:cubicBezTo>
                  <a:pt x="283" y="108"/>
                  <a:pt x="286" y="107"/>
                  <a:pt x="286" y="105"/>
                </a:cubicBezTo>
                <a:cubicBezTo>
                  <a:pt x="286" y="104"/>
                  <a:pt x="285" y="103"/>
                  <a:pt x="285" y="102"/>
                </a:cubicBezTo>
                <a:cubicBezTo>
                  <a:pt x="285" y="101"/>
                  <a:pt x="287" y="101"/>
                  <a:pt x="287" y="100"/>
                </a:cubicBezTo>
                <a:cubicBezTo>
                  <a:pt x="287" y="93"/>
                  <a:pt x="287" y="93"/>
                  <a:pt x="287" y="93"/>
                </a:cubicBezTo>
                <a:cubicBezTo>
                  <a:pt x="292" y="89"/>
                  <a:pt x="295" y="87"/>
                  <a:pt x="300" y="82"/>
                </a:cubicBezTo>
                <a:cubicBezTo>
                  <a:pt x="303" y="80"/>
                  <a:pt x="302" y="77"/>
                  <a:pt x="305" y="76"/>
                </a:cubicBezTo>
                <a:cubicBezTo>
                  <a:pt x="308" y="74"/>
                  <a:pt x="310" y="76"/>
                  <a:pt x="313" y="75"/>
                </a:cubicBezTo>
                <a:cubicBezTo>
                  <a:pt x="315" y="74"/>
                  <a:pt x="316" y="72"/>
                  <a:pt x="318" y="71"/>
                </a:cubicBezTo>
                <a:cubicBezTo>
                  <a:pt x="322" y="69"/>
                  <a:pt x="325" y="67"/>
                  <a:pt x="330" y="66"/>
                </a:cubicBezTo>
                <a:cubicBezTo>
                  <a:pt x="336" y="66"/>
                  <a:pt x="340" y="66"/>
                  <a:pt x="345" y="63"/>
                </a:cubicBezTo>
                <a:cubicBezTo>
                  <a:pt x="348" y="61"/>
                  <a:pt x="349" y="58"/>
                  <a:pt x="353" y="57"/>
                </a:cubicBezTo>
                <a:cubicBezTo>
                  <a:pt x="354" y="57"/>
                  <a:pt x="354" y="57"/>
                  <a:pt x="354" y="57"/>
                </a:cubicBezTo>
                <a:cubicBezTo>
                  <a:pt x="361" y="57"/>
                  <a:pt x="364" y="52"/>
                  <a:pt x="369" y="47"/>
                </a:cubicBezTo>
                <a:cubicBezTo>
                  <a:pt x="370" y="47"/>
                  <a:pt x="370" y="46"/>
                  <a:pt x="371" y="45"/>
                </a:cubicBezTo>
                <a:cubicBezTo>
                  <a:pt x="371" y="45"/>
                  <a:pt x="371" y="45"/>
                  <a:pt x="371" y="45"/>
                </a:cubicBezTo>
                <a:close/>
                <a:moveTo>
                  <a:pt x="173" y="149"/>
                </a:moveTo>
                <a:cubicBezTo>
                  <a:pt x="175" y="149"/>
                  <a:pt x="175" y="151"/>
                  <a:pt x="177" y="151"/>
                </a:cubicBezTo>
                <a:cubicBezTo>
                  <a:pt x="179" y="151"/>
                  <a:pt x="180" y="149"/>
                  <a:pt x="181" y="148"/>
                </a:cubicBezTo>
                <a:cubicBezTo>
                  <a:pt x="183" y="146"/>
                  <a:pt x="186" y="145"/>
                  <a:pt x="186" y="143"/>
                </a:cubicBezTo>
                <a:cubicBezTo>
                  <a:pt x="186" y="141"/>
                  <a:pt x="184" y="140"/>
                  <a:pt x="182" y="140"/>
                </a:cubicBezTo>
                <a:cubicBezTo>
                  <a:pt x="181" y="140"/>
                  <a:pt x="180" y="139"/>
                  <a:pt x="179" y="139"/>
                </a:cubicBezTo>
                <a:cubicBezTo>
                  <a:pt x="177" y="139"/>
                  <a:pt x="177" y="142"/>
                  <a:pt x="175" y="144"/>
                </a:cubicBezTo>
                <a:cubicBezTo>
                  <a:pt x="169" y="148"/>
                  <a:pt x="165" y="146"/>
                  <a:pt x="173" y="149"/>
                </a:cubicBezTo>
                <a:close/>
                <a:moveTo>
                  <a:pt x="25" y="77"/>
                </a:moveTo>
                <a:cubicBezTo>
                  <a:pt x="24" y="77"/>
                  <a:pt x="24" y="77"/>
                  <a:pt x="22" y="77"/>
                </a:cubicBezTo>
                <a:cubicBezTo>
                  <a:pt x="20" y="77"/>
                  <a:pt x="18" y="77"/>
                  <a:pt x="16" y="78"/>
                </a:cubicBezTo>
                <a:cubicBezTo>
                  <a:pt x="12" y="80"/>
                  <a:pt x="9" y="80"/>
                  <a:pt x="5" y="83"/>
                </a:cubicBezTo>
                <a:cubicBezTo>
                  <a:pt x="3" y="85"/>
                  <a:pt x="0" y="86"/>
                  <a:pt x="0" y="89"/>
                </a:cubicBezTo>
                <a:cubicBezTo>
                  <a:pt x="0" y="91"/>
                  <a:pt x="2" y="92"/>
                  <a:pt x="4" y="93"/>
                </a:cubicBezTo>
                <a:cubicBezTo>
                  <a:pt x="5" y="94"/>
                  <a:pt x="6" y="95"/>
                  <a:pt x="8" y="96"/>
                </a:cubicBezTo>
                <a:cubicBezTo>
                  <a:pt x="9" y="96"/>
                  <a:pt x="10" y="96"/>
                  <a:pt x="11" y="96"/>
                </a:cubicBezTo>
                <a:cubicBezTo>
                  <a:pt x="13" y="97"/>
                  <a:pt x="14" y="99"/>
                  <a:pt x="16" y="99"/>
                </a:cubicBezTo>
                <a:cubicBezTo>
                  <a:pt x="22" y="101"/>
                  <a:pt x="26" y="101"/>
                  <a:pt x="33" y="101"/>
                </a:cubicBezTo>
                <a:cubicBezTo>
                  <a:pt x="40" y="102"/>
                  <a:pt x="44" y="104"/>
                  <a:pt x="50" y="106"/>
                </a:cubicBezTo>
                <a:cubicBezTo>
                  <a:pt x="54" y="108"/>
                  <a:pt x="55" y="110"/>
                  <a:pt x="58" y="112"/>
                </a:cubicBezTo>
                <a:cubicBezTo>
                  <a:pt x="60" y="113"/>
                  <a:pt x="62" y="112"/>
                  <a:pt x="64" y="113"/>
                </a:cubicBezTo>
                <a:cubicBezTo>
                  <a:pt x="65" y="113"/>
                  <a:pt x="66" y="113"/>
                  <a:pt x="66" y="114"/>
                </a:cubicBezTo>
                <a:cubicBezTo>
                  <a:pt x="66" y="117"/>
                  <a:pt x="66" y="117"/>
                  <a:pt x="66" y="117"/>
                </a:cubicBezTo>
                <a:cubicBezTo>
                  <a:pt x="66" y="123"/>
                  <a:pt x="72" y="127"/>
                  <a:pt x="79" y="128"/>
                </a:cubicBezTo>
                <a:cubicBezTo>
                  <a:pt x="84" y="129"/>
                  <a:pt x="88" y="128"/>
                  <a:pt x="93" y="132"/>
                </a:cubicBezTo>
                <a:cubicBezTo>
                  <a:pt x="94" y="131"/>
                  <a:pt x="94" y="130"/>
                  <a:pt x="96" y="129"/>
                </a:cubicBezTo>
                <a:cubicBezTo>
                  <a:pt x="99" y="127"/>
                  <a:pt x="101" y="129"/>
                  <a:pt x="104" y="128"/>
                </a:cubicBezTo>
                <a:cubicBezTo>
                  <a:pt x="108" y="127"/>
                  <a:pt x="110" y="124"/>
                  <a:pt x="112" y="121"/>
                </a:cubicBezTo>
                <a:cubicBezTo>
                  <a:pt x="114" y="118"/>
                  <a:pt x="116" y="117"/>
                  <a:pt x="116" y="114"/>
                </a:cubicBezTo>
                <a:cubicBezTo>
                  <a:pt x="116" y="113"/>
                  <a:pt x="115" y="114"/>
                  <a:pt x="115" y="113"/>
                </a:cubicBezTo>
                <a:cubicBezTo>
                  <a:pt x="114" y="110"/>
                  <a:pt x="112" y="109"/>
                  <a:pt x="109" y="108"/>
                </a:cubicBezTo>
                <a:cubicBezTo>
                  <a:pt x="106" y="106"/>
                  <a:pt x="106" y="104"/>
                  <a:pt x="104" y="102"/>
                </a:cubicBezTo>
                <a:cubicBezTo>
                  <a:pt x="102" y="99"/>
                  <a:pt x="100" y="99"/>
                  <a:pt x="98" y="98"/>
                </a:cubicBezTo>
                <a:cubicBezTo>
                  <a:pt x="94" y="95"/>
                  <a:pt x="92" y="93"/>
                  <a:pt x="89" y="91"/>
                </a:cubicBezTo>
                <a:cubicBezTo>
                  <a:pt x="83" y="88"/>
                  <a:pt x="81" y="84"/>
                  <a:pt x="75" y="83"/>
                </a:cubicBezTo>
                <a:cubicBezTo>
                  <a:pt x="72" y="82"/>
                  <a:pt x="70" y="81"/>
                  <a:pt x="67" y="79"/>
                </a:cubicBezTo>
                <a:cubicBezTo>
                  <a:pt x="65" y="77"/>
                  <a:pt x="64" y="74"/>
                  <a:pt x="61" y="74"/>
                </a:cubicBezTo>
                <a:cubicBezTo>
                  <a:pt x="59" y="74"/>
                  <a:pt x="59" y="76"/>
                  <a:pt x="57" y="76"/>
                </a:cubicBezTo>
                <a:cubicBezTo>
                  <a:pt x="54" y="77"/>
                  <a:pt x="53" y="78"/>
                  <a:pt x="50" y="78"/>
                </a:cubicBezTo>
                <a:cubicBezTo>
                  <a:pt x="46" y="78"/>
                  <a:pt x="45" y="76"/>
                  <a:pt x="41" y="76"/>
                </a:cubicBezTo>
                <a:cubicBezTo>
                  <a:pt x="38" y="76"/>
                  <a:pt x="37" y="77"/>
                  <a:pt x="34" y="77"/>
                </a:cubicBezTo>
                <a:cubicBezTo>
                  <a:pt x="33" y="77"/>
                  <a:pt x="32" y="76"/>
                  <a:pt x="32" y="76"/>
                </a:cubicBezTo>
                <a:cubicBezTo>
                  <a:pt x="29" y="76"/>
                  <a:pt x="28" y="77"/>
                  <a:pt x="25" y="77"/>
                </a:cubicBezTo>
                <a:close/>
                <a:moveTo>
                  <a:pt x="236" y="163"/>
                </a:moveTo>
                <a:cubicBezTo>
                  <a:pt x="236" y="166"/>
                  <a:pt x="237" y="167"/>
                  <a:pt x="236" y="169"/>
                </a:cubicBezTo>
                <a:cubicBezTo>
                  <a:pt x="237" y="169"/>
                  <a:pt x="237" y="169"/>
                  <a:pt x="238" y="169"/>
                </a:cubicBezTo>
                <a:cubicBezTo>
                  <a:pt x="240" y="169"/>
                  <a:pt x="242" y="168"/>
                  <a:pt x="244" y="167"/>
                </a:cubicBezTo>
                <a:cubicBezTo>
                  <a:pt x="248" y="164"/>
                  <a:pt x="251" y="164"/>
                  <a:pt x="256" y="164"/>
                </a:cubicBezTo>
                <a:cubicBezTo>
                  <a:pt x="261" y="164"/>
                  <a:pt x="261" y="158"/>
                  <a:pt x="265" y="157"/>
                </a:cubicBezTo>
                <a:cubicBezTo>
                  <a:pt x="268" y="156"/>
                  <a:pt x="271" y="155"/>
                  <a:pt x="273" y="152"/>
                </a:cubicBezTo>
                <a:cubicBezTo>
                  <a:pt x="273" y="151"/>
                  <a:pt x="273" y="151"/>
                  <a:pt x="273" y="151"/>
                </a:cubicBezTo>
                <a:cubicBezTo>
                  <a:pt x="271" y="151"/>
                  <a:pt x="270" y="150"/>
                  <a:pt x="269" y="150"/>
                </a:cubicBezTo>
                <a:cubicBezTo>
                  <a:pt x="269" y="149"/>
                  <a:pt x="268" y="148"/>
                  <a:pt x="268" y="147"/>
                </a:cubicBezTo>
                <a:cubicBezTo>
                  <a:pt x="268" y="145"/>
                  <a:pt x="271" y="145"/>
                  <a:pt x="271" y="143"/>
                </a:cubicBezTo>
                <a:cubicBezTo>
                  <a:pt x="271" y="141"/>
                  <a:pt x="271" y="141"/>
                  <a:pt x="271" y="141"/>
                </a:cubicBezTo>
                <a:cubicBezTo>
                  <a:pt x="269" y="141"/>
                  <a:pt x="269" y="141"/>
                  <a:pt x="269" y="141"/>
                </a:cubicBezTo>
                <a:cubicBezTo>
                  <a:pt x="268" y="141"/>
                  <a:pt x="268" y="143"/>
                  <a:pt x="266" y="143"/>
                </a:cubicBezTo>
                <a:cubicBezTo>
                  <a:pt x="265" y="144"/>
                  <a:pt x="264" y="145"/>
                  <a:pt x="262" y="145"/>
                </a:cubicBezTo>
                <a:cubicBezTo>
                  <a:pt x="260" y="146"/>
                  <a:pt x="260" y="148"/>
                  <a:pt x="258" y="149"/>
                </a:cubicBezTo>
                <a:cubicBezTo>
                  <a:pt x="256" y="151"/>
                  <a:pt x="256" y="153"/>
                  <a:pt x="254" y="154"/>
                </a:cubicBezTo>
                <a:cubicBezTo>
                  <a:pt x="251" y="155"/>
                  <a:pt x="250" y="156"/>
                  <a:pt x="248" y="157"/>
                </a:cubicBezTo>
                <a:cubicBezTo>
                  <a:pt x="243" y="159"/>
                  <a:pt x="236" y="158"/>
                  <a:pt x="236" y="163"/>
                </a:cubicBezTo>
                <a:close/>
                <a:moveTo>
                  <a:pt x="354" y="5"/>
                </a:moveTo>
                <a:cubicBezTo>
                  <a:pt x="353" y="5"/>
                  <a:pt x="353" y="5"/>
                  <a:pt x="352" y="5"/>
                </a:cubicBezTo>
                <a:cubicBezTo>
                  <a:pt x="349" y="5"/>
                  <a:pt x="347" y="6"/>
                  <a:pt x="344" y="6"/>
                </a:cubicBezTo>
                <a:cubicBezTo>
                  <a:pt x="341" y="6"/>
                  <a:pt x="340" y="2"/>
                  <a:pt x="337" y="2"/>
                </a:cubicBezTo>
                <a:cubicBezTo>
                  <a:pt x="336" y="2"/>
                  <a:pt x="336" y="4"/>
                  <a:pt x="335" y="5"/>
                </a:cubicBezTo>
                <a:cubicBezTo>
                  <a:pt x="334" y="6"/>
                  <a:pt x="331" y="10"/>
                  <a:pt x="334" y="10"/>
                </a:cubicBezTo>
                <a:cubicBezTo>
                  <a:pt x="343" y="10"/>
                  <a:pt x="320" y="23"/>
                  <a:pt x="332" y="23"/>
                </a:cubicBezTo>
                <a:cubicBezTo>
                  <a:pt x="335" y="23"/>
                  <a:pt x="336" y="21"/>
                  <a:pt x="339" y="21"/>
                </a:cubicBezTo>
                <a:cubicBezTo>
                  <a:pt x="340" y="21"/>
                  <a:pt x="340" y="22"/>
                  <a:pt x="341" y="22"/>
                </a:cubicBezTo>
                <a:cubicBezTo>
                  <a:pt x="345" y="22"/>
                  <a:pt x="345" y="18"/>
                  <a:pt x="349" y="18"/>
                </a:cubicBezTo>
                <a:cubicBezTo>
                  <a:pt x="351" y="18"/>
                  <a:pt x="352" y="19"/>
                  <a:pt x="354" y="19"/>
                </a:cubicBezTo>
                <a:cubicBezTo>
                  <a:pt x="363" y="19"/>
                  <a:pt x="367" y="14"/>
                  <a:pt x="376" y="14"/>
                </a:cubicBezTo>
                <a:cubicBezTo>
                  <a:pt x="376" y="14"/>
                  <a:pt x="376" y="13"/>
                  <a:pt x="376" y="13"/>
                </a:cubicBezTo>
                <a:cubicBezTo>
                  <a:pt x="376" y="9"/>
                  <a:pt x="375" y="4"/>
                  <a:pt x="372" y="4"/>
                </a:cubicBezTo>
                <a:cubicBezTo>
                  <a:pt x="369" y="4"/>
                  <a:pt x="368" y="5"/>
                  <a:pt x="365" y="5"/>
                </a:cubicBezTo>
                <a:cubicBezTo>
                  <a:pt x="362" y="5"/>
                  <a:pt x="361" y="4"/>
                  <a:pt x="359" y="4"/>
                </a:cubicBezTo>
                <a:cubicBezTo>
                  <a:pt x="357" y="4"/>
                  <a:pt x="356" y="5"/>
                  <a:pt x="354" y="5"/>
                </a:cubicBezTo>
                <a:close/>
                <a:moveTo>
                  <a:pt x="241" y="28"/>
                </a:moveTo>
                <a:cubicBezTo>
                  <a:pt x="241" y="29"/>
                  <a:pt x="242" y="30"/>
                  <a:pt x="242" y="31"/>
                </a:cubicBezTo>
                <a:cubicBezTo>
                  <a:pt x="244" y="30"/>
                  <a:pt x="244" y="28"/>
                  <a:pt x="247" y="26"/>
                </a:cubicBezTo>
                <a:cubicBezTo>
                  <a:pt x="250" y="24"/>
                  <a:pt x="254" y="25"/>
                  <a:pt x="256" y="22"/>
                </a:cubicBezTo>
                <a:cubicBezTo>
                  <a:pt x="256" y="21"/>
                  <a:pt x="256" y="21"/>
                  <a:pt x="256" y="21"/>
                </a:cubicBezTo>
                <a:cubicBezTo>
                  <a:pt x="253" y="21"/>
                  <a:pt x="253" y="21"/>
                  <a:pt x="253" y="21"/>
                </a:cubicBezTo>
                <a:cubicBezTo>
                  <a:pt x="249" y="21"/>
                  <a:pt x="247" y="21"/>
                  <a:pt x="245" y="24"/>
                </a:cubicBezTo>
                <a:cubicBezTo>
                  <a:pt x="243" y="25"/>
                  <a:pt x="241" y="25"/>
                  <a:pt x="241" y="28"/>
                </a:cubicBezTo>
                <a:close/>
                <a:moveTo>
                  <a:pt x="260" y="8"/>
                </a:moveTo>
                <a:cubicBezTo>
                  <a:pt x="256" y="10"/>
                  <a:pt x="254" y="11"/>
                  <a:pt x="251" y="13"/>
                </a:cubicBezTo>
                <a:cubicBezTo>
                  <a:pt x="250" y="14"/>
                  <a:pt x="249" y="14"/>
                  <a:pt x="249" y="15"/>
                </a:cubicBezTo>
                <a:cubicBezTo>
                  <a:pt x="249" y="18"/>
                  <a:pt x="249" y="18"/>
                  <a:pt x="249" y="18"/>
                </a:cubicBezTo>
                <a:cubicBezTo>
                  <a:pt x="255" y="18"/>
                  <a:pt x="255" y="18"/>
                  <a:pt x="255" y="18"/>
                </a:cubicBezTo>
                <a:cubicBezTo>
                  <a:pt x="256" y="18"/>
                  <a:pt x="256" y="18"/>
                  <a:pt x="257" y="18"/>
                </a:cubicBezTo>
                <a:cubicBezTo>
                  <a:pt x="258" y="18"/>
                  <a:pt x="259" y="19"/>
                  <a:pt x="261" y="19"/>
                </a:cubicBezTo>
                <a:cubicBezTo>
                  <a:pt x="264" y="19"/>
                  <a:pt x="267" y="16"/>
                  <a:pt x="267" y="13"/>
                </a:cubicBezTo>
                <a:cubicBezTo>
                  <a:pt x="267" y="10"/>
                  <a:pt x="262" y="11"/>
                  <a:pt x="260" y="8"/>
                </a:cubicBezTo>
                <a:close/>
                <a:moveTo>
                  <a:pt x="294" y="6"/>
                </a:moveTo>
                <a:cubicBezTo>
                  <a:pt x="297" y="8"/>
                  <a:pt x="299" y="8"/>
                  <a:pt x="302" y="8"/>
                </a:cubicBezTo>
                <a:cubicBezTo>
                  <a:pt x="301" y="12"/>
                  <a:pt x="297" y="12"/>
                  <a:pt x="294" y="14"/>
                </a:cubicBezTo>
                <a:cubicBezTo>
                  <a:pt x="292" y="15"/>
                  <a:pt x="291" y="16"/>
                  <a:pt x="290" y="18"/>
                </a:cubicBezTo>
                <a:cubicBezTo>
                  <a:pt x="289" y="19"/>
                  <a:pt x="290" y="22"/>
                  <a:pt x="288" y="22"/>
                </a:cubicBezTo>
                <a:cubicBezTo>
                  <a:pt x="287" y="22"/>
                  <a:pt x="287" y="20"/>
                  <a:pt x="285" y="20"/>
                </a:cubicBezTo>
                <a:cubicBezTo>
                  <a:pt x="284" y="20"/>
                  <a:pt x="283" y="21"/>
                  <a:pt x="281" y="22"/>
                </a:cubicBezTo>
                <a:cubicBezTo>
                  <a:pt x="282" y="24"/>
                  <a:pt x="284" y="25"/>
                  <a:pt x="284" y="27"/>
                </a:cubicBezTo>
                <a:cubicBezTo>
                  <a:pt x="284" y="28"/>
                  <a:pt x="283" y="28"/>
                  <a:pt x="283" y="29"/>
                </a:cubicBezTo>
                <a:cubicBezTo>
                  <a:pt x="282" y="29"/>
                  <a:pt x="282" y="29"/>
                  <a:pt x="282" y="29"/>
                </a:cubicBezTo>
                <a:cubicBezTo>
                  <a:pt x="277" y="27"/>
                  <a:pt x="277" y="27"/>
                  <a:pt x="277" y="27"/>
                </a:cubicBezTo>
                <a:cubicBezTo>
                  <a:pt x="275" y="28"/>
                  <a:pt x="274" y="30"/>
                  <a:pt x="272" y="30"/>
                </a:cubicBezTo>
                <a:cubicBezTo>
                  <a:pt x="270" y="30"/>
                  <a:pt x="269" y="28"/>
                  <a:pt x="268" y="28"/>
                </a:cubicBezTo>
                <a:cubicBezTo>
                  <a:pt x="266" y="27"/>
                  <a:pt x="264" y="27"/>
                  <a:pt x="262" y="27"/>
                </a:cubicBezTo>
                <a:cubicBezTo>
                  <a:pt x="262" y="24"/>
                  <a:pt x="265" y="24"/>
                  <a:pt x="266" y="22"/>
                </a:cubicBezTo>
                <a:cubicBezTo>
                  <a:pt x="266" y="22"/>
                  <a:pt x="266" y="21"/>
                  <a:pt x="266" y="20"/>
                </a:cubicBezTo>
                <a:cubicBezTo>
                  <a:pt x="269" y="17"/>
                  <a:pt x="272" y="17"/>
                  <a:pt x="276" y="17"/>
                </a:cubicBezTo>
                <a:cubicBezTo>
                  <a:pt x="276" y="14"/>
                  <a:pt x="276" y="14"/>
                  <a:pt x="276" y="14"/>
                </a:cubicBezTo>
                <a:cubicBezTo>
                  <a:pt x="274" y="14"/>
                  <a:pt x="272" y="14"/>
                  <a:pt x="272" y="13"/>
                </a:cubicBezTo>
                <a:cubicBezTo>
                  <a:pt x="272" y="12"/>
                  <a:pt x="272" y="12"/>
                  <a:pt x="273" y="11"/>
                </a:cubicBezTo>
                <a:cubicBezTo>
                  <a:pt x="275" y="11"/>
                  <a:pt x="276" y="11"/>
                  <a:pt x="278" y="10"/>
                </a:cubicBezTo>
                <a:cubicBezTo>
                  <a:pt x="279" y="10"/>
                  <a:pt x="279" y="8"/>
                  <a:pt x="280" y="8"/>
                </a:cubicBezTo>
                <a:cubicBezTo>
                  <a:pt x="281" y="8"/>
                  <a:pt x="281" y="9"/>
                  <a:pt x="281" y="9"/>
                </a:cubicBezTo>
                <a:cubicBezTo>
                  <a:pt x="281" y="12"/>
                  <a:pt x="278" y="12"/>
                  <a:pt x="278" y="15"/>
                </a:cubicBezTo>
                <a:cubicBezTo>
                  <a:pt x="278" y="16"/>
                  <a:pt x="279" y="18"/>
                  <a:pt x="281" y="18"/>
                </a:cubicBezTo>
                <a:cubicBezTo>
                  <a:pt x="285" y="18"/>
                  <a:pt x="284" y="12"/>
                  <a:pt x="286" y="9"/>
                </a:cubicBezTo>
                <a:cubicBezTo>
                  <a:pt x="287" y="9"/>
                  <a:pt x="287" y="10"/>
                  <a:pt x="287" y="10"/>
                </a:cubicBezTo>
                <a:cubicBezTo>
                  <a:pt x="290" y="10"/>
                  <a:pt x="291" y="7"/>
                  <a:pt x="294" y="6"/>
                </a:cubicBezTo>
                <a:close/>
                <a:moveTo>
                  <a:pt x="324" y="6"/>
                </a:moveTo>
                <a:cubicBezTo>
                  <a:pt x="325" y="10"/>
                  <a:pt x="324" y="13"/>
                  <a:pt x="322" y="16"/>
                </a:cubicBezTo>
                <a:cubicBezTo>
                  <a:pt x="321" y="19"/>
                  <a:pt x="321" y="20"/>
                  <a:pt x="319" y="22"/>
                </a:cubicBezTo>
                <a:cubicBezTo>
                  <a:pt x="317" y="25"/>
                  <a:pt x="317" y="28"/>
                  <a:pt x="314" y="28"/>
                </a:cubicBezTo>
                <a:cubicBezTo>
                  <a:pt x="313" y="28"/>
                  <a:pt x="313" y="28"/>
                  <a:pt x="312" y="28"/>
                </a:cubicBezTo>
                <a:cubicBezTo>
                  <a:pt x="312" y="26"/>
                  <a:pt x="311" y="24"/>
                  <a:pt x="310" y="23"/>
                </a:cubicBezTo>
                <a:cubicBezTo>
                  <a:pt x="309" y="22"/>
                  <a:pt x="309" y="20"/>
                  <a:pt x="308" y="20"/>
                </a:cubicBezTo>
                <a:cubicBezTo>
                  <a:pt x="307" y="20"/>
                  <a:pt x="306" y="21"/>
                  <a:pt x="305" y="21"/>
                </a:cubicBezTo>
                <a:cubicBezTo>
                  <a:pt x="304" y="21"/>
                  <a:pt x="304" y="21"/>
                  <a:pt x="303" y="21"/>
                </a:cubicBezTo>
                <a:cubicBezTo>
                  <a:pt x="304" y="19"/>
                  <a:pt x="305" y="18"/>
                  <a:pt x="306" y="17"/>
                </a:cubicBezTo>
                <a:cubicBezTo>
                  <a:pt x="307" y="16"/>
                  <a:pt x="307" y="14"/>
                  <a:pt x="309" y="14"/>
                </a:cubicBezTo>
                <a:cubicBezTo>
                  <a:pt x="311" y="14"/>
                  <a:pt x="311" y="16"/>
                  <a:pt x="312" y="16"/>
                </a:cubicBezTo>
                <a:cubicBezTo>
                  <a:pt x="317" y="16"/>
                  <a:pt x="318" y="12"/>
                  <a:pt x="320" y="8"/>
                </a:cubicBezTo>
                <a:cubicBezTo>
                  <a:pt x="321" y="7"/>
                  <a:pt x="322" y="6"/>
                  <a:pt x="323" y="6"/>
                </a:cubicBezTo>
                <a:cubicBezTo>
                  <a:pt x="323" y="6"/>
                  <a:pt x="324" y="6"/>
                  <a:pt x="324" y="6"/>
                </a:cubicBezTo>
                <a:close/>
                <a:moveTo>
                  <a:pt x="237" y="31"/>
                </a:moveTo>
                <a:cubicBezTo>
                  <a:pt x="233" y="32"/>
                  <a:pt x="231" y="34"/>
                  <a:pt x="227" y="35"/>
                </a:cubicBezTo>
                <a:cubicBezTo>
                  <a:pt x="224" y="36"/>
                  <a:pt x="222" y="35"/>
                  <a:pt x="220" y="36"/>
                </a:cubicBezTo>
                <a:cubicBezTo>
                  <a:pt x="216" y="37"/>
                  <a:pt x="214" y="39"/>
                  <a:pt x="210" y="39"/>
                </a:cubicBezTo>
                <a:cubicBezTo>
                  <a:pt x="204" y="39"/>
                  <a:pt x="204" y="39"/>
                  <a:pt x="204" y="39"/>
                </a:cubicBezTo>
                <a:cubicBezTo>
                  <a:pt x="201" y="39"/>
                  <a:pt x="200" y="38"/>
                  <a:pt x="197" y="38"/>
                </a:cubicBezTo>
                <a:cubicBezTo>
                  <a:pt x="190" y="38"/>
                  <a:pt x="188" y="43"/>
                  <a:pt x="181" y="45"/>
                </a:cubicBezTo>
                <a:cubicBezTo>
                  <a:pt x="180" y="46"/>
                  <a:pt x="179" y="47"/>
                  <a:pt x="177" y="47"/>
                </a:cubicBezTo>
                <a:cubicBezTo>
                  <a:pt x="176" y="47"/>
                  <a:pt x="175" y="46"/>
                  <a:pt x="173" y="46"/>
                </a:cubicBezTo>
                <a:cubicBezTo>
                  <a:pt x="162" y="46"/>
                  <a:pt x="165" y="43"/>
                  <a:pt x="158" y="43"/>
                </a:cubicBezTo>
                <a:cubicBezTo>
                  <a:pt x="157" y="43"/>
                  <a:pt x="157" y="44"/>
                  <a:pt x="156" y="44"/>
                </a:cubicBezTo>
                <a:cubicBezTo>
                  <a:pt x="154" y="44"/>
                  <a:pt x="153" y="43"/>
                  <a:pt x="152" y="43"/>
                </a:cubicBezTo>
                <a:cubicBezTo>
                  <a:pt x="148" y="43"/>
                  <a:pt x="147" y="46"/>
                  <a:pt x="146" y="49"/>
                </a:cubicBezTo>
                <a:cubicBezTo>
                  <a:pt x="144" y="50"/>
                  <a:pt x="143" y="49"/>
                  <a:pt x="140" y="49"/>
                </a:cubicBezTo>
                <a:cubicBezTo>
                  <a:pt x="136" y="49"/>
                  <a:pt x="134" y="51"/>
                  <a:pt x="130" y="51"/>
                </a:cubicBezTo>
                <a:cubicBezTo>
                  <a:pt x="125" y="51"/>
                  <a:pt x="122" y="50"/>
                  <a:pt x="119" y="47"/>
                </a:cubicBezTo>
                <a:cubicBezTo>
                  <a:pt x="117" y="46"/>
                  <a:pt x="116" y="44"/>
                  <a:pt x="113" y="44"/>
                </a:cubicBezTo>
                <a:cubicBezTo>
                  <a:pt x="111" y="44"/>
                  <a:pt x="110" y="46"/>
                  <a:pt x="107" y="46"/>
                </a:cubicBezTo>
                <a:cubicBezTo>
                  <a:pt x="105" y="46"/>
                  <a:pt x="104" y="45"/>
                  <a:pt x="103" y="44"/>
                </a:cubicBezTo>
                <a:cubicBezTo>
                  <a:pt x="100" y="43"/>
                  <a:pt x="98" y="44"/>
                  <a:pt x="96" y="44"/>
                </a:cubicBezTo>
                <a:cubicBezTo>
                  <a:pt x="91" y="44"/>
                  <a:pt x="88" y="44"/>
                  <a:pt x="83" y="44"/>
                </a:cubicBezTo>
                <a:cubicBezTo>
                  <a:pt x="81" y="44"/>
                  <a:pt x="80" y="45"/>
                  <a:pt x="78" y="44"/>
                </a:cubicBezTo>
                <a:cubicBezTo>
                  <a:pt x="76" y="43"/>
                  <a:pt x="76" y="40"/>
                  <a:pt x="74" y="40"/>
                </a:cubicBezTo>
                <a:cubicBezTo>
                  <a:pt x="72" y="40"/>
                  <a:pt x="72" y="43"/>
                  <a:pt x="70" y="43"/>
                </a:cubicBezTo>
                <a:cubicBezTo>
                  <a:pt x="65" y="43"/>
                  <a:pt x="65" y="43"/>
                  <a:pt x="65" y="43"/>
                </a:cubicBezTo>
                <a:cubicBezTo>
                  <a:pt x="63" y="43"/>
                  <a:pt x="62" y="45"/>
                  <a:pt x="61" y="47"/>
                </a:cubicBezTo>
                <a:cubicBezTo>
                  <a:pt x="60" y="46"/>
                  <a:pt x="60" y="46"/>
                  <a:pt x="60" y="46"/>
                </a:cubicBezTo>
                <a:cubicBezTo>
                  <a:pt x="59" y="42"/>
                  <a:pt x="53" y="43"/>
                  <a:pt x="53" y="38"/>
                </a:cubicBezTo>
                <a:cubicBezTo>
                  <a:pt x="53" y="32"/>
                  <a:pt x="53" y="32"/>
                  <a:pt x="53" y="32"/>
                </a:cubicBezTo>
                <a:cubicBezTo>
                  <a:pt x="53" y="30"/>
                  <a:pt x="54" y="28"/>
                  <a:pt x="55" y="27"/>
                </a:cubicBezTo>
                <a:cubicBezTo>
                  <a:pt x="59" y="23"/>
                  <a:pt x="54" y="22"/>
                  <a:pt x="60" y="22"/>
                </a:cubicBezTo>
                <a:cubicBezTo>
                  <a:pt x="63" y="22"/>
                  <a:pt x="64" y="20"/>
                  <a:pt x="65" y="19"/>
                </a:cubicBezTo>
                <a:cubicBezTo>
                  <a:pt x="67" y="17"/>
                  <a:pt x="70" y="18"/>
                  <a:pt x="72" y="16"/>
                </a:cubicBezTo>
                <a:cubicBezTo>
                  <a:pt x="76" y="14"/>
                  <a:pt x="78" y="11"/>
                  <a:pt x="83" y="11"/>
                </a:cubicBezTo>
                <a:cubicBezTo>
                  <a:pt x="85" y="11"/>
                  <a:pt x="86" y="11"/>
                  <a:pt x="87" y="11"/>
                </a:cubicBezTo>
                <a:cubicBezTo>
                  <a:pt x="89" y="11"/>
                  <a:pt x="90" y="9"/>
                  <a:pt x="91" y="9"/>
                </a:cubicBezTo>
                <a:cubicBezTo>
                  <a:pt x="93" y="9"/>
                  <a:pt x="94" y="11"/>
                  <a:pt x="95" y="11"/>
                </a:cubicBezTo>
                <a:cubicBezTo>
                  <a:pt x="97" y="11"/>
                  <a:pt x="97" y="10"/>
                  <a:pt x="99" y="10"/>
                </a:cubicBezTo>
                <a:cubicBezTo>
                  <a:pt x="100" y="10"/>
                  <a:pt x="100" y="11"/>
                  <a:pt x="101" y="11"/>
                </a:cubicBezTo>
                <a:cubicBezTo>
                  <a:pt x="102" y="11"/>
                  <a:pt x="102" y="10"/>
                  <a:pt x="103" y="10"/>
                </a:cubicBezTo>
                <a:cubicBezTo>
                  <a:pt x="107" y="10"/>
                  <a:pt x="108" y="16"/>
                  <a:pt x="112" y="16"/>
                </a:cubicBezTo>
                <a:cubicBezTo>
                  <a:pt x="114" y="16"/>
                  <a:pt x="115" y="15"/>
                  <a:pt x="118" y="15"/>
                </a:cubicBezTo>
                <a:cubicBezTo>
                  <a:pt x="124" y="15"/>
                  <a:pt x="124" y="15"/>
                  <a:pt x="124" y="15"/>
                </a:cubicBezTo>
                <a:cubicBezTo>
                  <a:pt x="125" y="15"/>
                  <a:pt x="125" y="16"/>
                  <a:pt x="126" y="17"/>
                </a:cubicBezTo>
                <a:cubicBezTo>
                  <a:pt x="132" y="20"/>
                  <a:pt x="132" y="20"/>
                  <a:pt x="132" y="20"/>
                </a:cubicBezTo>
                <a:cubicBezTo>
                  <a:pt x="137" y="22"/>
                  <a:pt x="141" y="22"/>
                  <a:pt x="145" y="25"/>
                </a:cubicBezTo>
                <a:cubicBezTo>
                  <a:pt x="148" y="27"/>
                  <a:pt x="150" y="30"/>
                  <a:pt x="153" y="30"/>
                </a:cubicBezTo>
                <a:cubicBezTo>
                  <a:pt x="157" y="30"/>
                  <a:pt x="158" y="24"/>
                  <a:pt x="163" y="24"/>
                </a:cubicBezTo>
                <a:cubicBezTo>
                  <a:pt x="164" y="24"/>
                  <a:pt x="165" y="25"/>
                  <a:pt x="166" y="25"/>
                </a:cubicBezTo>
                <a:cubicBezTo>
                  <a:pt x="168" y="25"/>
                  <a:pt x="169" y="24"/>
                  <a:pt x="171" y="24"/>
                </a:cubicBezTo>
                <a:cubicBezTo>
                  <a:pt x="174" y="24"/>
                  <a:pt x="176" y="25"/>
                  <a:pt x="179" y="25"/>
                </a:cubicBezTo>
                <a:cubicBezTo>
                  <a:pt x="191" y="25"/>
                  <a:pt x="186" y="25"/>
                  <a:pt x="199" y="31"/>
                </a:cubicBezTo>
                <a:cubicBezTo>
                  <a:pt x="202" y="32"/>
                  <a:pt x="203" y="33"/>
                  <a:pt x="206" y="33"/>
                </a:cubicBezTo>
                <a:cubicBezTo>
                  <a:pt x="210" y="33"/>
                  <a:pt x="212" y="32"/>
                  <a:pt x="214" y="29"/>
                </a:cubicBezTo>
                <a:cubicBezTo>
                  <a:pt x="216" y="27"/>
                  <a:pt x="215" y="26"/>
                  <a:pt x="216" y="24"/>
                </a:cubicBezTo>
                <a:cubicBezTo>
                  <a:pt x="217" y="20"/>
                  <a:pt x="221" y="21"/>
                  <a:pt x="224" y="19"/>
                </a:cubicBezTo>
                <a:cubicBezTo>
                  <a:pt x="226" y="17"/>
                  <a:pt x="227" y="17"/>
                  <a:pt x="229" y="16"/>
                </a:cubicBezTo>
                <a:cubicBezTo>
                  <a:pt x="233" y="16"/>
                  <a:pt x="234" y="14"/>
                  <a:pt x="238" y="13"/>
                </a:cubicBezTo>
                <a:cubicBezTo>
                  <a:pt x="240" y="13"/>
                  <a:pt x="242" y="11"/>
                  <a:pt x="242" y="9"/>
                </a:cubicBezTo>
                <a:cubicBezTo>
                  <a:pt x="242" y="8"/>
                  <a:pt x="241" y="6"/>
                  <a:pt x="239" y="6"/>
                </a:cubicBezTo>
                <a:cubicBezTo>
                  <a:pt x="237" y="6"/>
                  <a:pt x="236" y="7"/>
                  <a:pt x="233" y="7"/>
                </a:cubicBezTo>
                <a:cubicBezTo>
                  <a:pt x="233" y="6"/>
                  <a:pt x="233" y="6"/>
                  <a:pt x="233" y="6"/>
                </a:cubicBezTo>
                <a:cubicBezTo>
                  <a:pt x="235" y="3"/>
                  <a:pt x="237" y="0"/>
                  <a:pt x="240" y="0"/>
                </a:cubicBezTo>
                <a:cubicBezTo>
                  <a:pt x="243" y="0"/>
                  <a:pt x="244" y="3"/>
                  <a:pt x="245" y="5"/>
                </a:cubicBezTo>
                <a:cubicBezTo>
                  <a:pt x="246" y="8"/>
                  <a:pt x="247" y="9"/>
                  <a:pt x="247" y="12"/>
                </a:cubicBezTo>
                <a:cubicBezTo>
                  <a:pt x="247" y="16"/>
                  <a:pt x="247" y="14"/>
                  <a:pt x="244" y="15"/>
                </a:cubicBezTo>
                <a:cubicBezTo>
                  <a:pt x="242" y="16"/>
                  <a:pt x="243" y="19"/>
                  <a:pt x="241" y="21"/>
                </a:cubicBezTo>
                <a:cubicBezTo>
                  <a:pt x="239" y="22"/>
                  <a:pt x="238" y="21"/>
                  <a:pt x="236" y="21"/>
                </a:cubicBezTo>
                <a:cubicBezTo>
                  <a:pt x="235" y="22"/>
                  <a:pt x="235" y="22"/>
                  <a:pt x="235" y="22"/>
                </a:cubicBezTo>
                <a:cubicBezTo>
                  <a:pt x="237" y="24"/>
                  <a:pt x="237" y="25"/>
                  <a:pt x="237" y="28"/>
                </a:cubicBezTo>
                <a:cubicBezTo>
                  <a:pt x="237" y="29"/>
                  <a:pt x="237" y="30"/>
                  <a:pt x="237" y="31"/>
                </a:cubicBezTo>
                <a:close/>
                <a:moveTo>
                  <a:pt x="34" y="23"/>
                </a:moveTo>
                <a:cubicBezTo>
                  <a:pt x="26" y="22"/>
                  <a:pt x="30" y="23"/>
                  <a:pt x="27" y="31"/>
                </a:cubicBezTo>
                <a:cubicBezTo>
                  <a:pt x="28" y="33"/>
                  <a:pt x="28" y="33"/>
                  <a:pt x="28" y="33"/>
                </a:cubicBezTo>
                <a:cubicBezTo>
                  <a:pt x="28" y="34"/>
                  <a:pt x="28" y="35"/>
                  <a:pt x="28" y="36"/>
                </a:cubicBezTo>
                <a:cubicBezTo>
                  <a:pt x="28" y="37"/>
                  <a:pt x="28" y="39"/>
                  <a:pt x="30" y="39"/>
                </a:cubicBezTo>
                <a:cubicBezTo>
                  <a:pt x="31" y="39"/>
                  <a:pt x="31" y="37"/>
                  <a:pt x="32" y="36"/>
                </a:cubicBezTo>
                <a:cubicBezTo>
                  <a:pt x="32" y="33"/>
                  <a:pt x="33" y="30"/>
                  <a:pt x="36" y="30"/>
                </a:cubicBezTo>
                <a:cubicBezTo>
                  <a:pt x="37" y="30"/>
                  <a:pt x="37" y="30"/>
                  <a:pt x="37" y="30"/>
                </a:cubicBezTo>
                <a:cubicBezTo>
                  <a:pt x="38" y="30"/>
                  <a:pt x="39" y="29"/>
                  <a:pt x="39" y="28"/>
                </a:cubicBezTo>
                <a:cubicBezTo>
                  <a:pt x="39" y="26"/>
                  <a:pt x="36" y="24"/>
                  <a:pt x="34" y="23"/>
                </a:cubicBezTo>
                <a:close/>
                <a:moveTo>
                  <a:pt x="42" y="40"/>
                </a:moveTo>
                <a:cubicBezTo>
                  <a:pt x="43" y="42"/>
                  <a:pt x="43" y="42"/>
                  <a:pt x="43" y="42"/>
                </a:cubicBezTo>
                <a:cubicBezTo>
                  <a:pt x="44" y="42"/>
                  <a:pt x="45" y="42"/>
                  <a:pt x="47" y="42"/>
                </a:cubicBezTo>
                <a:cubicBezTo>
                  <a:pt x="48" y="29"/>
                  <a:pt x="44" y="33"/>
                  <a:pt x="42" y="4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22"/>
          <p:cNvSpPr>
            <a:spLocks noEditPoints="1"/>
          </p:cNvSpPr>
          <p:nvPr/>
        </p:nvSpPr>
        <p:spPr bwMode="auto">
          <a:xfrm>
            <a:off x="5469192" y="4431992"/>
            <a:ext cx="600115" cy="181343"/>
          </a:xfrm>
          <a:custGeom>
            <a:avLst/>
            <a:gdLst/>
            <a:ahLst/>
            <a:cxnLst>
              <a:cxn ang="0">
                <a:pos x="14" y="33"/>
              </a:cxn>
              <a:cxn ang="0">
                <a:pos x="10" y="38"/>
              </a:cxn>
              <a:cxn ang="0">
                <a:pos x="1" y="39"/>
              </a:cxn>
              <a:cxn ang="0">
                <a:pos x="3" y="45"/>
              </a:cxn>
              <a:cxn ang="0">
                <a:pos x="11" y="49"/>
              </a:cxn>
              <a:cxn ang="0">
                <a:pos x="14" y="46"/>
              </a:cxn>
              <a:cxn ang="0">
                <a:pos x="26" y="49"/>
              </a:cxn>
              <a:cxn ang="0">
                <a:pos x="35" y="50"/>
              </a:cxn>
              <a:cxn ang="0">
                <a:pos x="44" y="45"/>
              </a:cxn>
              <a:cxn ang="0">
                <a:pos x="48" y="34"/>
              </a:cxn>
              <a:cxn ang="0">
                <a:pos x="53" y="16"/>
              </a:cxn>
              <a:cxn ang="0">
                <a:pos x="34" y="8"/>
              </a:cxn>
              <a:cxn ang="0">
                <a:pos x="18" y="18"/>
              </a:cxn>
              <a:cxn ang="0">
                <a:pos x="97" y="7"/>
              </a:cxn>
              <a:cxn ang="0">
                <a:pos x="100" y="13"/>
              </a:cxn>
              <a:cxn ang="0">
                <a:pos x="107" y="11"/>
              </a:cxn>
              <a:cxn ang="0">
                <a:pos x="110" y="3"/>
              </a:cxn>
              <a:cxn ang="0">
                <a:pos x="102" y="5"/>
              </a:cxn>
              <a:cxn ang="0">
                <a:pos x="166" y="44"/>
              </a:cxn>
              <a:cxn ang="0">
                <a:pos x="154" y="46"/>
              </a:cxn>
              <a:cxn ang="0">
                <a:pos x="156" y="34"/>
              </a:cxn>
              <a:cxn ang="0">
                <a:pos x="143" y="44"/>
              </a:cxn>
              <a:cxn ang="0">
                <a:pos x="127" y="51"/>
              </a:cxn>
              <a:cxn ang="0">
                <a:pos x="112" y="51"/>
              </a:cxn>
              <a:cxn ang="0">
                <a:pos x="98" y="57"/>
              </a:cxn>
              <a:cxn ang="0">
                <a:pos x="73" y="61"/>
              </a:cxn>
              <a:cxn ang="0">
                <a:pos x="60" y="57"/>
              </a:cxn>
              <a:cxn ang="0">
                <a:pos x="57" y="52"/>
              </a:cxn>
              <a:cxn ang="0">
                <a:pos x="57" y="45"/>
              </a:cxn>
              <a:cxn ang="0">
                <a:pos x="56" y="39"/>
              </a:cxn>
              <a:cxn ang="0">
                <a:pos x="68" y="24"/>
              </a:cxn>
              <a:cxn ang="0">
                <a:pos x="80" y="16"/>
              </a:cxn>
              <a:cxn ang="0">
                <a:pos x="93" y="23"/>
              </a:cxn>
              <a:cxn ang="0">
                <a:pos x="102" y="21"/>
              </a:cxn>
              <a:cxn ang="0">
                <a:pos x="106" y="24"/>
              </a:cxn>
              <a:cxn ang="0">
                <a:pos x="108" y="28"/>
              </a:cxn>
              <a:cxn ang="0">
                <a:pos x="116" y="36"/>
              </a:cxn>
              <a:cxn ang="0">
                <a:pos x="127" y="38"/>
              </a:cxn>
              <a:cxn ang="0">
                <a:pos x="140" y="36"/>
              </a:cxn>
              <a:cxn ang="0">
                <a:pos x="142" y="28"/>
              </a:cxn>
              <a:cxn ang="0">
                <a:pos x="127" y="21"/>
              </a:cxn>
              <a:cxn ang="0">
                <a:pos x="112" y="5"/>
              </a:cxn>
              <a:cxn ang="0">
                <a:pos x="129" y="0"/>
              </a:cxn>
              <a:cxn ang="0">
                <a:pos x="139" y="6"/>
              </a:cxn>
              <a:cxn ang="0">
                <a:pos x="150" y="17"/>
              </a:cxn>
              <a:cxn ang="0">
                <a:pos x="161" y="10"/>
              </a:cxn>
              <a:cxn ang="0">
                <a:pos x="171" y="17"/>
              </a:cxn>
              <a:cxn ang="0">
                <a:pos x="172" y="25"/>
              </a:cxn>
              <a:cxn ang="0">
                <a:pos x="180" y="12"/>
              </a:cxn>
              <a:cxn ang="0">
                <a:pos x="190" y="14"/>
              </a:cxn>
              <a:cxn ang="0">
                <a:pos x="193" y="25"/>
              </a:cxn>
              <a:cxn ang="0">
                <a:pos x="196" y="34"/>
              </a:cxn>
              <a:cxn ang="0">
                <a:pos x="201" y="29"/>
              </a:cxn>
              <a:cxn ang="0">
                <a:pos x="201" y="37"/>
              </a:cxn>
              <a:cxn ang="0">
                <a:pos x="191" y="40"/>
              </a:cxn>
              <a:cxn ang="0">
                <a:pos x="178" y="38"/>
              </a:cxn>
              <a:cxn ang="0">
                <a:pos x="174" y="39"/>
              </a:cxn>
              <a:cxn ang="0">
                <a:pos x="182" y="46"/>
              </a:cxn>
              <a:cxn ang="0">
                <a:pos x="168" y="43"/>
              </a:cxn>
              <a:cxn ang="0">
                <a:pos x="195" y="2"/>
              </a:cxn>
              <a:cxn ang="0">
                <a:pos x="195" y="11"/>
              </a:cxn>
              <a:cxn ang="0">
                <a:pos x="195" y="2"/>
              </a:cxn>
            </a:cxnLst>
            <a:rect l="0" t="0" r="r" b="b"/>
            <a:pathLst>
              <a:path w="202" h="61">
                <a:moveTo>
                  <a:pt x="12" y="22"/>
                </a:moveTo>
                <a:cubicBezTo>
                  <a:pt x="15" y="25"/>
                  <a:pt x="14" y="29"/>
                  <a:pt x="14" y="33"/>
                </a:cubicBezTo>
                <a:cubicBezTo>
                  <a:pt x="14" y="35"/>
                  <a:pt x="14" y="37"/>
                  <a:pt x="13" y="39"/>
                </a:cubicBezTo>
                <a:cubicBezTo>
                  <a:pt x="12" y="39"/>
                  <a:pt x="11" y="39"/>
                  <a:pt x="10" y="38"/>
                </a:cubicBezTo>
                <a:cubicBezTo>
                  <a:pt x="10" y="40"/>
                  <a:pt x="8" y="42"/>
                  <a:pt x="6" y="42"/>
                </a:cubicBezTo>
                <a:cubicBezTo>
                  <a:pt x="4" y="42"/>
                  <a:pt x="3" y="40"/>
                  <a:pt x="1" y="39"/>
                </a:cubicBezTo>
                <a:cubicBezTo>
                  <a:pt x="1" y="40"/>
                  <a:pt x="0" y="40"/>
                  <a:pt x="0" y="41"/>
                </a:cubicBezTo>
                <a:cubicBezTo>
                  <a:pt x="0" y="43"/>
                  <a:pt x="1" y="44"/>
                  <a:pt x="3" y="45"/>
                </a:cubicBezTo>
                <a:cubicBezTo>
                  <a:pt x="5" y="45"/>
                  <a:pt x="5" y="45"/>
                  <a:pt x="7" y="45"/>
                </a:cubicBezTo>
                <a:cubicBezTo>
                  <a:pt x="9" y="46"/>
                  <a:pt x="9" y="48"/>
                  <a:pt x="11" y="49"/>
                </a:cubicBezTo>
                <a:cubicBezTo>
                  <a:pt x="12" y="46"/>
                  <a:pt x="12" y="46"/>
                  <a:pt x="12" y="46"/>
                </a:cubicBezTo>
                <a:cubicBezTo>
                  <a:pt x="12" y="46"/>
                  <a:pt x="13" y="46"/>
                  <a:pt x="14" y="46"/>
                </a:cubicBezTo>
                <a:cubicBezTo>
                  <a:pt x="15" y="46"/>
                  <a:pt x="16" y="48"/>
                  <a:pt x="17" y="49"/>
                </a:cubicBezTo>
                <a:cubicBezTo>
                  <a:pt x="21" y="49"/>
                  <a:pt x="23" y="49"/>
                  <a:pt x="26" y="49"/>
                </a:cubicBezTo>
                <a:cubicBezTo>
                  <a:pt x="28" y="50"/>
                  <a:pt x="29" y="51"/>
                  <a:pt x="32" y="51"/>
                </a:cubicBezTo>
                <a:cubicBezTo>
                  <a:pt x="33" y="51"/>
                  <a:pt x="34" y="50"/>
                  <a:pt x="35" y="50"/>
                </a:cubicBezTo>
                <a:cubicBezTo>
                  <a:pt x="37" y="50"/>
                  <a:pt x="38" y="50"/>
                  <a:pt x="39" y="50"/>
                </a:cubicBezTo>
                <a:cubicBezTo>
                  <a:pt x="42" y="50"/>
                  <a:pt x="44" y="48"/>
                  <a:pt x="44" y="45"/>
                </a:cubicBezTo>
                <a:cubicBezTo>
                  <a:pt x="44" y="44"/>
                  <a:pt x="43" y="43"/>
                  <a:pt x="43" y="41"/>
                </a:cubicBezTo>
                <a:cubicBezTo>
                  <a:pt x="43" y="38"/>
                  <a:pt x="46" y="37"/>
                  <a:pt x="48" y="34"/>
                </a:cubicBezTo>
                <a:cubicBezTo>
                  <a:pt x="49" y="32"/>
                  <a:pt x="49" y="30"/>
                  <a:pt x="50" y="27"/>
                </a:cubicBezTo>
                <a:cubicBezTo>
                  <a:pt x="52" y="23"/>
                  <a:pt x="53" y="21"/>
                  <a:pt x="53" y="16"/>
                </a:cubicBezTo>
                <a:cubicBezTo>
                  <a:pt x="53" y="13"/>
                  <a:pt x="50" y="13"/>
                  <a:pt x="47" y="12"/>
                </a:cubicBezTo>
                <a:cubicBezTo>
                  <a:pt x="42" y="10"/>
                  <a:pt x="39" y="8"/>
                  <a:pt x="34" y="8"/>
                </a:cubicBezTo>
                <a:cubicBezTo>
                  <a:pt x="31" y="8"/>
                  <a:pt x="29" y="7"/>
                  <a:pt x="26" y="9"/>
                </a:cubicBezTo>
                <a:cubicBezTo>
                  <a:pt x="22" y="11"/>
                  <a:pt x="21" y="15"/>
                  <a:pt x="18" y="18"/>
                </a:cubicBezTo>
                <a:cubicBezTo>
                  <a:pt x="16" y="20"/>
                  <a:pt x="14" y="20"/>
                  <a:pt x="12" y="22"/>
                </a:cubicBezTo>
                <a:close/>
                <a:moveTo>
                  <a:pt x="97" y="7"/>
                </a:moveTo>
                <a:cubicBezTo>
                  <a:pt x="97" y="10"/>
                  <a:pt x="99" y="11"/>
                  <a:pt x="101" y="12"/>
                </a:cubicBezTo>
                <a:cubicBezTo>
                  <a:pt x="100" y="12"/>
                  <a:pt x="100" y="13"/>
                  <a:pt x="100" y="13"/>
                </a:cubicBezTo>
                <a:cubicBezTo>
                  <a:pt x="100" y="15"/>
                  <a:pt x="101" y="17"/>
                  <a:pt x="102" y="17"/>
                </a:cubicBezTo>
                <a:cubicBezTo>
                  <a:pt x="105" y="17"/>
                  <a:pt x="105" y="14"/>
                  <a:pt x="107" y="11"/>
                </a:cubicBezTo>
                <a:cubicBezTo>
                  <a:pt x="109" y="8"/>
                  <a:pt x="110" y="6"/>
                  <a:pt x="111" y="3"/>
                </a:cubicBezTo>
                <a:cubicBezTo>
                  <a:pt x="110" y="3"/>
                  <a:pt x="110" y="3"/>
                  <a:pt x="110" y="3"/>
                </a:cubicBezTo>
                <a:cubicBezTo>
                  <a:pt x="108" y="4"/>
                  <a:pt x="106" y="2"/>
                  <a:pt x="104" y="3"/>
                </a:cubicBezTo>
                <a:cubicBezTo>
                  <a:pt x="103" y="3"/>
                  <a:pt x="103" y="4"/>
                  <a:pt x="102" y="5"/>
                </a:cubicBezTo>
                <a:cubicBezTo>
                  <a:pt x="100" y="6"/>
                  <a:pt x="97" y="6"/>
                  <a:pt x="97" y="7"/>
                </a:cubicBezTo>
                <a:close/>
                <a:moveTo>
                  <a:pt x="166" y="44"/>
                </a:moveTo>
                <a:cubicBezTo>
                  <a:pt x="163" y="45"/>
                  <a:pt x="162" y="46"/>
                  <a:pt x="159" y="46"/>
                </a:cubicBezTo>
                <a:cubicBezTo>
                  <a:pt x="157" y="46"/>
                  <a:pt x="156" y="46"/>
                  <a:pt x="154" y="46"/>
                </a:cubicBezTo>
                <a:cubicBezTo>
                  <a:pt x="154" y="43"/>
                  <a:pt x="154" y="43"/>
                  <a:pt x="154" y="43"/>
                </a:cubicBezTo>
                <a:cubicBezTo>
                  <a:pt x="154" y="39"/>
                  <a:pt x="156" y="37"/>
                  <a:pt x="156" y="34"/>
                </a:cubicBezTo>
                <a:cubicBezTo>
                  <a:pt x="156" y="26"/>
                  <a:pt x="150" y="37"/>
                  <a:pt x="147" y="40"/>
                </a:cubicBezTo>
                <a:cubicBezTo>
                  <a:pt x="145" y="41"/>
                  <a:pt x="145" y="42"/>
                  <a:pt x="143" y="44"/>
                </a:cubicBezTo>
                <a:cubicBezTo>
                  <a:pt x="140" y="46"/>
                  <a:pt x="137" y="46"/>
                  <a:pt x="132" y="47"/>
                </a:cubicBezTo>
                <a:cubicBezTo>
                  <a:pt x="130" y="47"/>
                  <a:pt x="130" y="51"/>
                  <a:pt x="127" y="51"/>
                </a:cubicBezTo>
                <a:cubicBezTo>
                  <a:pt x="123" y="51"/>
                  <a:pt x="121" y="50"/>
                  <a:pt x="117" y="50"/>
                </a:cubicBezTo>
                <a:cubicBezTo>
                  <a:pt x="115" y="50"/>
                  <a:pt x="114" y="51"/>
                  <a:pt x="112" y="51"/>
                </a:cubicBezTo>
                <a:cubicBezTo>
                  <a:pt x="111" y="52"/>
                  <a:pt x="111" y="53"/>
                  <a:pt x="110" y="53"/>
                </a:cubicBezTo>
                <a:cubicBezTo>
                  <a:pt x="106" y="55"/>
                  <a:pt x="103" y="57"/>
                  <a:pt x="98" y="57"/>
                </a:cubicBezTo>
                <a:cubicBezTo>
                  <a:pt x="85" y="55"/>
                  <a:pt x="85" y="55"/>
                  <a:pt x="85" y="55"/>
                </a:cubicBezTo>
                <a:cubicBezTo>
                  <a:pt x="80" y="56"/>
                  <a:pt x="78" y="61"/>
                  <a:pt x="73" y="61"/>
                </a:cubicBezTo>
                <a:cubicBezTo>
                  <a:pt x="70" y="61"/>
                  <a:pt x="68" y="60"/>
                  <a:pt x="66" y="59"/>
                </a:cubicBezTo>
                <a:cubicBezTo>
                  <a:pt x="64" y="58"/>
                  <a:pt x="63" y="57"/>
                  <a:pt x="60" y="57"/>
                </a:cubicBezTo>
                <a:cubicBezTo>
                  <a:pt x="59" y="56"/>
                  <a:pt x="56" y="56"/>
                  <a:pt x="56" y="55"/>
                </a:cubicBezTo>
                <a:cubicBezTo>
                  <a:pt x="56" y="54"/>
                  <a:pt x="57" y="53"/>
                  <a:pt x="57" y="52"/>
                </a:cubicBezTo>
                <a:cubicBezTo>
                  <a:pt x="57" y="51"/>
                  <a:pt x="55" y="51"/>
                  <a:pt x="55" y="50"/>
                </a:cubicBezTo>
                <a:cubicBezTo>
                  <a:pt x="55" y="48"/>
                  <a:pt x="55" y="46"/>
                  <a:pt x="57" y="45"/>
                </a:cubicBezTo>
                <a:cubicBezTo>
                  <a:pt x="57" y="44"/>
                  <a:pt x="59" y="44"/>
                  <a:pt x="59" y="43"/>
                </a:cubicBezTo>
                <a:cubicBezTo>
                  <a:pt x="59" y="41"/>
                  <a:pt x="56" y="41"/>
                  <a:pt x="56" y="39"/>
                </a:cubicBezTo>
                <a:cubicBezTo>
                  <a:pt x="56" y="34"/>
                  <a:pt x="58" y="31"/>
                  <a:pt x="59" y="27"/>
                </a:cubicBezTo>
                <a:cubicBezTo>
                  <a:pt x="63" y="27"/>
                  <a:pt x="65" y="25"/>
                  <a:pt x="68" y="24"/>
                </a:cubicBezTo>
                <a:cubicBezTo>
                  <a:pt x="72" y="23"/>
                  <a:pt x="74" y="22"/>
                  <a:pt x="77" y="20"/>
                </a:cubicBezTo>
                <a:cubicBezTo>
                  <a:pt x="79" y="19"/>
                  <a:pt x="78" y="16"/>
                  <a:pt x="80" y="16"/>
                </a:cubicBezTo>
                <a:cubicBezTo>
                  <a:pt x="83" y="16"/>
                  <a:pt x="84" y="18"/>
                  <a:pt x="86" y="19"/>
                </a:cubicBezTo>
                <a:cubicBezTo>
                  <a:pt x="89" y="20"/>
                  <a:pt x="90" y="23"/>
                  <a:pt x="93" y="23"/>
                </a:cubicBezTo>
                <a:cubicBezTo>
                  <a:pt x="95" y="23"/>
                  <a:pt x="95" y="21"/>
                  <a:pt x="97" y="21"/>
                </a:cubicBezTo>
                <a:cubicBezTo>
                  <a:pt x="102" y="21"/>
                  <a:pt x="102" y="21"/>
                  <a:pt x="102" y="21"/>
                </a:cubicBezTo>
                <a:cubicBezTo>
                  <a:pt x="103" y="21"/>
                  <a:pt x="103" y="21"/>
                  <a:pt x="104" y="21"/>
                </a:cubicBezTo>
                <a:cubicBezTo>
                  <a:pt x="104" y="22"/>
                  <a:pt x="105" y="23"/>
                  <a:pt x="106" y="24"/>
                </a:cubicBezTo>
                <a:cubicBezTo>
                  <a:pt x="108" y="23"/>
                  <a:pt x="108" y="23"/>
                  <a:pt x="108" y="23"/>
                </a:cubicBezTo>
                <a:cubicBezTo>
                  <a:pt x="108" y="25"/>
                  <a:pt x="108" y="26"/>
                  <a:pt x="108" y="28"/>
                </a:cubicBezTo>
                <a:cubicBezTo>
                  <a:pt x="111" y="28"/>
                  <a:pt x="113" y="27"/>
                  <a:pt x="115" y="29"/>
                </a:cubicBezTo>
                <a:cubicBezTo>
                  <a:pt x="116" y="31"/>
                  <a:pt x="115" y="34"/>
                  <a:pt x="116" y="36"/>
                </a:cubicBezTo>
                <a:cubicBezTo>
                  <a:pt x="117" y="38"/>
                  <a:pt x="119" y="37"/>
                  <a:pt x="121" y="37"/>
                </a:cubicBezTo>
                <a:cubicBezTo>
                  <a:pt x="124" y="37"/>
                  <a:pt x="125" y="38"/>
                  <a:pt x="127" y="38"/>
                </a:cubicBezTo>
                <a:cubicBezTo>
                  <a:pt x="130" y="38"/>
                  <a:pt x="131" y="34"/>
                  <a:pt x="134" y="34"/>
                </a:cubicBezTo>
                <a:cubicBezTo>
                  <a:pt x="136" y="34"/>
                  <a:pt x="138" y="36"/>
                  <a:pt x="140" y="36"/>
                </a:cubicBezTo>
                <a:cubicBezTo>
                  <a:pt x="143" y="36"/>
                  <a:pt x="146" y="34"/>
                  <a:pt x="146" y="31"/>
                </a:cubicBezTo>
                <a:cubicBezTo>
                  <a:pt x="146" y="29"/>
                  <a:pt x="144" y="29"/>
                  <a:pt x="142" y="28"/>
                </a:cubicBezTo>
                <a:cubicBezTo>
                  <a:pt x="139" y="26"/>
                  <a:pt x="139" y="23"/>
                  <a:pt x="135" y="22"/>
                </a:cubicBezTo>
                <a:cubicBezTo>
                  <a:pt x="132" y="20"/>
                  <a:pt x="130" y="21"/>
                  <a:pt x="127" y="21"/>
                </a:cubicBezTo>
                <a:cubicBezTo>
                  <a:pt x="124" y="21"/>
                  <a:pt x="123" y="19"/>
                  <a:pt x="120" y="16"/>
                </a:cubicBezTo>
                <a:cubicBezTo>
                  <a:pt x="116" y="13"/>
                  <a:pt x="112" y="10"/>
                  <a:pt x="112" y="5"/>
                </a:cubicBezTo>
                <a:cubicBezTo>
                  <a:pt x="112" y="2"/>
                  <a:pt x="117" y="2"/>
                  <a:pt x="120" y="2"/>
                </a:cubicBezTo>
                <a:cubicBezTo>
                  <a:pt x="124" y="2"/>
                  <a:pt x="125" y="0"/>
                  <a:pt x="129" y="0"/>
                </a:cubicBezTo>
                <a:cubicBezTo>
                  <a:pt x="132" y="0"/>
                  <a:pt x="135" y="0"/>
                  <a:pt x="137" y="2"/>
                </a:cubicBezTo>
                <a:cubicBezTo>
                  <a:pt x="138" y="3"/>
                  <a:pt x="138" y="5"/>
                  <a:pt x="139" y="6"/>
                </a:cubicBezTo>
                <a:cubicBezTo>
                  <a:pt x="141" y="8"/>
                  <a:pt x="143" y="10"/>
                  <a:pt x="145" y="12"/>
                </a:cubicBezTo>
                <a:cubicBezTo>
                  <a:pt x="146" y="15"/>
                  <a:pt x="147" y="17"/>
                  <a:pt x="150" y="17"/>
                </a:cubicBezTo>
                <a:cubicBezTo>
                  <a:pt x="151" y="17"/>
                  <a:pt x="151" y="16"/>
                  <a:pt x="152" y="16"/>
                </a:cubicBezTo>
                <a:cubicBezTo>
                  <a:pt x="156" y="13"/>
                  <a:pt x="157" y="10"/>
                  <a:pt x="161" y="10"/>
                </a:cubicBezTo>
                <a:cubicBezTo>
                  <a:pt x="165" y="10"/>
                  <a:pt x="167" y="11"/>
                  <a:pt x="169" y="14"/>
                </a:cubicBezTo>
                <a:cubicBezTo>
                  <a:pt x="170" y="15"/>
                  <a:pt x="171" y="15"/>
                  <a:pt x="171" y="17"/>
                </a:cubicBezTo>
                <a:cubicBezTo>
                  <a:pt x="171" y="25"/>
                  <a:pt x="171" y="25"/>
                  <a:pt x="171" y="25"/>
                </a:cubicBezTo>
                <a:cubicBezTo>
                  <a:pt x="172" y="25"/>
                  <a:pt x="172" y="25"/>
                  <a:pt x="172" y="25"/>
                </a:cubicBezTo>
                <a:cubicBezTo>
                  <a:pt x="174" y="23"/>
                  <a:pt x="173" y="20"/>
                  <a:pt x="174" y="18"/>
                </a:cubicBezTo>
                <a:cubicBezTo>
                  <a:pt x="175" y="15"/>
                  <a:pt x="177" y="12"/>
                  <a:pt x="180" y="12"/>
                </a:cubicBezTo>
                <a:cubicBezTo>
                  <a:pt x="182" y="12"/>
                  <a:pt x="184" y="13"/>
                  <a:pt x="186" y="13"/>
                </a:cubicBezTo>
                <a:cubicBezTo>
                  <a:pt x="188" y="14"/>
                  <a:pt x="189" y="13"/>
                  <a:pt x="190" y="14"/>
                </a:cubicBezTo>
                <a:cubicBezTo>
                  <a:pt x="192" y="15"/>
                  <a:pt x="191" y="17"/>
                  <a:pt x="192" y="19"/>
                </a:cubicBezTo>
                <a:cubicBezTo>
                  <a:pt x="192" y="21"/>
                  <a:pt x="193" y="23"/>
                  <a:pt x="193" y="25"/>
                </a:cubicBezTo>
                <a:cubicBezTo>
                  <a:pt x="193" y="27"/>
                  <a:pt x="192" y="27"/>
                  <a:pt x="192" y="29"/>
                </a:cubicBezTo>
                <a:cubicBezTo>
                  <a:pt x="192" y="32"/>
                  <a:pt x="194" y="33"/>
                  <a:pt x="196" y="34"/>
                </a:cubicBezTo>
                <a:cubicBezTo>
                  <a:pt x="198" y="34"/>
                  <a:pt x="198" y="34"/>
                  <a:pt x="198" y="34"/>
                </a:cubicBezTo>
                <a:cubicBezTo>
                  <a:pt x="198" y="32"/>
                  <a:pt x="198" y="30"/>
                  <a:pt x="201" y="29"/>
                </a:cubicBezTo>
                <a:cubicBezTo>
                  <a:pt x="201" y="30"/>
                  <a:pt x="202" y="31"/>
                  <a:pt x="202" y="32"/>
                </a:cubicBezTo>
                <a:cubicBezTo>
                  <a:pt x="202" y="34"/>
                  <a:pt x="202" y="35"/>
                  <a:pt x="201" y="37"/>
                </a:cubicBezTo>
                <a:cubicBezTo>
                  <a:pt x="201" y="39"/>
                  <a:pt x="198" y="39"/>
                  <a:pt x="197" y="39"/>
                </a:cubicBezTo>
                <a:cubicBezTo>
                  <a:pt x="195" y="40"/>
                  <a:pt x="193" y="40"/>
                  <a:pt x="191" y="40"/>
                </a:cubicBezTo>
                <a:cubicBezTo>
                  <a:pt x="188" y="40"/>
                  <a:pt x="187" y="38"/>
                  <a:pt x="184" y="38"/>
                </a:cubicBezTo>
                <a:cubicBezTo>
                  <a:pt x="182" y="38"/>
                  <a:pt x="181" y="38"/>
                  <a:pt x="178" y="38"/>
                </a:cubicBezTo>
                <a:cubicBezTo>
                  <a:pt x="175" y="38"/>
                  <a:pt x="175" y="38"/>
                  <a:pt x="175" y="38"/>
                </a:cubicBezTo>
                <a:cubicBezTo>
                  <a:pt x="174" y="39"/>
                  <a:pt x="174" y="39"/>
                  <a:pt x="174" y="39"/>
                </a:cubicBezTo>
                <a:cubicBezTo>
                  <a:pt x="178" y="42"/>
                  <a:pt x="184" y="39"/>
                  <a:pt x="186" y="44"/>
                </a:cubicBezTo>
                <a:cubicBezTo>
                  <a:pt x="185" y="45"/>
                  <a:pt x="184" y="46"/>
                  <a:pt x="182" y="46"/>
                </a:cubicBezTo>
                <a:cubicBezTo>
                  <a:pt x="179" y="46"/>
                  <a:pt x="177" y="43"/>
                  <a:pt x="174" y="43"/>
                </a:cubicBezTo>
                <a:cubicBezTo>
                  <a:pt x="168" y="43"/>
                  <a:pt x="168" y="43"/>
                  <a:pt x="168" y="43"/>
                </a:cubicBezTo>
                <a:cubicBezTo>
                  <a:pt x="167" y="43"/>
                  <a:pt x="167" y="43"/>
                  <a:pt x="166" y="44"/>
                </a:cubicBezTo>
                <a:close/>
                <a:moveTo>
                  <a:pt x="195" y="2"/>
                </a:moveTo>
                <a:cubicBezTo>
                  <a:pt x="193" y="3"/>
                  <a:pt x="191" y="4"/>
                  <a:pt x="191" y="6"/>
                </a:cubicBezTo>
                <a:cubicBezTo>
                  <a:pt x="191" y="9"/>
                  <a:pt x="192" y="11"/>
                  <a:pt x="195" y="11"/>
                </a:cubicBezTo>
                <a:cubicBezTo>
                  <a:pt x="198" y="11"/>
                  <a:pt x="198" y="8"/>
                  <a:pt x="198" y="5"/>
                </a:cubicBezTo>
                <a:cubicBezTo>
                  <a:pt x="198" y="3"/>
                  <a:pt x="196" y="2"/>
                  <a:pt x="195"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23"/>
          <p:cNvSpPr>
            <a:spLocks noEditPoints="1"/>
          </p:cNvSpPr>
          <p:nvPr/>
        </p:nvSpPr>
        <p:spPr bwMode="auto">
          <a:xfrm>
            <a:off x="5220548" y="4426383"/>
            <a:ext cx="218733" cy="145822"/>
          </a:xfrm>
          <a:custGeom>
            <a:avLst/>
            <a:gdLst/>
            <a:ahLst/>
            <a:cxnLst>
              <a:cxn ang="0">
                <a:pos x="0" y="3"/>
              </a:cxn>
              <a:cxn ang="0">
                <a:pos x="0" y="4"/>
              </a:cxn>
              <a:cxn ang="0">
                <a:pos x="3" y="8"/>
              </a:cxn>
              <a:cxn ang="0">
                <a:pos x="5" y="11"/>
              </a:cxn>
              <a:cxn ang="0">
                <a:pos x="8" y="20"/>
              </a:cxn>
              <a:cxn ang="0">
                <a:pos x="12" y="21"/>
              </a:cxn>
              <a:cxn ang="0">
                <a:pos x="21" y="23"/>
              </a:cxn>
              <a:cxn ang="0">
                <a:pos x="32" y="26"/>
              </a:cxn>
              <a:cxn ang="0">
                <a:pos x="38" y="33"/>
              </a:cxn>
              <a:cxn ang="0">
                <a:pos x="43" y="39"/>
              </a:cxn>
              <a:cxn ang="0">
                <a:pos x="39" y="47"/>
              </a:cxn>
              <a:cxn ang="0">
                <a:pos x="39" y="49"/>
              </a:cxn>
              <a:cxn ang="0">
                <a:pos x="42" y="49"/>
              </a:cxn>
              <a:cxn ang="0">
                <a:pos x="46" y="45"/>
              </a:cxn>
              <a:cxn ang="0">
                <a:pos x="48" y="39"/>
              </a:cxn>
              <a:cxn ang="0">
                <a:pos x="58" y="31"/>
              </a:cxn>
              <a:cxn ang="0">
                <a:pos x="63" y="30"/>
              </a:cxn>
              <a:cxn ang="0">
                <a:pos x="65" y="28"/>
              </a:cxn>
              <a:cxn ang="0">
                <a:pos x="72" y="25"/>
              </a:cxn>
              <a:cxn ang="0">
                <a:pos x="74" y="17"/>
              </a:cxn>
              <a:cxn ang="0">
                <a:pos x="66" y="9"/>
              </a:cxn>
              <a:cxn ang="0">
                <a:pos x="55" y="2"/>
              </a:cxn>
              <a:cxn ang="0">
                <a:pos x="49" y="2"/>
              </a:cxn>
              <a:cxn ang="0">
                <a:pos x="44" y="0"/>
              </a:cxn>
              <a:cxn ang="0">
                <a:pos x="41" y="3"/>
              </a:cxn>
              <a:cxn ang="0">
                <a:pos x="36" y="5"/>
              </a:cxn>
              <a:cxn ang="0">
                <a:pos x="26" y="6"/>
              </a:cxn>
              <a:cxn ang="0">
                <a:pos x="19" y="6"/>
              </a:cxn>
              <a:cxn ang="0">
                <a:pos x="12" y="6"/>
              </a:cxn>
              <a:cxn ang="0">
                <a:pos x="9" y="4"/>
              </a:cxn>
              <a:cxn ang="0">
                <a:pos x="0" y="3"/>
              </a:cxn>
              <a:cxn ang="0">
                <a:pos x="62" y="41"/>
              </a:cxn>
              <a:cxn ang="0">
                <a:pos x="66" y="37"/>
              </a:cxn>
              <a:cxn ang="0">
                <a:pos x="68" y="38"/>
              </a:cxn>
              <a:cxn ang="0">
                <a:pos x="70" y="43"/>
              </a:cxn>
              <a:cxn ang="0">
                <a:pos x="69" y="44"/>
              </a:cxn>
              <a:cxn ang="0">
                <a:pos x="62" y="41"/>
              </a:cxn>
            </a:cxnLst>
            <a:rect l="0" t="0" r="r" b="b"/>
            <a:pathLst>
              <a:path w="74" h="49">
                <a:moveTo>
                  <a:pt x="0" y="3"/>
                </a:moveTo>
                <a:cubicBezTo>
                  <a:pt x="0" y="3"/>
                  <a:pt x="0" y="4"/>
                  <a:pt x="0" y="4"/>
                </a:cubicBezTo>
                <a:cubicBezTo>
                  <a:pt x="0" y="6"/>
                  <a:pt x="2" y="6"/>
                  <a:pt x="3" y="8"/>
                </a:cubicBezTo>
                <a:cubicBezTo>
                  <a:pt x="4" y="9"/>
                  <a:pt x="4" y="10"/>
                  <a:pt x="5" y="11"/>
                </a:cubicBezTo>
                <a:cubicBezTo>
                  <a:pt x="6" y="15"/>
                  <a:pt x="5" y="18"/>
                  <a:pt x="8" y="20"/>
                </a:cubicBezTo>
                <a:cubicBezTo>
                  <a:pt x="10" y="21"/>
                  <a:pt x="10" y="20"/>
                  <a:pt x="12" y="21"/>
                </a:cubicBezTo>
                <a:cubicBezTo>
                  <a:pt x="15" y="22"/>
                  <a:pt x="17" y="23"/>
                  <a:pt x="21" y="23"/>
                </a:cubicBezTo>
                <a:cubicBezTo>
                  <a:pt x="25" y="23"/>
                  <a:pt x="28" y="23"/>
                  <a:pt x="32" y="26"/>
                </a:cubicBezTo>
                <a:cubicBezTo>
                  <a:pt x="35" y="28"/>
                  <a:pt x="35" y="31"/>
                  <a:pt x="38" y="33"/>
                </a:cubicBezTo>
                <a:cubicBezTo>
                  <a:pt x="40" y="35"/>
                  <a:pt x="43" y="36"/>
                  <a:pt x="43" y="39"/>
                </a:cubicBezTo>
                <a:cubicBezTo>
                  <a:pt x="43" y="42"/>
                  <a:pt x="39" y="43"/>
                  <a:pt x="39" y="47"/>
                </a:cubicBezTo>
                <a:cubicBezTo>
                  <a:pt x="39" y="49"/>
                  <a:pt x="39" y="49"/>
                  <a:pt x="39" y="49"/>
                </a:cubicBezTo>
                <a:cubicBezTo>
                  <a:pt x="42" y="49"/>
                  <a:pt x="42" y="49"/>
                  <a:pt x="42" y="49"/>
                </a:cubicBezTo>
                <a:cubicBezTo>
                  <a:pt x="44" y="49"/>
                  <a:pt x="46" y="48"/>
                  <a:pt x="46" y="45"/>
                </a:cubicBezTo>
                <a:cubicBezTo>
                  <a:pt x="47" y="43"/>
                  <a:pt x="46" y="41"/>
                  <a:pt x="48" y="39"/>
                </a:cubicBezTo>
                <a:cubicBezTo>
                  <a:pt x="52" y="36"/>
                  <a:pt x="53" y="32"/>
                  <a:pt x="58" y="31"/>
                </a:cubicBezTo>
                <a:cubicBezTo>
                  <a:pt x="60" y="30"/>
                  <a:pt x="61" y="31"/>
                  <a:pt x="63" y="30"/>
                </a:cubicBezTo>
                <a:cubicBezTo>
                  <a:pt x="64" y="30"/>
                  <a:pt x="64" y="28"/>
                  <a:pt x="65" y="28"/>
                </a:cubicBezTo>
                <a:cubicBezTo>
                  <a:pt x="67" y="27"/>
                  <a:pt x="69" y="27"/>
                  <a:pt x="72" y="25"/>
                </a:cubicBezTo>
                <a:cubicBezTo>
                  <a:pt x="74" y="23"/>
                  <a:pt x="74" y="21"/>
                  <a:pt x="74" y="17"/>
                </a:cubicBezTo>
                <a:cubicBezTo>
                  <a:pt x="74" y="13"/>
                  <a:pt x="69" y="13"/>
                  <a:pt x="66" y="9"/>
                </a:cubicBezTo>
                <a:cubicBezTo>
                  <a:pt x="63" y="5"/>
                  <a:pt x="60" y="2"/>
                  <a:pt x="55" y="2"/>
                </a:cubicBezTo>
                <a:cubicBezTo>
                  <a:pt x="49" y="2"/>
                  <a:pt x="49" y="2"/>
                  <a:pt x="49" y="2"/>
                </a:cubicBezTo>
                <a:cubicBezTo>
                  <a:pt x="47" y="2"/>
                  <a:pt x="46" y="0"/>
                  <a:pt x="44" y="0"/>
                </a:cubicBezTo>
                <a:cubicBezTo>
                  <a:pt x="43" y="0"/>
                  <a:pt x="42" y="2"/>
                  <a:pt x="41" y="3"/>
                </a:cubicBezTo>
                <a:cubicBezTo>
                  <a:pt x="39" y="3"/>
                  <a:pt x="38" y="4"/>
                  <a:pt x="36" y="5"/>
                </a:cubicBezTo>
                <a:cubicBezTo>
                  <a:pt x="32" y="7"/>
                  <a:pt x="30" y="6"/>
                  <a:pt x="26" y="6"/>
                </a:cubicBezTo>
                <a:cubicBezTo>
                  <a:pt x="23" y="6"/>
                  <a:pt x="22" y="6"/>
                  <a:pt x="19" y="6"/>
                </a:cubicBezTo>
                <a:cubicBezTo>
                  <a:pt x="12" y="6"/>
                  <a:pt x="12" y="6"/>
                  <a:pt x="12" y="6"/>
                </a:cubicBezTo>
                <a:cubicBezTo>
                  <a:pt x="11" y="6"/>
                  <a:pt x="10" y="4"/>
                  <a:pt x="9" y="4"/>
                </a:cubicBezTo>
                <a:cubicBezTo>
                  <a:pt x="6" y="3"/>
                  <a:pt x="4" y="3"/>
                  <a:pt x="0" y="3"/>
                </a:cubicBezTo>
                <a:close/>
                <a:moveTo>
                  <a:pt x="62" y="41"/>
                </a:moveTo>
                <a:cubicBezTo>
                  <a:pt x="63" y="39"/>
                  <a:pt x="64" y="37"/>
                  <a:pt x="66" y="37"/>
                </a:cubicBezTo>
                <a:cubicBezTo>
                  <a:pt x="67" y="37"/>
                  <a:pt x="67" y="38"/>
                  <a:pt x="68" y="38"/>
                </a:cubicBezTo>
                <a:cubicBezTo>
                  <a:pt x="69" y="40"/>
                  <a:pt x="70" y="41"/>
                  <a:pt x="70" y="43"/>
                </a:cubicBezTo>
                <a:cubicBezTo>
                  <a:pt x="70" y="43"/>
                  <a:pt x="70" y="44"/>
                  <a:pt x="69" y="44"/>
                </a:cubicBezTo>
                <a:cubicBezTo>
                  <a:pt x="66" y="43"/>
                  <a:pt x="64" y="43"/>
                  <a:pt x="62" y="4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24"/>
          <p:cNvSpPr>
            <a:spLocks noEditPoints="1"/>
          </p:cNvSpPr>
          <p:nvPr/>
        </p:nvSpPr>
        <p:spPr bwMode="auto">
          <a:xfrm>
            <a:off x="4564349" y="4198303"/>
            <a:ext cx="854368" cy="349599"/>
          </a:xfrm>
          <a:custGeom>
            <a:avLst/>
            <a:gdLst/>
            <a:ahLst/>
            <a:cxnLst>
              <a:cxn ang="0">
                <a:pos x="287" y="10"/>
              </a:cxn>
              <a:cxn ang="0">
                <a:pos x="278" y="4"/>
              </a:cxn>
              <a:cxn ang="0">
                <a:pos x="211" y="19"/>
              </a:cxn>
              <a:cxn ang="0">
                <a:pos x="218" y="25"/>
              </a:cxn>
              <a:cxn ang="0">
                <a:pos x="216" y="17"/>
              </a:cxn>
              <a:cxn ang="0">
                <a:pos x="59" y="1"/>
              </a:cxn>
              <a:cxn ang="0">
                <a:pos x="71" y="0"/>
              </a:cxn>
              <a:cxn ang="0">
                <a:pos x="86" y="7"/>
              </a:cxn>
              <a:cxn ang="0">
                <a:pos x="109" y="7"/>
              </a:cxn>
              <a:cxn ang="0">
                <a:pos x="117" y="14"/>
              </a:cxn>
              <a:cxn ang="0">
                <a:pos x="127" y="7"/>
              </a:cxn>
              <a:cxn ang="0">
                <a:pos x="139" y="6"/>
              </a:cxn>
              <a:cxn ang="0">
                <a:pos x="149" y="7"/>
              </a:cxn>
              <a:cxn ang="0">
                <a:pos x="170" y="8"/>
              </a:cxn>
              <a:cxn ang="0">
                <a:pos x="190" y="5"/>
              </a:cxn>
              <a:cxn ang="0">
                <a:pos x="195" y="14"/>
              </a:cxn>
              <a:cxn ang="0">
                <a:pos x="186" y="22"/>
              </a:cxn>
              <a:cxn ang="0">
                <a:pos x="171" y="24"/>
              </a:cxn>
              <a:cxn ang="0">
                <a:pos x="166" y="28"/>
              </a:cxn>
              <a:cxn ang="0">
                <a:pos x="145" y="26"/>
              </a:cxn>
              <a:cxn ang="0">
                <a:pos x="115" y="27"/>
              </a:cxn>
              <a:cxn ang="0">
                <a:pos x="105" y="39"/>
              </a:cxn>
              <a:cxn ang="0">
                <a:pos x="118" y="46"/>
              </a:cxn>
              <a:cxn ang="0">
                <a:pos x="129" y="50"/>
              </a:cxn>
              <a:cxn ang="0">
                <a:pos x="146" y="57"/>
              </a:cxn>
              <a:cxn ang="0">
                <a:pos x="159" y="57"/>
              </a:cxn>
              <a:cxn ang="0">
                <a:pos x="184" y="56"/>
              </a:cxn>
              <a:cxn ang="0">
                <a:pos x="201" y="56"/>
              </a:cxn>
              <a:cxn ang="0">
                <a:pos x="215" y="59"/>
              </a:cxn>
              <a:cxn ang="0">
                <a:pos x="220" y="70"/>
              </a:cxn>
              <a:cxn ang="0">
                <a:pos x="218" y="82"/>
              </a:cxn>
              <a:cxn ang="0">
                <a:pos x="220" y="108"/>
              </a:cxn>
              <a:cxn ang="0">
                <a:pos x="218" y="117"/>
              </a:cxn>
              <a:cxn ang="0">
                <a:pos x="210" y="111"/>
              </a:cxn>
              <a:cxn ang="0">
                <a:pos x="200" y="112"/>
              </a:cxn>
              <a:cxn ang="0">
                <a:pos x="179" y="105"/>
              </a:cxn>
              <a:cxn ang="0">
                <a:pos x="158" y="97"/>
              </a:cxn>
              <a:cxn ang="0">
                <a:pos x="147" y="91"/>
              </a:cxn>
              <a:cxn ang="0">
                <a:pos x="128" y="98"/>
              </a:cxn>
              <a:cxn ang="0">
                <a:pos x="115" y="100"/>
              </a:cxn>
              <a:cxn ang="0">
                <a:pos x="94" y="95"/>
              </a:cxn>
              <a:cxn ang="0">
                <a:pos x="82" y="93"/>
              </a:cxn>
              <a:cxn ang="0">
                <a:pos x="71" y="92"/>
              </a:cxn>
              <a:cxn ang="0">
                <a:pos x="62" y="91"/>
              </a:cxn>
              <a:cxn ang="0">
                <a:pos x="55" y="95"/>
              </a:cxn>
              <a:cxn ang="0">
                <a:pos x="46" y="93"/>
              </a:cxn>
              <a:cxn ang="0">
                <a:pos x="25" y="90"/>
              </a:cxn>
              <a:cxn ang="0">
                <a:pos x="17" y="89"/>
              </a:cxn>
              <a:cxn ang="0">
                <a:pos x="0" y="84"/>
              </a:cxn>
              <a:cxn ang="0">
                <a:pos x="0" y="75"/>
              </a:cxn>
              <a:cxn ang="0">
                <a:pos x="5" y="78"/>
              </a:cxn>
              <a:cxn ang="0">
                <a:pos x="25" y="66"/>
              </a:cxn>
              <a:cxn ang="0">
                <a:pos x="29" y="53"/>
              </a:cxn>
              <a:cxn ang="0">
                <a:pos x="28" y="27"/>
              </a:cxn>
              <a:cxn ang="0">
                <a:pos x="46" y="21"/>
              </a:cxn>
              <a:cxn ang="0">
                <a:pos x="59" y="1"/>
              </a:cxn>
            </a:cxnLst>
            <a:rect l="0" t="0" r="r" b="b"/>
            <a:pathLst>
              <a:path w="288" h="118">
                <a:moveTo>
                  <a:pt x="279" y="8"/>
                </a:moveTo>
                <a:cubicBezTo>
                  <a:pt x="282" y="8"/>
                  <a:pt x="284" y="10"/>
                  <a:pt x="287" y="10"/>
                </a:cubicBezTo>
                <a:cubicBezTo>
                  <a:pt x="287" y="10"/>
                  <a:pt x="288" y="10"/>
                  <a:pt x="288" y="9"/>
                </a:cubicBezTo>
                <a:cubicBezTo>
                  <a:pt x="288" y="5"/>
                  <a:pt x="282" y="4"/>
                  <a:pt x="278" y="4"/>
                </a:cubicBezTo>
                <a:cubicBezTo>
                  <a:pt x="266" y="4"/>
                  <a:pt x="264" y="8"/>
                  <a:pt x="279" y="8"/>
                </a:cubicBezTo>
                <a:close/>
                <a:moveTo>
                  <a:pt x="211" y="19"/>
                </a:moveTo>
                <a:cubicBezTo>
                  <a:pt x="212" y="22"/>
                  <a:pt x="214" y="22"/>
                  <a:pt x="216" y="25"/>
                </a:cubicBezTo>
                <a:cubicBezTo>
                  <a:pt x="218" y="25"/>
                  <a:pt x="218" y="25"/>
                  <a:pt x="218" y="25"/>
                </a:cubicBezTo>
                <a:cubicBezTo>
                  <a:pt x="218" y="19"/>
                  <a:pt x="218" y="19"/>
                  <a:pt x="218" y="19"/>
                </a:cubicBezTo>
                <a:cubicBezTo>
                  <a:pt x="217" y="18"/>
                  <a:pt x="217" y="17"/>
                  <a:pt x="216" y="17"/>
                </a:cubicBezTo>
                <a:cubicBezTo>
                  <a:pt x="214" y="17"/>
                  <a:pt x="212" y="17"/>
                  <a:pt x="211" y="19"/>
                </a:cubicBezTo>
                <a:close/>
                <a:moveTo>
                  <a:pt x="59" y="1"/>
                </a:moveTo>
                <a:cubicBezTo>
                  <a:pt x="62" y="2"/>
                  <a:pt x="64" y="2"/>
                  <a:pt x="66" y="2"/>
                </a:cubicBezTo>
                <a:cubicBezTo>
                  <a:pt x="68" y="2"/>
                  <a:pt x="69" y="0"/>
                  <a:pt x="71" y="0"/>
                </a:cubicBezTo>
                <a:cubicBezTo>
                  <a:pt x="74" y="0"/>
                  <a:pt x="74" y="4"/>
                  <a:pt x="76" y="5"/>
                </a:cubicBezTo>
                <a:cubicBezTo>
                  <a:pt x="79" y="7"/>
                  <a:pt x="82" y="7"/>
                  <a:pt x="86" y="7"/>
                </a:cubicBezTo>
                <a:cubicBezTo>
                  <a:pt x="92" y="7"/>
                  <a:pt x="96" y="5"/>
                  <a:pt x="103" y="5"/>
                </a:cubicBezTo>
                <a:cubicBezTo>
                  <a:pt x="105" y="5"/>
                  <a:pt x="107" y="6"/>
                  <a:pt x="109" y="7"/>
                </a:cubicBezTo>
                <a:cubicBezTo>
                  <a:pt x="110" y="8"/>
                  <a:pt x="112" y="8"/>
                  <a:pt x="113" y="9"/>
                </a:cubicBezTo>
                <a:cubicBezTo>
                  <a:pt x="114" y="10"/>
                  <a:pt x="114" y="14"/>
                  <a:pt x="117" y="14"/>
                </a:cubicBezTo>
                <a:cubicBezTo>
                  <a:pt x="119" y="14"/>
                  <a:pt x="120" y="11"/>
                  <a:pt x="121" y="10"/>
                </a:cubicBezTo>
                <a:cubicBezTo>
                  <a:pt x="123" y="8"/>
                  <a:pt x="124" y="7"/>
                  <a:pt x="127" y="7"/>
                </a:cubicBezTo>
                <a:cubicBezTo>
                  <a:pt x="132" y="7"/>
                  <a:pt x="132" y="7"/>
                  <a:pt x="132" y="7"/>
                </a:cubicBezTo>
                <a:cubicBezTo>
                  <a:pt x="135" y="7"/>
                  <a:pt x="136" y="6"/>
                  <a:pt x="139" y="6"/>
                </a:cubicBezTo>
                <a:cubicBezTo>
                  <a:pt x="144" y="6"/>
                  <a:pt x="144" y="6"/>
                  <a:pt x="144" y="6"/>
                </a:cubicBezTo>
                <a:cubicBezTo>
                  <a:pt x="146" y="6"/>
                  <a:pt x="147" y="7"/>
                  <a:pt x="149" y="7"/>
                </a:cubicBezTo>
                <a:cubicBezTo>
                  <a:pt x="165" y="7"/>
                  <a:pt x="165" y="7"/>
                  <a:pt x="165" y="7"/>
                </a:cubicBezTo>
                <a:cubicBezTo>
                  <a:pt x="167" y="7"/>
                  <a:pt x="168" y="8"/>
                  <a:pt x="170" y="8"/>
                </a:cubicBezTo>
                <a:cubicBezTo>
                  <a:pt x="174" y="8"/>
                  <a:pt x="176" y="8"/>
                  <a:pt x="180" y="8"/>
                </a:cubicBezTo>
                <a:cubicBezTo>
                  <a:pt x="184" y="6"/>
                  <a:pt x="186" y="5"/>
                  <a:pt x="190" y="5"/>
                </a:cubicBezTo>
                <a:cubicBezTo>
                  <a:pt x="193" y="5"/>
                  <a:pt x="195" y="7"/>
                  <a:pt x="197" y="9"/>
                </a:cubicBezTo>
                <a:cubicBezTo>
                  <a:pt x="202" y="13"/>
                  <a:pt x="201" y="12"/>
                  <a:pt x="195" y="14"/>
                </a:cubicBezTo>
                <a:cubicBezTo>
                  <a:pt x="192" y="15"/>
                  <a:pt x="190" y="16"/>
                  <a:pt x="188" y="16"/>
                </a:cubicBezTo>
                <a:cubicBezTo>
                  <a:pt x="187" y="19"/>
                  <a:pt x="188" y="22"/>
                  <a:pt x="186" y="22"/>
                </a:cubicBezTo>
                <a:cubicBezTo>
                  <a:pt x="182" y="22"/>
                  <a:pt x="180" y="20"/>
                  <a:pt x="176" y="20"/>
                </a:cubicBezTo>
                <a:cubicBezTo>
                  <a:pt x="174" y="20"/>
                  <a:pt x="171" y="22"/>
                  <a:pt x="171" y="24"/>
                </a:cubicBezTo>
                <a:cubicBezTo>
                  <a:pt x="166" y="24"/>
                  <a:pt x="166" y="24"/>
                  <a:pt x="166" y="24"/>
                </a:cubicBezTo>
                <a:cubicBezTo>
                  <a:pt x="166" y="26"/>
                  <a:pt x="166" y="27"/>
                  <a:pt x="166" y="28"/>
                </a:cubicBezTo>
                <a:cubicBezTo>
                  <a:pt x="150" y="28"/>
                  <a:pt x="150" y="28"/>
                  <a:pt x="150" y="28"/>
                </a:cubicBezTo>
                <a:cubicBezTo>
                  <a:pt x="148" y="28"/>
                  <a:pt x="147" y="27"/>
                  <a:pt x="145" y="26"/>
                </a:cubicBezTo>
                <a:cubicBezTo>
                  <a:pt x="137" y="25"/>
                  <a:pt x="132" y="24"/>
                  <a:pt x="124" y="24"/>
                </a:cubicBezTo>
                <a:cubicBezTo>
                  <a:pt x="120" y="24"/>
                  <a:pt x="117" y="24"/>
                  <a:pt x="115" y="27"/>
                </a:cubicBezTo>
                <a:cubicBezTo>
                  <a:pt x="115" y="28"/>
                  <a:pt x="115" y="30"/>
                  <a:pt x="114" y="30"/>
                </a:cubicBezTo>
                <a:cubicBezTo>
                  <a:pt x="110" y="33"/>
                  <a:pt x="108" y="35"/>
                  <a:pt x="105" y="39"/>
                </a:cubicBezTo>
                <a:cubicBezTo>
                  <a:pt x="108" y="41"/>
                  <a:pt x="111" y="41"/>
                  <a:pt x="114" y="43"/>
                </a:cubicBezTo>
                <a:cubicBezTo>
                  <a:pt x="115" y="44"/>
                  <a:pt x="116" y="45"/>
                  <a:pt x="118" y="46"/>
                </a:cubicBezTo>
                <a:cubicBezTo>
                  <a:pt x="119" y="47"/>
                  <a:pt x="119" y="49"/>
                  <a:pt x="120" y="49"/>
                </a:cubicBezTo>
                <a:cubicBezTo>
                  <a:pt x="124" y="50"/>
                  <a:pt x="126" y="50"/>
                  <a:pt x="129" y="50"/>
                </a:cubicBezTo>
                <a:cubicBezTo>
                  <a:pt x="133" y="51"/>
                  <a:pt x="135" y="53"/>
                  <a:pt x="139" y="55"/>
                </a:cubicBezTo>
                <a:cubicBezTo>
                  <a:pt x="141" y="56"/>
                  <a:pt x="143" y="56"/>
                  <a:pt x="146" y="57"/>
                </a:cubicBezTo>
                <a:cubicBezTo>
                  <a:pt x="149" y="58"/>
                  <a:pt x="150" y="60"/>
                  <a:pt x="153" y="60"/>
                </a:cubicBezTo>
                <a:cubicBezTo>
                  <a:pt x="156" y="60"/>
                  <a:pt x="157" y="58"/>
                  <a:pt x="159" y="57"/>
                </a:cubicBezTo>
                <a:cubicBezTo>
                  <a:pt x="162" y="56"/>
                  <a:pt x="165" y="56"/>
                  <a:pt x="168" y="56"/>
                </a:cubicBezTo>
                <a:cubicBezTo>
                  <a:pt x="174" y="56"/>
                  <a:pt x="178" y="56"/>
                  <a:pt x="184" y="56"/>
                </a:cubicBezTo>
                <a:cubicBezTo>
                  <a:pt x="188" y="56"/>
                  <a:pt x="190" y="51"/>
                  <a:pt x="194" y="51"/>
                </a:cubicBezTo>
                <a:cubicBezTo>
                  <a:pt x="197" y="51"/>
                  <a:pt x="198" y="56"/>
                  <a:pt x="201" y="56"/>
                </a:cubicBezTo>
                <a:cubicBezTo>
                  <a:pt x="210" y="56"/>
                  <a:pt x="210" y="56"/>
                  <a:pt x="210" y="56"/>
                </a:cubicBezTo>
                <a:cubicBezTo>
                  <a:pt x="213" y="56"/>
                  <a:pt x="213" y="58"/>
                  <a:pt x="215" y="59"/>
                </a:cubicBezTo>
                <a:cubicBezTo>
                  <a:pt x="217" y="62"/>
                  <a:pt x="220" y="63"/>
                  <a:pt x="220" y="67"/>
                </a:cubicBezTo>
                <a:cubicBezTo>
                  <a:pt x="220" y="68"/>
                  <a:pt x="220" y="68"/>
                  <a:pt x="220" y="70"/>
                </a:cubicBezTo>
                <a:cubicBezTo>
                  <a:pt x="220" y="72"/>
                  <a:pt x="222" y="74"/>
                  <a:pt x="222" y="76"/>
                </a:cubicBezTo>
                <a:cubicBezTo>
                  <a:pt x="222" y="79"/>
                  <a:pt x="220" y="80"/>
                  <a:pt x="218" y="82"/>
                </a:cubicBezTo>
                <a:cubicBezTo>
                  <a:pt x="215" y="87"/>
                  <a:pt x="213" y="90"/>
                  <a:pt x="213" y="96"/>
                </a:cubicBezTo>
                <a:cubicBezTo>
                  <a:pt x="213" y="100"/>
                  <a:pt x="218" y="106"/>
                  <a:pt x="220" y="108"/>
                </a:cubicBezTo>
                <a:cubicBezTo>
                  <a:pt x="221" y="108"/>
                  <a:pt x="233" y="118"/>
                  <a:pt x="228" y="118"/>
                </a:cubicBezTo>
                <a:cubicBezTo>
                  <a:pt x="224" y="118"/>
                  <a:pt x="222" y="118"/>
                  <a:pt x="218" y="117"/>
                </a:cubicBezTo>
                <a:cubicBezTo>
                  <a:pt x="217" y="117"/>
                  <a:pt x="218" y="115"/>
                  <a:pt x="216" y="114"/>
                </a:cubicBezTo>
                <a:cubicBezTo>
                  <a:pt x="214" y="112"/>
                  <a:pt x="213" y="111"/>
                  <a:pt x="210" y="111"/>
                </a:cubicBezTo>
                <a:cubicBezTo>
                  <a:pt x="208" y="111"/>
                  <a:pt x="207" y="112"/>
                  <a:pt x="205" y="112"/>
                </a:cubicBezTo>
                <a:cubicBezTo>
                  <a:pt x="200" y="112"/>
                  <a:pt x="200" y="112"/>
                  <a:pt x="200" y="112"/>
                </a:cubicBezTo>
                <a:cubicBezTo>
                  <a:pt x="199" y="112"/>
                  <a:pt x="198" y="112"/>
                  <a:pt x="197" y="111"/>
                </a:cubicBezTo>
                <a:cubicBezTo>
                  <a:pt x="192" y="106"/>
                  <a:pt x="186" y="107"/>
                  <a:pt x="179" y="105"/>
                </a:cubicBezTo>
                <a:cubicBezTo>
                  <a:pt x="176" y="104"/>
                  <a:pt x="175" y="103"/>
                  <a:pt x="172" y="102"/>
                </a:cubicBezTo>
                <a:cubicBezTo>
                  <a:pt x="167" y="101"/>
                  <a:pt x="164" y="98"/>
                  <a:pt x="158" y="97"/>
                </a:cubicBezTo>
                <a:cubicBezTo>
                  <a:pt x="157" y="97"/>
                  <a:pt x="157" y="95"/>
                  <a:pt x="156" y="94"/>
                </a:cubicBezTo>
                <a:cubicBezTo>
                  <a:pt x="153" y="92"/>
                  <a:pt x="150" y="91"/>
                  <a:pt x="147" y="91"/>
                </a:cubicBezTo>
                <a:cubicBezTo>
                  <a:pt x="143" y="91"/>
                  <a:pt x="141" y="92"/>
                  <a:pt x="138" y="92"/>
                </a:cubicBezTo>
                <a:cubicBezTo>
                  <a:pt x="133" y="93"/>
                  <a:pt x="130" y="94"/>
                  <a:pt x="128" y="98"/>
                </a:cubicBezTo>
                <a:cubicBezTo>
                  <a:pt x="122" y="98"/>
                  <a:pt x="122" y="98"/>
                  <a:pt x="122" y="98"/>
                </a:cubicBezTo>
                <a:cubicBezTo>
                  <a:pt x="120" y="98"/>
                  <a:pt x="118" y="100"/>
                  <a:pt x="115" y="100"/>
                </a:cubicBezTo>
                <a:cubicBezTo>
                  <a:pt x="111" y="100"/>
                  <a:pt x="108" y="98"/>
                  <a:pt x="103" y="97"/>
                </a:cubicBezTo>
                <a:cubicBezTo>
                  <a:pt x="100" y="96"/>
                  <a:pt x="97" y="97"/>
                  <a:pt x="94" y="95"/>
                </a:cubicBezTo>
                <a:cubicBezTo>
                  <a:pt x="92" y="94"/>
                  <a:pt x="90" y="93"/>
                  <a:pt x="88" y="93"/>
                </a:cubicBezTo>
                <a:cubicBezTo>
                  <a:pt x="82" y="93"/>
                  <a:pt x="82" y="93"/>
                  <a:pt x="82" y="93"/>
                </a:cubicBezTo>
                <a:cubicBezTo>
                  <a:pt x="78" y="93"/>
                  <a:pt x="77" y="91"/>
                  <a:pt x="73" y="91"/>
                </a:cubicBezTo>
                <a:cubicBezTo>
                  <a:pt x="73" y="91"/>
                  <a:pt x="72" y="92"/>
                  <a:pt x="71" y="92"/>
                </a:cubicBezTo>
                <a:cubicBezTo>
                  <a:pt x="68" y="92"/>
                  <a:pt x="67" y="90"/>
                  <a:pt x="64" y="90"/>
                </a:cubicBezTo>
                <a:cubicBezTo>
                  <a:pt x="63" y="90"/>
                  <a:pt x="63" y="91"/>
                  <a:pt x="62" y="91"/>
                </a:cubicBezTo>
                <a:cubicBezTo>
                  <a:pt x="59" y="92"/>
                  <a:pt x="57" y="93"/>
                  <a:pt x="57" y="95"/>
                </a:cubicBezTo>
                <a:cubicBezTo>
                  <a:pt x="55" y="95"/>
                  <a:pt x="55" y="95"/>
                  <a:pt x="55" y="95"/>
                </a:cubicBezTo>
                <a:cubicBezTo>
                  <a:pt x="52" y="95"/>
                  <a:pt x="51" y="93"/>
                  <a:pt x="49" y="93"/>
                </a:cubicBezTo>
                <a:cubicBezTo>
                  <a:pt x="48" y="93"/>
                  <a:pt x="47" y="93"/>
                  <a:pt x="46" y="93"/>
                </a:cubicBezTo>
                <a:cubicBezTo>
                  <a:pt x="42" y="93"/>
                  <a:pt x="40" y="90"/>
                  <a:pt x="36" y="90"/>
                </a:cubicBezTo>
                <a:cubicBezTo>
                  <a:pt x="31" y="90"/>
                  <a:pt x="29" y="90"/>
                  <a:pt x="25" y="90"/>
                </a:cubicBezTo>
                <a:cubicBezTo>
                  <a:pt x="22" y="90"/>
                  <a:pt x="21" y="87"/>
                  <a:pt x="18" y="86"/>
                </a:cubicBezTo>
                <a:cubicBezTo>
                  <a:pt x="18" y="87"/>
                  <a:pt x="18" y="89"/>
                  <a:pt x="17" y="89"/>
                </a:cubicBezTo>
                <a:cubicBezTo>
                  <a:pt x="11" y="89"/>
                  <a:pt x="8" y="86"/>
                  <a:pt x="3" y="84"/>
                </a:cubicBezTo>
                <a:cubicBezTo>
                  <a:pt x="2" y="84"/>
                  <a:pt x="1" y="84"/>
                  <a:pt x="0" y="84"/>
                </a:cubicBezTo>
                <a:cubicBezTo>
                  <a:pt x="0" y="84"/>
                  <a:pt x="0" y="84"/>
                  <a:pt x="0" y="84"/>
                </a:cubicBezTo>
                <a:cubicBezTo>
                  <a:pt x="0" y="80"/>
                  <a:pt x="1" y="79"/>
                  <a:pt x="0" y="75"/>
                </a:cubicBezTo>
                <a:cubicBezTo>
                  <a:pt x="0" y="75"/>
                  <a:pt x="0" y="75"/>
                  <a:pt x="0" y="75"/>
                </a:cubicBezTo>
                <a:cubicBezTo>
                  <a:pt x="2" y="77"/>
                  <a:pt x="3" y="78"/>
                  <a:pt x="5" y="78"/>
                </a:cubicBezTo>
                <a:cubicBezTo>
                  <a:pt x="11" y="78"/>
                  <a:pt x="15" y="76"/>
                  <a:pt x="20" y="73"/>
                </a:cubicBezTo>
                <a:cubicBezTo>
                  <a:pt x="22" y="71"/>
                  <a:pt x="23" y="69"/>
                  <a:pt x="25" y="66"/>
                </a:cubicBezTo>
                <a:cubicBezTo>
                  <a:pt x="27" y="63"/>
                  <a:pt x="31" y="62"/>
                  <a:pt x="31" y="59"/>
                </a:cubicBezTo>
                <a:cubicBezTo>
                  <a:pt x="31" y="57"/>
                  <a:pt x="29" y="56"/>
                  <a:pt x="29" y="53"/>
                </a:cubicBezTo>
                <a:cubicBezTo>
                  <a:pt x="29" y="36"/>
                  <a:pt x="29" y="36"/>
                  <a:pt x="29" y="36"/>
                </a:cubicBezTo>
                <a:cubicBezTo>
                  <a:pt x="29" y="33"/>
                  <a:pt x="28" y="31"/>
                  <a:pt x="28" y="27"/>
                </a:cubicBezTo>
                <a:cubicBezTo>
                  <a:pt x="28" y="23"/>
                  <a:pt x="32" y="21"/>
                  <a:pt x="36" y="21"/>
                </a:cubicBezTo>
                <a:cubicBezTo>
                  <a:pt x="40" y="21"/>
                  <a:pt x="42" y="21"/>
                  <a:pt x="46" y="21"/>
                </a:cubicBezTo>
                <a:cubicBezTo>
                  <a:pt x="52" y="21"/>
                  <a:pt x="52" y="13"/>
                  <a:pt x="53" y="7"/>
                </a:cubicBezTo>
                <a:cubicBezTo>
                  <a:pt x="54" y="4"/>
                  <a:pt x="57" y="3"/>
                  <a:pt x="59"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25"/>
          <p:cNvSpPr>
            <a:spLocks/>
          </p:cNvSpPr>
          <p:nvPr/>
        </p:nvSpPr>
        <p:spPr bwMode="auto">
          <a:xfrm>
            <a:off x="4437221" y="4351602"/>
            <a:ext cx="130866" cy="95346"/>
          </a:xfrm>
          <a:custGeom>
            <a:avLst/>
            <a:gdLst/>
            <a:ahLst/>
            <a:cxnLst>
              <a:cxn ang="0">
                <a:pos x="0" y="15"/>
              </a:cxn>
              <a:cxn ang="0">
                <a:pos x="4" y="6"/>
              </a:cxn>
              <a:cxn ang="0">
                <a:pos x="11" y="3"/>
              </a:cxn>
              <a:cxn ang="0">
                <a:pos x="20" y="0"/>
              </a:cxn>
              <a:cxn ang="0">
                <a:pos x="22" y="3"/>
              </a:cxn>
              <a:cxn ang="0">
                <a:pos x="32" y="10"/>
              </a:cxn>
              <a:cxn ang="0">
                <a:pos x="39" y="14"/>
              </a:cxn>
              <a:cxn ang="0">
                <a:pos x="43" y="18"/>
              </a:cxn>
              <a:cxn ang="0">
                <a:pos x="43" y="23"/>
              </a:cxn>
              <a:cxn ang="0">
                <a:pos x="43" y="23"/>
              </a:cxn>
              <a:cxn ang="0">
                <a:pos x="43" y="32"/>
              </a:cxn>
              <a:cxn ang="0">
                <a:pos x="43" y="32"/>
              </a:cxn>
              <a:cxn ang="0">
                <a:pos x="38" y="31"/>
              </a:cxn>
              <a:cxn ang="0">
                <a:pos x="27" y="28"/>
              </a:cxn>
              <a:cxn ang="0">
                <a:pos x="13" y="24"/>
              </a:cxn>
              <a:cxn ang="0">
                <a:pos x="0" y="15"/>
              </a:cxn>
            </a:cxnLst>
            <a:rect l="0" t="0" r="r" b="b"/>
            <a:pathLst>
              <a:path w="44" h="32">
                <a:moveTo>
                  <a:pt x="0" y="15"/>
                </a:moveTo>
                <a:cubicBezTo>
                  <a:pt x="2" y="12"/>
                  <a:pt x="2" y="9"/>
                  <a:pt x="4" y="6"/>
                </a:cubicBezTo>
                <a:cubicBezTo>
                  <a:pt x="6" y="4"/>
                  <a:pt x="9" y="5"/>
                  <a:pt x="11" y="3"/>
                </a:cubicBezTo>
                <a:cubicBezTo>
                  <a:pt x="14" y="2"/>
                  <a:pt x="16" y="0"/>
                  <a:pt x="20" y="0"/>
                </a:cubicBezTo>
                <a:cubicBezTo>
                  <a:pt x="21" y="1"/>
                  <a:pt x="21" y="2"/>
                  <a:pt x="22" y="3"/>
                </a:cubicBezTo>
                <a:cubicBezTo>
                  <a:pt x="26" y="6"/>
                  <a:pt x="28" y="7"/>
                  <a:pt x="32" y="10"/>
                </a:cubicBezTo>
                <a:cubicBezTo>
                  <a:pt x="35" y="11"/>
                  <a:pt x="36" y="12"/>
                  <a:pt x="39" y="14"/>
                </a:cubicBezTo>
                <a:cubicBezTo>
                  <a:pt x="41" y="15"/>
                  <a:pt x="43" y="16"/>
                  <a:pt x="43" y="18"/>
                </a:cubicBezTo>
                <a:cubicBezTo>
                  <a:pt x="43" y="23"/>
                  <a:pt x="43" y="23"/>
                  <a:pt x="43" y="23"/>
                </a:cubicBezTo>
                <a:cubicBezTo>
                  <a:pt x="43" y="23"/>
                  <a:pt x="43" y="23"/>
                  <a:pt x="43" y="23"/>
                </a:cubicBezTo>
                <a:cubicBezTo>
                  <a:pt x="44" y="27"/>
                  <a:pt x="43" y="28"/>
                  <a:pt x="43" y="32"/>
                </a:cubicBezTo>
                <a:cubicBezTo>
                  <a:pt x="43" y="32"/>
                  <a:pt x="43" y="32"/>
                  <a:pt x="43" y="32"/>
                </a:cubicBezTo>
                <a:cubicBezTo>
                  <a:pt x="41" y="32"/>
                  <a:pt x="40" y="32"/>
                  <a:pt x="38" y="31"/>
                </a:cubicBezTo>
                <a:cubicBezTo>
                  <a:pt x="34" y="29"/>
                  <a:pt x="31" y="28"/>
                  <a:pt x="27" y="28"/>
                </a:cubicBezTo>
                <a:cubicBezTo>
                  <a:pt x="22" y="27"/>
                  <a:pt x="18" y="28"/>
                  <a:pt x="13" y="24"/>
                </a:cubicBezTo>
                <a:cubicBezTo>
                  <a:pt x="8" y="20"/>
                  <a:pt x="5" y="17"/>
                  <a:pt x="0"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26"/>
          <p:cNvSpPr>
            <a:spLocks/>
          </p:cNvSpPr>
          <p:nvPr/>
        </p:nvSpPr>
        <p:spPr bwMode="auto">
          <a:xfrm>
            <a:off x="4188577" y="4132870"/>
            <a:ext cx="551507" cy="297253"/>
          </a:xfrm>
          <a:custGeom>
            <a:avLst/>
            <a:gdLst/>
            <a:ahLst/>
            <a:cxnLst>
              <a:cxn ang="0">
                <a:pos x="186" y="23"/>
              </a:cxn>
              <a:cxn ang="0">
                <a:pos x="180" y="29"/>
              </a:cxn>
              <a:cxn ang="0">
                <a:pos x="173" y="43"/>
              </a:cxn>
              <a:cxn ang="0">
                <a:pos x="163" y="43"/>
              </a:cxn>
              <a:cxn ang="0">
                <a:pos x="155" y="49"/>
              </a:cxn>
              <a:cxn ang="0">
                <a:pos x="156" y="58"/>
              </a:cxn>
              <a:cxn ang="0">
                <a:pos x="156" y="75"/>
              </a:cxn>
              <a:cxn ang="0">
                <a:pos x="158" y="81"/>
              </a:cxn>
              <a:cxn ang="0">
                <a:pos x="152" y="88"/>
              </a:cxn>
              <a:cxn ang="0">
                <a:pos x="147" y="95"/>
              </a:cxn>
              <a:cxn ang="0">
                <a:pos x="132" y="100"/>
              </a:cxn>
              <a:cxn ang="0">
                <a:pos x="127" y="97"/>
              </a:cxn>
              <a:cxn ang="0">
                <a:pos x="127" y="97"/>
              </a:cxn>
              <a:cxn ang="0">
                <a:pos x="127" y="92"/>
              </a:cxn>
              <a:cxn ang="0">
                <a:pos x="123" y="88"/>
              </a:cxn>
              <a:cxn ang="0">
                <a:pos x="116" y="84"/>
              </a:cxn>
              <a:cxn ang="0">
                <a:pos x="106" y="77"/>
              </a:cxn>
              <a:cxn ang="0">
                <a:pos x="104" y="74"/>
              </a:cxn>
              <a:cxn ang="0">
                <a:pos x="95" y="77"/>
              </a:cxn>
              <a:cxn ang="0">
                <a:pos x="88" y="80"/>
              </a:cxn>
              <a:cxn ang="0">
                <a:pos x="84" y="89"/>
              </a:cxn>
              <a:cxn ang="0">
                <a:pos x="84" y="89"/>
              </a:cxn>
              <a:cxn ang="0">
                <a:pos x="78" y="87"/>
              </a:cxn>
              <a:cxn ang="0">
                <a:pos x="66" y="85"/>
              </a:cxn>
              <a:cxn ang="0">
                <a:pos x="55" y="82"/>
              </a:cxn>
              <a:cxn ang="0">
                <a:pos x="49" y="82"/>
              </a:cxn>
              <a:cxn ang="0">
                <a:pos x="46" y="83"/>
              </a:cxn>
              <a:cxn ang="0">
                <a:pos x="44" y="82"/>
              </a:cxn>
              <a:cxn ang="0">
                <a:pos x="26" y="78"/>
              </a:cxn>
              <a:cxn ang="0">
                <a:pos x="22" y="79"/>
              </a:cxn>
              <a:cxn ang="0">
                <a:pos x="13" y="76"/>
              </a:cxn>
              <a:cxn ang="0">
                <a:pos x="10" y="74"/>
              </a:cxn>
              <a:cxn ang="0">
                <a:pos x="10" y="74"/>
              </a:cxn>
              <a:cxn ang="0">
                <a:pos x="5" y="63"/>
              </a:cxn>
              <a:cxn ang="0">
                <a:pos x="0" y="57"/>
              </a:cxn>
              <a:cxn ang="0">
                <a:pos x="2" y="51"/>
              </a:cxn>
              <a:cxn ang="0">
                <a:pos x="15" y="46"/>
              </a:cxn>
              <a:cxn ang="0">
                <a:pos x="17" y="37"/>
              </a:cxn>
              <a:cxn ang="0">
                <a:pos x="17" y="32"/>
              </a:cxn>
              <a:cxn ang="0">
                <a:pos x="20" y="24"/>
              </a:cxn>
              <a:cxn ang="0">
                <a:pos x="20" y="24"/>
              </a:cxn>
              <a:cxn ang="0">
                <a:pos x="22" y="23"/>
              </a:cxn>
              <a:cxn ang="0">
                <a:pos x="26" y="26"/>
              </a:cxn>
              <a:cxn ang="0">
                <a:pos x="37" y="28"/>
              </a:cxn>
              <a:cxn ang="0">
                <a:pos x="44" y="28"/>
              </a:cxn>
              <a:cxn ang="0">
                <a:pos x="55" y="26"/>
              </a:cxn>
              <a:cxn ang="0">
                <a:pos x="67" y="27"/>
              </a:cxn>
              <a:cxn ang="0">
                <a:pos x="79" y="30"/>
              </a:cxn>
              <a:cxn ang="0">
                <a:pos x="85" y="30"/>
              </a:cxn>
              <a:cxn ang="0">
                <a:pos x="89" y="28"/>
              </a:cxn>
              <a:cxn ang="0">
                <a:pos x="100" y="32"/>
              </a:cxn>
              <a:cxn ang="0">
                <a:pos x="104" y="30"/>
              </a:cxn>
              <a:cxn ang="0">
                <a:pos x="119" y="18"/>
              </a:cxn>
              <a:cxn ang="0">
                <a:pos x="125" y="10"/>
              </a:cxn>
              <a:cxn ang="0">
                <a:pos x="127" y="4"/>
              </a:cxn>
              <a:cxn ang="0">
                <a:pos x="133" y="0"/>
              </a:cxn>
              <a:cxn ang="0">
                <a:pos x="146" y="9"/>
              </a:cxn>
              <a:cxn ang="0">
                <a:pos x="150" y="15"/>
              </a:cxn>
              <a:cxn ang="0">
                <a:pos x="161" y="19"/>
              </a:cxn>
              <a:cxn ang="0">
                <a:pos x="170" y="14"/>
              </a:cxn>
              <a:cxn ang="0">
                <a:pos x="173" y="15"/>
              </a:cxn>
              <a:cxn ang="0">
                <a:pos x="179" y="19"/>
              </a:cxn>
              <a:cxn ang="0">
                <a:pos x="186" y="23"/>
              </a:cxn>
            </a:cxnLst>
            <a:rect l="0" t="0" r="r" b="b"/>
            <a:pathLst>
              <a:path w="186" h="100">
                <a:moveTo>
                  <a:pt x="186" y="23"/>
                </a:moveTo>
                <a:cubicBezTo>
                  <a:pt x="184" y="25"/>
                  <a:pt x="181" y="26"/>
                  <a:pt x="180" y="29"/>
                </a:cubicBezTo>
                <a:cubicBezTo>
                  <a:pt x="179" y="35"/>
                  <a:pt x="179" y="43"/>
                  <a:pt x="173" y="43"/>
                </a:cubicBezTo>
                <a:cubicBezTo>
                  <a:pt x="169" y="43"/>
                  <a:pt x="167" y="43"/>
                  <a:pt x="163" y="43"/>
                </a:cubicBezTo>
                <a:cubicBezTo>
                  <a:pt x="159" y="43"/>
                  <a:pt x="155" y="45"/>
                  <a:pt x="155" y="49"/>
                </a:cubicBezTo>
                <a:cubicBezTo>
                  <a:pt x="155" y="53"/>
                  <a:pt x="156" y="55"/>
                  <a:pt x="156" y="58"/>
                </a:cubicBezTo>
                <a:cubicBezTo>
                  <a:pt x="156" y="75"/>
                  <a:pt x="156" y="75"/>
                  <a:pt x="156" y="75"/>
                </a:cubicBezTo>
                <a:cubicBezTo>
                  <a:pt x="156" y="78"/>
                  <a:pt x="158" y="79"/>
                  <a:pt x="158" y="81"/>
                </a:cubicBezTo>
                <a:cubicBezTo>
                  <a:pt x="158" y="84"/>
                  <a:pt x="154" y="85"/>
                  <a:pt x="152" y="88"/>
                </a:cubicBezTo>
                <a:cubicBezTo>
                  <a:pt x="150" y="91"/>
                  <a:pt x="149" y="93"/>
                  <a:pt x="147" y="95"/>
                </a:cubicBezTo>
                <a:cubicBezTo>
                  <a:pt x="142" y="98"/>
                  <a:pt x="138" y="100"/>
                  <a:pt x="132" y="100"/>
                </a:cubicBezTo>
                <a:cubicBezTo>
                  <a:pt x="130" y="100"/>
                  <a:pt x="129" y="99"/>
                  <a:pt x="127" y="97"/>
                </a:cubicBezTo>
                <a:cubicBezTo>
                  <a:pt x="127" y="97"/>
                  <a:pt x="127" y="97"/>
                  <a:pt x="127" y="97"/>
                </a:cubicBezTo>
                <a:cubicBezTo>
                  <a:pt x="127" y="92"/>
                  <a:pt x="127" y="92"/>
                  <a:pt x="127" y="92"/>
                </a:cubicBezTo>
                <a:cubicBezTo>
                  <a:pt x="127" y="90"/>
                  <a:pt x="125" y="89"/>
                  <a:pt x="123" y="88"/>
                </a:cubicBezTo>
                <a:cubicBezTo>
                  <a:pt x="120" y="86"/>
                  <a:pt x="119" y="85"/>
                  <a:pt x="116" y="84"/>
                </a:cubicBezTo>
                <a:cubicBezTo>
                  <a:pt x="112" y="81"/>
                  <a:pt x="110" y="80"/>
                  <a:pt x="106" y="77"/>
                </a:cubicBezTo>
                <a:cubicBezTo>
                  <a:pt x="105" y="76"/>
                  <a:pt x="105" y="75"/>
                  <a:pt x="104" y="74"/>
                </a:cubicBezTo>
                <a:cubicBezTo>
                  <a:pt x="100" y="74"/>
                  <a:pt x="98" y="76"/>
                  <a:pt x="95" y="77"/>
                </a:cubicBezTo>
                <a:cubicBezTo>
                  <a:pt x="93" y="79"/>
                  <a:pt x="90" y="78"/>
                  <a:pt x="88" y="80"/>
                </a:cubicBezTo>
                <a:cubicBezTo>
                  <a:pt x="86" y="83"/>
                  <a:pt x="86" y="86"/>
                  <a:pt x="84" y="89"/>
                </a:cubicBezTo>
                <a:cubicBezTo>
                  <a:pt x="84" y="89"/>
                  <a:pt x="84" y="89"/>
                  <a:pt x="84" y="89"/>
                </a:cubicBezTo>
                <a:cubicBezTo>
                  <a:pt x="82" y="88"/>
                  <a:pt x="80" y="87"/>
                  <a:pt x="78" y="87"/>
                </a:cubicBezTo>
                <a:cubicBezTo>
                  <a:pt x="73" y="85"/>
                  <a:pt x="71" y="86"/>
                  <a:pt x="66" y="85"/>
                </a:cubicBezTo>
                <a:cubicBezTo>
                  <a:pt x="62" y="84"/>
                  <a:pt x="59" y="82"/>
                  <a:pt x="55" y="82"/>
                </a:cubicBezTo>
                <a:cubicBezTo>
                  <a:pt x="49" y="82"/>
                  <a:pt x="49" y="82"/>
                  <a:pt x="49" y="82"/>
                </a:cubicBezTo>
                <a:cubicBezTo>
                  <a:pt x="48" y="82"/>
                  <a:pt x="47" y="83"/>
                  <a:pt x="46" y="83"/>
                </a:cubicBezTo>
                <a:cubicBezTo>
                  <a:pt x="45" y="83"/>
                  <a:pt x="45" y="83"/>
                  <a:pt x="44" y="82"/>
                </a:cubicBezTo>
                <a:cubicBezTo>
                  <a:pt x="44" y="74"/>
                  <a:pt x="33" y="78"/>
                  <a:pt x="26" y="78"/>
                </a:cubicBezTo>
                <a:cubicBezTo>
                  <a:pt x="24" y="78"/>
                  <a:pt x="23" y="79"/>
                  <a:pt x="22" y="79"/>
                </a:cubicBezTo>
                <a:cubicBezTo>
                  <a:pt x="18" y="79"/>
                  <a:pt x="14" y="80"/>
                  <a:pt x="13" y="76"/>
                </a:cubicBezTo>
                <a:cubicBezTo>
                  <a:pt x="12" y="73"/>
                  <a:pt x="12" y="73"/>
                  <a:pt x="10" y="74"/>
                </a:cubicBezTo>
                <a:cubicBezTo>
                  <a:pt x="10" y="74"/>
                  <a:pt x="10" y="74"/>
                  <a:pt x="10" y="74"/>
                </a:cubicBezTo>
                <a:cubicBezTo>
                  <a:pt x="8" y="70"/>
                  <a:pt x="7" y="68"/>
                  <a:pt x="5" y="63"/>
                </a:cubicBezTo>
                <a:cubicBezTo>
                  <a:pt x="3" y="61"/>
                  <a:pt x="0" y="60"/>
                  <a:pt x="0" y="57"/>
                </a:cubicBezTo>
                <a:cubicBezTo>
                  <a:pt x="0" y="55"/>
                  <a:pt x="1" y="53"/>
                  <a:pt x="2" y="51"/>
                </a:cubicBezTo>
                <a:cubicBezTo>
                  <a:pt x="5" y="46"/>
                  <a:pt x="10" y="49"/>
                  <a:pt x="15" y="46"/>
                </a:cubicBezTo>
                <a:cubicBezTo>
                  <a:pt x="17" y="44"/>
                  <a:pt x="17" y="41"/>
                  <a:pt x="17" y="37"/>
                </a:cubicBezTo>
                <a:cubicBezTo>
                  <a:pt x="17" y="32"/>
                  <a:pt x="17" y="32"/>
                  <a:pt x="17" y="32"/>
                </a:cubicBezTo>
                <a:cubicBezTo>
                  <a:pt x="17" y="29"/>
                  <a:pt x="19" y="27"/>
                  <a:pt x="20" y="24"/>
                </a:cubicBezTo>
                <a:cubicBezTo>
                  <a:pt x="20" y="24"/>
                  <a:pt x="20" y="24"/>
                  <a:pt x="20" y="24"/>
                </a:cubicBezTo>
                <a:cubicBezTo>
                  <a:pt x="20" y="23"/>
                  <a:pt x="21" y="23"/>
                  <a:pt x="22" y="23"/>
                </a:cubicBezTo>
                <a:cubicBezTo>
                  <a:pt x="24" y="23"/>
                  <a:pt x="24" y="25"/>
                  <a:pt x="26" y="26"/>
                </a:cubicBezTo>
                <a:cubicBezTo>
                  <a:pt x="29" y="29"/>
                  <a:pt x="32" y="28"/>
                  <a:pt x="37" y="28"/>
                </a:cubicBezTo>
                <a:cubicBezTo>
                  <a:pt x="39" y="28"/>
                  <a:pt x="41" y="29"/>
                  <a:pt x="44" y="28"/>
                </a:cubicBezTo>
                <a:cubicBezTo>
                  <a:pt x="51" y="25"/>
                  <a:pt x="45" y="23"/>
                  <a:pt x="55" y="26"/>
                </a:cubicBezTo>
                <a:cubicBezTo>
                  <a:pt x="59" y="28"/>
                  <a:pt x="62" y="27"/>
                  <a:pt x="67" y="27"/>
                </a:cubicBezTo>
                <a:cubicBezTo>
                  <a:pt x="72" y="28"/>
                  <a:pt x="74" y="30"/>
                  <a:pt x="79" y="30"/>
                </a:cubicBezTo>
                <a:cubicBezTo>
                  <a:pt x="85" y="30"/>
                  <a:pt x="85" y="30"/>
                  <a:pt x="85" y="30"/>
                </a:cubicBezTo>
                <a:cubicBezTo>
                  <a:pt x="87" y="30"/>
                  <a:pt x="88" y="28"/>
                  <a:pt x="89" y="28"/>
                </a:cubicBezTo>
                <a:cubicBezTo>
                  <a:pt x="94" y="28"/>
                  <a:pt x="96" y="32"/>
                  <a:pt x="100" y="32"/>
                </a:cubicBezTo>
                <a:cubicBezTo>
                  <a:pt x="102" y="32"/>
                  <a:pt x="103" y="31"/>
                  <a:pt x="104" y="30"/>
                </a:cubicBezTo>
                <a:cubicBezTo>
                  <a:pt x="111" y="28"/>
                  <a:pt x="115" y="25"/>
                  <a:pt x="119" y="18"/>
                </a:cubicBezTo>
                <a:cubicBezTo>
                  <a:pt x="121" y="14"/>
                  <a:pt x="122" y="12"/>
                  <a:pt x="125" y="10"/>
                </a:cubicBezTo>
                <a:cubicBezTo>
                  <a:pt x="127" y="8"/>
                  <a:pt x="126" y="6"/>
                  <a:pt x="127" y="4"/>
                </a:cubicBezTo>
                <a:cubicBezTo>
                  <a:pt x="129" y="2"/>
                  <a:pt x="130" y="0"/>
                  <a:pt x="133" y="0"/>
                </a:cubicBezTo>
                <a:cubicBezTo>
                  <a:pt x="139" y="0"/>
                  <a:pt x="143" y="4"/>
                  <a:pt x="146" y="9"/>
                </a:cubicBezTo>
                <a:cubicBezTo>
                  <a:pt x="148" y="11"/>
                  <a:pt x="148" y="13"/>
                  <a:pt x="150" y="15"/>
                </a:cubicBezTo>
                <a:cubicBezTo>
                  <a:pt x="154" y="18"/>
                  <a:pt x="156" y="19"/>
                  <a:pt x="161" y="19"/>
                </a:cubicBezTo>
                <a:cubicBezTo>
                  <a:pt x="165" y="19"/>
                  <a:pt x="166" y="14"/>
                  <a:pt x="170" y="14"/>
                </a:cubicBezTo>
                <a:cubicBezTo>
                  <a:pt x="171" y="14"/>
                  <a:pt x="172" y="15"/>
                  <a:pt x="173" y="15"/>
                </a:cubicBezTo>
                <a:cubicBezTo>
                  <a:pt x="176" y="17"/>
                  <a:pt x="177" y="18"/>
                  <a:pt x="179" y="19"/>
                </a:cubicBezTo>
                <a:cubicBezTo>
                  <a:pt x="182" y="21"/>
                  <a:pt x="184" y="23"/>
                  <a:pt x="186" y="2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5" name="Freeform 27"/>
          <p:cNvSpPr>
            <a:spLocks/>
          </p:cNvSpPr>
          <p:nvPr/>
        </p:nvSpPr>
        <p:spPr bwMode="auto">
          <a:xfrm>
            <a:off x="3777284" y="4067437"/>
            <a:ext cx="469248" cy="317817"/>
          </a:xfrm>
          <a:custGeom>
            <a:avLst/>
            <a:gdLst/>
            <a:ahLst/>
            <a:cxnLst>
              <a:cxn ang="0">
                <a:pos x="158" y="46"/>
              </a:cxn>
              <a:cxn ang="0">
                <a:pos x="155" y="54"/>
              </a:cxn>
              <a:cxn ang="0">
                <a:pos x="155" y="59"/>
              </a:cxn>
              <a:cxn ang="0">
                <a:pos x="153" y="68"/>
              </a:cxn>
              <a:cxn ang="0">
                <a:pos x="140" y="73"/>
              </a:cxn>
              <a:cxn ang="0">
                <a:pos x="138" y="79"/>
              </a:cxn>
              <a:cxn ang="0">
                <a:pos x="143" y="85"/>
              </a:cxn>
              <a:cxn ang="0">
                <a:pos x="148" y="96"/>
              </a:cxn>
              <a:cxn ang="0">
                <a:pos x="148" y="96"/>
              </a:cxn>
              <a:cxn ang="0">
                <a:pos x="143" y="99"/>
              </a:cxn>
              <a:cxn ang="0">
                <a:pos x="137" y="101"/>
              </a:cxn>
              <a:cxn ang="0">
                <a:pos x="132" y="100"/>
              </a:cxn>
              <a:cxn ang="0">
                <a:pos x="123" y="107"/>
              </a:cxn>
              <a:cxn ang="0">
                <a:pos x="96" y="100"/>
              </a:cxn>
              <a:cxn ang="0">
                <a:pos x="78" y="95"/>
              </a:cxn>
              <a:cxn ang="0">
                <a:pos x="70" y="90"/>
              </a:cxn>
              <a:cxn ang="0">
                <a:pos x="65" y="89"/>
              </a:cxn>
              <a:cxn ang="0">
                <a:pos x="55" y="86"/>
              </a:cxn>
              <a:cxn ang="0">
                <a:pos x="41" y="84"/>
              </a:cxn>
              <a:cxn ang="0">
                <a:pos x="36" y="84"/>
              </a:cxn>
              <a:cxn ang="0">
                <a:pos x="21" y="81"/>
              </a:cxn>
              <a:cxn ang="0">
                <a:pos x="12" y="81"/>
              </a:cxn>
              <a:cxn ang="0">
                <a:pos x="5" y="79"/>
              </a:cxn>
              <a:cxn ang="0">
                <a:pos x="0" y="79"/>
              </a:cxn>
              <a:cxn ang="0">
                <a:pos x="0" y="74"/>
              </a:cxn>
              <a:cxn ang="0">
                <a:pos x="8" y="61"/>
              </a:cxn>
              <a:cxn ang="0">
                <a:pos x="5" y="57"/>
              </a:cxn>
              <a:cxn ang="0">
                <a:pos x="5" y="57"/>
              </a:cxn>
              <a:cxn ang="0">
                <a:pos x="4" y="55"/>
              </a:cxn>
              <a:cxn ang="0">
                <a:pos x="6" y="49"/>
              </a:cxn>
              <a:cxn ang="0">
                <a:pos x="2" y="33"/>
              </a:cxn>
              <a:cxn ang="0">
                <a:pos x="9" y="22"/>
              </a:cxn>
              <a:cxn ang="0">
                <a:pos x="21" y="20"/>
              </a:cxn>
              <a:cxn ang="0">
                <a:pos x="21" y="20"/>
              </a:cxn>
              <a:cxn ang="0">
                <a:pos x="31" y="20"/>
              </a:cxn>
              <a:cxn ang="0">
                <a:pos x="33" y="18"/>
              </a:cxn>
              <a:cxn ang="0">
                <a:pos x="36" y="14"/>
              </a:cxn>
              <a:cxn ang="0">
                <a:pos x="43" y="2"/>
              </a:cxn>
              <a:cxn ang="0">
                <a:pos x="43" y="2"/>
              </a:cxn>
              <a:cxn ang="0">
                <a:pos x="44" y="2"/>
              </a:cxn>
              <a:cxn ang="0">
                <a:pos x="49" y="2"/>
              </a:cxn>
              <a:cxn ang="0">
                <a:pos x="56" y="0"/>
              </a:cxn>
              <a:cxn ang="0">
                <a:pos x="68" y="5"/>
              </a:cxn>
              <a:cxn ang="0">
                <a:pos x="72" y="10"/>
              </a:cxn>
              <a:cxn ang="0">
                <a:pos x="78" y="11"/>
              </a:cxn>
              <a:cxn ang="0">
                <a:pos x="85" y="9"/>
              </a:cxn>
              <a:cxn ang="0">
                <a:pos x="92" y="12"/>
              </a:cxn>
              <a:cxn ang="0">
                <a:pos x="107" y="17"/>
              </a:cxn>
              <a:cxn ang="0">
                <a:pos x="109" y="14"/>
              </a:cxn>
              <a:cxn ang="0">
                <a:pos x="113" y="13"/>
              </a:cxn>
              <a:cxn ang="0">
                <a:pos x="125" y="21"/>
              </a:cxn>
              <a:cxn ang="0">
                <a:pos x="131" y="26"/>
              </a:cxn>
              <a:cxn ang="0">
                <a:pos x="133" y="41"/>
              </a:cxn>
              <a:cxn ang="0">
                <a:pos x="141" y="45"/>
              </a:cxn>
              <a:cxn ang="0">
                <a:pos x="146" y="46"/>
              </a:cxn>
              <a:cxn ang="0">
                <a:pos x="149" y="45"/>
              </a:cxn>
              <a:cxn ang="0">
                <a:pos x="155" y="48"/>
              </a:cxn>
              <a:cxn ang="0">
                <a:pos x="158" y="46"/>
              </a:cxn>
            </a:cxnLst>
            <a:rect l="0" t="0" r="r" b="b"/>
            <a:pathLst>
              <a:path w="158" h="107">
                <a:moveTo>
                  <a:pt x="158" y="46"/>
                </a:moveTo>
                <a:cubicBezTo>
                  <a:pt x="157" y="49"/>
                  <a:pt x="155" y="51"/>
                  <a:pt x="155" y="54"/>
                </a:cubicBezTo>
                <a:cubicBezTo>
                  <a:pt x="155" y="59"/>
                  <a:pt x="155" y="59"/>
                  <a:pt x="155" y="59"/>
                </a:cubicBezTo>
                <a:cubicBezTo>
                  <a:pt x="155" y="63"/>
                  <a:pt x="155" y="66"/>
                  <a:pt x="153" y="68"/>
                </a:cubicBezTo>
                <a:cubicBezTo>
                  <a:pt x="148" y="71"/>
                  <a:pt x="143" y="68"/>
                  <a:pt x="140" y="73"/>
                </a:cubicBezTo>
                <a:cubicBezTo>
                  <a:pt x="139" y="75"/>
                  <a:pt x="138" y="77"/>
                  <a:pt x="138" y="79"/>
                </a:cubicBezTo>
                <a:cubicBezTo>
                  <a:pt x="138" y="82"/>
                  <a:pt x="141" y="83"/>
                  <a:pt x="143" y="85"/>
                </a:cubicBezTo>
                <a:cubicBezTo>
                  <a:pt x="145" y="90"/>
                  <a:pt x="146" y="92"/>
                  <a:pt x="148" y="96"/>
                </a:cubicBezTo>
                <a:cubicBezTo>
                  <a:pt x="148" y="96"/>
                  <a:pt x="148" y="96"/>
                  <a:pt x="148" y="96"/>
                </a:cubicBezTo>
                <a:cubicBezTo>
                  <a:pt x="147" y="97"/>
                  <a:pt x="145" y="98"/>
                  <a:pt x="143" y="99"/>
                </a:cubicBezTo>
                <a:cubicBezTo>
                  <a:pt x="141" y="99"/>
                  <a:pt x="139" y="101"/>
                  <a:pt x="137" y="101"/>
                </a:cubicBezTo>
                <a:cubicBezTo>
                  <a:pt x="135" y="101"/>
                  <a:pt x="134" y="100"/>
                  <a:pt x="132" y="100"/>
                </a:cubicBezTo>
                <a:cubicBezTo>
                  <a:pt x="128" y="100"/>
                  <a:pt x="128" y="107"/>
                  <a:pt x="123" y="107"/>
                </a:cubicBezTo>
                <a:cubicBezTo>
                  <a:pt x="112" y="107"/>
                  <a:pt x="106" y="104"/>
                  <a:pt x="96" y="100"/>
                </a:cubicBezTo>
                <a:cubicBezTo>
                  <a:pt x="89" y="97"/>
                  <a:pt x="84" y="97"/>
                  <a:pt x="78" y="95"/>
                </a:cubicBezTo>
                <a:cubicBezTo>
                  <a:pt x="74" y="94"/>
                  <a:pt x="73" y="92"/>
                  <a:pt x="70" y="90"/>
                </a:cubicBezTo>
                <a:cubicBezTo>
                  <a:pt x="69" y="89"/>
                  <a:pt x="67" y="89"/>
                  <a:pt x="65" y="89"/>
                </a:cubicBezTo>
                <a:cubicBezTo>
                  <a:pt x="61" y="88"/>
                  <a:pt x="59" y="87"/>
                  <a:pt x="55" y="86"/>
                </a:cubicBezTo>
                <a:cubicBezTo>
                  <a:pt x="50" y="85"/>
                  <a:pt x="47" y="84"/>
                  <a:pt x="41" y="84"/>
                </a:cubicBezTo>
                <a:cubicBezTo>
                  <a:pt x="36" y="84"/>
                  <a:pt x="36" y="84"/>
                  <a:pt x="36" y="84"/>
                </a:cubicBezTo>
                <a:cubicBezTo>
                  <a:pt x="31" y="84"/>
                  <a:pt x="27" y="81"/>
                  <a:pt x="21" y="81"/>
                </a:cubicBezTo>
                <a:cubicBezTo>
                  <a:pt x="12" y="81"/>
                  <a:pt x="12" y="81"/>
                  <a:pt x="12" y="81"/>
                </a:cubicBezTo>
                <a:cubicBezTo>
                  <a:pt x="9" y="81"/>
                  <a:pt x="8" y="79"/>
                  <a:pt x="5" y="79"/>
                </a:cubicBezTo>
                <a:cubicBezTo>
                  <a:pt x="0" y="79"/>
                  <a:pt x="0" y="79"/>
                  <a:pt x="0" y="79"/>
                </a:cubicBezTo>
                <a:cubicBezTo>
                  <a:pt x="0" y="77"/>
                  <a:pt x="0" y="76"/>
                  <a:pt x="0" y="74"/>
                </a:cubicBezTo>
                <a:cubicBezTo>
                  <a:pt x="0" y="68"/>
                  <a:pt x="8" y="67"/>
                  <a:pt x="8" y="61"/>
                </a:cubicBezTo>
                <a:cubicBezTo>
                  <a:pt x="8" y="58"/>
                  <a:pt x="7" y="57"/>
                  <a:pt x="5" y="57"/>
                </a:cubicBezTo>
                <a:cubicBezTo>
                  <a:pt x="5" y="57"/>
                  <a:pt x="5" y="57"/>
                  <a:pt x="5" y="57"/>
                </a:cubicBezTo>
                <a:cubicBezTo>
                  <a:pt x="5" y="56"/>
                  <a:pt x="4" y="56"/>
                  <a:pt x="4" y="55"/>
                </a:cubicBezTo>
                <a:cubicBezTo>
                  <a:pt x="4" y="53"/>
                  <a:pt x="6" y="52"/>
                  <a:pt x="6" y="49"/>
                </a:cubicBezTo>
                <a:cubicBezTo>
                  <a:pt x="6" y="43"/>
                  <a:pt x="2" y="40"/>
                  <a:pt x="2" y="33"/>
                </a:cubicBezTo>
                <a:cubicBezTo>
                  <a:pt x="2" y="28"/>
                  <a:pt x="3" y="22"/>
                  <a:pt x="9" y="22"/>
                </a:cubicBezTo>
                <a:cubicBezTo>
                  <a:pt x="14" y="21"/>
                  <a:pt x="17" y="23"/>
                  <a:pt x="21" y="20"/>
                </a:cubicBezTo>
                <a:cubicBezTo>
                  <a:pt x="21" y="20"/>
                  <a:pt x="21" y="20"/>
                  <a:pt x="21" y="20"/>
                </a:cubicBezTo>
                <a:cubicBezTo>
                  <a:pt x="25" y="20"/>
                  <a:pt x="27" y="20"/>
                  <a:pt x="31" y="20"/>
                </a:cubicBezTo>
                <a:cubicBezTo>
                  <a:pt x="32" y="20"/>
                  <a:pt x="32" y="18"/>
                  <a:pt x="33" y="18"/>
                </a:cubicBezTo>
                <a:cubicBezTo>
                  <a:pt x="34" y="17"/>
                  <a:pt x="35" y="16"/>
                  <a:pt x="36" y="14"/>
                </a:cubicBezTo>
                <a:cubicBezTo>
                  <a:pt x="40" y="10"/>
                  <a:pt x="41" y="7"/>
                  <a:pt x="43" y="2"/>
                </a:cubicBezTo>
                <a:cubicBezTo>
                  <a:pt x="43" y="2"/>
                  <a:pt x="43" y="2"/>
                  <a:pt x="43" y="2"/>
                </a:cubicBezTo>
                <a:cubicBezTo>
                  <a:pt x="43" y="2"/>
                  <a:pt x="44" y="2"/>
                  <a:pt x="44" y="2"/>
                </a:cubicBezTo>
                <a:cubicBezTo>
                  <a:pt x="49" y="2"/>
                  <a:pt x="49" y="2"/>
                  <a:pt x="49" y="2"/>
                </a:cubicBezTo>
                <a:cubicBezTo>
                  <a:pt x="52" y="2"/>
                  <a:pt x="53" y="0"/>
                  <a:pt x="56" y="0"/>
                </a:cubicBezTo>
                <a:cubicBezTo>
                  <a:pt x="61" y="0"/>
                  <a:pt x="64" y="2"/>
                  <a:pt x="68" y="5"/>
                </a:cubicBezTo>
                <a:cubicBezTo>
                  <a:pt x="70" y="6"/>
                  <a:pt x="70" y="8"/>
                  <a:pt x="72" y="10"/>
                </a:cubicBezTo>
                <a:cubicBezTo>
                  <a:pt x="74" y="12"/>
                  <a:pt x="75" y="11"/>
                  <a:pt x="78" y="11"/>
                </a:cubicBezTo>
                <a:cubicBezTo>
                  <a:pt x="81" y="11"/>
                  <a:pt x="82" y="9"/>
                  <a:pt x="85" y="9"/>
                </a:cubicBezTo>
                <a:cubicBezTo>
                  <a:pt x="88" y="9"/>
                  <a:pt x="89" y="11"/>
                  <a:pt x="92" y="12"/>
                </a:cubicBezTo>
                <a:cubicBezTo>
                  <a:pt x="98" y="15"/>
                  <a:pt x="101" y="17"/>
                  <a:pt x="107" y="17"/>
                </a:cubicBezTo>
                <a:cubicBezTo>
                  <a:pt x="109" y="17"/>
                  <a:pt x="109" y="15"/>
                  <a:pt x="109" y="14"/>
                </a:cubicBezTo>
                <a:cubicBezTo>
                  <a:pt x="110" y="13"/>
                  <a:pt x="111" y="13"/>
                  <a:pt x="113" y="13"/>
                </a:cubicBezTo>
                <a:cubicBezTo>
                  <a:pt x="119" y="13"/>
                  <a:pt x="122" y="16"/>
                  <a:pt x="125" y="21"/>
                </a:cubicBezTo>
                <a:cubicBezTo>
                  <a:pt x="126" y="24"/>
                  <a:pt x="130" y="23"/>
                  <a:pt x="131" y="26"/>
                </a:cubicBezTo>
                <a:cubicBezTo>
                  <a:pt x="132" y="32"/>
                  <a:pt x="130" y="36"/>
                  <a:pt x="133" y="41"/>
                </a:cubicBezTo>
                <a:cubicBezTo>
                  <a:pt x="135" y="44"/>
                  <a:pt x="137" y="44"/>
                  <a:pt x="141" y="45"/>
                </a:cubicBezTo>
                <a:cubicBezTo>
                  <a:pt x="143" y="46"/>
                  <a:pt x="144" y="46"/>
                  <a:pt x="146" y="46"/>
                </a:cubicBezTo>
                <a:cubicBezTo>
                  <a:pt x="147" y="46"/>
                  <a:pt x="148" y="45"/>
                  <a:pt x="149" y="45"/>
                </a:cubicBezTo>
                <a:cubicBezTo>
                  <a:pt x="152" y="45"/>
                  <a:pt x="152" y="48"/>
                  <a:pt x="155" y="48"/>
                </a:cubicBezTo>
                <a:cubicBezTo>
                  <a:pt x="156" y="48"/>
                  <a:pt x="157" y="47"/>
                  <a:pt x="158" y="4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28"/>
          <p:cNvSpPr>
            <a:spLocks/>
          </p:cNvSpPr>
          <p:nvPr/>
        </p:nvSpPr>
        <p:spPr bwMode="auto">
          <a:xfrm>
            <a:off x="3635201" y="4039395"/>
            <a:ext cx="205647" cy="200038"/>
          </a:xfrm>
          <a:custGeom>
            <a:avLst/>
            <a:gdLst/>
            <a:ahLst/>
            <a:cxnLst>
              <a:cxn ang="0">
                <a:pos x="53" y="66"/>
              </a:cxn>
              <a:cxn ang="0">
                <a:pos x="52" y="64"/>
              </a:cxn>
              <a:cxn ang="0">
                <a:pos x="54" y="58"/>
              </a:cxn>
              <a:cxn ang="0">
                <a:pos x="50" y="42"/>
              </a:cxn>
              <a:cxn ang="0">
                <a:pos x="57" y="31"/>
              </a:cxn>
              <a:cxn ang="0">
                <a:pos x="69" y="29"/>
              </a:cxn>
              <a:cxn ang="0">
                <a:pos x="69" y="29"/>
              </a:cxn>
              <a:cxn ang="0">
                <a:pos x="65" y="17"/>
              </a:cxn>
              <a:cxn ang="0">
                <a:pos x="67" y="12"/>
              </a:cxn>
              <a:cxn ang="0">
                <a:pos x="67" y="12"/>
              </a:cxn>
              <a:cxn ang="0">
                <a:pos x="64" y="10"/>
              </a:cxn>
              <a:cxn ang="0">
                <a:pos x="61" y="7"/>
              </a:cxn>
              <a:cxn ang="0">
                <a:pos x="55" y="9"/>
              </a:cxn>
              <a:cxn ang="0">
                <a:pos x="45" y="6"/>
              </a:cxn>
              <a:cxn ang="0">
                <a:pos x="42" y="4"/>
              </a:cxn>
              <a:cxn ang="0">
                <a:pos x="36" y="4"/>
              </a:cxn>
              <a:cxn ang="0">
                <a:pos x="25" y="1"/>
              </a:cxn>
              <a:cxn ang="0">
                <a:pos x="14" y="29"/>
              </a:cxn>
              <a:cxn ang="0">
                <a:pos x="8" y="42"/>
              </a:cxn>
              <a:cxn ang="0">
                <a:pos x="7" y="46"/>
              </a:cxn>
              <a:cxn ang="0">
                <a:pos x="1" y="52"/>
              </a:cxn>
              <a:cxn ang="0">
                <a:pos x="0" y="57"/>
              </a:cxn>
              <a:cxn ang="0">
                <a:pos x="0" y="58"/>
              </a:cxn>
              <a:cxn ang="0">
                <a:pos x="13" y="58"/>
              </a:cxn>
              <a:cxn ang="0">
                <a:pos x="19" y="56"/>
              </a:cxn>
              <a:cxn ang="0">
                <a:pos x="20" y="55"/>
              </a:cxn>
              <a:cxn ang="0">
                <a:pos x="26" y="55"/>
              </a:cxn>
              <a:cxn ang="0">
                <a:pos x="32" y="60"/>
              </a:cxn>
              <a:cxn ang="0">
                <a:pos x="48" y="67"/>
              </a:cxn>
              <a:cxn ang="0">
                <a:pos x="52" y="66"/>
              </a:cxn>
              <a:cxn ang="0">
                <a:pos x="53" y="66"/>
              </a:cxn>
            </a:cxnLst>
            <a:rect l="0" t="0" r="r" b="b"/>
            <a:pathLst>
              <a:path w="69" h="67">
                <a:moveTo>
                  <a:pt x="53" y="66"/>
                </a:moveTo>
                <a:cubicBezTo>
                  <a:pt x="53" y="65"/>
                  <a:pt x="52" y="65"/>
                  <a:pt x="52" y="64"/>
                </a:cubicBezTo>
                <a:cubicBezTo>
                  <a:pt x="52" y="62"/>
                  <a:pt x="54" y="61"/>
                  <a:pt x="54" y="58"/>
                </a:cubicBezTo>
                <a:cubicBezTo>
                  <a:pt x="54" y="52"/>
                  <a:pt x="50" y="49"/>
                  <a:pt x="50" y="42"/>
                </a:cubicBezTo>
                <a:cubicBezTo>
                  <a:pt x="50" y="37"/>
                  <a:pt x="51" y="31"/>
                  <a:pt x="57" y="31"/>
                </a:cubicBezTo>
                <a:cubicBezTo>
                  <a:pt x="62" y="30"/>
                  <a:pt x="65" y="32"/>
                  <a:pt x="69" y="29"/>
                </a:cubicBezTo>
                <a:cubicBezTo>
                  <a:pt x="69" y="29"/>
                  <a:pt x="69" y="29"/>
                  <a:pt x="69" y="29"/>
                </a:cubicBezTo>
                <a:cubicBezTo>
                  <a:pt x="66" y="25"/>
                  <a:pt x="65" y="22"/>
                  <a:pt x="65" y="17"/>
                </a:cubicBezTo>
                <a:cubicBezTo>
                  <a:pt x="65" y="15"/>
                  <a:pt x="66" y="13"/>
                  <a:pt x="67" y="12"/>
                </a:cubicBezTo>
                <a:cubicBezTo>
                  <a:pt x="67" y="12"/>
                  <a:pt x="67" y="12"/>
                  <a:pt x="67" y="12"/>
                </a:cubicBezTo>
                <a:cubicBezTo>
                  <a:pt x="66" y="12"/>
                  <a:pt x="65" y="11"/>
                  <a:pt x="64" y="10"/>
                </a:cubicBezTo>
                <a:cubicBezTo>
                  <a:pt x="63" y="9"/>
                  <a:pt x="63" y="7"/>
                  <a:pt x="61" y="7"/>
                </a:cubicBezTo>
                <a:cubicBezTo>
                  <a:pt x="59" y="7"/>
                  <a:pt x="58" y="9"/>
                  <a:pt x="55" y="9"/>
                </a:cubicBezTo>
                <a:cubicBezTo>
                  <a:pt x="51" y="9"/>
                  <a:pt x="49" y="7"/>
                  <a:pt x="45" y="6"/>
                </a:cubicBezTo>
                <a:cubicBezTo>
                  <a:pt x="44" y="5"/>
                  <a:pt x="43" y="4"/>
                  <a:pt x="42" y="4"/>
                </a:cubicBezTo>
                <a:cubicBezTo>
                  <a:pt x="36" y="4"/>
                  <a:pt x="36" y="4"/>
                  <a:pt x="36" y="4"/>
                </a:cubicBezTo>
                <a:cubicBezTo>
                  <a:pt x="30" y="4"/>
                  <a:pt x="32" y="0"/>
                  <a:pt x="25" y="1"/>
                </a:cubicBezTo>
                <a:cubicBezTo>
                  <a:pt x="17" y="10"/>
                  <a:pt x="16" y="18"/>
                  <a:pt x="14" y="29"/>
                </a:cubicBezTo>
                <a:cubicBezTo>
                  <a:pt x="13" y="34"/>
                  <a:pt x="10" y="37"/>
                  <a:pt x="8" y="42"/>
                </a:cubicBezTo>
                <a:cubicBezTo>
                  <a:pt x="7" y="43"/>
                  <a:pt x="7" y="45"/>
                  <a:pt x="7" y="46"/>
                </a:cubicBezTo>
                <a:cubicBezTo>
                  <a:pt x="5" y="49"/>
                  <a:pt x="3" y="49"/>
                  <a:pt x="1" y="52"/>
                </a:cubicBezTo>
                <a:cubicBezTo>
                  <a:pt x="0" y="53"/>
                  <a:pt x="1" y="55"/>
                  <a:pt x="0" y="57"/>
                </a:cubicBezTo>
                <a:cubicBezTo>
                  <a:pt x="0" y="58"/>
                  <a:pt x="0" y="58"/>
                  <a:pt x="0" y="58"/>
                </a:cubicBezTo>
                <a:cubicBezTo>
                  <a:pt x="5" y="58"/>
                  <a:pt x="8" y="58"/>
                  <a:pt x="13" y="58"/>
                </a:cubicBezTo>
                <a:cubicBezTo>
                  <a:pt x="16" y="58"/>
                  <a:pt x="17" y="57"/>
                  <a:pt x="19" y="56"/>
                </a:cubicBezTo>
                <a:cubicBezTo>
                  <a:pt x="19" y="56"/>
                  <a:pt x="19" y="55"/>
                  <a:pt x="20" y="55"/>
                </a:cubicBezTo>
                <a:cubicBezTo>
                  <a:pt x="22" y="55"/>
                  <a:pt x="23" y="55"/>
                  <a:pt x="26" y="55"/>
                </a:cubicBezTo>
                <a:cubicBezTo>
                  <a:pt x="29" y="55"/>
                  <a:pt x="30" y="58"/>
                  <a:pt x="32" y="60"/>
                </a:cubicBezTo>
                <a:cubicBezTo>
                  <a:pt x="38" y="64"/>
                  <a:pt x="41" y="67"/>
                  <a:pt x="48" y="67"/>
                </a:cubicBezTo>
                <a:cubicBezTo>
                  <a:pt x="50" y="67"/>
                  <a:pt x="51" y="66"/>
                  <a:pt x="52" y="66"/>
                </a:cubicBezTo>
                <a:cubicBezTo>
                  <a:pt x="53" y="66"/>
                  <a:pt x="53" y="66"/>
                  <a:pt x="53" y="6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29"/>
          <p:cNvSpPr>
            <a:spLocks/>
          </p:cNvSpPr>
          <p:nvPr/>
        </p:nvSpPr>
        <p:spPr bwMode="auto">
          <a:xfrm>
            <a:off x="3827760" y="4039395"/>
            <a:ext cx="78520" cy="85997"/>
          </a:xfrm>
          <a:custGeom>
            <a:avLst/>
            <a:gdLst/>
            <a:ahLst/>
            <a:cxnLst>
              <a:cxn ang="0">
                <a:pos x="2" y="12"/>
              </a:cxn>
              <a:cxn ang="0">
                <a:pos x="10" y="14"/>
              </a:cxn>
              <a:cxn ang="0">
                <a:pos x="21" y="9"/>
              </a:cxn>
              <a:cxn ang="0">
                <a:pos x="26" y="11"/>
              </a:cxn>
              <a:cxn ang="0">
                <a:pos x="26" y="11"/>
              </a:cxn>
              <a:cxn ang="0">
                <a:pos x="19" y="23"/>
              </a:cxn>
              <a:cxn ang="0">
                <a:pos x="16" y="27"/>
              </a:cxn>
              <a:cxn ang="0">
                <a:pos x="14" y="29"/>
              </a:cxn>
              <a:cxn ang="0">
                <a:pos x="4" y="29"/>
              </a:cxn>
              <a:cxn ang="0">
                <a:pos x="4" y="29"/>
              </a:cxn>
              <a:cxn ang="0">
                <a:pos x="0" y="17"/>
              </a:cxn>
              <a:cxn ang="0">
                <a:pos x="2" y="12"/>
              </a:cxn>
            </a:cxnLst>
            <a:rect l="0" t="0" r="r" b="b"/>
            <a:pathLst>
              <a:path w="26" h="29">
                <a:moveTo>
                  <a:pt x="2" y="12"/>
                </a:moveTo>
                <a:cubicBezTo>
                  <a:pt x="4" y="13"/>
                  <a:pt x="7" y="14"/>
                  <a:pt x="10" y="14"/>
                </a:cubicBezTo>
                <a:cubicBezTo>
                  <a:pt x="20" y="14"/>
                  <a:pt x="16" y="0"/>
                  <a:pt x="21" y="9"/>
                </a:cubicBezTo>
                <a:cubicBezTo>
                  <a:pt x="22" y="11"/>
                  <a:pt x="24" y="11"/>
                  <a:pt x="26" y="11"/>
                </a:cubicBezTo>
                <a:cubicBezTo>
                  <a:pt x="26" y="11"/>
                  <a:pt x="26" y="11"/>
                  <a:pt x="26" y="11"/>
                </a:cubicBezTo>
                <a:cubicBezTo>
                  <a:pt x="24" y="16"/>
                  <a:pt x="23" y="19"/>
                  <a:pt x="19" y="23"/>
                </a:cubicBezTo>
                <a:cubicBezTo>
                  <a:pt x="18" y="25"/>
                  <a:pt x="17" y="26"/>
                  <a:pt x="16" y="27"/>
                </a:cubicBezTo>
                <a:cubicBezTo>
                  <a:pt x="15" y="27"/>
                  <a:pt x="15" y="29"/>
                  <a:pt x="14" y="29"/>
                </a:cubicBezTo>
                <a:cubicBezTo>
                  <a:pt x="10" y="29"/>
                  <a:pt x="8" y="29"/>
                  <a:pt x="4" y="29"/>
                </a:cubicBezTo>
                <a:cubicBezTo>
                  <a:pt x="4" y="29"/>
                  <a:pt x="4" y="29"/>
                  <a:pt x="4" y="29"/>
                </a:cubicBezTo>
                <a:cubicBezTo>
                  <a:pt x="1" y="25"/>
                  <a:pt x="0" y="22"/>
                  <a:pt x="0" y="17"/>
                </a:cubicBezTo>
                <a:cubicBezTo>
                  <a:pt x="0" y="15"/>
                  <a:pt x="1" y="13"/>
                  <a:pt x="2"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8" name="Freeform 30"/>
          <p:cNvSpPr>
            <a:spLocks/>
          </p:cNvSpPr>
          <p:nvPr/>
        </p:nvSpPr>
        <p:spPr bwMode="auto">
          <a:xfrm>
            <a:off x="3294950" y="3674840"/>
            <a:ext cx="400075" cy="373902"/>
          </a:xfrm>
          <a:custGeom>
            <a:avLst/>
            <a:gdLst/>
            <a:ahLst/>
            <a:cxnLst>
              <a:cxn ang="0">
                <a:pos x="4" y="54"/>
              </a:cxn>
              <a:cxn ang="0">
                <a:pos x="11" y="61"/>
              </a:cxn>
              <a:cxn ang="0">
                <a:pos x="19" y="67"/>
              </a:cxn>
              <a:cxn ang="0">
                <a:pos x="24" y="67"/>
              </a:cxn>
              <a:cxn ang="0">
                <a:pos x="34" y="65"/>
              </a:cxn>
              <a:cxn ang="0">
                <a:pos x="32" y="56"/>
              </a:cxn>
              <a:cxn ang="0">
                <a:pos x="43" y="36"/>
              </a:cxn>
              <a:cxn ang="0">
                <a:pos x="49" y="32"/>
              </a:cxn>
              <a:cxn ang="0">
                <a:pos x="66" y="28"/>
              </a:cxn>
              <a:cxn ang="0">
                <a:pos x="88" y="15"/>
              </a:cxn>
              <a:cxn ang="0">
                <a:pos x="97" y="4"/>
              </a:cxn>
              <a:cxn ang="0">
                <a:pos x="99" y="1"/>
              </a:cxn>
              <a:cxn ang="0">
                <a:pos x="108" y="0"/>
              </a:cxn>
              <a:cxn ang="0">
                <a:pos x="117" y="6"/>
              </a:cxn>
              <a:cxn ang="0">
                <a:pos x="130" y="21"/>
              </a:cxn>
              <a:cxn ang="0">
                <a:pos x="130" y="21"/>
              </a:cxn>
              <a:cxn ang="0">
                <a:pos x="130" y="21"/>
              </a:cxn>
              <a:cxn ang="0">
                <a:pos x="130" y="30"/>
              </a:cxn>
              <a:cxn ang="0">
                <a:pos x="132" y="33"/>
              </a:cxn>
              <a:cxn ang="0">
                <a:pos x="135" y="41"/>
              </a:cxn>
              <a:cxn ang="0">
                <a:pos x="132" y="58"/>
              </a:cxn>
              <a:cxn ang="0">
                <a:pos x="134" y="65"/>
              </a:cxn>
              <a:cxn ang="0">
                <a:pos x="131" y="73"/>
              </a:cxn>
              <a:cxn ang="0">
                <a:pos x="128" y="87"/>
              </a:cxn>
              <a:cxn ang="0">
                <a:pos x="128" y="91"/>
              </a:cxn>
              <a:cxn ang="0">
                <a:pos x="130" y="103"/>
              </a:cxn>
              <a:cxn ang="0">
                <a:pos x="124" y="121"/>
              </a:cxn>
              <a:cxn ang="0">
                <a:pos x="124" y="121"/>
              </a:cxn>
              <a:cxn ang="0">
                <a:pos x="121" y="119"/>
              </a:cxn>
              <a:cxn ang="0">
                <a:pos x="114" y="115"/>
              </a:cxn>
              <a:cxn ang="0">
                <a:pos x="114" y="110"/>
              </a:cxn>
              <a:cxn ang="0">
                <a:pos x="114" y="110"/>
              </a:cxn>
              <a:cxn ang="0">
                <a:pos x="107" y="109"/>
              </a:cxn>
              <a:cxn ang="0">
                <a:pos x="98" y="105"/>
              </a:cxn>
              <a:cxn ang="0">
                <a:pos x="87" y="117"/>
              </a:cxn>
              <a:cxn ang="0">
                <a:pos x="86" y="117"/>
              </a:cxn>
              <a:cxn ang="0">
                <a:pos x="74" y="109"/>
              </a:cxn>
              <a:cxn ang="0">
                <a:pos x="68" y="107"/>
              </a:cxn>
              <a:cxn ang="0">
                <a:pos x="53" y="100"/>
              </a:cxn>
              <a:cxn ang="0">
                <a:pos x="53" y="101"/>
              </a:cxn>
              <a:cxn ang="0">
                <a:pos x="52" y="103"/>
              </a:cxn>
              <a:cxn ang="0">
                <a:pos x="56" y="110"/>
              </a:cxn>
              <a:cxn ang="0">
                <a:pos x="59" y="119"/>
              </a:cxn>
              <a:cxn ang="0">
                <a:pos x="61" y="124"/>
              </a:cxn>
              <a:cxn ang="0">
                <a:pos x="61" y="125"/>
              </a:cxn>
              <a:cxn ang="0">
                <a:pos x="57" y="125"/>
              </a:cxn>
              <a:cxn ang="0">
                <a:pos x="52" y="124"/>
              </a:cxn>
              <a:cxn ang="0">
                <a:pos x="51" y="119"/>
              </a:cxn>
              <a:cxn ang="0">
                <a:pos x="47" y="116"/>
              </a:cxn>
              <a:cxn ang="0">
                <a:pos x="40" y="109"/>
              </a:cxn>
              <a:cxn ang="0">
                <a:pos x="36" y="106"/>
              </a:cxn>
              <a:cxn ang="0">
                <a:pos x="31" y="101"/>
              </a:cxn>
              <a:cxn ang="0">
                <a:pos x="28" y="99"/>
              </a:cxn>
              <a:cxn ang="0">
                <a:pos x="24" y="94"/>
              </a:cxn>
              <a:cxn ang="0">
                <a:pos x="18" y="84"/>
              </a:cxn>
              <a:cxn ang="0">
                <a:pos x="17" y="83"/>
              </a:cxn>
              <a:cxn ang="0">
                <a:pos x="14" y="78"/>
              </a:cxn>
              <a:cxn ang="0">
                <a:pos x="8" y="73"/>
              </a:cxn>
              <a:cxn ang="0">
                <a:pos x="3" y="71"/>
              </a:cxn>
              <a:cxn ang="0">
                <a:pos x="2" y="68"/>
              </a:cxn>
              <a:cxn ang="0">
                <a:pos x="0" y="67"/>
              </a:cxn>
              <a:cxn ang="0">
                <a:pos x="0" y="67"/>
              </a:cxn>
              <a:cxn ang="0">
                <a:pos x="4" y="54"/>
              </a:cxn>
            </a:cxnLst>
            <a:rect l="0" t="0" r="r" b="b"/>
            <a:pathLst>
              <a:path w="135" h="126">
                <a:moveTo>
                  <a:pt x="4" y="54"/>
                </a:moveTo>
                <a:cubicBezTo>
                  <a:pt x="8" y="56"/>
                  <a:pt x="9" y="58"/>
                  <a:pt x="11" y="61"/>
                </a:cubicBezTo>
                <a:cubicBezTo>
                  <a:pt x="14" y="64"/>
                  <a:pt x="15" y="67"/>
                  <a:pt x="19" y="67"/>
                </a:cubicBezTo>
                <a:cubicBezTo>
                  <a:pt x="24" y="67"/>
                  <a:pt x="24" y="67"/>
                  <a:pt x="24" y="67"/>
                </a:cubicBezTo>
                <a:cubicBezTo>
                  <a:pt x="28" y="67"/>
                  <a:pt x="30" y="65"/>
                  <a:pt x="34" y="65"/>
                </a:cubicBezTo>
                <a:cubicBezTo>
                  <a:pt x="34" y="62"/>
                  <a:pt x="32" y="59"/>
                  <a:pt x="32" y="56"/>
                </a:cubicBezTo>
                <a:cubicBezTo>
                  <a:pt x="32" y="47"/>
                  <a:pt x="36" y="41"/>
                  <a:pt x="43" y="36"/>
                </a:cubicBezTo>
                <a:cubicBezTo>
                  <a:pt x="46" y="34"/>
                  <a:pt x="47" y="33"/>
                  <a:pt x="49" y="32"/>
                </a:cubicBezTo>
                <a:cubicBezTo>
                  <a:pt x="56" y="30"/>
                  <a:pt x="60" y="30"/>
                  <a:pt x="66" y="28"/>
                </a:cubicBezTo>
                <a:cubicBezTo>
                  <a:pt x="76" y="24"/>
                  <a:pt x="81" y="21"/>
                  <a:pt x="88" y="15"/>
                </a:cubicBezTo>
                <a:cubicBezTo>
                  <a:pt x="92" y="12"/>
                  <a:pt x="94" y="8"/>
                  <a:pt x="97" y="4"/>
                </a:cubicBezTo>
                <a:cubicBezTo>
                  <a:pt x="97" y="3"/>
                  <a:pt x="98" y="2"/>
                  <a:pt x="99" y="1"/>
                </a:cubicBezTo>
                <a:cubicBezTo>
                  <a:pt x="102" y="0"/>
                  <a:pt x="104" y="0"/>
                  <a:pt x="108" y="0"/>
                </a:cubicBezTo>
                <a:cubicBezTo>
                  <a:pt x="112" y="0"/>
                  <a:pt x="114" y="3"/>
                  <a:pt x="117" y="6"/>
                </a:cubicBezTo>
                <a:cubicBezTo>
                  <a:pt x="121" y="13"/>
                  <a:pt x="122" y="18"/>
                  <a:pt x="130" y="21"/>
                </a:cubicBezTo>
                <a:cubicBezTo>
                  <a:pt x="130" y="21"/>
                  <a:pt x="130" y="21"/>
                  <a:pt x="130" y="21"/>
                </a:cubicBezTo>
                <a:cubicBezTo>
                  <a:pt x="130" y="21"/>
                  <a:pt x="130" y="21"/>
                  <a:pt x="130" y="21"/>
                </a:cubicBezTo>
                <a:cubicBezTo>
                  <a:pt x="130" y="25"/>
                  <a:pt x="130" y="26"/>
                  <a:pt x="130" y="30"/>
                </a:cubicBezTo>
                <a:cubicBezTo>
                  <a:pt x="130" y="31"/>
                  <a:pt x="131" y="32"/>
                  <a:pt x="132" y="33"/>
                </a:cubicBezTo>
                <a:cubicBezTo>
                  <a:pt x="134" y="36"/>
                  <a:pt x="135" y="38"/>
                  <a:pt x="135" y="41"/>
                </a:cubicBezTo>
                <a:cubicBezTo>
                  <a:pt x="135" y="48"/>
                  <a:pt x="132" y="51"/>
                  <a:pt x="132" y="58"/>
                </a:cubicBezTo>
                <a:cubicBezTo>
                  <a:pt x="132" y="61"/>
                  <a:pt x="134" y="62"/>
                  <a:pt x="134" y="65"/>
                </a:cubicBezTo>
                <a:cubicBezTo>
                  <a:pt x="134" y="68"/>
                  <a:pt x="133" y="70"/>
                  <a:pt x="131" y="73"/>
                </a:cubicBezTo>
                <a:cubicBezTo>
                  <a:pt x="129" y="78"/>
                  <a:pt x="128" y="81"/>
                  <a:pt x="128" y="87"/>
                </a:cubicBezTo>
                <a:cubicBezTo>
                  <a:pt x="128" y="91"/>
                  <a:pt x="128" y="91"/>
                  <a:pt x="128" y="91"/>
                </a:cubicBezTo>
                <a:cubicBezTo>
                  <a:pt x="130" y="103"/>
                  <a:pt x="130" y="103"/>
                  <a:pt x="130" y="103"/>
                </a:cubicBezTo>
                <a:cubicBezTo>
                  <a:pt x="130" y="111"/>
                  <a:pt x="128" y="115"/>
                  <a:pt x="124" y="121"/>
                </a:cubicBezTo>
                <a:cubicBezTo>
                  <a:pt x="124" y="122"/>
                  <a:pt x="124" y="122"/>
                  <a:pt x="124" y="121"/>
                </a:cubicBezTo>
                <a:cubicBezTo>
                  <a:pt x="123" y="121"/>
                  <a:pt x="122" y="119"/>
                  <a:pt x="121" y="119"/>
                </a:cubicBezTo>
                <a:cubicBezTo>
                  <a:pt x="118" y="119"/>
                  <a:pt x="114" y="118"/>
                  <a:pt x="114" y="115"/>
                </a:cubicBezTo>
                <a:cubicBezTo>
                  <a:pt x="114" y="110"/>
                  <a:pt x="114" y="110"/>
                  <a:pt x="114" y="110"/>
                </a:cubicBezTo>
                <a:cubicBezTo>
                  <a:pt x="114" y="110"/>
                  <a:pt x="114" y="110"/>
                  <a:pt x="114" y="110"/>
                </a:cubicBezTo>
                <a:cubicBezTo>
                  <a:pt x="111" y="110"/>
                  <a:pt x="110" y="110"/>
                  <a:pt x="107" y="109"/>
                </a:cubicBezTo>
                <a:cubicBezTo>
                  <a:pt x="104" y="108"/>
                  <a:pt x="102" y="105"/>
                  <a:pt x="98" y="105"/>
                </a:cubicBezTo>
                <a:cubicBezTo>
                  <a:pt x="92" y="105"/>
                  <a:pt x="89" y="111"/>
                  <a:pt x="87" y="117"/>
                </a:cubicBezTo>
                <a:cubicBezTo>
                  <a:pt x="86" y="117"/>
                  <a:pt x="86" y="117"/>
                  <a:pt x="86" y="117"/>
                </a:cubicBezTo>
                <a:cubicBezTo>
                  <a:pt x="82" y="114"/>
                  <a:pt x="79" y="111"/>
                  <a:pt x="74" y="109"/>
                </a:cubicBezTo>
                <a:cubicBezTo>
                  <a:pt x="72" y="109"/>
                  <a:pt x="70" y="109"/>
                  <a:pt x="68" y="107"/>
                </a:cubicBezTo>
                <a:cubicBezTo>
                  <a:pt x="63" y="104"/>
                  <a:pt x="59" y="101"/>
                  <a:pt x="53" y="100"/>
                </a:cubicBezTo>
                <a:cubicBezTo>
                  <a:pt x="53" y="100"/>
                  <a:pt x="53" y="100"/>
                  <a:pt x="53" y="101"/>
                </a:cubicBezTo>
                <a:cubicBezTo>
                  <a:pt x="52" y="102"/>
                  <a:pt x="52" y="102"/>
                  <a:pt x="52" y="103"/>
                </a:cubicBezTo>
                <a:cubicBezTo>
                  <a:pt x="52" y="106"/>
                  <a:pt x="56" y="107"/>
                  <a:pt x="56" y="110"/>
                </a:cubicBezTo>
                <a:cubicBezTo>
                  <a:pt x="58" y="113"/>
                  <a:pt x="58" y="115"/>
                  <a:pt x="59" y="119"/>
                </a:cubicBezTo>
                <a:cubicBezTo>
                  <a:pt x="59" y="121"/>
                  <a:pt x="61" y="122"/>
                  <a:pt x="61" y="124"/>
                </a:cubicBezTo>
                <a:cubicBezTo>
                  <a:pt x="61" y="124"/>
                  <a:pt x="61" y="125"/>
                  <a:pt x="61" y="125"/>
                </a:cubicBezTo>
                <a:cubicBezTo>
                  <a:pt x="57" y="125"/>
                  <a:pt x="57" y="125"/>
                  <a:pt x="57" y="125"/>
                </a:cubicBezTo>
                <a:cubicBezTo>
                  <a:pt x="55" y="125"/>
                  <a:pt x="53" y="126"/>
                  <a:pt x="52" y="124"/>
                </a:cubicBezTo>
                <a:cubicBezTo>
                  <a:pt x="51" y="122"/>
                  <a:pt x="52" y="121"/>
                  <a:pt x="51" y="119"/>
                </a:cubicBezTo>
                <a:cubicBezTo>
                  <a:pt x="50" y="118"/>
                  <a:pt x="49" y="118"/>
                  <a:pt x="47" y="116"/>
                </a:cubicBezTo>
                <a:cubicBezTo>
                  <a:pt x="44" y="114"/>
                  <a:pt x="43" y="112"/>
                  <a:pt x="40" y="109"/>
                </a:cubicBezTo>
                <a:cubicBezTo>
                  <a:pt x="38" y="108"/>
                  <a:pt x="37" y="108"/>
                  <a:pt x="36" y="106"/>
                </a:cubicBezTo>
                <a:cubicBezTo>
                  <a:pt x="35" y="104"/>
                  <a:pt x="34" y="102"/>
                  <a:pt x="31" y="101"/>
                </a:cubicBezTo>
                <a:cubicBezTo>
                  <a:pt x="30" y="100"/>
                  <a:pt x="29" y="100"/>
                  <a:pt x="28" y="99"/>
                </a:cubicBezTo>
                <a:cubicBezTo>
                  <a:pt x="26" y="97"/>
                  <a:pt x="26" y="95"/>
                  <a:pt x="24" y="94"/>
                </a:cubicBezTo>
                <a:cubicBezTo>
                  <a:pt x="20" y="90"/>
                  <a:pt x="18" y="88"/>
                  <a:pt x="18" y="84"/>
                </a:cubicBezTo>
                <a:cubicBezTo>
                  <a:pt x="18" y="83"/>
                  <a:pt x="18" y="83"/>
                  <a:pt x="17" y="83"/>
                </a:cubicBezTo>
                <a:cubicBezTo>
                  <a:pt x="15" y="83"/>
                  <a:pt x="15" y="80"/>
                  <a:pt x="14" y="78"/>
                </a:cubicBezTo>
                <a:cubicBezTo>
                  <a:pt x="13" y="75"/>
                  <a:pt x="11" y="74"/>
                  <a:pt x="8" y="73"/>
                </a:cubicBezTo>
                <a:cubicBezTo>
                  <a:pt x="6" y="72"/>
                  <a:pt x="4" y="73"/>
                  <a:pt x="3" y="71"/>
                </a:cubicBezTo>
                <a:cubicBezTo>
                  <a:pt x="2" y="70"/>
                  <a:pt x="3" y="68"/>
                  <a:pt x="2" y="68"/>
                </a:cubicBezTo>
                <a:cubicBezTo>
                  <a:pt x="1" y="67"/>
                  <a:pt x="0" y="67"/>
                  <a:pt x="0" y="67"/>
                </a:cubicBezTo>
                <a:cubicBezTo>
                  <a:pt x="0" y="67"/>
                  <a:pt x="0" y="67"/>
                  <a:pt x="0" y="67"/>
                </a:cubicBezTo>
                <a:cubicBezTo>
                  <a:pt x="0" y="62"/>
                  <a:pt x="0" y="58"/>
                  <a:pt x="4" y="5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Freeform 31"/>
          <p:cNvSpPr>
            <a:spLocks noEditPoints="1"/>
          </p:cNvSpPr>
          <p:nvPr/>
        </p:nvSpPr>
        <p:spPr bwMode="auto">
          <a:xfrm>
            <a:off x="2821962" y="3407500"/>
            <a:ext cx="484204" cy="560854"/>
          </a:xfrm>
          <a:custGeom>
            <a:avLst/>
            <a:gdLst/>
            <a:ahLst/>
            <a:cxnLst>
              <a:cxn ang="0">
                <a:pos x="67" y="176"/>
              </a:cxn>
              <a:cxn ang="0">
                <a:pos x="70" y="184"/>
              </a:cxn>
              <a:cxn ang="0">
                <a:pos x="75" y="188"/>
              </a:cxn>
              <a:cxn ang="0">
                <a:pos x="81" y="181"/>
              </a:cxn>
              <a:cxn ang="0">
                <a:pos x="71" y="177"/>
              </a:cxn>
              <a:cxn ang="0">
                <a:pos x="159" y="157"/>
              </a:cxn>
              <a:cxn ang="0">
                <a:pos x="155" y="156"/>
              </a:cxn>
              <a:cxn ang="0">
                <a:pos x="143" y="152"/>
              </a:cxn>
              <a:cxn ang="0">
                <a:pos x="137" y="146"/>
              </a:cxn>
              <a:cxn ang="0">
                <a:pos x="122" y="132"/>
              </a:cxn>
              <a:cxn ang="0">
                <a:pos x="109" y="122"/>
              </a:cxn>
              <a:cxn ang="0">
                <a:pos x="83" y="104"/>
              </a:cxn>
              <a:cxn ang="0">
                <a:pos x="74" y="96"/>
              </a:cxn>
              <a:cxn ang="0">
                <a:pos x="73" y="85"/>
              </a:cxn>
              <a:cxn ang="0">
                <a:pos x="53" y="69"/>
              </a:cxn>
              <a:cxn ang="0">
                <a:pos x="17" y="24"/>
              </a:cxn>
              <a:cxn ang="0">
                <a:pos x="0" y="14"/>
              </a:cxn>
              <a:cxn ang="0">
                <a:pos x="11" y="5"/>
              </a:cxn>
              <a:cxn ang="0">
                <a:pos x="25" y="0"/>
              </a:cxn>
              <a:cxn ang="0">
                <a:pos x="43" y="17"/>
              </a:cxn>
              <a:cxn ang="0">
                <a:pos x="58" y="28"/>
              </a:cxn>
              <a:cxn ang="0">
                <a:pos x="74" y="29"/>
              </a:cxn>
              <a:cxn ang="0">
                <a:pos x="74" y="41"/>
              </a:cxn>
              <a:cxn ang="0">
                <a:pos x="90" y="54"/>
              </a:cxn>
              <a:cxn ang="0">
                <a:pos x="107" y="63"/>
              </a:cxn>
              <a:cxn ang="0">
                <a:pos x="108" y="85"/>
              </a:cxn>
              <a:cxn ang="0">
                <a:pos x="102" y="93"/>
              </a:cxn>
              <a:cxn ang="0">
                <a:pos x="108" y="98"/>
              </a:cxn>
              <a:cxn ang="0">
                <a:pos x="123" y="108"/>
              </a:cxn>
              <a:cxn ang="0">
                <a:pos x="129" y="117"/>
              </a:cxn>
              <a:cxn ang="0">
                <a:pos x="149" y="121"/>
              </a:cxn>
              <a:cxn ang="0">
                <a:pos x="163" y="144"/>
              </a:cxn>
            </a:cxnLst>
            <a:rect l="0" t="0" r="r" b="b"/>
            <a:pathLst>
              <a:path w="163" h="189">
                <a:moveTo>
                  <a:pt x="71" y="177"/>
                </a:moveTo>
                <a:cubicBezTo>
                  <a:pt x="69" y="177"/>
                  <a:pt x="69" y="176"/>
                  <a:pt x="67" y="176"/>
                </a:cubicBezTo>
                <a:cubicBezTo>
                  <a:pt x="65" y="176"/>
                  <a:pt x="65" y="178"/>
                  <a:pt x="64" y="179"/>
                </a:cubicBezTo>
                <a:cubicBezTo>
                  <a:pt x="66" y="181"/>
                  <a:pt x="68" y="181"/>
                  <a:pt x="70" y="184"/>
                </a:cubicBezTo>
                <a:cubicBezTo>
                  <a:pt x="71" y="186"/>
                  <a:pt x="71" y="189"/>
                  <a:pt x="73" y="189"/>
                </a:cubicBezTo>
                <a:cubicBezTo>
                  <a:pt x="74" y="189"/>
                  <a:pt x="75" y="188"/>
                  <a:pt x="75" y="188"/>
                </a:cubicBezTo>
                <a:cubicBezTo>
                  <a:pt x="78" y="187"/>
                  <a:pt x="81" y="187"/>
                  <a:pt x="81" y="184"/>
                </a:cubicBezTo>
                <a:cubicBezTo>
                  <a:pt x="81" y="181"/>
                  <a:pt x="81" y="181"/>
                  <a:pt x="81" y="181"/>
                </a:cubicBezTo>
                <a:cubicBezTo>
                  <a:pt x="79" y="181"/>
                  <a:pt x="77" y="182"/>
                  <a:pt x="75" y="180"/>
                </a:cubicBezTo>
                <a:cubicBezTo>
                  <a:pt x="73" y="180"/>
                  <a:pt x="72" y="178"/>
                  <a:pt x="71" y="177"/>
                </a:cubicBezTo>
                <a:close/>
                <a:moveTo>
                  <a:pt x="163" y="144"/>
                </a:moveTo>
                <a:cubicBezTo>
                  <a:pt x="159" y="148"/>
                  <a:pt x="159" y="152"/>
                  <a:pt x="159" y="157"/>
                </a:cubicBezTo>
                <a:cubicBezTo>
                  <a:pt x="159" y="157"/>
                  <a:pt x="159" y="157"/>
                  <a:pt x="159" y="157"/>
                </a:cubicBezTo>
                <a:cubicBezTo>
                  <a:pt x="158" y="157"/>
                  <a:pt x="156" y="157"/>
                  <a:pt x="155" y="156"/>
                </a:cubicBezTo>
                <a:cubicBezTo>
                  <a:pt x="153" y="155"/>
                  <a:pt x="152" y="154"/>
                  <a:pt x="149" y="153"/>
                </a:cubicBezTo>
                <a:cubicBezTo>
                  <a:pt x="147" y="153"/>
                  <a:pt x="144" y="154"/>
                  <a:pt x="143" y="152"/>
                </a:cubicBezTo>
                <a:cubicBezTo>
                  <a:pt x="141" y="150"/>
                  <a:pt x="142" y="149"/>
                  <a:pt x="141" y="148"/>
                </a:cubicBezTo>
                <a:cubicBezTo>
                  <a:pt x="139" y="147"/>
                  <a:pt x="138" y="147"/>
                  <a:pt x="137" y="146"/>
                </a:cubicBezTo>
                <a:cubicBezTo>
                  <a:pt x="136" y="144"/>
                  <a:pt x="136" y="142"/>
                  <a:pt x="134" y="141"/>
                </a:cubicBezTo>
                <a:cubicBezTo>
                  <a:pt x="129" y="138"/>
                  <a:pt x="127" y="135"/>
                  <a:pt x="122" y="132"/>
                </a:cubicBezTo>
                <a:cubicBezTo>
                  <a:pt x="118" y="130"/>
                  <a:pt x="114" y="131"/>
                  <a:pt x="111" y="128"/>
                </a:cubicBezTo>
                <a:cubicBezTo>
                  <a:pt x="110" y="126"/>
                  <a:pt x="110" y="124"/>
                  <a:pt x="109" y="122"/>
                </a:cubicBezTo>
                <a:cubicBezTo>
                  <a:pt x="107" y="120"/>
                  <a:pt x="105" y="120"/>
                  <a:pt x="102" y="118"/>
                </a:cubicBezTo>
                <a:cubicBezTo>
                  <a:pt x="95" y="113"/>
                  <a:pt x="91" y="110"/>
                  <a:pt x="83" y="104"/>
                </a:cubicBezTo>
                <a:cubicBezTo>
                  <a:pt x="79" y="101"/>
                  <a:pt x="78" y="99"/>
                  <a:pt x="74" y="96"/>
                </a:cubicBezTo>
                <a:cubicBezTo>
                  <a:pt x="74" y="96"/>
                  <a:pt x="74" y="96"/>
                  <a:pt x="74" y="96"/>
                </a:cubicBezTo>
                <a:cubicBezTo>
                  <a:pt x="74" y="95"/>
                  <a:pt x="75" y="94"/>
                  <a:pt x="75" y="93"/>
                </a:cubicBezTo>
                <a:cubicBezTo>
                  <a:pt x="75" y="89"/>
                  <a:pt x="74" y="88"/>
                  <a:pt x="73" y="85"/>
                </a:cubicBezTo>
                <a:cubicBezTo>
                  <a:pt x="71" y="81"/>
                  <a:pt x="70" y="78"/>
                  <a:pt x="67" y="75"/>
                </a:cubicBezTo>
                <a:cubicBezTo>
                  <a:pt x="62" y="71"/>
                  <a:pt x="59" y="71"/>
                  <a:pt x="53" y="69"/>
                </a:cubicBezTo>
                <a:cubicBezTo>
                  <a:pt x="44" y="65"/>
                  <a:pt x="41" y="59"/>
                  <a:pt x="34" y="52"/>
                </a:cubicBezTo>
                <a:cubicBezTo>
                  <a:pt x="26" y="42"/>
                  <a:pt x="26" y="33"/>
                  <a:pt x="17" y="24"/>
                </a:cubicBezTo>
                <a:cubicBezTo>
                  <a:pt x="14" y="21"/>
                  <a:pt x="11" y="22"/>
                  <a:pt x="7" y="20"/>
                </a:cubicBezTo>
                <a:cubicBezTo>
                  <a:pt x="4" y="18"/>
                  <a:pt x="2" y="16"/>
                  <a:pt x="0" y="14"/>
                </a:cubicBezTo>
                <a:cubicBezTo>
                  <a:pt x="0" y="14"/>
                  <a:pt x="0" y="14"/>
                  <a:pt x="0" y="14"/>
                </a:cubicBezTo>
                <a:cubicBezTo>
                  <a:pt x="1" y="8"/>
                  <a:pt x="5" y="7"/>
                  <a:pt x="11" y="5"/>
                </a:cubicBezTo>
                <a:cubicBezTo>
                  <a:pt x="16" y="3"/>
                  <a:pt x="20" y="2"/>
                  <a:pt x="25" y="0"/>
                </a:cubicBezTo>
                <a:cubicBezTo>
                  <a:pt x="25" y="0"/>
                  <a:pt x="25" y="0"/>
                  <a:pt x="25" y="0"/>
                </a:cubicBezTo>
                <a:cubicBezTo>
                  <a:pt x="27" y="2"/>
                  <a:pt x="28" y="3"/>
                  <a:pt x="30" y="5"/>
                </a:cubicBezTo>
                <a:cubicBezTo>
                  <a:pt x="35" y="10"/>
                  <a:pt x="37" y="13"/>
                  <a:pt x="43" y="17"/>
                </a:cubicBezTo>
                <a:cubicBezTo>
                  <a:pt x="46" y="21"/>
                  <a:pt x="47" y="24"/>
                  <a:pt x="51" y="26"/>
                </a:cubicBezTo>
                <a:cubicBezTo>
                  <a:pt x="54" y="27"/>
                  <a:pt x="55" y="27"/>
                  <a:pt x="58" y="28"/>
                </a:cubicBezTo>
                <a:cubicBezTo>
                  <a:pt x="62" y="28"/>
                  <a:pt x="63" y="30"/>
                  <a:pt x="67" y="30"/>
                </a:cubicBezTo>
                <a:cubicBezTo>
                  <a:pt x="70" y="30"/>
                  <a:pt x="71" y="30"/>
                  <a:pt x="74" y="29"/>
                </a:cubicBezTo>
                <a:cubicBezTo>
                  <a:pt x="74" y="29"/>
                  <a:pt x="74" y="29"/>
                  <a:pt x="74" y="29"/>
                </a:cubicBezTo>
                <a:cubicBezTo>
                  <a:pt x="73" y="34"/>
                  <a:pt x="73" y="36"/>
                  <a:pt x="74" y="41"/>
                </a:cubicBezTo>
                <a:cubicBezTo>
                  <a:pt x="78" y="46"/>
                  <a:pt x="83" y="43"/>
                  <a:pt x="88" y="46"/>
                </a:cubicBezTo>
                <a:cubicBezTo>
                  <a:pt x="92" y="47"/>
                  <a:pt x="89" y="51"/>
                  <a:pt x="90" y="54"/>
                </a:cubicBezTo>
                <a:cubicBezTo>
                  <a:pt x="91" y="57"/>
                  <a:pt x="93" y="57"/>
                  <a:pt x="94" y="59"/>
                </a:cubicBezTo>
                <a:cubicBezTo>
                  <a:pt x="99" y="62"/>
                  <a:pt x="102" y="63"/>
                  <a:pt x="107" y="63"/>
                </a:cubicBezTo>
                <a:cubicBezTo>
                  <a:pt x="113" y="64"/>
                  <a:pt x="120" y="65"/>
                  <a:pt x="120" y="70"/>
                </a:cubicBezTo>
                <a:cubicBezTo>
                  <a:pt x="120" y="78"/>
                  <a:pt x="113" y="80"/>
                  <a:pt x="108" y="85"/>
                </a:cubicBezTo>
                <a:cubicBezTo>
                  <a:pt x="105" y="87"/>
                  <a:pt x="101" y="87"/>
                  <a:pt x="101" y="90"/>
                </a:cubicBezTo>
                <a:cubicBezTo>
                  <a:pt x="101" y="91"/>
                  <a:pt x="102" y="92"/>
                  <a:pt x="102" y="93"/>
                </a:cubicBezTo>
                <a:cubicBezTo>
                  <a:pt x="102" y="94"/>
                  <a:pt x="102" y="96"/>
                  <a:pt x="103" y="97"/>
                </a:cubicBezTo>
                <a:cubicBezTo>
                  <a:pt x="105" y="98"/>
                  <a:pt x="106" y="98"/>
                  <a:pt x="108" y="98"/>
                </a:cubicBezTo>
                <a:cubicBezTo>
                  <a:pt x="112" y="99"/>
                  <a:pt x="114" y="100"/>
                  <a:pt x="117" y="102"/>
                </a:cubicBezTo>
                <a:cubicBezTo>
                  <a:pt x="119" y="104"/>
                  <a:pt x="122" y="105"/>
                  <a:pt x="123" y="108"/>
                </a:cubicBezTo>
                <a:cubicBezTo>
                  <a:pt x="124" y="110"/>
                  <a:pt x="123" y="112"/>
                  <a:pt x="124" y="115"/>
                </a:cubicBezTo>
                <a:cubicBezTo>
                  <a:pt x="125" y="116"/>
                  <a:pt x="127" y="117"/>
                  <a:pt x="129" y="117"/>
                </a:cubicBezTo>
                <a:cubicBezTo>
                  <a:pt x="139" y="117"/>
                  <a:pt x="139" y="117"/>
                  <a:pt x="139" y="117"/>
                </a:cubicBezTo>
                <a:cubicBezTo>
                  <a:pt x="143" y="117"/>
                  <a:pt x="145" y="120"/>
                  <a:pt x="149" y="121"/>
                </a:cubicBezTo>
                <a:cubicBezTo>
                  <a:pt x="156" y="125"/>
                  <a:pt x="158" y="130"/>
                  <a:pt x="161" y="137"/>
                </a:cubicBezTo>
                <a:cubicBezTo>
                  <a:pt x="162" y="140"/>
                  <a:pt x="163" y="141"/>
                  <a:pt x="163" y="14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Freeform 32"/>
          <p:cNvSpPr>
            <a:spLocks noEditPoints="1"/>
          </p:cNvSpPr>
          <p:nvPr/>
        </p:nvSpPr>
        <p:spPr bwMode="auto">
          <a:xfrm>
            <a:off x="3547333" y="3246723"/>
            <a:ext cx="568333" cy="334644"/>
          </a:xfrm>
          <a:custGeom>
            <a:avLst/>
            <a:gdLst/>
            <a:ahLst/>
            <a:cxnLst>
              <a:cxn ang="0">
                <a:pos x="166" y="65"/>
              </a:cxn>
              <a:cxn ang="0">
                <a:pos x="157" y="66"/>
              </a:cxn>
              <a:cxn ang="0">
                <a:pos x="149" y="86"/>
              </a:cxn>
              <a:cxn ang="0">
                <a:pos x="150" y="94"/>
              </a:cxn>
              <a:cxn ang="0">
                <a:pos x="152" y="103"/>
              </a:cxn>
              <a:cxn ang="0">
                <a:pos x="161" y="104"/>
              </a:cxn>
              <a:cxn ang="0">
                <a:pos x="172" y="101"/>
              </a:cxn>
              <a:cxn ang="0">
                <a:pos x="180" y="104"/>
              </a:cxn>
              <a:cxn ang="0">
                <a:pos x="190" y="94"/>
              </a:cxn>
              <a:cxn ang="0">
                <a:pos x="184" y="75"/>
              </a:cxn>
              <a:cxn ang="0">
                <a:pos x="177" y="71"/>
              </a:cxn>
              <a:cxn ang="0">
                <a:pos x="169" y="67"/>
              </a:cxn>
              <a:cxn ang="0">
                <a:pos x="37" y="4"/>
              </a:cxn>
              <a:cxn ang="0">
                <a:pos x="39" y="12"/>
              </a:cxn>
              <a:cxn ang="0">
                <a:pos x="39" y="19"/>
              </a:cxn>
              <a:cxn ang="0">
                <a:pos x="35" y="14"/>
              </a:cxn>
              <a:cxn ang="0">
                <a:pos x="33" y="9"/>
              </a:cxn>
              <a:cxn ang="0">
                <a:pos x="27" y="6"/>
              </a:cxn>
              <a:cxn ang="0">
                <a:pos x="17" y="19"/>
              </a:cxn>
              <a:cxn ang="0">
                <a:pos x="7" y="28"/>
              </a:cxn>
              <a:cxn ang="0">
                <a:pos x="4" y="37"/>
              </a:cxn>
              <a:cxn ang="0">
                <a:pos x="11" y="39"/>
              </a:cxn>
              <a:cxn ang="0">
                <a:pos x="27" y="38"/>
              </a:cxn>
              <a:cxn ang="0">
                <a:pos x="45" y="58"/>
              </a:cxn>
              <a:cxn ang="0">
                <a:pos x="49" y="71"/>
              </a:cxn>
              <a:cxn ang="0">
                <a:pos x="62" y="90"/>
              </a:cxn>
              <a:cxn ang="0">
                <a:pos x="83" y="103"/>
              </a:cxn>
              <a:cxn ang="0">
                <a:pos x="93" y="87"/>
              </a:cxn>
              <a:cxn ang="0">
                <a:pos x="96" y="74"/>
              </a:cxn>
              <a:cxn ang="0">
                <a:pos x="89" y="63"/>
              </a:cxn>
              <a:cxn ang="0">
                <a:pos x="74" y="59"/>
              </a:cxn>
              <a:cxn ang="0">
                <a:pos x="60" y="27"/>
              </a:cxn>
              <a:cxn ang="0">
                <a:pos x="56" y="11"/>
              </a:cxn>
              <a:cxn ang="0">
                <a:pos x="50" y="3"/>
              </a:cxn>
              <a:cxn ang="0">
                <a:pos x="46" y="3"/>
              </a:cxn>
            </a:cxnLst>
            <a:rect l="0" t="0" r="r" b="b"/>
            <a:pathLst>
              <a:path w="192" h="113">
                <a:moveTo>
                  <a:pt x="168" y="65"/>
                </a:moveTo>
                <a:cubicBezTo>
                  <a:pt x="167" y="65"/>
                  <a:pt x="167" y="65"/>
                  <a:pt x="166" y="65"/>
                </a:cubicBezTo>
                <a:cubicBezTo>
                  <a:pt x="165" y="65"/>
                  <a:pt x="164" y="66"/>
                  <a:pt x="163" y="66"/>
                </a:cubicBezTo>
                <a:cubicBezTo>
                  <a:pt x="157" y="66"/>
                  <a:pt x="157" y="66"/>
                  <a:pt x="157" y="66"/>
                </a:cubicBezTo>
                <a:cubicBezTo>
                  <a:pt x="152" y="66"/>
                  <a:pt x="155" y="73"/>
                  <a:pt x="153" y="77"/>
                </a:cubicBezTo>
                <a:cubicBezTo>
                  <a:pt x="151" y="80"/>
                  <a:pt x="151" y="82"/>
                  <a:pt x="149" y="86"/>
                </a:cubicBezTo>
                <a:cubicBezTo>
                  <a:pt x="151" y="87"/>
                  <a:pt x="152" y="87"/>
                  <a:pt x="152" y="88"/>
                </a:cubicBezTo>
                <a:cubicBezTo>
                  <a:pt x="152" y="91"/>
                  <a:pt x="150" y="92"/>
                  <a:pt x="150" y="94"/>
                </a:cubicBezTo>
                <a:cubicBezTo>
                  <a:pt x="150" y="96"/>
                  <a:pt x="152" y="96"/>
                  <a:pt x="152" y="97"/>
                </a:cubicBezTo>
                <a:cubicBezTo>
                  <a:pt x="153" y="100"/>
                  <a:pt x="152" y="101"/>
                  <a:pt x="152" y="103"/>
                </a:cubicBezTo>
                <a:cubicBezTo>
                  <a:pt x="152" y="104"/>
                  <a:pt x="153" y="105"/>
                  <a:pt x="154" y="105"/>
                </a:cubicBezTo>
                <a:cubicBezTo>
                  <a:pt x="157" y="105"/>
                  <a:pt x="159" y="105"/>
                  <a:pt x="161" y="104"/>
                </a:cubicBezTo>
                <a:cubicBezTo>
                  <a:pt x="163" y="103"/>
                  <a:pt x="165" y="103"/>
                  <a:pt x="165" y="102"/>
                </a:cubicBezTo>
                <a:cubicBezTo>
                  <a:pt x="168" y="95"/>
                  <a:pt x="165" y="95"/>
                  <a:pt x="172" y="101"/>
                </a:cubicBezTo>
                <a:cubicBezTo>
                  <a:pt x="173" y="102"/>
                  <a:pt x="174" y="102"/>
                  <a:pt x="174" y="103"/>
                </a:cubicBezTo>
                <a:cubicBezTo>
                  <a:pt x="177" y="113"/>
                  <a:pt x="175" y="105"/>
                  <a:pt x="180" y="104"/>
                </a:cubicBezTo>
                <a:cubicBezTo>
                  <a:pt x="183" y="103"/>
                  <a:pt x="186" y="101"/>
                  <a:pt x="186" y="98"/>
                </a:cubicBezTo>
                <a:cubicBezTo>
                  <a:pt x="186" y="96"/>
                  <a:pt x="189" y="96"/>
                  <a:pt x="190" y="94"/>
                </a:cubicBezTo>
                <a:cubicBezTo>
                  <a:pt x="191" y="90"/>
                  <a:pt x="192" y="87"/>
                  <a:pt x="192" y="83"/>
                </a:cubicBezTo>
                <a:cubicBezTo>
                  <a:pt x="192" y="78"/>
                  <a:pt x="188" y="77"/>
                  <a:pt x="184" y="75"/>
                </a:cubicBezTo>
                <a:cubicBezTo>
                  <a:pt x="182" y="73"/>
                  <a:pt x="182" y="70"/>
                  <a:pt x="180" y="70"/>
                </a:cubicBezTo>
                <a:cubicBezTo>
                  <a:pt x="179" y="70"/>
                  <a:pt x="178" y="70"/>
                  <a:pt x="177" y="71"/>
                </a:cubicBezTo>
                <a:cubicBezTo>
                  <a:pt x="176" y="69"/>
                  <a:pt x="175" y="66"/>
                  <a:pt x="173" y="66"/>
                </a:cubicBezTo>
                <a:cubicBezTo>
                  <a:pt x="172" y="66"/>
                  <a:pt x="171" y="67"/>
                  <a:pt x="169" y="67"/>
                </a:cubicBezTo>
                <a:cubicBezTo>
                  <a:pt x="169" y="67"/>
                  <a:pt x="168" y="66"/>
                  <a:pt x="168" y="65"/>
                </a:cubicBezTo>
                <a:close/>
                <a:moveTo>
                  <a:pt x="37" y="4"/>
                </a:moveTo>
                <a:cubicBezTo>
                  <a:pt x="37" y="6"/>
                  <a:pt x="39" y="6"/>
                  <a:pt x="39" y="8"/>
                </a:cubicBezTo>
                <a:cubicBezTo>
                  <a:pt x="39" y="9"/>
                  <a:pt x="39" y="10"/>
                  <a:pt x="39" y="12"/>
                </a:cubicBezTo>
                <a:cubicBezTo>
                  <a:pt x="39" y="15"/>
                  <a:pt x="41" y="16"/>
                  <a:pt x="41" y="19"/>
                </a:cubicBezTo>
                <a:cubicBezTo>
                  <a:pt x="39" y="19"/>
                  <a:pt x="39" y="19"/>
                  <a:pt x="39" y="19"/>
                </a:cubicBezTo>
                <a:cubicBezTo>
                  <a:pt x="37" y="19"/>
                  <a:pt x="37" y="17"/>
                  <a:pt x="35" y="17"/>
                </a:cubicBezTo>
                <a:cubicBezTo>
                  <a:pt x="35" y="16"/>
                  <a:pt x="35" y="15"/>
                  <a:pt x="35" y="14"/>
                </a:cubicBezTo>
                <a:cubicBezTo>
                  <a:pt x="35" y="13"/>
                  <a:pt x="36" y="13"/>
                  <a:pt x="36" y="12"/>
                </a:cubicBezTo>
                <a:cubicBezTo>
                  <a:pt x="36" y="10"/>
                  <a:pt x="34" y="10"/>
                  <a:pt x="33" y="9"/>
                </a:cubicBezTo>
                <a:cubicBezTo>
                  <a:pt x="31" y="7"/>
                  <a:pt x="32" y="4"/>
                  <a:pt x="29" y="4"/>
                </a:cubicBezTo>
                <a:cubicBezTo>
                  <a:pt x="28" y="4"/>
                  <a:pt x="28" y="6"/>
                  <a:pt x="27" y="6"/>
                </a:cubicBezTo>
                <a:cubicBezTo>
                  <a:pt x="21" y="7"/>
                  <a:pt x="15" y="9"/>
                  <a:pt x="15" y="15"/>
                </a:cubicBezTo>
                <a:cubicBezTo>
                  <a:pt x="15" y="17"/>
                  <a:pt x="17" y="18"/>
                  <a:pt x="17" y="19"/>
                </a:cubicBezTo>
                <a:cubicBezTo>
                  <a:pt x="17" y="22"/>
                  <a:pt x="15" y="23"/>
                  <a:pt x="12" y="25"/>
                </a:cubicBezTo>
                <a:cubicBezTo>
                  <a:pt x="10" y="26"/>
                  <a:pt x="9" y="27"/>
                  <a:pt x="7" y="28"/>
                </a:cubicBezTo>
                <a:cubicBezTo>
                  <a:pt x="4" y="30"/>
                  <a:pt x="0" y="31"/>
                  <a:pt x="0" y="35"/>
                </a:cubicBezTo>
                <a:cubicBezTo>
                  <a:pt x="0" y="37"/>
                  <a:pt x="2" y="37"/>
                  <a:pt x="4" y="37"/>
                </a:cubicBezTo>
                <a:cubicBezTo>
                  <a:pt x="6" y="37"/>
                  <a:pt x="7" y="36"/>
                  <a:pt x="8" y="36"/>
                </a:cubicBezTo>
                <a:cubicBezTo>
                  <a:pt x="10" y="37"/>
                  <a:pt x="10" y="38"/>
                  <a:pt x="11" y="39"/>
                </a:cubicBezTo>
                <a:cubicBezTo>
                  <a:pt x="15" y="41"/>
                  <a:pt x="17" y="40"/>
                  <a:pt x="21" y="40"/>
                </a:cubicBezTo>
                <a:cubicBezTo>
                  <a:pt x="24" y="40"/>
                  <a:pt x="25" y="38"/>
                  <a:pt x="27" y="38"/>
                </a:cubicBezTo>
                <a:cubicBezTo>
                  <a:pt x="34" y="38"/>
                  <a:pt x="41" y="41"/>
                  <a:pt x="42" y="48"/>
                </a:cubicBezTo>
                <a:cubicBezTo>
                  <a:pt x="43" y="52"/>
                  <a:pt x="42" y="55"/>
                  <a:pt x="45" y="58"/>
                </a:cubicBezTo>
                <a:cubicBezTo>
                  <a:pt x="47" y="60"/>
                  <a:pt x="50" y="60"/>
                  <a:pt x="51" y="64"/>
                </a:cubicBezTo>
                <a:cubicBezTo>
                  <a:pt x="49" y="71"/>
                  <a:pt x="49" y="71"/>
                  <a:pt x="49" y="71"/>
                </a:cubicBezTo>
                <a:cubicBezTo>
                  <a:pt x="51" y="75"/>
                  <a:pt x="51" y="78"/>
                  <a:pt x="53" y="82"/>
                </a:cubicBezTo>
                <a:cubicBezTo>
                  <a:pt x="55" y="86"/>
                  <a:pt x="58" y="87"/>
                  <a:pt x="62" y="90"/>
                </a:cubicBezTo>
                <a:cubicBezTo>
                  <a:pt x="67" y="94"/>
                  <a:pt x="70" y="97"/>
                  <a:pt x="77" y="99"/>
                </a:cubicBezTo>
                <a:cubicBezTo>
                  <a:pt x="80" y="100"/>
                  <a:pt x="80" y="103"/>
                  <a:pt x="83" y="103"/>
                </a:cubicBezTo>
                <a:cubicBezTo>
                  <a:pt x="87" y="103"/>
                  <a:pt x="87" y="99"/>
                  <a:pt x="89" y="97"/>
                </a:cubicBezTo>
                <a:cubicBezTo>
                  <a:pt x="91" y="93"/>
                  <a:pt x="93" y="91"/>
                  <a:pt x="93" y="87"/>
                </a:cubicBezTo>
                <a:cubicBezTo>
                  <a:pt x="93" y="79"/>
                  <a:pt x="93" y="79"/>
                  <a:pt x="93" y="79"/>
                </a:cubicBezTo>
                <a:cubicBezTo>
                  <a:pt x="93" y="77"/>
                  <a:pt x="95" y="76"/>
                  <a:pt x="96" y="74"/>
                </a:cubicBezTo>
                <a:cubicBezTo>
                  <a:pt x="99" y="70"/>
                  <a:pt x="106" y="66"/>
                  <a:pt x="98" y="66"/>
                </a:cubicBezTo>
                <a:cubicBezTo>
                  <a:pt x="94" y="66"/>
                  <a:pt x="92" y="64"/>
                  <a:pt x="89" y="63"/>
                </a:cubicBezTo>
                <a:cubicBezTo>
                  <a:pt x="84" y="63"/>
                  <a:pt x="81" y="62"/>
                  <a:pt x="77" y="61"/>
                </a:cubicBezTo>
                <a:cubicBezTo>
                  <a:pt x="76" y="60"/>
                  <a:pt x="74" y="60"/>
                  <a:pt x="74" y="59"/>
                </a:cubicBezTo>
                <a:cubicBezTo>
                  <a:pt x="68" y="50"/>
                  <a:pt x="67" y="44"/>
                  <a:pt x="64" y="35"/>
                </a:cubicBezTo>
                <a:cubicBezTo>
                  <a:pt x="62" y="32"/>
                  <a:pt x="61" y="30"/>
                  <a:pt x="60" y="27"/>
                </a:cubicBezTo>
                <a:cubicBezTo>
                  <a:pt x="59" y="23"/>
                  <a:pt x="60" y="21"/>
                  <a:pt x="59" y="17"/>
                </a:cubicBezTo>
                <a:cubicBezTo>
                  <a:pt x="59" y="14"/>
                  <a:pt x="58" y="13"/>
                  <a:pt x="56" y="11"/>
                </a:cubicBezTo>
                <a:cubicBezTo>
                  <a:pt x="55" y="9"/>
                  <a:pt x="56" y="7"/>
                  <a:pt x="55" y="5"/>
                </a:cubicBezTo>
                <a:cubicBezTo>
                  <a:pt x="54" y="4"/>
                  <a:pt x="52" y="4"/>
                  <a:pt x="50" y="3"/>
                </a:cubicBezTo>
                <a:cubicBezTo>
                  <a:pt x="50" y="3"/>
                  <a:pt x="50" y="2"/>
                  <a:pt x="49" y="1"/>
                </a:cubicBezTo>
                <a:cubicBezTo>
                  <a:pt x="48" y="0"/>
                  <a:pt x="47" y="2"/>
                  <a:pt x="46" y="3"/>
                </a:cubicBezTo>
                <a:cubicBezTo>
                  <a:pt x="43" y="5"/>
                  <a:pt x="40" y="4"/>
                  <a:pt x="37"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1" name="Freeform 33"/>
          <p:cNvSpPr>
            <a:spLocks/>
          </p:cNvSpPr>
          <p:nvPr/>
        </p:nvSpPr>
        <p:spPr bwMode="auto">
          <a:xfrm>
            <a:off x="3038826" y="3306546"/>
            <a:ext cx="671156" cy="566462"/>
          </a:xfrm>
          <a:custGeom>
            <a:avLst/>
            <a:gdLst/>
            <a:ahLst/>
            <a:cxnLst>
              <a:cxn ang="0">
                <a:pos x="97" y="185"/>
              </a:cxn>
              <a:cxn ang="0">
                <a:pos x="110" y="191"/>
              </a:cxn>
              <a:cxn ang="0">
                <a:pos x="118" y="180"/>
              </a:cxn>
              <a:cxn ang="0">
                <a:pos x="135" y="156"/>
              </a:cxn>
              <a:cxn ang="0">
                <a:pos x="174" y="139"/>
              </a:cxn>
              <a:cxn ang="0">
                <a:pos x="185" y="125"/>
              </a:cxn>
              <a:cxn ang="0">
                <a:pos x="203" y="130"/>
              </a:cxn>
              <a:cxn ang="0">
                <a:pos x="216" y="145"/>
              </a:cxn>
              <a:cxn ang="0">
                <a:pos x="218" y="132"/>
              </a:cxn>
              <a:cxn ang="0">
                <a:pos x="220" y="119"/>
              </a:cxn>
              <a:cxn ang="0">
                <a:pos x="217" y="110"/>
              </a:cxn>
              <a:cxn ang="0">
                <a:pos x="222" y="95"/>
              </a:cxn>
              <a:cxn ang="0">
                <a:pos x="224" y="92"/>
              </a:cxn>
              <a:cxn ang="0">
                <a:pos x="217" y="70"/>
              </a:cxn>
              <a:cxn ang="0">
                <a:pos x="214" y="58"/>
              </a:cxn>
              <a:cxn ang="0">
                <a:pos x="205" y="50"/>
              </a:cxn>
              <a:cxn ang="0">
                <a:pos x="202" y="38"/>
              </a:cxn>
              <a:cxn ang="0">
                <a:pos x="189" y="34"/>
              </a:cxn>
              <a:cxn ang="0">
                <a:pos x="174" y="36"/>
              </a:cxn>
              <a:cxn ang="0">
                <a:pos x="162" y="33"/>
              </a:cxn>
              <a:cxn ang="0">
                <a:pos x="159" y="31"/>
              </a:cxn>
              <a:cxn ang="0">
                <a:pos x="150" y="47"/>
              </a:cxn>
              <a:cxn ang="0">
                <a:pos x="149" y="43"/>
              </a:cxn>
              <a:cxn ang="0">
                <a:pos x="147" y="34"/>
              </a:cxn>
              <a:cxn ang="0">
                <a:pos x="151" y="30"/>
              </a:cxn>
              <a:cxn ang="0">
                <a:pos x="152" y="14"/>
              </a:cxn>
              <a:cxn ang="0">
                <a:pos x="146" y="13"/>
              </a:cxn>
              <a:cxn ang="0">
                <a:pos x="139" y="4"/>
              </a:cxn>
              <a:cxn ang="0">
                <a:pos x="137" y="6"/>
              </a:cxn>
              <a:cxn ang="0">
                <a:pos x="135" y="4"/>
              </a:cxn>
              <a:cxn ang="0">
                <a:pos x="136" y="1"/>
              </a:cxn>
              <a:cxn ang="0">
                <a:pos x="120" y="4"/>
              </a:cxn>
              <a:cxn ang="0">
                <a:pos x="101" y="1"/>
              </a:cxn>
              <a:cxn ang="0">
                <a:pos x="81" y="11"/>
              </a:cxn>
              <a:cxn ang="0">
                <a:pos x="72" y="30"/>
              </a:cxn>
              <a:cxn ang="0">
                <a:pos x="63" y="40"/>
              </a:cxn>
              <a:cxn ang="0">
                <a:pos x="55" y="28"/>
              </a:cxn>
              <a:cxn ang="0">
                <a:pos x="40" y="34"/>
              </a:cxn>
              <a:cxn ang="0">
                <a:pos x="12" y="50"/>
              </a:cxn>
              <a:cxn ang="0">
                <a:pos x="1" y="63"/>
              </a:cxn>
              <a:cxn ang="0">
                <a:pos x="1" y="75"/>
              </a:cxn>
              <a:cxn ang="0">
                <a:pos x="17" y="88"/>
              </a:cxn>
              <a:cxn ang="0">
                <a:pos x="34" y="97"/>
              </a:cxn>
              <a:cxn ang="0">
                <a:pos x="35" y="119"/>
              </a:cxn>
              <a:cxn ang="0">
                <a:pos x="29" y="127"/>
              </a:cxn>
              <a:cxn ang="0">
                <a:pos x="35" y="132"/>
              </a:cxn>
              <a:cxn ang="0">
                <a:pos x="50" y="142"/>
              </a:cxn>
              <a:cxn ang="0">
                <a:pos x="56" y="151"/>
              </a:cxn>
              <a:cxn ang="0">
                <a:pos x="76" y="155"/>
              </a:cxn>
              <a:cxn ang="0">
                <a:pos x="90" y="178"/>
              </a:cxn>
            </a:cxnLst>
            <a:rect l="0" t="0" r="r" b="b"/>
            <a:pathLst>
              <a:path w="226" h="191">
                <a:moveTo>
                  <a:pt x="90" y="178"/>
                </a:moveTo>
                <a:cubicBezTo>
                  <a:pt x="94" y="180"/>
                  <a:pt x="95" y="182"/>
                  <a:pt x="97" y="185"/>
                </a:cubicBezTo>
                <a:cubicBezTo>
                  <a:pt x="100" y="188"/>
                  <a:pt x="101" y="191"/>
                  <a:pt x="105" y="191"/>
                </a:cubicBezTo>
                <a:cubicBezTo>
                  <a:pt x="110" y="191"/>
                  <a:pt x="110" y="191"/>
                  <a:pt x="110" y="191"/>
                </a:cubicBezTo>
                <a:cubicBezTo>
                  <a:pt x="114" y="191"/>
                  <a:pt x="116" y="189"/>
                  <a:pt x="120" y="189"/>
                </a:cubicBezTo>
                <a:cubicBezTo>
                  <a:pt x="120" y="186"/>
                  <a:pt x="118" y="183"/>
                  <a:pt x="118" y="180"/>
                </a:cubicBezTo>
                <a:cubicBezTo>
                  <a:pt x="118" y="171"/>
                  <a:pt x="122" y="165"/>
                  <a:pt x="129" y="160"/>
                </a:cubicBezTo>
                <a:cubicBezTo>
                  <a:pt x="132" y="158"/>
                  <a:pt x="133" y="157"/>
                  <a:pt x="135" y="156"/>
                </a:cubicBezTo>
                <a:cubicBezTo>
                  <a:pt x="142" y="154"/>
                  <a:pt x="146" y="154"/>
                  <a:pt x="152" y="152"/>
                </a:cubicBezTo>
                <a:cubicBezTo>
                  <a:pt x="162" y="148"/>
                  <a:pt x="167" y="145"/>
                  <a:pt x="174" y="139"/>
                </a:cubicBezTo>
                <a:cubicBezTo>
                  <a:pt x="178" y="136"/>
                  <a:pt x="180" y="132"/>
                  <a:pt x="183" y="128"/>
                </a:cubicBezTo>
                <a:cubicBezTo>
                  <a:pt x="183" y="127"/>
                  <a:pt x="184" y="126"/>
                  <a:pt x="185" y="125"/>
                </a:cubicBezTo>
                <a:cubicBezTo>
                  <a:pt x="188" y="124"/>
                  <a:pt x="190" y="124"/>
                  <a:pt x="194" y="124"/>
                </a:cubicBezTo>
                <a:cubicBezTo>
                  <a:pt x="198" y="124"/>
                  <a:pt x="200" y="127"/>
                  <a:pt x="203" y="130"/>
                </a:cubicBezTo>
                <a:cubicBezTo>
                  <a:pt x="207" y="137"/>
                  <a:pt x="208" y="142"/>
                  <a:pt x="216" y="145"/>
                </a:cubicBezTo>
                <a:cubicBezTo>
                  <a:pt x="216" y="145"/>
                  <a:pt x="216" y="145"/>
                  <a:pt x="216" y="145"/>
                </a:cubicBezTo>
                <a:cubicBezTo>
                  <a:pt x="216" y="143"/>
                  <a:pt x="216" y="143"/>
                  <a:pt x="216" y="143"/>
                </a:cubicBezTo>
                <a:cubicBezTo>
                  <a:pt x="216" y="139"/>
                  <a:pt x="217" y="136"/>
                  <a:pt x="218" y="132"/>
                </a:cubicBezTo>
                <a:cubicBezTo>
                  <a:pt x="220" y="129"/>
                  <a:pt x="222" y="128"/>
                  <a:pt x="222" y="124"/>
                </a:cubicBezTo>
                <a:cubicBezTo>
                  <a:pt x="222" y="122"/>
                  <a:pt x="222" y="120"/>
                  <a:pt x="220" y="119"/>
                </a:cubicBezTo>
                <a:cubicBezTo>
                  <a:pt x="218" y="117"/>
                  <a:pt x="215" y="117"/>
                  <a:pt x="215" y="115"/>
                </a:cubicBezTo>
                <a:cubicBezTo>
                  <a:pt x="215" y="113"/>
                  <a:pt x="216" y="112"/>
                  <a:pt x="217" y="110"/>
                </a:cubicBezTo>
                <a:cubicBezTo>
                  <a:pt x="217" y="107"/>
                  <a:pt x="217" y="105"/>
                  <a:pt x="218" y="103"/>
                </a:cubicBezTo>
                <a:cubicBezTo>
                  <a:pt x="219" y="100"/>
                  <a:pt x="220" y="98"/>
                  <a:pt x="222" y="95"/>
                </a:cubicBezTo>
                <a:cubicBezTo>
                  <a:pt x="222" y="94"/>
                  <a:pt x="224" y="94"/>
                  <a:pt x="224" y="93"/>
                </a:cubicBezTo>
                <a:cubicBezTo>
                  <a:pt x="224" y="92"/>
                  <a:pt x="224" y="92"/>
                  <a:pt x="224" y="92"/>
                </a:cubicBezTo>
                <a:cubicBezTo>
                  <a:pt x="224" y="90"/>
                  <a:pt x="226" y="89"/>
                  <a:pt x="226" y="87"/>
                </a:cubicBezTo>
                <a:cubicBezTo>
                  <a:pt x="226" y="80"/>
                  <a:pt x="221" y="77"/>
                  <a:pt x="217" y="70"/>
                </a:cubicBezTo>
                <a:cubicBezTo>
                  <a:pt x="216" y="68"/>
                  <a:pt x="214" y="66"/>
                  <a:pt x="214" y="64"/>
                </a:cubicBezTo>
                <a:cubicBezTo>
                  <a:pt x="214" y="58"/>
                  <a:pt x="214" y="58"/>
                  <a:pt x="214" y="58"/>
                </a:cubicBezTo>
                <a:cubicBezTo>
                  <a:pt x="214" y="56"/>
                  <a:pt x="214" y="55"/>
                  <a:pt x="213" y="53"/>
                </a:cubicBezTo>
                <a:cubicBezTo>
                  <a:pt x="211" y="51"/>
                  <a:pt x="208" y="52"/>
                  <a:pt x="205" y="50"/>
                </a:cubicBezTo>
                <a:cubicBezTo>
                  <a:pt x="202" y="49"/>
                  <a:pt x="201" y="46"/>
                  <a:pt x="201" y="42"/>
                </a:cubicBezTo>
                <a:cubicBezTo>
                  <a:pt x="201" y="41"/>
                  <a:pt x="202" y="40"/>
                  <a:pt x="202" y="38"/>
                </a:cubicBezTo>
                <a:cubicBezTo>
                  <a:pt x="202" y="35"/>
                  <a:pt x="198" y="36"/>
                  <a:pt x="195" y="36"/>
                </a:cubicBezTo>
                <a:cubicBezTo>
                  <a:pt x="193" y="36"/>
                  <a:pt x="192" y="34"/>
                  <a:pt x="189" y="34"/>
                </a:cubicBezTo>
                <a:cubicBezTo>
                  <a:pt x="185" y="34"/>
                  <a:pt x="182" y="34"/>
                  <a:pt x="178" y="34"/>
                </a:cubicBezTo>
                <a:cubicBezTo>
                  <a:pt x="176" y="34"/>
                  <a:pt x="176" y="36"/>
                  <a:pt x="174" y="36"/>
                </a:cubicBezTo>
                <a:cubicBezTo>
                  <a:pt x="172" y="36"/>
                  <a:pt x="171" y="34"/>
                  <a:pt x="168" y="34"/>
                </a:cubicBezTo>
                <a:cubicBezTo>
                  <a:pt x="166" y="34"/>
                  <a:pt x="164" y="34"/>
                  <a:pt x="162" y="33"/>
                </a:cubicBezTo>
                <a:cubicBezTo>
                  <a:pt x="161" y="33"/>
                  <a:pt x="160" y="32"/>
                  <a:pt x="159" y="31"/>
                </a:cubicBezTo>
                <a:cubicBezTo>
                  <a:pt x="159" y="31"/>
                  <a:pt x="159" y="31"/>
                  <a:pt x="159" y="31"/>
                </a:cubicBezTo>
                <a:cubicBezTo>
                  <a:pt x="157" y="34"/>
                  <a:pt x="155" y="34"/>
                  <a:pt x="153" y="37"/>
                </a:cubicBezTo>
                <a:cubicBezTo>
                  <a:pt x="151" y="41"/>
                  <a:pt x="151" y="43"/>
                  <a:pt x="150" y="47"/>
                </a:cubicBezTo>
                <a:cubicBezTo>
                  <a:pt x="149" y="48"/>
                  <a:pt x="149" y="48"/>
                  <a:pt x="149" y="47"/>
                </a:cubicBezTo>
                <a:cubicBezTo>
                  <a:pt x="149" y="46"/>
                  <a:pt x="149" y="44"/>
                  <a:pt x="149" y="43"/>
                </a:cubicBezTo>
                <a:cubicBezTo>
                  <a:pt x="149" y="41"/>
                  <a:pt x="149" y="40"/>
                  <a:pt x="149" y="38"/>
                </a:cubicBezTo>
                <a:cubicBezTo>
                  <a:pt x="149" y="36"/>
                  <a:pt x="148" y="35"/>
                  <a:pt x="147" y="34"/>
                </a:cubicBezTo>
                <a:cubicBezTo>
                  <a:pt x="147" y="34"/>
                  <a:pt x="147" y="34"/>
                  <a:pt x="147" y="34"/>
                </a:cubicBezTo>
                <a:cubicBezTo>
                  <a:pt x="148" y="32"/>
                  <a:pt x="150" y="32"/>
                  <a:pt x="151" y="30"/>
                </a:cubicBezTo>
                <a:cubicBezTo>
                  <a:pt x="154" y="27"/>
                  <a:pt x="157" y="24"/>
                  <a:pt x="157" y="19"/>
                </a:cubicBezTo>
                <a:cubicBezTo>
                  <a:pt x="157" y="17"/>
                  <a:pt x="155" y="14"/>
                  <a:pt x="152" y="14"/>
                </a:cubicBezTo>
                <a:cubicBezTo>
                  <a:pt x="151" y="14"/>
                  <a:pt x="150" y="15"/>
                  <a:pt x="148" y="15"/>
                </a:cubicBezTo>
                <a:cubicBezTo>
                  <a:pt x="147" y="15"/>
                  <a:pt x="147" y="14"/>
                  <a:pt x="146" y="13"/>
                </a:cubicBezTo>
                <a:cubicBezTo>
                  <a:pt x="145" y="12"/>
                  <a:pt x="143" y="13"/>
                  <a:pt x="143" y="11"/>
                </a:cubicBezTo>
                <a:cubicBezTo>
                  <a:pt x="142" y="8"/>
                  <a:pt x="142" y="5"/>
                  <a:pt x="139" y="4"/>
                </a:cubicBezTo>
                <a:cubicBezTo>
                  <a:pt x="139" y="4"/>
                  <a:pt x="139" y="4"/>
                  <a:pt x="138" y="4"/>
                </a:cubicBezTo>
                <a:cubicBezTo>
                  <a:pt x="137" y="6"/>
                  <a:pt x="137" y="6"/>
                  <a:pt x="137" y="6"/>
                </a:cubicBezTo>
                <a:cubicBezTo>
                  <a:pt x="137" y="7"/>
                  <a:pt x="137" y="7"/>
                  <a:pt x="137" y="7"/>
                </a:cubicBezTo>
                <a:cubicBezTo>
                  <a:pt x="136" y="6"/>
                  <a:pt x="135" y="5"/>
                  <a:pt x="135" y="4"/>
                </a:cubicBezTo>
                <a:cubicBezTo>
                  <a:pt x="135" y="3"/>
                  <a:pt x="135" y="2"/>
                  <a:pt x="136" y="1"/>
                </a:cubicBezTo>
                <a:cubicBezTo>
                  <a:pt x="136" y="1"/>
                  <a:pt x="136" y="1"/>
                  <a:pt x="136" y="1"/>
                </a:cubicBezTo>
                <a:cubicBezTo>
                  <a:pt x="132" y="1"/>
                  <a:pt x="129" y="0"/>
                  <a:pt x="126" y="2"/>
                </a:cubicBezTo>
                <a:cubicBezTo>
                  <a:pt x="124" y="3"/>
                  <a:pt x="123" y="4"/>
                  <a:pt x="120" y="4"/>
                </a:cubicBezTo>
                <a:cubicBezTo>
                  <a:pt x="115" y="4"/>
                  <a:pt x="113" y="1"/>
                  <a:pt x="108" y="1"/>
                </a:cubicBezTo>
                <a:cubicBezTo>
                  <a:pt x="101" y="1"/>
                  <a:pt x="101" y="1"/>
                  <a:pt x="101" y="1"/>
                </a:cubicBezTo>
                <a:cubicBezTo>
                  <a:pt x="96" y="1"/>
                  <a:pt x="94" y="3"/>
                  <a:pt x="90" y="6"/>
                </a:cubicBezTo>
                <a:cubicBezTo>
                  <a:pt x="87" y="9"/>
                  <a:pt x="84" y="9"/>
                  <a:pt x="81" y="11"/>
                </a:cubicBezTo>
                <a:cubicBezTo>
                  <a:pt x="79" y="13"/>
                  <a:pt x="79" y="15"/>
                  <a:pt x="78" y="17"/>
                </a:cubicBezTo>
                <a:cubicBezTo>
                  <a:pt x="75" y="22"/>
                  <a:pt x="74" y="25"/>
                  <a:pt x="72" y="30"/>
                </a:cubicBezTo>
                <a:cubicBezTo>
                  <a:pt x="71" y="33"/>
                  <a:pt x="73" y="35"/>
                  <a:pt x="71" y="38"/>
                </a:cubicBezTo>
                <a:cubicBezTo>
                  <a:pt x="69" y="40"/>
                  <a:pt x="66" y="40"/>
                  <a:pt x="63" y="40"/>
                </a:cubicBezTo>
                <a:cubicBezTo>
                  <a:pt x="61" y="40"/>
                  <a:pt x="59" y="40"/>
                  <a:pt x="58" y="38"/>
                </a:cubicBezTo>
                <a:cubicBezTo>
                  <a:pt x="55" y="35"/>
                  <a:pt x="57" y="31"/>
                  <a:pt x="55" y="28"/>
                </a:cubicBezTo>
                <a:cubicBezTo>
                  <a:pt x="54" y="26"/>
                  <a:pt x="52" y="26"/>
                  <a:pt x="50" y="26"/>
                </a:cubicBezTo>
                <a:cubicBezTo>
                  <a:pt x="45" y="26"/>
                  <a:pt x="43" y="29"/>
                  <a:pt x="40" y="34"/>
                </a:cubicBezTo>
                <a:cubicBezTo>
                  <a:pt x="36" y="40"/>
                  <a:pt x="32" y="43"/>
                  <a:pt x="26" y="46"/>
                </a:cubicBezTo>
                <a:cubicBezTo>
                  <a:pt x="20" y="48"/>
                  <a:pt x="16" y="47"/>
                  <a:pt x="12" y="50"/>
                </a:cubicBezTo>
                <a:cubicBezTo>
                  <a:pt x="9" y="53"/>
                  <a:pt x="8" y="55"/>
                  <a:pt x="5" y="57"/>
                </a:cubicBezTo>
                <a:cubicBezTo>
                  <a:pt x="3" y="59"/>
                  <a:pt x="3" y="61"/>
                  <a:pt x="1" y="63"/>
                </a:cubicBezTo>
                <a:cubicBezTo>
                  <a:pt x="1" y="63"/>
                  <a:pt x="1" y="63"/>
                  <a:pt x="1" y="63"/>
                </a:cubicBezTo>
                <a:cubicBezTo>
                  <a:pt x="0" y="68"/>
                  <a:pt x="0" y="70"/>
                  <a:pt x="1" y="75"/>
                </a:cubicBezTo>
                <a:cubicBezTo>
                  <a:pt x="5" y="80"/>
                  <a:pt x="10" y="77"/>
                  <a:pt x="15" y="80"/>
                </a:cubicBezTo>
                <a:cubicBezTo>
                  <a:pt x="19" y="81"/>
                  <a:pt x="16" y="85"/>
                  <a:pt x="17" y="88"/>
                </a:cubicBezTo>
                <a:cubicBezTo>
                  <a:pt x="18" y="91"/>
                  <a:pt x="20" y="91"/>
                  <a:pt x="21" y="93"/>
                </a:cubicBezTo>
                <a:cubicBezTo>
                  <a:pt x="26" y="96"/>
                  <a:pt x="29" y="97"/>
                  <a:pt x="34" y="97"/>
                </a:cubicBezTo>
                <a:cubicBezTo>
                  <a:pt x="40" y="98"/>
                  <a:pt x="47" y="99"/>
                  <a:pt x="47" y="104"/>
                </a:cubicBezTo>
                <a:cubicBezTo>
                  <a:pt x="47" y="112"/>
                  <a:pt x="40" y="114"/>
                  <a:pt x="35" y="119"/>
                </a:cubicBezTo>
                <a:cubicBezTo>
                  <a:pt x="32" y="121"/>
                  <a:pt x="28" y="121"/>
                  <a:pt x="28" y="124"/>
                </a:cubicBezTo>
                <a:cubicBezTo>
                  <a:pt x="28" y="125"/>
                  <a:pt x="29" y="126"/>
                  <a:pt x="29" y="127"/>
                </a:cubicBezTo>
                <a:cubicBezTo>
                  <a:pt x="29" y="128"/>
                  <a:pt x="29" y="130"/>
                  <a:pt x="30" y="131"/>
                </a:cubicBezTo>
                <a:cubicBezTo>
                  <a:pt x="32" y="132"/>
                  <a:pt x="33" y="132"/>
                  <a:pt x="35" y="132"/>
                </a:cubicBezTo>
                <a:cubicBezTo>
                  <a:pt x="39" y="133"/>
                  <a:pt x="41" y="134"/>
                  <a:pt x="44" y="136"/>
                </a:cubicBezTo>
                <a:cubicBezTo>
                  <a:pt x="46" y="138"/>
                  <a:pt x="49" y="139"/>
                  <a:pt x="50" y="142"/>
                </a:cubicBezTo>
                <a:cubicBezTo>
                  <a:pt x="51" y="144"/>
                  <a:pt x="50" y="146"/>
                  <a:pt x="51" y="149"/>
                </a:cubicBezTo>
                <a:cubicBezTo>
                  <a:pt x="52" y="150"/>
                  <a:pt x="54" y="151"/>
                  <a:pt x="56" y="151"/>
                </a:cubicBezTo>
                <a:cubicBezTo>
                  <a:pt x="66" y="151"/>
                  <a:pt x="66" y="151"/>
                  <a:pt x="66" y="151"/>
                </a:cubicBezTo>
                <a:cubicBezTo>
                  <a:pt x="70" y="151"/>
                  <a:pt x="72" y="154"/>
                  <a:pt x="76" y="155"/>
                </a:cubicBezTo>
                <a:cubicBezTo>
                  <a:pt x="83" y="159"/>
                  <a:pt x="85" y="164"/>
                  <a:pt x="88" y="171"/>
                </a:cubicBezTo>
                <a:cubicBezTo>
                  <a:pt x="89" y="174"/>
                  <a:pt x="90" y="175"/>
                  <a:pt x="90" y="178"/>
                </a:cubicBezTo>
                <a:close/>
              </a:path>
            </a:pathLst>
          </a:custGeom>
          <a:solidFill>
            <a:srgbClr val="FE4A1E"/>
          </a:soli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Freeform 34"/>
          <p:cNvSpPr>
            <a:spLocks/>
          </p:cNvSpPr>
          <p:nvPr/>
        </p:nvSpPr>
        <p:spPr bwMode="auto">
          <a:xfrm>
            <a:off x="2891134" y="3123335"/>
            <a:ext cx="555247" cy="372033"/>
          </a:xfrm>
          <a:custGeom>
            <a:avLst/>
            <a:gdLst/>
            <a:ahLst/>
            <a:cxnLst>
              <a:cxn ang="0">
                <a:pos x="2" y="95"/>
              </a:cxn>
              <a:cxn ang="0">
                <a:pos x="7" y="100"/>
              </a:cxn>
              <a:cxn ang="0">
                <a:pos x="20" y="112"/>
              </a:cxn>
              <a:cxn ang="0">
                <a:pos x="28" y="121"/>
              </a:cxn>
              <a:cxn ang="0">
                <a:pos x="35" y="123"/>
              </a:cxn>
              <a:cxn ang="0">
                <a:pos x="44" y="125"/>
              </a:cxn>
              <a:cxn ang="0">
                <a:pos x="51" y="124"/>
              </a:cxn>
              <a:cxn ang="0">
                <a:pos x="51" y="124"/>
              </a:cxn>
              <a:cxn ang="0">
                <a:pos x="55" y="118"/>
              </a:cxn>
              <a:cxn ang="0">
                <a:pos x="62" y="111"/>
              </a:cxn>
              <a:cxn ang="0">
                <a:pos x="76" y="107"/>
              </a:cxn>
              <a:cxn ang="0">
                <a:pos x="90" y="95"/>
              </a:cxn>
              <a:cxn ang="0">
                <a:pos x="100" y="87"/>
              </a:cxn>
              <a:cxn ang="0">
                <a:pos x="105" y="89"/>
              </a:cxn>
              <a:cxn ang="0">
                <a:pos x="108" y="99"/>
              </a:cxn>
              <a:cxn ang="0">
                <a:pos x="113" y="101"/>
              </a:cxn>
              <a:cxn ang="0">
                <a:pos x="121" y="99"/>
              </a:cxn>
              <a:cxn ang="0">
                <a:pos x="122" y="91"/>
              </a:cxn>
              <a:cxn ang="0">
                <a:pos x="128" y="78"/>
              </a:cxn>
              <a:cxn ang="0">
                <a:pos x="131" y="72"/>
              </a:cxn>
              <a:cxn ang="0">
                <a:pos x="140" y="67"/>
              </a:cxn>
              <a:cxn ang="0">
                <a:pos x="151" y="62"/>
              </a:cxn>
              <a:cxn ang="0">
                <a:pos x="158" y="62"/>
              </a:cxn>
              <a:cxn ang="0">
                <a:pos x="170" y="65"/>
              </a:cxn>
              <a:cxn ang="0">
                <a:pos x="176" y="63"/>
              </a:cxn>
              <a:cxn ang="0">
                <a:pos x="186" y="62"/>
              </a:cxn>
              <a:cxn ang="0">
                <a:pos x="186" y="62"/>
              </a:cxn>
              <a:cxn ang="0">
                <a:pos x="187" y="58"/>
              </a:cxn>
              <a:cxn ang="0">
                <a:pos x="180" y="40"/>
              </a:cxn>
              <a:cxn ang="0">
                <a:pos x="180" y="29"/>
              </a:cxn>
              <a:cxn ang="0">
                <a:pos x="178" y="15"/>
              </a:cxn>
              <a:cxn ang="0">
                <a:pos x="178" y="15"/>
              </a:cxn>
              <a:cxn ang="0">
                <a:pos x="173" y="15"/>
              </a:cxn>
              <a:cxn ang="0">
                <a:pos x="167" y="18"/>
              </a:cxn>
              <a:cxn ang="0">
                <a:pos x="150" y="11"/>
              </a:cxn>
              <a:cxn ang="0">
                <a:pos x="144" y="17"/>
              </a:cxn>
              <a:cxn ang="0">
                <a:pos x="144" y="17"/>
              </a:cxn>
              <a:cxn ang="0">
                <a:pos x="131" y="6"/>
              </a:cxn>
              <a:cxn ang="0">
                <a:pos x="123" y="0"/>
              </a:cxn>
              <a:cxn ang="0">
                <a:pos x="123" y="0"/>
              </a:cxn>
              <a:cxn ang="0">
                <a:pos x="95" y="3"/>
              </a:cxn>
              <a:cxn ang="0">
                <a:pos x="86" y="2"/>
              </a:cxn>
              <a:cxn ang="0">
                <a:pos x="81" y="10"/>
              </a:cxn>
              <a:cxn ang="0">
                <a:pos x="76" y="16"/>
              </a:cxn>
              <a:cxn ang="0">
                <a:pos x="70" y="19"/>
              </a:cxn>
              <a:cxn ang="0">
                <a:pos x="54" y="12"/>
              </a:cxn>
              <a:cxn ang="0">
                <a:pos x="48" y="7"/>
              </a:cxn>
              <a:cxn ang="0">
                <a:pos x="35" y="11"/>
              </a:cxn>
              <a:cxn ang="0">
                <a:pos x="30" y="14"/>
              </a:cxn>
              <a:cxn ang="0">
                <a:pos x="29" y="15"/>
              </a:cxn>
              <a:cxn ang="0">
                <a:pos x="29" y="15"/>
              </a:cxn>
              <a:cxn ang="0">
                <a:pos x="16" y="33"/>
              </a:cxn>
              <a:cxn ang="0">
                <a:pos x="3" y="54"/>
              </a:cxn>
              <a:cxn ang="0">
                <a:pos x="0" y="75"/>
              </a:cxn>
              <a:cxn ang="0">
                <a:pos x="2" y="95"/>
              </a:cxn>
            </a:cxnLst>
            <a:rect l="0" t="0" r="r" b="b"/>
            <a:pathLst>
              <a:path w="187" h="125">
                <a:moveTo>
                  <a:pt x="2" y="95"/>
                </a:moveTo>
                <a:cubicBezTo>
                  <a:pt x="4" y="97"/>
                  <a:pt x="5" y="98"/>
                  <a:pt x="7" y="100"/>
                </a:cubicBezTo>
                <a:cubicBezTo>
                  <a:pt x="12" y="105"/>
                  <a:pt x="14" y="108"/>
                  <a:pt x="20" y="112"/>
                </a:cubicBezTo>
                <a:cubicBezTo>
                  <a:pt x="23" y="116"/>
                  <a:pt x="24" y="119"/>
                  <a:pt x="28" y="121"/>
                </a:cubicBezTo>
                <a:cubicBezTo>
                  <a:pt x="31" y="122"/>
                  <a:pt x="32" y="122"/>
                  <a:pt x="35" y="123"/>
                </a:cubicBezTo>
                <a:cubicBezTo>
                  <a:pt x="39" y="123"/>
                  <a:pt x="40" y="125"/>
                  <a:pt x="44" y="125"/>
                </a:cubicBezTo>
                <a:cubicBezTo>
                  <a:pt x="47" y="125"/>
                  <a:pt x="48" y="125"/>
                  <a:pt x="51" y="124"/>
                </a:cubicBezTo>
                <a:cubicBezTo>
                  <a:pt x="51" y="124"/>
                  <a:pt x="51" y="124"/>
                  <a:pt x="51" y="124"/>
                </a:cubicBezTo>
                <a:cubicBezTo>
                  <a:pt x="53" y="122"/>
                  <a:pt x="53" y="120"/>
                  <a:pt x="55" y="118"/>
                </a:cubicBezTo>
                <a:cubicBezTo>
                  <a:pt x="58" y="116"/>
                  <a:pt x="59" y="114"/>
                  <a:pt x="62" y="111"/>
                </a:cubicBezTo>
                <a:cubicBezTo>
                  <a:pt x="66" y="108"/>
                  <a:pt x="70" y="109"/>
                  <a:pt x="76" y="107"/>
                </a:cubicBezTo>
                <a:cubicBezTo>
                  <a:pt x="82" y="104"/>
                  <a:pt x="86" y="101"/>
                  <a:pt x="90" y="95"/>
                </a:cubicBezTo>
                <a:cubicBezTo>
                  <a:pt x="93" y="90"/>
                  <a:pt x="95" y="87"/>
                  <a:pt x="100" y="87"/>
                </a:cubicBezTo>
                <a:cubicBezTo>
                  <a:pt x="102" y="87"/>
                  <a:pt x="104" y="87"/>
                  <a:pt x="105" y="89"/>
                </a:cubicBezTo>
                <a:cubicBezTo>
                  <a:pt x="107" y="92"/>
                  <a:pt x="105" y="96"/>
                  <a:pt x="108" y="99"/>
                </a:cubicBezTo>
                <a:cubicBezTo>
                  <a:pt x="109" y="101"/>
                  <a:pt x="111" y="101"/>
                  <a:pt x="113" y="101"/>
                </a:cubicBezTo>
                <a:cubicBezTo>
                  <a:pt x="116" y="101"/>
                  <a:pt x="119" y="101"/>
                  <a:pt x="121" y="99"/>
                </a:cubicBezTo>
                <a:cubicBezTo>
                  <a:pt x="123" y="96"/>
                  <a:pt x="121" y="94"/>
                  <a:pt x="122" y="91"/>
                </a:cubicBezTo>
                <a:cubicBezTo>
                  <a:pt x="124" y="86"/>
                  <a:pt x="125" y="83"/>
                  <a:pt x="128" y="78"/>
                </a:cubicBezTo>
                <a:cubicBezTo>
                  <a:pt x="129" y="76"/>
                  <a:pt x="129" y="74"/>
                  <a:pt x="131" y="72"/>
                </a:cubicBezTo>
                <a:cubicBezTo>
                  <a:pt x="134" y="70"/>
                  <a:pt x="137" y="70"/>
                  <a:pt x="140" y="67"/>
                </a:cubicBezTo>
                <a:cubicBezTo>
                  <a:pt x="144" y="64"/>
                  <a:pt x="146" y="62"/>
                  <a:pt x="151" y="62"/>
                </a:cubicBezTo>
                <a:cubicBezTo>
                  <a:pt x="158" y="62"/>
                  <a:pt x="158" y="62"/>
                  <a:pt x="158" y="62"/>
                </a:cubicBezTo>
                <a:cubicBezTo>
                  <a:pt x="163" y="62"/>
                  <a:pt x="165" y="65"/>
                  <a:pt x="170" y="65"/>
                </a:cubicBezTo>
                <a:cubicBezTo>
                  <a:pt x="173" y="65"/>
                  <a:pt x="174" y="64"/>
                  <a:pt x="176" y="63"/>
                </a:cubicBezTo>
                <a:cubicBezTo>
                  <a:pt x="179" y="61"/>
                  <a:pt x="182" y="62"/>
                  <a:pt x="186" y="62"/>
                </a:cubicBezTo>
                <a:cubicBezTo>
                  <a:pt x="186" y="62"/>
                  <a:pt x="186" y="62"/>
                  <a:pt x="186" y="62"/>
                </a:cubicBezTo>
                <a:cubicBezTo>
                  <a:pt x="186" y="61"/>
                  <a:pt x="187" y="60"/>
                  <a:pt x="187" y="58"/>
                </a:cubicBezTo>
                <a:cubicBezTo>
                  <a:pt x="187" y="51"/>
                  <a:pt x="180" y="47"/>
                  <a:pt x="180" y="40"/>
                </a:cubicBezTo>
                <a:cubicBezTo>
                  <a:pt x="180" y="29"/>
                  <a:pt x="180" y="29"/>
                  <a:pt x="180" y="29"/>
                </a:cubicBezTo>
                <a:cubicBezTo>
                  <a:pt x="180" y="24"/>
                  <a:pt x="178" y="20"/>
                  <a:pt x="178" y="15"/>
                </a:cubicBezTo>
                <a:cubicBezTo>
                  <a:pt x="178" y="15"/>
                  <a:pt x="178" y="15"/>
                  <a:pt x="178" y="15"/>
                </a:cubicBezTo>
                <a:cubicBezTo>
                  <a:pt x="173" y="15"/>
                  <a:pt x="173" y="15"/>
                  <a:pt x="173" y="15"/>
                </a:cubicBezTo>
                <a:cubicBezTo>
                  <a:pt x="167" y="18"/>
                  <a:pt x="167" y="18"/>
                  <a:pt x="167" y="18"/>
                </a:cubicBezTo>
                <a:cubicBezTo>
                  <a:pt x="161" y="14"/>
                  <a:pt x="157" y="11"/>
                  <a:pt x="150" y="11"/>
                </a:cubicBezTo>
                <a:cubicBezTo>
                  <a:pt x="147" y="11"/>
                  <a:pt x="146" y="14"/>
                  <a:pt x="144" y="17"/>
                </a:cubicBezTo>
                <a:cubicBezTo>
                  <a:pt x="144" y="17"/>
                  <a:pt x="144" y="17"/>
                  <a:pt x="144" y="17"/>
                </a:cubicBezTo>
                <a:cubicBezTo>
                  <a:pt x="142" y="11"/>
                  <a:pt x="137" y="9"/>
                  <a:pt x="131" y="6"/>
                </a:cubicBezTo>
                <a:cubicBezTo>
                  <a:pt x="127" y="4"/>
                  <a:pt x="125" y="2"/>
                  <a:pt x="123" y="0"/>
                </a:cubicBezTo>
                <a:cubicBezTo>
                  <a:pt x="123" y="0"/>
                  <a:pt x="123" y="0"/>
                  <a:pt x="123" y="0"/>
                </a:cubicBezTo>
                <a:cubicBezTo>
                  <a:pt x="112" y="1"/>
                  <a:pt x="106" y="3"/>
                  <a:pt x="95" y="3"/>
                </a:cubicBezTo>
                <a:cubicBezTo>
                  <a:pt x="91" y="3"/>
                  <a:pt x="89" y="2"/>
                  <a:pt x="86" y="2"/>
                </a:cubicBezTo>
                <a:cubicBezTo>
                  <a:pt x="82" y="2"/>
                  <a:pt x="82" y="7"/>
                  <a:pt x="81" y="10"/>
                </a:cubicBezTo>
                <a:cubicBezTo>
                  <a:pt x="80" y="13"/>
                  <a:pt x="78" y="14"/>
                  <a:pt x="76" y="16"/>
                </a:cubicBezTo>
                <a:cubicBezTo>
                  <a:pt x="74" y="18"/>
                  <a:pt x="72" y="19"/>
                  <a:pt x="70" y="19"/>
                </a:cubicBezTo>
                <a:cubicBezTo>
                  <a:pt x="63" y="19"/>
                  <a:pt x="59" y="17"/>
                  <a:pt x="54" y="12"/>
                </a:cubicBezTo>
                <a:cubicBezTo>
                  <a:pt x="52" y="10"/>
                  <a:pt x="51" y="7"/>
                  <a:pt x="48" y="7"/>
                </a:cubicBezTo>
                <a:cubicBezTo>
                  <a:pt x="43" y="7"/>
                  <a:pt x="39" y="8"/>
                  <a:pt x="35" y="11"/>
                </a:cubicBezTo>
                <a:cubicBezTo>
                  <a:pt x="33" y="13"/>
                  <a:pt x="32" y="14"/>
                  <a:pt x="30" y="14"/>
                </a:cubicBezTo>
                <a:cubicBezTo>
                  <a:pt x="29" y="14"/>
                  <a:pt x="29" y="14"/>
                  <a:pt x="29" y="15"/>
                </a:cubicBezTo>
                <a:cubicBezTo>
                  <a:pt x="29" y="15"/>
                  <a:pt x="29" y="15"/>
                  <a:pt x="29" y="15"/>
                </a:cubicBezTo>
                <a:cubicBezTo>
                  <a:pt x="24" y="21"/>
                  <a:pt x="20" y="25"/>
                  <a:pt x="16" y="33"/>
                </a:cubicBezTo>
                <a:cubicBezTo>
                  <a:pt x="12" y="41"/>
                  <a:pt x="7" y="45"/>
                  <a:pt x="3" y="54"/>
                </a:cubicBezTo>
                <a:cubicBezTo>
                  <a:pt x="0" y="62"/>
                  <a:pt x="0" y="67"/>
                  <a:pt x="0" y="75"/>
                </a:cubicBezTo>
                <a:cubicBezTo>
                  <a:pt x="0" y="83"/>
                  <a:pt x="0" y="88"/>
                  <a:pt x="2" y="9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Freeform 35"/>
          <p:cNvSpPr>
            <a:spLocks noEditPoints="1"/>
          </p:cNvSpPr>
          <p:nvPr/>
        </p:nvSpPr>
        <p:spPr bwMode="auto">
          <a:xfrm>
            <a:off x="3336079" y="2224100"/>
            <a:ext cx="893627" cy="878669"/>
          </a:xfrm>
          <a:custGeom>
            <a:avLst/>
            <a:gdLst/>
            <a:ahLst/>
            <a:cxnLst>
              <a:cxn ang="0">
                <a:pos x="12" y="185"/>
              </a:cxn>
              <a:cxn ang="0">
                <a:pos x="7" y="185"/>
              </a:cxn>
              <a:cxn ang="0">
                <a:pos x="0" y="192"/>
              </a:cxn>
              <a:cxn ang="0">
                <a:pos x="11" y="193"/>
              </a:cxn>
              <a:cxn ang="0">
                <a:pos x="14" y="184"/>
              </a:cxn>
              <a:cxn ang="0">
                <a:pos x="13" y="197"/>
              </a:cxn>
              <a:cxn ang="0">
                <a:pos x="15" y="208"/>
              </a:cxn>
              <a:cxn ang="0">
                <a:pos x="18" y="207"/>
              </a:cxn>
              <a:cxn ang="0">
                <a:pos x="16" y="202"/>
              </a:cxn>
              <a:cxn ang="0">
                <a:pos x="28" y="184"/>
              </a:cxn>
              <a:cxn ang="0">
                <a:pos x="35" y="184"/>
              </a:cxn>
              <a:cxn ang="0">
                <a:pos x="40" y="182"/>
              </a:cxn>
              <a:cxn ang="0">
                <a:pos x="44" y="190"/>
              </a:cxn>
              <a:cxn ang="0">
                <a:pos x="42" y="201"/>
              </a:cxn>
              <a:cxn ang="0">
                <a:pos x="31" y="197"/>
              </a:cxn>
              <a:cxn ang="0">
                <a:pos x="23" y="196"/>
              </a:cxn>
              <a:cxn ang="0">
                <a:pos x="21" y="191"/>
              </a:cxn>
              <a:cxn ang="0">
                <a:pos x="28" y="184"/>
              </a:cxn>
              <a:cxn ang="0">
                <a:pos x="39" y="255"/>
              </a:cxn>
              <a:cxn ang="0">
                <a:pos x="32" y="266"/>
              </a:cxn>
              <a:cxn ang="0">
                <a:pos x="36" y="271"/>
              </a:cxn>
              <a:cxn ang="0">
                <a:pos x="58" y="272"/>
              </a:cxn>
              <a:cxn ang="0">
                <a:pos x="61" y="271"/>
              </a:cxn>
              <a:cxn ang="0">
                <a:pos x="52" y="267"/>
              </a:cxn>
              <a:cxn ang="0">
                <a:pos x="46" y="257"/>
              </a:cxn>
              <a:cxn ang="0">
                <a:pos x="24" y="279"/>
              </a:cxn>
              <a:cxn ang="0">
                <a:pos x="34" y="276"/>
              </a:cxn>
              <a:cxn ang="0">
                <a:pos x="40" y="282"/>
              </a:cxn>
              <a:cxn ang="0">
                <a:pos x="32" y="290"/>
              </a:cxn>
              <a:cxn ang="0">
                <a:pos x="25" y="287"/>
              </a:cxn>
              <a:cxn ang="0">
                <a:pos x="23" y="279"/>
              </a:cxn>
              <a:cxn ang="0">
                <a:pos x="111" y="74"/>
              </a:cxn>
              <a:cxn ang="0">
                <a:pos x="108" y="70"/>
              </a:cxn>
              <a:cxn ang="0">
                <a:pos x="108" y="77"/>
              </a:cxn>
              <a:cxn ang="0">
                <a:pos x="109" y="85"/>
              </a:cxn>
              <a:cxn ang="0">
                <a:pos x="114" y="79"/>
              </a:cxn>
              <a:cxn ang="0">
                <a:pos x="114" y="74"/>
              </a:cxn>
              <a:cxn ang="0">
                <a:pos x="111" y="74"/>
              </a:cxn>
              <a:cxn ang="0">
                <a:pos x="145" y="61"/>
              </a:cxn>
              <a:cxn ang="0">
                <a:pos x="144" y="54"/>
              </a:cxn>
              <a:cxn ang="0">
                <a:pos x="300" y="75"/>
              </a:cxn>
              <a:cxn ang="0">
                <a:pos x="295" y="80"/>
              </a:cxn>
              <a:cxn ang="0">
                <a:pos x="297" y="83"/>
              </a:cxn>
              <a:cxn ang="0">
                <a:pos x="300" y="75"/>
              </a:cxn>
              <a:cxn ang="0">
                <a:pos x="253" y="8"/>
              </a:cxn>
              <a:cxn ang="0">
                <a:pos x="256" y="28"/>
              </a:cxn>
              <a:cxn ang="0">
                <a:pos x="262" y="34"/>
              </a:cxn>
              <a:cxn ang="0">
                <a:pos x="269" y="24"/>
              </a:cxn>
              <a:cxn ang="0">
                <a:pos x="270" y="15"/>
              </a:cxn>
              <a:cxn ang="0">
                <a:pos x="264" y="7"/>
              </a:cxn>
            </a:cxnLst>
            <a:rect l="0" t="0" r="r" b="b"/>
            <a:pathLst>
              <a:path w="301" h="296">
                <a:moveTo>
                  <a:pt x="12" y="184"/>
                </a:moveTo>
                <a:cubicBezTo>
                  <a:pt x="12" y="184"/>
                  <a:pt x="12" y="185"/>
                  <a:pt x="12" y="185"/>
                </a:cubicBezTo>
                <a:cubicBezTo>
                  <a:pt x="12" y="186"/>
                  <a:pt x="11" y="187"/>
                  <a:pt x="10" y="187"/>
                </a:cubicBezTo>
                <a:cubicBezTo>
                  <a:pt x="8" y="187"/>
                  <a:pt x="8" y="185"/>
                  <a:pt x="7" y="185"/>
                </a:cubicBezTo>
                <a:cubicBezTo>
                  <a:pt x="6" y="185"/>
                  <a:pt x="5" y="186"/>
                  <a:pt x="4" y="187"/>
                </a:cubicBezTo>
                <a:cubicBezTo>
                  <a:pt x="2" y="188"/>
                  <a:pt x="1" y="189"/>
                  <a:pt x="0" y="192"/>
                </a:cubicBezTo>
                <a:cubicBezTo>
                  <a:pt x="3" y="193"/>
                  <a:pt x="4" y="196"/>
                  <a:pt x="7" y="196"/>
                </a:cubicBezTo>
                <a:cubicBezTo>
                  <a:pt x="9" y="196"/>
                  <a:pt x="9" y="195"/>
                  <a:pt x="11" y="193"/>
                </a:cubicBezTo>
                <a:cubicBezTo>
                  <a:pt x="12" y="191"/>
                  <a:pt x="14" y="190"/>
                  <a:pt x="14" y="187"/>
                </a:cubicBezTo>
                <a:cubicBezTo>
                  <a:pt x="14" y="184"/>
                  <a:pt x="14" y="184"/>
                  <a:pt x="14" y="184"/>
                </a:cubicBezTo>
                <a:cubicBezTo>
                  <a:pt x="13" y="184"/>
                  <a:pt x="12" y="184"/>
                  <a:pt x="12" y="184"/>
                </a:cubicBezTo>
                <a:close/>
                <a:moveTo>
                  <a:pt x="13" y="197"/>
                </a:moveTo>
                <a:cubicBezTo>
                  <a:pt x="13" y="198"/>
                  <a:pt x="12" y="199"/>
                  <a:pt x="12" y="200"/>
                </a:cubicBezTo>
                <a:cubicBezTo>
                  <a:pt x="12" y="203"/>
                  <a:pt x="15" y="204"/>
                  <a:pt x="15" y="208"/>
                </a:cubicBezTo>
                <a:cubicBezTo>
                  <a:pt x="16" y="208"/>
                  <a:pt x="16" y="208"/>
                  <a:pt x="17" y="208"/>
                </a:cubicBezTo>
                <a:cubicBezTo>
                  <a:pt x="18" y="208"/>
                  <a:pt x="18" y="207"/>
                  <a:pt x="18" y="207"/>
                </a:cubicBezTo>
                <a:cubicBezTo>
                  <a:pt x="19" y="206"/>
                  <a:pt x="21" y="206"/>
                  <a:pt x="21" y="204"/>
                </a:cubicBezTo>
                <a:cubicBezTo>
                  <a:pt x="21" y="202"/>
                  <a:pt x="18" y="202"/>
                  <a:pt x="16" y="202"/>
                </a:cubicBezTo>
                <a:cubicBezTo>
                  <a:pt x="16" y="200"/>
                  <a:pt x="15" y="198"/>
                  <a:pt x="13" y="197"/>
                </a:cubicBezTo>
                <a:close/>
                <a:moveTo>
                  <a:pt x="28" y="184"/>
                </a:moveTo>
                <a:cubicBezTo>
                  <a:pt x="29" y="183"/>
                  <a:pt x="32" y="182"/>
                  <a:pt x="32" y="184"/>
                </a:cubicBezTo>
                <a:cubicBezTo>
                  <a:pt x="35" y="184"/>
                  <a:pt x="35" y="184"/>
                  <a:pt x="35" y="184"/>
                </a:cubicBezTo>
                <a:cubicBezTo>
                  <a:pt x="37" y="184"/>
                  <a:pt x="37" y="182"/>
                  <a:pt x="39" y="182"/>
                </a:cubicBezTo>
                <a:cubicBezTo>
                  <a:pt x="40" y="182"/>
                  <a:pt x="40" y="182"/>
                  <a:pt x="40" y="182"/>
                </a:cubicBezTo>
                <a:cubicBezTo>
                  <a:pt x="40" y="183"/>
                  <a:pt x="40" y="184"/>
                  <a:pt x="40" y="185"/>
                </a:cubicBezTo>
                <a:cubicBezTo>
                  <a:pt x="40" y="188"/>
                  <a:pt x="43" y="187"/>
                  <a:pt x="44" y="190"/>
                </a:cubicBezTo>
                <a:cubicBezTo>
                  <a:pt x="45" y="193"/>
                  <a:pt x="45" y="194"/>
                  <a:pt x="45" y="197"/>
                </a:cubicBezTo>
                <a:cubicBezTo>
                  <a:pt x="45" y="198"/>
                  <a:pt x="43" y="199"/>
                  <a:pt x="42" y="201"/>
                </a:cubicBezTo>
                <a:cubicBezTo>
                  <a:pt x="41" y="202"/>
                  <a:pt x="41" y="205"/>
                  <a:pt x="39" y="205"/>
                </a:cubicBezTo>
                <a:cubicBezTo>
                  <a:pt x="35" y="205"/>
                  <a:pt x="35" y="199"/>
                  <a:pt x="31" y="197"/>
                </a:cubicBezTo>
                <a:cubicBezTo>
                  <a:pt x="32" y="195"/>
                  <a:pt x="35" y="193"/>
                  <a:pt x="31" y="193"/>
                </a:cubicBezTo>
                <a:cubicBezTo>
                  <a:pt x="28" y="193"/>
                  <a:pt x="27" y="196"/>
                  <a:pt x="23" y="196"/>
                </a:cubicBezTo>
                <a:cubicBezTo>
                  <a:pt x="22" y="196"/>
                  <a:pt x="22" y="195"/>
                  <a:pt x="21" y="195"/>
                </a:cubicBezTo>
                <a:cubicBezTo>
                  <a:pt x="21" y="194"/>
                  <a:pt x="21" y="193"/>
                  <a:pt x="21" y="191"/>
                </a:cubicBezTo>
                <a:cubicBezTo>
                  <a:pt x="21" y="188"/>
                  <a:pt x="23" y="188"/>
                  <a:pt x="25" y="187"/>
                </a:cubicBezTo>
                <a:cubicBezTo>
                  <a:pt x="27" y="187"/>
                  <a:pt x="27" y="185"/>
                  <a:pt x="28" y="184"/>
                </a:cubicBezTo>
                <a:close/>
                <a:moveTo>
                  <a:pt x="40" y="256"/>
                </a:moveTo>
                <a:cubicBezTo>
                  <a:pt x="39" y="256"/>
                  <a:pt x="39" y="255"/>
                  <a:pt x="39" y="255"/>
                </a:cubicBezTo>
                <a:cubicBezTo>
                  <a:pt x="36" y="255"/>
                  <a:pt x="37" y="259"/>
                  <a:pt x="35" y="261"/>
                </a:cubicBezTo>
                <a:cubicBezTo>
                  <a:pt x="34" y="263"/>
                  <a:pt x="32" y="264"/>
                  <a:pt x="32" y="266"/>
                </a:cubicBezTo>
                <a:cubicBezTo>
                  <a:pt x="32" y="267"/>
                  <a:pt x="33" y="267"/>
                  <a:pt x="33" y="268"/>
                </a:cubicBezTo>
                <a:cubicBezTo>
                  <a:pt x="34" y="269"/>
                  <a:pt x="35" y="271"/>
                  <a:pt x="36" y="271"/>
                </a:cubicBezTo>
                <a:cubicBezTo>
                  <a:pt x="41" y="271"/>
                  <a:pt x="44" y="269"/>
                  <a:pt x="49" y="269"/>
                </a:cubicBezTo>
                <a:cubicBezTo>
                  <a:pt x="53" y="269"/>
                  <a:pt x="56" y="269"/>
                  <a:pt x="58" y="272"/>
                </a:cubicBezTo>
                <a:cubicBezTo>
                  <a:pt x="58" y="274"/>
                  <a:pt x="59" y="275"/>
                  <a:pt x="60" y="276"/>
                </a:cubicBezTo>
                <a:cubicBezTo>
                  <a:pt x="61" y="274"/>
                  <a:pt x="61" y="273"/>
                  <a:pt x="61" y="271"/>
                </a:cubicBezTo>
                <a:cubicBezTo>
                  <a:pt x="61" y="268"/>
                  <a:pt x="59" y="266"/>
                  <a:pt x="56" y="264"/>
                </a:cubicBezTo>
                <a:cubicBezTo>
                  <a:pt x="55" y="266"/>
                  <a:pt x="54" y="266"/>
                  <a:pt x="52" y="267"/>
                </a:cubicBezTo>
                <a:cubicBezTo>
                  <a:pt x="51" y="264"/>
                  <a:pt x="49" y="262"/>
                  <a:pt x="47" y="260"/>
                </a:cubicBezTo>
                <a:cubicBezTo>
                  <a:pt x="46" y="259"/>
                  <a:pt x="46" y="258"/>
                  <a:pt x="46" y="257"/>
                </a:cubicBezTo>
                <a:cubicBezTo>
                  <a:pt x="44" y="255"/>
                  <a:pt x="42" y="256"/>
                  <a:pt x="40" y="256"/>
                </a:cubicBezTo>
                <a:close/>
                <a:moveTo>
                  <a:pt x="24" y="279"/>
                </a:moveTo>
                <a:cubicBezTo>
                  <a:pt x="26" y="279"/>
                  <a:pt x="28" y="280"/>
                  <a:pt x="30" y="279"/>
                </a:cubicBezTo>
                <a:cubicBezTo>
                  <a:pt x="32" y="278"/>
                  <a:pt x="32" y="275"/>
                  <a:pt x="34" y="276"/>
                </a:cubicBezTo>
                <a:cubicBezTo>
                  <a:pt x="35" y="276"/>
                  <a:pt x="35" y="278"/>
                  <a:pt x="36" y="279"/>
                </a:cubicBezTo>
                <a:cubicBezTo>
                  <a:pt x="37" y="280"/>
                  <a:pt x="40" y="280"/>
                  <a:pt x="40" y="282"/>
                </a:cubicBezTo>
                <a:cubicBezTo>
                  <a:pt x="40" y="286"/>
                  <a:pt x="38" y="288"/>
                  <a:pt x="36" y="292"/>
                </a:cubicBezTo>
                <a:cubicBezTo>
                  <a:pt x="35" y="292"/>
                  <a:pt x="34" y="291"/>
                  <a:pt x="32" y="290"/>
                </a:cubicBezTo>
                <a:cubicBezTo>
                  <a:pt x="30" y="292"/>
                  <a:pt x="30" y="294"/>
                  <a:pt x="28" y="296"/>
                </a:cubicBezTo>
                <a:cubicBezTo>
                  <a:pt x="25" y="294"/>
                  <a:pt x="26" y="291"/>
                  <a:pt x="25" y="287"/>
                </a:cubicBezTo>
                <a:cubicBezTo>
                  <a:pt x="25" y="285"/>
                  <a:pt x="22" y="285"/>
                  <a:pt x="22" y="284"/>
                </a:cubicBezTo>
                <a:cubicBezTo>
                  <a:pt x="22" y="282"/>
                  <a:pt x="23" y="281"/>
                  <a:pt x="23" y="279"/>
                </a:cubicBezTo>
                <a:cubicBezTo>
                  <a:pt x="23" y="279"/>
                  <a:pt x="23" y="279"/>
                  <a:pt x="24" y="279"/>
                </a:cubicBezTo>
                <a:close/>
                <a:moveTo>
                  <a:pt x="111" y="74"/>
                </a:moveTo>
                <a:cubicBezTo>
                  <a:pt x="110" y="74"/>
                  <a:pt x="110" y="72"/>
                  <a:pt x="110" y="71"/>
                </a:cubicBezTo>
                <a:cubicBezTo>
                  <a:pt x="110" y="70"/>
                  <a:pt x="109" y="70"/>
                  <a:pt x="108" y="70"/>
                </a:cubicBezTo>
                <a:cubicBezTo>
                  <a:pt x="108" y="70"/>
                  <a:pt x="107" y="70"/>
                  <a:pt x="107" y="71"/>
                </a:cubicBezTo>
                <a:cubicBezTo>
                  <a:pt x="107" y="73"/>
                  <a:pt x="108" y="74"/>
                  <a:pt x="108" y="77"/>
                </a:cubicBezTo>
                <a:cubicBezTo>
                  <a:pt x="108" y="84"/>
                  <a:pt x="108" y="84"/>
                  <a:pt x="108" y="84"/>
                </a:cubicBezTo>
                <a:cubicBezTo>
                  <a:pt x="109" y="85"/>
                  <a:pt x="109" y="85"/>
                  <a:pt x="109" y="85"/>
                </a:cubicBezTo>
                <a:cubicBezTo>
                  <a:pt x="110" y="84"/>
                  <a:pt x="110" y="83"/>
                  <a:pt x="111" y="81"/>
                </a:cubicBezTo>
                <a:cubicBezTo>
                  <a:pt x="111" y="80"/>
                  <a:pt x="113" y="80"/>
                  <a:pt x="114" y="79"/>
                </a:cubicBezTo>
                <a:cubicBezTo>
                  <a:pt x="115" y="78"/>
                  <a:pt x="115" y="76"/>
                  <a:pt x="115" y="75"/>
                </a:cubicBezTo>
                <a:cubicBezTo>
                  <a:pt x="114" y="74"/>
                  <a:pt x="114" y="74"/>
                  <a:pt x="114" y="74"/>
                </a:cubicBezTo>
                <a:cubicBezTo>
                  <a:pt x="112" y="75"/>
                  <a:pt x="112" y="75"/>
                  <a:pt x="112" y="75"/>
                </a:cubicBezTo>
                <a:cubicBezTo>
                  <a:pt x="112" y="75"/>
                  <a:pt x="111" y="74"/>
                  <a:pt x="111" y="74"/>
                </a:cubicBezTo>
                <a:close/>
                <a:moveTo>
                  <a:pt x="142" y="58"/>
                </a:moveTo>
                <a:cubicBezTo>
                  <a:pt x="142" y="59"/>
                  <a:pt x="144" y="60"/>
                  <a:pt x="145" y="61"/>
                </a:cubicBezTo>
                <a:cubicBezTo>
                  <a:pt x="145" y="61"/>
                  <a:pt x="146" y="60"/>
                  <a:pt x="146" y="60"/>
                </a:cubicBezTo>
                <a:cubicBezTo>
                  <a:pt x="146" y="58"/>
                  <a:pt x="146" y="54"/>
                  <a:pt x="144" y="54"/>
                </a:cubicBezTo>
                <a:cubicBezTo>
                  <a:pt x="143" y="55"/>
                  <a:pt x="142" y="56"/>
                  <a:pt x="142" y="58"/>
                </a:cubicBezTo>
                <a:close/>
                <a:moveTo>
                  <a:pt x="300" y="75"/>
                </a:moveTo>
                <a:cubicBezTo>
                  <a:pt x="299" y="74"/>
                  <a:pt x="299" y="74"/>
                  <a:pt x="298" y="73"/>
                </a:cubicBezTo>
                <a:cubicBezTo>
                  <a:pt x="298" y="76"/>
                  <a:pt x="295" y="77"/>
                  <a:pt x="295" y="80"/>
                </a:cubicBezTo>
                <a:cubicBezTo>
                  <a:pt x="295" y="83"/>
                  <a:pt x="295" y="83"/>
                  <a:pt x="295" y="83"/>
                </a:cubicBezTo>
                <a:cubicBezTo>
                  <a:pt x="295" y="83"/>
                  <a:pt x="296" y="83"/>
                  <a:pt x="297" y="83"/>
                </a:cubicBezTo>
                <a:cubicBezTo>
                  <a:pt x="299" y="83"/>
                  <a:pt x="301" y="81"/>
                  <a:pt x="301" y="79"/>
                </a:cubicBezTo>
                <a:cubicBezTo>
                  <a:pt x="301" y="78"/>
                  <a:pt x="300" y="76"/>
                  <a:pt x="300" y="75"/>
                </a:cubicBezTo>
                <a:close/>
                <a:moveTo>
                  <a:pt x="260" y="0"/>
                </a:moveTo>
                <a:cubicBezTo>
                  <a:pt x="257" y="3"/>
                  <a:pt x="256" y="5"/>
                  <a:pt x="253" y="8"/>
                </a:cubicBezTo>
                <a:cubicBezTo>
                  <a:pt x="251" y="10"/>
                  <a:pt x="248" y="10"/>
                  <a:pt x="248" y="13"/>
                </a:cubicBezTo>
                <a:cubicBezTo>
                  <a:pt x="248" y="27"/>
                  <a:pt x="264" y="23"/>
                  <a:pt x="256" y="28"/>
                </a:cubicBezTo>
                <a:cubicBezTo>
                  <a:pt x="255" y="28"/>
                  <a:pt x="256" y="29"/>
                  <a:pt x="255" y="30"/>
                </a:cubicBezTo>
                <a:cubicBezTo>
                  <a:pt x="251" y="34"/>
                  <a:pt x="256" y="34"/>
                  <a:pt x="262" y="34"/>
                </a:cubicBezTo>
                <a:cubicBezTo>
                  <a:pt x="265" y="34"/>
                  <a:pt x="266" y="31"/>
                  <a:pt x="268" y="28"/>
                </a:cubicBezTo>
                <a:cubicBezTo>
                  <a:pt x="268" y="27"/>
                  <a:pt x="269" y="26"/>
                  <a:pt x="269" y="24"/>
                </a:cubicBezTo>
                <a:cubicBezTo>
                  <a:pt x="269" y="20"/>
                  <a:pt x="269" y="20"/>
                  <a:pt x="269" y="20"/>
                </a:cubicBezTo>
                <a:cubicBezTo>
                  <a:pt x="269" y="18"/>
                  <a:pt x="270" y="17"/>
                  <a:pt x="270" y="15"/>
                </a:cubicBezTo>
                <a:cubicBezTo>
                  <a:pt x="270" y="14"/>
                  <a:pt x="269" y="14"/>
                  <a:pt x="268" y="13"/>
                </a:cubicBezTo>
                <a:cubicBezTo>
                  <a:pt x="266" y="12"/>
                  <a:pt x="265" y="10"/>
                  <a:pt x="264" y="7"/>
                </a:cubicBezTo>
                <a:cubicBezTo>
                  <a:pt x="262" y="5"/>
                  <a:pt x="263" y="2"/>
                  <a:pt x="26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Freeform 36"/>
          <p:cNvSpPr>
            <a:spLocks noEditPoints="1"/>
          </p:cNvSpPr>
          <p:nvPr/>
        </p:nvSpPr>
        <p:spPr bwMode="auto">
          <a:xfrm>
            <a:off x="2663054" y="2553133"/>
            <a:ext cx="652461" cy="628156"/>
          </a:xfrm>
          <a:custGeom>
            <a:avLst/>
            <a:gdLst/>
            <a:ahLst/>
            <a:cxnLst>
              <a:cxn ang="0">
                <a:pos x="85" y="20"/>
              </a:cxn>
              <a:cxn ang="0">
                <a:pos x="78" y="38"/>
              </a:cxn>
              <a:cxn ang="0">
                <a:pos x="95" y="32"/>
              </a:cxn>
              <a:cxn ang="0">
                <a:pos x="125" y="50"/>
              </a:cxn>
              <a:cxn ang="0">
                <a:pos x="110" y="48"/>
              </a:cxn>
              <a:cxn ang="0">
                <a:pos x="135" y="62"/>
              </a:cxn>
              <a:cxn ang="0">
                <a:pos x="140" y="57"/>
              </a:cxn>
              <a:cxn ang="0">
                <a:pos x="129" y="49"/>
              </a:cxn>
              <a:cxn ang="0">
                <a:pos x="136" y="67"/>
              </a:cxn>
              <a:cxn ang="0">
                <a:pos x="133" y="88"/>
              </a:cxn>
              <a:cxn ang="0">
                <a:pos x="126" y="72"/>
              </a:cxn>
              <a:cxn ang="0">
                <a:pos x="125" y="60"/>
              </a:cxn>
              <a:cxn ang="0">
                <a:pos x="151" y="83"/>
              </a:cxn>
              <a:cxn ang="0">
                <a:pos x="168" y="91"/>
              </a:cxn>
              <a:cxn ang="0">
                <a:pos x="178" y="86"/>
              </a:cxn>
              <a:cxn ang="0">
                <a:pos x="160" y="75"/>
              </a:cxn>
              <a:cxn ang="0">
                <a:pos x="142" y="77"/>
              </a:cxn>
              <a:cxn ang="0">
                <a:pos x="142" y="85"/>
              </a:cxn>
              <a:cxn ang="0">
                <a:pos x="158" y="95"/>
              </a:cxn>
              <a:cxn ang="0">
                <a:pos x="174" y="98"/>
              </a:cxn>
              <a:cxn ang="0">
                <a:pos x="156" y="83"/>
              </a:cxn>
              <a:cxn ang="0">
                <a:pos x="193" y="93"/>
              </a:cxn>
              <a:cxn ang="0">
                <a:pos x="199" y="101"/>
              </a:cxn>
              <a:cxn ang="0">
                <a:pos x="200" y="96"/>
              </a:cxn>
              <a:cxn ang="0">
                <a:pos x="193" y="76"/>
              </a:cxn>
              <a:cxn ang="0">
                <a:pos x="199" y="83"/>
              </a:cxn>
              <a:cxn ang="0">
                <a:pos x="13" y="0"/>
              </a:cxn>
              <a:cxn ang="0">
                <a:pos x="47" y="31"/>
              </a:cxn>
              <a:cxn ang="0">
                <a:pos x="45" y="5"/>
              </a:cxn>
              <a:cxn ang="0">
                <a:pos x="53" y="7"/>
              </a:cxn>
              <a:cxn ang="0">
                <a:pos x="95" y="44"/>
              </a:cxn>
              <a:cxn ang="0">
                <a:pos x="121" y="65"/>
              </a:cxn>
              <a:cxn ang="0">
                <a:pos x="123" y="81"/>
              </a:cxn>
              <a:cxn ang="0">
                <a:pos x="143" y="99"/>
              </a:cxn>
              <a:cxn ang="0">
                <a:pos x="173" y="110"/>
              </a:cxn>
              <a:cxn ang="0">
                <a:pos x="153" y="131"/>
              </a:cxn>
              <a:cxn ang="0">
                <a:pos x="159" y="130"/>
              </a:cxn>
              <a:cxn ang="0">
                <a:pos x="180" y="117"/>
              </a:cxn>
              <a:cxn ang="0">
                <a:pos x="200" y="117"/>
              </a:cxn>
              <a:cxn ang="0">
                <a:pos x="219" y="143"/>
              </a:cxn>
              <a:cxn ang="0">
                <a:pos x="211" y="146"/>
              </a:cxn>
              <a:cxn ang="0">
                <a:pos x="202" y="151"/>
              </a:cxn>
              <a:cxn ang="0">
                <a:pos x="200" y="160"/>
              </a:cxn>
              <a:cxn ang="0">
                <a:pos x="209" y="159"/>
              </a:cxn>
              <a:cxn ang="0">
                <a:pos x="207" y="167"/>
              </a:cxn>
              <a:cxn ang="0">
                <a:pos x="202" y="176"/>
              </a:cxn>
              <a:cxn ang="0">
                <a:pos x="192" y="187"/>
              </a:cxn>
              <a:cxn ang="0">
                <a:pos x="200" y="192"/>
              </a:cxn>
              <a:cxn ang="0">
                <a:pos x="158" y="202"/>
              </a:cxn>
              <a:cxn ang="0">
                <a:pos x="131" y="204"/>
              </a:cxn>
              <a:cxn ang="0">
                <a:pos x="107" y="206"/>
              </a:cxn>
              <a:cxn ang="0">
                <a:pos x="72" y="187"/>
              </a:cxn>
              <a:cxn ang="0">
                <a:pos x="43" y="156"/>
              </a:cxn>
              <a:cxn ang="0">
                <a:pos x="44" y="131"/>
              </a:cxn>
              <a:cxn ang="0">
                <a:pos x="16" y="122"/>
              </a:cxn>
              <a:cxn ang="0">
                <a:pos x="3" y="99"/>
              </a:cxn>
              <a:cxn ang="0">
                <a:pos x="10" y="77"/>
              </a:cxn>
              <a:cxn ang="0">
                <a:pos x="9" y="59"/>
              </a:cxn>
              <a:cxn ang="0">
                <a:pos x="12" y="1"/>
              </a:cxn>
            </a:cxnLst>
            <a:rect l="0" t="0" r="r" b="b"/>
            <a:pathLst>
              <a:path w="220" h="211">
                <a:moveTo>
                  <a:pt x="92" y="19"/>
                </a:moveTo>
                <a:cubicBezTo>
                  <a:pt x="91" y="18"/>
                  <a:pt x="90" y="18"/>
                  <a:pt x="89" y="18"/>
                </a:cubicBezTo>
                <a:cubicBezTo>
                  <a:pt x="87" y="18"/>
                  <a:pt x="86" y="19"/>
                  <a:pt x="85" y="20"/>
                </a:cubicBezTo>
                <a:cubicBezTo>
                  <a:pt x="82" y="21"/>
                  <a:pt x="80" y="20"/>
                  <a:pt x="77" y="21"/>
                </a:cubicBezTo>
                <a:cubicBezTo>
                  <a:pt x="75" y="22"/>
                  <a:pt x="76" y="25"/>
                  <a:pt x="76" y="28"/>
                </a:cubicBezTo>
                <a:cubicBezTo>
                  <a:pt x="76" y="32"/>
                  <a:pt x="76" y="35"/>
                  <a:pt x="78" y="38"/>
                </a:cubicBezTo>
                <a:cubicBezTo>
                  <a:pt x="80" y="40"/>
                  <a:pt x="83" y="40"/>
                  <a:pt x="86" y="40"/>
                </a:cubicBezTo>
                <a:cubicBezTo>
                  <a:pt x="88" y="40"/>
                  <a:pt x="88" y="40"/>
                  <a:pt x="90" y="40"/>
                </a:cubicBezTo>
                <a:cubicBezTo>
                  <a:pt x="93" y="40"/>
                  <a:pt x="94" y="36"/>
                  <a:pt x="95" y="32"/>
                </a:cubicBezTo>
                <a:cubicBezTo>
                  <a:pt x="95" y="29"/>
                  <a:pt x="97" y="27"/>
                  <a:pt x="97" y="24"/>
                </a:cubicBezTo>
                <a:cubicBezTo>
                  <a:pt x="97" y="22"/>
                  <a:pt x="94" y="20"/>
                  <a:pt x="92" y="19"/>
                </a:cubicBezTo>
                <a:close/>
                <a:moveTo>
                  <a:pt x="125" y="50"/>
                </a:moveTo>
                <a:cubicBezTo>
                  <a:pt x="120" y="50"/>
                  <a:pt x="120" y="50"/>
                  <a:pt x="120" y="50"/>
                </a:cubicBezTo>
                <a:cubicBezTo>
                  <a:pt x="116" y="50"/>
                  <a:pt x="114" y="47"/>
                  <a:pt x="111" y="47"/>
                </a:cubicBezTo>
                <a:cubicBezTo>
                  <a:pt x="110" y="48"/>
                  <a:pt x="110" y="48"/>
                  <a:pt x="110" y="48"/>
                </a:cubicBezTo>
                <a:cubicBezTo>
                  <a:pt x="111" y="50"/>
                  <a:pt x="112" y="50"/>
                  <a:pt x="114" y="51"/>
                </a:cubicBezTo>
                <a:cubicBezTo>
                  <a:pt x="118" y="54"/>
                  <a:pt x="120" y="56"/>
                  <a:pt x="125" y="57"/>
                </a:cubicBezTo>
                <a:cubicBezTo>
                  <a:pt x="129" y="57"/>
                  <a:pt x="132" y="59"/>
                  <a:pt x="135" y="62"/>
                </a:cubicBezTo>
                <a:cubicBezTo>
                  <a:pt x="137" y="63"/>
                  <a:pt x="138" y="65"/>
                  <a:pt x="140" y="65"/>
                </a:cubicBezTo>
                <a:cubicBezTo>
                  <a:pt x="141" y="65"/>
                  <a:pt x="141" y="64"/>
                  <a:pt x="141" y="62"/>
                </a:cubicBezTo>
                <a:cubicBezTo>
                  <a:pt x="141" y="60"/>
                  <a:pt x="141" y="59"/>
                  <a:pt x="140" y="57"/>
                </a:cubicBezTo>
                <a:cubicBezTo>
                  <a:pt x="140" y="55"/>
                  <a:pt x="140" y="53"/>
                  <a:pt x="139" y="52"/>
                </a:cubicBezTo>
                <a:cubicBezTo>
                  <a:pt x="137" y="51"/>
                  <a:pt x="136" y="52"/>
                  <a:pt x="134" y="52"/>
                </a:cubicBezTo>
                <a:cubicBezTo>
                  <a:pt x="132" y="51"/>
                  <a:pt x="131" y="50"/>
                  <a:pt x="129" y="49"/>
                </a:cubicBezTo>
                <a:cubicBezTo>
                  <a:pt x="128" y="49"/>
                  <a:pt x="127" y="50"/>
                  <a:pt x="125" y="50"/>
                </a:cubicBezTo>
                <a:close/>
                <a:moveTo>
                  <a:pt x="125" y="60"/>
                </a:moveTo>
                <a:cubicBezTo>
                  <a:pt x="130" y="60"/>
                  <a:pt x="133" y="63"/>
                  <a:pt x="136" y="67"/>
                </a:cubicBezTo>
                <a:cubicBezTo>
                  <a:pt x="137" y="69"/>
                  <a:pt x="139" y="69"/>
                  <a:pt x="139" y="71"/>
                </a:cubicBezTo>
                <a:cubicBezTo>
                  <a:pt x="139" y="75"/>
                  <a:pt x="138" y="77"/>
                  <a:pt x="138" y="82"/>
                </a:cubicBezTo>
                <a:cubicBezTo>
                  <a:pt x="137" y="85"/>
                  <a:pt x="136" y="88"/>
                  <a:pt x="133" y="88"/>
                </a:cubicBezTo>
                <a:cubicBezTo>
                  <a:pt x="129" y="88"/>
                  <a:pt x="129" y="84"/>
                  <a:pt x="128" y="81"/>
                </a:cubicBezTo>
                <a:cubicBezTo>
                  <a:pt x="128" y="79"/>
                  <a:pt x="126" y="78"/>
                  <a:pt x="126" y="75"/>
                </a:cubicBezTo>
                <a:cubicBezTo>
                  <a:pt x="126" y="74"/>
                  <a:pt x="126" y="73"/>
                  <a:pt x="126" y="72"/>
                </a:cubicBezTo>
                <a:cubicBezTo>
                  <a:pt x="126" y="68"/>
                  <a:pt x="122" y="67"/>
                  <a:pt x="122" y="63"/>
                </a:cubicBezTo>
                <a:cubicBezTo>
                  <a:pt x="122" y="60"/>
                  <a:pt x="122" y="60"/>
                  <a:pt x="122" y="60"/>
                </a:cubicBezTo>
                <a:cubicBezTo>
                  <a:pt x="125" y="60"/>
                  <a:pt x="125" y="60"/>
                  <a:pt x="125" y="60"/>
                </a:cubicBezTo>
                <a:close/>
                <a:moveTo>
                  <a:pt x="156" y="74"/>
                </a:moveTo>
                <a:cubicBezTo>
                  <a:pt x="155" y="74"/>
                  <a:pt x="155" y="75"/>
                  <a:pt x="154" y="76"/>
                </a:cubicBezTo>
                <a:cubicBezTo>
                  <a:pt x="153" y="78"/>
                  <a:pt x="148" y="83"/>
                  <a:pt x="151" y="83"/>
                </a:cubicBezTo>
                <a:cubicBezTo>
                  <a:pt x="153" y="83"/>
                  <a:pt x="154" y="82"/>
                  <a:pt x="156" y="82"/>
                </a:cubicBezTo>
                <a:cubicBezTo>
                  <a:pt x="161" y="82"/>
                  <a:pt x="164" y="84"/>
                  <a:pt x="167" y="88"/>
                </a:cubicBezTo>
                <a:cubicBezTo>
                  <a:pt x="167" y="89"/>
                  <a:pt x="167" y="90"/>
                  <a:pt x="168" y="91"/>
                </a:cubicBezTo>
                <a:cubicBezTo>
                  <a:pt x="172" y="93"/>
                  <a:pt x="174" y="93"/>
                  <a:pt x="179" y="93"/>
                </a:cubicBezTo>
                <a:cubicBezTo>
                  <a:pt x="180" y="93"/>
                  <a:pt x="181" y="92"/>
                  <a:pt x="181" y="91"/>
                </a:cubicBezTo>
                <a:cubicBezTo>
                  <a:pt x="181" y="88"/>
                  <a:pt x="179" y="88"/>
                  <a:pt x="178" y="86"/>
                </a:cubicBezTo>
                <a:cubicBezTo>
                  <a:pt x="176" y="84"/>
                  <a:pt x="175" y="83"/>
                  <a:pt x="172" y="81"/>
                </a:cubicBezTo>
                <a:cubicBezTo>
                  <a:pt x="168" y="79"/>
                  <a:pt x="167" y="75"/>
                  <a:pt x="163" y="75"/>
                </a:cubicBezTo>
                <a:cubicBezTo>
                  <a:pt x="162" y="75"/>
                  <a:pt x="161" y="75"/>
                  <a:pt x="160" y="75"/>
                </a:cubicBezTo>
                <a:cubicBezTo>
                  <a:pt x="159" y="74"/>
                  <a:pt x="158" y="74"/>
                  <a:pt x="156" y="74"/>
                </a:cubicBezTo>
                <a:close/>
                <a:moveTo>
                  <a:pt x="151" y="85"/>
                </a:moveTo>
                <a:cubicBezTo>
                  <a:pt x="147" y="85"/>
                  <a:pt x="147" y="77"/>
                  <a:pt x="142" y="77"/>
                </a:cubicBezTo>
                <a:cubicBezTo>
                  <a:pt x="141" y="77"/>
                  <a:pt x="141" y="77"/>
                  <a:pt x="141" y="77"/>
                </a:cubicBezTo>
                <a:cubicBezTo>
                  <a:pt x="141" y="78"/>
                  <a:pt x="140" y="78"/>
                  <a:pt x="140" y="79"/>
                </a:cubicBezTo>
                <a:cubicBezTo>
                  <a:pt x="140" y="82"/>
                  <a:pt x="142" y="83"/>
                  <a:pt x="142" y="85"/>
                </a:cubicBezTo>
                <a:cubicBezTo>
                  <a:pt x="142" y="87"/>
                  <a:pt x="138" y="88"/>
                  <a:pt x="138" y="90"/>
                </a:cubicBezTo>
                <a:cubicBezTo>
                  <a:pt x="138" y="95"/>
                  <a:pt x="143" y="96"/>
                  <a:pt x="147" y="96"/>
                </a:cubicBezTo>
                <a:cubicBezTo>
                  <a:pt x="151" y="96"/>
                  <a:pt x="154" y="95"/>
                  <a:pt x="158" y="95"/>
                </a:cubicBezTo>
                <a:cubicBezTo>
                  <a:pt x="161" y="95"/>
                  <a:pt x="163" y="95"/>
                  <a:pt x="165" y="97"/>
                </a:cubicBezTo>
                <a:cubicBezTo>
                  <a:pt x="167" y="99"/>
                  <a:pt x="167" y="102"/>
                  <a:pt x="170" y="102"/>
                </a:cubicBezTo>
                <a:cubicBezTo>
                  <a:pt x="172" y="102"/>
                  <a:pt x="174" y="100"/>
                  <a:pt x="174" y="98"/>
                </a:cubicBezTo>
                <a:cubicBezTo>
                  <a:pt x="174" y="93"/>
                  <a:pt x="168" y="93"/>
                  <a:pt x="165" y="90"/>
                </a:cubicBezTo>
                <a:cubicBezTo>
                  <a:pt x="164" y="87"/>
                  <a:pt x="162" y="86"/>
                  <a:pt x="159" y="85"/>
                </a:cubicBezTo>
                <a:cubicBezTo>
                  <a:pt x="157" y="85"/>
                  <a:pt x="157" y="83"/>
                  <a:pt x="156" y="83"/>
                </a:cubicBezTo>
                <a:cubicBezTo>
                  <a:pt x="154" y="83"/>
                  <a:pt x="153" y="85"/>
                  <a:pt x="151" y="85"/>
                </a:cubicBezTo>
                <a:close/>
                <a:moveTo>
                  <a:pt x="193" y="91"/>
                </a:moveTo>
                <a:cubicBezTo>
                  <a:pt x="193" y="92"/>
                  <a:pt x="193" y="92"/>
                  <a:pt x="193" y="93"/>
                </a:cubicBezTo>
                <a:cubicBezTo>
                  <a:pt x="193" y="97"/>
                  <a:pt x="194" y="98"/>
                  <a:pt x="194" y="102"/>
                </a:cubicBezTo>
                <a:cubicBezTo>
                  <a:pt x="195" y="102"/>
                  <a:pt x="196" y="102"/>
                  <a:pt x="196" y="102"/>
                </a:cubicBezTo>
                <a:cubicBezTo>
                  <a:pt x="198" y="102"/>
                  <a:pt x="198" y="101"/>
                  <a:pt x="199" y="101"/>
                </a:cubicBezTo>
                <a:cubicBezTo>
                  <a:pt x="200" y="101"/>
                  <a:pt x="201" y="102"/>
                  <a:pt x="202" y="103"/>
                </a:cubicBezTo>
                <a:cubicBezTo>
                  <a:pt x="202" y="102"/>
                  <a:pt x="203" y="102"/>
                  <a:pt x="203" y="101"/>
                </a:cubicBezTo>
                <a:cubicBezTo>
                  <a:pt x="203" y="99"/>
                  <a:pt x="202" y="98"/>
                  <a:pt x="200" y="96"/>
                </a:cubicBezTo>
                <a:cubicBezTo>
                  <a:pt x="199" y="93"/>
                  <a:pt x="197" y="91"/>
                  <a:pt x="193" y="91"/>
                </a:cubicBezTo>
                <a:close/>
                <a:moveTo>
                  <a:pt x="195" y="76"/>
                </a:moveTo>
                <a:cubicBezTo>
                  <a:pt x="193" y="76"/>
                  <a:pt x="193" y="76"/>
                  <a:pt x="193" y="76"/>
                </a:cubicBezTo>
                <a:cubicBezTo>
                  <a:pt x="193" y="78"/>
                  <a:pt x="193" y="80"/>
                  <a:pt x="191" y="81"/>
                </a:cubicBezTo>
                <a:cubicBezTo>
                  <a:pt x="193" y="83"/>
                  <a:pt x="195" y="83"/>
                  <a:pt x="198" y="84"/>
                </a:cubicBezTo>
                <a:cubicBezTo>
                  <a:pt x="198" y="84"/>
                  <a:pt x="199" y="84"/>
                  <a:pt x="199" y="83"/>
                </a:cubicBezTo>
                <a:cubicBezTo>
                  <a:pt x="199" y="82"/>
                  <a:pt x="197" y="82"/>
                  <a:pt x="197" y="81"/>
                </a:cubicBezTo>
                <a:cubicBezTo>
                  <a:pt x="195" y="79"/>
                  <a:pt x="195" y="78"/>
                  <a:pt x="195" y="76"/>
                </a:cubicBezTo>
                <a:close/>
                <a:moveTo>
                  <a:pt x="13" y="0"/>
                </a:moveTo>
                <a:cubicBezTo>
                  <a:pt x="15" y="5"/>
                  <a:pt x="17" y="9"/>
                  <a:pt x="22" y="12"/>
                </a:cubicBezTo>
                <a:cubicBezTo>
                  <a:pt x="29" y="16"/>
                  <a:pt x="34" y="15"/>
                  <a:pt x="39" y="20"/>
                </a:cubicBezTo>
                <a:cubicBezTo>
                  <a:pt x="43" y="24"/>
                  <a:pt x="43" y="27"/>
                  <a:pt x="47" y="31"/>
                </a:cubicBezTo>
                <a:cubicBezTo>
                  <a:pt x="47" y="32"/>
                  <a:pt x="47" y="31"/>
                  <a:pt x="47" y="30"/>
                </a:cubicBezTo>
                <a:cubicBezTo>
                  <a:pt x="47" y="21"/>
                  <a:pt x="40" y="16"/>
                  <a:pt x="40" y="7"/>
                </a:cubicBezTo>
                <a:cubicBezTo>
                  <a:pt x="40" y="5"/>
                  <a:pt x="43" y="5"/>
                  <a:pt x="45" y="5"/>
                </a:cubicBezTo>
                <a:cubicBezTo>
                  <a:pt x="46" y="5"/>
                  <a:pt x="46" y="6"/>
                  <a:pt x="47" y="6"/>
                </a:cubicBezTo>
                <a:cubicBezTo>
                  <a:pt x="49" y="7"/>
                  <a:pt x="51" y="6"/>
                  <a:pt x="53" y="6"/>
                </a:cubicBezTo>
                <a:cubicBezTo>
                  <a:pt x="53" y="6"/>
                  <a:pt x="53" y="6"/>
                  <a:pt x="53" y="7"/>
                </a:cubicBezTo>
                <a:cubicBezTo>
                  <a:pt x="54" y="15"/>
                  <a:pt x="68" y="14"/>
                  <a:pt x="70" y="22"/>
                </a:cubicBezTo>
                <a:cubicBezTo>
                  <a:pt x="72" y="31"/>
                  <a:pt x="72" y="38"/>
                  <a:pt x="80" y="42"/>
                </a:cubicBezTo>
                <a:cubicBezTo>
                  <a:pt x="85" y="45"/>
                  <a:pt x="89" y="43"/>
                  <a:pt x="95" y="44"/>
                </a:cubicBezTo>
                <a:cubicBezTo>
                  <a:pt x="98" y="44"/>
                  <a:pt x="99" y="46"/>
                  <a:pt x="101" y="48"/>
                </a:cubicBezTo>
                <a:cubicBezTo>
                  <a:pt x="106" y="52"/>
                  <a:pt x="108" y="54"/>
                  <a:pt x="113" y="58"/>
                </a:cubicBezTo>
                <a:cubicBezTo>
                  <a:pt x="116" y="60"/>
                  <a:pt x="121" y="61"/>
                  <a:pt x="121" y="65"/>
                </a:cubicBezTo>
                <a:cubicBezTo>
                  <a:pt x="121" y="66"/>
                  <a:pt x="120" y="67"/>
                  <a:pt x="120" y="69"/>
                </a:cubicBezTo>
                <a:cubicBezTo>
                  <a:pt x="120" y="71"/>
                  <a:pt x="122" y="71"/>
                  <a:pt x="122" y="73"/>
                </a:cubicBezTo>
                <a:cubicBezTo>
                  <a:pt x="123" y="76"/>
                  <a:pt x="121" y="79"/>
                  <a:pt x="123" y="81"/>
                </a:cubicBezTo>
                <a:cubicBezTo>
                  <a:pt x="124" y="84"/>
                  <a:pt x="125" y="84"/>
                  <a:pt x="127" y="86"/>
                </a:cubicBezTo>
                <a:cubicBezTo>
                  <a:pt x="130" y="90"/>
                  <a:pt x="133" y="91"/>
                  <a:pt x="136" y="94"/>
                </a:cubicBezTo>
                <a:cubicBezTo>
                  <a:pt x="138" y="97"/>
                  <a:pt x="140" y="99"/>
                  <a:pt x="143" y="99"/>
                </a:cubicBezTo>
                <a:cubicBezTo>
                  <a:pt x="154" y="99"/>
                  <a:pt x="154" y="99"/>
                  <a:pt x="154" y="99"/>
                </a:cubicBezTo>
                <a:cubicBezTo>
                  <a:pt x="157" y="99"/>
                  <a:pt x="159" y="101"/>
                  <a:pt x="162" y="101"/>
                </a:cubicBezTo>
                <a:cubicBezTo>
                  <a:pt x="166" y="103"/>
                  <a:pt x="172" y="105"/>
                  <a:pt x="173" y="110"/>
                </a:cubicBezTo>
                <a:cubicBezTo>
                  <a:pt x="173" y="112"/>
                  <a:pt x="171" y="113"/>
                  <a:pt x="170" y="115"/>
                </a:cubicBezTo>
                <a:cubicBezTo>
                  <a:pt x="167" y="119"/>
                  <a:pt x="166" y="123"/>
                  <a:pt x="161" y="126"/>
                </a:cubicBezTo>
                <a:cubicBezTo>
                  <a:pt x="158" y="128"/>
                  <a:pt x="156" y="129"/>
                  <a:pt x="153" y="131"/>
                </a:cubicBezTo>
                <a:cubicBezTo>
                  <a:pt x="153" y="131"/>
                  <a:pt x="153" y="131"/>
                  <a:pt x="153" y="131"/>
                </a:cubicBezTo>
                <a:cubicBezTo>
                  <a:pt x="154" y="132"/>
                  <a:pt x="154" y="132"/>
                  <a:pt x="154" y="132"/>
                </a:cubicBezTo>
                <a:cubicBezTo>
                  <a:pt x="156" y="132"/>
                  <a:pt x="157" y="131"/>
                  <a:pt x="159" y="130"/>
                </a:cubicBezTo>
                <a:cubicBezTo>
                  <a:pt x="161" y="130"/>
                  <a:pt x="161" y="130"/>
                  <a:pt x="161" y="130"/>
                </a:cubicBezTo>
                <a:cubicBezTo>
                  <a:pt x="163" y="130"/>
                  <a:pt x="163" y="129"/>
                  <a:pt x="164" y="129"/>
                </a:cubicBezTo>
                <a:cubicBezTo>
                  <a:pt x="172" y="127"/>
                  <a:pt x="175" y="123"/>
                  <a:pt x="180" y="117"/>
                </a:cubicBezTo>
                <a:cubicBezTo>
                  <a:pt x="183" y="113"/>
                  <a:pt x="185" y="109"/>
                  <a:pt x="189" y="109"/>
                </a:cubicBezTo>
                <a:cubicBezTo>
                  <a:pt x="191" y="109"/>
                  <a:pt x="191" y="111"/>
                  <a:pt x="192" y="112"/>
                </a:cubicBezTo>
                <a:cubicBezTo>
                  <a:pt x="195" y="114"/>
                  <a:pt x="197" y="115"/>
                  <a:pt x="200" y="117"/>
                </a:cubicBezTo>
                <a:cubicBezTo>
                  <a:pt x="204" y="119"/>
                  <a:pt x="206" y="119"/>
                  <a:pt x="210" y="122"/>
                </a:cubicBezTo>
                <a:cubicBezTo>
                  <a:pt x="214" y="123"/>
                  <a:pt x="213" y="127"/>
                  <a:pt x="214" y="130"/>
                </a:cubicBezTo>
                <a:cubicBezTo>
                  <a:pt x="216" y="135"/>
                  <a:pt x="219" y="138"/>
                  <a:pt x="219" y="143"/>
                </a:cubicBezTo>
                <a:cubicBezTo>
                  <a:pt x="219" y="145"/>
                  <a:pt x="219" y="145"/>
                  <a:pt x="219" y="145"/>
                </a:cubicBezTo>
                <a:cubicBezTo>
                  <a:pt x="219" y="145"/>
                  <a:pt x="220" y="145"/>
                  <a:pt x="219" y="145"/>
                </a:cubicBezTo>
                <a:cubicBezTo>
                  <a:pt x="216" y="145"/>
                  <a:pt x="215" y="145"/>
                  <a:pt x="211" y="146"/>
                </a:cubicBezTo>
                <a:cubicBezTo>
                  <a:pt x="210" y="146"/>
                  <a:pt x="209" y="145"/>
                  <a:pt x="208" y="146"/>
                </a:cubicBezTo>
                <a:cubicBezTo>
                  <a:pt x="207" y="147"/>
                  <a:pt x="208" y="148"/>
                  <a:pt x="207" y="150"/>
                </a:cubicBezTo>
                <a:cubicBezTo>
                  <a:pt x="206" y="152"/>
                  <a:pt x="204" y="152"/>
                  <a:pt x="202" y="151"/>
                </a:cubicBezTo>
                <a:cubicBezTo>
                  <a:pt x="201" y="151"/>
                  <a:pt x="201" y="151"/>
                  <a:pt x="201" y="152"/>
                </a:cubicBezTo>
                <a:cubicBezTo>
                  <a:pt x="201" y="154"/>
                  <a:pt x="201" y="155"/>
                  <a:pt x="201" y="158"/>
                </a:cubicBezTo>
                <a:cubicBezTo>
                  <a:pt x="201" y="159"/>
                  <a:pt x="201" y="159"/>
                  <a:pt x="200" y="160"/>
                </a:cubicBezTo>
                <a:cubicBezTo>
                  <a:pt x="199" y="160"/>
                  <a:pt x="199" y="160"/>
                  <a:pt x="200" y="161"/>
                </a:cubicBezTo>
                <a:cubicBezTo>
                  <a:pt x="200" y="161"/>
                  <a:pt x="200" y="161"/>
                  <a:pt x="201" y="161"/>
                </a:cubicBezTo>
                <a:cubicBezTo>
                  <a:pt x="204" y="161"/>
                  <a:pt x="206" y="159"/>
                  <a:pt x="209" y="159"/>
                </a:cubicBezTo>
                <a:cubicBezTo>
                  <a:pt x="212" y="159"/>
                  <a:pt x="215" y="162"/>
                  <a:pt x="215" y="165"/>
                </a:cubicBezTo>
                <a:cubicBezTo>
                  <a:pt x="215" y="167"/>
                  <a:pt x="213" y="168"/>
                  <a:pt x="211" y="168"/>
                </a:cubicBezTo>
                <a:cubicBezTo>
                  <a:pt x="209" y="168"/>
                  <a:pt x="208" y="168"/>
                  <a:pt x="207" y="167"/>
                </a:cubicBezTo>
                <a:cubicBezTo>
                  <a:pt x="207" y="167"/>
                  <a:pt x="207" y="167"/>
                  <a:pt x="207" y="168"/>
                </a:cubicBezTo>
                <a:cubicBezTo>
                  <a:pt x="207" y="169"/>
                  <a:pt x="207" y="170"/>
                  <a:pt x="207" y="171"/>
                </a:cubicBezTo>
                <a:cubicBezTo>
                  <a:pt x="206" y="173"/>
                  <a:pt x="205" y="175"/>
                  <a:pt x="202" y="176"/>
                </a:cubicBezTo>
                <a:cubicBezTo>
                  <a:pt x="200" y="176"/>
                  <a:pt x="198" y="175"/>
                  <a:pt x="197" y="177"/>
                </a:cubicBezTo>
                <a:cubicBezTo>
                  <a:pt x="195" y="179"/>
                  <a:pt x="197" y="181"/>
                  <a:pt x="196" y="183"/>
                </a:cubicBezTo>
                <a:cubicBezTo>
                  <a:pt x="195" y="185"/>
                  <a:pt x="194" y="186"/>
                  <a:pt x="192" y="187"/>
                </a:cubicBezTo>
                <a:cubicBezTo>
                  <a:pt x="192" y="187"/>
                  <a:pt x="192" y="187"/>
                  <a:pt x="192" y="187"/>
                </a:cubicBezTo>
                <a:cubicBezTo>
                  <a:pt x="196" y="188"/>
                  <a:pt x="198" y="190"/>
                  <a:pt x="200" y="192"/>
                </a:cubicBezTo>
                <a:cubicBezTo>
                  <a:pt x="200" y="192"/>
                  <a:pt x="200" y="192"/>
                  <a:pt x="200" y="192"/>
                </a:cubicBezTo>
                <a:cubicBezTo>
                  <a:pt x="189" y="193"/>
                  <a:pt x="183" y="195"/>
                  <a:pt x="172" y="195"/>
                </a:cubicBezTo>
                <a:cubicBezTo>
                  <a:pt x="168" y="195"/>
                  <a:pt x="166" y="194"/>
                  <a:pt x="163" y="194"/>
                </a:cubicBezTo>
                <a:cubicBezTo>
                  <a:pt x="159" y="194"/>
                  <a:pt x="159" y="199"/>
                  <a:pt x="158" y="202"/>
                </a:cubicBezTo>
                <a:cubicBezTo>
                  <a:pt x="157" y="205"/>
                  <a:pt x="155" y="206"/>
                  <a:pt x="153" y="208"/>
                </a:cubicBezTo>
                <a:cubicBezTo>
                  <a:pt x="151" y="210"/>
                  <a:pt x="149" y="211"/>
                  <a:pt x="147" y="211"/>
                </a:cubicBezTo>
                <a:cubicBezTo>
                  <a:pt x="140" y="211"/>
                  <a:pt x="136" y="209"/>
                  <a:pt x="131" y="204"/>
                </a:cubicBezTo>
                <a:cubicBezTo>
                  <a:pt x="129" y="202"/>
                  <a:pt x="128" y="199"/>
                  <a:pt x="125" y="199"/>
                </a:cubicBezTo>
                <a:cubicBezTo>
                  <a:pt x="120" y="199"/>
                  <a:pt x="116" y="200"/>
                  <a:pt x="112" y="203"/>
                </a:cubicBezTo>
                <a:cubicBezTo>
                  <a:pt x="110" y="205"/>
                  <a:pt x="109" y="206"/>
                  <a:pt x="107" y="206"/>
                </a:cubicBezTo>
                <a:cubicBezTo>
                  <a:pt x="106" y="206"/>
                  <a:pt x="106" y="206"/>
                  <a:pt x="106" y="207"/>
                </a:cubicBezTo>
                <a:cubicBezTo>
                  <a:pt x="106" y="207"/>
                  <a:pt x="106" y="207"/>
                  <a:pt x="106" y="207"/>
                </a:cubicBezTo>
                <a:cubicBezTo>
                  <a:pt x="91" y="202"/>
                  <a:pt x="84" y="196"/>
                  <a:pt x="72" y="187"/>
                </a:cubicBezTo>
                <a:cubicBezTo>
                  <a:pt x="65" y="183"/>
                  <a:pt x="63" y="178"/>
                  <a:pt x="58" y="173"/>
                </a:cubicBezTo>
                <a:cubicBezTo>
                  <a:pt x="54" y="169"/>
                  <a:pt x="51" y="167"/>
                  <a:pt x="47" y="163"/>
                </a:cubicBezTo>
                <a:cubicBezTo>
                  <a:pt x="45" y="161"/>
                  <a:pt x="43" y="159"/>
                  <a:pt x="43" y="156"/>
                </a:cubicBezTo>
                <a:cubicBezTo>
                  <a:pt x="43" y="150"/>
                  <a:pt x="43" y="150"/>
                  <a:pt x="43" y="150"/>
                </a:cubicBezTo>
                <a:cubicBezTo>
                  <a:pt x="43" y="144"/>
                  <a:pt x="48" y="142"/>
                  <a:pt x="48" y="136"/>
                </a:cubicBezTo>
                <a:cubicBezTo>
                  <a:pt x="48" y="134"/>
                  <a:pt x="46" y="133"/>
                  <a:pt x="44" y="131"/>
                </a:cubicBezTo>
                <a:cubicBezTo>
                  <a:pt x="41" y="130"/>
                  <a:pt x="40" y="128"/>
                  <a:pt x="37" y="126"/>
                </a:cubicBezTo>
                <a:cubicBezTo>
                  <a:pt x="32" y="123"/>
                  <a:pt x="28" y="122"/>
                  <a:pt x="22" y="122"/>
                </a:cubicBezTo>
                <a:cubicBezTo>
                  <a:pt x="16" y="122"/>
                  <a:pt x="16" y="122"/>
                  <a:pt x="16" y="122"/>
                </a:cubicBezTo>
                <a:cubicBezTo>
                  <a:pt x="13" y="122"/>
                  <a:pt x="10" y="122"/>
                  <a:pt x="8" y="120"/>
                </a:cubicBezTo>
                <a:cubicBezTo>
                  <a:pt x="4" y="117"/>
                  <a:pt x="5" y="114"/>
                  <a:pt x="5" y="109"/>
                </a:cubicBezTo>
                <a:cubicBezTo>
                  <a:pt x="5" y="105"/>
                  <a:pt x="4" y="103"/>
                  <a:pt x="3" y="99"/>
                </a:cubicBezTo>
                <a:cubicBezTo>
                  <a:pt x="3" y="99"/>
                  <a:pt x="3" y="99"/>
                  <a:pt x="3" y="99"/>
                </a:cubicBezTo>
                <a:cubicBezTo>
                  <a:pt x="8" y="98"/>
                  <a:pt x="11" y="94"/>
                  <a:pt x="11" y="89"/>
                </a:cubicBezTo>
                <a:cubicBezTo>
                  <a:pt x="11" y="84"/>
                  <a:pt x="12" y="81"/>
                  <a:pt x="10" y="77"/>
                </a:cubicBezTo>
                <a:cubicBezTo>
                  <a:pt x="8" y="74"/>
                  <a:pt x="6" y="73"/>
                  <a:pt x="3" y="71"/>
                </a:cubicBezTo>
                <a:cubicBezTo>
                  <a:pt x="1" y="71"/>
                  <a:pt x="0" y="70"/>
                  <a:pt x="0" y="69"/>
                </a:cubicBezTo>
                <a:cubicBezTo>
                  <a:pt x="0" y="64"/>
                  <a:pt x="5" y="63"/>
                  <a:pt x="9" y="59"/>
                </a:cubicBezTo>
                <a:cubicBezTo>
                  <a:pt x="15" y="54"/>
                  <a:pt x="19" y="49"/>
                  <a:pt x="19" y="41"/>
                </a:cubicBezTo>
                <a:cubicBezTo>
                  <a:pt x="19" y="29"/>
                  <a:pt x="11" y="23"/>
                  <a:pt x="11" y="10"/>
                </a:cubicBezTo>
                <a:cubicBezTo>
                  <a:pt x="11" y="7"/>
                  <a:pt x="12" y="5"/>
                  <a:pt x="12" y="1"/>
                </a:cubicBezTo>
                <a:cubicBezTo>
                  <a:pt x="12" y="1"/>
                  <a:pt x="13" y="0"/>
                  <a:pt x="13"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37"/>
          <p:cNvSpPr>
            <a:spLocks noEditPoints="1"/>
          </p:cNvSpPr>
          <p:nvPr/>
        </p:nvSpPr>
        <p:spPr bwMode="auto">
          <a:xfrm>
            <a:off x="2380757" y="2826082"/>
            <a:ext cx="596376" cy="749674"/>
          </a:xfrm>
          <a:custGeom>
            <a:avLst/>
            <a:gdLst/>
            <a:ahLst/>
            <a:cxnLst>
              <a:cxn ang="0">
                <a:pos x="3" y="121"/>
              </a:cxn>
              <a:cxn ang="0">
                <a:pos x="3" y="130"/>
              </a:cxn>
              <a:cxn ang="0">
                <a:pos x="15" y="149"/>
              </a:cxn>
              <a:cxn ang="0">
                <a:pos x="26" y="158"/>
              </a:cxn>
              <a:cxn ang="0">
                <a:pos x="39" y="161"/>
              </a:cxn>
              <a:cxn ang="0">
                <a:pos x="38" y="152"/>
              </a:cxn>
              <a:cxn ang="0">
                <a:pos x="43" y="153"/>
              </a:cxn>
              <a:cxn ang="0">
                <a:pos x="40" y="146"/>
              </a:cxn>
              <a:cxn ang="0">
                <a:pos x="34" y="140"/>
              </a:cxn>
              <a:cxn ang="0">
                <a:pos x="28" y="126"/>
              </a:cxn>
              <a:cxn ang="0">
                <a:pos x="21" y="115"/>
              </a:cxn>
              <a:cxn ang="0">
                <a:pos x="18" y="108"/>
              </a:cxn>
              <a:cxn ang="0">
                <a:pos x="86" y="204"/>
              </a:cxn>
              <a:cxn ang="0">
                <a:pos x="83" y="203"/>
              </a:cxn>
              <a:cxn ang="0">
                <a:pos x="86" y="213"/>
              </a:cxn>
              <a:cxn ang="0">
                <a:pos x="87" y="225"/>
              </a:cxn>
              <a:cxn ang="0">
                <a:pos x="98" y="216"/>
              </a:cxn>
              <a:cxn ang="0">
                <a:pos x="89" y="208"/>
              </a:cxn>
              <a:cxn ang="0">
                <a:pos x="100" y="221"/>
              </a:cxn>
              <a:cxn ang="0">
                <a:pos x="114" y="239"/>
              </a:cxn>
              <a:cxn ang="0">
                <a:pos x="111" y="241"/>
              </a:cxn>
              <a:cxn ang="0">
                <a:pos x="114" y="252"/>
              </a:cxn>
              <a:cxn ang="0">
                <a:pos x="105" y="242"/>
              </a:cxn>
              <a:cxn ang="0">
                <a:pos x="101" y="237"/>
              </a:cxn>
              <a:cxn ang="0">
                <a:pos x="97" y="231"/>
              </a:cxn>
              <a:cxn ang="0">
                <a:pos x="98" y="221"/>
              </a:cxn>
              <a:cxn ang="0">
                <a:pos x="98" y="7"/>
              </a:cxn>
              <a:cxn ang="0">
                <a:pos x="103" y="28"/>
              </a:cxn>
              <a:cxn ang="0">
                <a:pos x="117" y="30"/>
              </a:cxn>
              <a:cxn ang="0">
                <a:pos x="139" y="39"/>
              </a:cxn>
              <a:cxn ang="0">
                <a:pos x="138" y="58"/>
              </a:cxn>
              <a:cxn ang="0">
                <a:pos x="142" y="71"/>
              </a:cxn>
              <a:cxn ang="0">
                <a:pos x="167" y="95"/>
              </a:cxn>
              <a:cxn ang="0">
                <a:pos x="201" y="115"/>
              </a:cxn>
              <a:cxn ang="0">
                <a:pos x="175" y="154"/>
              </a:cxn>
              <a:cxn ang="0">
                <a:pos x="174" y="195"/>
              </a:cxn>
              <a:cxn ang="0">
                <a:pos x="160" y="200"/>
              </a:cxn>
              <a:cxn ang="0">
                <a:pos x="149" y="209"/>
              </a:cxn>
              <a:cxn ang="0">
                <a:pos x="146" y="183"/>
              </a:cxn>
              <a:cxn ang="0">
                <a:pos x="137" y="166"/>
              </a:cxn>
              <a:cxn ang="0">
                <a:pos x="127" y="154"/>
              </a:cxn>
              <a:cxn ang="0">
                <a:pos x="124" y="148"/>
              </a:cxn>
              <a:cxn ang="0">
                <a:pos x="120" y="140"/>
              </a:cxn>
              <a:cxn ang="0">
                <a:pos x="120" y="135"/>
              </a:cxn>
              <a:cxn ang="0">
                <a:pos x="113" y="129"/>
              </a:cxn>
              <a:cxn ang="0">
                <a:pos x="111" y="126"/>
              </a:cxn>
              <a:cxn ang="0">
                <a:pos x="108" y="123"/>
              </a:cxn>
              <a:cxn ang="0">
                <a:pos x="109" y="116"/>
              </a:cxn>
              <a:cxn ang="0">
                <a:pos x="98" y="94"/>
              </a:cxn>
              <a:cxn ang="0">
                <a:pos x="87" y="83"/>
              </a:cxn>
              <a:cxn ang="0">
                <a:pos x="78" y="74"/>
              </a:cxn>
              <a:cxn ang="0">
                <a:pos x="74" y="70"/>
              </a:cxn>
              <a:cxn ang="0">
                <a:pos x="72" y="65"/>
              </a:cxn>
              <a:cxn ang="0">
                <a:pos x="65" y="58"/>
              </a:cxn>
              <a:cxn ang="0">
                <a:pos x="42" y="38"/>
              </a:cxn>
              <a:cxn ang="0">
                <a:pos x="40" y="36"/>
              </a:cxn>
              <a:cxn ang="0">
                <a:pos x="73" y="27"/>
              </a:cxn>
              <a:cxn ang="0">
                <a:pos x="81" y="22"/>
              </a:cxn>
              <a:cxn ang="0">
                <a:pos x="75" y="0"/>
              </a:cxn>
              <a:cxn ang="0">
                <a:pos x="98" y="7"/>
              </a:cxn>
            </a:cxnLst>
            <a:rect l="0" t="0" r="r" b="b"/>
            <a:pathLst>
              <a:path w="201" h="252">
                <a:moveTo>
                  <a:pt x="5" y="110"/>
                </a:moveTo>
                <a:cubicBezTo>
                  <a:pt x="4" y="114"/>
                  <a:pt x="5" y="117"/>
                  <a:pt x="3" y="121"/>
                </a:cubicBezTo>
                <a:cubicBezTo>
                  <a:pt x="2" y="123"/>
                  <a:pt x="1" y="123"/>
                  <a:pt x="0" y="125"/>
                </a:cubicBezTo>
                <a:cubicBezTo>
                  <a:pt x="2" y="126"/>
                  <a:pt x="2" y="128"/>
                  <a:pt x="3" y="130"/>
                </a:cubicBezTo>
                <a:cubicBezTo>
                  <a:pt x="5" y="133"/>
                  <a:pt x="7" y="134"/>
                  <a:pt x="8" y="137"/>
                </a:cubicBezTo>
                <a:cubicBezTo>
                  <a:pt x="10" y="142"/>
                  <a:pt x="13" y="144"/>
                  <a:pt x="15" y="149"/>
                </a:cubicBezTo>
                <a:cubicBezTo>
                  <a:pt x="16" y="151"/>
                  <a:pt x="16" y="152"/>
                  <a:pt x="17" y="153"/>
                </a:cubicBezTo>
                <a:cubicBezTo>
                  <a:pt x="19" y="156"/>
                  <a:pt x="22" y="156"/>
                  <a:pt x="26" y="158"/>
                </a:cubicBezTo>
                <a:cubicBezTo>
                  <a:pt x="29" y="159"/>
                  <a:pt x="31" y="161"/>
                  <a:pt x="36" y="161"/>
                </a:cubicBezTo>
                <a:cubicBezTo>
                  <a:pt x="37" y="161"/>
                  <a:pt x="38" y="161"/>
                  <a:pt x="39" y="161"/>
                </a:cubicBezTo>
                <a:cubicBezTo>
                  <a:pt x="39" y="155"/>
                  <a:pt x="39" y="155"/>
                  <a:pt x="39" y="155"/>
                </a:cubicBezTo>
                <a:cubicBezTo>
                  <a:pt x="38" y="152"/>
                  <a:pt x="38" y="152"/>
                  <a:pt x="38" y="152"/>
                </a:cubicBezTo>
                <a:cubicBezTo>
                  <a:pt x="39" y="151"/>
                  <a:pt x="39" y="151"/>
                  <a:pt x="39" y="151"/>
                </a:cubicBezTo>
                <a:cubicBezTo>
                  <a:pt x="40" y="152"/>
                  <a:pt x="41" y="153"/>
                  <a:pt x="43" y="153"/>
                </a:cubicBezTo>
                <a:cubicBezTo>
                  <a:pt x="43" y="153"/>
                  <a:pt x="43" y="153"/>
                  <a:pt x="44" y="153"/>
                </a:cubicBezTo>
                <a:cubicBezTo>
                  <a:pt x="44" y="150"/>
                  <a:pt x="42" y="148"/>
                  <a:pt x="40" y="146"/>
                </a:cubicBezTo>
                <a:cubicBezTo>
                  <a:pt x="38" y="145"/>
                  <a:pt x="36" y="145"/>
                  <a:pt x="36" y="144"/>
                </a:cubicBezTo>
                <a:cubicBezTo>
                  <a:pt x="35" y="142"/>
                  <a:pt x="34" y="141"/>
                  <a:pt x="34" y="140"/>
                </a:cubicBezTo>
                <a:cubicBezTo>
                  <a:pt x="32" y="138"/>
                  <a:pt x="30" y="137"/>
                  <a:pt x="29" y="133"/>
                </a:cubicBezTo>
                <a:cubicBezTo>
                  <a:pt x="29" y="130"/>
                  <a:pt x="29" y="128"/>
                  <a:pt x="28" y="126"/>
                </a:cubicBezTo>
                <a:cubicBezTo>
                  <a:pt x="26" y="123"/>
                  <a:pt x="24" y="121"/>
                  <a:pt x="22" y="117"/>
                </a:cubicBezTo>
                <a:cubicBezTo>
                  <a:pt x="22" y="116"/>
                  <a:pt x="21" y="116"/>
                  <a:pt x="21" y="115"/>
                </a:cubicBezTo>
                <a:cubicBezTo>
                  <a:pt x="21" y="110"/>
                  <a:pt x="21" y="110"/>
                  <a:pt x="21" y="110"/>
                </a:cubicBezTo>
                <a:cubicBezTo>
                  <a:pt x="21" y="109"/>
                  <a:pt x="20" y="108"/>
                  <a:pt x="18" y="108"/>
                </a:cubicBezTo>
                <a:cubicBezTo>
                  <a:pt x="13" y="108"/>
                  <a:pt x="10" y="110"/>
                  <a:pt x="5" y="110"/>
                </a:cubicBezTo>
                <a:close/>
                <a:moveTo>
                  <a:pt x="86" y="204"/>
                </a:moveTo>
                <a:cubicBezTo>
                  <a:pt x="85" y="204"/>
                  <a:pt x="85" y="203"/>
                  <a:pt x="85" y="203"/>
                </a:cubicBezTo>
                <a:cubicBezTo>
                  <a:pt x="83" y="203"/>
                  <a:pt x="83" y="203"/>
                  <a:pt x="83" y="203"/>
                </a:cubicBezTo>
                <a:cubicBezTo>
                  <a:pt x="83" y="204"/>
                  <a:pt x="83" y="205"/>
                  <a:pt x="83" y="206"/>
                </a:cubicBezTo>
                <a:cubicBezTo>
                  <a:pt x="83" y="209"/>
                  <a:pt x="86" y="210"/>
                  <a:pt x="86" y="213"/>
                </a:cubicBezTo>
                <a:cubicBezTo>
                  <a:pt x="86" y="223"/>
                  <a:pt x="86" y="223"/>
                  <a:pt x="86" y="223"/>
                </a:cubicBezTo>
                <a:cubicBezTo>
                  <a:pt x="86" y="224"/>
                  <a:pt x="86" y="225"/>
                  <a:pt x="87" y="225"/>
                </a:cubicBezTo>
                <a:cubicBezTo>
                  <a:pt x="90" y="225"/>
                  <a:pt x="91" y="222"/>
                  <a:pt x="93" y="221"/>
                </a:cubicBezTo>
                <a:cubicBezTo>
                  <a:pt x="95" y="220"/>
                  <a:pt x="98" y="219"/>
                  <a:pt x="98" y="216"/>
                </a:cubicBezTo>
                <a:cubicBezTo>
                  <a:pt x="98" y="213"/>
                  <a:pt x="95" y="212"/>
                  <a:pt x="92" y="210"/>
                </a:cubicBezTo>
                <a:cubicBezTo>
                  <a:pt x="91" y="209"/>
                  <a:pt x="90" y="209"/>
                  <a:pt x="89" y="208"/>
                </a:cubicBezTo>
                <a:cubicBezTo>
                  <a:pt x="88" y="206"/>
                  <a:pt x="88" y="204"/>
                  <a:pt x="86" y="204"/>
                </a:cubicBezTo>
                <a:close/>
                <a:moveTo>
                  <a:pt x="100" y="221"/>
                </a:moveTo>
                <a:cubicBezTo>
                  <a:pt x="104" y="221"/>
                  <a:pt x="105" y="225"/>
                  <a:pt x="107" y="229"/>
                </a:cubicBezTo>
                <a:cubicBezTo>
                  <a:pt x="110" y="233"/>
                  <a:pt x="114" y="234"/>
                  <a:pt x="114" y="239"/>
                </a:cubicBezTo>
                <a:cubicBezTo>
                  <a:pt x="114" y="240"/>
                  <a:pt x="114" y="240"/>
                  <a:pt x="114" y="241"/>
                </a:cubicBezTo>
                <a:cubicBezTo>
                  <a:pt x="113" y="241"/>
                  <a:pt x="112" y="241"/>
                  <a:pt x="111" y="241"/>
                </a:cubicBezTo>
                <a:cubicBezTo>
                  <a:pt x="111" y="243"/>
                  <a:pt x="111" y="243"/>
                  <a:pt x="111" y="243"/>
                </a:cubicBezTo>
                <a:cubicBezTo>
                  <a:pt x="112" y="246"/>
                  <a:pt x="114" y="248"/>
                  <a:pt x="114" y="252"/>
                </a:cubicBezTo>
                <a:cubicBezTo>
                  <a:pt x="113" y="252"/>
                  <a:pt x="113" y="252"/>
                  <a:pt x="113" y="252"/>
                </a:cubicBezTo>
                <a:cubicBezTo>
                  <a:pt x="109" y="249"/>
                  <a:pt x="107" y="246"/>
                  <a:pt x="105" y="242"/>
                </a:cubicBezTo>
                <a:cubicBezTo>
                  <a:pt x="105" y="240"/>
                  <a:pt x="105" y="239"/>
                  <a:pt x="104" y="238"/>
                </a:cubicBezTo>
                <a:cubicBezTo>
                  <a:pt x="103" y="238"/>
                  <a:pt x="102" y="238"/>
                  <a:pt x="101" y="237"/>
                </a:cubicBezTo>
                <a:cubicBezTo>
                  <a:pt x="100" y="236"/>
                  <a:pt x="100" y="234"/>
                  <a:pt x="99" y="233"/>
                </a:cubicBezTo>
                <a:cubicBezTo>
                  <a:pt x="98" y="232"/>
                  <a:pt x="97" y="232"/>
                  <a:pt x="97" y="231"/>
                </a:cubicBezTo>
                <a:cubicBezTo>
                  <a:pt x="97" y="230"/>
                  <a:pt x="98" y="229"/>
                  <a:pt x="98" y="228"/>
                </a:cubicBezTo>
                <a:cubicBezTo>
                  <a:pt x="98" y="225"/>
                  <a:pt x="98" y="224"/>
                  <a:pt x="98" y="221"/>
                </a:cubicBezTo>
                <a:cubicBezTo>
                  <a:pt x="98" y="221"/>
                  <a:pt x="99" y="221"/>
                  <a:pt x="100" y="221"/>
                </a:cubicBezTo>
                <a:close/>
                <a:moveTo>
                  <a:pt x="98" y="7"/>
                </a:moveTo>
                <a:cubicBezTo>
                  <a:pt x="99" y="11"/>
                  <a:pt x="100" y="13"/>
                  <a:pt x="100" y="17"/>
                </a:cubicBezTo>
                <a:cubicBezTo>
                  <a:pt x="100" y="22"/>
                  <a:pt x="99" y="25"/>
                  <a:pt x="103" y="28"/>
                </a:cubicBezTo>
                <a:cubicBezTo>
                  <a:pt x="105" y="30"/>
                  <a:pt x="108" y="30"/>
                  <a:pt x="111" y="30"/>
                </a:cubicBezTo>
                <a:cubicBezTo>
                  <a:pt x="117" y="30"/>
                  <a:pt x="117" y="30"/>
                  <a:pt x="117" y="30"/>
                </a:cubicBezTo>
                <a:cubicBezTo>
                  <a:pt x="123" y="30"/>
                  <a:pt x="127" y="31"/>
                  <a:pt x="132" y="34"/>
                </a:cubicBezTo>
                <a:cubicBezTo>
                  <a:pt x="135" y="36"/>
                  <a:pt x="136" y="38"/>
                  <a:pt x="139" y="39"/>
                </a:cubicBezTo>
                <a:cubicBezTo>
                  <a:pt x="141" y="41"/>
                  <a:pt x="143" y="42"/>
                  <a:pt x="143" y="44"/>
                </a:cubicBezTo>
                <a:cubicBezTo>
                  <a:pt x="143" y="50"/>
                  <a:pt x="138" y="52"/>
                  <a:pt x="138" y="58"/>
                </a:cubicBezTo>
                <a:cubicBezTo>
                  <a:pt x="138" y="64"/>
                  <a:pt x="138" y="64"/>
                  <a:pt x="138" y="64"/>
                </a:cubicBezTo>
                <a:cubicBezTo>
                  <a:pt x="138" y="67"/>
                  <a:pt x="140" y="69"/>
                  <a:pt x="142" y="71"/>
                </a:cubicBezTo>
                <a:cubicBezTo>
                  <a:pt x="146" y="75"/>
                  <a:pt x="149" y="77"/>
                  <a:pt x="153" y="81"/>
                </a:cubicBezTo>
                <a:cubicBezTo>
                  <a:pt x="158" y="86"/>
                  <a:pt x="160" y="91"/>
                  <a:pt x="167" y="95"/>
                </a:cubicBezTo>
                <a:cubicBezTo>
                  <a:pt x="179" y="104"/>
                  <a:pt x="186" y="110"/>
                  <a:pt x="201" y="115"/>
                </a:cubicBezTo>
                <a:cubicBezTo>
                  <a:pt x="201" y="115"/>
                  <a:pt x="201" y="115"/>
                  <a:pt x="201" y="115"/>
                </a:cubicBezTo>
                <a:cubicBezTo>
                  <a:pt x="196" y="121"/>
                  <a:pt x="192" y="125"/>
                  <a:pt x="188" y="133"/>
                </a:cubicBezTo>
                <a:cubicBezTo>
                  <a:pt x="184" y="141"/>
                  <a:pt x="179" y="145"/>
                  <a:pt x="175" y="154"/>
                </a:cubicBezTo>
                <a:cubicBezTo>
                  <a:pt x="172" y="162"/>
                  <a:pt x="172" y="167"/>
                  <a:pt x="172" y="175"/>
                </a:cubicBezTo>
                <a:cubicBezTo>
                  <a:pt x="172" y="183"/>
                  <a:pt x="172" y="188"/>
                  <a:pt x="174" y="195"/>
                </a:cubicBezTo>
                <a:cubicBezTo>
                  <a:pt x="174" y="195"/>
                  <a:pt x="174" y="195"/>
                  <a:pt x="174" y="195"/>
                </a:cubicBezTo>
                <a:cubicBezTo>
                  <a:pt x="169" y="197"/>
                  <a:pt x="165" y="198"/>
                  <a:pt x="160" y="200"/>
                </a:cubicBezTo>
                <a:cubicBezTo>
                  <a:pt x="154" y="202"/>
                  <a:pt x="150" y="203"/>
                  <a:pt x="149" y="209"/>
                </a:cubicBezTo>
                <a:cubicBezTo>
                  <a:pt x="149" y="209"/>
                  <a:pt x="149" y="209"/>
                  <a:pt x="149" y="209"/>
                </a:cubicBezTo>
                <a:cubicBezTo>
                  <a:pt x="147" y="207"/>
                  <a:pt x="146" y="204"/>
                  <a:pt x="146" y="200"/>
                </a:cubicBezTo>
                <a:cubicBezTo>
                  <a:pt x="146" y="183"/>
                  <a:pt x="146" y="183"/>
                  <a:pt x="146" y="183"/>
                </a:cubicBezTo>
                <a:cubicBezTo>
                  <a:pt x="146" y="179"/>
                  <a:pt x="144" y="177"/>
                  <a:pt x="142" y="174"/>
                </a:cubicBezTo>
                <a:cubicBezTo>
                  <a:pt x="141" y="171"/>
                  <a:pt x="140" y="167"/>
                  <a:pt x="137" y="166"/>
                </a:cubicBezTo>
                <a:cubicBezTo>
                  <a:pt x="134" y="163"/>
                  <a:pt x="132" y="161"/>
                  <a:pt x="130" y="157"/>
                </a:cubicBezTo>
                <a:cubicBezTo>
                  <a:pt x="129" y="156"/>
                  <a:pt x="129" y="155"/>
                  <a:pt x="127" y="154"/>
                </a:cubicBezTo>
                <a:cubicBezTo>
                  <a:pt x="125" y="153"/>
                  <a:pt x="124" y="152"/>
                  <a:pt x="124" y="150"/>
                </a:cubicBezTo>
                <a:cubicBezTo>
                  <a:pt x="124" y="148"/>
                  <a:pt x="124" y="148"/>
                  <a:pt x="124" y="148"/>
                </a:cubicBezTo>
                <a:cubicBezTo>
                  <a:pt x="124" y="146"/>
                  <a:pt x="123" y="145"/>
                  <a:pt x="122" y="143"/>
                </a:cubicBezTo>
                <a:cubicBezTo>
                  <a:pt x="122" y="142"/>
                  <a:pt x="121" y="140"/>
                  <a:pt x="120" y="140"/>
                </a:cubicBezTo>
                <a:cubicBezTo>
                  <a:pt x="119" y="139"/>
                  <a:pt x="120" y="139"/>
                  <a:pt x="120" y="139"/>
                </a:cubicBezTo>
                <a:cubicBezTo>
                  <a:pt x="120" y="135"/>
                  <a:pt x="120" y="135"/>
                  <a:pt x="120" y="135"/>
                </a:cubicBezTo>
                <a:cubicBezTo>
                  <a:pt x="120" y="133"/>
                  <a:pt x="118" y="133"/>
                  <a:pt x="117" y="132"/>
                </a:cubicBezTo>
                <a:cubicBezTo>
                  <a:pt x="115" y="131"/>
                  <a:pt x="114" y="129"/>
                  <a:pt x="113" y="129"/>
                </a:cubicBezTo>
                <a:cubicBezTo>
                  <a:pt x="112" y="129"/>
                  <a:pt x="112" y="130"/>
                  <a:pt x="111" y="130"/>
                </a:cubicBezTo>
                <a:cubicBezTo>
                  <a:pt x="111" y="130"/>
                  <a:pt x="111" y="126"/>
                  <a:pt x="111" y="126"/>
                </a:cubicBezTo>
                <a:cubicBezTo>
                  <a:pt x="111" y="125"/>
                  <a:pt x="111" y="124"/>
                  <a:pt x="110" y="123"/>
                </a:cubicBezTo>
                <a:cubicBezTo>
                  <a:pt x="110" y="122"/>
                  <a:pt x="109" y="123"/>
                  <a:pt x="108" y="123"/>
                </a:cubicBezTo>
                <a:cubicBezTo>
                  <a:pt x="108" y="123"/>
                  <a:pt x="108" y="120"/>
                  <a:pt x="108" y="119"/>
                </a:cubicBezTo>
                <a:cubicBezTo>
                  <a:pt x="108" y="118"/>
                  <a:pt x="109" y="117"/>
                  <a:pt x="109" y="116"/>
                </a:cubicBezTo>
                <a:cubicBezTo>
                  <a:pt x="109" y="114"/>
                  <a:pt x="107" y="112"/>
                  <a:pt x="106" y="110"/>
                </a:cubicBezTo>
                <a:cubicBezTo>
                  <a:pt x="104" y="103"/>
                  <a:pt x="102" y="100"/>
                  <a:pt x="98" y="94"/>
                </a:cubicBezTo>
                <a:cubicBezTo>
                  <a:pt x="94" y="91"/>
                  <a:pt x="92" y="89"/>
                  <a:pt x="89" y="85"/>
                </a:cubicBezTo>
                <a:cubicBezTo>
                  <a:pt x="88" y="84"/>
                  <a:pt x="88" y="84"/>
                  <a:pt x="87" y="83"/>
                </a:cubicBezTo>
                <a:cubicBezTo>
                  <a:pt x="85" y="80"/>
                  <a:pt x="84" y="79"/>
                  <a:pt x="81" y="77"/>
                </a:cubicBezTo>
                <a:cubicBezTo>
                  <a:pt x="79" y="76"/>
                  <a:pt x="79" y="75"/>
                  <a:pt x="78" y="74"/>
                </a:cubicBezTo>
                <a:cubicBezTo>
                  <a:pt x="77" y="73"/>
                  <a:pt x="77" y="72"/>
                  <a:pt x="76" y="71"/>
                </a:cubicBezTo>
                <a:cubicBezTo>
                  <a:pt x="75" y="71"/>
                  <a:pt x="74" y="71"/>
                  <a:pt x="74" y="70"/>
                </a:cubicBezTo>
                <a:cubicBezTo>
                  <a:pt x="74" y="67"/>
                  <a:pt x="74" y="67"/>
                  <a:pt x="74" y="67"/>
                </a:cubicBezTo>
                <a:cubicBezTo>
                  <a:pt x="74" y="66"/>
                  <a:pt x="73" y="66"/>
                  <a:pt x="72" y="65"/>
                </a:cubicBezTo>
                <a:cubicBezTo>
                  <a:pt x="70" y="62"/>
                  <a:pt x="70" y="62"/>
                  <a:pt x="70" y="62"/>
                </a:cubicBezTo>
                <a:cubicBezTo>
                  <a:pt x="68" y="60"/>
                  <a:pt x="67" y="59"/>
                  <a:pt x="65" y="58"/>
                </a:cubicBezTo>
                <a:cubicBezTo>
                  <a:pt x="60" y="54"/>
                  <a:pt x="57" y="52"/>
                  <a:pt x="53" y="48"/>
                </a:cubicBezTo>
                <a:cubicBezTo>
                  <a:pt x="49" y="44"/>
                  <a:pt x="47" y="41"/>
                  <a:pt x="42" y="38"/>
                </a:cubicBezTo>
                <a:cubicBezTo>
                  <a:pt x="42" y="37"/>
                  <a:pt x="41" y="37"/>
                  <a:pt x="40" y="36"/>
                </a:cubicBezTo>
                <a:cubicBezTo>
                  <a:pt x="40" y="36"/>
                  <a:pt x="40" y="36"/>
                  <a:pt x="40" y="36"/>
                </a:cubicBezTo>
                <a:cubicBezTo>
                  <a:pt x="48" y="32"/>
                  <a:pt x="50" y="26"/>
                  <a:pt x="59" y="26"/>
                </a:cubicBezTo>
                <a:cubicBezTo>
                  <a:pt x="64" y="26"/>
                  <a:pt x="67" y="27"/>
                  <a:pt x="73" y="27"/>
                </a:cubicBezTo>
                <a:cubicBezTo>
                  <a:pt x="76" y="27"/>
                  <a:pt x="78" y="27"/>
                  <a:pt x="81" y="26"/>
                </a:cubicBezTo>
                <a:cubicBezTo>
                  <a:pt x="81" y="25"/>
                  <a:pt x="81" y="24"/>
                  <a:pt x="81" y="22"/>
                </a:cubicBezTo>
                <a:cubicBezTo>
                  <a:pt x="81" y="15"/>
                  <a:pt x="75" y="12"/>
                  <a:pt x="75" y="5"/>
                </a:cubicBezTo>
                <a:cubicBezTo>
                  <a:pt x="75" y="0"/>
                  <a:pt x="75" y="0"/>
                  <a:pt x="75" y="0"/>
                </a:cubicBezTo>
                <a:cubicBezTo>
                  <a:pt x="79" y="4"/>
                  <a:pt x="82" y="9"/>
                  <a:pt x="88" y="9"/>
                </a:cubicBezTo>
                <a:cubicBezTo>
                  <a:pt x="91" y="9"/>
                  <a:pt x="94" y="6"/>
                  <a:pt x="98"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Freeform 38"/>
          <p:cNvSpPr>
            <a:spLocks noEditPoints="1"/>
          </p:cNvSpPr>
          <p:nvPr/>
        </p:nvSpPr>
        <p:spPr bwMode="auto">
          <a:xfrm>
            <a:off x="2111546" y="2235317"/>
            <a:ext cx="607592" cy="822585"/>
          </a:xfrm>
          <a:custGeom>
            <a:avLst/>
            <a:gdLst/>
            <a:ahLst/>
            <a:cxnLst>
              <a:cxn ang="0">
                <a:pos x="81" y="259"/>
              </a:cxn>
              <a:cxn ang="0">
                <a:pos x="83" y="268"/>
              </a:cxn>
              <a:cxn ang="0">
                <a:pos x="81" y="277"/>
              </a:cxn>
              <a:cxn ang="0">
                <a:pos x="88" y="274"/>
              </a:cxn>
              <a:cxn ang="0">
                <a:pos x="86" y="263"/>
              </a:cxn>
              <a:cxn ang="0">
                <a:pos x="7" y="165"/>
              </a:cxn>
              <a:cxn ang="0">
                <a:pos x="5" y="169"/>
              </a:cxn>
              <a:cxn ang="0">
                <a:pos x="9" y="174"/>
              </a:cxn>
              <a:cxn ang="0">
                <a:pos x="17" y="190"/>
              </a:cxn>
              <a:cxn ang="0">
                <a:pos x="22" y="194"/>
              </a:cxn>
              <a:cxn ang="0">
                <a:pos x="36" y="205"/>
              </a:cxn>
              <a:cxn ang="0">
                <a:pos x="42" y="217"/>
              </a:cxn>
              <a:cxn ang="0">
                <a:pos x="47" y="213"/>
              </a:cxn>
              <a:cxn ang="0">
                <a:pos x="51" y="194"/>
              </a:cxn>
              <a:cxn ang="0">
                <a:pos x="45" y="187"/>
              </a:cxn>
              <a:cxn ang="0">
                <a:pos x="35" y="177"/>
              </a:cxn>
              <a:cxn ang="0">
                <a:pos x="24" y="164"/>
              </a:cxn>
              <a:cxn ang="0">
                <a:pos x="18" y="162"/>
              </a:cxn>
              <a:cxn ang="0">
                <a:pos x="199" y="107"/>
              </a:cxn>
              <a:cxn ang="0">
                <a:pos x="197" y="117"/>
              </a:cxn>
              <a:cxn ang="0">
                <a:pos x="195" y="166"/>
              </a:cxn>
              <a:cxn ang="0">
                <a:pos x="189" y="178"/>
              </a:cxn>
              <a:cxn ang="0">
                <a:pos x="197" y="196"/>
              </a:cxn>
              <a:cxn ang="0">
                <a:pos x="189" y="206"/>
              </a:cxn>
              <a:cxn ang="0">
                <a:pos x="166" y="199"/>
              </a:cxn>
              <a:cxn ang="0">
                <a:pos x="172" y="221"/>
              </a:cxn>
              <a:cxn ang="0">
                <a:pos x="164" y="226"/>
              </a:cxn>
              <a:cxn ang="0">
                <a:pos x="131" y="235"/>
              </a:cxn>
              <a:cxn ang="0">
                <a:pos x="126" y="232"/>
              </a:cxn>
              <a:cxn ang="0">
                <a:pos x="124" y="226"/>
              </a:cxn>
              <a:cxn ang="0">
                <a:pos x="122" y="216"/>
              </a:cxn>
              <a:cxn ang="0">
                <a:pos x="119" y="208"/>
              </a:cxn>
              <a:cxn ang="0">
                <a:pos x="114" y="197"/>
              </a:cxn>
              <a:cxn ang="0">
                <a:pos x="108" y="177"/>
              </a:cxn>
              <a:cxn ang="0">
                <a:pos x="102" y="163"/>
              </a:cxn>
              <a:cxn ang="0">
                <a:pos x="97" y="149"/>
              </a:cxn>
              <a:cxn ang="0">
                <a:pos x="83" y="132"/>
              </a:cxn>
              <a:cxn ang="0">
                <a:pos x="76" y="129"/>
              </a:cxn>
              <a:cxn ang="0">
                <a:pos x="70" y="125"/>
              </a:cxn>
              <a:cxn ang="0">
                <a:pos x="64" y="120"/>
              </a:cxn>
              <a:cxn ang="0">
                <a:pos x="58" y="117"/>
              </a:cxn>
              <a:cxn ang="0">
                <a:pos x="61" y="103"/>
              </a:cxn>
              <a:cxn ang="0">
                <a:pos x="61" y="74"/>
              </a:cxn>
              <a:cxn ang="0">
                <a:pos x="51" y="37"/>
              </a:cxn>
              <a:cxn ang="0">
                <a:pos x="72" y="0"/>
              </a:cxn>
              <a:cxn ang="0">
                <a:pos x="74" y="4"/>
              </a:cxn>
              <a:cxn ang="0">
                <a:pos x="84" y="6"/>
              </a:cxn>
              <a:cxn ang="0">
                <a:pos x="91" y="11"/>
              </a:cxn>
              <a:cxn ang="0">
                <a:pos x="115" y="30"/>
              </a:cxn>
              <a:cxn ang="0">
                <a:pos x="138" y="45"/>
              </a:cxn>
              <a:cxn ang="0">
                <a:pos x="149" y="55"/>
              </a:cxn>
              <a:cxn ang="0">
                <a:pos x="167" y="67"/>
              </a:cxn>
              <a:cxn ang="0">
                <a:pos x="174" y="88"/>
              </a:cxn>
              <a:cxn ang="0">
                <a:pos x="176" y="91"/>
              </a:cxn>
              <a:cxn ang="0">
                <a:pos x="180" y="87"/>
              </a:cxn>
              <a:cxn ang="0">
                <a:pos x="181" y="94"/>
              </a:cxn>
              <a:cxn ang="0">
                <a:pos x="182" y="96"/>
              </a:cxn>
              <a:cxn ang="0">
                <a:pos x="188" y="87"/>
              </a:cxn>
              <a:cxn ang="0">
                <a:pos x="196" y="102"/>
              </a:cxn>
            </a:cxnLst>
            <a:rect l="0" t="0" r="r" b="b"/>
            <a:pathLst>
              <a:path w="205" h="277">
                <a:moveTo>
                  <a:pt x="83" y="259"/>
                </a:moveTo>
                <a:cubicBezTo>
                  <a:pt x="81" y="259"/>
                  <a:pt x="81" y="259"/>
                  <a:pt x="81" y="259"/>
                </a:cubicBezTo>
                <a:cubicBezTo>
                  <a:pt x="81" y="262"/>
                  <a:pt x="81" y="262"/>
                  <a:pt x="81" y="262"/>
                </a:cubicBezTo>
                <a:cubicBezTo>
                  <a:pt x="83" y="268"/>
                  <a:pt x="83" y="268"/>
                  <a:pt x="83" y="268"/>
                </a:cubicBezTo>
                <a:cubicBezTo>
                  <a:pt x="81" y="270"/>
                  <a:pt x="78" y="271"/>
                  <a:pt x="78" y="274"/>
                </a:cubicBezTo>
                <a:cubicBezTo>
                  <a:pt x="78" y="276"/>
                  <a:pt x="80" y="277"/>
                  <a:pt x="81" y="277"/>
                </a:cubicBezTo>
                <a:cubicBezTo>
                  <a:pt x="83" y="277"/>
                  <a:pt x="83" y="275"/>
                  <a:pt x="84" y="274"/>
                </a:cubicBezTo>
                <a:cubicBezTo>
                  <a:pt x="86" y="273"/>
                  <a:pt x="87" y="275"/>
                  <a:pt x="88" y="274"/>
                </a:cubicBezTo>
                <a:cubicBezTo>
                  <a:pt x="89" y="273"/>
                  <a:pt x="89" y="272"/>
                  <a:pt x="89" y="271"/>
                </a:cubicBezTo>
                <a:cubicBezTo>
                  <a:pt x="89" y="268"/>
                  <a:pt x="88" y="266"/>
                  <a:pt x="86" y="263"/>
                </a:cubicBezTo>
                <a:cubicBezTo>
                  <a:pt x="85" y="262"/>
                  <a:pt x="84" y="260"/>
                  <a:pt x="83" y="259"/>
                </a:cubicBezTo>
                <a:close/>
                <a:moveTo>
                  <a:pt x="7" y="165"/>
                </a:moveTo>
                <a:cubicBezTo>
                  <a:pt x="4" y="165"/>
                  <a:pt x="0" y="163"/>
                  <a:pt x="0" y="166"/>
                </a:cubicBezTo>
                <a:cubicBezTo>
                  <a:pt x="0" y="168"/>
                  <a:pt x="4" y="167"/>
                  <a:pt x="5" y="169"/>
                </a:cubicBezTo>
                <a:cubicBezTo>
                  <a:pt x="6" y="171"/>
                  <a:pt x="6" y="172"/>
                  <a:pt x="7" y="173"/>
                </a:cubicBezTo>
                <a:cubicBezTo>
                  <a:pt x="7" y="174"/>
                  <a:pt x="8" y="174"/>
                  <a:pt x="9" y="174"/>
                </a:cubicBezTo>
                <a:cubicBezTo>
                  <a:pt x="11" y="175"/>
                  <a:pt x="12" y="177"/>
                  <a:pt x="13" y="179"/>
                </a:cubicBezTo>
                <a:cubicBezTo>
                  <a:pt x="14" y="183"/>
                  <a:pt x="15" y="186"/>
                  <a:pt x="17" y="190"/>
                </a:cubicBezTo>
                <a:cubicBezTo>
                  <a:pt x="18" y="192"/>
                  <a:pt x="19" y="193"/>
                  <a:pt x="19" y="195"/>
                </a:cubicBezTo>
                <a:cubicBezTo>
                  <a:pt x="20" y="195"/>
                  <a:pt x="21" y="194"/>
                  <a:pt x="22" y="194"/>
                </a:cubicBezTo>
                <a:cubicBezTo>
                  <a:pt x="25" y="194"/>
                  <a:pt x="26" y="197"/>
                  <a:pt x="29" y="198"/>
                </a:cubicBezTo>
                <a:cubicBezTo>
                  <a:pt x="32" y="201"/>
                  <a:pt x="35" y="202"/>
                  <a:pt x="36" y="205"/>
                </a:cubicBezTo>
                <a:cubicBezTo>
                  <a:pt x="37" y="209"/>
                  <a:pt x="35" y="213"/>
                  <a:pt x="38" y="216"/>
                </a:cubicBezTo>
                <a:cubicBezTo>
                  <a:pt x="39" y="218"/>
                  <a:pt x="40" y="217"/>
                  <a:pt x="42" y="217"/>
                </a:cubicBezTo>
                <a:cubicBezTo>
                  <a:pt x="43" y="217"/>
                  <a:pt x="44" y="217"/>
                  <a:pt x="45" y="217"/>
                </a:cubicBezTo>
                <a:cubicBezTo>
                  <a:pt x="47" y="217"/>
                  <a:pt x="47" y="215"/>
                  <a:pt x="47" y="213"/>
                </a:cubicBezTo>
                <a:cubicBezTo>
                  <a:pt x="48" y="210"/>
                  <a:pt x="49" y="209"/>
                  <a:pt x="49" y="206"/>
                </a:cubicBezTo>
                <a:cubicBezTo>
                  <a:pt x="51" y="201"/>
                  <a:pt x="51" y="198"/>
                  <a:pt x="51" y="194"/>
                </a:cubicBezTo>
                <a:cubicBezTo>
                  <a:pt x="51" y="192"/>
                  <a:pt x="51" y="190"/>
                  <a:pt x="50" y="189"/>
                </a:cubicBezTo>
                <a:cubicBezTo>
                  <a:pt x="49" y="187"/>
                  <a:pt x="47" y="188"/>
                  <a:pt x="45" y="187"/>
                </a:cubicBezTo>
                <a:cubicBezTo>
                  <a:pt x="43" y="185"/>
                  <a:pt x="43" y="183"/>
                  <a:pt x="41" y="181"/>
                </a:cubicBezTo>
                <a:cubicBezTo>
                  <a:pt x="39" y="179"/>
                  <a:pt x="37" y="179"/>
                  <a:pt x="35" y="177"/>
                </a:cubicBezTo>
                <a:cubicBezTo>
                  <a:pt x="32" y="174"/>
                  <a:pt x="31" y="172"/>
                  <a:pt x="29" y="168"/>
                </a:cubicBezTo>
                <a:cubicBezTo>
                  <a:pt x="28" y="166"/>
                  <a:pt x="25" y="166"/>
                  <a:pt x="24" y="164"/>
                </a:cubicBezTo>
                <a:cubicBezTo>
                  <a:pt x="23" y="162"/>
                  <a:pt x="22" y="160"/>
                  <a:pt x="20" y="160"/>
                </a:cubicBezTo>
                <a:cubicBezTo>
                  <a:pt x="19" y="160"/>
                  <a:pt x="19" y="161"/>
                  <a:pt x="18" y="162"/>
                </a:cubicBezTo>
                <a:cubicBezTo>
                  <a:pt x="14" y="163"/>
                  <a:pt x="12" y="165"/>
                  <a:pt x="7" y="165"/>
                </a:cubicBezTo>
                <a:close/>
                <a:moveTo>
                  <a:pt x="199" y="107"/>
                </a:moveTo>
                <a:cubicBezTo>
                  <a:pt x="199" y="107"/>
                  <a:pt x="198" y="108"/>
                  <a:pt x="198" y="108"/>
                </a:cubicBezTo>
                <a:cubicBezTo>
                  <a:pt x="198" y="112"/>
                  <a:pt x="197" y="114"/>
                  <a:pt x="197" y="117"/>
                </a:cubicBezTo>
                <a:cubicBezTo>
                  <a:pt x="197" y="130"/>
                  <a:pt x="205" y="136"/>
                  <a:pt x="205" y="148"/>
                </a:cubicBezTo>
                <a:cubicBezTo>
                  <a:pt x="205" y="156"/>
                  <a:pt x="201" y="161"/>
                  <a:pt x="195" y="166"/>
                </a:cubicBezTo>
                <a:cubicBezTo>
                  <a:pt x="191" y="170"/>
                  <a:pt x="186" y="171"/>
                  <a:pt x="186" y="176"/>
                </a:cubicBezTo>
                <a:cubicBezTo>
                  <a:pt x="186" y="177"/>
                  <a:pt x="187" y="178"/>
                  <a:pt x="189" y="178"/>
                </a:cubicBezTo>
                <a:cubicBezTo>
                  <a:pt x="192" y="180"/>
                  <a:pt x="194" y="181"/>
                  <a:pt x="196" y="184"/>
                </a:cubicBezTo>
                <a:cubicBezTo>
                  <a:pt x="198" y="188"/>
                  <a:pt x="197" y="191"/>
                  <a:pt x="197" y="196"/>
                </a:cubicBezTo>
                <a:cubicBezTo>
                  <a:pt x="197" y="201"/>
                  <a:pt x="194" y="205"/>
                  <a:pt x="189" y="206"/>
                </a:cubicBezTo>
                <a:cubicBezTo>
                  <a:pt x="189" y="206"/>
                  <a:pt x="189" y="206"/>
                  <a:pt x="189" y="206"/>
                </a:cubicBezTo>
                <a:cubicBezTo>
                  <a:pt x="185" y="205"/>
                  <a:pt x="182" y="208"/>
                  <a:pt x="179" y="208"/>
                </a:cubicBezTo>
                <a:cubicBezTo>
                  <a:pt x="173" y="208"/>
                  <a:pt x="170" y="203"/>
                  <a:pt x="166" y="199"/>
                </a:cubicBezTo>
                <a:cubicBezTo>
                  <a:pt x="166" y="204"/>
                  <a:pt x="166" y="204"/>
                  <a:pt x="166" y="204"/>
                </a:cubicBezTo>
                <a:cubicBezTo>
                  <a:pt x="166" y="211"/>
                  <a:pt x="172" y="214"/>
                  <a:pt x="172" y="221"/>
                </a:cubicBezTo>
                <a:cubicBezTo>
                  <a:pt x="172" y="223"/>
                  <a:pt x="172" y="224"/>
                  <a:pt x="172" y="225"/>
                </a:cubicBezTo>
                <a:cubicBezTo>
                  <a:pt x="169" y="226"/>
                  <a:pt x="167" y="226"/>
                  <a:pt x="164" y="226"/>
                </a:cubicBezTo>
                <a:cubicBezTo>
                  <a:pt x="158" y="226"/>
                  <a:pt x="155" y="225"/>
                  <a:pt x="150" y="225"/>
                </a:cubicBezTo>
                <a:cubicBezTo>
                  <a:pt x="141" y="225"/>
                  <a:pt x="139" y="231"/>
                  <a:pt x="131" y="235"/>
                </a:cubicBezTo>
                <a:cubicBezTo>
                  <a:pt x="131" y="235"/>
                  <a:pt x="131" y="235"/>
                  <a:pt x="131" y="235"/>
                </a:cubicBezTo>
                <a:cubicBezTo>
                  <a:pt x="129" y="234"/>
                  <a:pt x="128" y="234"/>
                  <a:pt x="126" y="232"/>
                </a:cubicBezTo>
                <a:cubicBezTo>
                  <a:pt x="125" y="231"/>
                  <a:pt x="123" y="230"/>
                  <a:pt x="123" y="229"/>
                </a:cubicBezTo>
                <a:cubicBezTo>
                  <a:pt x="123" y="228"/>
                  <a:pt x="124" y="227"/>
                  <a:pt x="124" y="226"/>
                </a:cubicBezTo>
                <a:cubicBezTo>
                  <a:pt x="124" y="224"/>
                  <a:pt x="122" y="223"/>
                  <a:pt x="122" y="220"/>
                </a:cubicBezTo>
                <a:cubicBezTo>
                  <a:pt x="122" y="216"/>
                  <a:pt x="122" y="216"/>
                  <a:pt x="122" y="216"/>
                </a:cubicBezTo>
                <a:cubicBezTo>
                  <a:pt x="122" y="214"/>
                  <a:pt x="121" y="214"/>
                  <a:pt x="119" y="214"/>
                </a:cubicBezTo>
                <a:cubicBezTo>
                  <a:pt x="118" y="214"/>
                  <a:pt x="119" y="209"/>
                  <a:pt x="119" y="208"/>
                </a:cubicBezTo>
                <a:cubicBezTo>
                  <a:pt x="119" y="205"/>
                  <a:pt x="117" y="202"/>
                  <a:pt x="114" y="200"/>
                </a:cubicBezTo>
                <a:cubicBezTo>
                  <a:pt x="114" y="197"/>
                  <a:pt x="114" y="197"/>
                  <a:pt x="114" y="197"/>
                </a:cubicBezTo>
                <a:cubicBezTo>
                  <a:pt x="114" y="194"/>
                  <a:pt x="113" y="193"/>
                  <a:pt x="112" y="190"/>
                </a:cubicBezTo>
                <a:cubicBezTo>
                  <a:pt x="110" y="185"/>
                  <a:pt x="110" y="182"/>
                  <a:pt x="108" y="177"/>
                </a:cubicBezTo>
                <a:cubicBezTo>
                  <a:pt x="107" y="174"/>
                  <a:pt x="107" y="172"/>
                  <a:pt x="106" y="169"/>
                </a:cubicBezTo>
                <a:cubicBezTo>
                  <a:pt x="105" y="166"/>
                  <a:pt x="103" y="165"/>
                  <a:pt x="102" y="163"/>
                </a:cubicBezTo>
                <a:cubicBezTo>
                  <a:pt x="102" y="162"/>
                  <a:pt x="101" y="161"/>
                  <a:pt x="101" y="160"/>
                </a:cubicBezTo>
                <a:cubicBezTo>
                  <a:pt x="100" y="155"/>
                  <a:pt x="100" y="152"/>
                  <a:pt x="97" y="149"/>
                </a:cubicBezTo>
                <a:cubicBezTo>
                  <a:pt x="93" y="145"/>
                  <a:pt x="93" y="141"/>
                  <a:pt x="90" y="136"/>
                </a:cubicBezTo>
                <a:cubicBezTo>
                  <a:pt x="88" y="134"/>
                  <a:pt x="86" y="133"/>
                  <a:pt x="83" y="132"/>
                </a:cubicBezTo>
                <a:cubicBezTo>
                  <a:pt x="82" y="131"/>
                  <a:pt x="81" y="131"/>
                  <a:pt x="79" y="130"/>
                </a:cubicBezTo>
                <a:cubicBezTo>
                  <a:pt x="78" y="130"/>
                  <a:pt x="76" y="130"/>
                  <a:pt x="76" y="129"/>
                </a:cubicBezTo>
                <a:cubicBezTo>
                  <a:pt x="76" y="127"/>
                  <a:pt x="75" y="128"/>
                  <a:pt x="73" y="128"/>
                </a:cubicBezTo>
                <a:cubicBezTo>
                  <a:pt x="71" y="128"/>
                  <a:pt x="71" y="127"/>
                  <a:pt x="70" y="125"/>
                </a:cubicBezTo>
                <a:cubicBezTo>
                  <a:pt x="70" y="124"/>
                  <a:pt x="69" y="124"/>
                  <a:pt x="68" y="123"/>
                </a:cubicBezTo>
                <a:cubicBezTo>
                  <a:pt x="66" y="122"/>
                  <a:pt x="66" y="121"/>
                  <a:pt x="64" y="120"/>
                </a:cubicBezTo>
                <a:cubicBezTo>
                  <a:pt x="62" y="119"/>
                  <a:pt x="60" y="118"/>
                  <a:pt x="58" y="117"/>
                </a:cubicBezTo>
                <a:cubicBezTo>
                  <a:pt x="58" y="117"/>
                  <a:pt x="58" y="117"/>
                  <a:pt x="58" y="117"/>
                </a:cubicBezTo>
                <a:cubicBezTo>
                  <a:pt x="58" y="115"/>
                  <a:pt x="59" y="115"/>
                  <a:pt x="60" y="113"/>
                </a:cubicBezTo>
                <a:cubicBezTo>
                  <a:pt x="60" y="109"/>
                  <a:pt x="60" y="107"/>
                  <a:pt x="61" y="103"/>
                </a:cubicBezTo>
                <a:cubicBezTo>
                  <a:pt x="62" y="99"/>
                  <a:pt x="63" y="97"/>
                  <a:pt x="63" y="93"/>
                </a:cubicBezTo>
                <a:cubicBezTo>
                  <a:pt x="63" y="86"/>
                  <a:pt x="62" y="81"/>
                  <a:pt x="61" y="74"/>
                </a:cubicBezTo>
                <a:cubicBezTo>
                  <a:pt x="61" y="69"/>
                  <a:pt x="61" y="69"/>
                  <a:pt x="61" y="69"/>
                </a:cubicBezTo>
                <a:cubicBezTo>
                  <a:pt x="51" y="37"/>
                  <a:pt x="51" y="37"/>
                  <a:pt x="51" y="37"/>
                </a:cubicBezTo>
                <a:cubicBezTo>
                  <a:pt x="52" y="29"/>
                  <a:pt x="57" y="26"/>
                  <a:pt x="60" y="18"/>
                </a:cubicBezTo>
                <a:cubicBezTo>
                  <a:pt x="64" y="10"/>
                  <a:pt x="64" y="4"/>
                  <a:pt x="72" y="0"/>
                </a:cubicBezTo>
                <a:cubicBezTo>
                  <a:pt x="72" y="0"/>
                  <a:pt x="72" y="0"/>
                  <a:pt x="72" y="0"/>
                </a:cubicBezTo>
                <a:cubicBezTo>
                  <a:pt x="73" y="1"/>
                  <a:pt x="73" y="3"/>
                  <a:pt x="74" y="4"/>
                </a:cubicBezTo>
                <a:cubicBezTo>
                  <a:pt x="75" y="5"/>
                  <a:pt x="76" y="5"/>
                  <a:pt x="77" y="6"/>
                </a:cubicBezTo>
                <a:cubicBezTo>
                  <a:pt x="84" y="6"/>
                  <a:pt x="84" y="6"/>
                  <a:pt x="84" y="6"/>
                </a:cubicBezTo>
                <a:cubicBezTo>
                  <a:pt x="85" y="7"/>
                  <a:pt x="85" y="8"/>
                  <a:pt x="86" y="9"/>
                </a:cubicBezTo>
                <a:cubicBezTo>
                  <a:pt x="88" y="11"/>
                  <a:pt x="89" y="10"/>
                  <a:pt x="91" y="11"/>
                </a:cubicBezTo>
                <a:cubicBezTo>
                  <a:pt x="92" y="12"/>
                  <a:pt x="98" y="15"/>
                  <a:pt x="98" y="15"/>
                </a:cubicBezTo>
                <a:cubicBezTo>
                  <a:pt x="99" y="24"/>
                  <a:pt x="107" y="27"/>
                  <a:pt x="115" y="30"/>
                </a:cubicBezTo>
                <a:cubicBezTo>
                  <a:pt x="123" y="33"/>
                  <a:pt x="127" y="36"/>
                  <a:pt x="133" y="41"/>
                </a:cubicBezTo>
                <a:cubicBezTo>
                  <a:pt x="135" y="42"/>
                  <a:pt x="136" y="44"/>
                  <a:pt x="138" y="45"/>
                </a:cubicBezTo>
                <a:cubicBezTo>
                  <a:pt x="140" y="46"/>
                  <a:pt x="142" y="47"/>
                  <a:pt x="144" y="48"/>
                </a:cubicBezTo>
                <a:cubicBezTo>
                  <a:pt x="147" y="50"/>
                  <a:pt x="146" y="53"/>
                  <a:pt x="149" y="55"/>
                </a:cubicBezTo>
                <a:cubicBezTo>
                  <a:pt x="153" y="57"/>
                  <a:pt x="156" y="57"/>
                  <a:pt x="159" y="60"/>
                </a:cubicBezTo>
                <a:cubicBezTo>
                  <a:pt x="162" y="62"/>
                  <a:pt x="164" y="64"/>
                  <a:pt x="167" y="67"/>
                </a:cubicBezTo>
                <a:cubicBezTo>
                  <a:pt x="172" y="71"/>
                  <a:pt x="176" y="73"/>
                  <a:pt x="176" y="78"/>
                </a:cubicBezTo>
                <a:cubicBezTo>
                  <a:pt x="176" y="82"/>
                  <a:pt x="174" y="84"/>
                  <a:pt x="174" y="88"/>
                </a:cubicBezTo>
                <a:cubicBezTo>
                  <a:pt x="174" y="89"/>
                  <a:pt x="175" y="90"/>
                  <a:pt x="176" y="91"/>
                </a:cubicBezTo>
                <a:cubicBezTo>
                  <a:pt x="176" y="92"/>
                  <a:pt x="176" y="92"/>
                  <a:pt x="176" y="91"/>
                </a:cubicBezTo>
                <a:cubicBezTo>
                  <a:pt x="178" y="90"/>
                  <a:pt x="178" y="88"/>
                  <a:pt x="180" y="87"/>
                </a:cubicBezTo>
                <a:cubicBezTo>
                  <a:pt x="180" y="87"/>
                  <a:pt x="180" y="87"/>
                  <a:pt x="180" y="87"/>
                </a:cubicBezTo>
                <a:cubicBezTo>
                  <a:pt x="181" y="88"/>
                  <a:pt x="181" y="88"/>
                  <a:pt x="181" y="88"/>
                </a:cubicBezTo>
                <a:cubicBezTo>
                  <a:pt x="181" y="94"/>
                  <a:pt x="181" y="94"/>
                  <a:pt x="181" y="94"/>
                </a:cubicBezTo>
                <a:cubicBezTo>
                  <a:pt x="181" y="95"/>
                  <a:pt x="181" y="96"/>
                  <a:pt x="182" y="96"/>
                </a:cubicBezTo>
                <a:cubicBezTo>
                  <a:pt x="182" y="96"/>
                  <a:pt x="182" y="96"/>
                  <a:pt x="182" y="96"/>
                </a:cubicBezTo>
                <a:cubicBezTo>
                  <a:pt x="185" y="93"/>
                  <a:pt x="184" y="89"/>
                  <a:pt x="188" y="87"/>
                </a:cubicBezTo>
                <a:cubicBezTo>
                  <a:pt x="188" y="86"/>
                  <a:pt x="188" y="86"/>
                  <a:pt x="188" y="87"/>
                </a:cubicBezTo>
                <a:cubicBezTo>
                  <a:pt x="190" y="89"/>
                  <a:pt x="191" y="90"/>
                  <a:pt x="193" y="92"/>
                </a:cubicBezTo>
                <a:cubicBezTo>
                  <a:pt x="195" y="95"/>
                  <a:pt x="195" y="98"/>
                  <a:pt x="196" y="102"/>
                </a:cubicBezTo>
                <a:cubicBezTo>
                  <a:pt x="197" y="104"/>
                  <a:pt x="198" y="105"/>
                  <a:pt x="199" y="10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7" name="Freeform 39"/>
          <p:cNvSpPr>
            <a:spLocks noEditPoints="1"/>
          </p:cNvSpPr>
          <p:nvPr/>
        </p:nvSpPr>
        <p:spPr bwMode="auto">
          <a:xfrm>
            <a:off x="1752600" y="1923109"/>
            <a:ext cx="573942" cy="691719"/>
          </a:xfrm>
          <a:custGeom>
            <a:avLst/>
            <a:gdLst/>
            <a:ahLst/>
            <a:cxnLst>
              <a:cxn ang="0">
                <a:pos x="41" y="185"/>
              </a:cxn>
              <a:cxn ang="0">
                <a:pos x="44" y="197"/>
              </a:cxn>
              <a:cxn ang="0">
                <a:pos x="60" y="201"/>
              </a:cxn>
              <a:cxn ang="0">
                <a:pos x="81" y="215"/>
              </a:cxn>
              <a:cxn ang="0">
                <a:pos x="79" y="206"/>
              </a:cxn>
              <a:cxn ang="0">
                <a:pos x="67" y="197"/>
              </a:cxn>
              <a:cxn ang="0">
                <a:pos x="60" y="189"/>
              </a:cxn>
              <a:cxn ang="0">
                <a:pos x="49" y="180"/>
              </a:cxn>
              <a:cxn ang="0">
                <a:pos x="129" y="225"/>
              </a:cxn>
              <a:cxn ang="0">
                <a:pos x="136" y="227"/>
              </a:cxn>
              <a:cxn ang="0">
                <a:pos x="125" y="222"/>
              </a:cxn>
              <a:cxn ang="0">
                <a:pos x="16" y="8"/>
              </a:cxn>
              <a:cxn ang="0">
                <a:pos x="17" y="1"/>
              </a:cxn>
              <a:cxn ang="0">
                <a:pos x="0" y="11"/>
              </a:cxn>
              <a:cxn ang="0">
                <a:pos x="7" y="15"/>
              </a:cxn>
              <a:cxn ang="0">
                <a:pos x="181" y="123"/>
              </a:cxn>
              <a:cxn ang="0">
                <a:pos x="182" y="179"/>
              </a:cxn>
              <a:cxn ang="0">
                <a:pos x="181" y="218"/>
              </a:cxn>
              <a:cxn ang="0">
                <a:pos x="178" y="221"/>
              </a:cxn>
              <a:cxn ang="0">
                <a:pos x="165" y="220"/>
              </a:cxn>
              <a:cxn ang="0">
                <a:pos x="156" y="210"/>
              </a:cxn>
              <a:cxn ang="0">
                <a:pos x="156" y="192"/>
              </a:cxn>
              <a:cxn ang="0">
                <a:pos x="140" y="179"/>
              </a:cxn>
              <a:cxn ang="0">
                <a:pos x="125" y="158"/>
              </a:cxn>
              <a:cxn ang="0">
                <a:pos x="115" y="140"/>
              </a:cxn>
              <a:cxn ang="0">
                <a:pos x="108" y="133"/>
              </a:cxn>
              <a:cxn ang="0">
                <a:pos x="98" y="129"/>
              </a:cxn>
              <a:cxn ang="0">
                <a:pos x="71" y="112"/>
              </a:cxn>
              <a:cxn ang="0">
                <a:pos x="62" y="106"/>
              </a:cxn>
              <a:cxn ang="0">
                <a:pos x="51" y="96"/>
              </a:cxn>
              <a:cxn ang="0">
                <a:pos x="36" y="80"/>
              </a:cxn>
              <a:cxn ang="0">
                <a:pos x="30" y="76"/>
              </a:cxn>
              <a:cxn ang="0">
                <a:pos x="21" y="65"/>
              </a:cxn>
              <a:cxn ang="0">
                <a:pos x="10" y="42"/>
              </a:cxn>
              <a:cxn ang="0">
                <a:pos x="8" y="30"/>
              </a:cxn>
              <a:cxn ang="0">
                <a:pos x="13" y="19"/>
              </a:cxn>
              <a:cxn ang="0">
                <a:pos x="36" y="17"/>
              </a:cxn>
              <a:cxn ang="0">
                <a:pos x="53" y="29"/>
              </a:cxn>
              <a:cxn ang="0">
                <a:pos x="71" y="38"/>
              </a:cxn>
              <a:cxn ang="0">
                <a:pos x="91" y="42"/>
              </a:cxn>
              <a:cxn ang="0">
                <a:pos x="118" y="39"/>
              </a:cxn>
              <a:cxn ang="0">
                <a:pos x="143" y="40"/>
              </a:cxn>
              <a:cxn ang="0">
                <a:pos x="154" y="47"/>
              </a:cxn>
              <a:cxn ang="0">
                <a:pos x="175" y="63"/>
              </a:cxn>
              <a:cxn ang="0">
                <a:pos x="194" y="92"/>
              </a:cxn>
              <a:cxn ang="0">
                <a:pos x="192" y="103"/>
              </a:cxn>
            </a:cxnLst>
            <a:rect l="0" t="0" r="r" b="b"/>
            <a:pathLst>
              <a:path w="194" h="233">
                <a:moveTo>
                  <a:pt x="45" y="179"/>
                </a:moveTo>
                <a:cubicBezTo>
                  <a:pt x="44" y="179"/>
                  <a:pt x="43" y="179"/>
                  <a:pt x="42" y="180"/>
                </a:cubicBezTo>
                <a:cubicBezTo>
                  <a:pt x="41" y="182"/>
                  <a:pt x="42" y="183"/>
                  <a:pt x="41" y="185"/>
                </a:cubicBezTo>
                <a:cubicBezTo>
                  <a:pt x="40" y="186"/>
                  <a:pt x="38" y="185"/>
                  <a:pt x="37" y="187"/>
                </a:cubicBezTo>
                <a:cubicBezTo>
                  <a:pt x="39" y="189"/>
                  <a:pt x="41" y="189"/>
                  <a:pt x="42" y="192"/>
                </a:cubicBezTo>
                <a:cubicBezTo>
                  <a:pt x="44" y="193"/>
                  <a:pt x="42" y="197"/>
                  <a:pt x="44" y="197"/>
                </a:cubicBezTo>
                <a:cubicBezTo>
                  <a:pt x="45" y="197"/>
                  <a:pt x="46" y="196"/>
                  <a:pt x="47" y="196"/>
                </a:cubicBezTo>
                <a:cubicBezTo>
                  <a:pt x="49" y="196"/>
                  <a:pt x="50" y="198"/>
                  <a:pt x="52" y="199"/>
                </a:cubicBezTo>
                <a:cubicBezTo>
                  <a:pt x="55" y="199"/>
                  <a:pt x="57" y="199"/>
                  <a:pt x="60" y="201"/>
                </a:cubicBezTo>
                <a:cubicBezTo>
                  <a:pt x="66" y="203"/>
                  <a:pt x="67" y="206"/>
                  <a:pt x="72" y="209"/>
                </a:cubicBezTo>
                <a:cubicBezTo>
                  <a:pt x="74" y="210"/>
                  <a:pt x="75" y="212"/>
                  <a:pt x="76" y="214"/>
                </a:cubicBezTo>
                <a:cubicBezTo>
                  <a:pt x="78" y="215"/>
                  <a:pt x="79" y="215"/>
                  <a:pt x="81" y="215"/>
                </a:cubicBezTo>
                <a:cubicBezTo>
                  <a:pt x="84" y="215"/>
                  <a:pt x="86" y="213"/>
                  <a:pt x="86" y="211"/>
                </a:cubicBezTo>
                <a:cubicBezTo>
                  <a:pt x="86" y="208"/>
                  <a:pt x="84" y="205"/>
                  <a:pt x="81" y="205"/>
                </a:cubicBezTo>
                <a:cubicBezTo>
                  <a:pt x="80" y="205"/>
                  <a:pt x="80" y="206"/>
                  <a:pt x="79" y="206"/>
                </a:cubicBezTo>
                <a:cubicBezTo>
                  <a:pt x="77" y="206"/>
                  <a:pt x="78" y="203"/>
                  <a:pt x="76" y="202"/>
                </a:cubicBezTo>
                <a:cubicBezTo>
                  <a:pt x="74" y="200"/>
                  <a:pt x="73" y="201"/>
                  <a:pt x="71" y="200"/>
                </a:cubicBezTo>
                <a:cubicBezTo>
                  <a:pt x="69" y="200"/>
                  <a:pt x="68" y="198"/>
                  <a:pt x="67" y="197"/>
                </a:cubicBezTo>
                <a:cubicBezTo>
                  <a:pt x="65" y="196"/>
                  <a:pt x="62" y="196"/>
                  <a:pt x="62" y="193"/>
                </a:cubicBezTo>
                <a:cubicBezTo>
                  <a:pt x="62" y="192"/>
                  <a:pt x="63" y="192"/>
                  <a:pt x="63" y="190"/>
                </a:cubicBezTo>
                <a:cubicBezTo>
                  <a:pt x="62" y="190"/>
                  <a:pt x="61" y="189"/>
                  <a:pt x="60" y="189"/>
                </a:cubicBezTo>
                <a:cubicBezTo>
                  <a:pt x="59" y="189"/>
                  <a:pt x="58" y="189"/>
                  <a:pt x="58" y="189"/>
                </a:cubicBezTo>
                <a:cubicBezTo>
                  <a:pt x="55" y="189"/>
                  <a:pt x="55" y="187"/>
                  <a:pt x="53" y="186"/>
                </a:cubicBezTo>
                <a:cubicBezTo>
                  <a:pt x="51" y="184"/>
                  <a:pt x="49" y="183"/>
                  <a:pt x="49" y="180"/>
                </a:cubicBezTo>
                <a:cubicBezTo>
                  <a:pt x="48" y="180"/>
                  <a:pt x="47" y="179"/>
                  <a:pt x="45" y="179"/>
                </a:cubicBezTo>
                <a:close/>
                <a:moveTo>
                  <a:pt x="124" y="222"/>
                </a:moveTo>
                <a:cubicBezTo>
                  <a:pt x="126" y="224"/>
                  <a:pt x="127" y="224"/>
                  <a:pt x="129" y="225"/>
                </a:cubicBezTo>
                <a:cubicBezTo>
                  <a:pt x="132" y="227"/>
                  <a:pt x="133" y="229"/>
                  <a:pt x="135" y="232"/>
                </a:cubicBezTo>
                <a:cubicBezTo>
                  <a:pt x="136" y="232"/>
                  <a:pt x="136" y="233"/>
                  <a:pt x="136" y="231"/>
                </a:cubicBezTo>
                <a:cubicBezTo>
                  <a:pt x="136" y="230"/>
                  <a:pt x="136" y="229"/>
                  <a:pt x="136" y="227"/>
                </a:cubicBezTo>
                <a:cubicBezTo>
                  <a:pt x="136" y="225"/>
                  <a:pt x="137" y="223"/>
                  <a:pt x="135" y="222"/>
                </a:cubicBezTo>
                <a:cubicBezTo>
                  <a:pt x="134" y="221"/>
                  <a:pt x="132" y="221"/>
                  <a:pt x="131" y="221"/>
                </a:cubicBezTo>
                <a:cubicBezTo>
                  <a:pt x="128" y="221"/>
                  <a:pt x="127" y="221"/>
                  <a:pt x="125" y="222"/>
                </a:cubicBezTo>
                <a:cubicBezTo>
                  <a:pt x="124" y="222"/>
                  <a:pt x="123" y="222"/>
                  <a:pt x="124" y="222"/>
                </a:cubicBezTo>
                <a:close/>
                <a:moveTo>
                  <a:pt x="13" y="6"/>
                </a:moveTo>
                <a:cubicBezTo>
                  <a:pt x="14" y="7"/>
                  <a:pt x="14" y="8"/>
                  <a:pt x="16" y="8"/>
                </a:cubicBezTo>
                <a:cubicBezTo>
                  <a:pt x="18" y="8"/>
                  <a:pt x="18" y="8"/>
                  <a:pt x="18" y="8"/>
                </a:cubicBezTo>
                <a:cubicBezTo>
                  <a:pt x="18" y="5"/>
                  <a:pt x="18" y="5"/>
                  <a:pt x="18" y="5"/>
                </a:cubicBezTo>
                <a:cubicBezTo>
                  <a:pt x="18" y="4"/>
                  <a:pt x="18" y="3"/>
                  <a:pt x="17" y="1"/>
                </a:cubicBezTo>
                <a:cubicBezTo>
                  <a:pt x="17" y="0"/>
                  <a:pt x="16" y="2"/>
                  <a:pt x="15" y="3"/>
                </a:cubicBezTo>
                <a:cubicBezTo>
                  <a:pt x="12" y="3"/>
                  <a:pt x="5" y="0"/>
                  <a:pt x="13" y="6"/>
                </a:cubicBezTo>
                <a:close/>
                <a:moveTo>
                  <a:pt x="0" y="11"/>
                </a:moveTo>
                <a:cubicBezTo>
                  <a:pt x="0" y="11"/>
                  <a:pt x="0" y="12"/>
                  <a:pt x="0" y="13"/>
                </a:cubicBezTo>
                <a:cubicBezTo>
                  <a:pt x="3" y="14"/>
                  <a:pt x="4" y="15"/>
                  <a:pt x="7" y="16"/>
                </a:cubicBezTo>
                <a:cubicBezTo>
                  <a:pt x="7" y="16"/>
                  <a:pt x="7" y="15"/>
                  <a:pt x="7" y="15"/>
                </a:cubicBezTo>
                <a:cubicBezTo>
                  <a:pt x="7" y="12"/>
                  <a:pt x="3" y="11"/>
                  <a:pt x="0" y="11"/>
                </a:cubicBezTo>
                <a:close/>
                <a:moveTo>
                  <a:pt x="193" y="105"/>
                </a:moveTo>
                <a:cubicBezTo>
                  <a:pt x="185" y="109"/>
                  <a:pt x="185" y="115"/>
                  <a:pt x="181" y="123"/>
                </a:cubicBezTo>
                <a:cubicBezTo>
                  <a:pt x="178" y="131"/>
                  <a:pt x="173" y="134"/>
                  <a:pt x="172" y="142"/>
                </a:cubicBezTo>
                <a:cubicBezTo>
                  <a:pt x="182" y="174"/>
                  <a:pt x="182" y="174"/>
                  <a:pt x="182" y="174"/>
                </a:cubicBezTo>
                <a:cubicBezTo>
                  <a:pt x="182" y="179"/>
                  <a:pt x="182" y="179"/>
                  <a:pt x="182" y="179"/>
                </a:cubicBezTo>
                <a:cubicBezTo>
                  <a:pt x="183" y="186"/>
                  <a:pt x="184" y="191"/>
                  <a:pt x="184" y="198"/>
                </a:cubicBezTo>
                <a:cubicBezTo>
                  <a:pt x="184" y="202"/>
                  <a:pt x="183" y="204"/>
                  <a:pt x="182" y="208"/>
                </a:cubicBezTo>
                <a:cubicBezTo>
                  <a:pt x="181" y="212"/>
                  <a:pt x="181" y="214"/>
                  <a:pt x="181" y="218"/>
                </a:cubicBezTo>
                <a:cubicBezTo>
                  <a:pt x="180" y="220"/>
                  <a:pt x="179" y="220"/>
                  <a:pt x="179" y="222"/>
                </a:cubicBezTo>
                <a:cubicBezTo>
                  <a:pt x="179" y="222"/>
                  <a:pt x="179" y="222"/>
                  <a:pt x="179" y="222"/>
                </a:cubicBezTo>
                <a:cubicBezTo>
                  <a:pt x="179" y="222"/>
                  <a:pt x="178" y="222"/>
                  <a:pt x="178" y="221"/>
                </a:cubicBezTo>
                <a:cubicBezTo>
                  <a:pt x="176" y="220"/>
                  <a:pt x="175" y="219"/>
                  <a:pt x="173" y="219"/>
                </a:cubicBezTo>
                <a:cubicBezTo>
                  <a:pt x="172" y="219"/>
                  <a:pt x="171" y="221"/>
                  <a:pt x="169" y="221"/>
                </a:cubicBezTo>
                <a:cubicBezTo>
                  <a:pt x="168" y="221"/>
                  <a:pt x="167" y="220"/>
                  <a:pt x="165" y="220"/>
                </a:cubicBezTo>
                <a:cubicBezTo>
                  <a:pt x="163" y="219"/>
                  <a:pt x="162" y="220"/>
                  <a:pt x="161" y="219"/>
                </a:cubicBezTo>
                <a:cubicBezTo>
                  <a:pt x="159" y="217"/>
                  <a:pt x="159" y="216"/>
                  <a:pt x="158" y="214"/>
                </a:cubicBezTo>
                <a:cubicBezTo>
                  <a:pt x="157" y="213"/>
                  <a:pt x="156" y="212"/>
                  <a:pt x="156" y="210"/>
                </a:cubicBezTo>
                <a:cubicBezTo>
                  <a:pt x="156" y="207"/>
                  <a:pt x="156" y="207"/>
                  <a:pt x="156" y="207"/>
                </a:cubicBezTo>
                <a:cubicBezTo>
                  <a:pt x="156" y="204"/>
                  <a:pt x="157" y="202"/>
                  <a:pt x="157" y="198"/>
                </a:cubicBezTo>
                <a:cubicBezTo>
                  <a:pt x="157" y="196"/>
                  <a:pt x="157" y="194"/>
                  <a:pt x="156" y="192"/>
                </a:cubicBezTo>
                <a:cubicBezTo>
                  <a:pt x="155" y="191"/>
                  <a:pt x="154" y="191"/>
                  <a:pt x="154" y="190"/>
                </a:cubicBezTo>
                <a:cubicBezTo>
                  <a:pt x="153" y="188"/>
                  <a:pt x="152" y="186"/>
                  <a:pt x="149" y="185"/>
                </a:cubicBezTo>
                <a:cubicBezTo>
                  <a:pt x="145" y="183"/>
                  <a:pt x="143" y="182"/>
                  <a:pt x="140" y="179"/>
                </a:cubicBezTo>
                <a:cubicBezTo>
                  <a:pt x="137" y="174"/>
                  <a:pt x="135" y="170"/>
                  <a:pt x="133" y="165"/>
                </a:cubicBezTo>
                <a:cubicBezTo>
                  <a:pt x="132" y="163"/>
                  <a:pt x="132" y="161"/>
                  <a:pt x="130" y="160"/>
                </a:cubicBezTo>
                <a:cubicBezTo>
                  <a:pt x="128" y="159"/>
                  <a:pt x="127" y="159"/>
                  <a:pt x="125" y="158"/>
                </a:cubicBezTo>
                <a:cubicBezTo>
                  <a:pt x="123" y="156"/>
                  <a:pt x="123" y="154"/>
                  <a:pt x="122" y="152"/>
                </a:cubicBezTo>
                <a:cubicBezTo>
                  <a:pt x="120" y="149"/>
                  <a:pt x="121" y="146"/>
                  <a:pt x="119" y="143"/>
                </a:cubicBezTo>
                <a:cubicBezTo>
                  <a:pt x="118" y="141"/>
                  <a:pt x="116" y="141"/>
                  <a:pt x="115" y="140"/>
                </a:cubicBezTo>
                <a:cubicBezTo>
                  <a:pt x="114" y="140"/>
                  <a:pt x="113" y="139"/>
                  <a:pt x="112" y="139"/>
                </a:cubicBezTo>
                <a:cubicBezTo>
                  <a:pt x="111" y="138"/>
                  <a:pt x="110" y="138"/>
                  <a:pt x="109" y="137"/>
                </a:cubicBezTo>
                <a:cubicBezTo>
                  <a:pt x="108" y="136"/>
                  <a:pt x="109" y="134"/>
                  <a:pt x="108" y="133"/>
                </a:cubicBezTo>
                <a:cubicBezTo>
                  <a:pt x="107" y="131"/>
                  <a:pt x="106" y="131"/>
                  <a:pt x="104" y="130"/>
                </a:cubicBezTo>
                <a:cubicBezTo>
                  <a:pt x="102" y="130"/>
                  <a:pt x="102" y="129"/>
                  <a:pt x="100" y="129"/>
                </a:cubicBezTo>
                <a:cubicBezTo>
                  <a:pt x="98" y="129"/>
                  <a:pt x="98" y="129"/>
                  <a:pt x="98" y="129"/>
                </a:cubicBezTo>
                <a:cubicBezTo>
                  <a:pt x="95" y="129"/>
                  <a:pt x="94" y="130"/>
                  <a:pt x="91" y="130"/>
                </a:cubicBezTo>
                <a:cubicBezTo>
                  <a:pt x="85" y="130"/>
                  <a:pt x="81" y="126"/>
                  <a:pt x="77" y="121"/>
                </a:cubicBezTo>
                <a:cubicBezTo>
                  <a:pt x="75" y="117"/>
                  <a:pt x="73" y="115"/>
                  <a:pt x="71" y="112"/>
                </a:cubicBezTo>
                <a:cubicBezTo>
                  <a:pt x="70" y="110"/>
                  <a:pt x="69" y="108"/>
                  <a:pt x="68" y="106"/>
                </a:cubicBezTo>
                <a:cubicBezTo>
                  <a:pt x="67" y="106"/>
                  <a:pt x="66" y="106"/>
                  <a:pt x="65" y="106"/>
                </a:cubicBezTo>
                <a:cubicBezTo>
                  <a:pt x="64" y="106"/>
                  <a:pt x="63" y="107"/>
                  <a:pt x="62" y="106"/>
                </a:cubicBezTo>
                <a:cubicBezTo>
                  <a:pt x="61" y="106"/>
                  <a:pt x="61" y="105"/>
                  <a:pt x="61" y="104"/>
                </a:cubicBezTo>
                <a:cubicBezTo>
                  <a:pt x="61" y="103"/>
                  <a:pt x="60" y="103"/>
                  <a:pt x="59" y="102"/>
                </a:cubicBezTo>
                <a:cubicBezTo>
                  <a:pt x="56" y="100"/>
                  <a:pt x="53" y="100"/>
                  <a:pt x="51" y="96"/>
                </a:cubicBezTo>
                <a:cubicBezTo>
                  <a:pt x="49" y="92"/>
                  <a:pt x="47" y="90"/>
                  <a:pt x="44" y="87"/>
                </a:cubicBezTo>
                <a:cubicBezTo>
                  <a:pt x="41" y="86"/>
                  <a:pt x="41" y="84"/>
                  <a:pt x="39" y="83"/>
                </a:cubicBezTo>
                <a:cubicBezTo>
                  <a:pt x="38" y="81"/>
                  <a:pt x="37" y="81"/>
                  <a:pt x="36" y="80"/>
                </a:cubicBezTo>
                <a:cubicBezTo>
                  <a:pt x="35" y="79"/>
                  <a:pt x="34" y="77"/>
                  <a:pt x="33" y="77"/>
                </a:cubicBezTo>
                <a:cubicBezTo>
                  <a:pt x="32" y="77"/>
                  <a:pt x="31" y="77"/>
                  <a:pt x="30" y="77"/>
                </a:cubicBezTo>
                <a:cubicBezTo>
                  <a:pt x="30" y="77"/>
                  <a:pt x="30" y="76"/>
                  <a:pt x="30" y="76"/>
                </a:cubicBezTo>
                <a:cubicBezTo>
                  <a:pt x="29" y="74"/>
                  <a:pt x="28" y="74"/>
                  <a:pt x="27" y="73"/>
                </a:cubicBezTo>
                <a:cubicBezTo>
                  <a:pt x="26" y="72"/>
                  <a:pt x="26" y="71"/>
                  <a:pt x="25" y="69"/>
                </a:cubicBezTo>
                <a:cubicBezTo>
                  <a:pt x="24" y="67"/>
                  <a:pt x="22" y="67"/>
                  <a:pt x="21" y="65"/>
                </a:cubicBezTo>
                <a:cubicBezTo>
                  <a:pt x="20" y="64"/>
                  <a:pt x="20" y="62"/>
                  <a:pt x="19" y="61"/>
                </a:cubicBezTo>
                <a:cubicBezTo>
                  <a:pt x="18" y="57"/>
                  <a:pt x="16" y="55"/>
                  <a:pt x="14" y="52"/>
                </a:cubicBezTo>
                <a:cubicBezTo>
                  <a:pt x="12" y="48"/>
                  <a:pt x="11" y="46"/>
                  <a:pt x="10" y="42"/>
                </a:cubicBezTo>
                <a:cubicBezTo>
                  <a:pt x="9" y="40"/>
                  <a:pt x="9" y="38"/>
                  <a:pt x="8" y="35"/>
                </a:cubicBezTo>
                <a:cubicBezTo>
                  <a:pt x="8" y="34"/>
                  <a:pt x="8" y="34"/>
                  <a:pt x="8" y="33"/>
                </a:cubicBezTo>
                <a:cubicBezTo>
                  <a:pt x="8" y="30"/>
                  <a:pt x="8" y="30"/>
                  <a:pt x="8" y="30"/>
                </a:cubicBezTo>
                <a:cubicBezTo>
                  <a:pt x="8" y="27"/>
                  <a:pt x="6" y="25"/>
                  <a:pt x="6" y="22"/>
                </a:cubicBezTo>
                <a:cubicBezTo>
                  <a:pt x="6" y="20"/>
                  <a:pt x="8" y="20"/>
                  <a:pt x="10" y="20"/>
                </a:cubicBezTo>
                <a:cubicBezTo>
                  <a:pt x="11" y="20"/>
                  <a:pt x="12" y="19"/>
                  <a:pt x="13" y="19"/>
                </a:cubicBezTo>
                <a:cubicBezTo>
                  <a:pt x="16" y="18"/>
                  <a:pt x="18" y="17"/>
                  <a:pt x="20" y="14"/>
                </a:cubicBezTo>
                <a:cubicBezTo>
                  <a:pt x="24" y="15"/>
                  <a:pt x="25" y="17"/>
                  <a:pt x="29" y="17"/>
                </a:cubicBezTo>
                <a:cubicBezTo>
                  <a:pt x="36" y="17"/>
                  <a:pt x="36" y="17"/>
                  <a:pt x="36" y="17"/>
                </a:cubicBezTo>
                <a:cubicBezTo>
                  <a:pt x="40" y="17"/>
                  <a:pt x="42" y="18"/>
                  <a:pt x="45" y="21"/>
                </a:cubicBezTo>
                <a:cubicBezTo>
                  <a:pt x="47" y="22"/>
                  <a:pt x="49" y="22"/>
                  <a:pt x="50" y="23"/>
                </a:cubicBezTo>
                <a:cubicBezTo>
                  <a:pt x="51" y="25"/>
                  <a:pt x="51" y="27"/>
                  <a:pt x="53" y="29"/>
                </a:cubicBezTo>
                <a:cubicBezTo>
                  <a:pt x="55" y="32"/>
                  <a:pt x="57" y="33"/>
                  <a:pt x="61" y="35"/>
                </a:cubicBezTo>
                <a:cubicBezTo>
                  <a:pt x="63" y="37"/>
                  <a:pt x="64" y="39"/>
                  <a:pt x="67" y="39"/>
                </a:cubicBezTo>
                <a:cubicBezTo>
                  <a:pt x="69" y="39"/>
                  <a:pt x="70" y="38"/>
                  <a:pt x="71" y="38"/>
                </a:cubicBezTo>
                <a:cubicBezTo>
                  <a:pt x="76" y="38"/>
                  <a:pt x="77" y="41"/>
                  <a:pt x="81" y="41"/>
                </a:cubicBezTo>
                <a:cubicBezTo>
                  <a:pt x="83" y="41"/>
                  <a:pt x="83" y="41"/>
                  <a:pt x="84" y="41"/>
                </a:cubicBezTo>
                <a:cubicBezTo>
                  <a:pt x="87" y="41"/>
                  <a:pt x="89" y="42"/>
                  <a:pt x="91" y="42"/>
                </a:cubicBezTo>
                <a:cubicBezTo>
                  <a:pt x="97" y="42"/>
                  <a:pt x="100" y="38"/>
                  <a:pt x="106" y="38"/>
                </a:cubicBezTo>
                <a:cubicBezTo>
                  <a:pt x="108" y="38"/>
                  <a:pt x="109" y="39"/>
                  <a:pt x="111" y="39"/>
                </a:cubicBezTo>
                <a:cubicBezTo>
                  <a:pt x="118" y="39"/>
                  <a:pt x="118" y="39"/>
                  <a:pt x="118" y="39"/>
                </a:cubicBezTo>
                <a:cubicBezTo>
                  <a:pt x="123" y="39"/>
                  <a:pt x="124" y="46"/>
                  <a:pt x="128" y="46"/>
                </a:cubicBezTo>
                <a:cubicBezTo>
                  <a:pt x="131" y="46"/>
                  <a:pt x="132" y="43"/>
                  <a:pt x="136" y="42"/>
                </a:cubicBezTo>
                <a:cubicBezTo>
                  <a:pt x="139" y="42"/>
                  <a:pt x="140" y="41"/>
                  <a:pt x="143" y="40"/>
                </a:cubicBezTo>
                <a:cubicBezTo>
                  <a:pt x="144" y="40"/>
                  <a:pt x="145" y="39"/>
                  <a:pt x="146" y="39"/>
                </a:cubicBezTo>
                <a:cubicBezTo>
                  <a:pt x="147" y="39"/>
                  <a:pt x="148" y="40"/>
                  <a:pt x="149" y="41"/>
                </a:cubicBezTo>
                <a:cubicBezTo>
                  <a:pt x="151" y="43"/>
                  <a:pt x="152" y="45"/>
                  <a:pt x="154" y="47"/>
                </a:cubicBezTo>
                <a:cubicBezTo>
                  <a:pt x="157" y="51"/>
                  <a:pt x="160" y="52"/>
                  <a:pt x="164" y="56"/>
                </a:cubicBezTo>
                <a:cubicBezTo>
                  <a:pt x="166" y="57"/>
                  <a:pt x="167" y="59"/>
                  <a:pt x="170" y="60"/>
                </a:cubicBezTo>
                <a:cubicBezTo>
                  <a:pt x="172" y="61"/>
                  <a:pt x="173" y="61"/>
                  <a:pt x="175" y="63"/>
                </a:cubicBezTo>
                <a:cubicBezTo>
                  <a:pt x="178" y="67"/>
                  <a:pt x="175" y="71"/>
                  <a:pt x="177" y="75"/>
                </a:cubicBezTo>
                <a:cubicBezTo>
                  <a:pt x="179" y="79"/>
                  <a:pt x="182" y="81"/>
                  <a:pt x="186" y="83"/>
                </a:cubicBezTo>
                <a:cubicBezTo>
                  <a:pt x="190" y="85"/>
                  <a:pt x="194" y="87"/>
                  <a:pt x="194" y="92"/>
                </a:cubicBezTo>
                <a:cubicBezTo>
                  <a:pt x="194" y="94"/>
                  <a:pt x="192" y="94"/>
                  <a:pt x="192" y="96"/>
                </a:cubicBezTo>
                <a:cubicBezTo>
                  <a:pt x="192" y="102"/>
                  <a:pt x="192" y="102"/>
                  <a:pt x="192" y="102"/>
                </a:cubicBezTo>
                <a:cubicBezTo>
                  <a:pt x="192" y="102"/>
                  <a:pt x="192" y="103"/>
                  <a:pt x="192" y="103"/>
                </a:cubicBezTo>
                <a:cubicBezTo>
                  <a:pt x="191" y="104"/>
                  <a:pt x="191" y="104"/>
                  <a:pt x="192" y="104"/>
                </a:cubicBezTo>
                <a:cubicBezTo>
                  <a:pt x="192" y="104"/>
                  <a:pt x="193" y="104"/>
                  <a:pt x="193" y="10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TextBox 36">
            <a:extLst>
              <a:ext uri="{FF2B5EF4-FFF2-40B4-BE49-F238E27FC236}">
                <a16:creationId xmlns:a16="http://schemas.microsoft.com/office/drawing/2014/main" id="{E785917D-A286-40A9-9181-17EFAEAE44D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INDONESIA MAP</a:t>
            </a:r>
          </a:p>
          <a:p>
            <a:r>
              <a:rPr lang="en-US" dirty="0">
                <a:solidFill>
                  <a:schemeClr val="bg1"/>
                </a:solidFill>
                <a:latin typeface="Candara" panose="020E0502030303020204" pitchFamily="34" charset="0"/>
              </a:rPr>
              <a:t>Your Subtitle</a:t>
            </a:r>
          </a:p>
        </p:txBody>
      </p:sp>
      <p:sp>
        <p:nvSpPr>
          <p:cNvPr id="38" name="TextBox 37">
            <a:extLst>
              <a:ext uri="{FF2B5EF4-FFF2-40B4-BE49-F238E27FC236}">
                <a16:creationId xmlns:a16="http://schemas.microsoft.com/office/drawing/2014/main" id="{8D5A446B-8403-4C21-BD3A-2747B01B7FD2}"/>
              </a:ext>
            </a:extLst>
          </p:cNvPr>
          <p:cNvSpPr txBox="1"/>
          <p:nvPr/>
        </p:nvSpPr>
        <p:spPr>
          <a:xfrm>
            <a:off x="8645601" y="1005687"/>
            <a:ext cx="3176960" cy="1738938"/>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C75B00F0-F1E0-4A99-9F66-232E8997C7CD}"/>
              </a:ext>
            </a:extLst>
          </p:cNvPr>
          <p:cNvSpPr txBox="1"/>
          <p:nvPr/>
        </p:nvSpPr>
        <p:spPr>
          <a:xfrm>
            <a:off x="7079165" y="4873088"/>
            <a:ext cx="4347873" cy="1154162"/>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99F3F435-B4FE-4111-A1EF-400ABB570E04}"/>
              </a:ext>
            </a:extLst>
          </p:cNvPr>
          <p:cNvSpPr txBox="1"/>
          <p:nvPr/>
        </p:nvSpPr>
        <p:spPr>
          <a:xfrm>
            <a:off x="271009" y="3235277"/>
            <a:ext cx="2523845" cy="1938992"/>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1" name="Group 40">
            <a:extLst>
              <a:ext uri="{FF2B5EF4-FFF2-40B4-BE49-F238E27FC236}">
                <a16:creationId xmlns:a16="http://schemas.microsoft.com/office/drawing/2014/main" id="{D2303392-E2D9-45C7-892C-C8E4AC93E1F1}"/>
              </a:ext>
            </a:extLst>
          </p:cNvPr>
          <p:cNvGrpSpPr/>
          <p:nvPr/>
        </p:nvGrpSpPr>
        <p:grpSpPr>
          <a:xfrm>
            <a:off x="374372" y="2441677"/>
            <a:ext cx="2743200" cy="508758"/>
            <a:chOff x="1066801" y="2238247"/>
            <a:chExt cx="2743200" cy="508758"/>
          </a:xfrm>
        </p:grpSpPr>
        <p:sp>
          <p:nvSpPr>
            <p:cNvPr id="42" name="Freeform: Shape 41">
              <a:extLst>
                <a:ext uri="{FF2B5EF4-FFF2-40B4-BE49-F238E27FC236}">
                  <a16:creationId xmlns:a16="http://schemas.microsoft.com/office/drawing/2014/main" id="{F6437F9B-9236-4660-A275-01B3278CD5B9}"/>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5711B1F9-35FE-4F48-A380-6770D0776B6F}"/>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4" name="Group 43">
            <a:extLst>
              <a:ext uri="{FF2B5EF4-FFF2-40B4-BE49-F238E27FC236}">
                <a16:creationId xmlns:a16="http://schemas.microsoft.com/office/drawing/2014/main" id="{7EF26D02-70F0-4916-937D-BAE59A0AD36E}"/>
              </a:ext>
            </a:extLst>
          </p:cNvPr>
          <p:cNvGrpSpPr/>
          <p:nvPr/>
        </p:nvGrpSpPr>
        <p:grpSpPr>
          <a:xfrm>
            <a:off x="5796982" y="1269922"/>
            <a:ext cx="2743200" cy="508758"/>
            <a:chOff x="7772400" y="675620"/>
            <a:chExt cx="2743200" cy="508758"/>
          </a:xfrm>
        </p:grpSpPr>
        <p:sp>
          <p:nvSpPr>
            <p:cNvPr id="45" name="Freeform: Shape 44">
              <a:extLst>
                <a:ext uri="{FF2B5EF4-FFF2-40B4-BE49-F238E27FC236}">
                  <a16:creationId xmlns:a16="http://schemas.microsoft.com/office/drawing/2014/main" id="{1D81D71B-6843-406D-83FC-DA17CA6E783B}"/>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 Box 10">
              <a:extLst>
                <a:ext uri="{FF2B5EF4-FFF2-40B4-BE49-F238E27FC236}">
                  <a16:creationId xmlns:a16="http://schemas.microsoft.com/office/drawing/2014/main" id="{71928D97-9C7C-40AC-8644-307146A0746D}"/>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7" name="Group 46">
            <a:extLst>
              <a:ext uri="{FF2B5EF4-FFF2-40B4-BE49-F238E27FC236}">
                <a16:creationId xmlns:a16="http://schemas.microsoft.com/office/drawing/2014/main" id="{D9E9B6E6-292F-4140-A6F7-E2F0A2745257}"/>
              </a:ext>
            </a:extLst>
          </p:cNvPr>
          <p:cNvGrpSpPr/>
          <p:nvPr/>
        </p:nvGrpSpPr>
        <p:grpSpPr>
          <a:xfrm>
            <a:off x="7730059" y="3297081"/>
            <a:ext cx="2743200" cy="508758"/>
            <a:chOff x="8831418" y="3906966"/>
            <a:chExt cx="2743200" cy="508758"/>
          </a:xfrm>
        </p:grpSpPr>
        <p:sp>
          <p:nvSpPr>
            <p:cNvPr id="48" name="Freeform: Shape 47">
              <a:extLst>
                <a:ext uri="{FF2B5EF4-FFF2-40B4-BE49-F238E27FC236}">
                  <a16:creationId xmlns:a16="http://schemas.microsoft.com/office/drawing/2014/main" id="{A6EF006F-4B21-4E17-A0AB-FC8CB381D308}"/>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104DD0BC-CCE5-4BC8-9F44-FB62951F4BEA}"/>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50" name="Group 49">
            <a:extLst>
              <a:ext uri="{FF2B5EF4-FFF2-40B4-BE49-F238E27FC236}">
                <a16:creationId xmlns:a16="http://schemas.microsoft.com/office/drawing/2014/main" id="{3329D8A0-0F0D-4B43-ACFB-CA5A81631489}"/>
              </a:ext>
            </a:extLst>
          </p:cNvPr>
          <p:cNvGrpSpPr/>
          <p:nvPr/>
        </p:nvGrpSpPr>
        <p:grpSpPr>
          <a:xfrm>
            <a:off x="2872004" y="2140531"/>
            <a:ext cx="1097280" cy="1375905"/>
            <a:chOff x="3564433" y="1937101"/>
            <a:chExt cx="1097280" cy="1375905"/>
          </a:xfrm>
          <a:effectLst>
            <a:outerShdw blurRad="76200" dir="18900000" sy="23000" kx="-1200000" algn="bl" rotWithShape="0">
              <a:prstClr val="black">
                <a:alpha val="13000"/>
              </a:prstClr>
            </a:outerShdw>
          </a:effectLst>
        </p:grpSpPr>
        <p:sp>
          <p:nvSpPr>
            <p:cNvPr id="51" name="Freeform: Shape 50">
              <a:extLst>
                <a:ext uri="{FF2B5EF4-FFF2-40B4-BE49-F238E27FC236}">
                  <a16:creationId xmlns:a16="http://schemas.microsoft.com/office/drawing/2014/main" id="{BBDF4D94-7063-4DB2-804A-4B2C815C971D}"/>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Oval 51">
              <a:extLst>
                <a:ext uri="{FF2B5EF4-FFF2-40B4-BE49-F238E27FC236}">
                  <a16:creationId xmlns:a16="http://schemas.microsoft.com/office/drawing/2014/main" id="{AB5DDF1A-8184-44D4-A947-9C188D712B39}"/>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3" name="Graphic 26" descr="Hike">
              <a:extLst>
                <a:ext uri="{FF2B5EF4-FFF2-40B4-BE49-F238E27FC236}">
                  <a16:creationId xmlns:a16="http://schemas.microsoft.com/office/drawing/2014/main" id="{A51934D7-BD22-4589-A081-A5342214004E}"/>
                </a:ext>
              </a:extLst>
            </p:cNvPr>
            <p:cNvGrpSpPr>
              <a:grpSpLocks noChangeAspect="1"/>
            </p:cNvGrpSpPr>
            <p:nvPr/>
          </p:nvGrpSpPr>
          <p:grpSpPr>
            <a:xfrm>
              <a:off x="3835579" y="2208930"/>
              <a:ext cx="548640" cy="548640"/>
              <a:chOff x="5638800" y="2971800"/>
              <a:chExt cx="914400" cy="914400"/>
            </a:xfrm>
            <a:solidFill>
              <a:srgbClr val="4D4D4D"/>
            </a:solidFill>
          </p:grpSpPr>
          <p:sp>
            <p:nvSpPr>
              <p:cNvPr id="75" name="Freeform: Shape 74">
                <a:extLst>
                  <a:ext uri="{FF2B5EF4-FFF2-40B4-BE49-F238E27FC236}">
                    <a16:creationId xmlns:a16="http://schemas.microsoft.com/office/drawing/2014/main" id="{F0C67136-2887-4231-89B1-4D10CE610664}"/>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76" name="Freeform: Shape 75">
                <a:extLst>
                  <a:ext uri="{FF2B5EF4-FFF2-40B4-BE49-F238E27FC236}">
                    <a16:creationId xmlns:a16="http://schemas.microsoft.com/office/drawing/2014/main" id="{CE6386AC-F001-4BF4-AF25-99D4E32BFC26}"/>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77" name="Freeform: Shape 76">
                <a:extLst>
                  <a:ext uri="{FF2B5EF4-FFF2-40B4-BE49-F238E27FC236}">
                    <a16:creationId xmlns:a16="http://schemas.microsoft.com/office/drawing/2014/main" id="{88ABE844-4808-496B-B89E-0EE21BAB153F}"/>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78" name="Group 77">
            <a:extLst>
              <a:ext uri="{FF2B5EF4-FFF2-40B4-BE49-F238E27FC236}">
                <a16:creationId xmlns:a16="http://schemas.microsoft.com/office/drawing/2014/main" id="{918AE531-26AD-438A-BAD7-0DF4ECDEDA50}"/>
              </a:ext>
            </a:extLst>
          </p:cNvPr>
          <p:cNvGrpSpPr/>
          <p:nvPr/>
        </p:nvGrpSpPr>
        <p:grpSpPr>
          <a:xfrm>
            <a:off x="5030799" y="970997"/>
            <a:ext cx="1097280" cy="1375905"/>
            <a:chOff x="7006217" y="376695"/>
            <a:chExt cx="1097280" cy="1375905"/>
          </a:xfrm>
          <a:effectLst>
            <a:outerShdw blurRad="76200" dir="18900000" sy="23000" kx="-1200000" algn="bl" rotWithShape="0">
              <a:prstClr val="black">
                <a:alpha val="13000"/>
              </a:prstClr>
            </a:outerShdw>
          </a:effectLst>
        </p:grpSpPr>
        <p:sp>
          <p:nvSpPr>
            <p:cNvPr id="79" name="Freeform: Shape 78">
              <a:extLst>
                <a:ext uri="{FF2B5EF4-FFF2-40B4-BE49-F238E27FC236}">
                  <a16:creationId xmlns:a16="http://schemas.microsoft.com/office/drawing/2014/main" id="{79ED6990-786A-454C-9948-07D038A0C77C}"/>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BCFE825D-1616-4939-AF23-070B1ADAB0D0}"/>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1" name="Graphic 80" descr="Tent">
              <a:extLst>
                <a:ext uri="{FF2B5EF4-FFF2-40B4-BE49-F238E27FC236}">
                  <a16:creationId xmlns:a16="http://schemas.microsoft.com/office/drawing/2014/main" id="{620288DD-770E-41BE-B9C6-A09F85669B6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82" name="Group 81">
            <a:extLst>
              <a:ext uri="{FF2B5EF4-FFF2-40B4-BE49-F238E27FC236}">
                <a16:creationId xmlns:a16="http://schemas.microsoft.com/office/drawing/2014/main" id="{3D5D5C1E-90B4-42DC-8A88-D5D780AC48CA}"/>
              </a:ext>
            </a:extLst>
          </p:cNvPr>
          <p:cNvGrpSpPr/>
          <p:nvPr/>
        </p:nvGrpSpPr>
        <p:grpSpPr>
          <a:xfrm>
            <a:off x="6813627" y="3014302"/>
            <a:ext cx="1097280" cy="1375905"/>
            <a:chOff x="7857476" y="3628087"/>
            <a:chExt cx="1097280" cy="1375905"/>
          </a:xfrm>
          <a:effectLst>
            <a:outerShdw blurRad="76200" dir="18900000" sy="23000" kx="-1200000" algn="bl" rotWithShape="0">
              <a:prstClr val="black">
                <a:alpha val="20000"/>
              </a:prstClr>
            </a:outerShdw>
          </a:effectLst>
        </p:grpSpPr>
        <p:sp>
          <p:nvSpPr>
            <p:cNvPr id="83" name="Freeform: Shape 82">
              <a:extLst>
                <a:ext uri="{FF2B5EF4-FFF2-40B4-BE49-F238E27FC236}">
                  <a16:creationId xmlns:a16="http://schemas.microsoft.com/office/drawing/2014/main" id="{72A0268E-9BC3-4E58-982E-E38BA178210C}"/>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1840CB5C-470C-41DB-B704-B9B27090E087}"/>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5" name="Graphic 32" descr="Fishing">
              <a:extLst>
                <a:ext uri="{FF2B5EF4-FFF2-40B4-BE49-F238E27FC236}">
                  <a16:creationId xmlns:a16="http://schemas.microsoft.com/office/drawing/2014/main" id="{09DC40E5-CB5A-47B9-BB21-7375AAF339C3}"/>
                </a:ext>
              </a:extLst>
            </p:cNvPr>
            <p:cNvGrpSpPr>
              <a:grpSpLocks noChangeAspect="1"/>
            </p:cNvGrpSpPr>
            <p:nvPr/>
          </p:nvGrpSpPr>
          <p:grpSpPr>
            <a:xfrm>
              <a:off x="8123014" y="3937616"/>
              <a:ext cx="548640" cy="436504"/>
              <a:chOff x="5681186" y="3099911"/>
              <a:chExt cx="824865" cy="656273"/>
            </a:xfrm>
            <a:solidFill>
              <a:srgbClr val="4D4D4D"/>
            </a:solidFill>
          </p:grpSpPr>
          <p:sp>
            <p:nvSpPr>
              <p:cNvPr id="86" name="Freeform: Shape 85">
                <a:extLst>
                  <a:ext uri="{FF2B5EF4-FFF2-40B4-BE49-F238E27FC236}">
                    <a16:creationId xmlns:a16="http://schemas.microsoft.com/office/drawing/2014/main" id="{2088CCB5-0BDC-4DFB-9F64-09E744152C8E}"/>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id="{560A11F5-000D-4D82-AC95-D8CA56C0C2D8}"/>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88" name="Freeform: Shape 87">
                <a:extLst>
                  <a:ext uri="{FF2B5EF4-FFF2-40B4-BE49-F238E27FC236}">
                    <a16:creationId xmlns:a16="http://schemas.microsoft.com/office/drawing/2014/main" id="{4B84077F-DA9A-495D-BEFE-6ECCDD6CE6F1}"/>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1486290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1000"/>
                                        <p:tgtEl>
                                          <p:spTgt spid="3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1000" fill="hold"/>
                                        <p:tgtEl>
                                          <p:spTgt spid="54"/>
                                        </p:tgtEl>
                                        <p:attrNameLst>
                                          <p:attrName>ppt_w</p:attrName>
                                        </p:attrNameLst>
                                      </p:cBhvr>
                                      <p:tavLst>
                                        <p:tav tm="0">
                                          <p:val>
                                            <p:fltVal val="0"/>
                                          </p:val>
                                        </p:tav>
                                        <p:tav tm="100000">
                                          <p:val>
                                            <p:strVal val="#ppt_w"/>
                                          </p:val>
                                        </p:tav>
                                      </p:tavLst>
                                    </p:anim>
                                    <p:anim calcmode="lin" valueType="num">
                                      <p:cBhvr>
                                        <p:cTn id="12" dur="1000" fill="hold"/>
                                        <p:tgtEl>
                                          <p:spTgt spid="54"/>
                                        </p:tgtEl>
                                        <p:attrNameLst>
                                          <p:attrName>ppt_h</p:attrName>
                                        </p:attrNameLst>
                                      </p:cBhvr>
                                      <p:tavLst>
                                        <p:tav tm="0">
                                          <p:val>
                                            <p:fltVal val="0"/>
                                          </p:val>
                                        </p:tav>
                                        <p:tav tm="100000">
                                          <p:val>
                                            <p:strVal val="#ppt_h"/>
                                          </p:val>
                                        </p:tav>
                                      </p:tavLst>
                                    </p:anim>
                                    <p:anim calcmode="lin" valueType="num">
                                      <p:cBhvr>
                                        <p:cTn id="13" dur="1000" fill="hold"/>
                                        <p:tgtEl>
                                          <p:spTgt spid="54"/>
                                        </p:tgtEl>
                                        <p:attrNameLst>
                                          <p:attrName>style.rotation</p:attrName>
                                        </p:attrNameLst>
                                      </p:cBhvr>
                                      <p:tavLst>
                                        <p:tav tm="0">
                                          <p:val>
                                            <p:fltVal val="90"/>
                                          </p:val>
                                        </p:tav>
                                        <p:tav tm="100000">
                                          <p:val>
                                            <p:fltVal val="0"/>
                                          </p:val>
                                        </p:tav>
                                      </p:tavLst>
                                    </p:anim>
                                    <p:animEffect transition="in" filter="fade">
                                      <p:cBhvr>
                                        <p:cTn id="14" dur="1000"/>
                                        <p:tgtEl>
                                          <p:spTgt spid="5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1000" fill="hold"/>
                                        <p:tgtEl>
                                          <p:spTgt spid="55"/>
                                        </p:tgtEl>
                                        <p:attrNameLst>
                                          <p:attrName>ppt_w</p:attrName>
                                        </p:attrNameLst>
                                      </p:cBhvr>
                                      <p:tavLst>
                                        <p:tav tm="0">
                                          <p:val>
                                            <p:fltVal val="0"/>
                                          </p:val>
                                        </p:tav>
                                        <p:tav tm="100000">
                                          <p:val>
                                            <p:strVal val="#ppt_w"/>
                                          </p:val>
                                        </p:tav>
                                      </p:tavLst>
                                    </p:anim>
                                    <p:anim calcmode="lin" valueType="num">
                                      <p:cBhvr>
                                        <p:cTn id="18" dur="1000" fill="hold"/>
                                        <p:tgtEl>
                                          <p:spTgt spid="55"/>
                                        </p:tgtEl>
                                        <p:attrNameLst>
                                          <p:attrName>ppt_h</p:attrName>
                                        </p:attrNameLst>
                                      </p:cBhvr>
                                      <p:tavLst>
                                        <p:tav tm="0">
                                          <p:val>
                                            <p:fltVal val="0"/>
                                          </p:val>
                                        </p:tav>
                                        <p:tav tm="100000">
                                          <p:val>
                                            <p:strVal val="#ppt_h"/>
                                          </p:val>
                                        </p:tav>
                                      </p:tavLst>
                                    </p:anim>
                                    <p:anim calcmode="lin" valueType="num">
                                      <p:cBhvr>
                                        <p:cTn id="19" dur="1000" fill="hold"/>
                                        <p:tgtEl>
                                          <p:spTgt spid="55"/>
                                        </p:tgtEl>
                                        <p:attrNameLst>
                                          <p:attrName>style.rotation</p:attrName>
                                        </p:attrNameLst>
                                      </p:cBhvr>
                                      <p:tavLst>
                                        <p:tav tm="0">
                                          <p:val>
                                            <p:fltVal val="90"/>
                                          </p:val>
                                        </p:tav>
                                        <p:tav tm="100000">
                                          <p:val>
                                            <p:fltVal val="0"/>
                                          </p:val>
                                        </p:tav>
                                      </p:tavLst>
                                    </p:anim>
                                    <p:animEffect transition="in" filter="fade">
                                      <p:cBhvr>
                                        <p:cTn id="20" dur="1000"/>
                                        <p:tgtEl>
                                          <p:spTgt spid="5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56"/>
                                        </p:tgtEl>
                                        <p:attrNameLst>
                                          <p:attrName>style.visibility</p:attrName>
                                        </p:attrNameLst>
                                      </p:cBhvr>
                                      <p:to>
                                        <p:strVal val="visible"/>
                                      </p:to>
                                    </p:set>
                                    <p:anim calcmode="lin" valueType="num">
                                      <p:cBhvr>
                                        <p:cTn id="23" dur="1000" fill="hold"/>
                                        <p:tgtEl>
                                          <p:spTgt spid="56"/>
                                        </p:tgtEl>
                                        <p:attrNameLst>
                                          <p:attrName>ppt_w</p:attrName>
                                        </p:attrNameLst>
                                      </p:cBhvr>
                                      <p:tavLst>
                                        <p:tav tm="0">
                                          <p:val>
                                            <p:fltVal val="0"/>
                                          </p:val>
                                        </p:tav>
                                        <p:tav tm="100000">
                                          <p:val>
                                            <p:strVal val="#ppt_w"/>
                                          </p:val>
                                        </p:tav>
                                      </p:tavLst>
                                    </p:anim>
                                    <p:anim calcmode="lin" valueType="num">
                                      <p:cBhvr>
                                        <p:cTn id="24" dur="1000" fill="hold"/>
                                        <p:tgtEl>
                                          <p:spTgt spid="56"/>
                                        </p:tgtEl>
                                        <p:attrNameLst>
                                          <p:attrName>ppt_h</p:attrName>
                                        </p:attrNameLst>
                                      </p:cBhvr>
                                      <p:tavLst>
                                        <p:tav tm="0">
                                          <p:val>
                                            <p:fltVal val="0"/>
                                          </p:val>
                                        </p:tav>
                                        <p:tav tm="100000">
                                          <p:val>
                                            <p:strVal val="#ppt_h"/>
                                          </p:val>
                                        </p:tav>
                                      </p:tavLst>
                                    </p:anim>
                                    <p:anim calcmode="lin" valueType="num">
                                      <p:cBhvr>
                                        <p:cTn id="25" dur="1000" fill="hold"/>
                                        <p:tgtEl>
                                          <p:spTgt spid="56"/>
                                        </p:tgtEl>
                                        <p:attrNameLst>
                                          <p:attrName>style.rotation</p:attrName>
                                        </p:attrNameLst>
                                      </p:cBhvr>
                                      <p:tavLst>
                                        <p:tav tm="0">
                                          <p:val>
                                            <p:fltVal val="90"/>
                                          </p:val>
                                        </p:tav>
                                        <p:tav tm="100000">
                                          <p:val>
                                            <p:fltVal val="0"/>
                                          </p:val>
                                        </p:tav>
                                      </p:tavLst>
                                    </p:anim>
                                    <p:animEffect transition="in" filter="fade">
                                      <p:cBhvr>
                                        <p:cTn id="26" dur="1000"/>
                                        <p:tgtEl>
                                          <p:spTgt spid="5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57"/>
                                        </p:tgtEl>
                                        <p:attrNameLst>
                                          <p:attrName>style.visibility</p:attrName>
                                        </p:attrNameLst>
                                      </p:cBhvr>
                                      <p:to>
                                        <p:strVal val="visible"/>
                                      </p:to>
                                    </p:set>
                                    <p:anim calcmode="lin" valueType="num">
                                      <p:cBhvr>
                                        <p:cTn id="29" dur="1000" fill="hold"/>
                                        <p:tgtEl>
                                          <p:spTgt spid="57"/>
                                        </p:tgtEl>
                                        <p:attrNameLst>
                                          <p:attrName>ppt_w</p:attrName>
                                        </p:attrNameLst>
                                      </p:cBhvr>
                                      <p:tavLst>
                                        <p:tav tm="0">
                                          <p:val>
                                            <p:fltVal val="0"/>
                                          </p:val>
                                        </p:tav>
                                        <p:tav tm="100000">
                                          <p:val>
                                            <p:strVal val="#ppt_w"/>
                                          </p:val>
                                        </p:tav>
                                      </p:tavLst>
                                    </p:anim>
                                    <p:anim calcmode="lin" valueType="num">
                                      <p:cBhvr>
                                        <p:cTn id="30" dur="1000" fill="hold"/>
                                        <p:tgtEl>
                                          <p:spTgt spid="57"/>
                                        </p:tgtEl>
                                        <p:attrNameLst>
                                          <p:attrName>ppt_h</p:attrName>
                                        </p:attrNameLst>
                                      </p:cBhvr>
                                      <p:tavLst>
                                        <p:tav tm="0">
                                          <p:val>
                                            <p:fltVal val="0"/>
                                          </p:val>
                                        </p:tav>
                                        <p:tav tm="100000">
                                          <p:val>
                                            <p:strVal val="#ppt_h"/>
                                          </p:val>
                                        </p:tav>
                                      </p:tavLst>
                                    </p:anim>
                                    <p:anim calcmode="lin" valueType="num">
                                      <p:cBhvr>
                                        <p:cTn id="31" dur="1000" fill="hold"/>
                                        <p:tgtEl>
                                          <p:spTgt spid="57"/>
                                        </p:tgtEl>
                                        <p:attrNameLst>
                                          <p:attrName>style.rotation</p:attrName>
                                        </p:attrNameLst>
                                      </p:cBhvr>
                                      <p:tavLst>
                                        <p:tav tm="0">
                                          <p:val>
                                            <p:fltVal val="90"/>
                                          </p:val>
                                        </p:tav>
                                        <p:tav tm="100000">
                                          <p:val>
                                            <p:fltVal val="0"/>
                                          </p:val>
                                        </p:tav>
                                      </p:tavLst>
                                    </p:anim>
                                    <p:animEffect transition="in" filter="fade">
                                      <p:cBhvr>
                                        <p:cTn id="32" dur="1000"/>
                                        <p:tgtEl>
                                          <p:spTgt spid="5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58"/>
                                        </p:tgtEl>
                                        <p:attrNameLst>
                                          <p:attrName>style.visibility</p:attrName>
                                        </p:attrNameLst>
                                      </p:cBhvr>
                                      <p:to>
                                        <p:strVal val="visible"/>
                                      </p:to>
                                    </p:set>
                                    <p:anim calcmode="lin" valueType="num">
                                      <p:cBhvr>
                                        <p:cTn id="35" dur="1000" fill="hold"/>
                                        <p:tgtEl>
                                          <p:spTgt spid="58"/>
                                        </p:tgtEl>
                                        <p:attrNameLst>
                                          <p:attrName>ppt_w</p:attrName>
                                        </p:attrNameLst>
                                      </p:cBhvr>
                                      <p:tavLst>
                                        <p:tav tm="0">
                                          <p:val>
                                            <p:fltVal val="0"/>
                                          </p:val>
                                        </p:tav>
                                        <p:tav tm="100000">
                                          <p:val>
                                            <p:strVal val="#ppt_w"/>
                                          </p:val>
                                        </p:tav>
                                      </p:tavLst>
                                    </p:anim>
                                    <p:anim calcmode="lin" valueType="num">
                                      <p:cBhvr>
                                        <p:cTn id="36" dur="1000" fill="hold"/>
                                        <p:tgtEl>
                                          <p:spTgt spid="58"/>
                                        </p:tgtEl>
                                        <p:attrNameLst>
                                          <p:attrName>ppt_h</p:attrName>
                                        </p:attrNameLst>
                                      </p:cBhvr>
                                      <p:tavLst>
                                        <p:tav tm="0">
                                          <p:val>
                                            <p:fltVal val="0"/>
                                          </p:val>
                                        </p:tav>
                                        <p:tav tm="100000">
                                          <p:val>
                                            <p:strVal val="#ppt_h"/>
                                          </p:val>
                                        </p:tav>
                                      </p:tavLst>
                                    </p:anim>
                                    <p:anim calcmode="lin" valueType="num">
                                      <p:cBhvr>
                                        <p:cTn id="37" dur="1000" fill="hold"/>
                                        <p:tgtEl>
                                          <p:spTgt spid="58"/>
                                        </p:tgtEl>
                                        <p:attrNameLst>
                                          <p:attrName>style.rotation</p:attrName>
                                        </p:attrNameLst>
                                      </p:cBhvr>
                                      <p:tavLst>
                                        <p:tav tm="0">
                                          <p:val>
                                            <p:fltVal val="90"/>
                                          </p:val>
                                        </p:tav>
                                        <p:tav tm="100000">
                                          <p:val>
                                            <p:fltVal val="0"/>
                                          </p:val>
                                        </p:tav>
                                      </p:tavLst>
                                    </p:anim>
                                    <p:animEffect transition="in" filter="fade">
                                      <p:cBhvr>
                                        <p:cTn id="38" dur="1000"/>
                                        <p:tgtEl>
                                          <p:spTgt spid="58"/>
                                        </p:tgtEl>
                                      </p:cBhvr>
                                    </p:animEffect>
                                  </p:childTnLst>
                                </p:cTn>
                              </p:par>
                              <p:par>
                                <p:cTn id="39" presetID="31" presetClass="entr" presetSubtype="0" fill="hold" grpId="0" nodeType="withEffect">
                                  <p:stCondLst>
                                    <p:cond delay="0"/>
                                  </p:stCondLst>
                                  <p:childTnLst>
                                    <p:set>
                                      <p:cBhvr>
                                        <p:cTn id="40" dur="1" fill="hold">
                                          <p:stCondLst>
                                            <p:cond delay="0"/>
                                          </p:stCondLst>
                                        </p:cTn>
                                        <p:tgtEl>
                                          <p:spTgt spid="59"/>
                                        </p:tgtEl>
                                        <p:attrNameLst>
                                          <p:attrName>style.visibility</p:attrName>
                                        </p:attrNameLst>
                                      </p:cBhvr>
                                      <p:to>
                                        <p:strVal val="visible"/>
                                      </p:to>
                                    </p:set>
                                    <p:anim calcmode="lin" valueType="num">
                                      <p:cBhvr>
                                        <p:cTn id="41" dur="1000" fill="hold"/>
                                        <p:tgtEl>
                                          <p:spTgt spid="59"/>
                                        </p:tgtEl>
                                        <p:attrNameLst>
                                          <p:attrName>ppt_w</p:attrName>
                                        </p:attrNameLst>
                                      </p:cBhvr>
                                      <p:tavLst>
                                        <p:tav tm="0">
                                          <p:val>
                                            <p:fltVal val="0"/>
                                          </p:val>
                                        </p:tav>
                                        <p:tav tm="100000">
                                          <p:val>
                                            <p:strVal val="#ppt_w"/>
                                          </p:val>
                                        </p:tav>
                                      </p:tavLst>
                                    </p:anim>
                                    <p:anim calcmode="lin" valueType="num">
                                      <p:cBhvr>
                                        <p:cTn id="42" dur="1000" fill="hold"/>
                                        <p:tgtEl>
                                          <p:spTgt spid="59"/>
                                        </p:tgtEl>
                                        <p:attrNameLst>
                                          <p:attrName>ppt_h</p:attrName>
                                        </p:attrNameLst>
                                      </p:cBhvr>
                                      <p:tavLst>
                                        <p:tav tm="0">
                                          <p:val>
                                            <p:fltVal val="0"/>
                                          </p:val>
                                        </p:tav>
                                        <p:tav tm="100000">
                                          <p:val>
                                            <p:strVal val="#ppt_h"/>
                                          </p:val>
                                        </p:tav>
                                      </p:tavLst>
                                    </p:anim>
                                    <p:anim calcmode="lin" valueType="num">
                                      <p:cBhvr>
                                        <p:cTn id="43" dur="1000" fill="hold"/>
                                        <p:tgtEl>
                                          <p:spTgt spid="59"/>
                                        </p:tgtEl>
                                        <p:attrNameLst>
                                          <p:attrName>style.rotation</p:attrName>
                                        </p:attrNameLst>
                                      </p:cBhvr>
                                      <p:tavLst>
                                        <p:tav tm="0">
                                          <p:val>
                                            <p:fltVal val="90"/>
                                          </p:val>
                                        </p:tav>
                                        <p:tav tm="100000">
                                          <p:val>
                                            <p:fltVal val="0"/>
                                          </p:val>
                                        </p:tav>
                                      </p:tavLst>
                                    </p:anim>
                                    <p:animEffect transition="in" filter="fade">
                                      <p:cBhvr>
                                        <p:cTn id="44" dur="1000"/>
                                        <p:tgtEl>
                                          <p:spTgt spid="59"/>
                                        </p:tgtEl>
                                      </p:cBhvr>
                                    </p:animEffect>
                                  </p:childTnLst>
                                </p:cTn>
                              </p:par>
                              <p:par>
                                <p:cTn id="45" presetID="31" presetClass="entr" presetSubtype="0" fill="hold" grpId="0" nodeType="withEffect">
                                  <p:stCondLst>
                                    <p:cond delay="0"/>
                                  </p:stCondLst>
                                  <p:childTnLst>
                                    <p:set>
                                      <p:cBhvr>
                                        <p:cTn id="46" dur="1" fill="hold">
                                          <p:stCondLst>
                                            <p:cond delay="0"/>
                                          </p:stCondLst>
                                        </p:cTn>
                                        <p:tgtEl>
                                          <p:spTgt spid="60"/>
                                        </p:tgtEl>
                                        <p:attrNameLst>
                                          <p:attrName>style.visibility</p:attrName>
                                        </p:attrNameLst>
                                      </p:cBhvr>
                                      <p:to>
                                        <p:strVal val="visible"/>
                                      </p:to>
                                    </p:set>
                                    <p:anim calcmode="lin" valueType="num">
                                      <p:cBhvr>
                                        <p:cTn id="47" dur="1000" fill="hold"/>
                                        <p:tgtEl>
                                          <p:spTgt spid="60"/>
                                        </p:tgtEl>
                                        <p:attrNameLst>
                                          <p:attrName>ppt_w</p:attrName>
                                        </p:attrNameLst>
                                      </p:cBhvr>
                                      <p:tavLst>
                                        <p:tav tm="0">
                                          <p:val>
                                            <p:fltVal val="0"/>
                                          </p:val>
                                        </p:tav>
                                        <p:tav tm="100000">
                                          <p:val>
                                            <p:strVal val="#ppt_w"/>
                                          </p:val>
                                        </p:tav>
                                      </p:tavLst>
                                    </p:anim>
                                    <p:anim calcmode="lin" valueType="num">
                                      <p:cBhvr>
                                        <p:cTn id="48" dur="1000" fill="hold"/>
                                        <p:tgtEl>
                                          <p:spTgt spid="60"/>
                                        </p:tgtEl>
                                        <p:attrNameLst>
                                          <p:attrName>ppt_h</p:attrName>
                                        </p:attrNameLst>
                                      </p:cBhvr>
                                      <p:tavLst>
                                        <p:tav tm="0">
                                          <p:val>
                                            <p:fltVal val="0"/>
                                          </p:val>
                                        </p:tav>
                                        <p:tav tm="100000">
                                          <p:val>
                                            <p:strVal val="#ppt_h"/>
                                          </p:val>
                                        </p:tav>
                                      </p:tavLst>
                                    </p:anim>
                                    <p:anim calcmode="lin" valueType="num">
                                      <p:cBhvr>
                                        <p:cTn id="49" dur="1000" fill="hold"/>
                                        <p:tgtEl>
                                          <p:spTgt spid="60"/>
                                        </p:tgtEl>
                                        <p:attrNameLst>
                                          <p:attrName>style.rotation</p:attrName>
                                        </p:attrNameLst>
                                      </p:cBhvr>
                                      <p:tavLst>
                                        <p:tav tm="0">
                                          <p:val>
                                            <p:fltVal val="90"/>
                                          </p:val>
                                        </p:tav>
                                        <p:tav tm="100000">
                                          <p:val>
                                            <p:fltVal val="0"/>
                                          </p:val>
                                        </p:tav>
                                      </p:tavLst>
                                    </p:anim>
                                    <p:animEffect transition="in" filter="fade">
                                      <p:cBhvr>
                                        <p:cTn id="50" dur="1000"/>
                                        <p:tgtEl>
                                          <p:spTgt spid="60"/>
                                        </p:tgtEl>
                                      </p:cBhvr>
                                    </p:animEffect>
                                  </p:childTnLst>
                                </p:cTn>
                              </p:par>
                              <p:par>
                                <p:cTn id="51" presetID="31" presetClass="entr" presetSubtype="0" fill="hold" grpId="0" nodeType="with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p:cTn id="53" dur="1000" fill="hold"/>
                                        <p:tgtEl>
                                          <p:spTgt spid="61"/>
                                        </p:tgtEl>
                                        <p:attrNameLst>
                                          <p:attrName>ppt_w</p:attrName>
                                        </p:attrNameLst>
                                      </p:cBhvr>
                                      <p:tavLst>
                                        <p:tav tm="0">
                                          <p:val>
                                            <p:fltVal val="0"/>
                                          </p:val>
                                        </p:tav>
                                        <p:tav tm="100000">
                                          <p:val>
                                            <p:strVal val="#ppt_w"/>
                                          </p:val>
                                        </p:tav>
                                      </p:tavLst>
                                    </p:anim>
                                    <p:anim calcmode="lin" valueType="num">
                                      <p:cBhvr>
                                        <p:cTn id="54" dur="1000" fill="hold"/>
                                        <p:tgtEl>
                                          <p:spTgt spid="61"/>
                                        </p:tgtEl>
                                        <p:attrNameLst>
                                          <p:attrName>ppt_h</p:attrName>
                                        </p:attrNameLst>
                                      </p:cBhvr>
                                      <p:tavLst>
                                        <p:tav tm="0">
                                          <p:val>
                                            <p:fltVal val="0"/>
                                          </p:val>
                                        </p:tav>
                                        <p:tav tm="100000">
                                          <p:val>
                                            <p:strVal val="#ppt_h"/>
                                          </p:val>
                                        </p:tav>
                                      </p:tavLst>
                                    </p:anim>
                                    <p:anim calcmode="lin" valueType="num">
                                      <p:cBhvr>
                                        <p:cTn id="55" dur="1000" fill="hold"/>
                                        <p:tgtEl>
                                          <p:spTgt spid="61"/>
                                        </p:tgtEl>
                                        <p:attrNameLst>
                                          <p:attrName>style.rotation</p:attrName>
                                        </p:attrNameLst>
                                      </p:cBhvr>
                                      <p:tavLst>
                                        <p:tav tm="0">
                                          <p:val>
                                            <p:fltVal val="90"/>
                                          </p:val>
                                        </p:tav>
                                        <p:tav tm="100000">
                                          <p:val>
                                            <p:fltVal val="0"/>
                                          </p:val>
                                        </p:tav>
                                      </p:tavLst>
                                    </p:anim>
                                    <p:animEffect transition="in" filter="fade">
                                      <p:cBhvr>
                                        <p:cTn id="56" dur="1000"/>
                                        <p:tgtEl>
                                          <p:spTgt spid="61"/>
                                        </p:tgtEl>
                                      </p:cBhvr>
                                    </p:animEffect>
                                  </p:childTnLst>
                                </p:cTn>
                              </p:par>
                              <p:par>
                                <p:cTn id="57" presetID="31" presetClass="entr" presetSubtype="0" fill="hold" grpId="0" nodeType="withEffect">
                                  <p:stCondLst>
                                    <p:cond delay="0"/>
                                  </p:stCondLst>
                                  <p:childTnLst>
                                    <p:set>
                                      <p:cBhvr>
                                        <p:cTn id="58" dur="1" fill="hold">
                                          <p:stCondLst>
                                            <p:cond delay="0"/>
                                          </p:stCondLst>
                                        </p:cTn>
                                        <p:tgtEl>
                                          <p:spTgt spid="62"/>
                                        </p:tgtEl>
                                        <p:attrNameLst>
                                          <p:attrName>style.visibility</p:attrName>
                                        </p:attrNameLst>
                                      </p:cBhvr>
                                      <p:to>
                                        <p:strVal val="visible"/>
                                      </p:to>
                                    </p:set>
                                    <p:anim calcmode="lin" valueType="num">
                                      <p:cBhvr>
                                        <p:cTn id="59" dur="1000" fill="hold"/>
                                        <p:tgtEl>
                                          <p:spTgt spid="62"/>
                                        </p:tgtEl>
                                        <p:attrNameLst>
                                          <p:attrName>ppt_w</p:attrName>
                                        </p:attrNameLst>
                                      </p:cBhvr>
                                      <p:tavLst>
                                        <p:tav tm="0">
                                          <p:val>
                                            <p:fltVal val="0"/>
                                          </p:val>
                                        </p:tav>
                                        <p:tav tm="100000">
                                          <p:val>
                                            <p:strVal val="#ppt_w"/>
                                          </p:val>
                                        </p:tav>
                                      </p:tavLst>
                                    </p:anim>
                                    <p:anim calcmode="lin" valueType="num">
                                      <p:cBhvr>
                                        <p:cTn id="60" dur="1000" fill="hold"/>
                                        <p:tgtEl>
                                          <p:spTgt spid="62"/>
                                        </p:tgtEl>
                                        <p:attrNameLst>
                                          <p:attrName>ppt_h</p:attrName>
                                        </p:attrNameLst>
                                      </p:cBhvr>
                                      <p:tavLst>
                                        <p:tav tm="0">
                                          <p:val>
                                            <p:fltVal val="0"/>
                                          </p:val>
                                        </p:tav>
                                        <p:tav tm="100000">
                                          <p:val>
                                            <p:strVal val="#ppt_h"/>
                                          </p:val>
                                        </p:tav>
                                      </p:tavLst>
                                    </p:anim>
                                    <p:anim calcmode="lin" valueType="num">
                                      <p:cBhvr>
                                        <p:cTn id="61" dur="1000" fill="hold"/>
                                        <p:tgtEl>
                                          <p:spTgt spid="62"/>
                                        </p:tgtEl>
                                        <p:attrNameLst>
                                          <p:attrName>style.rotation</p:attrName>
                                        </p:attrNameLst>
                                      </p:cBhvr>
                                      <p:tavLst>
                                        <p:tav tm="0">
                                          <p:val>
                                            <p:fltVal val="90"/>
                                          </p:val>
                                        </p:tav>
                                        <p:tav tm="100000">
                                          <p:val>
                                            <p:fltVal val="0"/>
                                          </p:val>
                                        </p:tav>
                                      </p:tavLst>
                                    </p:anim>
                                    <p:animEffect transition="in" filter="fade">
                                      <p:cBhvr>
                                        <p:cTn id="62" dur="1000"/>
                                        <p:tgtEl>
                                          <p:spTgt spid="62"/>
                                        </p:tgtEl>
                                      </p:cBhvr>
                                    </p:animEffect>
                                  </p:childTnLst>
                                </p:cTn>
                              </p:par>
                              <p:par>
                                <p:cTn id="63" presetID="31" presetClass="entr" presetSubtype="0" fill="hold" grpId="0" nodeType="withEffect">
                                  <p:stCondLst>
                                    <p:cond delay="0"/>
                                  </p:stCondLst>
                                  <p:childTnLst>
                                    <p:set>
                                      <p:cBhvr>
                                        <p:cTn id="64" dur="1" fill="hold">
                                          <p:stCondLst>
                                            <p:cond delay="0"/>
                                          </p:stCondLst>
                                        </p:cTn>
                                        <p:tgtEl>
                                          <p:spTgt spid="63"/>
                                        </p:tgtEl>
                                        <p:attrNameLst>
                                          <p:attrName>style.visibility</p:attrName>
                                        </p:attrNameLst>
                                      </p:cBhvr>
                                      <p:to>
                                        <p:strVal val="visible"/>
                                      </p:to>
                                    </p:set>
                                    <p:anim calcmode="lin" valueType="num">
                                      <p:cBhvr>
                                        <p:cTn id="65" dur="1000" fill="hold"/>
                                        <p:tgtEl>
                                          <p:spTgt spid="63"/>
                                        </p:tgtEl>
                                        <p:attrNameLst>
                                          <p:attrName>ppt_w</p:attrName>
                                        </p:attrNameLst>
                                      </p:cBhvr>
                                      <p:tavLst>
                                        <p:tav tm="0">
                                          <p:val>
                                            <p:fltVal val="0"/>
                                          </p:val>
                                        </p:tav>
                                        <p:tav tm="100000">
                                          <p:val>
                                            <p:strVal val="#ppt_w"/>
                                          </p:val>
                                        </p:tav>
                                      </p:tavLst>
                                    </p:anim>
                                    <p:anim calcmode="lin" valueType="num">
                                      <p:cBhvr>
                                        <p:cTn id="66" dur="1000" fill="hold"/>
                                        <p:tgtEl>
                                          <p:spTgt spid="63"/>
                                        </p:tgtEl>
                                        <p:attrNameLst>
                                          <p:attrName>ppt_h</p:attrName>
                                        </p:attrNameLst>
                                      </p:cBhvr>
                                      <p:tavLst>
                                        <p:tav tm="0">
                                          <p:val>
                                            <p:fltVal val="0"/>
                                          </p:val>
                                        </p:tav>
                                        <p:tav tm="100000">
                                          <p:val>
                                            <p:strVal val="#ppt_h"/>
                                          </p:val>
                                        </p:tav>
                                      </p:tavLst>
                                    </p:anim>
                                    <p:anim calcmode="lin" valueType="num">
                                      <p:cBhvr>
                                        <p:cTn id="67" dur="1000" fill="hold"/>
                                        <p:tgtEl>
                                          <p:spTgt spid="63"/>
                                        </p:tgtEl>
                                        <p:attrNameLst>
                                          <p:attrName>style.rotation</p:attrName>
                                        </p:attrNameLst>
                                      </p:cBhvr>
                                      <p:tavLst>
                                        <p:tav tm="0">
                                          <p:val>
                                            <p:fltVal val="90"/>
                                          </p:val>
                                        </p:tav>
                                        <p:tav tm="100000">
                                          <p:val>
                                            <p:fltVal val="0"/>
                                          </p:val>
                                        </p:tav>
                                      </p:tavLst>
                                    </p:anim>
                                    <p:animEffect transition="in" filter="fade">
                                      <p:cBhvr>
                                        <p:cTn id="68" dur="1000"/>
                                        <p:tgtEl>
                                          <p:spTgt spid="63"/>
                                        </p:tgtEl>
                                      </p:cBhvr>
                                    </p:animEffect>
                                  </p:childTnLst>
                                </p:cTn>
                              </p:par>
                              <p:par>
                                <p:cTn id="69" presetID="31" presetClass="entr" presetSubtype="0" fill="hold" grpId="0" nodeType="withEffect">
                                  <p:stCondLst>
                                    <p:cond delay="0"/>
                                  </p:stCondLst>
                                  <p:childTnLst>
                                    <p:set>
                                      <p:cBhvr>
                                        <p:cTn id="70" dur="1" fill="hold">
                                          <p:stCondLst>
                                            <p:cond delay="0"/>
                                          </p:stCondLst>
                                        </p:cTn>
                                        <p:tgtEl>
                                          <p:spTgt spid="64"/>
                                        </p:tgtEl>
                                        <p:attrNameLst>
                                          <p:attrName>style.visibility</p:attrName>
                                        </p:attrNameLst>
                                      </p:cBhvr>
                                      <p:to>
                                        <p:strVal val="visible"/>
                                      </p:to>
                                    </p:set>
                                    <p:anim calcmode="lin" valueType="num">
                                      <p:cBhvr>
                                        <p:cTn id="71" dur="1000" fill="hold"/>
                                        <p:tgtEl>
                                          <p:spTgt spid="64"/>
                                        </p:tgtEl>
                                        <p:attrNameLst>
                                          <p:attrName>ppt_w</p:attrName>
                                        </p:attrNameLst>
                                      </p:cBhvr>
                                      <p:tavLst>
                                        <p:tav tm="0">
                                          <p:val>
                                            <p:fltVal val="0"/>
                                          </p:val>
                                        </p:tav>
                                        <p:tav tm="100000">
                                          <p:val>
                                            <p:strVal val="#ppt_w"/>
                                          </p:val>
                                        </p:tav>
                                      </p:tavLst>
                                    </p:anim>
                                    <p:anim calcmode="lin" valueType="num">
                                      <p:cBhvr>
                                        <p:cTn id="72" dur="1000" fill="hold"/>
                                        <p:tgtEl>
                                          <p:spTgt spid="64"/>
                                        </p:tgtEl>
                                        <p:attrNameLst>
                                          <p:attrName>ppt_h</p:attrName>
                                        </p:attrNameLst>
                                      </p:cBhvr>
                                      <p:tavLst>
                                        <p:tav tm="0">
                                          <p:val>
                                            <p:fltVal val="0"/>
                                          </p:val>
                                        </p:tav>
                                        <p:tav tm="100000">
                                          <p:val>
                                            <p:strVal val="#ppt_h"/>
                                          </p:val>
                                        </p:tav>
                                      </p:tavLst>
                                    </p:anim>
                                    <p:anim calcmode="lin" valueType="num">
                                      <p:cBhvr>
                                        <p:cTn id="73" dur="1000" fill="hold"/>
                                        <p:tgtEl>
                                          <p:spTgt spid="64"/>
                                        </p:tgtEl>
                                        <p:attrNameLst>
                                          <p:attrName>style.rotation</p:attrName>
                                        </p:attrNameLst>
                                      </p:cBhvr>
                                      <p:tavLst>
                                        <p:tav tm="0">
                                          <p:val>
                                            <p:fltVal val="90"/>
                                          </p:val>
                                        </p:tav>
                                        <p:tav tm="100000">
                                          <p:val>
                                            <p:fltVal val="0"/>
                                          </p:val>
                                        </p:tav>
                                      </p:tavLst>
                                    </p:anim>
                                    <p:animEffect transition="in" filter="fade">
                                      <p:cBhvr>
                                        <p:cTn id="74" dur="1000"/>
                                        <p:tgtEl>
                                          <p:spTgt spid="64"/>
                                        </p:tgtEl>
                                      </p:cBhvr>
                                    </p:animEffect>
                                  </p:childTnLst>
                                </p:cTn>
                              </p:par>
                              <p:par>
                                <p:cTn id="75" presetID="31" presetClass="entr" presetSubtype="0" fill="hold" grpId="0" nodeType="with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1000" fill="hold"/>
                                        <p:tgtEl>
                                          <p:spTgt spid="65"/>
                                        </p:tgtEl>
                                        <p:attrNameLst>
                                          <p:attrName>ppt_w</p:attrName>
                                        </p:attrNameLst>
                                      </p:cBhvr>
                                      <p:tavLst>
                                        <p:tav tm="0">
                                          <p:val>
                                            <p:fltVal val="0"/>
                                          </p:val>
                                        </p:tav>
                                        <p:tav tm="100000">
                                          <p:val>
                                            <p:strVal val="#ppt_w"/>
                                          </p:val>
                                        </p:tav>
                                      </p:tavLst>
                                    </p:anim>
                                    <p:anim calcmode="lin" valueType="num">
                                      <p:cBhvr>
                                        <p:cTn id="78" dur="1000" fill="hold"/>
                                        <p:tgtEl>
                                          <p:spTgt spid="65"/>
                                        </p:tgtEl>
                                        <p:attrNameLst>
                                          <p:attrName>ppt_h</p:attrName>
                                        </p:attrNameLst>
                                      </p:cBhvr>
                                      <p:tavLst>
                                        <p:tav tm="0">
                                          <p:val>
                                            <p:fltVal val="0"/>
                                          </p:val>
                                        </p:tav>
                                        <p:tav tm="100000">
                                          <p:val>
                                            <p:strVal val="#ppt_h"/>
                                          </p:val>
                                        </p:tav>
                                      </p:tavLst>
                                    </p:anim>
                                    <p:anim calcmode="lin" valueType="num">
                                      <p:cBhvr>
                                        <p:cTn id="79" dur="1000" fill="hold"/>
                                        <p:tgtEl>
                                          <p:spTgt spid="65"/>
                                        </p:tgtEl>
                                        <p:attrNameLst>
                                          <p:attrName>style.rotation</p:attrName>
                                        </p:attrNameLst>
                                      </p:cBhvr>
                                      <p:tavLst>
                                        <p:tav tm="0">
                                          <p:val>
                                            <p:fltVal val="90"/>
                                          </p:val>
                                        </p:tav>
                                        <p:tav tm="100000">
                                          <p:val>
                                            <p:fltVal val="0"/>
                                          </p:val>
                                        </p:tav>
                                      </p:tavLst>
                                    </p:anim>
                                    <p:animEffect transition="in" filter="fade">
                                      <p:cBhvr>
                                        <p:cTn id="80" dur="1000"/>
                                        <p:tgtEl>
                                          <p:spTgt spid="65"/>
                                        </p:tgtEl>
                                      </p:cBhvr>
                                    </p:animEffect>
                                  </p:childTnLst>
                                </p:cTn>
                              </p:par>
                              <p:par>
                                <p:cTn id="81" presetID="31" presetClass="entr" presetSubtype="0" fill="hold" grpId="0" nodeType="withEffect">
                                  <p:stCondLst>
                                    <p:cond delay="0"/>
                                  </p:stCondLst>
                                  <p:childTnLst>
                                    <p:set>
                                      <p:cBhvr>
                                        <p:cTn id="82" dur="1" fill="hold">
                                          <p:stCondLst>
                                            <p:cond delay="0"/>
                                          </p:stCondLst>
                                        </p:cTn>
                                        <p:tgtEl>
                                          <p:spTgt spid="66"/>
                                        </p:tgtEl>
                                        <p:attrNameLst>
                                          <p:attrName>style.visibility</p:attrName>
                                        </p:attrNameLst>
                                      </p:cBhvr>
                                      <p:to>
                                        <p:strVal val="visible"/>
                                      </p:to>
                                    </p:set>
                                    <p:anim calcmode="lin" valueType="num">
                                      <p:cBhvr>
                                        <p:cTn id="83" dur="1000" fill="hold"/>
                                        <p:tgtEl>
                                          <p:spTgt spid="66"/>
                                        </p:tgtEl>
                                        <p:attrNameLst>
                                          <p:attrName>ppt_w</p:attrName>
                                        </p:attrNameLst>
                                      </p:cBhvr>
                                      <p:tavLst>
                                        <p:tav tm="0">
                                          <p:val>
                                            <p:fltVal val="0"/>
                                          </p:val>
                                        </p:tav>
                                        <p:tav tm="100000">
                                          <p:val>
                                            <p:strVal val="#ppt_w"/>
                                          </p:val>
                                        </p:tav>
                                      </p:tavLst>
                                    </p:anim>
                                    <p:anim calcmode="lin" valueType="num">
                                      <p:cBhvr>
                                        <p:cTn id="84" dur="1000" fill="hold"/>
                                        <p:tgtEl>
                                          <p:spTgt spid="66"/>
                                        </p:tgtEl>
                                        <p:attrNameLst>
                                          <p:attrName>ppt_h</p:attrName>
                                        </p:attrNameLst>
                                      </p:cBhvr>
                                      <p:tavLst>
                                        <p:tav tm="0">
                                          <p:val>
                                            <p:fltVal val="0"/>
                                          </p:val>
                                        </p:tav>
                                        <p:tav tm="100000">
                                          <p:val>
                                            <p:strVal val="#ppt_h"/>
                                          </p:val>
                                        </p:tav>
                                      </p:tavLst>
                                    </p:anim>
                                    <p:anim calcmode="lin" valueType="num">
                                      <p:cBhvr>
                                        <p:cTn id="85" dur="1000" fill="hold"/>
                                        <p:tgtEl>
                                          <p:spTgt spid="66"/>
                                        </p:tgtEl>
                                        <p:attrNameLst>
                                          <p:attrName>style.rotation</p:attrName>
                                        </p:attrNameLst>
                                      </p:cBhvr>
                                      <p:tavLst>
                                        <p:tav tm="0">
                                          <p:val>
                                            <p:fltVal val="90"/>
                                          </p:val>
                                        </p:tav>
                                        <p:tav tm="100000">
                                          <p:val>
                                            <p:fltVal val="0"/>
                                          </p:val>
                                        </p:tav>
                                      </p:tavLst>
                                    </p:anim>
                                    <p:animEffect transition="in" filter="fade">
                                      <p:cBhvr>
                                        <p:cTn id="86" dur="1000"/>
                                        <p:tgtEl>
                                          <p:spTgt spid="66"/>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67"/>
                                        </p:tgtEl>
                                        <p:attrNameLst>
                                          <p:attrName>style.visibility</p:attrName>
                                        </p:attrNameLst>
                                      </p:cBhvr>
                                      <p:to>
                                        <p:strVal val="visible"/>
                                      </p:to>
                                    </p:set>
                                    <p:anim calcmode="lin" valueType="num">
                                      <p:cBhvr>
                                        <p:cTn id="89" dur="1000" fill="hold"/>
                                        <p:tgtEl>
                                          <p:spTgt spid="67"/>
                                        </p:tgtEl>
                                        <p:attrNameLst>
                                          <p:attrName>ppt_w</p:attrName>
                                        </p:attrNameLst>
                                      </p:cBhvr>
                                      <p:tavLst>
                                        <p:tav tm="0">
                                          <p:val>
                                            <p:fltVal val="0"/>
                                          </p:val>
                                        </p:tav>
                                        <p:tav tm="100000">
                                          <p:val>
                                            <p:strVal val="#ppt_w"/>
                                          </p:val>
                                        </p:tav>
                                      </p:tavLst>
                                    </p:anim>
                                    <p:anim calcmode="lin" valueType="num">
                                      <p:cBhvr>
                                        <p:cTn id="90" dur="1000" fill="hold"/>
                                        <p:tgtEl>
                                          <p:spTgt spid="67"/>
                                        </p:tgtEl>
                                        <p:attrNameLst>
                                          <p:attrName>ppt_h</p:attrName>
                                        </p:attrNameLst>
                                      </p:cBhvr>
                                      <p:tavLst>
                                        <p:tav tm="0">
                                          <p:val>
                                            <p:fltVal val="0"/>
                                          </p:val>
                                        </p:tav>
                                        <p:tav tm="100000">
                                          <p:val>
                                            <p:strVal val="#ppt_h"/>
                                          </p:val>
                                        </p:tav>
                                      </p:tavLst>
                                    </p:anim>
                                    <p:anim calcmode="lin" valueType="num">
                                      <p:cBhvr>
                                        <p:cTn id="91" dur="1000" fill="hold"/>
                                        <p:tgtEl>
                                          <p:spTgt spid="67"/>
                                        </p:tgtEl>
                                        <p:attrNameLst>
                                          <p:attrName>style.rotation</p:attrName>
                                        </p:attrNameLst>
                                      </p:cBhvr>
                                      <p:tavLst>
                                        <p:tav tm="0">
                                          <p:val>
                                            <p:fltVal val="90"/>
                                          </p:val>
                                        </p:tav>
                                        <p:tav tm="100000">
                                          <p:val>
                                            <p:fltVal val="0"/>
                                          </p:val>
                                        </p:tav>
                                      </p:tavLst>
                                    </p:anim>
                                    <p:animEffect transition="in" filter="fade">
                                      <p:cBhvr>
                                        <p:cTn id="92" dur="1000"/>
                                        <p:tgtEl>
                                          <p:spTgt spid="67"/>
                                        </p:tgtEl>
                                      </p:cBhvr>
                                    </p:animEffect>
                                  </p:childTnLst>
                                </p:cTn>
                              </p:par>
                              <p:par>
                                <p:cTn id="93" presetID="31" presetClass="entr" presetSubtype="0" fill="hold" grpId="0" nodeType="withEffect">
                                  <p:stCondLst>
                                    <p:cond delay="0"/>
                                  </p:stCondLst>
                                  <p:childTnLst>
                                    <p:set>
                                      <p:cBhvr>
                                        <p:cTn id="94" dur="1" fill="hold">
                                          <p:stCondLst>
                                            <p:cond delay="0"/>
                                          </p:stCondLst>
                                        </p:cTn>
                                        <p:tgtEl>
                                          <p:spTgt spid="68"/>
                                        </p:tgtEl>
                                        <p:attrNameLst>
                                          <p:attrName>style.visibility</p:attrName>
                                        </p:attrNameLst>
                                      </p:cBhvr>
                                      <p:to>
                                        <p:strVal val="visible"/>
                                      </p:to>
                                    </p:set>
                                    <p:anim calcmode="lin" valueType="num">
                                      <p:cBhvr>
                                        <p:cTn id="95" dur="1000" fill="hold"/>
                                        <p:tgtEl>
                                          <p:spTgt spid="68"/>
                                        </p:tgtEl>
                                        <p:attrNameLst>
                                          <p:attrName>ppt_w</p:attrName>
                                        </p:attrNameLst>
                                      </p:cBhvr>
                                      <p:tavLst>
                                        <p:tav tm="0">
                                          <p:val>
                                            <p:fltVal val="0"/>
                                          </p:val>
                                        </p:tav>
                                        <p:tav tm="100000">
                                          <p:val>
                                            <p:strVal val="#ppt_w"/>
                                          </p:val>
                                        </p:tav>
                                      </p:tavLst>
                                    </p:anim>
                                    <p:anim calcmode="lin" valueType="num">
                                      <p:cBhvr>
                                        <p:cTn id="96" dur="1000" fill="hold"/>
                                        <p:tgtEl>
                                          <p:spTgt spid="68"/>
                                        </p:tgtEl>
                                        <p:attrNameLst>
                                          <p:attrName>ppt_h</p:attrName>
                                        </p:attrNameLst>
                                      </p:cBhvr>
                                      <p:tavLst>
                                        <p:tav tm="0">
                                          <p:val>
                                            <p:fltVal val="0"/>
                                          </p:val>
                                        </p:tav>
                                        <p:tav tm="100000">
                                          <p:val>
                                            <p:strVal val="#ppt_h"/>
                                          </p:val>
                                        </p:tav>
                                      </p:tavLst>
                                    </p:anim>
                                    <p:anim calcmode="lin" valueType="num">
                                      <p:cBhvr>
                                        <p:cTn id="97" dur="1000" fill="hold"/>
                                        <p:tgtEl>
                                          <p:spTgt spid="68"/>
                                        </p:tgtEl>
                                        <p:attrNameLst>
                                          <p:attrName>style.rotation</p:attrName>
                                        </p:attrNameLst>
                                      </p:cBhvr>
                                      <p:tavLst>
                                        <p:tav tm="0">
                                          <p:val>
                                            <p:fltVal val="90"/>
                                          </p:val>
                                        </p:tav>
                                        <p:tav tm="100000">
                                          <p:val>
                                            <p:fltVal val="0"/>
                                          </p:val>
                                        </p:tav>
                                      </p:tavLst>
                                    </p:anim>
                                    <p:animEffect transition="in" filter="fade">
                                      <p:cBhvr>
                                        <p:cTn id="98" dur="1000"/>
                                        <p:tgtEl>
                                          <p:spTgt spid="68"/>
                                        </p:tgtEl>
                                      </p:cBhvr>
                                    </p:animEffect>
                                  </p:childTnLst>
                                </p:cTn>
                              </p:par>
                              <p:par>
                                <p:cTn id="99" presetID="31" presetClass="entr" presetSubtype="0" fill="hold" grpId="0" nodeType="withEffect">
                                  <p:stCondLst>
                                    <p:cond delay="0"/>
                                  </p:stCondLst>
                                  <p:childTnLst>
                                    <p:set>
                                      <p:cBhvr>
                                        <p:cTn id="100" dur="1" fill="hold">
                                          <p:stCondLst>
                                            <p:cond delay="0"/>
                                          </p:stCondLst>
                                        </p:cTn>
                                        <p:tgtEl>
                                          <p:spTgt spid="69"/>
                                        </p:tgtEl>
                                        <p:attrNameLst>
                                          <p:attrName>style.visibility</p:attrName>
                                        </p:attrNameLst>
                                      </p:cBhvr>
                                      <p:to>
                                        <p:strVal val="visible"/>
                                      </p:to>
                                    </p:set>
                                    <p:anim calcmode="lin" valueType="num">
                                      <p:cBhvr>
                                        <p:cTn id="101" dur="1000" fill="hold"/>
                                        <p:tgtEl>
                                          <p:spTgt spid="69"/>
                                        </p:tgtEl>
                                        <p:attrNameLst>
                                          <p:attrName>ppt_w</p:attrName>
                                        </p:attrNameLst>
                                      </p:cBhvr>
                                      <p:tavLst>
                                        <p:tav tm="0">
                                          <p:val>
                                            <p:fltVal val="0"/>
                                          </p:val>
                                        </p:tav>
                                        <p:tav tm="100000">
                                          <p:val>
                                            <p:strVal val="#ppt_w"/>
                                          </p:val>
                                        </p:tav>
                                      </p:tavLst>
                                    </p:anim>
                                    <p:anim calcmode="lin" valueType="num">
                                      <p:cBhvr>
                                        <p:cTn id="102" dur="1000" fill="hold"/>
                                        <p:tgtEl>
                                          <p:spTgt spid="69"/>
                                        </p:tgtEl>
                                        <p:attrNameLst>
                                          <p:attrName>ppt_h</p:attrName>
                                        </p:attrNameLst>
                                      </p:cBhvr>
                                      <p:tavLst>
                                        <p:tav tm="0">
                                          <p:val>
                                            <p:fltVal val="0"/>
                                          </p:val>
                                        </p:tav>
                                        <p:tav tm="100000">
                                          <p:val>
                                            <p:strVal val="#ppt_h"/>
                                          </p:val>
                                        </p:tav>
                                      </p:tavLst>
                                    </p:anim>
                                    <p:anim calcmode="lin" valueType="num">
                                      <p:cBhvr>
                                        <p:cTn id="103" dur="1000" fill="hold"/>
                                        <p:tgtEl>
                                          <p:spTgt spid="69"/>
                                        </p:tgtEl>
                                        <p:attrNameLst>
                                          <p:attrName>style.rotation</p:attrName>
                                        </p:attrNameLst>
                                      </p:cBhvr>
                                      <p:tavLst>
                                        <p:tav tm="0">
                                          <p:val>
                                            <p:fltVal val="90"/>
                                          </p:val>
                                        </p:tav>
                                        <p:tav tm="100000">
                                          <p:val>
                                            <p:fltVal val="0"/>
                                          </p:val>
                                        </p:tav>
                                      </p:tavLst>
                                    </p:anim>
                                    <p:animEffect transition="in" filter="fade">
                                      <p:cBhvr>
                                        <p:cTn id="104" dur="1000"/>
                                        <p:tgtEl>
                                          <p:spTgt spid="69"/>
                                        </p:tgtEl>
                                      </p:cBhvr>
                                    </p:animEffect>
                                  </p:childTnLst>
                                </p:cTn>
                              </p:par>
                              <p:par>
                                <p:cTn id="105" presetID="31" presetClass="entr" presetSubtype="0" fill="hold" grpId="0" nodeType="withEffect">
                                  <p:stCondLst>
                                    <p:cond delay="0"/>
                                  </p:stCondLst>
                                  <p:childTnLst>
                                    <p:set>
                                      <p:cBhvr>
                                        <p:cTn id="106" dur="1" fill="hold">
                                          <p:stCondLst>
                                            <p:cond delay="0"/>
                                          </p:stCondLst>
                                        </p:cTn>
                                        <p:tgtEl>
                                          <p:spTgt spid="70"/>
                                        </p:tgtEl>
                                        <p:attrNameLst>
                                          <p:attrName>style.visibility</p:attrName>
                                        </p:attrNameLst>
                                      </p:cBhvr>
                                      <p:to>
                                        <p:strVal val="visible"/>
                                      </p:to>
                                    </p:set>
                                    <p:anim calcmode="lin" valueType="num">
                                      <p:cBhvr>
                                        <p:cTn id="107" dur="1000" fill="hold"/>
                                        <p:tgtEl>
                                          <p:spTgt spid="70"/>
                                        </p:tgtEl>
                                        <p:attrNameLst>
                                          <p:attrName>ppt_w</p:attrName>
                                        </p:attrNameLst>
                                      </p:cBhvr>
                                      <p:tavLst>
                                        <p:tav tm="0">
                                          <p:val>
                                            <p:fltVal val="0"/>
                                          </p:val>
                                        </p:tav>
                                        <p:tav tm="100000">
                                          <p:val>
                                            <p:strVal val="#ppt_w"/>
                                          </p:val>
                                        </p:tav>
                                      </p:tavLst>
                                    </p:anim>
                                    <p:anim calcmode="lin" valueType="num">
                                      <p:cBhvr>
                                        <p:cTn id="108" dur="1000" fill="hold"/>
                                        <p:tgtEl>
                                          <p:spTgt spid="70"/>
                                        </p:tgtEl>
                                        <p:attrNameLst>
                                          <p:attrName>ppt_h</p:attrName>
                                        </p:attrNameLst>
                                      </p:cBhvr>
                                      <p:tavLst>
                                        <p:tav tm="0">
                                          <p:val>
                                            <p:fltVal val="0"/>
                                          </p:val>
                                        </p:tav>
                                        <p:tav tm="100000">
                                          <p:val>
                                            <p:strVal val="#ppt_h"/>
                                          </p:val>
                                        </p:tav>
                                      </p:tavLst>
                                    </p:anim>
                                    <p:anim calcmode="lin" valueType="num">
                                      <p:cBhvr>
                                        <p:cTn id="109" dur="1000" fill="hold"/>
                                        <p:tgtEl>
                                          <p:spTgt spid="70"/>
                                        </p:tgtEl>
                                        <p:attrNameLst>
                                          <p:attrName>style.rotation</p:attrName>
                                        </p:attrNameLst>
                                      </p:cBhvr>
                                      <p:tavLst>
                                        <p:tav tm="0">
                                          <p:val>
                                            <p:fltVal val="90"/>
                                          </p:val>
                                        </p:tav>
                                        <p:tav tm="100000">
                                          <p:val>
                                            <p:fltVal val="0"/>
                                          </p:val>
                                        </p:tav>
                                      </p:tavLst>
                                    </p:anim>
                                    <p:animEffect transition="in" filter="fade">
                                      <p:cBhvr>
                                        <p:cTn id="110" dur="1000"/>
                                        <p:tgtEl>
                                          <p:spTgt spid="70"/>
                                        </p:tgtEl>
                                      </p:cBhvr>
                                    </p:animEffect>
                                  </p:childTnLst>
                                </p:cTn>
                              </p:par>
                              <p:par>
                                <p:cTn id="111" presetID="31" presetClass="entr" presetSubtype="0" fill="hold" grpId="0" nodeType="withEffect">
                                  <p:stCondLst>
                                    <p:cond delay="0"/>
                                  </p:stCondLst>
                                  <p:childTnLst>
                                    <p:set>
                                      <p:cBhvr>
                                        <p:cTn id="112" dur="1" fill="hold">
                                          <p:stCondLst>
                                            <p:cond delay="0"/>
                                          </p:stCondLst>
                                        </p:cTn>
                                        <p:tgtEl>
                                          <p:spTgt spid="71"/>
                                        </p:tgtEl>
                                        <p:attrNameLst>
                                          <p:attrName>style.visibility</p:attrName>
                                        </p:attrNameLst>
                                      </p:cBhvr>
                                      <p:to>
                                        <p:strVal val="visible"/>
                                      </p:to>
                                    </p:set>
                                    <p:anim calcmode="lin" valueType="num">
                                      <p:cBhvr>
                                        <p:cTn id="113" dur="1000" fill="hold"/>
                                        <p:tgtEl>
                                          <p:spTgt spid="71"/>
                                        </p:tgtEl>
                                        <p:attrNameLst>
                                          <p:attrName>ppt_w</p:attrName>
                                        </p:attrNameLst>
                                      </p:cBhvr>
                                      <p:tavLst>
                                        <p:tav tm="0">
                                          <p:val>
                                            <p:fltVal val="0"/>
                                          </p:val>
                                        </p:tav>
                                        <p:tav tm="100000">
                                          <p:val>
                                            <p:strVal val="#ppt_w"/>
                                          </p:val>
                                        </p:tav>
                                      </p:tavLst>
                                    </p:anim>
                                    <p:anim calcmode="lin" valueType="num">
                                      <p:cBhvr>
                                        <p:cTn id="114" dur="1000" fill="hold"/>
                                        <p:tgtEl>
                                          <p:spTgt spid="71"/>
                                        </p:tgtEl>
                                        <p:attrNameLst>
                                          <p:attrName>ppt_h</p:attrName>
                                        </p:attrNameLst>
                                      </p:cBhvr>
                                      <p:tavLst>
                                        <p:tav tm="0">
                                          <p:val>
                                            <p:fltVal val="0"/>
                                          </p:val>
                                        </p:tav>
                                        <p:tav tm="100000">
                                          <p:val>
                                            <p:strVal val="#ppt_h"/>
                                          </p:val>
                                        </p:tav>
                                      </p:tavLst>
                                    </p:anim>
                                    <p:anim calcmode="lin" valueType="num">
                                      <p:cBhvr>
                                        <p:cTn id="115" dur="1000" fill="hold"/>
                                        <p:tgtEl>
                                          <p:spTgt spid="71"/>
                                        </p:tgtEl>
                                        <p:attrNameLst>
                                          <p:attrName>style.rotation</p:attrName>
                                        </p:attrNameLst>
                                      </p:cBhvr>
                                      <p:tavLst>
                                        <p:tav tm="0">
                                          <p:val>
                                            <p:fltVal val="90"/>
                                          </p:val>
                                        </p:tav>
                                        <p:tav tm="100000">
                                          <p:val>
                                            <p:fltVal val="0"/>
                                          </p:val>
                                        </p:tav>
                                      </p:tavLst>
                                    </p:anim>
                                    <p:animEffect transition="in" filter="fade">
                                      <p:cBhvr>
                                        <p:cTn id="116" dur="1000"/>
                                        <p:tgtEl>
                                          <p:spTgt spid="71"/>
                                        </p:tgtEl>
                                      </p:cBhvr>
                                    </p:animEffect>
                                  </p:childTnLst>
                                </p:cTn>
                              </p:par>
                              <p:par>
                                <p:cTn id="117" presetID="31" presetClass="entr" presetSubtype="0" fill="hold" grpId="0" nodeType="withEffect">
                                  <p:stCondLst>
                                    <p:cond delay="0"/>
                                  </p:stCondLst>
                                  <p:childTnLst>
                                    <p:set>
                                      <p:cBhvr>
                                        <p:cTn id="118" dur="1" fill="hold">
                                          <p:stCondLst>
                                            <p:cond delay="0"/>
                                          </p:stCondLst>
                                        </p:cTn>
                                        <p:tgtEl>
                                          <p:spTgt spid="72"/>
                                        </p:tgtEl>
                                        <p:attrNameLst>
                                          <p:attrName>style.visibility</p:attrName>
                                        </p:attrNameLst>
                                      </p:cBhvr>
                                      <p:to>
                                        <p:strVal val="visible"/>
                                      </p:to>
                                    </p:set>
                                    <p:anim calcmode="lin" valueType="num">
                                      <p:cBhvr>
                                        <p:cTn id="119" dur="1000" fill="hold"/>
                                        <p:tgtEl>
                                          <p:spTgt spid="72"/>
                                        </p:tgtEl>
                                        <p:attrNameLst>
                                          <p:attrName>ppt_w</p:attrName>
                                        </p:attrNameLst>
                                      </p:cBhvr>
                                      <p:tavLst>
                                        <p:tav tm="0">
                                          <p:val>
                                            <p:fltVal val="0"/>
                                          </p:val>
                                        </p:tav>
                                        <p:tav tm="100000">
                                          <p:val>
                                            <p:strVal val="#ppt_w"/>
                                          </p:val>
                                        </p:tav>
                                      </p:tavLst>
                                    </p:anim>
                                    <p:anim calcmode="lin" valueType="num">
                                      <p:cBhvr>
                                        <p:cTn id="120" dur="1000" fill="hold"/>
                                        <p:tgtEl>
                                          <p:spTgt spid="72"/>
                                        </p:tgtEl>
                                        <p:attrNameLst>
                                          <p:attrName>ppt_h</p:attrName>
                                        </p:attrNameLst>
                                      </p:cBhvr>
                                      <p:tavLst>
                                        <p:tav tm="0">
                                          <p:val>
                                            <p:fltVal val="0"/>
                                          </p:val>
                                        </p:tav>
                                        <p:tav tm="100000">
                                          <p:val>
                                            <p:strVal val="#ppt_h"/>
                                          </p:val>
                                        </p:tav>
                                      </p:tavLst>
                                    </p:anim>
                                    <p:anim calcmode="lin" valueType="num">
                                      <p:cBhvr>
                                        <p:cTn id="121" dur="1000" fill="hold"/>
                                        <p:tgtEl>
                                          <p:spTgt spid="72"/>
                                        </p:tgtEl>
                                        <p:attrNameLst>
                                          <p:attrName>style.rotation</p:attrName>
                                        </p:attrNameLst>
                                      </p:cBhvr>
                                      <p:tavLst>
                                        <p:tav tm="0">
                                          <p:val>
                                            <p:fltVal val="90"/>
                                          </p:val>
                                        </p:tav>
                                        <p:tav tm="100000">
                                          <p:val>
                                            <p:fltVal val="0"/>
                                          </p:val>
                                        </p:tav>
                                      </p:tavLst>
                                    </p:anim>
                                    <p:animEffect transition="in" filter="fade">
                                      <p:cBhvr>
                                        <p:cTn id="122" dur="1000"/>
                                        <p:tgtEl>
                                          <p:spTgt spid="72"/>
                                        </p:tgtEl>
                                      </p:cBhvr>
                                    </p:animEffect>
                                  </p:childTnLst>
                                </p:cTn>
                              </p:par>
                              <p:par>
                                <p:cTn id="123" presetID="31" presetClass="entr" presetSubtype="0" fill="hold" grpId="0" nodeType="withEffect">
                                  <p:stCondLst>
                                    <p:cond delay="0"/>
                                  </p:stCondLst>
                                  <p:childTnLst>
                                    <p:set>
                                      <p:cBhvr>
                                        <p:cTn id="124" dur="1" fill="hold">
                                          <p:stCondLst>
                                            <p:cond delay="0"/>
                                          </p:stCondLst>
                                        </p:cTn>
                                        <p:tgtEl>
                                          <p:spTgt spid="73"/>
                                        </p:tgtEl>
                                        <p:attrNameLst>
                                          <p:attrName>style.visibility</p:attrName>
                                        </p:attrNameLst>
                                      </p:cBhvr>
                                      <p:to>
                                        <p:strVal val="visible"/>
                                      </p:to>
                                    </p:set>
                                    <p:anim calcmode="lin" valueType="num">
                                      <p:cBhvr>
                                        <p:cTn id="125" dur="1000" fill="hold"/>
                                        <p:tgtEl>
                                          <p:spTgt spid="73"/>
                                        </p:tgtEl>
                                        <p:attrNameLst>
                                          <p:attrName>ppt_w</p:attrName>
                                        </p:attrNameLst>
                                      </p:cBhvr>
                                      <p:tavLst>
                                        <p:tav tm="0">
                                          <p:val>
                                            <p:fltVal val="0"/>
                                          </p:val>
                                        </p:tav>
                                        <p:tav tm="100000">
                                          <p:val>
                                            <p:strVal val="#ppt_w"/>
                                          </p:val>
                                        </p:tav>
                                      </p:tavLst>
                                    </p:anim>
                                    <p:anim calcmode="lin" valueType="num">
                                      <p:cBhvr>
                                        <p:cTn id="126" dur="1000" fill="hold"/>
                                        <p:tgtEl>
                                          <p:spTgt spid="73"/>
                                        </p:tgtEl>
                                        <p:attrNameLst>
                                          <p:attrName>ppt_h</p:attrName>
                                        </p:attrNameLst>
                                      </p:cBhvr>
                                      <p:tavLst>
                                        <p:tav tm="0">
                                          <p:val>
                                            <p:fltVal val="0"/>
                                          </p:val>
                                        </p:tav>
                                        <p:tav tm="100000">
                                          <p:val>
                                            <p:strVal val="#ppt_h"/>
                                          </p:val>
                                        </p:tav>
                                      </p:tavLst>
                                    </p:anim>
                                    <p:anim calcmode="lin" valueType="num">
                                      <p:cBhvr>
                                        <p:cTn id="127" dur="1000" fill="hold"/>
                                        <p:tgtEl>
                                          <p:spTgt spid="73"/>
                                        </p:tgtEl>
                                        <p:attrNameLst>
                                          <p:attrName>style.rotation</p:attrName>
                                        </p:attrNameLst>
                                      </p:cBhvr>
                                      <p:tavLst>
                                        <p:tav tm="0">
                                          <p:val>
                                            <p:fltVal val="90"/>
                                          </p:val>
                                        </p:tav>
                                        <p:tav tm="100000">
                                          <p:val>
                                            <p:fltVal val="0"/>
                                          </p:val>
                                        </p:tav>
                                      </p:tavLst>
                                    </p:anim>
                                    <p:animEffect transition="in" filter="fade">
                                      <p:cBhvr>
                                        <p:cTn id="128" dur="1000"/>
                                        <p:tgtEl>
                                          <p:spTgt spid="73"/>
                                        </p:tgtEl>
                                      </p:cBhvr>
                                    </p:animEffect>
                                  </p:childTnLst>
                                </p:cTn>
                              </p:par>
                              <p:par>
                                <p:cTn id="129" presetID="31" presetClass="entr" presetSubtype="0" fill="hold" grpId="0" nodeType="withEffect">
                                  <p:stCondLst>
                                    <p:cond delay="0"/>
                                  </p:stCondLst>
                                  <p:childTnLst>
                                    <p:set>
                                      <p:cBhvr>
                                        <p:cTn id="130" dur="1" fill="hold">
                                          <p:stCondLst>
                                            <p:cond delay="0"/>
                                          </p:stCondLst>
                                        </p:cTn>
                                        <p:tgtEl>
                                          <p:spTgt spid="74"/>
                                        </p:tgtEl>
                                        <p:attrNameLst>
                                          <p:attrName>style.visibility</p:attrName>
                                        </p:attrNameLst>
                                      </p:cBhvr>
                                      <p:to>
                                        <p:strVal val="visible"/>
                                      </p:to>
                                    </p:set>
                                    <p:anim calcmode="lin" valueType="num">
                                      <p:cBhvr>
                                        <p:cTn id="131" dur="1000" fill="hold"/>
                                        <p:tgtEl>
                                          <p:spTgt spid="74"/>
                                        </p:tgtEl>
                                        <p:attrNameLst>
                                          <p:attrName>ppt_w</p:attrName>
                                        </p:attrNameLst>
                                      </p:cBhvr>
                                      <p:tavLst>
                                        <p:tav tm="0">
                                          <p:val>
                                            <p:fltVal val="0"/>
                                          </p:val>
                                        </p:tav>
                                        <p:tav tm="100000">
                                          <p:val>
                                            <p:strVal val="#ppt_w"/>
                                          </p:val>
                                        </p:tav>
                                      </p:tavLst>
                                    </p:anim>
                                    <p:anim calcmode="lin" valueType="num">
                                      <p:cBhvr>
                                        <p:cTn id="132" dur="1000" fill="hold"/>
                                        <p:tgtEl>
                                          <p:spTgt spid="74"/>
                                        </p:tgtEl>
                                        <p:attrNameLst>
                                          <p:attrName>ppt_h</p:attrName>
                                        </p:attrNameLst>
                                      </p:cBhvr>
                                      <p:tavLst>
                                        <p:tav tm="0">
                                          <p:val>
                                            <p:fltVal val="0"/>
                                          </p:val>
                                        </p:tav>
                                        <p:tav tm="100000">
                                          <p:val>
                                            <p:strVal val="#ppt_h"/>
                                          </p:val>
                                        </p:tav>
                                      </p:tavLst>
                                    </p:anim>
                                    <p:anim calcmode="lin" valueType="num">
                                      <p:cBhvr>
                                        <p:cTn id="133" dur="1000" fill="hold"/>
                                        <p:tgtEl>
                                          <p:spTgt spid="74"/>
                                        </p:tgtEl>
                                        <p:attrNameLst>
                                          <p:attrName>style.rotation</p:attrName>
                                        </p:attrNameLst>
                                      </p:cBhvr>
                                      <p:tavLst>
                                        <p:tav tm="0">
                                          <p:val>
                                            <p:fltVal val="90"/>
                                          </p:val>
                                        </p:tav>
                                        <p:tav tm="100000">
                                          <p:val>
                                            <p:fltVal val="0"/>
                                          </p:val>
                                        </p:tav>
                                      </p:tavLst>
                                    </p:anim>
                                    <p:animEffect transition="in" filter="fade">
                                      <p:cBhvr>
                                        <p:cTn id="134" dur="1000"/>
                                        <p:tgtEl>
                                          <p:spTgt spid="74"/>
                                        </p:tgtEl>
                                      </p:cBhvr>
                                    </p:animEffect>
                                  </p:childTnLst>
                                </p:cTn>
                              </p:par>
                              <p:par>
                                <p:cTn id="135" presetID="31" presetClass="entr" presetSubtype="0" fill="hold" grpId="0" nodeType="withEffect">
                                  <p:stCondLst>
                                    <p:cond delay="0"/>
                                  </p:stCondLst>
                                  <p:childTnLst>
                                    <p:set>
                                      <p:cBhvr>
                                        <p:cTn id="136" dur="1" fill="hold">
                                          <p:stCondLst>
                                            <p:cond delay="0"/>
                                          </p:stCondLst>
                                        </p:cTn>
                                        <p:tgtEl>
                                          <p:spTgt spid="91"/>
                                        </p:tgtEl>
                                        <p:attrNameLst>
                                          <p:attrName>style.visibility</p:attrName>
                                        </p:attrNameLst>
                                      </p:cBhvr>
                                      <p:to>
                                        <p:strVal val="visible"/>
                                      </p:to>
                                    </p:set>
                                    <p:anim calcmode="lin" valueType="num">
                                      <p:cBhvr>
                                        <p:cTn id="137" dur="1000" fill="hold"/>
                                        <p:tgtEl>
                                          <p:spTgt spid="91"/>
                                        </p:tgtEl>
                                        <p:attrNameLst>
                                          <p:attrName>ppt_w</p:attrName>
                                        </p:attrNameLst>
                                      </p:cBhvr>
                                      <p:tavLst>
                                        <p:tav tm="0">
                                          <p:val>
                                            <p:fltVal val="0"/>
                                          </p:val>
                                        </p:tav>
                                        <p:tav tm="100000">
                                          <p:val>
                                            <p:strVal val="#ppt_w"/>
                                          </p:val>
                                        </p:tav>
                                      </p:tavLst>
                                    </p:anim>
                                    <p:anim calcmode="lin" valueType="num">
                                      <p:cBhvr>
                                        <p:cTn id="138" dur="1000" fill="hold"/>
                                        <p:tgtEl>
                                          <p:spTgt spid="91"/>
                                        </p:tgtEl>
                                        <p:attrNameLst>
                                          <p:attrName>ppt_h</p:attrName>
                                        </p:attrNameLst>
                                      </p:cBhvr>
                                      <p:tavLst>
                                        <p:tav tm="0">
                                          <p:val>
                                            <p:fltVal val="0"/>
                                          </p:val>
                                        </p:tav>
                                        <p:tav tm="100000">
                                          <p:val>
                                            <p:strVal val="#ppt_h"/>
                                          </p:val>
                                        </p:tav>
                                      </p:tavLst>
                                    </p:anim>
                                    <p:anim calcmode="lin" valueType="num">
                                      <p:cBhvr>
                                        <p:cTn id="139" dur="1000" fill="hold"/>
                                        <p:tgtEl>
                                          <p:spTgt spid="91"/>
                                        </p:tgtEl>
                                        <p:attrNameLst>
                                          <p:attrName>style.rotation</p:attrName>
                                        </p:attrNameLst>
                                      </p:cBhvr>
                                      <p:tavLst>
                                        <p:tav tm="0">
                                          <p:val>
                                            <p:fltVal val="90"/>
                                          </p:val>
                                        </p:tav>
                                        <p:tav tm="100000">
                                          <p:val>
                                            <p:fltVal val="0"/>
                                          </p:val>
                                        </p:tav>
                                      </p:tavLst>
                                    </p:anim>
                                    <p:animEffect transition="in" filter="fade">
                                      <p:cBhvr>
                                        <p:cTn id="140" dur="1000"/>
                                        <p:tgtEl>
                                          <p:spTgt spid="91"/>
                                        </p:tgtEl>
                                      </p:cBhvr>
                                    </p:animEffect>
                                  </p:childTnLst>
                                </p:cTn>
                              </p:par>
                              <p:par>
                                <p:cTn id="141" presetID="31" presetClass="entr" presetSubtype="0" fill="hold" grpId="0" nodeType="withEffect">
                                  <p:stCondLst>
                                    <p:cond delay="0"/>
                                  </p:stCondLst>
                                  <p:childTnLst>
                                    <p:set>
                                      <p:cBhvr>
                                        <p:cTn id="142" dur="1" fill="hold">
                                          <p:stCondLst>
                                            <p:cond delay="0"/>
                                          </p:stCondLst>
                                        </p:cTn>
                                        <p:tgtEl>
                                          <p:spTgt spid="125"/>
                                        </p:tgtEl>
                                        <p:attrNameLst>
                                          <p:attrName>style.visibility</p:attrName>
                                        </p:attrNameLst>
                                      </p:cBhvr>
                                      <p:to>
                                        <p:strVal val="visible"/>
                                      </p:to>
                                    </p:set>
                                    <p:anim calcmode="lin" valueType="num">
                                      <p:cBhvr>
                                        <p:cTn id="143" dur="1000" fill="hold"/>
                                        <p:tgtEl>
                                          <p:spTgt spid="125"/>
                                        </p:tgtEl>
                                        <p:attrNameLst>
                                          <p:attrName>ppt_w</p:attrName>
                                        </p:attrNameLst>
                                      </p:cBhvr>
                                      <p:tavLst>
                                        <p:tav tm="0">
                                          <p:val>
                                            <p:fltVal val="0"/>
                                          </p:val>
                                        </p:tav>
                                        <p:tav tm="100000">
                                          <p:val>
                                            <p:strVal val="#ppt_w"/>
                                          </p:val>
                                        </p:tav>
                                      </p:tavLst>
                                    </p:anim>
                                    <p:anim calcmode="lin" valueType="num">
                                      <p:cBhvr>
                                        <p:cTn id="144" dur="1000" fill="hold"/>
                                        <p:tgtEl>
                                          <p:spTgt spid="125"/>
                                        </p:tgtEl>
                                        <p:attrNameLst>
                                          <p:attrName>ppt_h</p:attrName>
                                        </p:attrNameLst>
                                      </p:cBhvr>
                                      <p:tavLst>
                                        <p:tav tm="0">
                                          <p:val>
                                            <p:fltVal val="0"/>
                                          </p:val>
                                        </p:tav>
                                        <p:tav tm="100000">
                                          <p:val>
                                            <p:strVal val="#ppt_h"/>
                                          </p:val>
                                        </p:tav>
                                      </p:tavLst>
                                    </p:anim>
                                    <p:anim calcmode="lin" valueType="num">
                                      <p:cBhvr>
                                        <p:cTn id="145" dur="1000" fill="hold"/>
                                        <p:tgtEl>
                                          <p:spTgt spid="125"/>
                                        </p:tgtEl>
                                        <p:attrNameLst>
                                          <p:attrName>style.rotation</p:attrName>
                                        </p:attrNameLst>
                                      </p:cBhvr>
                                      <p:tavLst>
                                        <p:tav tm="0">
                                          <p:val>
                                            <p:fltVal val="90"/>
                                          </p:val>
                                        </p:tav>
                                        <p:tav tm="100000">
                                          <p:val>
                                            <p:fltVal val="0"/>
                                          </p:val>
                                        </p:tav>
                                      </p:tavLst>
                                    </p:anim>
                                    <p:animEffect transition="in" filter="fade">
                                      <p:cBhvr>
                                        <p:cTn id="146" dur="1000"/>
                                        <p:tgtEl>
                                          <p:spTgt spid="125"/>
                                        </p:tgtEl>
                                      </p:cBhvr>
                                    </p:animEffect>
                                  </p:childTnLst>
                                </p:cTn>
                              </p:par>
                              <p:par>
                                <p:cTn id="147" presetID="31" presetClass="entr" presetSubtype="0" fill="hold" grpId="0" nodeType="withEffect">
                                  <p:stCondLst>
                                    <p:cond delay="0"/>
                                  </p:stCondLst>
                                  <p:childTnLst>
                                    <p:set>
                                      <p:cBhvr>
                                        <p:cTn id="148" dur="1" fill="hold">
                                          <p:stCondLst>
                                            <p:cond delay="0"/>
                                          </p:stCondLst>
                                        </p:cTn>
                                        <p:tgtEl>
                                          <p:spTgt spid="126"/>
                                        </p:tgtEl>
                                        <p:attrNameLst>
                                          <p:attrName>style.visibility</p:attrName>
                                        </p:attrNameLst>
                                      </p:cBhvr>
                                      <p:to>
                                        <p:strVal val="visible"/>
                                      </p:to>
                                    </p:set>
                                    <p:anim calcmode="lin" valueType="num">
                                      <p:cBhvr>
                                        <p:cTn id="149" dur="1000" fill="hold"/>
                                        <p:tgtEl>
                                          <p:spTgt spid="126"/>
                                        </p:tgtEl>
                                        <p:attrNameLst>
                                          <p:attrName>ppt_w</p:attrName>
                                        </p:attrNameLst>
                                      </p:cBhvr>
                                      <p:tavLst>
                                        <p:tav tm="0">
                                          <p:val>
                                            <p:fltVal val="0"/>
                                          </p:val>
                                        </p:tav>
                                        <p:tav tm="100000">
                                          <p:val>
                                            <p:strVal val="#ppt_w"/>
                                          </p:val>
                                        </p:tav>
                                      </p:tavLst>
                                    </p:anim>
                                    <p:anim calcmode="lin" valueType="num">
                                      <p:cBhvr>
                                        <p:cTn id="150" dur="1000" fill="hold"/>
                                        <p:tgtEl>
                                          <p:spTgt spid="126"/>
                                        </p:tgtEl>
                                        <p:attrNameLst>
                                          <p:attrName>ppt_h</p:attrName>
                                        </p:attrNameLst>
                                      </p:cBhvr>
                                      <p:tavLst>
                                        <p:tav tm="0">
                                          <p:val>
                                            <p:fltVal val="0"/>
                                          </p:val>
                                        </p:tav>
                                        <p:tav tm="100000">
                                          <p:val>
                                            <p:strVal val="#ppt_h"/>
                                          </p:val>
                                        </p:tav>
                                      </p:tavLst>
                                    </p:anim>
                                    <p:anim calcmode="lin" valueType="num">
                                      <p:cBhvr>
                                        <p:cTn id="151" dur="1000" fill="hold"/>
                                        <p:tgtEl>
                                          <p:spTgt spid="126"/>
                                        </p:tgtEl>
                                        <p:attrNameLst>
                                          <p:attrName>style.rotation</p:attrName>
                                        </p:attrNameLst>
                                      </p:cBhvr>
                                      <p:tavLst>
                                        <p:tav tm="0">
                                          <p:val>
                                            <p:fltVal val="90"/>
                                          </p:val>
                                        </p:tav>
                                        <p:tav tm="100000">
                                          <p:val>
                                            <p:fltVal val="0"/>
                                          </p:val>
                                        </p:tav>
                                      </p:tavLst>
                                    </p:anim>
                                    <p:animEffect transition="in" filter="fade">
                                      <p:cBhvr>
                                        <p:cTn id="152" dur="1000"/>
                                        <p:tgtEl>
                                          <p:spTgt spid="126"/>
                                        </p:tgtEl>
                                      </p:cBhvr>
                                    </p:animEffect>
                                  </p:childTnLst>
                                </p:cTn>
                              </p:par>
                              <p:par>
                                <p:cTn id="153" presetID="31" presetClass="entr" presetSubtype="0" fill="hold" grpId="0" nodeType="withEffect">
                                  <p:stCondLst>
                                    <p:cond delay="0"/>
                                  </p:stCondLst>
                                  <p:childTnLst>
                                    <p:set>
                                      <p:cBhvr>
                                        <p:cTn id="154" dur="1" fill="hold">
                                          <p:stCondLst>
                                            <p:cond delay="0"/>
                                          </p:stCondLst>
                                        </p:cTn>
                                        <p:tgtEl>
                                          <p:spTgt spid="127"/>
                                        </p:tgtEl>
                                        <p:attrNameLst>
                                          <p:attrName>style.visibility</p:attrName>
                                        </p:attrNameLst>
                                      </p:cBhvr>
                                      <p:to>
                                        <p:strVal val="visible"/>
                                      </p:to>
                                    </p:set>
                                    <p:anim calcmode="lin" valueType="num">
                                      <p:cBhvr>
                                        <p:cTn id="155" dur="1000" fill="hold"/>
                                        <p:tgtEl>
                                          <p:spTgt spid="127"/>
                                        </p:tgtEl>
                                        <p:attrNameLst>
                                          <p:attrName>ppt_w</p:attrName>
                                        </p:attrNameLst>
                                      </p:cBhvr>
                                      <p:tavLst>
                                        <p:tav tm="0">
                                          <p:val>
                                            <p:fltVal val="0"/>
                                          </p:val>
                                        </p:tav>
                                        <p:tav tm="100000">
                                          <p:val>
                                            <p:strVal val="#ppt_w"/>
                                          </p:val>
                                        </p:tav>
                                      </p:tavLst>
                                    </p:anim>
                                    <p:anim calcmode="lin" valueType="num">
                                      <p:cBhvr>
                                        <p:cTn id="156" dur="1000" fill="hold"/>
                                        <p:tgtEl>
                                          <p:spTgt spid="127"/>
                                        </p:tgtEl>
                                        <p:attrNameLst>
                                          <p:attrName>ppt_h</p:attrName>
                                        </p:attrNameLst>
                                      </p:cBhvr>
                                      <p:tavLst>
                                        <p:tav tm="0">
                                          <p:val>
                                            <p:fltVal val="0"/>
                                          </p:val>
                                        </p:tav>
                                        <p:tav tm="100000">
                                          <p:val>
                                            <p:strVal val="#ppt_h"/>
                                          </p:val>
                                        </p:tav>
                                      </p:tavLst>
                                    </p:anim>
                                    <p:anim calcmode="lin" valueType="num">
                                      <p:cBhvr>
                                        <p:cTn id="157" dur="1000" fill="hold"/>
                                        <p:tgtEl>
                                          <p:spTgt spid="127"/>
                                        </p:tgtEl>
                                        <p:attrNameLst>
                                          <p:attrName>style.rotation</p:attrName>
                                        </p:attrNameLst>
                                      </p:cBhvr>
                                      <p:tavLst>
                                        <p:tav tm="0">
                                          <p:val>
                                            <p:fltVal val="90"/>
                                          </p:val>
                                        </p:tav>
                                        <p:tav tm="100000">
                                          <p:val>
                                            <p:fltVal val="0"/>
                                          </p:val>
                                        </p:tav>
                                      </p:tavLst>
                                    </p:anim>
                                    <p:animEffect transition="in" filter="fade">
                                      <p:cBhvr>
                                        <p:cTn id="158" dur="1000"/>
                                        <p:tgtEl>
                                          <p:spTgt spid="127"/>
                                        </p:tgtEl>
                                      </p:cBhvr>
                                    </p:animEffect>
                                  </p:childTnLst>
                                </p:cTn>
                              </p:par>
                              <p:par>
                                <p:cTn id="159" presetID="31" presetClass="entr" presetSubtype="0" fill="hold" grpId="0" nodeType="withEffect">
                                  <p:stCondLst>
                                    <p:cond delay="0"/>
                                  </p:stCondLst>
                                  <p:childTnLst>
                                    <p:set>
                                      <p:cBhvr>
                                        <p:cTn id="160" dur="1" fill="hold">
                                          <p:stCondLst>
                                            <p:cond delay="0"/>
                                          </p:stCondLst>
                                        </p:cTn>
                                        <p:tgtEl>
                                          <p:spTgt spid="128"/>
                                        </p:tgtEl>
                                        <p:attrNameLst>
                                          <p:attrName>style.visibility</p:attrName>
                                        </p:attrNameLst>
                                      </p:cBhvr>
                                      <p:to>
                                        <p:strVal val="visible"/>
                                      </p:to>
                                    </p:set>
                                    <p:anim calcmode="lin" valueType="num">
                                      <p:cBhvr>
                                        <p:cTn id="161" dur="1000" fill="hold"/>
                                        <p:tgtEl>
                                          <p:spTgt spid="128"/>
                                        </p:tgtEl>
                                        <p:attrNameLst>
                                          <p:attrName>ppt_w</p:attrName>
                                        </p:attrNameLst>
                                      </p:cBhvr>
                                      <p:tavLst>
                                        <p:tav tm="0">
                                          <p:val>
                                            <p:fltVal val="0"/>
                                          </p:val>
                                        </p:tav>
                                        <p:tav tm="100000">
                                          <p:val>
                                            <p:strVal val="#ppt_w"/>
                                          </p:val>
                                        </p:tav>
                                      </p:tavLst>
                                    </p:anim>
                                    <p:anim calcmode="lin" valueType="num">
                                      <p:cBhvr>
                                        <p:cTn id="162" dur="1000" fill="hold"/>
                                        <p:tgtEl>
                                          <p:spTgt spid="128"/>
                                        </p:tgtEl>
                                        <p:attrNameLst>
                                          <p:attrName>ppt_h</p:attrName>
                                        </p:attrNameLst>
                                      </p:cBhvr>
                                      <p:tavLst>
                                        <p:tav tm="0">
                                          <p:val>
                                            <p:fltVal val="0"/>
                                          </p:val>
                                        </p:tav>
                                        <p:tav tm="100000">
                                          <p:val>
                                            <p:strVal val="#ppt_h"/>
                                          </p:val>
                                        </p:tav>
                                      </p:tavLst>
                                    </p:anim>
                                    <p:anim calcmode="lin" valueType="num">
                                      <p:cBhvr>
                                        <p:cTn id="163" dur="1000" fill="hold"/>
                                        <p:tgtEl>
                                          <p:spTgt spid="128"/>
                                        </p:tgtEl>
                                        <p:attrNameLst>
                                          <p:attrName>style.rotation</p:attrName>
                                        </p:attrNameLst>
                                      </p:cBhvr>
                                      <p:tavLst>
                                        <p:tav tm="0">
                                          <p:val>
                                            <p:fltVal val="90"/>
                                          </p:val>
                                        </p:tav>
                                        <p:tav tm="100000">
                                          <p:val>
                                            <p:fltVal val="0"/>
                                          </p:val>
                                        </p:tav>
                                      </p:tavLst>
                                    </p:anim>
                                    <p:animEffect transition="in" filter="fade">
                                      <p:cBhvr>
                                        <p:cTn id="164" dur="1000"/>
                                        <p:tgtEl>
                                          <p:spTgt spid="128"/>
                                        </p:tgtEl>
                                      </p:cBhvr>
                                    </p:animEffect>
                                  </p:childTnLst>
                                </p:cTn>
                              </p:par>
                              <p:par>
                                <p:cTn id="165" presetID="31" presetClass="entr" presetSubtype="0" fill="hold" grpId="0" nodeType="withEffect">
                                  <p:stCondLst>
                                    <p:cond delay="0"/>
                                  </p:stCondLst>
                                  <p:childTnLst>
                                    <p:set>
                                      <p:cBhvr>
                                        <p:cTn id="166" dur="1" fill="hold">
                                          <p:stCondLst>
                                            <p:cond delay="0"/>
                                          </p:stCondLst>
                                        </p:cTn>
                                        <p:tgtEl>
                                          <p:spTgt spid="129"/>
                                        </p:tgtEl>
                                        <p:attrNameLst>
                                          <p:attrName>style.visibility</p:attrName>
                                        </p:attrNameLst>
                                      </p:cBhvr>
                                      <p:to>
                                        <p:strVal val="visible"/>
                                      </p:to>
                                    </p:set>
                                    <p:anim calcmode="lin" valueType="num">
                                      <p:cBhvr>
                                        <p:cTn id="167" dur="1000" fill="hold"/>
                                        <p:tgtEl>
                                          <p:spTgt spid="129"/>
                                        </p:tgtEl>
                                        <p:attrNameLst>
                                          <p:attrName>ppt_w</p:attrName>
                                        </p:attrNameLst>
                                      </p:cBhvr>
                                      <p:tavLst>
                                        <p:tav tm="0">
                                          <p:val>
                                            <p:fltVal val="0"/>
                                          </p:val>
                                        </p:tav>
                                        <p:tav tm="100000">
                                          <p:val>
                                            <p:strVal val="#ppt_w"/>
                                          </p:val>
                                        </p:tav>
                                      </p:tavLst>
                                    </p:anim>
                                    <p:anim calcmode="lin" valueType="num">
                                      <p:cBhvr>
                                        <p:cTn id="168" dur="1000" fill="hold"/>
                                        <p:tgtEl>
                                          <p:spTgt spid="129"/>
                                        </p:tgtEl>
                                        <p:attrNameLst>
                                          <p:attrName>ppt_h</p:attrName>
                                        </p:attrNameLst>
                                      </p:cBhvr>
                                      <p:tavLst>
                                        <p:tav tm="0">
                                          <p:val>
                                            <p:fltVal val="0"/>
                                          </p:val>
                                        </p:tav>
                                        <p:tav tm="100000">
                                          <p:val>
                                            <p:strVal val="#ppt_h"/>
                                          </p:val>
                                        </p:tav>
                                      </p:tavLst>
                                    </p:anim>
                                    <p:anim calcmode="lin" valueType="num">
                                      <p:cBhvr>
                                        <p:cTn id="169" dur="1000" fill="hold"/>
                                        <p:tgtEl>
                                          <p:spTgt spid="129"/>
                                        </p:tgtEl>
                                        <p:attrNameLst>
                                          <p:attrName>style.rotation</p:attrName>
                                        </p:attrNameLst>
                                      </p:cBhvr>
                                      <p:tavLst>
                                        <p:tav tm="0">
                                          <p:val>
                                            <p:fltVal val="90"/>
                                          </p:val>
                                        </p:tav>
                                        <p:tav tm="100000">
                                          <p:val>
                                            <p:fltVal val="0"/>
                                          </p:val>
                                        </p:tav>
                                      </p:tavLst>
                                    </p:anim>
                                    <p:animEffect transition="in" filter="fade">
                                      <p:cBhvr>
                                        <p:cTn id="170" dur="1000"/>
                                        <p:tgtEl>
                                          <p:spTgt spid="129"/>
                                        </p:tgtEl>
                                      </p:cBhvr>
                                    </p:animEffect>
                                  </p:childTnLst>
                                </p:cTn>
                              </p:par>
                              <p:par>
                                <p:cTn id="171" presetID="31" presetClass="entr" presetSubtype="0" fill="hold" grpId="0" nodeType="withEffect">
                                  <p:stCondLst>
                                    <p:cond delay="0"/>
                                  </p:stCondLst>
                                  <p:childTnLst>
                                    <p:set>
                                      <p:cBhvr>
                                        <p:cTn id="172" dur="1" fill="hold">
                                          <p:stCondLst>
                                            <p:cond delay="0"/>
                                          </p:stCondLst>
                                        </p:cTn>
                                        <p:tgtEl>
                                          <p:spTgt spid="130"/>
                                        </p:tgtEl>
                                        <p:attrNameLst>
                                          <p:attrName>style.visibility</p:attrName>
                                        </p:attrNameLst>
                                      </p:cBhvr>
                                      <p:to>
                                        <p:strVal val="visible"/>
                                      </p:to>
                                    </p:set>
                                    <p:anim calcmode="lin" valueType="num">
                                      <p:cBhvr>
                                        <p:cTn id="173" dur="1000" fill="hold"/>
                                        <p:tgtEl>
                                          <p:spTgt spid="130"/>
                                        </p:tgtEl>
                                        <p:attrNameLst>
                                          <p:attrName>ppt_w</p:attrName>
                                        </p:attrNameLst>
                                      </p:cBhvr>
                                      <p:tavLst>
                                        <p:tav tm="0">
                                          <p:val>
                                            <p:fltVal val="0"/>
                                          </p:val>
                                        </p:tav>
                                        <p:tav tm="100000">
                                          <p:val>
                                            <p:strVal val="#ppt_w"/>
                                          </p:val>
                                        </p:tav>
                                      </p:tavLst>
                                    </p:anim>
                                    <p:anim calcmode="lin" valueType="num">
                                      <p:cBhvr>
                                        <p:cTn id="174" dur="1000" fill="hold"/>
                                        <p:tgtEl>
                                          <p:spTgt spid="130"/>
                                        </p:tgtEl>
                                        <p:attrNameLst>
                                          <p:attrName>ppt_h</p:attrName>
                                        </p:attrNameLst>
                                      </p:cBhvr>
                                      <p:tavLst>
                                        <p:tav tm="0">
                                          <p:val>
                                            <p:fltVal val="0"/>
                                          </p:val>
                                        </p:tav>
                                        <p:tav tm="100000">
                                          <p:val>
                                            <p:strVal val="#ppt_h"/>
                                          </p:val>
                                        </p:tav>
                                      </p:tavLst>
                                    </p:anim>
                                    <p:anim calcmode="lin" valueType="num">
                                      <p:cBhvr>
                                        <p:cTn id="175" dur="1000" fill="hold"/>
                                        <p:tgtEl>
                                          <p:spTgt spid="130"/>
                                        </p:tgtEl>
                                        <p:attrNameLst>
                                          <p:attrName>style.rotation</p:attrName>
                                        </p:attrNameLst>
                                      </p:cBhvr>
                                      <p:tavLst>
                                        <p:tav tm="0">
                                          <p:val>
                                            <p:fltVal val="90"/>
                                          </p:val>
                                        </p:tav>
                                        <p:tav tm="100000">
                                          <p:val>
                                            <p:fltVal val="0"/>
                                          </p:val>
                                        </p:tav>
                                      </p:tavLst>
                                    </p:anim>
                                    <p:animEffect transition="in" filter="fade">
                                      <p:cBhvr>
                                        <p:cTn id="176" dur="1000"/>
                                        <p:tgtEl>
                                          <p:spTgt spid="130"/>
                                        </p:tgtEl>
                                      </p:cBhvr>
                                    </p:animEffect>
                                  </p:childTnLst>
                                </p:cTn>
                              </p:par>
                              <p:par>
                                <p:cTn id="177" presetID="31" presetClass="entr" presetSubtype="0" fill="hold" grpId="0" nodeType="withEffect">
                                  <p:stCondLst>
                                    <p:cond delay="0"/>
                                  </p:stCondLst>
                                  <p:childTnLst>
                                    <p:set>
                                      <p:cBhvr>
                                        <p:cTn id="178" dur="1" fill="hold">
                                          <p:stCondLst>
                                            <p:cond delay="0"/>
                                          </p:stCondLst>
                                        </p:cTn>
                                        <p:tgtEl>
                                          <p:spTgt spid="131"/>
                                        </p:tgtEl>
                                        <p:attrNameLst>
                                          <p:attrName>style.visibility</p:attrName>
                                        </p:attrNameLst>
                                      </p:cBhvr>
                                      <p:to>
                                        <p:strVal val="visible"/>
                                      </p:to>
                                    </p:set>
                                    <p:anim calcmode="lin" valueType="num">
                                      <p:cBhvr>
                                        <p:cTn id="179" dur="1000" fill="hold"/>
                                        <p:tgtEl>
                                          <p:spTgt spid="131"/>
                                        </p:tgtEl>
                                        <p:attrNameLst>
                                          <p:attrName>ppt_w</p:attrName>
                                        </p:attrNameLst>
                                      </p:cBhvr>
                                      <p:tavLst>
                                        <p:tav tm="0">
                                          <p:val>
                                            <p:fltVal val="0"/>
                                          </p:val>
                                        </p:tav>
                                        <p:tav tm="100000">
                                          <p:val>
                                            <p:strVal val="#ppt_w"/>
                                          </p:val>
                                        </p:tav>
                                      </p:tavLst>
                                    </p:anim>
                                    <p:anim calcmode="lin" valueType="num">
                                      <p:cBhvr>
                                        <p:cTn id="180" dur="1000" fill="hold"/>
                                        <p:tgtEl>
                                          <p:spTgt spid="131"/>
                                        </p:tgtEl>
                                        <p:attrNameLst>
                                          <p:attrName>ppt_h</p:attrName>
                                        </p:attrNameLst>
                                      </p:cBhvr>
                                      <p:tavLst>
                                        <p:tav tm="0">
                                          <p:val>
                                            <p:fltVal val="0"/>
                                          </p:val>
                                        </p:tav>
                                        <p:tav tm="100000">
                                          <p:val>
                                            <p:strVal val="#ppt_h"/>
                                          </p:val>
                                        </p:tav>
                                      </p:tavLst>
                                    </p:anim>
                                    <p:anim calcmode="lin" valueType="num">
                                      <p:cBhvr>
                                        <p:cTn id="181" dur="1000" fill="hold"/>
                                        <p:tgtEl>
                                          <p:spTgt spid="131"/>
                                        </p:tgtEl>
                                        <p:attrNameLst>
                                          <p:attrName>style.rotation</p:attrName>
                                        </p:attrNameLst>
                                      </p:cBhvr>
                                      <p:tavLst>
                                        <p:tav tm="0">
                                          <p:val>
                                            <p:fltVal val="90"/>
                                          </p:val>
                                        </p:tav>
                                        <p:tav tm="100000">
                                          <p:val>
                                            <p:fltVal val="0"/>
                                          </p:val>
                                        </p:tav>
                                      </p:tavLst>
                                    </p:anim>
                                    <p:animEffect transition="in" filter="fade">
                                      <p:cBhvr>
                                        <p:cTn id="182" dur="1000"/>
                                        <p:tgtEl>
                                          <p:spTgt spid="131"/>
                                        </p:tgtEl>
                                      </p:cBhvr>
                                    </p:animEffect>
                                  </p:childTnLst>
                                </p:cTn>
                              </p:par>
                              <p:par>
                                <p:cTn id="183" presetID="31" presetClass="entr" presetSubtype="0" fill="hold" grpId="0" nodeType="withEffect">
                                  <p:stCondLst>
                                    <p:cond delay="0"/>
                                  </p:stCondLst>
                                  <p:childTnLst>
                                    <p:set>
                                      <p:cBhvr>
                                        <p:cTn id="184" dur="1" fill="hold">
                                          <p:stCondLst>
                                            <p:cond delay="0"/>
                                          </p:stCondLst>
                                        </p:cTn>
                                        <p:tgtEl>
                                          <p:spTgt spid="132"/>
                                        </p:tgtEl>
                                        <p:attrNameLst>
                                          <p:attrName>style.visibility</p:attrName>
                                        </p:attrNameLst>
                                      </p:cBhvr>
                                      <p:to>
                                        <p:strVal val="visible"/>
                                      </p:to>
                                    </p:set>
                                    <p:anim calcmode="lin" valueType="num">
                                      <p:cBhvr>
                                        <p:cTn id="185" dur="1000" fill="hold"/>
                                        <p:tgtEl>
                                          <p:spTgt spid="132"/>
                                        </p:tgtEl>
                                        <p:attrNameLst>
                                          <p:attrName>ppt_w</p:attrName>
                                        </p:attrNameLst>
                                      </p:cBhvr>
                                      <p:tavLst>
                                        <p:tav tm="0">
                                          <p:val>
                                            <p:fltVal val="0"/>
                                          </p:val>
                                        </p:tav>
                                        <p:tav tm="100000">
                                          <p:val>
                                            <p:strVal val="#ppt_w"/>
                                          </p:val>
                                        </p:tav>
                                      </p:tavLst>
                                    </p:anim>
                                    <p:anim calcmode="lin" valueType="num">
                                      <p:cBhvr>
                                        <p:cTn id="186" dur="1000" fill="hold"/>
                                        <p:tgtEl>
                                          <p:spTgt spid="132"/>
                                        </p:tgtEl>
                                        <p:attrNameLst>
                                          <p:attrName>ppt_h</p:attrName>
                                        </p:attrNameLst>
                                      </p:cBhvr>
                                      <p:tavLst>
                                        <p:tav tm="0">
                                          <p:val>
                                            <p:fltVal val="0"/>
                                          </p:val>
                                        </p:tav>
                                        <p:tav tm="100000">
                                          <p:val>
                                            <p:strVal val="#ppt_h"/>
                                          </p:val>
                                        </p:tav>
                                      </p:tavLst>
                                    </p:anim>
                                    <p:anim calcmode="lin" valueType="num">
                                      <p:cBhvr>
                                        <p:cTn id="187" dur="1000" fill="hold"/>
                                        <p:tgtEl>
                                          <p:spTgt spid="132"/>
                                        </p:tgtEl>
                                        <p:attrNameLst>
                                          <p:attrName>style.rotation</p:attrName>
                                        </p:attrNameLst>
                                      </p:cBhvr>
                                      <p:tavLst>
                                        <p:tav tm="0">
                                          <p:val>
                                            <p:fltVal val="90"/>
                                          </p:val>
                                        </p:tav>
                                        <p:tav tm="100000">
                                          <p:val>
                                            <p:fltVal val="0"/>
                                          </p:val>
                                        </p:tav>
                                      </p:tavLst>
                                    </p:anim>
                                    <p:animEffect transition="in" filter="fade">
                                      <p:cBhvr>
                                        <p:cTn id="188" dur="1000"/>
                                        <p:tgtEl>
                                          <p:spTgt spid="132"/>
                                        </p:tgtEl>
                                      </p:cBhvr>
                                    </p:animEffect>
                                  </p:childTnLst>
                                </p:cTn>
                              </p:par>
                              <p:par>
                                <p:cTn id="189" presetID="31" presetClass="entr" presetSubtype="0" fill="hold" grpId="0" nodeType="withEffect">
                                  <p:stCondLst>
                                    <p:cond delay="0"/>
                                  </p:stCondLst>
                                  <p:childTnLst>
                                    <p:set>
                                      <p:cBhvr>
                                        <p:cTn id="190" dur="1" fill="hold">
                                          <p:stCondLst>
                                            <p:cond delay="0"/>
                                          </p:stCondLst>
                                        </p:cTn>
                                        <p:tgtEl>
                                          <p:spTgt spid="133"/>
                                        </p:tgtEl>
                                        <p:attrNameLst>
                                          <p:attrName>style.visibility</p:attrName>
                                        </p:attrNameLst>
                                      </p:cBhvr>
                                      <p:to>
                                        <p:strVal val="visible"/>
                                      </p:to>
                                    </p:set>
                                    <p:anim calcmode="lin" valueType="num">
                                      <p:cBhvr>
                                        <p:cTn id="191" dur="1000" fill="hold"/>
                                        <p:tgtEl>
                                          <p:spTgt spid="133"/>
                                        </p:tgtEl>
                                        <p:attrNameLst>
                                          <p:attrName>ppt_w</p:attrName>
                                        </p:attrNameLst>
                                      </p:cBhvr>
                                      <p:tavLst>
                                        <p:tav tm="0">
                                          <p:val>
                                            <p:fltVal val="0"/>
                                          </p:val>
                                        </p:tav>
                                        <p:tav tm="100000">
                                          <p:val>
                                            <p:strVal val="#ppt_w"/>
                                          </p:val>
                                        </p:tav>
                                      </p:tavLst>
                                    </p:anim>
                                    <p:anim calcmode="lin" valueType="num">
                                      <p:cBhvr>
                                        <p:cTn id="192" dur="1000" fill="hold"/>
                                        <p:tgtEl>
                                          <p:spTgt spid="133"/>
                                        </p:tgtEl>
                                        <p:attrNameLst>
                                          <p:attrName>ppt_h</p:attrName>
                                        </p:attrNameLst>
                                      </p:cBhvr>
                                      <p:tavLst>
                                        <p:tav tm="0">
                                          <p:val>
                                            <p:fltVal val="0"/>
                                          </p:val>
                                        </p:tav>
                                        <p:tav tm="100000">
                                          <p:val>
                                            <p:strVal val="#ppt_h"/>
                                          </p:val>
                                        </p:tav>
                                      </p:tavLst>
                                    </p:anim>
                                    <p:anim calcmode="lin" valueType="num">
                                      <p:cBhvr>
                                        <p:cTn id="193" dur="1000" fill="hold"/>
                                        <p:tgtEl>
                                          <p:spTgt spid="133"/>
                                        </p:tgtEl>
                                        <p:attrNameLst>
                                          <p:attrName>style.rotation</p:attrName>
                                        </p:attrNameLst>
                                      </p:cBhvr>
                                      <p:tavLst>
                                        <p:tav tm="0">
                                          <p:val>
                                            <p:fltVal val="90"/>
                                          </p:val>
                                        </p:tav>
                                        <p:tav tm="100000">
                                          <p:val>
                                            <p:fltVal val="0"/>
                                          </p:val>
                                        </p:tav>
                                      </p:tavLst>
                                    </p:anim>
                                    <p:animEffect transition="in" filter="fade">
                                      <p:cBhvr>
                                        <p:cTn id="194" dur="1000"/>
                                        <p:tgtEl>
                                          <p:spTgt spid="133"/>
                                        </p:tgtEl>
                                      </p:cBhvr>
                                    </p:animEffect>
                                  </p:childTnLst>
                                </p:cTn>
                              </p:par>
                              <p:par>
                                <p:cTn id="195" presetID="31" presetClass="entr" presetSubtype="0" fill="hold" grpId="0" nodeType="withEffect">
                                  <p:stCondLst>
                                    <p:cond delay="0"/>
                                  </p:stCondLst>
                                  <p:childTnLst>
                                    <p:set>
                                      <p:cBhvr>
                                        <p:cTn id="196" dur="1" fill="hold">
                                          <p:stCondLst>
                                            <p:cond delay="0"/>
                                          </p:stCondLst>
                                        </p:cTn>
                                        <p:tgtEl>
                                          <p:spTgt spid="134"/>
                                        </p:tgtEl>
                                        <p:attrNameLst>
                                          <p:attrName>style.visibility</p:attrName>
                                        </p:attrNameLst>
                                      </p:cBhvr>
                                      <p:to>
                                        <p:strVal val="visible"/>
                                      </p:to>
                                    </p:set>
                                    <p:anim calcmode="lin" valueType="num">
                                      <p:cBhvr>
                                        <p:cTn id="197" dur="1000" fill="hold"/>
                                        <p:tgtEl>
                                          <p:spTgt spid="134"/>
                                        </p:tgtEl>
                                        <p:attrNameLst>
                                          <p:attrName>ppt_w</p:attrName>
                                        </p:attrNameLst>
                                      </p:cBhvr>
                                      <p:tavLst>
                                        <p:tav tm="0">
                                          <p:val>
                                            <p:fltVal val="0"/>
                                          </p:val>
                                        </p:tav>
                                        <p:tav tm="100000">
                                          <p:val>
                                            <p:strVal val="#ppt_w"/>
                                          </p:val>
                                        </p:tav>
                                      </p:tavLst>
                                    </p:anim>
                                    <p:anim calcmode="lin" valueType="num">
                                      <p:cBhvr>
                                        <p:cTn id="198" dur="1000" fill="hold"/>
                                        <p:tgtEl>
                                          <p:spTgt spid="134"/>
                                        </p:tgtEl>
                                        <p:attrNameLst>
                                          <p:attrName>ppt_h</p:attrName>
                                        </p:attrNameLst>
                                      </p:cBhvr>
                                      <p:tavLst>
                                        <p:tav tm="0">
                                          <p:val>
                                            <p:fltVal val="0"/>
                                          </p:val>
                                        </p:tav>
                                        <p:tav tm="100000">
                                          <p:val>
                                            <p:strVal val="#ppt_h"/>
                                          </p:val>
                                        </p:tav>
                                      </p:tavLst>
                                    </p:anim>
                                    <p:anim calcmode="lin" valueType="num">
                                      <p:cBhvr>
                                        <p:cTn id="199" dur="1000" fill="hold"/>
                                        <p:tgtEl>
                                          <p:spTgt spid="134"/>
                                        </p:tgtEl>
                                        <p:attrNameLst>
                                          <p:attrName>style.rotation</p:attrName>
                                        </p:attrNameLst>
                                      </p:cBhvr>
                                      <p:tavLst>
                                        <p:tav tm="0">
                                          <p:val>
                                            <p:fltVal val="90"/>
                                          </p:val>
                                        </p:tav>
                                        <p:tav tm="100000">
                                          <p:val>
                                            <p:fltVal val="0"/>
                                          </p:val>
                                        </p:tav>
                                      </p:tavLst>
                                    </p:anim>
                                    <p:animEffect transition="in" filter="fade">
                                      <p:cBhvr>
                                        <p:cTn id="200" dur="1000"/>
                                        <p:tgtEl>
                                          <p:spTgt spid="134"/>
                                        </p:tgtEl>
                                      </p:cBhvr>
                                    </p:animEffect>
                                  </p:childTnLst>
                                </p:cTn>
                              </p:par>
                              <p:par>
                                <p:cTn id="201" presetID="31" presetClass="entr" presetSubtype="0" fill="hold" grpId="0" nodeType="withEffect">
                                  <p:stCondLst>
                                    <p:cond delay="0"/>
                                  </p:stCondLst>
                                  <p:childTnLst>
                                    <p:set>
                                      <p:cBhvr>
                                        <p:cTn id="202" dur="1" fill="hold">
                                          <p:stCondLst>
                                            <p:cond delay="0"/>
                                          </p:stCondLst>
                                        </p:cTn>
                                        <p:tgtEl>
                                          <p:spTgt spid="135"/>
                                        </p:tgtEl>
                                        <p:attrNameLst>
                                          <p:attrName>style.visibility</p:attrName>
                                        </p:attrNameLst>
                                      </p:cBhvr>
                                      <p:to>
                                        <p:strVal val="visible"/>
                                      </p:to>
                                    </p:set>
                                    <p:anim calcmode="lin" valueType="num">
                                      <p:cBhvr>
                                        <p:cTn id="203" dur="1000" fill="hold"/>
                                        <p:tgtEl>
                                          <p:spTgt spid="135"/>
                                        </p:tgtEl>
                                        <p:attrNameLst>
                                          <p:attrName>ppt_w</p:attrName>
                                        </p:attrNameLst>
                                      </p:cBhvr>
                                      <p:tavLst>
                                        <p:tav tm="0">
                                          <p:val>
                                            <p:fltVal val="0"/>
                                          </p:val>
                                        </p:tav>
                                        <p:tav tm="100000">
                                          <p:val>
                                            <p:strVal val="#ppt_w"/>
                                          </p:val>
                                        </p:tav>
                                      </p:tavLst>
                                    </p:anim>
                                    <p:anim calcmode="lin" valueType="num">
                                      <p:cBhvr>
                                        <p:cTn id="204" dur="1000" fill="hold"/>
                                        <p:tgtEl>
                                          <p:spTgt spid="135"/>
                                        </p:tgtEl>
                                        <p:attrNameLst>
                                          <p:attrName>ppt_h</p:attrName>
                                        </p:attrNameLst>
                                      </p:cBhvr>
                                      <p:tavLst>
                                        <p:tav tm="0">
                                          <p:val>
                                            <p:fltVal val="0"/>
                                          </p:val>
                                        </p:tav>
                                        <p:tav tm="100000">
                                          <p:val>
                                            <p:strVal val="#ppt_h"/>
                                          </p:val>
                                        </p:tav>
                                      </p:tavLst>
                                    </p:anim>
                                    <p:anim calcmode="lin" valueType="num">
                                      <p:cBhvr>
                                        <p:cTn id="205" dur="1000" fill="hold"/>
                                        <p:tgtEl>
                                          <p:spTgt spid="135"/>
                                        </p:tgtEl>
                                        <p:attrNameLst>
                                          <p:attrName>style.rotation</p:attrName>
                                        </p:attrNameLst>
                                      </p:cBhvr>
                                      <p:tavLst>
                                        <p:tav tm="0">
                                          <p:val>
                                            <p:fltVal val="90"/>
                                          </p:val>
                                        </p:tav>
                                        <p:tav tm="100000">
                                          <p:val>
                                            <p:fltVal val="0"/>
                                          </p:val>
                                        </p:tav>
                                      </p:tavLst>
                                    </p:anim>
                                    <p:animEffect transition="in" filter="fade">
                                      <p:cBhvr>
                                        <p:cTn id="206" dur="1000"/>
                                        <p:tgtEl>
                                          <p:spTgt spid="135"/>
                                        </p:tgtEl>
                                      </p:cBhvr>
                                    </p:animEffect>
                                  </p:childTnLst>
                                </p:cTn>
                              </p:par>
                              <p:par>
                                <p:cTn id="207" presetID="31" presetClass="entr" presetSubtype="0" fill="hold" grpId="0" nodeType="withEffect">
                                  <p:stCondLst>
                                    <p:cond delay="0"/>
                                  </p:stCondLst>
                                  <p:childTnLst>
                                    <p:set>
                                      <p:cBhvr>
                                        <p:cTn id="208" dur="1" fill="hold">
                                          <p:stCondLst>
                                            <p:cond delay="0"/>
                                          </p:stCondLst>
                                        </p:cTn>
                                        <p:tgtEl>
                                          <p:spTgt spid="136"/>
                                        </p:tgtEl>
                                        <p:attrNameLst>
                                          <p:attrName>style.visibility</p:attrName>
                                        </p:attrNameLst>
                                      </p:cBhvr>
                                      <p:to>
                                        <p:strVal val="visible"/>
                                      </p:to>
                                    </p:set>
                                    <p:anim calcmode="lin" valueType="num">
                                      <p:cBhvr>
                                        <p:cTn id="209" dur="1000" fill="hold"/>
                                        <p:tgtEl>
                                          <p:spTgt spid="136"/>
                                        </p:tgtEl>
                                        <p:attrNameLst>
                                          <p:attrName>ppt_w</p:attrName>
                                        </p:attrNameLst>
                                      </p:cBhvr>
                                      <p:tavLst>
                                        <p:tav tm="0">
                                          <p:val>
                                            <p:fltVal val="0"/>
                                          </p:val>
                                        </p:tav>
                                        <p:tav tm="100000">
                                          <p:val>
                                            <p:strVal val="#ppt_w"/>
                                          </p:val>
                                        </p:tav>
                                      </p:tavLst>
                                    </p:anim>
                                    <p:anim calcmode="lin" valueType="num">
                                      <p:cBhvr>
                                        <p:cTn id="210" dur="1000" fill="hold"/>
                                        <p:tgtEl>
                                          <p:spTgt spid="136"/>
                                        </p:tgtEl>
                                        <p:attrNameLst>
                                          <p:attrName>ppt_h</p:attrName>
                                        </p:attrNameLst>
                                      </p:cBhvr>
                                      <p:tavLst>
                                        <p:tav tm="0">
                                          <p:val>
                                            <p:fltVal val="0"/>
                                          </p:val>
                                        </p:tav>
                                        <p:tav tm="100000">
                                          <p:val>
                                            <p:strVal val="#ppt_h"/>
                                          </p:val>
                                        </p:tav>
                                      </p:tavLst>
                                    </p:anim>
                                    <p:anim calcmode="lin" valueType="num">
                                      <p:cBhvr>
                                        <p:cTn id="211" dur="1000" fill="hold"/>
                                        <p:tgtEl>
                                          <p:spTgt spid="136"/>
                                        </p:tgtEl>
                                        <p:attrNameLst>
                                          <p:attrName>style.rotation</p:attrName>
                                        </p:attrNameLst>
                                      </p:cBhvr>
                                      <p:tavLst>
                                        <p:tav tm="0">
                                          <p:val>
                                            <p:fltVal val="90"/>
                                          </p:val>
                                        </p:tav>
                                        <p:tav tm="100000">
                                          <p:val>
                                            <p:fltVal val="0"/>
                                          </p:val>
                                        </p:tav>
                                      </p:tavLst>
                                    </p:anim>
                                    <p:animEffect transition="in" filter="fade">
                                      <p:cBhvr>
                                        <p:cTn id="212" dur="1000"/>
                                        <p:tgtEl>
                                          <p:spTgt spid="136"/>
                                        </p:tgtEl>
                                      </p:cBhvr>
                                    </p:animEffect>
                                  </p:childTnLst>
                                </p:cTn>
                              </p:par>
                              <p:par>
                                <p:cTn id="213" presetID="31" presetClass="entr" presetSubtype="0" fill="hold" grpId="0" nodeType="withEffect">
                                  <p:stCondLst>
                                    <p:cond delay="0"/>
                                  </p:stCondLst>
                                  <p:childTnLst>
                                    <p:set>
                                      <p:cBhvr>
                                        <p:cTn id="214" dur="1" fill="hold">
                                          <p:stCondLst>
                                            <p:cond delay="0"/>
                                          </p:stCondLst>
                                        </p:cTn>
                                        <p:tgtEl>
                                          <p:spTgt spid="137"/>
                                        </p:tgtEl>
                                        <p:attrNameLst>
                                          <p:attrName>style.visibility</p:attrName>
                                        </p:attrNameLst>
                                      </p:cBhvr>
                                      <p:to>
                                        <p:strVal val="visible"/>
                                      </p:to>
                                    </p:set>
                                    <p:anim calcmode="lin" valueType="num">
                                      <p:cBhvr>
                                        <p:cTn id="215" dur="1000" fill="hold"/>
                                        <p:tgtEl>
                                          <p:spTgt spid="137"/>
                                        </p:tgtEl>
                                        <p:attrNameLst>
                                          <p:attrName>ppt_w</p:attrName>
                                        </p:attrNameLst>
                                      </p:cBhvr>
                                      <p:tavLst>
                                        <p:tav tm="0">
                                          <p:val>
                                            <p:fltVal val="0"/>
                                          </p:val>
                                        </p:tav>
                                        <p:tav tm="100000">
                                          <p:val>
                                            <p:strVal val="#ppt_w"/>
                                          </p:val>
                                        </p:tav>
                                      </p:tavLst>
                                    </p:anim>
                                    <p:anim calcmode="lin" valueType="num">
                                      <p:cBhvr>
                                        <p:cTn id="216" dur="1000" fill="hold"/>
                                        <p:tgtEl>
                                          <p:spTgt spid="137"/>
                                        </p:tgtEl>
                                        <p:attrNameLst>
                                          <p:attrName>ppt_h</p:attrName>
                                        </p:attrNameLst>
                                      </p:cBhvr>
                                      <p:tavLst>
                                        <p:tav tm="0">
                                          <p:val>
                                            <p:fltVal val="0"/>
                                          </p:val>
                                        </p:tav>
                                        <p:tav tm="100000">
                                          <p:val>
                                            <p:strVal val="#ppt_h"/>
                                          </p:val>
                                        </p:tav>
                                      </p:tavLst>
                                    </p:anim>
                                    <p:anim calcmode="lin" valueType="num">
                                      <p:cBhvr>
                                        <p:cTn id="217" dur="1000" fill="hold"/>
                                        <p:tgtEl>
                                          <p:spTgt spid="137"/>
                                        </p:tgtEl>
                                        <p:attrNameLst>
                                          <p:attrName>style.rotation</p:attrName>
                                        </p:attrNameLst>
                                      </p:cBhvr>
                                      <p:tavLst>
                                        <p:tav tm="0">
                                          <p:val>
                                            <p:fltVal val="90"/>
                                          </p:val>
                                        </p:tav>
                                        <p:tav tm="100000">
                                          <p:val>
                                            <p:fltVal val="0"/>
                                          </p:val>
                                        </p:tav>
                                      </p:tavLst>
                                    </p:anim>
                                    <p:animEffect transition="in" filter="fade">
                                      <p:cBhvr>
                                        <p:cTn id="218" dur="1000"/>
                                        <p:tgtEl>
                                          <p:spTgt spid="137"/>
                                        </p:tgtEl>
                                      </p:cBhvr>
                                    </p:animEffect>
                                  </p:childTnLst>
                                </p:cTn>
                              </p:par>
                            </p:childTnLst>
                          </p:cTn>
                        </p:par>
                        <p:par>
                          <p:cTn id="219" fill="hold">
                            <p:stCondLst>
                              <p:cond delay="2000"/>
                            </p:stCondLst>
                            <p:childTnLst>
                              <p:par>
                                <p:cTn id="220" presetID="47" presetClass="entr" presetSubtype="0" fill="hold" nodeType="afterEffect">
                                  <p:stCondLst>
                                    <p:cond delay="0"/>
                                  </p:stCondLst>
                                  <p:childTnLst>
                                    <p:set>
                                      <p:cBhvr>
                                        <p:cTn id="221" dur="1" fill="hold">
                                          <p:stCondLst>
                                            <p:cond delay="0"/>
                                          </p:stCondLst>
                                        </p:cTn>
                                        <p:tgtEl>
                                          <p:spTgt spid="50"/>
                                        </p:tgtEl>
                                        <p:attrNameLst>
                                          <p:attrName>style.visibility</p:attrName>
                                        </p:attrNameLst>
                                      </p:cBhvr>
                                      <p:to>
                                        <p:strVal val="visible"/>
                                      </p:to>
                                    </p:set>
                                    <p:animEffect transition="in" filter="fade">
                                      <p:cBhvr>
                                        <p:cTn id="222" dur="1000"/>
                                        <p:tgtEl>
                                          <p:spTgt spid="50"/>
                                        </p:tgtEl>
                                      </p:cBhvr>
                                    </p:animEffect>
                                    <p:anim calcmode="lin" valueType="num">
                                      <p:cBhvr>
                                        <p:cTn id="223" dur="1000" fill="hold"/>
                                        <p:tgtEl>
                                          <p:spTgt spid="50"/>
                                        </p:tgtEl>
                                        <p:attrNameLst>
                                          <p:attrName>ppt_x</p:attrName>
                                        </p:attrNameLst>
                                      </p:cBhvr>
                                      <p:tavLst>
                                        <p:tav tm="0">
                                          <p:val>
                                            <p:strVal val="#ppt_x"/>
                                          </p:val>
                                        </p:tav>
                                        <p:tav tm="100000">
                                          <p:val>
                                            <p:strVal val="#ppt_x"/>
                                          </p:val>
                                        </p:tav>
                                      </p:tavLst>
                                    </p:anim>
                                    <p:anim calcmode="lin" valueType="num">
                                      <p:cBhvr>
                                        <p:cTn id="224" dur="1000" fill="hold"/>
                                        <p:tgtEl>
                                          <p:spTgt spid="50"/>
                                        </p:tgtEl>
                                        <p:attrNameLst>
                                          <p:attrName>ppt_y</p:attrName>
                                        </p:attrNameLst>
                                      </p:cBhvr>
                                      <p:tavLst>
                                        <p:tav tm="0">
                                          <p:val>
                                            <p:strVal val="#ppt_y-.1"/>
                                          </p:val>
                                        </p:tav>
                                        <p:tav tm="100000">
                                          <p:val>
                                            <p:strVal val="#ppt_y"/>
                                          </p:val>
                                        </p:tav>
                                      </p:tavLst>
                                    </p:anim>
                                  </p:childTnLst>
                                </p:cTn>
                              </p:par>
                            </p:childTnLst>
                          </p:cTn>
                        </p:par>
                        <p:par>
                          <p:cTn id="225" fill="hold">
                            <p:stCondLst>
                              <p:cond delay="3000"/>
                            </p:stCondLst>
                            <p:childTnLst>
                              <p:par>
                                <p:cTn id="226" presetID="22" presetClass="entr" presetSubtype="2" fill="hold" nodeType="afterEffect">
                                  <p:stCondLst>
                                    <p:cond delay="0"/>
                                  </p:stCondLst>
                                  <p:childTnLst>
                                    <p:set>
                                      <p:cBhvr>
                                        <p:cTn id="227" dur="1" fill="hold">
                                          <p:stCondLst>
                                            <p:cond delay="0"/>
                                          </p:stCondLst>
                                        </p:cTn>
                                        <p:tgtEl>
                                          <p:spTgt spid="41"/>
                                        </p:tgtEl>
                                        <p:attrNameLst>
                                          <p:attrName>style.visibility</p:attrName>
                                        </p:attrNameLst>
                                      </p:cBhvr>
                                      <p:to>
                                        <p:strVal val="visible"/>
                                      </p:to>
                                    </p:set>
                                    <p:animEffect transition="in" filter="wipe(right)">
                                      <p:cBhvr>
                                        <p:cTn id="228" dur="500"/>
                                        <p:tgtEl>
                                          <p:spTgt spid="41"/>
                                        </p:tgtEl>
                                      </p:cBhvr>
                                    </p:animEffect>
                                  </p:childTnLst>
                                </p:cTn>
                              </p:par>
                            </p:childTnLst>
                          </p:cTn>
                        </p:par>
                        <p:par>
                          <p:cTn id="229" fill="hold">
                            <p:stCondLst>
                              <p:cond delay="3500"/>
                            </p:stCondLst>
                            <p:childTnLst>
                              <p:par>
                                <p:cTn id="230" presetID="42" presetClass="entr" presetSubtype="0" fill="hold" grpId="0" nodeType="afterEffect">
                                  <p:stCondLst>
                                    <p:cond delay="0"/>
                                  </p:stCondLst>
                                  <p:childTnLst>
                                    <p:set>
                                      <p:cBhvr>
                                        <p:cTn id="231" dur="1" fill="hold">
                                          <p:stCondLst>
                                            <p:cond delay="0"/>
                                          </p:stCondLst>
                                        </p:cTn>
                                        <p:tgtEl>
                                          <p:spTgt spid="40"/>
                                        </p:tgtEl>
                                        <p:attrNameLst>
                                          <p:attrName>style.visibility</p:attrName>
                                        </p:attrNameLst>
                                      </p:cBhvr>
                                      <p:to>
                                        <p:strVal val="visible"/>
                                      </p:to>
                                    </p:set>
                                    <p:animEffect transition="in" filter="fade">
                                      <p:cBhvr>
                                        <p:cTn id="232" dur="1000"/>
                                        <p:tgtEl>
                                          <p:spTgt spid="40"/>
                                        </p:tgtEl>
                                      </p:cBhvr>
                                    </p:animEffect>
                                    <p:anim calcmode="lin" valueType="num">
                                      <p:cBhvr>
                                        <p:cTn id="233" dur="1000" fill="hold"/>
                                        <p:tgtEl>
                                          <p:spTgt spid="40"/>
                                        </p:tgtEl>
                                        <p:attrNameLst>
                                          <p:attrName>ppt_x</p:attrName>
                                        </p:attrNameLst>
                                      </p:cBhvr>
                                      <p:tavLst>
                                        <p:tav tm="0">
                                          <p:val>
                                            <p:strVal val="#ppt_x"/>
                                          </p:val>
                                        </p:tav>
                                        <p:tav tm="100000">
                                          <p:val>
                                            <p:strVal val="#ppt_x"/>
                                          </p:val>
                                        </p:tav>
                                      </p:tavLst>
                                    </p:anim>
                                    <p:anim calcmode="lin" valueType="num">
                                      <p:cBhvr>
                                        <p:cTn id="234" dur="1000" fill="hold"/>
                                        <p:tgtEl>
                                          <p:spTgt spid="40"/>
                                        </p:tgtEl>
                                        <p:attrNameLst>
                                          <p:attrName>ppt_y</p:attrName>
                                        </p:attrNameLst>
                                      </p:cBhvr>
                                      <p:tavLst>
                                        <p:tav tm="0">
                                          <p:val>
                                            <p:strVal val="#ppt_y+.1"/>
                                          </p:val>
                                        </p:tav>
                                        <p:tav tm="100000">
                                          <p:val>
                                            <p:strVal val="#ppt_y"/>
                                          </p:val>
                                        </p:tav>
                                      </p:tavLst>
                                    </p:anim>
                                  </p:childTnLst>
                                </p:cTn>
                              </p:par>
                            </p:childTnLst>
                          </p:cTn>
                        </p:par>
                        <p:par>
                          <p:cTn id="235" fill="hold">
                            <p:stCondLst>
                              <p:cond delay="4500"/>
                            </p:stCondLst>
                            <p:childTnLst>
                              <p:par>
                                <p:cTn id="236" presetID="47" presetClass="entr" presetSubtype="0" fill="hold" nodeType="afterEffect">
                                  <p:stCondLst>
                                    <p:cond delay="0"/>
                                  </p:stCondLst>
                                  <p:childTnLst>
                                    <p:set>
                                      <p:cBhvr>
                                        <p:cTn id="237" dur="1" fill="hold">
                                          <p:stCondLst>
                                            <p:cond delay="0"/>
                                          </p:stCondLst>
                                        </p:cTn>
                                        <p:tgtEl>
                                          <p:spTgt spid="78"/>
                                        </p:tgtEl>
                                        <p:attrNameLst>
                                          <p:attrName>style.visibility</p:attrName>
                                        </p:attrNameLst>
                                      </p:cBhvr>
                                      <p:to>
                                        <p:strVal val="visible"/>
                                      </p:to>
                                    </p:set>
                                    <p:animEffect transition="in" filter="fade">
                                      <p:cBhvr>
                                        <p:cTn id="238" dur="1000"/>
                                        <p:tgtEl>
                                          <p:spTgt spid="78"/>
                                        </p:tgtEl>
                                      </p:cBhvr>
                                    </p:animEffect>
                                    <p:anim calcmode="lin" valueType="num">
                                      <p:cBhvr>
                                        <p:cTn id="239" dur="1000" fill="hold"/>
                                        <p:tgtEl>
                                          <p:spTgt spid="78"/>
                                        </p:tgtEl>
                                        <p:attrNameLst>
                                          <p:attrName>ppt_x</p:attrName>
                                        </p:attrNameLst>
                                      </p:cBhvr>
                                      <p:tavLst>
                                        <p:tav tm="0">
                                          <p:val>
                                            <p:strVal val="#ppt_x"/>
                                          </p:val>
                                        </p:tav>
                                        <p:tav tm="100000">
                                          <p:val>
                                            <p:strVal val="#ppt_x"/>
                                          </p:val>
                                        </p:tav>
                                      </p:tavLst>
                                    </p:anim>
                                    <p:anim calcmode="lin" valueType="num">
                                      <p:cBhvr>
                                        <p:cTn id="240" dur="1000" fill="hold"/>
                                        <p:tgtEl>
                                          <p:spTgt spid="78"/>
                                        </p:tgtEl>
                                        <p:attrNameLst>
                                          <p:attrName>ppt_y</p:attrName>
                                        </p:attrNameLst>
                                      </p:cBhvr>
                                      <p:tavLst>
                                        <p:tav tm="0">
                                          <p:val>
                                            <p:strVal val="#ppt_y-.1"/>
                                          </p:val>
                                        </p:tav>
                                        <p:tav tm="100000">
                                          <p:val>
                                            <p:strVal val="#ppt_y"/>
                                          </p:val>
                                        </p:tav>
                                      </p:tavLst>
                                    </p:anim>
                                  </p:childTnLst>
                                </p:cTn>
                              </p:par>
                            </p:childTnLst>
                          </p:cTn>
                        </p:par>
                        <p:par>
                          <p:cTn id="241" fill="hold">
                            <p:stCondLst>
                              <p:cond delay="5500"/>
                            </p:stCondLst>
                            <p:childTnLst>
                              <p:par>
                                <p:cTn id="242" presetID="22" presetClass="entr" presetSubtype="8" fill="hold" nodeType="afterEffect">
                                  <p:stCondLst>
                                    <p:cond delay="0"/>
                                  </p:stCondLst>
                                  <p:childTnLst>
                                    <p:set>
                                      <p:cBhvr>
                                        <p:cTn id="243" dur="1" fill="hold">
                                          <p:stCondLst>
                                            <p:cond delay="0"/>
                                          </p:stCondLst>
                                        </p:cTn>
                                        <p:tgtEl>
                                          <p:spTgt spid="44"/>
                                        </p:tgtEl>
                                        <p:attrNameLst>
                                          <p:attrName>style.visibility</p:attrName>
                                        </p:attrNameLst>
                                      </p:cBhvr>
                                      <p:to>
                                        <p:strVal val="visible"/>
                                      </p:to>
                                    </p:set>
                                    <p:animEffect transition="in" filter="wipe(left)">
                                      <p:cBhvr>
                                        <p:cTn id="244" dur="500"/>
                                        <p:tgtEl>
                                          <p:spTgt spid="44"/>
                                        </p:tgtEl>
                                      </p:cBhvr>
                                    </p:animEffect>
                                  </p:childTnLst>
                                </p:cTn>
                              </p:par>
                            </p:childTnLst>
                          </p:cTn>
                        </p:par>
                        <p:par>
                          <p:cTn id="245" fill="hold">
                            <p:stCondLst>
                              <p:cond delay="6000"/>
                            </p:stCondLst>
                            <p:childTnLst>
                              <p:par>
                                <p:cTn id="246" presetID="42" presetClass="entr" presetSubtype="0" fill="hold" grpId="0" nodeType="afterEffect">
                                  <p:stCondLst>
                                    <p:cond delay="0"/>
                                  </p:stCondLst>
                                  <p:childTnLst>
                                    <p:set>
                                      <p:cBhvr>
                                        <p:cTn id="247" dur="1" fill="hold">
                                          <p:stCondLst>
                                            <p:cond delay="0"/>
                                          </p:stCondLst>
                                        </p:cTn>
                                        <p:tgtEl>
                                          <p:spTgt spid="38"/>
                                        </p:tgtEl>
                                        <p:attrNameLst>
                                          <p:attrName>style.visibility</p:attrName>
                                        </p:attrNameLst>
                                      </p:cBhvr>
                                      <p:to>
                                        <p:strVal val="visible"/>
                                      </p:to>
                                    </p:set>
                                    <p:animEffect transition="in" filter="fade">
                                      <p:cBhvr>
                                        <p:cTn id="248" dur="1000"/>
                                        <p:tgtEl>
                                          <p:spTgt spid="38"/>
                                        </p:tgtEl>
                                      </p:cBhvr>
                                    </p:animEffect>
                                    <p:anim calcmode="lin" valueType="num">
                                      <p:cBhvr>
                                        <p:cTn id="249" dur="1000" fill="hold"/>
                                        <p:tgtEl>
                                          <p:spTgt spid="38"/>
                                        </p:tgtEl>
                                        <p:attrNameLst>
                                          <p:attrName>ppt_x</p:attrName>
                                        </p:attrNameLst>
                                      </p:cBhvr>
                                      <p:tavLst>
                                        <p:tav tm="0">
                                          <p:val>
                                            <p:strVal val="#ppt_x"/>
                                          </p:val>
                                        </p:tav>
                                        <p:tav tm="100000">
                                          <p:val>
                                            <p:strVal val="#ppt_x"/>
                                          </p:val>
                                        </p:tav>
                                      </p:tavLst>
                                    </p:anim>
                                    <p:anim calcmode="lin" valueType="num">
                                      <p:cBhvr>
                                        <p:cTn id="250" dur="1000" fill="hold"/>
                                        <p:tgtEl>
                                          <p:spTgt spid="38"/>
                                        </p:tgtEl>
                                        <p:attrNameLst>
                                          <p:attrName>ppt_y</p:attrName>
                                        </p:attrNameLst>
                                      </p:cBhvr>
                                      <p:tavLst>
                                        <p:tav tm="0">
                                          <p:val>
                                            <p:strVal val="#ppt_y+.1"/>
                                          </p:val>
                                        </p:tav>
                                        <p:tav tm="100000">
                                          <p:val>
                                            <p:strVal val="#ppt_y"/>
                                          </p:val>
                                        </p:tav>
                                      </p:tavLst>
                                    </p:anim>
                                  </p:childTnLst>
                                </p:cTn>
                              </p:par>
                            </p:childTnLst>
                          </p:cTn>
                        </p:par>
                        <p:par>
                          <p:cTn id="251" fill="hold">
                            <p:stCondLst>
                              <p:cond delay="7000"/>
                            </p:stCondLst>
                            <p:childTnLst>
                              <p:par>
                                <p:cTn id="252" presetID="47" presetClass="entr" presetSubtype="0" fill="hold" nodeType="afterEffect">
                                  <p:stCondLst>
                                    <p:cond delay="0"/>
                                  </p:stCondLst>
                                  <p:childTnLst>
                                    <p:set>
                                      <p:cBhvr>
                                        <p:cTn id="253" dur="1" fill="hold">
                                          <p:stCondLst>
                                            <p:cond delay="0"/>
                                          </p:stCondLst>
                                        </p:cTn>
                                        <p:tgtEl>
                                          <p:spTgt spid="82"/>
                                        </p:tgtEl>
                                        <p:attrNameLst>
                                          <p:attrName>style.visibility</p:attrName>
                                        </p:attrNameLst>
                                      </p:cBhvr>
                                      <p:to>
                                        <p:strVal val="visible"/>
                                      </p:to>
                                    </p:set>
                                    <p:animEffect transition="in" filter="fade">
                                      <p:cBhvr>
                                        <p:cTn id="254" dur="1000"/>
                                        <p:tgtEl>
                                          <p:spTgt spid="82"/>
                                        </p:tgtEl>
                                      </p:cBhvr>
                                    </p:animEffect>
                                    <p:anim calcmode="lin" valueType="num">
                                      <p:cBhvr>
                                        <p:cTn id="255" dur="1000" fill="hold"/>
                                        <p:tgtEl>
                                          <p:spTgt spid="82"/>
                                        </p:tgtEl>
                                        <p:attrNameLst>
                                          <p:attrName>ppt_x</p:attrName>
                                        </p:attrNameLst>
                                      </p:cBhvr>
                                      <p:tavLst>
                                        <p:tav tm="0">
                                          <p:val>
                                            <p:strVal val="#ppt_x"/>
                                          </p:val>
                                        </p:tav>
                                        <p:tav tm="100000">
                                          <p:val>
                                            <p:strVal val="#ppt_x"/>
                                          </p:val>
                                        </p:tav>
                                      </p:tavLst>
                                    </p:anim>
                                    <p:anim calcmode="lin" valueType="num">
                                      <p:cBhvr>
                                        <p:cTn id="256" dur="1000" fill="hold"/>
                                        <p:tgtEl>
                                          <p:spTgt spid="82"/>
                                        </p:tgtEl>
                                        <p:attrNameLst>
                                          <p:attrName>ppt_y</p:attrName>
                                        </p:attrNameLst>
                                      </p:cBhvr>
                                      <p:tavLst>
                                        <p:tav tm="0">
                                          <p:val>
                                            <p:strVal val="#ppt_y-.1"/>
                                          </p:val>
                                        </p:tav>
                                        <p:tav tm="100000">
                                          <p:val>
                                            <p:strVal val="#ppt_y"/>
                                          </p:val>
                                        </p:tav>
                                      </p:tavLst>
                                    </p:anim>
                                  </p:childTnLst>
                                </p:cTn>
                              </p:par>
                            </p:childTnLst>
                          </p:cTn>
                        </p:par>
                        <p:par>
                          <p:cTn id="257" fill="hold">
                            <p:stCondLst>
                              <p:cond delay="8000"/>
                            </p:stCondLst>
                            <p:childTnLst>
                              <p:par>
                                <p:cTn id="258" presetID="22" presetClass="entr" presetSubtype="8" fill="hold" nodeType="afterEffect">
                                  <p:stCondLst>
                                    <p:cond delay="0"/>
                                  </p:stCondLst>
                                  <p:childTnLst>
                                    <p:set>
                                      <p:cBhvr>
                                        <p:cTn id="259" dur="1" fill="hold">
                                          <p:stCondLst>
                                            <p:cond delay="0"/>
                                          </p:stCondLst>
                                        </p:cTn>
                                        <p:tgtEl>
                                          <p:spTgt spid="47"/>
                                        </p:tgtEl>
                                        <p:attrNameLst>
                                          <p:attrName>style.visibility</p:attrName>
                                        </p:attrNameLst>
                                      </p:cBhvr>
                                      <p:to>
                                        <p:strVal val="visible"/>
                                      </p:to>
                                    </p:set>
                                    <p:animEffect transition="in" filter="wipe(left)">
                                      <p:cBhvr>
                                        <p:cTn id="260" dur="500"/>
                                        <p:tgtEl>
                                          <p:spTgt spid="47"/>
                                        </p:tgtEl>
                                      </p:cBhvr>
                                    </p:animEffect>
                                  </p:childTnLst>
                                </p:cTn>
                              </p:par>
                            </p:childTnLst>
                          </p:cTn>
                        </p:par>
                        <p:par>
                          <p:cTn id="261" fill="hold">
                            <p:stCondLst>
                              <p:cond delay="8500"/>
                            </p:stCondLst>
                            <p:childTnLst>
                              <p:par>
                                <p:cTn id="262" presetID="42" presetClass="entr" presetSubtype="0" fill="hold" grpId="0" nodeType="afterEffect">
                                  <p:stCondLst>
                                    <p:cond delay="0"/>
                                  </p:stCondLst>
                                  <p:childTnLst>
                                    <p:set>
                                      <p:cBhvr>
                                        <p:cTn id="263" dur="1" fill="hold">
                                          <p:stCondLst>
                                            <p:cond delay="0"/>
                                          </p:stCondLst>
                                        </p:cTn>
                                        <p:tgtEl>
                                          <p:spTgt spid="39"/>
                                        </p:tgtEl>
                                        <p:attrNameLst>
                                          <p:attrName>style.visibility</p:attrName>
                                        </p:attrNameLst>
                                      </p:cBhvr>
                                      <p:to>
                                        <p:strVal val="visible"/>
                                      </p:to>
                                    </p:set>
                                    <p:animEffect transition="in" filter="fade">
                                      <p:cBhvr>
                                        <p:cTn id="264" dur="1000"/>
                                        <p:tgtEl>
                                          <p:spTgt spid="39"/>
                                        </p:tgtEl>
                                      </p:cBhvr>
                                    </p:animEffect>
                                    <p:anim calcmode="lin" valueType="num">
                                      <p:cBhvr>
                                        <p:cTn id="265" dur="1000" fill="hold"/>
                                        <p:tgtEl>
                                          <p:spTgt spid="39"/>
                                        </p:tgtEl>
                                        <p:attrNameLst>
                                          <p:attrName>ppt_x</p:attrName>
                                        </p:attrNameLst>
                                      </p:cBhvr>
                                      <p:tavLst>
                                        <p:tav tm="0">
                                          <p:val>
                                            <p:strVal val="#ppt_x"/>
                                          </p:val>
                                        </p:tav>
                                        <p:tav tm="100000">
                                          <p:val>
                                            <p:strVal val="#ppt_x"/>
                                          </p:val>
                                        </p:tav>
                                      </p:tavLst>
                                    </p:anim>
                                    <p:anim calcmode="lin" valueType="num">
                                      <p:cBhvr>
                                        <p:cTn id="266"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91"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37" grpId="0"/>
      <p:bldP spid="38" grpId="0"/>
      <p:bldP spid="39" grpId="0"/>
      <p:bldP spid="4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9" name="TextBox 68">
            <a:extLst>
              <a:ext uri="{FF2B5EF4-FFF2-40B4-BE49-F238E27FC236}">
                <a16:creationId xmlns:a16="http://schemas.microsoft.com/office/drawing/2014/main" id="{ABB2B2D1-B40B-4D9D-B46C-407C679CCE7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UNITED KINGDOM MAP</a:t>
            </a:r>
          </a:p>
          <a:p>
            <a:r>
              <a:rPr lang="en-US" dirty="0">
                <a:solidFill>
                  <a:schemeClr val="bg1"/>
                </a:solidFill>
                <a:latin typeface="Candara" panose="020E0502030303020204" pitchFamily="34" charset="0"/>
              </a:rPr>
              <a:t>Your Subtitle</a:t>
            </a:r>
          </a:p>
        </p:txBody>
      </p:sp>
      <p:grpSp>
        <p:nvGrpSpPr>
          <p:cNvPr id="65" name="Group 64">
            <a:extLst>
              <a:ext uri="{FF2B5EF4-FFF2-40B4-BE49-F238E27FC236}">
                <a16:creationId xmlns:a16="http://schemas.microsoft.com/office/drawing/2014/main" id="{7D95961A-3419-4F8A-8A45-21CC8DA4CAB8}"/>
              </a:ext>
            </a:extLst>
          </p:cNvPr>
          <p:cNvGrpSpPr/>
          <p:nvPr/>
        </p:nvGrpSpPr>
        <p:grpSpPr>
          <a:xfrm>
            <a:off x="4572000" y="122686"/>
            <a:ext cx="4114800" cy="6612627"/>
            <a:chOff x="4724400" y="122686"/>
            <a:chExt cx="4114800" cy="6612627"/>
          </a:xfrm>
        </p:grpSpPr>
        <p:sp>
          <p:nvSpPr>
            <p:cNvPr id="66" name="Freeform 5">
              <a:extLst>
                <a:ext uri="{FF2B5EF4-FFF2-40B4-BE49-F238E27FC236}">
                  <a16:creationId xmlns:a16="http://schemas.microsoft.com/office/drawing/2014/main" id="{F8B37522-27EF-4568-8A8D-0E229C1A815A}"/>
                </a:ext>
              </a:extLst>
            </p:cNvPr>
            <p:cNvSpPr>
              <a:spLocks/>
            </p:cNvSpPr>
            <p:nvPr/>
          </p:nvSpPr>
          <p:spPr bwMode="auto">
            <a:xfrm>
              <a:off x="6059402" y="3845720"/>
              <a:ext cx="17468" cy="12477"/>
            </a:xfrm>
            <a:custGeom>
              <a:avLst/>
              <a:gdLst/>
              <a:ahLst/>
              <a:cxnLst>
                <a:cxn ang="0">
                  <a:pos x="5" y="3"/>
                </a:cxn>
                <a:cxn ang="0">
                  <a:pos x="4" y="4"/>
                </a:cxn>
                <a:cxn ang="0">
                  <a:pos x="2" y="4"/>
                </a:cxn>
                <a:cxn ang="0">
                  <a:pos x="1" y="4"/>
                </a:cxn>
                <a:cxn ang="0">
                  <a:pos x="0" y="3"/>
                </a:cxn>
                <a:cxn ang="0">
                  <a:pos x="1" y="1"/>
                </a:cxn>
                <a:cxn ang="0">
                  <a:pos x="3" y="1"/>
                </a:cxn>
                <a:cxn ang="0">
                  <a:pos x="4" y="1"/>
                </a:cxn>
                <a:cxn ang="0">
                  <a:pos x="5" y="1"/>
                </a:cxn>
                <a:cxn ang="0">
                  <a:pos x="5" y="3"/>
                </a:cxn>
              </a:cxnLst>
              <a:rect l="0" t="0" r="r" b="b"/>
              <a:pathLst>
                <a:path w="6" h="4">
                  <a:moveTo>
                    <a:pt x="5" y="3"/>
                  </a:moveTo>
                  <a:cubicBezTo>
                    <a:pt x="5" y="3"/>
                    <a:pt x="4" y="4"/>
                    <a:pt x="4" y="4"/>
                  </a:cubicBezTo>
                  <a:cubicBezTo>
                    <a:pt x="3" y="4"/>
                    <a:pt x="2" y="4"/>
                    <a:pt x="2" y="4"/>
                  </a:cubicBezTo>
                  <a:cubicBezTo>
                    <a:pt x="2" y="4"/>
                    <a:pt x="1" y="4"/>
                    <a:pt x="1" y="4"/>
                  </a:cubicBezTo>
                  <a:cubicBezTo>
                    <a:pt x="1" y="4"/>
                    <a:pt x="0" y="3"/>
                    <a:pt x="0" y="3"/>
                  </a:cubicBezTo>
                  <a:cubicBezTo>
                    <a:pt x="0" y="2"/>
                    <a:pt x="1" y="1"/>
                    <a:pt x="1" y="1"/>
                  </a:cubicBezTo>
                  <a:cubicBezTo>
                    <a:pt x="1" y="1"/>
                    <a:pt x="2" y="0"/>
                    <a:pt x="3" y="1"/>
                  </a:cubicBezTo>
                  <a:cubicBezTo>
                    <a:pt x="3" y="1"/>
                    <a:pt x="4" y="1"/>
                    <a:pt x="4" y="1"/>
                  </a:cubicBezTo>
                  <a:cubicBezTo>
                    <a:pt x="4" y="1"/>
                    <a:pt x="5" y="1"/>
                    <a:pt x="5" y="1"/>
                  </a:cubicBezTo>
                  <a:cubicBezTo>
                    <a:pt x="6" y="1"/>
                    <a:pt x="5" y="3"/>
                    <a:pt x="5"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6">
              <a:extLst>
                <a:ext uri="{FF2B5EF4-FFF2-40B4-BE49-F238E27FC236}">
                  <a16:creationId xmlns:a16="http://schemas.microsoft.com/office/drawing/2014/main" id="{3D1856BE-07CE-4BFC-85F5-4304EFBE7753}"/>
                </a:ext>
              </a:extLst>
            </p:cNvPr>
            <p:cNvSpPr>
              <a:spLocks/>
            </p:cNvSpPr>
            <p:nvPr/>
          </p:nvSpPr>
          <p:spPr bwMode="auto">
            <a:xfrm>
              <a:off x="6079365" y="3603673"/>
              <a:ext cx="204617" cy="254524"/>
            </a:xfrm>
            <a:custGeom>
              <a:avLst/>
              <a:gdLst/>
              <a:ahLst/>
              <a:cxnLst>
                <a:cxn ang="0">
                  <a:pos x="0" y="82"/>
                </a:cxn>
                <a:cxn ang="0">
                  <a:pos x="1" y="79"/>
                </a:cxn>
                <a:cxn ang="0">
                  <a:pos x="3" y="76"/>
                </a:cxn>
                <a:cxn ang="0">
                  <a:pos x="0" y="75"/>
                </a:cxn>
                <a:cxn ang="0">
                  <a:pos x="2" y="72"/>
                </a:cxn>
                <a:cxn ang="0">
                  <a:pos x="5" y="67"/>
                </a:cxn>
                <a:cxn ang="0">
                  <a:pos x="8" y="63"/>
                </a:cxn>
                <a:cxn ang="0">
                  <a:pos x="7" y="58"/>
                </a:cxn>
                <a:cxn ang="0">
                  <a:pos x="8" y="54"/>
                </a:cxn>
                <a:cxn ang="0">
                  <a:pos x="9" y="47"/>
                </a:cxn>
                <a:cxn ang="0">
                  <a:pos x="15" y="43"/>
                </a:cxn>
                <a:cxn ang="0">
                  <a:pos x="24" y="36"/>
                </a:cxn>
                <a:cxn ang="0">
                  <a:pos x="30" y="23"/>
                </a:cxn>
                <a:cxn ang="0">
                  <a:pos x="34" y="12"/>
                </a:cxn>
                <a:cxn ang="0">
                  <a:pos x="44" y="4"/>
                </a:cxn>
                <a:cxn ang="0">
                  <a:pos x="55" y="1"/>
                </a:cxn>
                <a:cxn ang="0">
                  <a:pos x="59" y="2"/>
                </a:cxn>
                <a:cxn ang="0">
                  <a:pos x="56" y="9"/>
                </a:cxn>
                <a:cxn ang="0">
                  <a:pos x="56" y="18"/>
                </a:cxn>
                <a:cxn ang="0">
                  <a:pos x="58" y="23"/>
                </a:cxn>
                <a:cxn ang="0">
                  <a:pos x="63" y="25"/>
                </a:cxn>
                <a:cxn ang="0">
                  <a:pos x="69" y="29"/>
                </a:cxn>
                <a:cxn ang="0">
                  <a:pos x="67" y="31"/>
                </a:cxn>
                <a:cxn ang="0">
                  <a:pos x="65" y="30"/>
                </a:cxn>
                <a:cxn ang="0">
                  <a:pos x="61" y="35"/>
                </a:cxn>
                <a:cxn ang="0">
                  <a:pos x="58" y="41"/>
                </a:cxn>
                <a:cxn ang="0">
                  <a:pos x="55" y="45"/>
                </a:cxn>
                <a:cxn ang="0">
                  <a:pos x="54" y="50"/>
                </a:cxn>
                <a:cxn ang="0">
                  <a:pos x="52" y="56"/>
                </a:cxn>
                <a:cxn ang="0">
                  <a:pos x="46" y="58"/>
                </a:cxn>
                <a:cxn ang="0">
                  <a:pos x="45" y="63"/>
                </a:cxn>
                <a:cxn ang="0">
                  <a:pos x="41" y="67"/>
                </a:cxn>
                <a:cxn ang="0">
                  <a:pos x="34" y="70"/>
                </a:cxn>
                <a:cxn ang="0">
                  <a:pos x="29" y="73"/>
                </a:cxn>
                <a:cxn ang="0">
                  <a:pos x="28" y="77"/>
                </a:cxn>
                <a:cxn ang="0">
                  <a:pos x="25" y="81"/>
                </a:cxn>
                <a:cxn ang="0">
                  <a:pos x="22" y="86"/>
                </a:cxn>
                <a:cxn ang="0">
                  <a:pos x="21" y="83"/>
                </a:cxn>
                <a:cxn ang="0">
                  <a:pos x="21" y="80"/>
                </a:cxn>
                <a:cxn ang="0">
                  <a:pos x="19" y="83"/>
                </a:cxn>
                <a:cxn ang="0">
                  <a:pos x="14" y="84"/>
                </a:cxn>
                <a:cxn ang="0">
                  <a:pos x="12" y="79"/>
                </a:cxn>
                <a:cxn ang="0">
                  <a:pos x="10" y="79"/>
                </a:cxn>
                <a:cxn ang="0">
                  <a:pos x="5" y="83"/>
                </a:cxn>
                <a:cxn ang="0">
                  <a:pos x="2" y="84"/>
                </a:cxn>
              </a:cxnLst>
              <a:rect l="0" t="0" r="r" b="b"/>
              <a:pathLst>
                <a:path w="69" h="86">
                  <a:moveTo>
                    <a:pt x="1" y="83"/>
                  </a:moveTo>
                  <a:cubicBezTo>
                    <a:pt x="0" y="83"/>
                    <a:pt x="1" y="82"/>
                    <a:pt x="0" y="82"/>
                  </a:cubicBezTo>
                  <a:cubicBezTo>
                    <a:pt x="0" y="81"/>
                    <a:pt x="0" y="81"/>
                    <a:pt x="0" y="81"/>
                  </a:cubicBezTo>
                  <a:cubicBezTo>
                    <a:pt x="0" y="80"/>
                    <a:pt x="0" y="79"/>
                    <a:pt x="1" y="79"/>
                  </a:cubicBezTo>
                  <a:cubicBezTo>
                    <a:pt x="1" y="78"/>
                    <a:pt x="2" y="78"/>
                    <a:pt x="2" y="78"/>
                  </a:cubicBezTo>
                  <a:cubicBezTo>
                    <a:pt x="2" y="78"/>
                    <a:pt x="3" y="77"/>
                    <a:pt x="3" y="76"/>
                  </a:cubicBezTo>
                  <a:cubicBezTo>
                    <a:pt x="3" y="76"/>
                    <a:pt x="2" y="76"/>
                    <a:pt x="1" y="76"/>
                  </a:cubicBezTo>
                  <a:cubicBezTo>
                    <a:pt x="1" y="75"/>
                    <a:pt x="0" y="75"/>
                    <a:pt x="0" y="75"/>
                  </a:cubicBezTo>
                  <a:cubicBezTo>
                    <a:pt x="0" y="74"/>
                    <a:pt x="0" y="74"/>
                    <a:pt x="0" y="73"/>
                  </a:cubicBezTo>
                  <a:cubicBezTo>
                    <a:pt x="1" y="73"/>
                    <a:pt x="1" y="73"/>
                    <a:pt x="2" y="72"/>
                  </a:cubicBezTo>
                  <a:cubicBezTo>
                    <a:pt x="3" y="72"/>
                    <a:pt x="4" y="71"/>
                    <a:pt x="5" y="70"/>
                  </a:cubicBezTo>
                  <a:cubicBezTo>
                    <a:pt x="5" y="69"/>
                    <a:pt x="5" y="68"/>
                    <a:pt x="5" y="67"/>
                  </a:cubicBezTo>
                  <a:cubicBezTo>
                    <a:pt x="6" y="66"/>
                    <a:pt x="7" y="65"/>
                    <a:pt x="7" y="65"/>
                  </a:cubicBezTo>
                  <a:cubicBezTo>
                    <a:pt x="7" y="64"/>
                    <a:pt x="8" y="63"/>
                    <a:pt x="8" y="63"/>
                  </a:cubicBezTo>
                  <a:cubicBezTo>
                    <a:pt x="8" y="62"/>
                    <a:pt x="8" y="61"/>
                    <a:pt x="8" y="61"/>
                  </a:cubicBezTo>
                  <a:cubicBezTo>
                    <a:pt x="8" y="60"/>
                    <a:pt x="7" y="59"/>
                    <a:pt x="7" y="58"/>
                  </a:cubicBezTo>
                  <a:cubicBezTo>
                    <a:pt x="7" y="58"/>
                    <a:pt x="7" y="56"/>
                    <a:pt x="7" y="56"/>
                  </a:cubicBezTo>
                  <a:cubicBezTo>
                    <a:pt x="7" y="55"/>
                    <a:pt x="7" y="55"/>
                    <a:pt x="8" y="54"/>
                  </a:cubicBezTo>
                  <a:cubicBezTo>
                    <a:pt x="8" y="54"/>
                    <a:pt x="9" y="52"/>
                    <a:pt x="9" y="51"/>
                  </a:cubicBezTo>
                  <a:cubicBezTo>
                    <a:pt x="10" y="50"/>
                    <a:pt x="9" y="48"/>
                    <a:pt x="9" y="47"/>
                  </a:cubicBezTo>
                  <a:cubicBezTo>
                    <a:pt x="9" y="46"/>
                    <a:pt x="10" y="45"/>
                    <a:pt x="11" y="45"/>
                  </a:cubicBezTo>
                  <a:cubicBezTo>
                    <a:pt x="12" y="44"/>
                    <a:pt x="14" y="43"/>
                    <a:pt x="15" y="43"/>
                  </a:cubicBezTo>
                  <a:cubicBezTo>
                    <a:pt x="17" y="42"/>
                    <a:pt x="20" y="41"/>
                    <a:pt x="21" y="40"/>
                  </a:cubicBezTo>
                  <a:cubicBezTo>
                    <a:pt x="22" y="39"/>
                    <a:pt x="23" y="37"/>
                    <a:pt x="24" y="36"/>
                  </a:cubicBezTo>
                  <a:cubicBezTo>
                    <a:pt x="25" y="34"/>
                    <a:pt x="26" y="31"/>
                    <a:pt x="26" y="29"/>
                  </a:cubicBezTo>
                  <a:cubicBezTo>
                    <a:pt x="27" y="27"/>
                    <a:pt x="29" y="24"/>
                    <a:pt x="30" y="23"/>
                  </a:cubicBezTo>
                  <a:cubicBezTo>
                    <a:pt x="30" y="21"/>
                    <a:pt x="31" y="18"/>
                    <a:pt x="31" y="17"/>
                  </a:cubicBezTo>
                  <a:cubicBezTo>
                    <a:pt x="32" y="15"/>
                    <a:pt x="33" y="13"/>
                    <a:pt x="34" y="12"/>
                  </a:cubicBezTo>
                  <a:cubicBezTo>
                    <a:pt x="35" y="11"/>
                    <a:pt x="37" y="9"/>
                    <a:pt x="39" y="8"/>
                  </a:cubicBezTo>
                  <a:cubicBezTo>
                    <a:pt x="40" y="7"/>
                    <a:pt x="43" y="5"/>
                    <a:pt x="44" y="4"/>
                  </a:cubicBezTo>
                  <a:cubicBezTo>
                    <a:pt x="46" y="4"/>
                    <a:pt x="49" y="3"/>
                    <a:pt x="50" y="3"/>
                  </a:cubicBezTo>
                  <a:cubicBezTo>
                    <a:pt x="52" y="2"/>
                    <a:pt x="54" y="1"/>
                    <a:pt x="55" y="1"/>
                  </a:cubicBezTo>
                  <a:cubicBezTo>
                    <a:pt x="55" y="1"/>
                    <a:pt x="57" y="0"/>
                    <a:pt x="58" y="0"/>
                  </a:cubicBezTo>
                  <a:cubicBezTo>
                    <a:pt x="58" y="0"/>
                    <a:pt x="59" y="1"/>
                    <a:pt x="59" y="2"/>
                  </a:cubicBezTo>
                  <a:cubicBezTo>
                    <a:pt x="60" y="2"/>
                    <a:pt x="59" y="4"/>
                    <a:pt x="58" y="5"/>
                  </a:cubicBezTo>
                  <a:cubicBezTo>
                    <a:pt x="58" y="6"/>
                    <a:pt x="57" y="8"/>
                    <a:pt x="56" y="9"/>
                  </a:cubicBezTo>
                  <a:cubicBezTo>
                    <a:pt x="56" y="10"/>
                    <a:pt x="55" y="13"/>
                    <a:pt x="55" y="14"/>
                  </a:cubicBezTo>
                  <a:cubicBezTo>
                    <a:pt x="55" y="15"/>
                    <a:pt x="55" y="17"/>
                    <a:pt x="56" y="18"/>
                  </a:cubicBezTo>
                  <a:cubicBezTo>
                    <a:pt x="56" y="18"/>
                    <a:pt x="57" y="20"/>
                    <a:pt x="57" y="21"/>
                  </a:cubicBezTo>
                  <a:cubicBezTo>
                    <a:pt x="57" y="21"/>
                    <a:pt x="57" y="23"/>
                    <a:pt x="58" y="23"/>
                  </a:cubicBezTo>
                  <a:cubicBezTo>
                    <a:pt x="58" y="24"/>
                    <a:pt x="59" y="24"/>
                    <a:pt x="60" y="24"/>
                  </a:cubicBezTo>
                  <a:cubicBezTo>
                    <a:pt x="61" y="25"/>
                    <a:pt x="62" y="25"/>
                    <a:pt x="63" y="25"/>
                  </a:cubicBezTo>
                  <a:cubicBezTo>
                    <a:pt x="63" y="25"/>
                    <a:pt x="65" y="26"/>
                    <a:pt x="66" y="26"/>
                  </a:cubicBezTo>
                  <a:cubicBezTo>
                    <a:pt x="67" y="27"/>
                    <a:pt x="68" y="28"/>
                    <a:pt x="69" y="29"/>
                  </a:cubicBezTo>
                  <a:cubicBezTo>
                    <a:pt x="69" y="29"/>
                    <a:pt x="69" y="31"/>
                    <a:pt x="69" y="31"/>
                  </a:cubicBezTo>
                  <a:cubicBezTo>
                    <a:pt x="69" y="31"/>
                    <a:pt x="68" y="31"/>
                    <a:pt x="67" y="31"/>
                  </a:cubicBezTo>
                  <a:cubicBezTo>
                    <a:pt x="67" y="31"/>
                    <a:pt x="67" y="30"/>
                    <a:pt x="66" y="30"/>
                  </a:cubicBezTo>
                  <a:cubicBezTo>
                    <a:pt x="66" y="30"/>
                    <a:pt x="66" y="30"/>
                    <a:pt x="65" y="30"/>
                  </a:cubicBezTo>
                  <a:cubicBezTo>
                    <a:pt x="65" y="31"/>
                    <a:pt x="64" y="32"/>
                    <a:pt x="63" y="33"/>
                  </a:cubicBezTo>
                  <a:cubicBezTo>
                    <a:pt x="63" y="33"/>
                    <a:pt x="62" y="34"/>
                    <a:pt x="61" y="35"/>
                  </a:cubicBezTo>
                  <a:cubicBezTo>
                    <a:pt x="61" y="35"/>
                    <a:pt x="60" y="37"/>
                    <a:pt x="59" y="38"/>
                  </a:cubicBezTo>
                  <a:cubicBezTo>
                    <a:pt x="59" y="39"/>
                    <a:pt x="58" y="40"/>
                    <a:pt x="58" y="41"/>
                  </a:cubicBezTo>
                  <a:cubicBezTo>
                    <a:pt x="58" y="42"/>
                    <a:pt x="57" y="43"/>
                    <a:pt x="56" y="44"/>
                  </a:cubicBezTo>
                  <a:cubicBezTo>
                    <a:pt x="56" y="44"/>
                    <a:pt x="55" y="45"/>
                    <a:pt x="55" y="45"/>
                  </a:cubicBezTo>
                  <a:cubicBezTo>
                    <a:pt x="54" y="46"/>
                    <a:pt x="54" y="47"/>
                    <a:pt x="54" y="48"/>
                  </a:cubicBezTo>
                  <a:cubicBezTo>
                    <a:pt x="54" y="48"/>
                    <a:pt x="55" y="50"/>
                    <a:pt x="54" y="50"/>
                  </a:cubicBezTo>
                  <a:cubicBezTo>
                    <a:pt x="54" y="51"/>
                    <a:pt x="54" y="52"/>
                    <a:pt x="54" y="53"/>
                  </a:cubicBezTo>
                  <a:cubicBezTo>
                    <a:pt x="53" y="54"/>
                    <a:pt x="52" y="55"/>
                    <a:pt x="52" y="56"/>
                  </a:cubicBezTo>
                  <a:cubicBezTo>
                    <a:pt x="51" y="56"/>
                    <a:pt x="50" y="57"/>
                    <a:pt x="49" y="57"/>
                  </a:cubicBezTo>
                  <a:cubicBezTo>
                    <a:pt x="48" y="57"/>
                    <a:pt x="47" y="58"/>
                    <a:pt x="46" y="58"/>
                  </a:cubicBezTo>
                  <a:cubicBezTo>
                    <a:pt x="45" y="59"/>
                    <a:pt x="44" y="60"/>
                    <a:pt x="44" y="60"/>
                  </a:cubicBezTo>
                  <a:cubicBezTo>
                    <a:pt x="44" y="61"/>
                    <a:pt x="45" y="62"/>
                    <a:pt x="45" y="63"/>
                  </a:cubicBezTo>
                  <a:cubicBezTo>
                    <a:pt x="45" y="63"/>
                    <a:pt x="45" y="65"/>
                    <a:pt x="44" y="65"/>
                  </a:cubicBezTo>
                  <a:cubicBezTo>
                    <a:pt x="44" y="66"/>
                    <a:pt x="42" y="67"/>
                    <a:pt x="41" y="67"/>
                  </a:cubicBezTo>
                  <a:cubicBezTo>
                    <a:pt x="40" y="68"/>
                    <a:pt x="37" y="68"/>
                    <a:pt x="36" y="68"/>
                  </a:cubicBezTo>
                  <a:cubicBezTo>
                    <a:pt x="35" y="68"/>
                    <a:pt x="35" y="70"/>
                    <a:pt x="34" y="70"/>
                  </a:cubicBezTo>
                  <a:cubicBezTo>
                    <a:pt x="34" y="71"/>
                    <a:pt x="33" y="72"/>
                    <a:pt x="32" y="72"/>
                  </a:cubicBezTo>
                  <a:cubicBezTo>
                    <a:pt x="31" y="72"/>
                    <a:pt x="30" y="73"/>
                    <a:pt x="29" y="73"/>
                  </a:cubicBezTo>
                  <a:cubicBezTo>
                    <a:pt x="29" y="73"/>
                    <a:pt x="28" y="74"/>
                    <a:pt x="28" y="74"/>
                  </a:cubicBezTo>
                  <a:cubicBezTo>
                    <a:pt x="28" y="75"/>
                    <a:pt x="28" y="77"/>
                    <a:pt x="28" y="77"/>
                  </a:cubicBezTo>
                  <a:cubicBezTo>
                    <a:pt x="27" y="78"/>
                    <a:pt x="27" y="79"/>
                    <a:pt x="26" y="80"/>
                  </a:cubicBezTo>
                  <a:cubicBezTo>
                    <a:pt x="26" y="80"/>
                    <a:pt x="25" y="81"/>
                    <a:pt x="25" y="81"/>
                  </a:cubicBezTo>
                  <a:cubicBezTo>
                    <a:pt x="25" y="82"/>
                    <a:pt x="24" y="83"/>
                    <a:pt x="24" y="83"/>
                  </a:cubicBezTo>
                  <a:cubicBezTo>
                    <a:pt x="23" y="84"/>
                    <a:pt x="23" y="86"/>
                    <a:pt x="22" y="86"/>
                  </a:cubicBezTo>
                  <a:cubicBezTo>
                    <a:pt x="22" y="86"/>
                    <a:pt x="21" y="85"/>
                    <a:pt x="21" y="85"/>
                  </a:cubicBezTo>
                  <a:cubicBezTo>
                    <a:pt x="21" y="84"/>
                    <a:pt x="21" y="83"/>
                    <a:pt x="21" y="83"/>
                  </a:cubicBezTo>
                  <a:cubicBezTo>
                    <a:pt x="21" y="83"/>
                    <a:pt x="22" y="82"/>
                    <a:pt x="22" y="81"/>
                  </a:cubicBezTo>
                  <a:cubicBezTo>
                    <a:pt x="22" y="81"/>
                    <a:pt x="21" y="80"/>
                    <a:pt x="21" y="80"/>
                  </a:cubicBezTo>
                  <a:cubicBezTo>
                    <a:pt x="21" y="80"/>
                    <a:pt x="20" y="80"/>
                    <a:pt x="20" y="80"/>
                  </a:cubicBezTo>
                  <a:cubicBezTo>
                    <a:pt x="19" y="81"/>
                    <a:pt x="19" y="82"/>
                    <a:pt x="19" y="83"/>
                  </a:cubicBezTo>
                  <a:cubicBezTo>
                    <a:pt x="18" y="83"/>
                    <a:pt x="17" y="84"/>
                    <a:pt x="17" y="84"/>
                  </a:cubicBezTo>
                  <a:cubicBezTo>
                    <a:pt x="16" y="85"/>
                    <a:pt x="15" y="85"/>
                    <a:pt x="14" y="84"/>
                  </a:cubicBezTo>
                  <a:cubicBezTo>
                    <a:pt x="14" y="84"/>
                    <a:pt x="14" y="82"/>
                    <a:pt x="13" y="81"/>
                  </a:cubicBezTo>
                  <a:cubicBezTo>
                    <a:pt x="13" y="81"/>
                    <a:pt x="13" y="80"/>
                    <a:pt x="12" y="79"/>
                  </a:cubicBezTo>
                  <a:cubicBezTo>
                    <a:pt x="12" y="79"/>
                    <a:pt x="11" y="79"/>
                    <a:pt x="11" y="79"/>
                  </a:cubicBezTo>
                  <a:cubicBezTo>
                    <a:pt x="11" y="79"/>
                    <a:pt x="10" y="79"/>
                    <a:pt x="10" y="79"/>
                  </a:cubicBezTo>
                  <a:cubicBezTo>
                    <a:pt x="9" y="80"/>
                    <a:pt x="8" y="80"/>
                    <a:pt x="8" y="81"/>
                  </a:cubicBezTo>
                  <a:cubicBezTo>
                    <a:pt x="7" y="81"/>
                    <a:pt x="6" y="82"/>
                    <a:pt x="5" y="83"/>
                  </a:cubicBezTo>
                  <a:cubicBezTo>
                    <a:pt x="4" y="83"/>
                    <a:pt x="3" y="84"/>
                    <a:pt x="3" y="84"/>
                  </a:cubicBezTo>
                  <a:cubicBezTo>
                    <a:pt x="3" y="84"/>
                    <a:pt x="2" y="84"/>
                    <a:pt x="2" y="84"/>
                  </a:cubicBezTo>
                  <a:cubicBezTo>
                    <a:pt x="1" y="84"/>
                    <a:pt x="1" y="84"/>
                    <a:pt x="1" y="8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
              <a:extLst>
                <a:ext uri="{FF2B5EF4-FFF2-40B4-BE49-F238E27FC236}">
                  <a16:creationId xmlns:a16="http://schemas.microsoft.com/office/drawing/2014/main" id="{EFC0A67E-8E28-465A-9307-6E6B018A21F0}"/>
                </a:ext>
              </a:extLst>
            </p:cNvPr>
            <p:cNvSpPr>
              <a:spLocks/>
            </p:cNvSpPr>
            <p:nvPr/>
          </p:nvSpPr>
          <p:spPr bwMode="auto">
            <a:xfrm>
              <a:off x="6663272" y="4484525"/>
              <a:ext cx="259514" cy="184654"/>
            </a:xfrm>
            <a:custGeom>
              <a:avLst/>
              <a:gdLst/>
              <a:ahLst/>
              <a:cxnLst>
                <a:cxn ang="0">
                  <a:pos x="88" y="41"/>
                </a:cxn>
                <a:cxn ang="0">
                  <a:pos x="85" y="49"/>
                </a:cxn>
                <a:cxn ang="0">
                  <a:pos x="80" y="50"/>
                </a:cxn>
                <a:cxn ang="0">
                  <a:pos x="72" y="52"/>
                </a:cxn>
                <a:cxn ang="0">
                  <a:pos x="65" y="45"/>
                </a:cxn>
                <a:cxn ang="0">
                  <a:pos x="59" y="46"/>
                </a:cxn>
                <a:cxn ang="0">
                  <a:pos x="54" y="43"/>
                </a:cxn>
                <a:cxn ang="0">
                  <a:pos x="49" y="44"/>
                </a:cxn>
                <a:cxn ang="0">
                  <a:pos x="46" y="48"/>
                </a:cxn>
                <a:cxn ang="0">
                  <a:pos x="38" y="50"/>
                </a:cxn>
                <a:cxn ang="0">
                  <a:pos x="35" y="54"/>
                </a:cxn>
                <a:cxn ang="0">
                  <a:pos x="31" y="57"/>
                </a:cxn>
                <a:cxn ang="0">
                  <a:pos x="30" y="58"/>
                </a:cxn>
                <a:cxn ang="0">
                  <a:pos x="26" y="55"/>
                </a:cxn>
                <a:cxn ang="0">
                  <a:pos x="22" y="55"/>
                </a:cxn>
                <a:cxn ang="0">
                  <a:pos x="21" y="60"/>
                </a:cxn>
                <a:cxn ang="0">
                  <a:pos x="14" y="62"/>
                </a:cxn>
                <a:cxn ang="0">
                  <a:pos x="1" y="60"/>
                </a:cxn>
                <a:cxn ang="0">
                  <a:pos x="4" y="56"/>
                </a:cxn>
                <a:cxn ang="0">
                  <a:pos x="7" y="50"/>
                </a:cxn>
                <a:cxn ang="0">
                  <a:pos x="11" y="46"/>
                </a:cxn>
                <a:cxn ang="0">
                  <a:pos x="19" y="46"/>
                </a:cxn>
                <a:cxn ang="0">
                  <a:pos x="27" y="45"/>
                </a:cxn>
                <a:cxn ang="0">
                  <a:pos x="36" y="45"/>
                </a:cxn>
                <a:cxn ang="0">
                  <a:pos x="39" y="40"/>
                </a:cxn>
                <a:cxn ang="0">
                  <a:pos x="36" y="35"/>
                </a:cxn>
                <a:cxn ang="0">
                  <a:pos x="31" y="31"/>
                </a:cxn>
                <a:cxn ang="0">
                  <a:pos x="33" y="26"/>
                </a:cxn>
                <a:cxn ang="0">
                  <a:pos x="33" y="20"/>
                </a:cxn>
                <a:cxn ang="0">
                  <a:pos x="33" y="18"/>
                </a:cxn>
                <a:cxn ang="0">
                  <a:pos x="38" y="15"/>
                </a:cxn>
                <a:cxn ang="0">
                  <a:pos x="46" y="13"/>
                </a:cxn>
                <a:cxn ang="0">
                  <a:pos x="49" y="8"/>
                </a:cxn>
                <a:cxn ang="0">
                  <a:pos x="55" y="2"/>
                </a:cxn>
                <a:cxn ang="0">
                  <a:pos x="58" y="2"/>
                </a:cxn>
                <a:cxn ang="0">
                  <a:pos x="62" y="4"/>
                </a:cxn>
                <a:cxn ang="0">
                  <a:pos x="66" y="7"/>
                </a:cxn>
                <a:cxn ang="0">
                  <a:pos x="66" y="16"/>
                </a:cxn>
                <a:cxn ang="0">
                  <a:pos x="71" y="27"/>
                </a:cxn>
                <a:cxn ang="0">
                  <a:pos x="72" y="34"/>
                </a:cxn>
                <a:cxn ang="0">
                  <a:pos x="78" y="35"/>
                </a:cxn>
                <a:cxn ang="0">
                  <a:pos x="82" y="36"/>
                </a:cxn>
                <a:cxn ang="0">
                  <a:pos x="87" y="38"/>
                </a:cxn>
              </a:cxnLst>
              <a:rect l="0" t="0" r="r" b="b"/>
              <a:pathLst>
                <a:path w="88" h="62">
                  <a:moveTo>
                    <a:pt x="87" y="38"/>
                  </a:moveTo>
                  <a:cubicBezTo>
                    <a:pt x="88" y="39"/>
                    <a:pt x="88" y="40"/>
                    <a:pt x="88" y="41"/>
                  </a:cubicBezTo>
                  <a:cubicBezTo>
                    <a:pt x="87" y="42"/>
                    <a:pt x="87" y="45"/>
                    <a:pt x="87" y="46"/>
                  </a:cubicBezTo>
                  <a:cubicBezTo>
                    <a:pt x="86" y="47"/>
                    <a:pt x="86" y="49"/>
                    <a:pt x="85" y="49"/>
                  </a:cubicBezTo>
                  <a:cubicBezTo>
                    <a:pt x="85" y="50"/>
                    <a:pt x="83" y="50"/>
                    <a:pt x="82" y="50"/>
                  </a:cubicBezTo>
                  <a:cubicBezTo>
                    <a:pt x="81" y="50"/>
                    <a:pt x="80" y="50"/>
                    <a:pt x="80" y="50"/>
                  </a:cubicBezTo>
                  <a:cubicBezTo>
                    <a:pt x="79" y="51"/>
                    <a:pt x="77" y="53"/>
                    <a:pt x="77" y="53"/>
                  </a:cubicBezTo>
                  <a:cubicBezTo>
                    <a:pt x="77" y="53"/>
                    <a:pt x="73" y="52"/>
                    <a:pt x="72" y="52"/>
                  </a:cubicBezTo>
                  <a:cubicBezTo>
                    <a:pt x="71" y="51"/>
                    <a:pt x="69" y="49"/>
                    <a:pt x="68" y="48"/>
                  </a:cubicBezTo>
                  <a:cubicBezTo>
                    <a:pt x="68" y="48"/>
                    <a:pt x="66" y="46"/>
                    <a:pt x="65" y="45"/>
                  </a:cubicBezTo>
                  <a:cubicBezTo>
                    <a:pt x="64" y="45"/>
                    <a:pt x="64" y="45"/>
                    <a:pt x="63" y="45"/>
                  </a:cubicBezTo>
                  <a:cubicBezTo>
                    <a:pt x="62" y="45"/>
                    <a:pt x="60" y="46"/>
                    <a:pt x="59" y="46"/>
                  </a:cubicBezTo>
                  <a:cubicBezTo>
                    <a:pt x="59" y="46"/>
                    <a:pt x="58" y="45"/>
                    <a:pt x="57" y="44"/>
                  </a:cubicBezTo>
                  <a:cubicBezTo>
                    <a:pt x="56" y="44"/>
                    <a:pt x="55" y="43"/>
                    <a:pt x="54" y="43"/>
                  </a:cubicBezTo>
                  <a:cubicBezTo>
                    <a:pt x="53" y="43"/>
                    <a:pt x="52" y="43"/>
                    <a:pt x="51" y="43"/>
                  </a:cubicBezTo>
                  <a:cubicBezTo>
                    <a:pt x="50" y="43"/>
                    <a:pt x="49" y="43"/>
                    <a:pt x="49" y="44"/>
                  </a:cubicBezTo>
                  <a:cubicBezTo>
                    <a:pt x="48" y="44"/>
                    <a:pt x="48" y="46"/>
                    <a:pt x="48" y="46"/>
                  </a:cubicBezTo>
                  <a:cubicBezTo>
                    <a:pt x="48" y="47"/>
                    <a:pt x="46" y="48"/>
                    <a:pt x="46" y="48"/>
                  </a:cubicBezTo>
                  <a:cubicBezTo>
                    <a:pt x="45" y="49"/>
                    <a:pt x="43" y="49"/>
                    <a:pt x="42" y="50"/>
                  </a:cubicBezTo>
                  <a:cubicBezTo>
                    <a:pt x="41" y="50"/>
                    <a:pt x="39" y="49"/>
                    <a:pt x="38" y="50"/>
                  </a:cubicBezTo>
                  <a:cubicBezTo>
                    <a:pt x="38" y="50"/>
                    <a:pt x="37" y="50"/>
                    <a:pt x="36" y="51"/>
                  </a:cubicBezTo>
                  <a:cubicBezTo>
                    <a:pt x="36" y="51"/>
                    <a:pt x="36" y="53"/>
                    <a:pt x="35" y="54"/>
                  </a:cubicBezTo>
                  <a:cubicBezTo>
                    <a:pt x="35" y="54"/>
                    <a:pt x="34" y="55"/>
                    <a:pt x="33" y="55"/>
                  </a:cubicBezTo>
                  <a:cubicBezTo>
                    <a:pt x="33" y="56"/>
                    <a:pt x="31" y="57"/>
                    <a:pt x="31" y="57"/>
                  </a:cubicBezTo>
                  <a:cubicBezTo>
                    <a:pt x="31" y="58"/>
                    <a:pt x="31" y="58"/>
                    <a:pt x="31" y="58"/>
                  </a:cubicBezTo>
                  <a:cubicBezTo>
                    <a:pt x="31" y="58"/>
                    <a:pt x="30" y="58"/>
                    <a:pt x="30" y="58"/>
                  </a:cubicBezTo>
                  <a:cubicBezTo>
                    <a:pt x="29" y="58"/>
                    <a:pt x="28" y="57"/>
                    <a:pt x="28" y="57"/>
                  </a:cubicBezTo>
                  <a:cubicBezTo>
                    <a:pt x="27" y="57"/>
                    <a:pt x="26" y="56"/>
                    <a:pt x="26" y="55"/>
                  </a:cubicBezTo>
                  <a:cubicBezTo>
                    <a:pt x="25" y="55"/>
                    <a:pt x="24" y="54"/>
                    <a:pt x="23" y="54"/>
                  </a:cubicBezTo>
                  <a:cubicBezTo>
                    <a:pt x="23" y="54"/>
                    <a:pt x="23" y="55"/>
                    <a:pt x="22" y="55"/>
                  </a:cubicBezTo>
                  <a:cubicBezTo>
                    <a:pt x="22" y="56"/>
                    <a:pt x="23" y="57"/>
                    <a:pt x="22" y="57"/>
                  </a:cubicBezTo>
                  <a:cubicBezTo>
                    <a:pt x="22" y="58"/>
                    <a:pt x="22" y="59"/>
                    <a:pt x="21" y="60"/>
                  </a:cubicBezTo>
                  <a:cubicBezTo>
                    <a:pt x="21" y="60"/>
                    <a:pt x="19" y="61"/>
                    <a:pt x="18" y="61"/>
                  </a:cubicBezTo>
                  <a:cubicBezTo>
                    <a:pt x="17" y="62"/>
                    <a:pt x="15" y="62"/>
                    <a:pt x="14" y="62"/>
                  </a:cubicBezTo>
                  <a:cubicBezTo>
                    <a:pt x="12" y="62"/>
                    <a:pt x="8" y="62"/>
                    <a:pt x="6" y="61"/>
                  </a:cubicBezTo>
                  <a:cubicBezTo>
                    <a:pt x="5" y="61"/>
                    <a:pt x="2" y="60"/>
                    <a:pt x="1" y="60"/>
                  </a:cubicBezTo>
                  <a:cubicBezTo>
                    <a:pt x="1" y="60"/>
                    <a:pt x="0" y="59"/>
                    <a:pt x="0" y="59"/>
                  </a:cubicBezTo>
                  <a:cubicBezTo>
                    <a:pt x="1" y="58"/>
                    <a:pt x="3" y="57"/>
                    <a:pt x="4" y="56"/>
                  </a:cubicBezTo>
                  <a:cubicBezTo>
                    <a:pt x="4" y="55"/>
                    <a:pt x="4" y="53"/>
                    <a:pt x="5" y="52"/>
                  </a:cubicBezTo>
                  <a:cubicBezTo>
                    <a:pt x="5" y="52"/>
                    <a:pt x="7" y="51"/>
                    <a:pt x="7" y="50"/>
                  </a:cubicBezTo>
                  <a:cubicBezTo>
                    <a:pt x="7" y="50"/>
                    <a:pt x="8" y="48"/>
                    <a:pt x="8" y="47"/>
                  </a:cubicBezTo>
                  <a:cubicBezTo>
                    <a:pt x="9" y="47"/>
                    <a:pt x="10" y="46"/>
                    <a:pt x="11" y="46"/>
                  </a:cubicBezTo>
                  <a:cubicBezTo>
                    <a:pt x="12" y="46"/>
                    <a:pt x="13" y="46"/>
                    <a:pt x="14" y="46"/>
                  </a:cubicBezTo>
                  <a:cubicBezTo>
                    <a:pt x="15" y="46"/>
                    <a:pt x="18" y="46"/>
                    <a:pt x="19" y="46"/>
                  </a:cubicBezTo>
                  <a:cubicBezTo>
                    <a:pt x="20" y="45"/>
                    <a:pt x="23" y="45"/>
                    <a:pt x="24" y="45"/>
                  </a:cubicBezTo>
                  <a:cubicBezTo>
                    <a:pt x="25" y="45"/>
                    <a:pt x="26" y="45"/>
                    <a:pt x="27" y="45"/>
                  </a:cubicBezTo>
                  <a:cubicBezTo>
                    <a:pt x="28" y="45"/>
                    <a:pt x="30" y="46"/>
                    <a:pt x="31" y="46"/>
                  </a:cubicBezTo>
                  <a:cubicBezTo>
                    <a:pt x="32" y="46"/>
                    <a:pt x="35" y="45"/>
                    <a:pt x="36" y="45"/>
                  </a:cubicBezTo>
                  <a:cubicBezTo>
                    <a:pt x="37" y="44"/>
                    <a:pt x="38" y="44"/>
                    <a:pt x="38" y="43"/>
                  </a:cubicBezTo>
                  <a:cubicBezTo>
                    <a:pt x="39" y="42"/>
                    <a:pt x="39" y="41"/>
                    <a:pt x="39" y="40"/>
                  </a:cubicBezTo>
                  <a:cubicBezTo>
                    <a:pt x="39" y="39"/>
                    <a:pt x="39" y="38"/>
                    <a:pt x="38" y="37"/>
                  </a:cubicBezTo>
                  <a:cubicBezTo>
                    <a:pt x="38" y="37"/>
                    <a:pt x="36" y="36"/>
                    <a:pt x="36" y="35"/>
                  </a:cubicBezTo>
                  <a:cubicBezTo>
                    <a:pt x="35" y="35"/>
                    <a:pt x="33" y="34"/>
                    <a:pt x="32" y="33"/>
                  </a:cubicBezTo>
                  <a:cubicBezTo>
                    <a:pt x="32" y="33"/>
                    <a:pt x="31" y="32"/>
                    <a:pt x="31" y="31"/>
                  </a:cubicBezTo>
                  <a:cubicBezTo>
                    <a:pt x="31" y="30"/>
                    <a:pt x="32" y="29"/>
                    <a:pt x="32" y="28"/>
                  </a:cubicBezTo>
                  <a:cubicBezTo>
                    <a:pt x="32" y="27"/>
                    <a:pt x="33" y="26"/>
                    <a:pt x="33" y="26"/>
                  </a:cubicBezTo>
                  <a:cubicBezTo>
                    <a:pt x="33" y="25"/>
                    <a:pt x="32" y="23"/>
                    <a:pt x="32" y="22"/>
                  </a:cubicBezTo>
                  <a:cubicBezTo>
                    <a:pt x="32" y="22"/>
                    <a:pt x="32" y="20"/>
                    <a:pt x="33" y="20"/>
                  </a:cubicBezTo>
                  <a:cubicBezTo>
                    <a:pt x="33" y="19"/>
                    <a:pt x="33" y="19"/>
                    <a:pt x="33" y="18"/>
                  </a:cubicBezTo>
                  <a:cubicBezTo>
                    <a:pt x="33" y="18"/>
                    <a:pt x="33" y="18"/>
                    <a:pt x="33" y="18"/>
                  </a:cubicBezTo>
                  <a:cubicBezTo>
                    <a:pt x="34" y="18"/>
                    <a:pt x="34" y="17"/>
                    <a:pt x="35" y="17"/>
                  </a:cubicBezTo>
                  <a:cubicBezTo>
                    <a:pt x="35" y="16"/>
                    <a:pt x="37" y="15"/>
                    <a:pt x="38" y="15"/>
                  </a:cubicBezTo>
                  <a:cubicBezTo>
                    <a:pt x="39" y="14"/>
                    <a:pt x="41" y="13"/>
                    <a:pt x="42" y="13"/>
                  </a:cubicBezTo>
                  <a:cubicBezTo>
                    <a:pt x="43" y="13"/>
                    <a:pt x="45" y="13"/>
                    <a:pt x="46" y="13"/>
                  </a:cubicBezTo>
                  <a:cubicBezTo>
                    <a:pt x="47" y="12"/>
                    <a:pt x="47" y="11"/>
                    <a:pt x="48" y="11"/>
                  </a:cubicBezTo>
                  <a:cubicBezTo>
                    <a:pt x="48" y="10"/>
                    <a:pt x="48" y="8"/>
                    <a:pt x="49" y="8"/>
                  </a:cubicBezTo>
                  <a:cubicBezTo>
                    <a:pt x="49" y="7"/>
                    <a:pt x="50" y="5"/>
                    <a:pt x="51" y="4"/>
                  </a:cubicBezTo>
                  <a:cubicBezTo>
                    <a:pt x="52" y="4"/>
                    <a:pt x="54" y="3"/>
                    <a:pt x="55" y="2"/>
                  </a:cubicBezTo>
                  <a:cubicBezTo>
                    <a:pt x="55" y="2"/>
                    <a:pt x="55" y="1"/>
                    <a:pt x="56" y="0"/>
                  </a:cubicBezTo>
                  <a:cubicBezTo>
                    <a:pt x="56" y="1"/>
                    <a:pt x="57" y="2"/>
                    <a:pt x="58" y="2"/>
                  </a:cubicBezTo>
                  <a:cubicBezTo>
                    <a:pt x="58" y="2"/>
                    <a:pt x="58" y="3"/>
                    <a:pt x="59" y="3"/>
                  </a:cubicBezTo>
                  <a:cubicBezTo>
                    <a:pt x="59" y="4"/>
                    <a:pt x="61" y="4"/>
                    <a:pt x="62" y="4"/>
                  </a:cubicBezTo>
                  <a:cubicBezTo>
                    <a:pt x="63" y="4"/>
                    <a:pt x="64" y="3"/>
                    <a:pt x="64" y="3"/>
                  </a:cubicBezTo>
                  <a:cubicBezTo>
                    <a:pt x="65" y="4"/>
                    <a:pt x="65" y="6"/>
                    <a:pt x="66" y="7"/>
                  </a:cubicBezTo>
                  <a:cubicBezTo>
                    <a:pt x="66" y="8"/>
                    <a:pt x="66" y="10"/>
                    <a:pt x="66" y="11"/>
                  </a:cubicBezTo>
                  <a:cubicBezTo>
                    <a:pt x="66" y="12"/>
                    <a:pt x="66" y="16"/>
                    <a:pt x="66" y="16"/>
                  </a:cubicBezTo>
                  <a:cubicBezTo>
                    <a:pt x="66" y="17"/>
                    <a:pt x="67" y="21"/>
                    <a:pt x="68" y="23"/>
                  </a:cubicBezTo>
                  <a:cubicBezTo>
                    <a:pt x="68" y="24"/>
                    <a:pt x="70" y="26"/>
                    <a:pt x="71" y="27"/>
                  </a:cubicBezTo>
                  <a:cubicBezTo>
                    <a:pt x="71" y="28"/>
                    <a:pt x="71" y="30"/>
                    <a:pt x="71" y="31"/>
                  </a:cubicBezTo>
                  <a:cubicBezTo>
                    <a:pt x="71" y="32"/>
                    <a:pt x="72" y="33"/>
                    <a:pt x="72" y="34"/>
                  </a:cubicBezTo>
                  <a:cubicBezTo>
                    <a:pt x="73" y="34"/>
                    <a:pt x="75" y="35"/>
                    <a:pt x="75" y="35"/>
                  </a:cubicBezTo>
                  <a:cubicBezTo>
                    <a:pt x="76" y="35"/>
                    <a:pt x="77" y="35"/>
                    <a:pt x="78" y="35"/>
                  </a:cubicBezTo>
                  <a:cubicBezTo>
                    <a:pt x="78" y="35"/>
                    <a:pt x="80" y="35"/>
                    <a:pt x="81" y="35"/>
                  </a:cubicBezTo>
                  <a:cubicBezTo>
                    <a:pt x="81" y="35"/>
                    <a:pt x="82" y="36"/>
                    <a:pt x="82" y="36"/>
                  </a:cubicBezTo>
                  <a:cubicBezTo>
                    <a:pt x="83" y="36"/>
                    <a:pt x="85" y="35"/>
                    <a:pt x="86" y="35"/>
                  </a:cubicBezTo>
                  <a:cubicBezTo>
                    <a:pt x="86" y="36"/>
                    <a:pt x="87" y="37"/>
                    <a:pt x="87" y="3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8">
              <a:extLst>
                <a:ext uri="{FF2B5EF4-FFF2-40B4-BE49-F238E27FC236}">
                  <a16:creationId xmlns:a16="http://schemas.microsoft.com/office/drawing/2014/main" id="{2D170500-AF3D-4F6A-964A-C315EC44F2E8}"/>
                </a:ext>
              </a:extLst>
            </p:cNvPr>
            <p:cNvSpPr>
              <a:spLocks/>
            </p:cNvSpPr>
            <p:nvPr/>
          </p:nvSpPr>
          <p:spPr bwMode="auto">
            <a:xfrm>
              <a:off x="6650795" y="4334805"/>
              <a:ext cx="189645" cy="204617"/>
            </a:xfrm>
            <a:custGeom>
              <a:avLst/>
              <a:gdLst/>
              <a:ahLst/>
              <a:cxnLst>
                <a:cxn ang="0">
                  <a:pos x="37" y="69"/>
                </a:cxn>
                <a:cxn ang="0">
                  <a:pos x="35" y="61"/>
                </a:cxn>
                <a:cxn ang="0">
                  <a:pos x="31" y="52"/>
                </a:cxn>
                <a:cxn ang="0">
                  <a:pos x="26" y="46"/>
                </a:cxn>
                <a:cxn ang="0">
                  <a:pos x="21" y="48"/>
                </a:cxn>
                <a:cxn ang="0">
                  <a:pos x="18" y="42"/>
                </a:cxn>
                <a:cxn ang="0">
                  <a:pos x="15" y="38"/>
                </a:cxn>
                <a:cxn ang="0">
                  <a:pos x="13" y="35"/>
                </a:cxn>
                <a:cxn ang="0">
                  <a:pos x="14" y="32"/>
                </a:cxn>
                <a:cxn ang="0">
                  <a:pos x="11" y="29"/>
                </a:cxn>
                <a:cxn ang="0">
                  <a:pos x="8" y="25"/>
                </a:cxn>
                <a:cxn ang="0">
                  <a:pos x="8" y="20"/>
                </a:cxn>
                <a:cxn ang="0">
                  <a:pos x="7" y="16"/>
                </a:cxn>
                <a:cxn ang="0">
                  <a:pos x="3" y="14"/>
                </a:cxn>
                <a:cxn ang="0">
                  <a:pos x="3" y="10"/>
                </a:cxn>
                <a:cxn ang="0">
                  <a:pos x="0" y="8"/>
                </a:cxn>
                <a:cxn ang="0">
                  <a:pos x="5" y="4"/>
                </a:cxn>
                <a:cxn ang="0">
                  <a:pos x="6" y="2"/>
                </a:cxn>
                <a:cxn ang="0">
                  <a:pos x="11" y="0"/>
                </a:cxn>
                <a:cxn ang="0">
                  <a:pos x="14" y="3"/>
                </a:cxn>
                <a:cxn ang="0">
                  <a:pos x="19" y="8"/>
                </a:cxn>
                <a:cxn ang="0">
                  <a:pos x="34" y="22"/>
                </a:cxn>
                <a:cxn ang="0">
                  <a:pos x="46" y="30"/>
                </a:cxn>
                <a:cxn ang="0">
                  <a:pos x="51" y="33"/>
                </a:cxn>
                <a:cxn ang="0">
                  <a:pos x="49" y="29"/>
                </a:cxn>
                <a:cxn ang="0">
                  <a:pos x="45" y="24"/>
                </a:cxn>
                <a:cxn ang="0">
                  <a:pos x="45" y="21"/>
                </a:cxn>
                <a:cxn ang="0">
                  <a:pos x="48" y="23"/>
                </a:cxn>
                <a:cxn ang="0">
                  <a:pos x="50" y="24"/>
                </a:cxn>
                <a:cxn ang="0">
                  <a:pos x="55" y="27"/>
                </a:cxn>
                <a:cxn ang="0">
                  <a:pos x="61" y="34"/>
                </a:cxn>
                <a:cxn ang="0">
                  <a:pos x="64" y="43"/>
                </a:cxn>
                <a:cxn ang="0">
                  <a:pos x="58" y="45"/>
                </a:cxn>
                <a:cxn ang="0">
                  <a:pos x="58" y="49"/>
                </a:cxn>
                <a:cxn ang="0">
                  <a:pos x="60" y="51"/>
                </a:cxn>
                <a:cxn ang="0">
                  <a:pos x="55" y="55"/>
                </a:cxn>
                <a:cxn ang="0">
                  <a:pos x="52" y="62"/>
                </a:cxn>
                <a:cxn ang="0">
                  <a:pos x="46" y="64"/>
                </a:cxn>
                <a:cxn ang="0">
                  <a:pos x="39" y="68"/>
                </a:cxn>
              </a:cxnLst>
              <a:rect l="0" t="0" r="r" b="b"/>
              <a:pathLst>
                <a:path w="64" h="69">
                  <a:moveTo>
                    <a:pt x="39" y="68"/>
                  </a:moveTo>
                  <a:cubicBezTo>
                    <a:pt x="38" y="68"/>
                    <a:pt x="38" y="69"/>
                    <a:pt x="37" y="69"/>
                  </a:cubicBezTo>
                  <a:cubicBezTo>
                    <a:pt x="38" y="68"/>
                    <a:pt x="38" y="66"/>
                    <a:pt x="37" y="65"/>
                  </a:cubicBezTo>
                  <a:cubicBezTo>
                    <a:pt x="37" y="64"/>
                    <a:pt x="36" y="62"/>
                    <a:pt x="35" y="61"/>
                  </a:cubicBezTo>
                  <a:cubicBezTo>
                    <a:pt x="34" y="60"/>
                    <a:pt x="33" y="57"/>
                    <a:pt x="32" y="56"/>
                  </a:cubicBezTo>
                  <a:cubicBezTo>
                    <a:pt x="32" y="55"/>
                    <a:pt x="31" y="53"/>
                    <a:pt x="31" y="52"/>
                  </a:cubicBezTo>
                  <a:cubicBezTo>
                    <a:pt x="30" y="51"/>
                    <a:pt x="30" y="49"/>
                    <a:pt x="29" y="49"/>
                  </a:cubicBezTo>
                  <a:cubicBezTo>
                    <a:pt x="29" y="48"/>
                    <a:pt x="27" y="46"/>
                    <a:pt x="26" y="46"/>
                  </a:cubicBezTo>
                  <a:cubicBezTo>
                    <a:pt x="26" y="46"/>
                    <a:pt x="25" y="47"/>
                    <a:pt x="24" y="48"/>
                  </a:cubicBezTo>
                  <a:cubicBezTo>
                    <a:pt x="23" y="48"/>
                    <a:pt x="22" y="48"/>
                    <a:pt x="21" y="48"/>
                  </a:cubicBezTo>
                  <a:cubicBezTo>
                    <a:pt x="20" y="47"/>
                    <a:pt x="20" y="46"/>
                    <a:pt x="19" y="45"/>
                  </a:cubicBezTo>
                  <a:cubicBezTo>
                    <a:pt x="19" y="45"/>
                    <a:pt x="19" y="43"/>
                    <a:pt x="18" y="42"/>
                  </a:cubicBezTo>
                  <a:cubicBezTo>
                    <a:pt x="18" y="42"/>
                    <a:pt x="16" y="40"/>
                    <a:pt x="16" y="39"/>
                  </a:cubicBezTo>
                  <a:cubicBezTo>
                    <a:pt x="16" y="39"/>
                    <a:pt x="15" y="38"/>
                    <a:pt x="15" y="38"/>
                  </a:cubicBezTo>
                  <a:cubicBezTo>
                    <a:pt x="15" y="37"/>
                    <a:pt x="15" y="36"/>
                    <a:pt x="15" y="35"/>
                  </a:cubicBezTo>
                  <a:cubicBezTo>
                    <a:pt x="14" y="35"/>
                    <a:pt x="13" y="35"/>
                    <a:pt x="13" y="35"/>
                  </a:cubicBezTo>
                  <a:cubicBezTo>
                    <a:pt x="13" y="34"/>
                    <a:pt x="13" y="33"/>
                    <a:pt x="13" y="33"/>
                  </a:cubicBezTo>
                  <a:cubicBezTo>
                    <a:pt x="13" y="33"/>
                    <a:pt x="14" y="32"/>
                    <a:pt x="14" y="32"/>
                  </a:cubicBezTo>
                  <a:cubicBezTo>
                    <a:pt x="14" y="31"/>
                    <a:pt x="14" y="30"/>
                    <a:pt x="13" y="30"/>
                  </a:cubicBezTo>
                  <a:cubicBezTo>
                    <a:pt x="13" y="30"/>
                    <a:pt x="12" y="29"/>
                    <a:pt x="11" y="29"/>
                  </a:cubicBezTo>
                  <a:cubicBezTo>
                    <a:pt x="11" y="29"/>
                    <a:pt x="9" y="28"/>
                    <a:pt x="9" y="28"/>
                  </a:cubicBezTo>
                  <a:cubicBezTo>
                    <a:pt x="8" y="27"/>
                    <a:pt x="8" y="26"/>
                    <a:pt x="8" y="25"/>
                  </a:cubicBezTo>
                  <a:cubicBezTo>
                    <a:pt x="8" y="24"/>
                    <a:pt x="9" y="23"/>
                    <a:pt x="10" y="22"/>
                  </a:cubicBezTo>
                  <a:cubicBezTo>
                    <a:pt x="10" y="21"/>
                    <a:pt x="9" y="20"/>
                    <a:pt x="8" y="20"/>
                  </a:cubicBezTo>
                  <a:cubicBezTo>
                    <a:pt x="8" y="19"/>
                    <a:pt x="7" y="19"/>
                    <a:pt x="6" y="19"/>
                  </a:cubicBezTo>
                  <a:cubicBezTo>
                    <a:pt x="6" y="18"/>
                    <a:pt x="7" y="17"/>
                    <a:pt x="7" y="16"/>
                  </a:cubicBezTo>
                  <a:cubicBezTo>
                    <a:pt x="7" y="16"/>
                    <a:pt x="7" y="15"/>
                    <a:pt x="6" y="14"/>
                  </a:cubicBezTo>
                  <a:cubicBezTo>
                    <a:pt x="6" y="14"/>
                    <a:pt x="4" y="14"/>
                    <a:pt x="3" y="14"/>
                  </a:cubicBezTo>
                  <a:cubicBezTo>
                    <a:pt x="3" y="13"/>
                    <a:pt x="3" y="12"/>
                    <a:pt x="3" y="12"/>
                  </a:cubicBezTo>
                  <a:cubicBezTo>
                    <a:pt x="3" y="11"/>
                    <a:pt x="3" y="10"/>
                    <a:pt x="3" y="10"/>
                  </a:cubicBezTo>
                  <a:cubicBezTo>
                    <a:pt x="2" y="10"/>
                    <a:pt x="1" y="10"/>
                    <a:pt x="1" y="9"/>
                  </a:cubicBezTo>
                  <a:cubicBezTo>
                    <a:pt x="0" y="9"/>
                    <a:pt x="0" y="8"/>
                    <a:pt x="0" y="8"/>
                  </a:cubicBezTo>
                  <a:cubicBezTo>
                    <a:pt x="0" y="7"/>
                    <a:pt x="1" y="7"/>
                    <a:pt x="2" y="6"/>
                  </a:cubicBezTo>
                  <a:cubicBezTo>
                    <a:pt x="2" y="6"/>
                    <a:pt x="4" y="5"/>
                    <a:pt x="5" y="4"/>
                  </a:cubicBezTo>
                  <a:cubicBezTo>
                    <a:pt x="5" y="4"/>
                    <a:pt x="5" y="3"/>
                    <a:pt x="5" y="2"/>
                  </a:cubicBezTo>
                  <a:cubicBezTo>
                    <a:pt x="6" y="2"/>
                    <a:pt x="6" y="2"/>
                    <a:pt x="6" y="2"/>
                  </a:cubicBezTo>
                  <a:cubicBezTo>
                    <a:pt x="7" y="2"/>
                    <a:pt x="8" y="0"/>
                    <a:pt x="9" y="0"/>
                  </a:cubicBezTo>
                  <a:cubicBezTo>
                    <a:pt x="10" y="0"/>
                    <a:pt x="11" y="0"/>
                    <a:pt x="11" y="0"/>
                  </a:cubicBezTo>
                  <a:cubicBezTo>
                    <a:pt x="12" y="0"/>
                    <a:pt x="13" y="1"/>
                    <a:pt x="13" y="2"/>
                  </a:cubicBezTo>
                  <a:cubicBezTo>
                    <a:pt x="13" y="2"/>
                    <a:pt x="13" y="3"/>
                    <a:pt x="14" y="3"/>
                  </a:cubicBezTo>
                  <a:cubicBezTo>
                    <a:pt x="14" y="4"/>
                    <a:pt x="15" y="4"/>
                    <a:pt x="16" y="5"/>
                  </a:cubicBezTo>
                  <a:cubicBezTo>
                    <a:pt x="17" y="6"/>
                    <a:pt x="19" y="7"/>
                    <a:pt x="19" y="8"/>
                  </a:cubicBezTo>
                  <a:cubicBezTo>
                    <a:pt x="21" y="10"/>
                    <a:pt x="25" y="13"/>
                    <a:pt x="27" y="14"/>
                  </a:cubicBezTo>
                  <a:cubicBezTo>
                    <a:pt x="29" y="16"/>
                    <a:pt x="32" y="20"/>
                    <a:pt x="34" y="22"/>
                  </a:cubicBezTo>
                  <a:cubicBezTo>
                    <a:pt x="36" y="23"/>
                    <a:pt x="39" y="26"/>
                    <a:pt x="41" y="27"/>
                  </a:cubicBezTo>
                  <a:cubicBezTo>
                    <a:pt x="42" y="28"/>
                    <a:pt x="45" y="29"/>
                    <a:pt x="46" y="30"/>
                  </a:cubicBezTo>
                  <a:cubicBezTo>
                    <a:pt x="47" y="31"/>
                    <a:pt x="48" y="33"/>
                    <a:pt x="49" y="33"/>
                  </a:cubicBezTo>
                  <a:cubicBezTo>
                    <a:pt x="50" y="33"/>
                    <a:pt x="51" y="34"/>
                    <a:pt x="51" y="33"/>
                  </a:cubicBezTo>
                  <a:cubicBezTo>
                    <a:pt x="51" y="33"/>
                    <a:pt x="50" y="31"/>
                    <a:pt x="50" y="31"/>
                  </a:cubicBezTo>
                  <a:cubicBezTo>
                    <a:pt x="50" y="30"/>
                    <a:pt x="49" y="30"/>
                    <a:pt x="49" y="29"/>
                  </a:cubicBezTo>
                  <a:cubicBezTo>
                    <a:pt x="49" y="28"/>
                    <a:pt x="48" y="27"/>
                    <a:pt x="47" y="26"/>
                  </a:cubicBezTo>
                  <a:cubicBezTo>
                    <a:pt x="46" y="26"/>
                    <a:pt x="45" y="25"/>
                    <a:pt x="45" y="24"/>
                  </a:cubicBezTo>
                  <a:cubicBezTo>
                    <a:pt x="45" y="24"/>
                    <a:pt x="44" y="23"/>
                    <a:pt x="44" y="22"/>
                  </a:cubicBezTo>
                  <a:cubicBezTo>
                    <a:pt x="44" y="22"/>
                    <a:pt x="45" y="21"/>
                    <a:pt x="45" y="21"/>
                  </a:cubicBezTo>
                  <a:cubicBezTo>
                    <a:pt x="46" y="20"/>
                    <a:pt x="46" y="22"/>
                    <a:pt x="47" y="22"/>
                  </a:cubicBezTo>
                  <a:cubicBezTo>
                    <a:pt x="47" y="23"/>
                    <a:pt x="47" y="24"/>
                    <a:pt x="48" y="23"/>
                  </a:cubicBezTo>
                  <a:cubicBezTo>
                    <a:pt x="48" y="23"/>
                    <a:pt x="48" y="23"/>
                    <a:pt x="48" y="22"/>
                  </a:cubicBezTo>
                  <a:cubicBezTo>
                    <a:pt x="49" y="23"/>
                    <a:pt x="50" y="24"/>
                    <a:pt x="50" y="24"/>
                  </a:cubicBezTo>
                  <a:cubicBezTo>
                    <a:pt x="51" y="24"/>
                    <a:pt x="51" y="25"/>
                    <a:pt x="51" y="25"/>
                  </a:cubicBezTo>
                  <a:cubicBezTo>
                    <a:pt x="52" y="26"/>
                    <a:pt x="54" y="26"/>
                    <a:pt x="55" y="27"/>
                  </a:cubicBezTo>
                  <a:cubicBezTo>
                    <a:pt x="56" y="27"/>
                    <a:pt x="57" y="28"/>
                    <a:pt x="58" y="28"/>
                  </a:cubicBezTo>
                  <a:cubicBezTo>
                    <a:pt x="59" y="30"/>
                    <a:pt x="61" y="33"/>
                    <a:pt x="61" y="34"/>
                  </a:cubicBezTo>
                  <a:cubicBezTo>
                    <a:pt x="62" y="35"/>
                    <a:pt x="63" y="38"/>
                    <a:pt x="64" y="40"/>
                  </a:cubicBezTo>
                  <a:cubicBezTo>
                    <a:pt x="64" y="41"/>
                    <a:pt x="64" y="42"/>
                    <a:pt x="64" y="43"/>
                  </a:cubicBezTo>
                  <a:cubicBezTo>
                    <a:pt x="63" y="44"/>
                    <a:pt x="62" y="45"/>
                    <a:pt x="62" y="45"/>
                  </a:cubicBezTo>
                  <a:cubicBezTo>
                    <a:pt x="61" y="45"/>
                    <a:pt x="59" y="45"/>
                    <a:pt x="58" y="45"/>
                  </a:cubicBezTo>
                  <a:cubicBezTo>
                    <a:pt x="58" y="46"/>
                    <a:pt x="56" y="46"/>
                    <a:pt x="56" y="47"/>
                  </a:cubicBezTo>
                  <a:cubicBezTo>
                    <a:pt x="56" y="48"/>
                    <a:pt x="58" y="48"/>
                    <a:pt x="58" y="49"/>
                  </a:cubicBezTo>
                  <a:cubicBezTo>
                    <a:pt x="59" y="49"/>
                    <a:pt x="59" y="51"/>
                    <a:pt x="60" y="51"/>
                  </a:cubicBezTo>
                  <a:cubicBezTo>
                    <a:pt x="60" y="51"/>
                    <a:pt x="60" y="51"/>
                    <a:pt x="60" y="51"/>
                  </a:cubicBezTo>
                  <a:cubicBezTo>
                    <a:pt x="59" y="52"/>
                    <a:pt x="59" y="53"/>
                    <a:pt x="59" y="53"/>
                  </a:cubicBezTo>
                  <a:cubicBezTo>
                    <a:pt x="58" y="54"/>
                    <a:pt x="56" y="55"/>
                    <a:pt x="55" y="55"/>
                  </a:cubicBezTo>
                  <a:cubicBezTo>
                    <a:pt x="54" y="56"/>
                    <a:pt x="53" y="58"/>
                    <a:pt x="53" y="59"/>
                  </a:cubicBezTo>
                  <a:cubicBezTo>
                    <a:pt x="52" y="59"/>
                    <a:pt x="52" y="61"/>
                    <a:pt x="52" y="62"/>
                  </a:cubicBezTo>
                  <a:cubicBezTo>
                    <a:pt x="51" y="62"/>
                    <a:pt x="51" y="63"/>
                    <a:pt x="50" y="64"/>
                  </a:cubicBezTo>
                  <a:cubicBezTo>
                    <a:pt x="49" y="64"/>
                    <a:pt x="47" y="64"/>
                    <a:pt x="46" y="64"/>
                  </a:cubicBezTo>
                  <a:cubicBezTo>
                    <a:pt x="45" y="64"/>
                    <a:pt x="43" y="65"/>
                    <a:pt x="42" y="66"/>
                  </a:cubicBezTo>
                  <a:cubicBezTo>
                    <a:pt x="41" y="66"/>
                    <a:pt x="39" y="67"/>
                    <a:pt x="39" y="6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9">
              <a:extLst>
                <a:ext uri="{FF2B5EF4-FFF2-40B4-BE49-F238E27FC236}">
                  <a16:creationId xmlns:a16="http://schemas.microsoft.com/office/drawing/2014/main" id="{8BC51FB5-F38C-4E65-B601-9AEA2B906100}"/>
                </a:ext>
              </a:extLst>
            </p:cNvPr>
            <p:cNvSpPr>
              <a:spLocks/>
            </p:cNvSpPr>
            <p:nvPr/>
          </p:nvSpPr>
          <p:spPr bwMode="auto">
            <a:xfrm>
              <a:off x="6573440" y="4339796"/>
              <a:ext cx="204617" cy="334374"/>
            </a:xfrm>
            <a:custGeom>
              <a:avLst/>
              <a:gdLst/>
              <a:ahLst/>
              <a:cxnLst>
                <a:cxn ang="0">
                  <a:pos x="30" y="108"/>
                </a:cxn>
                <a:cxn ang="0">
                  <a:pos x="25" y="110"/>
                </a:cxn>
                <a:cxn ang="0">
                  <a:pos x="18" y="113"/>
                </a:cxn>
                <a:cxn ang="0">
                  <a:pos x="15" y="110"/>
                </a:cxn>
                <a:cxn ang="0">
                  <a:pos x="15" y="105"/>
                </a:cxn>
                <a:cxn ang="0">
                  <a:pos x="17" y="102"/>
                </a:cxn>
                <a:cxn ang="0">
                  <a:pos x="17" y="98"/>
                </a:cxn>
                <a:cxn ang="0">
                  <a:pos x="16" y="94"/>
                </a:cxn>
                <a:cxn ang="0">
                  <a:pos x="21" y="88"/>
                </a:cxn>
                <a:cxn ang="0">
                  <a:pos x="20" y="83"/>
                </a:cxn>
                <a:cxn ang="0">
                  <a:pos x="17" y="81"/>
                </a:cxn>
                <a:cxn ang="0">
                  <a:pos x="15" y="74"/>
                </a:cxn>
                <a:cxn ang="0">
                  <a:pos x="18" y="70"/>
                </a:cxn>
                <a:cxn ang="0">
                  <a:pos x="17" y="67"/>
                </a:cxn>
                <a:cxn ang="0">
                  <a:pos x="16" y="62"/>
                </a:cxn>
                <a:cxn ang="0">
                  <a:pos x="14" y="62"/>
                </a:cxn>
                <a:cxn ang="0">
                  <a:pos x="9" y="61"/>
                </a:cxn>
                <a:cxn ang="0">
                  <a:pos x="5" y="60"/>
                </a:cxn>
                <a:cxn ang="0">
                  <a:pos x="2" y="62"/>
                </a:cxn>
                <a:cxn ang="0">
                  <a:pos x="0" y="60"/>
                </a:cxn>
                <a:cxn ang="0">
                  <a:pos x="4" y="55"/>
                </a:cxn>
                <a:cxn ang="0">
                  <a:pos x="7" y="51"/>
                </a:cxn>
                <a:cxn ang="0">
                  <a:pos x="14" y="50"/>
                </a:cxn>
                <a:cxn ang="0">
                  <a:pos x="18" y="45"/>
                </a:cxn>
                <a:cxn ang="0">
                  <a:pos x="19" y="35"/>
                </a:cxn>
                <a:cxn ang="0">
                  <a:pos x="15" y="28"/>
                </a:cxn>
                <a:cxn ang="0">
                  <a:pos x="12" y="25"/>
                </a:cxn>
                <a:cxn ang="0">
                  <a:pos x="15" y="19"/>
                </a:cxn>
                <a:cxn ang="0">
                  <a:pos x="17" y="13"/>
                </a:cxn>
                <a:cxn ang="0">
                  <a:pos x="14" y="8"/>
                </a:cxn>
                <a:cxn ang="0">
                  <a:pos x="13" y="6"/>
                </a:cxn>
                <a:cxn ang="0">
                  <a:pos x="25" y="1"/>
                </a:cxn>
                <a:cxn ang="0">
                  <a:pos x="31" y="0"/>
                </a:cxn>
                <a:cxn ang="0">
                  <a:pos x="28" y="4"/>
                </a:cxn>
                <a:cxn ang="0">
                  <a:pos x="27" y="7"/>
                </a:cxn>
                <a:cxn ang="0">
                  <a:pos x="29" y="10"/>
                </a:cxn>
                <a:cxn ang="0">
                  <a:pos x="32" y="12"/>
                </a:cxn>
                <a:cxn ang="0">
                  <a:pos x="32" y="17"/>
                </a:cxn>
                <a:cxn ang="0">
                  <a:pos x="36" y="20"/>
                </a:cxn>
                <a:cxn ang="0">
                  <a:pos x="35" y="26"/>
                </a:cxn>
                <a:cxn ang="0">
                  <a:pos x="39" y="28"/>
                </a:cxn>
                <a:cxn ang="0">
                  <a:pos x="39" y="31"/>
                </a:cxn>
                <a:cxn ang="0">
                  <a:pos x="41" y="33"/>
                </a:cxn>
                <a:cxn ang="0">
                  <a:pos x="42" y="37"/>
                </a:cxn>
                <a:cxn ang="0">
                  <a:pos x="45" y="43"/>
                </a:cxn>
                <a:cxn ang="0">
                  <a:pos x="50" y="46"/>
                </a:cxn>
                <a:cxn ang="0">
                  <a:pos x="55" y="47"/>
                </a:cxn>
                <a:cxn ang="0">
                  <a:pos x="58" y="54"/>
                </a:cxn>
                <a:cxn ang="0">
                  <a:pos x="63" y="63"/>
                </a:cxn>
                <a:cxn ang="0">
                  <a:pos x="63" y="67"/>
                </a:cxn>
                <a:cxn ang="0">
                  <a:pos x="62" y="71"/>
                </a:cxn>
                <a:cxn ang="0">
                  <a:pos x="62" y="77"/>
                </a:cxn>
                <a:cxn ang="0">
                  <a:pos x="62" y="82"/>
                </a:cxn>
                <a:cxn ang="0">
                  <a:pos x="68" y="86"/>
                </a:cxn>
                <a:cxn ang="0">
                  <a:pos x="68" y="92"/>
                </a:cxn>
                <a:cxn ang="0">
                  <a:pos x="61" y="95"/>
                </a:cxn>
                <a:cxn ang="0">
                  <a:pos x="54" y="94"/>
                </a:cxn>
                <a:cxn ang="0">
                  <a:pos x="44" y="95"/>
                </a:cxn>
                <a:cxn ang="0">
                  <a:pos x="38" y="96"/>
                </a:cxn>
                <a:cxn ang="0">
                  <a:pos x="35" y="101"/>
                </a:cxn>
                <a:cxn ang="0">
                  <a:pos x="30" y="108"/>
                </a:cxn>
              </a:cxnLst>
              <a:rect l="0" t="0" r="r" b="b"/>
              <a:pathLst>
                <a:path w="69" h="113">
                  <a:moveTo>
                    <a:pt x="30" y="108"/>
                  </a:moveTo>
                  <a:cubicBezTo>
                    <a:pt x="30" y="108"/>
                    <a:pt x="30" y="108"/>
                    <a:pt x="30" y="108"/>
                  </a:cubicBezTo>
                  <a:cubicBezTo>
                    <a:pt x="29" y="108"/>
                    <a:pt x="28" y="110"/>
                    <a:pt x="27" y="110"/>
                  </a:cubicBezTo>
                  <a:cubicBezTo>
                    <a:pt x="26" y="110"/>
                    <a:pt x="26" y="110"/>
                    <a:pt x="25" y="110"/>
                  </a:cubicBezTo>
                  <a:cubicBezTo>
                    <a:pt x="24" y="110"/>
                    <a:pt x="22" y="111"/>
                    <a:pt x="21" y="112"/>
                  </a:cubicBezTo>
                  <a:cubicBezTo>
                    <a:pt x="20" y="112"/>
                    <a:pt x="19" y="113"/>
                    <a:pt x="18" y="113"/>
                  </a:cubicBezTo>
                  <a:cubicBezTo>
                    <a:pt x="17" y="112"/>
                    <a:pt x="15" y="112"/>
                    <a:pt x="14" y="111"/>
                  </a:cubicBezTo>
                  <a:cubicBezTo>
                    <a:pt x="14" y="111"/>
                    <a:pt x="14" y="110"/>
                    <a:pt x="15" y="110"/>
                  </a:cubicBezTo>
                  <a:cubicBezTo>
                    <a:pt x="15" y="109"/>
                    <a:pt x="16" y="108"/>
                    <a:pt x="16" y="107"/>
                  </a:cubicBezTo>
                  <a:cubicBezTo>
                    <a:pt x="16" y="107"/>
                    <a:pt x="15" y="106"/>
                    <a:pt x="15" y="105"/>
                  </a:cubicBezTo>
                  <a:cubicBezTo>
                    <a:pt x="15" y="105"/>
                    <a:pt x="14" y="103"/>
                    <a:pt x="15" y="102"/>
                  </a:cubicBezTo>
                  <a:cubicBezTo>
                    <a:pt x="15" y="102"/>
                    <a:pt x="17" y="102"/>
                    <a:pt x="17" y="102"/>
                  </a:cubicBezTo>
                  <a:cubicBezTo>
                    <a:pt x="17" y="101"/>
                    <a:pt x="18" y="100"/>
                    <a:pt x="18" y="100"/>
                  </a:cubicBezTo>
                  <a:cubicBezTo>
                    <a:pt x="18" y="99"/>
                    <a:pt x="17" y="98"/>
                    <a:pt x="17" y="98"/>
                  </a:cubicBezTo>
                  <a:cubicBezTo>
                    <a:pt x="16" y="97"/>
                    <a:pt x="15" y="96"/>
                    <a:pt x="15" y="96"/>
                  </a:cubicBezTo>
                  <a:cubicBezTo>
                    <a:pt x="15" y="95"/>
                    <a:pt x="16" y="94"/>
                    <a:pt x="16" y="94"/>
                  </a:cubicBezTo>
                  <a:cubicBezTo>
                    <a:pt x="17" y="93"/>
                    <a:pt x="18" y="92"/>
                    <a:pt x="19" y="91"/>
                  </a:cubicBezTo>
                  <a:cubicBezTo>
                    <a:pt x="20" y="90"/>
                    <a:pt x="21" y="88"/>
                    <a:pt x="21" y="88"/>
                  </a:cubicBezTo>
                  <a:cubicBezTo>
                    <a:pt x="21" y="87"/>
                    <a:pt x="22" y="86"/>
                    <a:pt x="22" y="86"/>
                  </a:cubicBezTo>
                  <a:cubicBezTo>
                    <a:pt x="22" y="85"/>
                    <a:pt x="21" y="83"/>
                    <a:pt x="20" y="83"/>
                  </a:cubicBezTo>
                  <a:cubicBezTo>
                    <a:pt x="20" y="83"/>
                    <a:pt x="20" y="83"/>
                    <a:pt x="20" y="82"/>
                  </a:cubicBezTo>
                  <a:cubicBezTo>
                    <a:pt x="19" y="82"/>
                    <a:pt x="18" y="82"/>
                    <a:pt x="17" y="81"/>
                  </a:cubicBezTo>
                  <a:cubicBezTo>
                    <a:pt x="16" y="80"/>
                    <a:pt x="15" y="78"/>
                    <a:pt x="15" y="77"/>
                  </a:cubicBezTo>
                  <a:cubicBezTo>
                    <a:pt x="14" y="76"/>
                    <a:pt x="15" y="75"/>
                    <a:pt x="15" y="74"/>
                  </a:cubicBezTo>
                  <a:cubicBezTo>
                    <a:pt x="15" y="73"/>
                    <a:pt x="15" y="72"/>
                    <a:pt x="15" y="71"/>
                  </a:cubicBezTo>
                  <a:cubicBezTo>
                    <a:pt x="16" y="71"/>
                    <a:pt x="17" y="71"/>
                    <a:pt x="18" y="70"/>
                  </a:cubicBezTo>
                  <a:cubicBezTo>
                    <a:pt x="18" y="70"/>
                    <a:pt x="18" y="69"/>
                    <a:pt x="18" y="69"/>
                  </a:cubicBezTo>
                  <a:cubicBezTo>
                    <a:pt x="18" y="68"/>
                    <a:pt x="17" y="68"/>
                    <a:pt x="17" y="67"/>
                  </a:cubicBezTo>
                  <a:cubicBezTo>
                    <a:pt x="16" y="67"/>
                    <a:pt x="16" y="66"/>
                    <a:pt x="16" y="65"/>
                  </a:cubicBezTo>
                  <a:cubicBezTo>
                    <a:pt x="16" y="64"/>
                    <a:pt x="16" y="63"/>
                    <a:pt x="16" y="62"/>
                  </a:cubicBezTo>
                  <a:cubicBezTo>
                    <a:pt x="16" y="62"/>
                    <a:pt x="15" y="61"/>
                    <a:pt x="15" y="61"/>
                  </a:cubicBezTo>
                  <a:cubicBezTo>
                    <a:pt x="14" y="61"/>
                    <a:pt x="14" y="62"/>
                    <a:pt x="14" y="62"/>
                  </a:cubicBezTo>
                  <a:cubicBezTo>
                    <a:pt x="13" y="61"/>
                    <a:pt x="12" y="60"/>
                    <a:pt x="11" y="60"/>
                  </a:cubicBezTo>
                  <a:cubicBezTo>
                    <a:pt x="11" y="60"/>
                    <a:pt x="10" y="61"/>
                    <a:pt x="9" y="61"/>
                  </a:cubicBezTo>
                  <a:cubicBezTo>
                    <a:pt x="9" y="61"/>
                    <a:pt x="8" y="60"/>
                    <a:pt x="7" y="60"/>
                  </a:cubicBezTo>
                  <a:cubicBezTo>
                    <a:pt x="6" y="60"/>
                    <a:pt x="6" y="60"/>
                    <a:pt x="5" y="60"/>
                  </a:cubicBezTo>
                  <a:cubicBezTo>
                    <a:pt x="5" y="60"/>
                    <a:pt x="4" y="61"/>
                    <a:pt x="4" y="61"/>
                  </a:cubicBezTo>
                  <a:cubicBezTo>
                    <a:pt x="4" y="61"/>
                    <a:pt x="3" y="62"/>
                    <a:pt x="2" y="62"/>
                  </a:cubicBezTo>
                  <a:cubicBezTo>
                    <a:pt x="2" y="62"/>
                    <a:pt x="1" y="62"/>
                    <a:pt x="1" y="61"/>
                  </a:cubicBezTo>
                  <a:cubicBezTo>
                    <a:pt x="0" y="61"/>
                    <a:pt x="0" y="60"/>
                    <a:pt x="0" y="60"/>
                  </a:cubicBezTo>
                  <a:cubicBezTo>
                    <a:pt x="1" y="59"/>
                    <a:pt x="2" y="58"/>
                    <a:pt x="2" y="57"/>
                  </a:cubicBezTo>
                  <a:cubicBezTo>
                    <a:pt x="2" y="57"/>
                    <a:pt x="3" y="56"/>
                    <a:pt x="4" y="55"/>
                  </a:cubicBezTo>
                  <a:cubicBezTo>
                    <a:pt x="4" y="54"/>
                    <a:pt x="4" y="52"/>
                    <a:pt x="4" y="51"/>
                  </a:cubicBezTo>
                  <a:cubicBezTo>
                    <a:pt x="5" y="51"/>
                    <a:pt x="6" y="51"/>
                    <a:pt x="7" y="51"/>
                  </a:cubicBezTo>
                  <a:cubicBezTo>
                    <a:pt x="7" y="50"/>
                    <a:pt x="9" y="51"/>
                    <a:pt x="9" y="51"/>
                  </a:cubicBezTo>
                  <a:cubicBezTo>
                    <a:pt x="10" y="50"/>
                    <a:pt x="13" y="50"/>
                    <a:pt x="14" y="50"/>
                  </a:cubicBezTo>
                  <a:cubicBezTo>
                    <a:pt x="14" y="49"/>
                    <a:pt x="16" y="49"/>
                    <a:pt x="16" y="48"/>
                  </a:cubicBezTo>
                  <a:cubicBezTo>
                    <a:pt x="17" y="48"/>
                    <a:pt x="18" y="46"/>
                    <a:pt x="18" y="45"/>
                  </a:cubicBezTo>
                  <a:cubicBezTo>
                    <a:pt x="19" y="44"/>
                    <a:pt x="19" y="41"/>
                    <a:pt x="19" y="39"/>
                  </a:cubicBezTo>
                  <a:cubicBezTo>
                    <a:pt x="19" y="38"/>
                    <a:pt x="19" y="36"/>
                    <a:pt x="19" y="35"/>
                  </a:cubicBezTo>
                  <a:cubicBezTo>
                    <a:pt x="19" y="34"/>
                    <a:pt x="18" y="33"/>
                    <a:pt x="18" y="32"/>
                  </a:cubicBezTo>
                  <a:cubicBezTo>
                    <a:pt x="17" y="31"/>
                    <a:pt x="16" y="29"/>
                    <a:pt x="15" y="28"/>
                  </a:cubicBezTo>
                  <a:cubicBezTo>
                    <a:pt x="15" y="28"/>
                    <a:pt x="13" y="27"/>
                    <a:pt x="13" y="26"/>
                  </a:cubicBezTo>
                  <a:cubicBezTo>
                    <a:pt x="12" y="26"/>
                    <a:pt x="12" y="25"/>
                    <a:pt x="12" y="25"/>
                  </a:cubicBezTo>
                  <a:cubicBezTo>
                    <a:pt x="11" y="24"/>
                    <a:pt x="13" y="22"/>
                    <a:pt x="13" y="22"/>
                  </a:cubicBezTo>
                  <a:cubicBezTo>
                    <a:pt x="13" y="21"/>
                    <a:pt x="14" y="20"/>
                    <a:pt x="15" y="19"/>
                  </a:cubicBezTo>
                  <a:cubicBezTo>
                    <a:pt x="15" y="18"/>
                    <a:pt x="16" y="16"/>
                    <a:pt x="17" y="15"/>
                  </a:cubicBezTo>
                  <a:cubicBezTo>
                    <a:pt x="17" y="15"/>
                    <a:pt x="17" y="13"/>
                    <a:pt x="17" y="13"/>
                  </a:cubicBezTo>
                  <a:cubicBezTo>
                    <a:pt x="17" y="12"/>
                    <a:pt x="16" y="10"/>
                    <a:pt x="16" y="10"/>
                  </a:cubicBezTo>
                  <a:cubicBezTo>
                    <a:pt x="16" y="9"/>
                    <a:pt x="15" y="8"/>
                    <a:pt x="14" y="8"/>
                  </a:cubicBezTo>
                  <a:cubicBezTo>
                    <a:pt x="14" y="7"/>
                    <a:pt x="13" y="7"/>
                    <a:pt x="13" y="6"/>
                  </a:cubicBezTo>
                  <a:cubicBezTo>
                    <a:pt x="13" y="6"/>
                    <a:pt x="13" y="6"/>
                    <a:pt x="13" y="6"/>
                  </a:cubicBezTo>
                  <a:cubicBezTo>
                    <a:pt x="15" y="5"/>
                    <a:pt x="19" y="3"/>
                    <a:pt x="21" y="2"/>
                  </a:cubicBezTo>
                  <a:cubicBezTo>
                    <a:pt x="22" y="1"/>
                    <a:pt x="24" y="1"/>
                    <a:pt x="25" y="1"/>
                  </a:cubicBezTo>
                  <a:cubicBezTo>
                    <a:pt x="26" y="0"/>
                    <a:pt x="28" y="0"/>
                    <a:pt x="30" y="0"/>
                  </a:cubicBezTo>
                  <a:cubicBezTo>
                    <a:pt x="30" y="0"/>
                    <a:pt x="31" y="0"/>
                    <a:pt x="31" y="0"/>
                  </a:cubicBezTo>
                  <a:cubicBezTo>
                    <a:pt x="31" y="1"/>
                    <a:pt x="31" y="2"/>
                    <a:pt x="31" y="2"/>
                  </a:cubicBezTo>
                  <a:cubicBezTo>
                    <a:pt x="30" y="3"/>
                    <a:pt x="28" y="4"/>
                    <a:pt x="28" y="4"/>
                  </a:cubicBezTo>
                  <a:cubicBezTo>
                    <a:pt x="27" y="5"/>
                    <a:pt x="26" y="5"/>
                    <a:pt x="26" y="6"/>
                  </a:cubicBezTo>
                  <a:cubicBezTo>
                    <a:pt x="26" y="6"/>
                    <a:pt x="26" y="7"/>
                    <a:pt x="27" y="7"/>
                  </a:cubicBezTo>
                  <a:cubicBezTo>
                    <a:pt x="27" y="8"/>
                    <a:pt x="28" y="8"/>
                    <a:pt x="29" y="8"/>
                  </a:cubicBezTo>
                  <a:cubicBezTo>
                    <a:pt x="29" y="8"/>
                    <a:pt x="29" y="9"/>
                    <a:pt x="29" y="10"/>
                  </a:cubicBezTo>
                  <a:cubicBezTo>
                    <a:pt x="29" y="10"/>
                    <a:pt x="29" y="11"/>
                    <a:pt x="29" y="12"/>
                  </a:cubicBezTo>
                  <a:cubicBezTo>
                    <a:pt x="30" y="12"/>
                    <a:pt x="32" y="12"/>
                    <a:pt x="32" y="12"/>
                  </a:cubicBezTo>
                  <a:cubicBezTo>
                    <a:pt x="33" y="13"/>
                    <a:pt x="33" y="14"/>
                    <a:pt x="33" y="14"/>
                  </a:cubicBezTo>
                  <a:cubicBezTo>
                    <a:pt x="33" y="15"/>
                    <a:pt x="32" y="16"/>
                    <a:pt x="32" y="17"/>
                  </a:cubicBezTo>
                  <a:cubicBezTo>
                    <a:pt x="33" y="17"/>
                    <a:pt x="34" y="17"/>
                    <a:pt x="34" y="18"/>
                  </a:cubicBezTo>
                  <a:cubicBezTo>
                    <a:pt x="35" y="18"/>
                    <a:pt x="36" y="19"/>
                    <a:pt x="36" y="20"/>
                  </a:cubicBezTo>
                  <a:cubicBezTo>
                    <a:pt x="35" y="21"/>
                    <a:pt x="34" y="22"/>
                    <a:pt x="34" y="23"/>
                  </a:cubicBezTo>
                  <a:cubicBezTo>
                    <a:pt x="34" y="24"/>
                    <a:pt x="34" y="25"/>
                    <a:pt x="35" y="26"/>
                  </a:cubicBezTo>
                  <a:cubicBezTo>
                    <a:pt x="35" y="26"/>
                    <a:pt x="37" y="27"/>
                    <a:pt x="37" y="27"/>
                  </a:cubicBezTo>
                  <a:cubicBezTo>
                    <a:pt x="38" y="27"/>
                    <a:pt x="39" y="28"/>
                    <a:pt x="39" y="28"/>
                  </a:cubicBezTo>
                  <a:cubicBezTo>
                    <a:pt x="40" y="28"/>
                    <a:pt x="40" y="29"/>
                    <a:pt x="40" y="30"/>
                  </a:cubicBezTo>
                  <a:cubicBezTo>
                    <a:pt x="40" y="30"/>
                    <a:pt x="39" y="31"/>
                    <a:pt x="39" y="31"/>
                  </a:cubicBezTo>
                  <a:cubicBezTo>
                    <a:pt x="39" y="31"/>
                    <a:pt x="39" y="32"/>
                    <a:pt x="39" y="33"/>
                  </a:cubicBezTo>
                  <a:cubicBezTo>
                    <a:pt x="39" y="33"/>
                    <a:pt x="40" y="33"/>
                    <a:pt x="41" y="33"/>
                  </a:cubicBezTo>
                  <a:cubicBezTo>
                    <a:pt x="41" y="34"/>
                    <a:pt x="41" y="35"/>
                    <a:pt x="41" y="36"/>
                  </a:cubicBezTo>
                  <a:cubicBezTo>
                    <a:pt x="41" y="36"/>
                    <a:pt x="42" y="37"/>
                    <a:pt x="42" y="37"/>
                  </a:cubicBezTo>
                  <a:cubicBezTo>
                    <a:pt x="42" y="38"/>
                    <a:pt x="44" y="40"/>
                    <a:pt x="44" y="40"/>
                  </a:cubicBezTo>
                  <a:cubicBezTo>
                    <a:pt x="45" y="41"/>
                    <a:pt x="45" y="43"/>
                    <a:pt x="45" y="43"/>
                  </a:cubicBezTo>
                  <a:cubicBezTo>
                    <a:pt x="46" y="44"/>
                    <a:pt x="46" y="45"/>
                    <a:pt x="47" y="46"/>
                  </a:cubicBezTo>
                  <a:cubicBezTo>
                    <a:pt x="48" y="46"/>
                    <a:pt x="49" y="46"/>
                    <a:pt x="50" y="46"/>
                  </a:cubicBezTo>
                  <a:cubicBezTo>
                    <a:pt x="51" y="45"/>
                    <a:pt x="52" y="44"/>
                    <a:pt x="52" y="44"/>
                  </a:cubicBezTo>
                  <a:cubicBezTo>
                    <a:pt x="53" y="44"/>
                    <a:pt x="55" y="46"/>
                    <a:pt x="55" y="47"/>
                  </a:cubicBezTo>
                  <a:cubicBezTo>
                    <a:pt x="56" y="47"/>
                    <a:pt x="56" y="49"/>
                    <a:pt x="57" y="50"/>
                  </a:cubicBezTo>
                  <a:cubicBezTo>
                    <a:pt x="57" y="51"/>
                    <a:pt x="58" y="53"/>
                    <a:pt x="58" y="54"/>
                  </a:cubicBezTo>
                  <a:cubicBezTo>
                    <a:pt x="59" y="55"/>
                    <a:pt x="60" y="58"/>
                    <a:pt x="61" y="59"/>
                  </a:cubicBezTo>
                  <a:cubicBezTo>
                    <a:pt x="62" y="60"/>
                    <a:pt x="63" y="62"/>
                    <a:pt x="63" y="63"/>
                  </a:cubicBezTo>
                  <a:cubicBezTo>
                    <a:pt x="64" y="64"/>
                    <a:pt x="64" y="66"/>
                    <a:pt x="63" y="67"/>
                  </a:cubicBezTo>
                  <a:cubicBezTo>
                    <a:pt x="63" y="67"/>
                    <a:pt x="63" y="67"/>
                    <a:pt x="63" y="67"/>
                  </a:cubicBezTo>
                  <a:cubicBezTo>
                    <a:pt x="63" y="68"/>
                    <a:pt x="63" y="68"/>
                    <a:pt x="63" y="69"/>
                  </a:cubicBezTo>
                  <a:cubicBezTo>
                    <a:pt x="62" y="69"/>
                    <a:pt x="62" y="71"/>
                    <a:pt x="62" y="71"/>
                  </a:cubicBezTo>
                  <a:cubicBezTo>
                    <a:pt x="62" y="72"/>
                    <a:pt x="63" y="74"/>
                    <a:pt x="63" y="75"/>
                  </a:cubicBezTo>
                  <a:cubicBezTo>
                    <a:pt x="63" y="75"/>
                    <a:pt x="62" y="76"/>
                    <a:pt x="62" y="77"/>
                  </a:cubicBezTo>
                  <a:cubicBezTo>
                    <a:pt x="62" y="78"/>
                    <a:pt x="61" y="79"/>
                    <a:pt x="61" y="80"/>
                  </a:cubicBezTo>
                  <a:cubicBezTo>
                    <a:pt x="61" y="81"/>
                    <a:pt x="62" y="82"/>
                    <a:pt x="62" y="82"/>
                  </a:cubicBezTo>
                  <a:cubicBezTo>
                    <a:pt x="63" y="83"/>
                    <a:pt x="65" y="84"/>
                    <a:pt x="66" y="84"/>
                  </a:cubicBezTo>
                  <a:cubicBezTo>
                    <a:pt x="66" y="85"/>
                    <a:pt x="68" y="86"/>
                    <a:pt x="68" y="86"/>
                  </a:cubicBezTo>
                  <a:cubicBezTo>
                    <a:pt x="69" y="87"/>
                    <a:pt x="69" y="88"/>
                    <a:pt x="69" y="89"/>
                  </a:cubicBezTo>
                  <a:cubicBezTo>
                    <a:pt x="69" y="90"/>
                    <a:pt x="69" y="91"/>
                    <a:pt x="68" y="92"/>
                  </a:cubicBezTo>
                  <a:cubicBezTo>
                    <a:pt x="68" y="93"/>
                    <a:pt x="67" y="93"/>
                    <a:pt x="66" y="94"/>
                  </a:cubicBezTo>
                  <a:cubicBezTo>
                    <a:pt x="65" y="94"/>
                    <a:pt x="62" y="95"/>
                    <a:pt x="61" y="95"/>
                  </a:cubicBezTo>
                  <a:cubicBezTo>
                    <a:pt x="60" y="95"/>
                    <a:pt x="58" y="94"/>
                    <a:pt x="57" y="94"/>
                  </a:cubicBezTo>
                  <a:cubicBezTo>
                    <a:pt x="56" y="94"/>
                    <a:pt x="55" y="94"/>
                    <a:pt x="54" y="94"/>
                  </a:cubicBezTo>
                  <a:cubicBezTo>
                    <a:pt x="53" y="94"/>
                    <a:pt x="50" y="94"/>
                    <a:pt x="49" y="95"/>
                  </a:cubicBezTo>
                  <a:cubicBezTo>
                    <a:pt x="48" y="95"/>
                    <a:pt x="45" y="95"/>
                    <a:pt x="44" y="95"/>
                  </a:cubicBezTo>
                  <a:cubicBezTo>
                    <a:pt x="43" y="95"/>
                    <a:pt x="42" y="95"/>
                    <a:pt x="41" y="95"/>
                  </a:cubicBezTo>
                  <a:cubicBezTo>
                    <a:pt x="40" y="95"/>
                    <a:pt x="39" y="96"/>
                    <a:pt x="38" y="96"/>
                  </a:cubicBezTo>
                  <a:cubicBezTo>
                    <a:pt x="38" y="97"/>
                    <a:pt x="37" y="99"/>
                    <a:pt x="37" y="99"/>
                  </a:cubicBezTo>
                  <a:cubicBezTo>
                    <a:pt x="37" y="100"/>
                    <a:pt x="35" y="101"/>
                    <a:pt x="35" y="101"/>
                  </a:cubicBezTo>
                  <a:cubicBezTo>
                    <a:pt x="34" y="102"/>
                    <a:pt x="34" y="104"/>
                    <a:pt x="34" y="105"/>
                  </a:cubicBezTo>
                  <a:cubicBezTo>
                    <a:pt x="33" y="106"/>
                    <a:pt x="31" y="107"/>
                    <a:pt x="30" y="10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10">
              <a:extLst>
                <a:ext uri="{FF2B5EF4-FFF2-40B4-BE49-F238E27FC236}">
                  <a16:creationId xmlns:a16="http://schemas.microsoft.com/office/drawing/2014/main" id="{2541E2A7-245E-4443-9BE1-ABE9841F2E30}"/>
                </a:ext>
              </a:extLst>
            </p:cNvPr>
            <p:cNvSpPr>
              <a:spLocks/>
            </p:cNvSpPr>
            <p:nvPr/>
          </p:nvSpPr>
          <p:spPr bwMode="auto">
            <a:xfrm>
              <a:off x="6393777" y="4339796"/>
              <a:ext cx="239552" cy="271992"/>
            </a:xfrm>
            <a:custGeom>
              <a:avLst/>
              <a:gdLst/>
              <a:ahLst/>
              <a:cxnLst>
                <a:cxn ang="0">
                  <a:pos x="80" y="84"/>
                </a:cxn>
                <a:cxn ang="0">
                  <a:pos x="75" y="89"/>
                </a:cxn>
                <a:cxn ang="0">
                  <a:pos x="65" y="89"/>
                </a:cxn>
                <a:cxn ang="0">
                  <a:pos x="60" y="87"/>
                </a:cxn>
                <a:cxn ang="0">
                  <a:pos x="60" y="80"/>
                </a:cxn>
                <a:cxn ang="0">
                  <a:pos x="54" y="79"/>
                </a:cxn>
                <a:cxn ang="0">
                  <a:pos x="49" y="83"/>
                </a:cxn>
                <a:cxn ang="0">
                  <a:pos x="40" y="87"/>
                </a:cxn>
                <a:cxn ang="0">
                  <a:pos x="34" y="91"/>
                </a:cxn>
                <a:cxn ang="0">
                  <a:pos x="25" y="91"/>
                </a:cxn>
                <a:cxn ang="0">
                  <a:pos x="17" y="81"/>
                </a:cxn>
                <a:cxn ang="0">
                  <a:pos x="16" y="76"/>
                </a:cxn>
                <a:cxn ang="0">
                  <a:pos x="8" y="77"/>
                </a:cxn>
                <a:cxn ang="0">
                  <a:pos x="1" y="76"/>
                </a:cxn>
                <a:cxn ang="0">
                  <a:pos x="1" y="68"/>
                </a:cxn>
                <a:cxn ang="0">
                  <a:pos x="5" y="65"/>
                </a:cxn>
                <a:cxn ang="0">
                  <a:pos x="1" y="58"/>
                </a:cxn>
                <a:cxn ang="0">
                  <a:pos x="2" y="52"/>
                </a:cxn>
                <a:cxn ang="0">
                  <a:pos x="1" y="50"/>
                </a:cxn>
                <a:cxn ang="0">
                  <a:pos x="2" y="46"/>
                </a:cxn>
                <a:cxn ang="0">
                  <a:pos x="7" y="41"/>
                </a:cxn>
                <a:cxn ang="0">
                  <a:pos x="9" y="36"/>
                </a:cxn>
                <a:cxn ang="0">
                  <a:pos x="12" y="32"/>
                </a:cxn>
                <a:cxn ang="0">
                  <a:pos x="9" y="28"/>
                </a:cxn>
                <a:cxn ang="0">
                  <a:pos x="5" y="23"/>
                </a:cxn>
                <a:cxn ang="0">
                  <a:pos x="18" y="15"/>
                </a:cxn>
                <a:cxn ang="0">
                  <a:pos x="24" y="14"/>
                </a:cxn>
                <a:cxn ang="0">
                  <a:pos x="27" y="19"/>
                </a:cxn>
                <a:cxn ang="0">
                  <a:pos x="27" y="23"/>
                </a:cxn>
                <a:cxn ang="0">
                  <a:pos x="29" y="27"/>
                </a:cxn>
                <a:cxn ang="0">
                  <a:pos x="29" y="23"/>
                </a:cxn>
                <a:cxn ang="0">
                  <a:pos x="30" y="19"/>
                </a:cxn>
                <a:cxn ang="0">
                  <a:pos x="29" y="15"/>
                </a:cxn>
                <a:cxn ang="0">
                  <a:pos x="26" y="10"/>
                </a:cxn>
                <a:cxn ang="0">
                  <a:pos x="21" y="4"/>
                </a:cxn>
                <a:cxn ang="0">
                  <a:pos x="20" y="0"/>
                </a:cxn>
                <a:cxn ang="0">
                  <a:pos x="26" y="4"/>
                </a:cxn>
                <a:cxn ang="0">
                  <a:pos x="31" y="5"/>
                </a:cxn>
                <a:cxn ang="0">
                  <a:pos x="35" y="5"/>
                </a:cxn>
                <a:cxn ang="0">
                  <a:pos x="42" y="9"/>
                </a:cxn>
                <a:cxn ang="0">
                  <a:pos x="49" y="13"/>
                </a:cxn>
                <a:cxn ang="0">
                  <a:pos x="64" y="11"/>
                </a:cxn>
                <a:cxn ang="0">
                  <a:pos x="74" y="6"/>
                </a:cxn>
                <a:cxn ang="0">
                  <a:pos x="77" y="10"/>
                </a:cxn>
                <a:cxn ang="0">
                  <a:pos x="78" y="15"/>
                </a:cxn>
                <a:cxn ang="0">
                  <a:pos x="74" y="22"/>
                </a:cxn>
                <a:cxn ang="0">
                  <a:pos x="74" y="26"/>
                </a:cxn>
                <a:cxn ang="0">
                  <a:pos x="79" y="32"/>
                </a:cxn>
                <a:cxn ang="0">
                  <a:pos x="80" y="39"/>
                </a:cxn>
                <a:cxn ang="0">
                  <a:pos x="77" y="48"/>
                </a:cxn>
                <a:cxn ang="0">
                  <a:pos x="70" y="51"/>
                </a:cxn>
                <a:cxn ang="0">
                  <a:pos x="65" y="51"/>
                </a:cxn>
                <a:cxn ang="0">
                  <a:pos x="63" y="57"/>
                </a:cxn>
                <a:cxn ang="0">
                  <a:pos x="62" y="61"/>
                </a:cxn>
                <a:cxn ang="0">
                  <a:pos x="65" y="61"/>
                </a:cxn>
                <a:cxn ang="0">
                  <a:pos x="68" y="60"/>
                </a:cxn>
                <a:cxn ang="0">
                  <a:pos x="72" y="60"/>
                </a:cxn>
                <a:cxn ang="0">
                  <a:pos x="76" y="61"/>
                </a:cxn>
                <a:cxn ang="0">
                  <a:pos x="77" y="65"/>
                </a:cxn>
                <a:cxn ang="0">
                  <a:pos x="79" y="69"/>
                </a:cxn>
                <a:cxn ang="0">
                  <a:pos x="76" y="71"/>
                </a:cxn>
                <a:cxn ang="0">
                  <a:pos x="76" y="77"/>
                </a:cxn>
                <a:cxn ang="0">
                  <a:pos x="81" y="82"/>
                </a:cxn>
              </a:cxnLst>
              <a:rect l="0" t="0" r="r" b="b"/>
              <a:pathLst>
                <a:path w="81" h="92">
                  <a:moveTo>
                    <a:pt x="81" y="82"/>
                  </a:moveTo>
                  <a:cubicBezTo>
                    <a:pt x="81" y="83"/>
                    <a:pt x="80" y="84"/>
                    <a:pt x="80" y="84"/>
                  </a:cubicBezTo>
                  <a:cubicBezTo>
                    <a:pt x="80" y="85"/>
                    <a:pt x="78" y="87"/>
                    <a:pt x="77" y="88"/>
                  </a:cubicBezTo>
                  <a:cubicBezTo>
                    <a:pt x="77" y="88"/>
                    <a:pt x="76" y="89"/>
                    <a:pt x="75" y="89"/>
                  </a:cubicBezTo>
                  <a:cubicBezTo>
                    <a:pt x="74" y="90"/>
                    <a:pt x="72" y="90"/>
                    <a:pt x="71" y="90"/>
                  </a:cubicBezTo>
                  <a:cubicBezTo>
                    <a:pt x="69" y="90"/>
                    <a:pt x="67" y="89"/>
                    <a:pt x="65" y="89"/>
                  </a:cubicBezTo>
                  <a:cubicBezTo>
                    <a:pt x="65" y="88"/>
                    <a:pt x="63" y="89"/>
                    <a:pt x="62" y="89"/>
                  </a:cubicBezTo>
                  <a:cubicBezTo>
                    <a:pt x="62" y="88"/>
                    <a:pt x="61" y="88"/>
                    <a:pt x="60" y="87"/>
                  </a:cubicBezTo>
                  <a:cubicBezTo>
                    <a:pt x="60" y="87"/>
                    <a:pt x="60" y="84"/>
                    <a:pt x="59" y="83"/>
                  </a:cubicBezTo>
                  <a:cubicBezTo>
                    <a:pt x="59" y="82"/>
                    <a:pt x="60" y="81"/>
                    <a:pt x="60" y="80"/>
                  </a:cubicBezTo>
                  <a:cubicBezTo>
                    <a:pt x="59" y="79"/>
                    <a:pt x="59" y="78"/>
                    <a:pt x="58" y="78"/>
                  </a:cubicBezTo>
                  <a:cubicBezTo>
                    <a:pt x="57" y="77"/>
                    <a:pt x="55" y="78"/>
                    <a:pt x="54" y="79"/>
                  </a:cubicBezTo>
                  <a:cubicBezTo>
                    <a:pt x="53" y="79"/>
                    <a:pt x="52" y="80"/>
                    <a:pt x="51" y="81"/>
                  </a:cubicBezTo>
                  <a:cubicBezTo>
                    <a:pt x="51" y="81"/>
                    <a:pt x="50" y="83"/>
                    <a:pt x="49" y="83"/>
                  </a:cubicBezTo>
                  <a:cubicBezTo>
                    <a:pt x="48" y="84"/>
                    <a:pt x="45" y="85"/>
                    <a:pt x="44" y="85"/>
                  </a:cubicBezTo>
                  <a:cubicBezTo>
                    <a:pt x="43" y="86"/>
                    <a:pt x="41" y="86"/>
                    <a:pt x="40" y="87"/>
                  </a:cubicBezTo>
                  <a:cubicBezTo>
                    <a:pt x="39" y="87"/>
                    <a:pt x="39" y="89"/>
                    <a:pt x="38" y="89"/>
                  </a:cubicBezTo>
                  <a:cubicBezTo>
                    <a:pt x="37" y="90"/>
                    <a:pt x="35" y="91"/>
                    <a:pt x="34" y="91"/>
                  </a:cubicBezTo>
                  <a:cubicBezTo>
                    <a:pt x="33" y="92"/>
                    <a:pt x="30" y="92"/>
                    <a:pt x="29" y="92"/>
                  </a:cubicBezTo>
                  <a:cubicBezTo>
                    <a:pt x="28" y="92"/>
                    <a:pt x="26" y="91"/>
                    <a:pt x="25" y="91"/>
                  </a:cubicBezTo>
                  <a:cubicBezTo>
                    <a:pt x="24" y="90"/>
                    <a:pt x="22" y="87"/>
                    <a:pt x="20" y="86"/>
                  </a:cubicBezTo>
                  <a:cubicBezTo>
                    <a:pt x="19" y="85"/>
                    <a:pt x="17" y="83"/>
                    <a:pt x="17" y="81"/>
                  </a:cubicBezTo>
                  <a:cubicBezTo>
                    <a:pt x="17" y="81"/>
                    <a:pt x="18" y="79"/>
                    <a:pt x="17" y="78"/>
                  </a:cubicBezTo>
                  <a:cubicBezTo>
                    <a:pt x="17" y="77"/>
                    <a:pt x="16" y="76"/>
                    <a:pt x="16" y="76"/>
                  </a:cubicBezTo>
                  <a:cubicBezTo>
                    <a:pt x="15" y="76"/>
                    <a:pt x="13" y="76"/>
                    <a:pt x="13" y="76"/>
                  </a:cubicBezTo>
                  <a:cubicBezTo>
                    <a:pt x="11" y="76"/>
                    <a:pt x="9" y="77"/>
                    <a:pt x="8" y="77"/>
                  </a:cubicBezTo>
                  <a:cubicBezTo>
                    <a:pt x="7" y="78"/>
                    <a:pt x="4" y="78"/>
                    <a:pt x="3" y="77"/>
                  </a:cubicBezTo>
                  <a:cubicBezTo>
                    <a:pt x="2" y="77"/>
                    <a:pt x="1" y="77"/>
                    <a:pt x="1" y="76"/>
                  </a:cubicBezTo>
                  <a:cubicBezTo>
                    <a:pt x="0" y="75"/>
                    <a:pt x="0" y="73"/>
                    <a:pt x="0" y="72"/>
                  </a:cubicBezTo>
                  <a:cubicBezTo>
                    <a:pt x="0" y="71"/>
                    <a:pt x="0" y="69"/>
                    <a:pt x="1" y="68"/>
                  </a:cubicBezTo>
                  <a:cubicBezTo>
                    <a:pt x="1" y="68"/>
                    <a:pt x="3" y="67"/>
                    <a:pt x="3" y="67"/>
                  </a:cubicBezTo>
                  <a:cubicBezTo>
                    <a:pt x="4" y="66"/>
                    <a:pt x="5" y="65"/>
                    <a:pt x="5" y="65"/>
                  </a:cubicBezTo>
                  <a:cubicBezTo>
                    <a:pt x="5" y="64"/>
                    <a:pt x="4" y="62"/>
                    <a:pt x="3" y="61"/>
                  </a:cubicBezTo>
                  <a:cubicBezTo>
                    <a:pt x="3" y="61"/>
                    <a:pt x="2" y="59"/>
                    <a:pt x="1" y="58"/>
                  </a:cubicBezTo>
                  <a:cubicBezTo>
                    <a:pt x="1" y="58"/>
                    <a:pt x="1" y="56"/>
                    <a:pt x="1" y="55"/>
                  </a:cubicBezTo>
                  <a:cubicBezTo>
                    <a:pt x="1" y="54"/>
                    <a:pt x="2" y="53"/>
                    <a:pt x="2" y="52"/>
                  </a:cubicBezTo>
                  <a:cubicBezTo>
                    <a:pt x="3" y="52"/>
                    <a:pt x="3" y="51"/>
                    <a:pt x="3" y="51"/>
                  </a:cubicBezTo>
                  <a:cubicBezTo>
                    <a:pt x="3" y="50"/>
                    <a:pt x="1" y="50"/>
                    <a:pt x="1" y="50"/>
                  </a:cubicBezTo>
                  <a:cubicBezTo>
                    <a:pt x="0" y="49"/>
                    <a:pt x="0" y="48"/>
                    <a:pt x="0" y="48"/>
                  </a:cubicBezTo>
                  <a:cubicBezTo>
                    <a:pt x="1" y="47"/>
                    <a:pt x="2" y="46"/>
                    <a:pt x="2" y="46"/>
                  </a:cubicBezTo>
                  <a:cubicBezTo>
                    <a:pt x="3" y="45"/>
                    <a:pt x="4" y="44"/>
                    <a:pt x="5" y="44"/>
                  </a:cubicBezTo>
                  <a:cubicBezTo>
                    <a:pt x="5" y="43"/>
                    <a:pt x="6" y="42"/>
                    <a:pt x="7" y="41"/>
                  </a:cubicBezTo>
                  <a:cubicBezTo>
                    <a:pt x="7" y="41"/>
                    <a:pt x="7" y="39"/>
                    <a:pt x="8" y="39"/>
                  </a:cubicBezTo>
                  <a:cubicBezTo>
                    <a:pt x="8" y="38"/>
                    <a:pt x="9" y="37"/>
                    <a:pt x="9" y="36"/>
                  </a:cubicBezTo>
                  <a:cubicBezTo>
                    <a:pt x="10" y="35"/>
                    <a:pt x="11" y="35"/>
                    <a:pt x="11" y="34"/>
                  </a:cubicBezTo>
                  <a:cubicBezTo>
                    <a:pt x="12" y="34"/>
                    <a:pt x="12" y="33"/>
                    <a:pt x="12" y="32"/>
                  </a:cubicBezTo>
                  <a:cubicBezTo>
                    <a:pt x="12" y="32"/>
                    <a:pt x="12" y="30"/>
                    <a:pt x="11" y="29"/>
                  </a:cubicBezTo>
                  <a:cubicBezTo>
                    <a:pt x="11" y="29"/>
                    <a:pt x="9" y="28"/>
                    <a:pt x="9" y="28"/>
                  </a:cubicBezTo>
                  <a:cubicBezTo>
                    <a:pt x="8" y="27"/>
                    <a:pt x="8" y="26"/>
                    <a:pt x="7" y="26"/>
                  </a:cubicBezTo>
                  <a:cubicBezTo>
                    <a:pt x="7" y="25"/>
                    <a:pt x="6" y="24"/>
                    <a:pt x="5" y="23"/>
                  </a:cubicBezTo>
                  <a:cubicBezTo>
                    <a:pt x="8" y="22"/>
                    <a:pt x="10" y="20"/>
                    <a:pt x="12" y="19"/>
                  </a:cubicBezTo>
                  <a:cubicBezTo>
                    <a:pt x="13" y="18"/>
                    <a:pt x="16" y="16"/>
                    <a:pt x="18" y="15"/>
                  </a:cubicBezTo>
                  <a:cubicBezTo>
                    <a:pt x="18" y="15"/>
                    <a:pt x="20" y="14"/>
                    <a:pt x="21" y="14"/>
                  </a:cubicBezTo>
                  <a:cubicBezTo>
                    <a:pt x="22" y="14"/>
                    <a:pt x="23" y="14"/>
                    <a:pt x="24" y="14"/>
                  </a:cubicBezTo>
                  <a:cubicBezTo>
                    <a:pt x="25" y="14"/>
                    <a:pt x="26" y="15"/>
                    <a:pt x="27" y="16"/>
                  </a:cubicBezTo>
                  <a:cubicBezTo>
                    <a:pt x="27" y="17"/>
                    <a:pt x="27" y="18"/>
                    <a:pt x="27" y="19"/>
                  </a:cubicBezTo>
                  <a:cubicBezTo>
                    <a:pt x="28" y="20"/>
                    <a:pt x="28" y="21"/>
                    <a:pt x="28" y="22"/>
                  </a:cubicBezTo>
                  <a:cubicBezTo>
                    <a:pt x="28" y="22"/>
                    <a:pt x="27" y="23"/>
                    <a:pt x="27" y="23"/>
                  </a:cubicBezTo>
                  <a:cubicBezTo>
                    <a:pt x="27" y="24"/>
                    <a:pt x="27" y="25"/>
                    <a:pt x="27" y="25"/>
                  </a:cubicBezTo>
                  <a:cubicBezTo>
                    <a:pt x="28" y="26"/>
                    <a:pt x="28" y="27"/>
                    <a:pt x="29" y="27"/>
                  </a:cubicBezTo>
                  <a:cubicBezTo>
                    <a:pt x="29" y="26"/>
                    <a:pt x="30" y="25"/>
                    <a:pt x="30" y="25"/>
                  </a:cubicBezTo>
                  <a:cubicBezTo>
                    <a:pt x="30" y="24"/>
                    <a:pt x="29" y="23"/>
                    <a:pt x="29" y="23"/>
                  </a:cubicBezTo>
                  <a:cubicBezTo>
                    <a:pt x="29" y="22"/>
                    <a:pt x="30" y="22"/>
                    <a:pt x="30" y="22"/>
                  </a:cubicBezTo>
                  <a:cubicBezTo>
                    <a:pt x="30" y="21"/>
                    <a:pt x="31" y="20"/>
                    <a:pt x="30" y="19"/>
                  </a:cubicBezTo>
                  <a:cubicBezTo>
                    <a:pt x="30" y="19"/>
                    <a:pt x="30" y="17"/>
                    <a:pt x="30" y="16"/>
                  </a:cubicBezTo>
                  <a:cubicBezTo>
                    <a:pt x="30" y="16"/>
                    <a:pt x="29" y="15"/>
                    <a:pt x="29" y="15"/>
                  </a:cubicBezTo>
                  <a:cubicBezTo>
                    <a:pt x="28" y="14"/>
                    <a:pt x="27" y="13"/>
                    <a:pt x="27" y="13"/>
                  </a:cubicBezTo>
                  <a:cubicBezTo>
                    <a:pt x="26" y="12"/>
                    <a:pt x="26" y="10"/>
                    <a:pt x="26" y="10"/>
                  </a:cubicBezTo>
                  <a:cubicBezTo>
                    <a:pt x="25" y="9"/>
                    <a:pt x="24" y="7"/>
                    <a:pt x="23" y="7"/>
                  </a:cubicBezTo>
                  <a:cubicBezTo>
                    <a:pt x="23" y="6"/>
                    <a:pt x="21" y="5"/>
                    <a:pt x="21" y="4"/>
                  </a:cubicBezTo>
                  <a:cubicBezTo>
                    <a:pt x="20" y="3"/>
                    <a:pt x="19" y="2"/>
                    <a:pt x="19" y="1"/>
                  </a:cubicBezTo>
                  <a:cubicBezTo>
                    <a:pt x="19" y="1"/>
                    <a:pt x="20" y="1"/>
                    <a:pt x="20" y="0"/>
                  </a:cubicBezTo>
                  <a:cubicBezTo>
                    <a:pt x="21" y="0"/>
                    <a:pt x="23" y="1"/>
                    <a:pt x="24" y="1"/>
                  </a:cubicBezTo>
                  <a:cubicBezTo>
                    <a:pt x="25" y="1"/>
                    <a:pt x="26" y="3"/>
                    <a:pt x="26" y="4"/>
                  </a:cubicBezTo>
                  <a:cubicBezTo>
                    <a:pt x="27" y="4"/>
                    <a:pt x="28" y="5"/>
                    <a:pt x="29" y="5"/>
                  </a:cubicBezTo>
                  <a:cubicBezTo>
                    <a:pt x="29" y="5"/>
                    <a:pt x="30" y="6"/>
                    <a:pt x="31" y="5"/>
                  </a:cubicBezTo>
                  <a:cubicBezTo>
                    <a:pt x="31" y="5"/>
                    <a:pt x="32" y="5"/>
                    <a:pt x="32" y="5"/>
                  </a:cubicBezTo>
                  <a:cubicBezTo>
                    <a:pt x="33" y="5"/>
                    <a:pt x="34" y="5"/>
                    <a:pt x="35" y="5"/>
                  </a:cubicBezTo>
                  <a:cubicBezTo>
                    <a:pt x="36" y="5"/>
                    <a:pt x="38" y="6"/>
                    <a:pt x="39" y="7"/>
                  </a:cubicBezTo>
                  <a:cubicBezTo>
                    <a:pt x="40" y="8"/>
                    <a:pt x="41" y="9"/>
                    <a:pt x="42" y="9"/>
                  </a:cubicBezTo>
                  <a:cubicBezTo>
                    <a:pt x="42" y="10"/>
                    <a:pt x="43" y="11"/>
                    <a:pt x="44" y="12"/>
                  </a:cubicBezTo>
                  <a:cubicBezTo>
                    <a:pt x="45" y="12"/>
                    <a:pt x="47" y="12"/>
                    <a:pt x="49" y="13"/>
                  </a:cubicBezTo>
                  <a:cubicBezTo>
                    <a:pt x="51" y="13"/>
                    <a:pt x="55" y="13"/>
                    <a:pt x="57" y="13"/>
                  </a:cubicBezTo>
                  <a:cubicBezTo>
                    <a:pt x="59" y="13"/>
                    <a:pt x="63" y="12"/>
                    <a:pt x="64" y="11"/>
                  </a:cubicBezTo>
                  <a:cubicBezTo>
                    <a:pt x="66" y="11"/>
                    <a:pt x="68" y="9"/>
                    <a:pt x="70" y="8"/>
                  </a:cubicBezTo>
                  <a:cubicBezTo>
                    <a:pt x="71" y="7"/>
                    <a:pt x="72" y="7"/>
                    <a:pt x="74" y="6"/>
                  </a:cubicBezTo>
                  <a:cubicBezTo>
                    <a:pt x="74" y="7"/>
                    <a:pt x="75" y="7"/>
                    <a:pt x="75" y="8"/>
                  </a:cubicBezTo>
                  <a:cubicBezTo>
                    <a:pt x="76" y="8"/>
                    <a:pt x="77" y="9"/>
                    <a:pt x="77" y="10"/>
                  </a:cubicBezTo>
                  <a:cubicBezTo>
                    <a:pt x="77" y="10"/>
                    <a:pt x="78" y="12"/>
                    <a:pt x="78" y="13"/>
                  </a:cubicBezTo>
                  <a:cubicBezTo>
                    <a:pt x="78" y="13"/>
                    <a:pt x="78" y="15"/>
                    <a:pt x="78" y="15"/>
                  </a:cubicBezTo>
                  <a:cubicBezTo>
                    <a:pt x="77" y="16"/>
                    <a:pt x="76" y="18"/>
                    <a:pt x="76" y="19"/>
                  </a:cubicBezTo>
                  <a:cubicBezTo>
                    <a:pt x="75" y="20"/>
                    <a:pt x="74" y="21"/>
                    <a:pt x="74" y="22"/>
                  </a:cubicBezTo>
                  <a:cubicBezTo>
                    <a:pt x="74" y="22"/>
                    <a:pt x="72" y="24"/>
                    <a:pt x="73" y="25"/>
                  </a:cubicBezTo>
                  <a:cubicBezTo>
                    <a:pt x="73" y="25"/>
                    <a:pt x="73" y="26"/>
                    <a:pt x="74" y="26"/>
                  </a:cubicBezTo>
                  <a:cubicBezTo>
                    <a:pt x="74" y="27"/>
                    <a:pt x="76" y="28"/>
                    <a:pt x="76" y="28"/>
                  </a:cubicBezTo>
                  <a:cubicBezTo>
                    <a:pt x="77" y="29"/>
                    <a:pt x="78" y="31"/>
                    <a:pt x="79" y="32"/>
                  </a:cubicBezTo>
                  <a:cubicBezTo>
                    <a:pt x="79" y="33"/>
                    <a:pt x="80" y="34"/>
                    <a:pt x="80" y="35"/>
                  </a:cubicBezTo>
                  <a:cubicBezTo>
                    <a:pt x="80" y="36"/>
                    <a:pt x="80" y="38"/>
                    <a:pt x="80" y="39"/>
                  </a:cubicBezTo>
                  <a:cubicBezTo>
                    <a:pt x="80" y="41"/>
                    <a:pt x="80" y="44"/>
                    <a:pt x="79" y="45"/>
                  </a:cubicBezTo>
                  <a:cubicBezTo>
                    <a:pt x="79" y="46"/>
                    <a:pt x="78" y="48"/>
                    <a:pt x="77" y="48"/>
                  </a:cubicBezTo>
                  <a:cubicBezTo>
                    <a:pt x="77" y="49"/>
                    <a:pt x="75" y="49"/>
                    <a:pt x="75" y="50"/>
                  </a:cubicBezTo>
                  <a:cubicBezTo>
                    <a:pt x="74" y="50"/>
                    <a:pt x="71" y="50"/>
                    <a:pt x="70" y="51"/>
                  </a:cubicBezTo>
                  <a:cubicBezTo>
                    <a:pt x="70" y="51"/>
                    <a:pt x="68" y="50"/>
                    <a:pt x="68" y="51"/>
                  </a:cubicBezTo>
                  <a:cubicBezTo>
                    <a:pt x="67" y="51"/>
                    <a:pt x="66" y="51"/>
                    <a:pt x="65" y="51"/>
                  </a:cubicBezTo>
                  <a:cubicBezTo>
                    <a:pt x="65" y="52"/>
                    <a:pt x="65" y="54"/>
                    <a:pt x="65" y="55"/>
                  </a:cubicBezTo>
                  <a:cubicBezTo>
                    <a:pt x="64" y="56"/>
                    <a:pt x="63" y="57"/>
                    <a:pt x="63" y="57"/>
                  </a:cubicBezTo>
                  <a:cubicBezTo>
                    <a:pt x="63" y="58"/>
                    <a:pt x="62" y="59"/>
                    <a:pt x="61" y="60"/>
                  </a:cubicBezTo>
                  <a:cubicBezTo>
                    <a:pt x="61" y="60"/>
                    <a:pt x="61" y="61"/>
                    <a:pt x="62" y="61"/>
                  </a:cubicBezTo>
                  <a:cubicBezTo>
                    <a:pt x="62" y="62"/>
                    <a:pt x="63" y="62"/>
                    <a:pt x="63" y="62"/>
                  </a:cubicBezTo>
                  <a:cubicBezTo>
                    <a:pt x="64" y="62"/>
                    <a:pt x="65" y="61"/>
                    <a:pt x="65" y="61"/>
                  </a:cubicBezTo>
                  <a:cubicBezTo>
                    <a:pt x="65" y="61"/>
                    <a:pt x="66" y="60"/>
                    <a:pt x="66" y="60"/>
                  </a:cubicBezTo>
                  <a:cubicBezTo>
                    <a:pt x="67" y="60"/>
                    <a:pt x="67" y="60"/>
                    <a:pt x="68" y="60"/>
                  </a:cubicBezTo>
                  <a:cubicBezTo>
                    <a:pt x="69" y="60"/>
                    <a:pt x="70" y="61"/>
                    <a:pt x="70" y="61"/>
                  </a:cubicBezTo>
                  <a:cubicBezTo>
                    <a:pt x="71" y="61"/>
                    <a:pt x="72" y="60"/>
                    <a:pt x="72" y="60"/>
                  </a:cubicBezTo>
                  <a:cubicBezTo>
                    <a:pt x="73" y="60"/>
                    <a:pt x="74" y="61"/>
                    <a:pt x="75" y="62"/>
                  </a:cubicBezTo>
                  <a:cubicBezTo>
                    <a:pt x="75" y="62"/>
                    <a:pt x="75" y="61"/>
                    <a:pt x="76" y="61"/>
                  </a:cubicBezTo>
                  <a:cubicBezTo>
                    <a:pt x="76" y="61"/>
                    <a:pt x="77" y="62"/>
                    <a:pt x="77" y="62"/>
                  </a:cubicBezTo>
                  <a:cubicBezTo>
                    <a:pt x="77" y="63"/>
                    <a:pt x="77" y="64"/>
                    <a:pt x="77" y="65"/>
                  </a:cubicBezTo>
                  <a:cubicBezTo>
                    <a:pt x="77" y="66"/>
                    <a:pt x="77" y="67"/>
                    <a:pt x="78" y="67"/>
                  </a:cubicBezTo>
                  <a:cubicBezTo>
                    <a:pt x="78" y="68"/>
                    <a:pt x="79" y="68"/>
                    <a:pt x="79" y="69"/>
                  </a:cubicBezTo>
                  <a:cubicBezTo>
                    <a:pt x="79" y="69"/>
                    <a:pt x="79" y="70"/>
                    <a:pt x="79" y="70"/>
                  </a:cubicBezTo>
                  <a:cubicBezTo>
                    <a:pt x="78" y="71"/>
                    <a:pt x="77" y="71"/>
                    <a:pt x="76" y="71"/>
                  </a:cubicBezTo>
                  <a:cubicBezTo>
                    <a:pt x="76" y="72"/>
                    <a:pt x="76" y="73"/>
                    <a:pt x="76" y="74"/>
                  </a:cubicBezTo>
                  <a:cubicBezTo>
                    <a:pt x="76" y="75"/>
                    <a:pt x="75" y="76"/>
                    <a:pt x="76" y="77"/>
                  </a:cubicBezTo>
                  <a:cubicBezTo>
                    <a:pt x="76" y="78"/>
                    <a:pt x="77" y="80"/>
                    <a:pt x="78" y="81"/>
                  </a:cubicBezTo>
                  <a:cubicBezTo>
                    <a:pt x="79" y="82"/>
                    <a:pt x="80" y="82"/>
                    <a:pt x="81" y="8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11">
              <a:extLst>
                <a:ext uri="{FF2B5EF4-FFF2-40B4-BE49-F238E27FC236}">
                  <a16:creationId xmlns:a16="http://schemas.microsoft.com/office/drawing/2014/main" id="{33B5ED6C-2B11-4A1A-8B92-70C34467FCF4}"/>
                </a:ext>
              </a:extLst>
            </p:cNvPr>
            <p:cNvSpPr>
              <a:spLocks/>
            </p:cNvSpPr>
            <p:nvPr/>
          </p:nvSpPr>
          <p:spPr bwMode="auto">
            <a:xfrm>
              <a:off x="6259029" y="5437741"/>
              <a:ext cx="202123" cy="177169"/>
            </a:xfrm>
            <a:custGeom>
              <a:avLst/>
              <a:gdLst/>
              <a:ahLst/>
              <a:cxnLst>
                <a:cxn ang="0">
                  <a:pos x="59" y="7"/>
                </a:cxn>
                <a:cxn ang="0">
                  <a:pos x="63" y="15"/>
                </a:cxn>
                <a:cxn ang="0">
                  <a:pos x="64" y="20"/>
                </a:cxn>
                <a:cxn ang="0">
                  <a:pos x="68" y="24"/>
                </a:cxn>
                <a:cxn ang="0">
                  <a:pos x="65" y="27"/>
                </a:cxn>
                <a:cxn ang="0">
                  <a:pos x="63" y="32"/>
                </a:cxn>
                <a:cxn ang="0">
                  <a:pos x="63" y="38"/>
                </a:cxn>
                <a:cxn ang="0">
                  <a:pos x="55" y="41"/>
                </a:cxn>
                <a:cxn ang="0">
                  <a:pos x="51" y="42"/>
                </a:cxn>
                <a:cxn ang="0">
                  <a:pos x="49" y="45"/>
                </a:cxn>
                <a:cxn ang="0">
                  <a:pos x="48" y="50"/>
                </a:cxn>
                <a:cxn ang="0">
                  <a:pos x="46" y="53"/>
                </a:cxn>
                <a:cxn ang="0">
                  <a:pos x="42" y="51"/>
                </a:cxn>
                <a:cxn ang="0">
                  <a:pos x="38" y="53"/>
                </a:cxn>
                <a:cxn ang="0">
                  <a:pos x="33" y="52"/>
                </a:cxn>
                <a:cxn ang="0">
                  <a:pos x="27" y="51"/>
                </a:cxn>
                <a:cxn ang="0">
                  <a:pos x="24" y="51"/>
                </a:cxn>
                <a:cxn ang="0">
                  <a:pos x="24" y="55"/>
                </a:cxn>
                <a:cxn ang="0">
                  <a:pos x="21" y="58"/>
                </a:cxn>
                <a:cxn ang="0">
                  <a:pos x="16" y="58"/>
                </a:cxn>
                <a:cxn ang="0">
                  <a:pos x="14" y="60"/>
                </a:cxn>
                <a:cxn ang="0">
                  <a:pos x="10" y="57"/>
                </a:cxn>
                <a:cxn ang="0">
                  <a:pos x="6" y="53"/>
                </a:cxn>
                <a:cxn ang="0">
                  <a:pos x="1" y="51"/>
                </a:cxn>
                <a:cxn ang="0">
                  <a:pos x="2" y="47"/>
                </a:cxn>
                <a:cxn ang="0">
                  <a:pos x="1" y="41"/>
                </a:cxn>
                <a:cxn ang="0">
                  <a:pos x="3" y="38"/>
                </a:cxn>
                <a:cxn ang="0">
                  <a:pos x="8" y="34"/>
                </a:cxn>
                <a:cxn ang="0">
                  <a:pos x="10" y="33"/>
                </a:cxn>
                <a:cxn ang="0">
                  <a:pos x="12" y="37"/>
                </a:cxn>
                <a:cxn ang="0">
                  <a:pos x="20" y="37"/>
                </a:cxn>
                <a:cxn ang="0">
                  <a:pos x="27" y="36"/>
                </a:cxn>
                <a:cxn ang="0">
                  <a:pos x="32" y="33"/>
                </a:cxn>
                <a:cxn ang="0">
                  <a:pos x="33" y="29"/>
                </a:cxn>
                <a:cxn ang="0">
                  <a:pos x="34" y="26"/>
                </a:cxn>
                <a:cxn ang="0">
                  <a:pos x="36" y="21"/>
                </a:cxn>
                <a:cxn ang="0">
                  <a:pos x="39" y="14"/>
                </a:cxn>
                <a:cxn ang="0">
                  <a:pos x="42" y="10"/>
                </a:cxn>
                <a:cxn ang="0">
                  <a:pos x="44" y="5"/>
                </a:cxn>
                <a:cxn ang="0">
                  <a:pos x="46" y="1"/>
                </a:cxn>
                <a:cxn ang="0">
                  <a:pos x="49" y="3"/>
                </a:cxn>
                <a:cxn ang="0">
                  <a:pos x="54" y="3"/>
                </a:cxn>
                <a:cxn ang="0">
                  <a:pos x="57" y="2"/>
                </a:cxn>
                <a:cxn ang="0">
                  <a:pos x="58" y="6"/>
                </a:cxn>
              </a:cxnLst>
              <a:rect l="0" t="0" r="r" b="b"/>
              <a:pathLst>
                <a:path w="68" h="60">
                  <a:moveTo>
                    <a:pt x="58" y="6"/>
                  </a:moveTo>
                  <a:cubicBezTo>
                    <a:pt x="58" y="6"/>
                    <a:pt x="59" y="6"/>
                    <a:pt x="59" y="7"/>
                  </a:cubicBezTo>
                  <a:cubicBezTo>
                    <a:pt x="60" y="8"/>
                    <a:pt x="60" y="9"/>
                    <a:pt x="61" y="10"/>
                  </a:cubicBezTo>
                  <a:cubicBezTo>
                    <a:pt x="61" y="12"/>
                    <a:pt x="62" y="14"/>
                    <a:pt x="63" y="15"/>
                  </a:cubicBezTo>
                  <a:cubicBezTo>
                    <a:pt x="63" y="16"/>
                    <a:pt x="62" y="18"/>
                    <a:pt x="63" y="18"/>
                  </a:cubicBezTo>
                  <a:cubicBezTo>
                    <a:pt x="63" y="19"/>
                    <a:pt x="64" y="20"/>
                    <a:pt x="64" y="20"/>
                  </a:cubicBezTo>
                  <a:cubicBezTo>
                    <a:pt x="65" y="21"/>
                    <a:pt x="67" y="20"/>
                    <a:pt x="67" y="21"/>
                  </a:cubicBezTo>
                  <a:cubicBezTo>
                    <a:pt x="68" y="21"/>
                    <a:pt x="68" y="23"/>
                    <a:pt x="68" y="24"/>
                  </a:cubicBezTo>
                  <a:cubicBezTo>
                    <a:pt x="68" y="24"/>
                    <a:pt x="68" y="25"/>
                    <a:pt x="67" y="26"/>
                  </a:cubicBezTo>
                  <a:cubicBezTo>
                    <a:pt x="67" y="26"/>
                    <a:pt x="65" y="27"/>
                    <a:pt x="65" y="27"/>
                  </a:cubicBezTo>
                  <a:cubicBezTo>
                    <a:pt x="64" y="28"/>
                    <a:pt x="63" y="29"/>
                    <a:pt x="63" y="29"/>
                  </a:cubicBezTo>
                  <a:cubicBezTo>
                    <a:pt x="63" y="30"/>
                    <a:pt x="63" y="31"/>
                    <a:pt x="63" y="32"/>
                  </a:cubicBezTo>
                  <a:cubicBezTo>
                    <a:pt x="63" y="33"/>
                    <a:pt x="63" y="35"/>
                    <a:pt x="63" y="36"/>
                  </a:cubicBezTo>
                  <a:cubicBezTo>
                    <a:pt x="63" y="36"/>
                    <a:pt x="63" y="37"/>
                    <a:pt x="63" y="38"/>
                  </a:cubicBezTo>
                  <a:cubicBezTo>
                    <a:pt x="61" y="39"/>
                    <a:pt x="60" y="40"/>
                    <a:pt x="59" y="41"/>
                  </a:cubicBezTo>
                  <a:cubicBezTo>
                    <a:pt x="58" y="41"/>
                    <a:pt x="56" y="41"/>
                    <a:pt x="55" y="41"/>
                  </a:cubicBezTo>
                  <a:cubicBezTo>
                    <a:pt x="54" y="41"/>
                    <a:pt x="53" y="41"/>
                    <a:pt x="53" y="41"/>
                  </a:cubicBezTo>
                  <a:cubicBezTo>
                    <a:pt x="52" y="41"/>
                    <a:pt x="51" y="42"/>
                    <a:pt x="51" y="42"/>
                  </a:cubicBezTo>
                  <a:cubicBezTo>
                    <a:pt x="50" y="42"/>
                    <a:pt x="49" y="42"/>
                    <a:pt x="49" y="43"/>
                  </a:cubicBezTo>
                  <a:cubicBezTo>
                    <a:pt x="48" y="43"/>
                    <a:pt x="49" y="44"/>
                    <a:pt x="49" y="45"/>
                  </a:cubicBezTo>
                  <a:cubicBezTo>
                    <a:pt x="49" y="45"/>
                    <a:pt x="49" y="47"/>
                    <a:pt x="49" y="47"/>
                  </a:cubicBezTo>
                  <a:cubicBezTo>
                    <a:pt x="48" y="48"/>
                    <a:pt x="48" y="49"/>
                    <a:pt x="48" y="50"/>
                  </a:cubicBezTo>
                  <a:cubicBezTo>
                    <a:pt x="48" y="51"/>
                    <a:pt x="48" y="52"/>
                    <a:pt x="48" y="53"/>
                  </a:cubicBezTo>
                  <a:cubicBezTo>
                    <a:pt x="47" y="53"/>
                    <a:pt x="46" y="53"/>
                    <a:pt x="46" y="53"/>
                  </a:cubicBezTo>
                  <a:cubicBezTo>
                    <a:pt x="45" y="53"/>
                    <a:pt x="44" y="52"/>
                    <a:pt x="44" y="52"/>
                  </a:cubicBezTo>
                  <a:cubicBezTo>
                    <a:pt x="43" y="51"/>
                    <a:pt x="42" y="51"/>
                    <a:pt x="42" y="51"/>
                  </a:cubicBezTo>
                  <a:cubicBezTo>
                    <a:pt x="41" y="51"/>
                    <a:pt x="40" y="51"/>
                    <a:pt x="39" y="51"/>
                  </a:cubicBezTo>
                  <a:cubicBezTo>
                    <a:pt x="39" y="52"/>
                    <a:pt x="38" y="53"/>
                    <a:pt x="38" y="53"/>
                  </a:cubicBezTo>
                  <a:cubicBezTo>
                    <a:pt x="37" y="54"/>
                    <a:pt x="36" y="55"/>
                    <a:pt x="35" y="54"/>
                  </a:cubicBezTo>
                  <a:cubicBezTo>
                    <a:pt x="34" y="54"/>
                    <a:pt x="33" y="52"/>
                    <a:pt x="33" y="52"/>
                  </a:cubicBezTo>
                  <a:cubicBezTo>
                    <a:pt x="32" y="52"/>
                    <a:pt x="31" y="52"/>
                    <a:pt x="30" y="51"/>
                  </a:cubicBezTo>
                  <a:cubicBezTo>
                    <a:pt x="30" y="51"/>
                    <a:pt x="28" y="52"/>
                    <a:pt x="27" y="51"/>
                  </a:cubicBezTo>
                  <a:cubicBezTo>
                    <a:pt x="27" y="51"/>
                    <a:pt x="27" y="50"/>
                    <a:pt x="26" y="50"/>
                  </a:cubicBezTo>
                  <a:cubicBezTo>
                    <a:pt x="26" y="50"/>
                    <a:pt x="25" y="50"/>
                    <a:pt x="24" y="51"/>
                  </a:cubicBezTo>
                  <a:cubicBezTo>
                    <a:pt x="24" y="51"/>
                    <a:pt x="23" y="52"/>
                    <a:pt x="23" y="53"/>
                  </a:cubicBezTo>
                  <a:cubicBezTo>
                    <a:pt x="23" y="53"/>
                    <a:pt x="24" y="54"/>
                    <a:pt x="24" y="55"/>
                  </a:cubicBezTo>
                  <a:cubicBezTo>
                    <a:pt x="24" y="55"/>
                    <a:pt x="24" y="57"/>
                    <a:pt x="23" y="57"/>
                  </a:cubicBezTo>
                  <a:cubicBezTo>
                    <a:pt x="23" y="58"/>
                    <a:pt x="22" y="58"/>
                    <a:pt x="21" y="58"/>
                  </a:cubicBezTo>
                  <a:cubicBezTo>
                    <a:pt x="20" y="58"/>
                    <a:pt x="19" y="57"/>
                    <a:pt x="19" y="57"/>
                  </a:cubicBezTo>
                  <a:cubicBezTo>
                    <a:pt x="18" y="57"/>
                    <a:pt x="17" y="57"/>
                    <a:pt x="16" y="58"/>
                  </a:cubicBezTo>
                  <a:cubicBezTo>
                    <a:pt x="16" y="58"/>
                    <a:pt x="16" y="59"/>
                    <a:pt x="16" y="59"/>
                  </a:cubicBezTo>
                  <a:cubicBezTo>
                    <a:pt x="15" y="59"/>
                    <a:pt x="15" y="60"/>
                    <a:pt x="14" y="60"/>
                  </a:cubicBezTo>
                  <a:cubicBezTo>
                    <a:pt x="14" y="60"/>
                    <a:pt x="12" y="60"/>
                    <a:pt x="12" y="59"/>
                  </a:cubicBezTo>
                  <a:cubicBezTo>
                    <a:pt x="11" y="59"/>
                    <a:pt x="11" y="58"/>
                    <a:pt x="10" y="57"/>
                  </a:cubicBezTo>
                  <a:cubicBezTo>
                    <a:pt x="10" y="57"/>
                    <a:pt x="8" y="55"/>
                    <a:pt x="8" y="55"/>
                  </a:cubicBezTo>
                  <a:cubicBezTo>
                    <a:pt x="7" y="54"/>
                    <a:pt x="6" y="53"/>
                    <a:pt x="6" y="53"/>
                  </a:cubicBezTo>
                  <a:cubicBezTo>
                    <a:pt x="5" y="52"/>
                    <a:pt x="3" y="52"/>
                    <a:pt x="2" y="52"/>
                  </a:cubicBezTo>
                  <a:cubicBezTo>
                    <a:pt x="2" y="52"/>
                    <a:pt x="1" y="51"/>
                    <a:pt x="1" y="51"/>
                  </a:cubicBezTo>
                  <a:cubicBezTo>
                    <a:pt x="1" y="50"/>
                    <a:pt x="1" y="50"/>
                    <a:pt x="1" y="49"/>
                  </a:cubicBezTo>
                  <a:cubicBezTo>
                    <a:pt x="1" y="49"/>
                    <a:pt x="2" y="48"/>
                    <a:pt x="2" y="47"/>
                  </a:cubicBezTo>
                  <a:cubicBezTo>
                    <a:pt x="2" y="47"/>
                    <a:pt x="2" y="45"/>
                    <a:pt x="2" y="44"/>
                  </a:cubicBezTo>
                  <a:cubicBezTo>
                    <a:pt x="2" y="43"/>
                    <a:pt x="1" y="42"/>
                    <a:pt x="1" y="41"/>
                  </a:cubicBezTo>
                  <a:cubicBezTo>
                    <a:pt x="0" y="41"/>
                    <a:pt x="0" y="40"/>
                    <a:pt x="0" y="39"/>
                  </a:cubicBezTo>
                  <a:cubicBezTo>
                    <a:pt x="1" y="39"/>
                    <a:pt x="2" y="39"/>
                    <a:pt x="3" y="38"/>
                  </a:cubicBezTo>
                  <a:cubicBezTo>
                    <a:pt x="3" y="38"/>
                    <a:pt x="5" y="38"/>
                    <a:pt x="6" y="37"/>
                  </a:cubicBezTo>
                  <a:cubicBezTo>
                    <a:pt x="6" y="37"/>
                    <a:pt x="7" y="35"/>
                    <a:pt x="8" y="34"/>
                  </a:cubicBezTo>
                  <a:cubicBezTo>
                    <a:pt x="8" y="33"/>
                    <a:pt x="9" y="31"/>
                    <a:pt x="10" y="31"/>
                  </a:cubicBezTo>
                  <a:cubicBezTo>
                    <a:pt x="10" y="31"/>
                    <a:pt x="10" y="33"/>
                    <a:pt x="10" y="33"/>
                  </a:cubicBezTo>
                  <a:cubicBezTo>
                    <a:pt x="10" y="34"/>
                    <a:pt x="10" y="35"/>
                    <a:pt x="10" y="36"/>
                  </a:cubicBezTo>
                  <a:cubicBezTo>
                    <a:pt x="10" y="37"/>
                    <a:pt x="11" y="37"/>
                    <a:pt x="12" y="37"/>
                  </a:cubicBezTo>
                  <a:cubicBezTo>
                    <a:pt x="13" y="38"/>
                    <a:pt x="15" y="38"/>
                    <a:pt x="16" y="38"/>
                  </a:cubicBezTo>
                  <a:cubicBezTo>
                    <a:pt x="17" y="38"/>
                    <a:pt x="19" y="37"/>
                    <a:pt x="20" y="37"/>
                  </a:cubicBezTo>
                  <a:cubicBezTo>
                    <a:pt x="21" y="37"/>
                    <a:pt x="24" y="37"/>
                    <a:pt x="25" y="37"/>
                  </a:cubicBezTo>
                  <a:cubicBezTo>
                    <a:pt x="25" y="37"/>
                    <a:pt x="26" y="36"/>
                    <a:pt x="27" y="36"/>
                  </a:cubicBezTo>
                  <a:cubicBezTo>
                    <a:pt x="27" y="35"/>
                    <a:pt x="29" y="34"/>
                    <a:pt x="29" y="34"/>
                  </a:cubicBezTo>
                  <a:cubicBezTo>
                    <a:pt x="30" y="34"/>
                    <a:pt x="31" y="34"/>
                    <a:pt x="32" y="33"/>
                  </a:cubicBezTo>
                  <a:cubicBezTo>
                    <a:pt x="32" y="33"/>
                    <a:pt x="33" y="32"/>
                    <a:pt x="33" y="31"/>
                  </a:cubicBezTo>
                  <a:cubicBezTo>
                    <a:pt x="33" y="31"/>
                    <a:pt x="34" y="29"/>
                    <a:pt x="33" y="29"/>
                  </a:cubicBezTo>
                  <a:cubicBezTo>
                    <a:pt x="33" y="29"/>
                    <a:pt x="33" y="29"/>
                    <a:pt x="33" y="29"/>
                  </a:cubicBezTo>
                  <a:cubicBezTo>
                    <a:pt x="33" y="28"/>
                    <a:pt x="34" y="26"/>
                    <a:pt x="34" y="26"/>
                  </a:cubicBezTo>
                  <a:cubicBezTo>
                    <a:pt x="34" y="25"/>
                    <a:pt x="35" y="24"/>
                    <a:pt x="35" y="24"/>
                  </a:cubicBezTo>
                  <a:cubicBezTo>
                    <a:pt x="36" y="23"/>
                    <a:pt x="36" y="22"/>
                    <a:pt x="36" y="21"/>
                  </a:cubicBezTo>
                  <a:cubicBezTo>
                    <a:pt x="37" y="21"/>
                    <a:pt x="38" y="19"/>
                    <a:pt x="38" y="19"/>
                  </a:cubicBezTo>
                  <a:cubicBezTo>
                    <a:pt x="39" y="17"/>
                    <a:pt x="39" y="15"/>
                    <a:pt x="39" y="14"/>
                  </a:cubicBezTo>
                  <a:cubicBezTo>
                    <a:pt x="39" y="13"/>
                    <a:pt x="40" y="12"/>
                    <a:pt x="40" y="12"/>
                  </a:cubicBezTo>
                  <a:cubicBezTo>
                    <a:pt x="41" y="11"/>
                    <a:pt x="42" y="10"/>
                    <a:pt x="42" y="10"/>
                  </a:cubicBezTo>
                  <a:cubicBezTo>
                    <a:pt x="43" y="9"/>
                    <a:pt x="43" y="8"/>
                    <a:pt x="43" y="8"/>
                  </a:cubicBezTo>
                  <a:cubicBezTo>
                    <a:pt x="44" y="7"/>
                    <a:pt x="44" y="5"/>
                    <a:pt x="44" y="5"/>
                  </a:cubicBezTo>
                  <a:cubicBezTo>
                    <a:pt x="44" y="4"/>
                    <a:pt x="45" y="4"/>
                    <a:pt x="45" y="4"/>
                  </a:cubicBezTo>
                  <a:cubicBezTo>
                    <a:pt x="46" y="3"/>
                    <a:pt x="46" y="2"/>
                    <a:pt x="46" y="1"/>
                  </a:cubicBezTo>
                  <a:cubicBezTo>
                    <a:pt x="46" y="1"/>
                    <a:pt x="47" y="0"/>
                    <a:pt x="47" y="1"/>
                  </a:cubicBezTo>
                  <a:cubicBezTo>
                    <a:pt x="48" y="1"/>
                    <a:pt x="48" y="2"/>
                    <a:pt x="49" y="3"/>
                  </a:cubicBezTo>
                  <a:cubicBezTo>
                    <a:pt x="49" y="3"/>
                    <a:pt x="51" y="3"/>
                    <a:pt x="52" y="3"/>
                  </a:cubicBezTo>
                  <a:cubicBezTo>
                    <a:pt x="53" y="3"/>
                    <a:pt x="54" y="3"/>
                    <a:pt x="54" y="3"/>
                  </a:cubicBezTo>
                  <a:cubicBezTo>
                    <a:pt x="55" y="3"/>
                    <a:pt x="55" y="2"/>
                    <a:pt x="55" y="1"/>
                  </a:cubicBezTo>
                  <a:cubicBezTo>
                    <a:pt x="56" y="1"/>
                    <a:pt x="56" y="2"/>
                    <a:pt x="57" y="2"/>
                  </a:cubicBezTo>
                  <a:cubicBezTo>
                    <a:pt x="57" y="3"/>
                    <a:pt x="57" y="4"/>
                    <a:pt x="57" y="5"/>
                  </a:cubicBezTo>
                  <a:cubicBezTo>
                    <a:pt x="57" y="5"/>
                    <a:pt x="58" y="5"/>
                    <a:pt x="58"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12">
              <a:extLst>
                <a:ext uri="{FF2B5EF4-FFF2-40B4-BE49-F238E27FC236}">
                  <a16:creationId xmlns:a16="http://schemas.microsoft.com/office/drawing/2014/main" id="{19C56323-7409-434A-8046-D69EFAAFF266}"/>
                </a:ext>
              </a:extLst>
            </p:cNvPr>
            <p:cNvSpPr>
              <a:spLocks/>
            </p:cNvSpPr>
            <p:nvPr/>
          </p:nvSpPr>
          <p:spPr bwMode="auto">
            <a:xfrm>
              <a:off x="6051916" y="5190703"/>
              <a:ext cx="491581" cy="339365"/>
            </a:xfrm>
            <a:custGeom>
              <a:avLst/>
              <a:gdLst/>
              <a:ahLst/>
              <a:cxnLst>
                <a:cxn ang="0">
                  <a:pos x="163" y="28"/>
                </a:cxn>
                <a:cxn ang="0">
                  <a:pos x="158" y="36"/>
                </a:cxn>
                <a:cxn ang="0">
                  <a:pos x="160" y="44"/>
                </a:cxn>
                <a:cxn ang="0">
                  <a:pos x="158" y="57"/>
                </a:cxn>
                <a:cxn ang="0">
                  <a:pos x="150" y="68"/>
                </a:cxn>
                <a:cxn ang="0">
                  <a:pos x="146" y="75"/>
                </a:cxn>
                <a:cxn ang="0">
                  <a:pos x="134" y="78"/>
                </a:cxn>
                <a:cxn ang="0">
                  <a:pos x="133" y="82"/>
                </a:cxn>
                <a:cxn ang="0">
                  <a:pos x="128" y="90"/>
                </a:cxn>
                <a:cxn ang="0">
                  <a:pos x="124" y="87"/>
                </a:cxn>
                <a:cxn ang="0">
                  <a:pos x="116" y="85"/>
                </a:cxn>
                <a:cxn ang="0">
                  <a:pos x="112" y="94"/>
                </a:cxn>
                <a:cxn ang="0">
                  <a:pos x="106" y="105"/>
                </a:cxn>
                <a:cxn ang="0">
                  <a:pos x="102" y="112"/>
                </a:cxn>
                <a:cxn ang="0">
                  <a:pos x="96" y="115"/>
                </a:cxn>
                <a:cxn ang="0">
                  <a:pos x="91" y="112"/>
                </a:cxn>
                <a:cxn ang="0">
                  <a:pos x="83" y="110"/>
                </a:cxn>
                <a:cxn ang="0">
                  <a:pos x="72" y="110"/>
                </a:cxn>
                <a:cxn ang="0">
                  <a:pos x="61" y="100"/>
                </a:cxn>
                <a:cxn ang="0">
                  <a:pos x="65" y="99"/>
                </a:cxn>
                <a:cxn ang="0">
                  <a:pos x="66" y="96"/>
                </a:cxn>
                <a:cxn ang="0">
                  <a:pos x="59" y="89"/>
                </a:cxn>
                <a:cxn ang="0">
                  <a:pos x="66" y="80"/>
                </a:cxn>
                <a:cxn ang="0">
                  <a:pos x="58" y="88"/>
                </a:cxn>
                <a:cxn ang="0">
                  <a:pos x="51" y="87"/>
                </a:cxn>
                <a:cxn ang="0">
                  <a:pos x="49" y="84"/>
                </a:cxn>
                <a:cxn ang="0">
                  <a:pos x="52" y="92"/>
                </a:cxn>
                <a:cxn ang="0">
                  <a:pos x="40" y="95"/>
                </a:cxn>
                <a:cxn ang="0">
                  <a:pos x="26" y="92"/>
                </a:cxn>
                <a:cxn ang="0">
                  <a:pos x="23" y="83"/>
                </a:cxn>
                <a:cxn ang="0">
                  <a:pos x="21" y="73"/>
                </a:cxn>
                <a:cxn ang="0">
                  <a:pos x="14" y="72"/>
                </a:cxn>
                <a:cxn ang="0">
                  <a:pos x="0" y="73"/>
                </a:cxn>
                <a:cxn ang="0">
                  <a:pos x="7" y="70"/>
                </a:cxn>
                <a:cxn ang="0">
                  <a:pos x="9" y="64"/>
                </a:cxn>
                <a:cxn ang="0">
                  <a:pos x="12" y="52"/>
                </a:cxn>
                <a:cxn ang="0">
                  <a:pos x="22" y="52"/>
                </a:cxn>
                <a:cxn ang="0">
                  <a:pos x="33" y="51"/>
                </a:cxn>
                <a:cxn ang="0">
                  <a:pos x="40" y="44"/>
                </a:cxn>
                <a:cxn ang="0">
                  <a:pos x="47" y="40"/>
                </a:cxn>
                <a:cxn ang="0">
                  <a:pos x="41" y="32"/>
                </a:cxn>
                <a:cxn ang="0">
                  <a:pos x="40" y="23"/>
                </a:cxn>
                <a:cxn ang="0">
                  <a:pos x="51" y="25"/>
                </a:cxn>
                <a:cxn ang="0">
                  <a:pos x="64" y="26"/>
                </a:cxn>
                <a:cxn ang="0">
                  <a:pos x="73" y="21"/>
                </a:cxn>
                <a:cxn ang="0">
                  <a:pos x="77" y="25"/>
                </a:cxn>
                <a:cxn ang="0">
                  <a:pos x="85" y="21"/>
                </a:cxn>
                <a:cxn ang="0">
                  <a:pos x="95" y="15"/>
                </a:cxn>
                <a:cxn ang="0">
                  <a:pos x="103" y="10"/>
                </a:cxn>
                <a:cxn ang="0">
                  <a:pos x="109" y="8"/>
                </a:cxn>
                <a:cxn ang="0">
                  <a:pos x="119" y="7"/>
                </a:cxn>
                <a:cxn ang="0">
                  <a:pos x="125" y="4"/>
                </a:cxn>
                <a:cxn ang="0">
                  <a:pos x="133" y="1"/>
                </a:cxn>
                <a:cxn ang="0">
                  <a:pos x="143" y="7"/>
                </a:cxn>
                <a:cxn ang="0">
                  <a:pos x="149" y="4"/>
                </a:cxn>
                <a:cxn ang="0">
                  <a:pos x="153" y="1"/>
                </a:cxn>
                <a:cxn ang="0">
                  <a:pos x="157" y="9"/>
                </a:cxn>
                <a:cxn ang="0">
                  <a:pos x="164" y="18"/>
                </a:cxn>
              </a:cxnLst>
              <a:rect l="0" t="0" r="r" b="b"/>
              <a:pathLst>
                <a:path w="166" h="115">
                  <a:moveTo>
                    <a:pt x="166" y="22"/>
                  </a:moveTo>
                  <a:cubicBezTo>
                    <a:pt x="166" y="22"/>
                    <a:pt x="166" y="23"/>
                    <a:pt x="166" y="24"/>
                  </a:cubicBezTo>
                  <a:cubicBezTo>
                    <a:pt x="166" y="24"/>
                    <a:pt x="165" y="24"/>
                    <a:pt x="165" y="25"/>
                  </a:cubicBezTo>
                  <a:cubicBezTo>
                    <a:pt x="164" y="25"/>
                    <a:pt x="164" y="27"/>
                    <a:pt x="163" y="28"/>
                  </a:cubicBezTo>
                  <a:cubicBezTo>
                    <a:pt x="163" y="29"/>
                    <a:pt x="162" y="30"/>
                    <a:pt x="162" y="30"/>
                  </a:cubicBezTo>
                  <a:cubicBezTo>
                    <a:pt x="162" y="31"/>
                    <a:pt x="161" y="32"/>
                    <a:pt x="161" y="33"/>
                  </a:cubicBezTo>
                  <a:cubicBezTo>
                    <a:pt x="161" y="33"/>
                    <a:pt x="160" y="34"/>
                    <a:pt x="160" y="34"/>
                  </a:cubicBezTo>
                  <a:cubicBezTo>
                    <a:pt x="159" y="35"/>
                    <a:pt x="158" y="35"/>
                    <a:pt x="158" y="36"/>
                  </a:cubicBezTo>
                  <a:cubicBezTo>
                    <a:pt x="158" y="36"/>
                    <a:pt x="158" y="38"/>
                    <a:pt x="158" y="38"/>
                  </a:cubicBezTo>
                  <a:cubicBezTo>
                    <a:pt x="158" y="39"/>
                    <a:pt x="158" y="40"/>
                    <a:pt x="159" y="41"/>
                  </a:cubicBezTo>
                  <a:cubicBezTo>
                    <a:pt x="159" y="41"/>
                    <a:pt x="160" y="41"/>
                    <a:pt x="160" y="42"/>
                  </a:cubicBezTo>
                  <a:cubicBezTo>
                    <a:pt x="161" y="42"/>
                    <a:pt x="160" y="43"/>
                    <a:pt x="160" y="44"/>
                  </a:cubicBezTo>
                  <a:cubicBezTo>
                    <a:pt x="160" y="44"/>
                    <a:pt x="160" y="45"/>
                    <a:pt x="160" y="45"/>
                  </a:cubicBezTo>
                  <a:cubicBezTo>
                    <a:pt x="159" y="46"/>
                    <a:pt x="159" y="48"/>
                    <a:pt x="158" y="49"/>
                  </a:cubicBezTo>
                  <a:cubicBezTo>
                    <a:pt x="158" y="49"/>
                    <a:pt x="158" y="51"/>
                    <a:pt x="158" y="52"/>
                  </a:cubicBezTo>
                  <a:cubicBezTo>
                    <a:pt x="157" y="53"/>
                    <a:pt x="158" y="56"/>
                    <a:pt x="158" y="57"/>
                  </a:cubicBezTo>
                  <a:cubicBezTo>
                    <a:pt x="158" y="58"/>
                    <a:pt x="158" y="60"/>
                    <a:pt x="157" y="60"/>
                  </a:cubicBezTo>
                  <a:cubicBezTo>
                    <a:pt x="157" y="61"/>
                    <a:pt x="157" y="62"/>
                    <a:pt x="156" y="63"/>
                  </a:cubicBezTo>
                  <a:cubicBezTo>
                    <a:pt x="156" y="63"/>
                    <a:pt x="154" y="64"/>
                    <a:pt x="153" y="65"/>
                  </a:cubicBezTo>
                  <a:cubicBezTo>
                    <a:pt x="152" y="66"/>
                    <a:pt x="150" y="67"/>
                    <a:pt x="150" y="68"/>
                  </a:cubicBezTo>
                  <a:cubicBezTo>
                    <a:pt x="149" y="68"/>
                    <a:pt x="149" y="69"/>
                    <a:pt x="149" y="70"/>
                  </a:cubicBezTo>
                  <a:cubicBezTo>
                    <a:pt x="149" y="71"/>
                    <a:pt x="149" y="72"/>
                    <a:pt x="149" y="73"/>
                  </a:cubicBezTo>
                  <a:cubicBezTo>
                    <a:pt x="149" y="73"/>
                    <a:pt x="149" y="74"/>
                    <a:pt x="149" y="75"/>
                  </a:cubicBezTo>
                  <a:cubicBezTo>
                    <a:pt x="148" y="75"/>
                    <a:pt x="147" y="75"/>
                    <a:pt x="146" y="75"/>
                  </a:cubicBezTo>
                  <a:cubicBezTo>
                    <a:pt x="145" y="74"/>
                    <a:pt x="144" y="74"/>
                    <a:pt x="143" y="74"/>
                  </a:cubicBezTo>
                  <a:cubicBezTo>
                    <a:pt x="142" y="74"/>
                    <a:pt x="140" y="75"/>
                    <a:pt x="139" y="76"/>
                  </a:cubicBezTo>
                  <a:cubicBezTo>
                    <a:pt x="138" y="76"/>
                    <a:pt x="137" y="77"/>
                    <a:pt x="137" y="77"/>
                  </a:cubicBezTo>
                  <a:cubicBezTo>
                    <a:pt x="136" y="78"/>
                    <a:pt x="135" y="78"/>
                    <a:pt x="134" y="78"/>
                  </a:cubicBezTo>
                  <a:cubicBezTo>
                    <a:pt x="134" y="78"/>
                    <a:pt x="133" y="78"/>
                    <a:pt x="132" y="78"/>
                  </a:cubicBezTo>
                  <a:cubicBezTo>
                    <a:pt x="132" y="78"/>
                    <a:pt x="131" y="78"/>
                    <a:pt x="131" y="79"/>
                  </a:cubicBezTo>
                  <a:cubicBezTo>
                    <a:pt x="130" y="79"/>
                    <a:pt x="130" y="80"/>
                    <a:pt x="131" y="80"/>
                  </a:cubicBezTo>
                  <a:cubicBezTo>
                    <a:pt x="131" y="81"/>
                    <a:pt x="132" y="81"/>
                    <a:pt x="133" y="82"/>
                  </a:cubicBezTo>
                  <a:cubicBezTo>
                    <a:pt x="133" y="83"/>
                    <a:pt x="133" y="84"/>
                    <a:pt x="133" y="85"/>
                  </a:cubicBezTo>
                  <a:cubicBezTo>
                    <a:pt x="133" y="85"/>
                    <a:pt x="133" y="86"/>
                    <a:pt x="133" y="87"/>
                  </a:cubicBezTo>
                  <a:cubicBezTo>
                    <a:pt x="132" y="87"/>
                    <a:pt x="130" y="87"/>
                    <a:pt x="130" y="88"/>
                  </a:cubicBezTo>
                  <a:cubicBezTo>
                    <a:pt x="129" y="88"/>
                    <a:pt x="129" y="89"/>
                    <a:pt x="128" y="90"/>
                  </a:cubicBezTo>
                  <a:cubicBezTo>
                    <a:pt x="128" y="89"/>
                    <a:pt x="127" y="89"/>
                    <a:pt x="127" y="89"/>
                  </a:cubicBezTo>
                  <a:cubicBezTo>
                    <a:pt x="127" y="88"/>
                    <a:pt x="127" y="87"/>
                    <a:pt x="127" y="86"/>
                  </a:cubicBezTo>
                  <a:cubicBezTo>
                    <a:pt x="126" y="86"/>
                    <a:pt x="126" y="85"/>
                    <a:pt x="125" y="85"/>
                  </a:cubicBezTo>
                  <a:cubicBezTo>
                    <a:pt x="125" y="86"/>
                    <a:pt x="125" y="87"/>
                    <a:pt x="124" y="87"/>
                  </a:cubicBezTo>
                  <a:cubicBezTo>
                    <a:pt x="124" y="87"/>
                    <a:pt x="123" y="87"/>
                    <a:pt x="122" y="87"/>
                  </a:cubicBezTo>
                  <a:cubicBezTo>
                    <a:pt x="121" y="87"/>
                    <a:pt x="119" y="87"/>
                    <a:pt x="119" y="87"/>
                  </a:cubicBezTo>
                  <a:cubicBezTo>
                    <a:pt x="118" y="86"/>
                    <a:pt x="118" y="85"/>
                    <a:pt x="117" y="85"/>
                  </a:cubicBezTo>
                  <a:cubicBezTo>
                    <a:pt x="117" y="84"/>
                    <a:pt x="116" y="85"/>
                    <a:pt x="116" y="85"/>
                  </a:cubicBezTo>
                  <a:cubicBezTo>
                    <a:pt x="116" y="86"/>
                    <a:pt x="116" y="87"/>
                    <a:pt x="115" y="88"/>
                  </a:cubicBezTo>
                  <a:cubicBezTo>
                    <a:pt x="115" y="88"/>
                    <a:pt x="114" y="88"/>
                    <a:pt x="114" y="89"/>
                  </a:cubicBezTo>
                  <a:cubicBezTo>
                    <a:pt x="114" y="89"/>
                    <a:pt x="114" y="91"/>
                    <a:pt x="113" y="92"/>
                  </a:cubicBezTo>
                  <a:cubicBezTo>
                    <a:pt x="113" y="92"/>
                    <a:pt x="113" y="93"/>
                    <a:pt x="112" y="94"/>
                  </a:cubicBezTo>
                  <a:cubicBezTo>
                    <a:pt x="112" y="94"/>
                    <a:pt x="111" y="95"/>
                    <a:pt x="110" y="96"/>
                  </a:cubicBezTo>
                  <a:cubicBezTo>
                    <a:pt x="110" y="96"/>
                    <a:pt x="109" y="97"/>
                    <a:pt x="109" y="98"/>
                  </a:cubicBezTo>
                  <a:cubicBezTo>
                    <a:pt x="109" y="99"/>
                    <a:pt x="109" y="101"/>
                    <a:pt x="108" y="103"/>
                  </a:cubicBezTo>
                  <a:cubicBezTo>
                    <a:pt x="108" y="103"/>
                    <a:pt x="107" y="105"/>
                    <a:pt x="106" y="105"/>
                  </a:cubicBezTo>
                  <a:cubicBezTo>
                    <a:pt x="106" y="106"/>
                    <a:pt x="106" y="107"/>
                    <a:pt x="105" y="108"/>
                  </a:cubicBezTo>
                  <a:cubicBezTo>
                    <a:pt x="105" y="108"/>
                    <a:pt x="104" y="109"/>
                    <a:pt x="104" y="110"/>
                  </a:cubicBezTo>
                  <a:cubicBezTo>
                    <a:pt x="104" y="110"/>
                    <a:pt x="103" y="112"/>
                    <a:pt x="103" y="113"/>
                  </a:cubicBezTo>
                  <a:cubicBezTo>
                    <a:pt x="103" y="112"/>
                    <a:pt x="102" y="112"/>
                    <a:pt x="102" y="112"/>
                  </a:cubicBezTo>
                  <a:cubicBezTo>
                    <a:pt x="101" y="113"/>
                    <a:pt x="101" y="114"/>
                    <a:pt x="101" y="114"/>
                  </a:cubicBezTo>
                  <a:cubicBezTo>
                    <a:pt x="101" y="114"/>
                    <a:pt x="99" y="114"/>
                    <a:pt x="98" y="114"/>
                  </a:cubicBezTo>
                  <a:cubicBezTo>
                    <a:pt x="98" y="114"/>
                    <a:pt x="97" y="113"/>
                    <a:pt x="97" y="113"/>
                  </a:cubicBezTo>
                  <a:cubicBezTo>
                    <a:pt x="96" y="113"/>
                    <a:pt x="96" y="114"/>
                    <a:pt x="96" y="115"/>
                  </a:cubicBezTo>
                  <a:cubicBezTo>
                    <a:pt x="95" y="115"/>
                    <a:pt x="94" y="115"/>
                    <a:pt x="93" y="115"/>
                  </a:cubicBezTo>
                  <a:cubicBezTo>
                    <a:pt x="93" y="115"/>
                    <a:pt x="93" y="114"/>
                    <a:pt x="93" y="114"/>
                  </a:cubicBezTo>
                  <a:cubicBezTo>
                    <a:pt x="92" y="114"/>
                    <a:pt x="93" y="113"/>
                    <a:pt x="93" y="112"/>
                  </a:cubicBezTo>
                  <a:cubicBezTo>
                    <a:pt x="92" y="112"/>
                    <a:pt x="91" y="112"/>
                    <a:pt x="91" y="112"/>
                  </a:cubicBezTo>
                  <a:cubicBezTo>
                    <a:pt x="90" y="111"/>
                    <a:pt x="90" y="110"/>
                    <a:pt x="89" y="109"/>
                  </a:cubicBezTo>
                  <a:cubicBezTo>
                    <a:pt x="89" y="109"/>
                    <a:pt x="88" y="108"/>
                    <a:pt x="88" y="108"/>
                  </a:cubicBezTo>
                  <a:cubicBezTo>
                    <a:pt x="87" y="107"/>
                    <a:pt x="86" y="108"/>
                    <a:pt x="85" y="108"/>
                  </a:cubicBezTo>
                  <a:cubicBezTo>
                    <a:pt x="85" y="109"/>
                    <a:pt x="84" y="110"/>
                    <a:pt x="83" y="110"/>
                  </a:cubicBezTo>
                  <a:cubicBezTo>
                    <a:pt x="83" y="110"/>
                    <a:pt x="81" y="110"/>
                    <a:pt x="81" y="110"/>
                  </a:cubicBezTo>
                  <a:cubicBezTo>
                    <a:pt x="80" y="110"/>
                    <a:pt x="79" y="111"/>
                    <a:pt x="78" y="111"/>
                  </a:cubicBezTo>
                  <a:cubicBezTo>
                    <a:pt x="77" y="111"/>
                    <a:pt x="76" y="110"/>
                    <a:pt x="75" y="110"/>
                  </a:cubicBezTo>
                  <a:cubicBezTo>
                    <a:pt x="74" y="110"/>
                    <a:pt x="73" y="110"/>
                    <a:pt x="72" y="110"/>
                  </a:cubicBezTo>
                  <a:cubicBezTo>
                    <a:pt x="71" y="110"/>
                    <a:pt x="70" y="110"/>
                    <a:pt x="69" y="110"/>
                  </a:cubicBezTo>
                  <a:cubicBezTo>
                    <a:pt x="68" y="109"/>
                    <a:pt x="67" y="107"/>
                    <a:pt x="66" y="106"/>
                  </a:cubicBezTo>
                  <a:cubicBezTo>
                    <a:pt x="65" y="105"/>
                    <a:pt x="64" y="104"/>
                    <a:pt x="63" y="103"/>
                  </a:cubicBezTo>
                  <a:cubicBezTo>
                    <a:pt x="62" y="102"/>
                    <a:pt x="62" y="101"/>
                    <a:pt x="61" y="100"/>
                  </a:cubicBezTo>
                  <a:cubicBezTo>
                    <a:pt x="61" y="100"/>
                    <a:pt x="60" y="99"/>
                    <a:pt x="60" y="98"/>
                  </a:cubicBezTo>
                  <a:cubicBezTo>
                    <a:pt x="60" y="98"/>
                    <a:pt x="61" y="98"/>
                    <a:pt x="62" y="97"/>
                  </a:cubicBezTo>
                  <a:cubicBezTo>
                    <a:pt x="62" y="97"/>
                    <a:pt x="63" y="97"/>
                    <a:pt x="63" y="97"/>
                  </a:cubicBezTo>
                  <a:cubicBezTo>
                    <a:pt x="64" y="98"/>
                    <a:pt x="65" y="99"/>
                    <a:pt x="65" y="99"/>
                  </a:cubicBezTo>
                  <a:cubicBezTo>
                    <a:pt x="66" y="99"/>
                    <a:pt x="67" y="99"/>
                    <a:pt x="67" y="99"/>
                  </a:cubicBezTo>
                  <a:cubicBezTo>
                    <a:pt x="68" y="99"/>
                    <a:pt x="68" y="98"/>
                    <a:pt x="68" y="98"/>
                  </a:cubicBezTo>
                  <a:cubicBezTo>
                    <a:pt x="69" y="98"/>
                    <a:pt x="68" y="97"/>
                    <a:pt x="68" y="97"/>
                  </a:cubicBezTo>
                  <a:cubicBezTo>
                    <a:pt x="68" y="96"/>
                    <a:pt x="66" y="96"/>
                    <a:pt x="66" y="96"/>
                  </a:cubicBezTo>
                  <a:cubicBezTo>
                    <a:pt x="65" y="95"/>
                    <a:pt x="63" y="96"/>
                    <a:pt x="62" y="96"/>
                  </a:cubicBezTo>
                  <a:cubicBezTo>
                    <a:pt x="62" y="96"/>
                    <a:pt x="61" y="95"/>
                    <a:pt x="61" y="95"/>
                  </a:cubicBezTo>
                  <a:cubicBezTo>
                    <a:pt x="60" y="94"/>
                    <a:pt x="60" y="93"/>
                    <a:pt x="60" y="93"/>
                  </a:cubicBezTo>
                  <a:cubicBezTo>
                    <a:pt x="60" y="92"/>
                    <a:pt x="59" y="90"/>
                    <a:pt x="59" y="89"/>
                  </a:cubicBezTo>
                  <a:cubicBezTo>
                    <a:pt x="60" y="88"/>
                    <a:pt x="61" y="87"/>
                    <a:pt x="61" y="86"/>
                  </a:cubicBezTo>
                  <a:cubicBezTo>
                    <a:pt x="61" y="85"/>
                    <a:pt x="63" y="84"/>
                    <a:pt x="63" y="84"/>
                  </a:cubicBezTo>
                  <a:cubicBezTo>
                    <a:pt x="63" y="83"/>
                    <a:pt x="64" y="83"/>
                    <a:pt x="65" y="82"/>
                  </a:cubicBezTo>
                  <a:cubicBezTo>
                    <a:pt x="65" y="82"/>
                    <a:pt x="66" y="80"/>
                    <a:pt x="66" y="80"/>
                  </a:cubicBezTo>
                  <a:cubicBezTo>
                    <a:pt x="65" y="79"/>
                    <a:pt x="64" y="80"/>
                    <a:pt x="64" y="81"/>
                  </a:cubicBezTo>
                  <a:cubicBezTo>
                    <a:pt x="63" y="81"/>
                    <a:pt x="62" y="83"/>
                    <a:pt x="61" y="83"/>
                  </a:cubicBezTo>
                  <a:cubicBezTo>
                    <a:pt x="61" y="84"/>
                    <a:pt x="60" y="85"/>
                    <a:pt x="59" y="85"/>
                  </a:cubicBezTo>
                  <a:cubicBezTo>
                    <a:pt x="59" y="86"/>
                    <a:pt x="58" y="88"/>
                    <a:pt x="58" y="88"/>
                  </a:cubicBezTo>
                  <a:cubicBezTo>
                    <a:pt x="58" y="89"/>
                    <a:pt x="57" y="90"/>
                    <a:pt x="57" y="91"/>
                  </a:cubicBezTo>
                  <a:cubicBezTo>
                    <a:pt x="56" y="91"/>
                    <a:pt x="55" y="92"/>
                    <a:pt x="54" y="92"/>
                  </a:cubicBezTo>
                  <a:cubicBezTo>
                    <a:pt x="54" y="92"/>
                    <a:pt x="52" y="90"/>
                    <a:pt x="52" y="90"/>
                  </a:cubicBezTo>
                  <a:cubicBezTo>
                    <a:pt x="52" y="89"/>
                    <a:pt x="51" y="88"/>
                    <a:pt x="51" y="87"/>
                  </a:cubicBezTo>
                  <a:cubicBezTo>
                    <a:pt x="51" y="86"/>
                    <a:pt x="51" y="85"/>
                    <a:pt x="50" y="84"/>
                  </a:cubicBezTo>
                  <a:cubicBezTo>
                    <a:pt x="50" y="84"/>
                    <a:pt x="50" y="83"/>
                    <a:pt x="49" y="82"/>
                  </a:cubicBezTo>
                  <a:cubicBezTo>
                    <a:pt x="49" y="82"/>
                    <a:pt x="48" y="82"/>
                    <a:pt x="48" y="82"/>
                  </a:cubicBezTo>
                  <a:cubicBezTo>
                    <a:pt x="47" y="82"/>
                    <a:pt x="49" y="84"/>
                    <a:pt x="49" y="84"/>
                  </a:cubicBezTo>
                  <a:cubicBezTo>
                    <a:pt x="49" y="85"/>
                    <a:pt x="49" y="86"/>
                    <a:pt x="49" y="86"/>
                  </a:cubicBezTo>
                  <a:cubicBezTo>
                    <a:pt x="49" y="87"/>
                    <a:pt x="49" y="88"/>
                    <a:pt x="49" y="89"/>
                  </a:cubicBezTo>
                  <a:cubicBezTo>
                    <a:pt x="49" y="90"/>
                    <a:pt x="50" y="90"/>
                    <a:pt x="50" y="91"/>
                  </a:cubicBezTo>
                  <a:cubicBezTo>
                    <a:pt x="51" y="91"/>
                    <a:pt x="52" y="92"/>
                    <a:pt x="52" y="92"/>
                  </a:cubicBezTo>
                  <a:cubicBezTo>
                    <a:pt x="52" y="93"/>
                    <a:pt x="52" y="93"/>
                    <a:pt x="52" y="94"/>
                  </a:cubicBezTo>
                  <a:cubicBezTo>
                    <a:pt x="52" y="94"/>
                    <a:pt x="51" y="95"/>
                    <a:pt x="51" y="95"/>
                  </a:cubicBezTo>
                  <a:cubicBezTo>
                    <a:pt x="50" y="95"/>
                    <a:pt x="48" y="95"/>
                    <a:pt x="47" y="95"/>
                  </a:cubicBezTo>
                  <a:cubicBezTo>
                    <a:pt x="45" y="95"/>
                    <a:pt x="42" y="95"/>
                    <a:pt x="40" y="95"/>
                  </a:cubicBezTo>
                  <a:cubicBezTo>
                    <a:pt x="38" y="95"/>
                    <a:pt x="35" y="96"/>
                    <a:pt x="34" y="96"/>
                  </a:cubicBezTo>
                  <a:cubicBezTo>
                    <a:pt x="32" y="96"/>
                    <a:pt x="30" y="97"/>
                    <a:pt x="28" y="97"/>
                  </a:cubicBezTo>
                  <a:cubicBezTo>
                    <a:pt x="27" y="97"/>
                    <a:pt x="26" y="96"/>
                    <a:pt x="25" y="96"/>
                  </a:cubicBezTo>
                  <a:cubicBezTo>
                    <a:pt x="25" y="95"/>
                    <a:pt x="26" y="93"/>
                    <a:pt x="26" y="92"/>
                  </a:cubicBezTo>
                  <a:cubicBezTo>
                    <a:pt x="26" y="92"/>
                    <a:pt x="25" y="91"/>
                    <a:pt x="25" y="90"/>
                  </a:cubicBezTo>
                  <a:cubicBezTo>
                    <a:pt x="25" y="89"/>
                    <a:pt x="24" y="88"/>
                    <a:pt x="23" y="88"/>
                  </a:cubicBezTo>
                  <a:cubicBezTo>
                    <a:pt x="23" y="87"/>
                    <a:pt x="24" y="86"/>
                    <a:pt x="24" y="85"/>
                  </a:cubicBezTo>
                  <a:cubicBezTo>
                    <a:pt x="24" y="84"/>
                    <a:pt x="23" y="83"/>
                    <a:pt x="23" y="83"/>
                  </a:cubicBezTo>
                  <a:cubicBezTo>
                    <a:pt x="23" y="82"/>
                    <a:pt x="24" y="81"/>
                    <a:pt x="24" y="80"/>
                  </a:cubicBezTo>
                  <a:cubicBezTo>
                    <a:pt x="24" y="80"/>
                    <a:pt x="24" y="79"/>
                    <a:pt x="24" y="78"/>
                  </a:cubicBezTo>
                  <a:cubicBezTo>
                    <a:pt x="24" y="78"/>
                    <a:pt x="23" y="77"/>
                    <a:pt x="23" y="76"/>
                  </a:cubicBezTo>
                  <a:cubicBezTo>
                    <a:pt x="22" y="75"/>
                    <a:pt x="22" y="74"/>
                    <a:pt x="21" y="73"/>
                  </a:cubicBezTo>
                  <a:cubicBezTo>
                    <a:pt x="21" y="72"/>
                    <a:pt x="21" y="71"/>
                    <a:pt x="20" y="71"/>
                  </a:cubicBezTo>
                  <a:cubicBezTo>
                    <a:pt x="20" y="71"/>
                    <a:pt x="18" y="70"/>
                    <a:pt x="18" y="70"/>
                  </a:cubicBezTo>
                  <a:cubicBezTo>
                    <a:pt x="17" y="70"/>
                    <a:pt x="16" y="70"/>
                    <a:pt x="16" y="70"/>
                  </a:cubicBezTo>
                  <a:cubicBezTo>
                    <a:pt x="15" y="71"/>
                    <a:pt x="14" y="72"/>
                    <a:pt x="14" y="72"/>
                  </a:cubicBezTo>
                  <a:cubicBezTo>
                    <a:pt x="12" y="73"/>
                    <a:pt x="10" y="75"/>
                    <a:pt x="9" y="75"/>
                  </a:cubicBezTo>
                  <a:cubicBezTo>
                    <a:pt x="8" y="75"/>
                    <a:pt x="6" y="74"/>
                    <a:pt x="5" y="74"/>
                  </a:cubicBezTo>
                  <a:cubicBezTo>
                    <a:pt x="4" y="74"/>
                    <a:pt x="2" y="74"/>
                    <a:pt x="2" y="74"/>
                  </a:cubicBezTo>
                  <a:cubicBezTo>
                    <a:pt x="1" y="74"/>
                    <a:pt x="0" y="73"/>
                    <a:pt x="0" y="73"/>
                  </a:cubicBezTo>
                  <a:cubicBezTo>
                    <a:pt x="0" y="72"/>
                    <a:pt x="0" y="71"/>
                    <a:pt x="0" y="71"/>
                  </a:cubicBezTo>
                  <a:cubicBezTo>
                    <a:pt x="0" y="70"/>
                    <a:pt x="1" y="69"/>
                    <a:pt x="2" y="69"/>
                  </a:cubicBezTo>
                  <a:cubicBezTo>
                    <a:pt x="2" y="69"/>
                    <a:pt x="3" y="69"/>
                    <a:pt x="4" y="69"/>
                  </a:cubicBezTo>
                  <a:cubicBezTo>
                    <a:pt x="5" y="69"/>
                    <a:pt x="6" y="70"/>
                    <a:pt x="7" y="70"/>
                  </a:cubicBezTo>
                  <a:cubicBezTo>
                    <a:pt x="8" y="70"/>
                    <a:pt x="8" y="69"/>
                    <a:pt x="8" y="68"/>
                  </a:cubicBezTo>
                  <a:cubicBezTo>
                    <a:pt x="9" y="68"/>
                    <a:pt x="10" y="67"/>
                    <a:pt x="10" y="67"/>
                  </a:cubicBezTo>
                  <a:cubicBezTo>
                    <a:pt x="10" y="66"/>
                    <a:pt x="11" y="65"/>
                    <a:pt x="10" y="65"/>
                  </a:cubicBezTo>
                  <a:cubicBezTo>
                    <a:pt x="10" y="64"/>
                    <a:pt x="9" y="64"/>
                    <a:pt x="9" y="64"/>
                  </a:cubicBezTo>
                  <a:cubicBezTo>
                    <a:pt x="8" y="63"/>
                    <a:pt x="8" y="62"/>
                    <a:pt x="8" y="62"/>
                  </a:cubicBezTo>
                  <a:cubicBezTo>
                    <a:pt x="7" y="61"/>
                    <a:pt x="7" y="59"/>
                    <a:pt x="8" y="58"/>
                  </a:cubicBezTo>
                  <a:cubicBezTo>
                    <a:pt x="8" y="58"/>
                    <a:pt x="9" y="57"/>
                    <a:pt x="9" y="56"/>
                  </a:cubicBezTo>
                  <a:cubicBezTo>
                    <a:pt x="10" y="55"/>
                    <a:pt x="11" y="53"/>
                    <a:pt x="12" y="52"/>
                  </a:cubicBezTo>
                  <a:cubicBezTo>
                    <a:pt x="12" y="51"/>
                    <a:pt x="14" y="51"/>
                    <a:pt x="14" y="50"/>
                  </a:cubicBezTo>
                  <a:cubicBezTo>
                    <a:pt x="15" y="50"/>
                    <a:pt x="16" y="50"/>
                    <a:pt x="17" y="50"/>
                  </a:cubicBezTo>
                  <a:cubicBezTo>
                    <a:pt x="18" y="50"/>
                    <a:pt x="19" y="51"/>
                    <a:pt x="19" y="51"/>
                  </a:cubicBezTo>
                  <a:cubicBezTo>
                    <a:pt x="20" y="52"/>
                    <a:pt x="21" y="52"/>
                    <a:pt x="22" y="52"/>
                  </a:cubicBezTo>
                  <a:cubicBezTo>
                    <a:pt x="22" y="52"/>
                    <a:pt x="23" y="50"/>
                    <a:pt x="23" y="49"/>
                  </a:cubicBezTo>
                  <a:cubicBezTo>
                    <a:pt x="24" y="49"/>
                    <a:pt x="25" y="48"/>
                    <a:pt x="26" y="48"/>
                  </a:cubicBezTo>
                  <a:cubicBezTo>
                    <a:pt x="27" y="48"/>
                    <a:pt x="28" y="48"/>
                    <a:pt x="29" y="49"/>
                  </a:cubicBezTo>
                  <a:cubicBezTo>
                    <a:pt x="30" y="49"/>
                    <a:pt x="31" y="51"/>
                    <a:pt x="33" y="51"/>
                  </a:cubicBezTo>
                  <a:cubicBezTo>
                    <a:pt x="33" y="51"/>
                    <a:pt x="34" y="50"/>
                    <a:pt x="34" y="50"/>
                  </a:cubicBezTo>
                  <a:cubicBezTo>
                    <a:pt x="35" y="49"/>
                    <a:pt x="36" y="48"/>
                    <a:pt x="36" y="47"/>
                  </a:cubicBezTo>
                  <a:cubicBezTo>
                    <a:pt x="37" y="47"/>
                    <a:pt x="38" y="46"/>
                    <a:pt x="39" y="45"/>
                  </a:cubicBezTo>
                  <a:cubicBezTo>
                    <a:pt x="39" y="45"/>
                    <a:pt x="40" y="44"/>
                    <a:pt x="40" y="44"/>
                  </a:cubicBezTo>
                  <a:cubicBezTo>
                    <a:pt x="41" y="44"/>
                    <a:pt x="42" y="44"/>
                    <a:pt x="43" y="44"/>
                  </a:cubicBezTo>
                  <a:cubicBezTo>
                    <a:pt x="43" y="44"/>
                    <a:pt x="44" y="45"/>
                    <a:pt x="45" y="45"/>
                  </a:cubicBezTo>
                  <a:cubicBezTo>
                    <a:pt x="45" y="45"/>
                    <a:pt x="46" y="44"/>
                    <a:pt x="46" y="43"/>
                  </a:cubicBezTo>
                  <a:cubicBezTo>
                    <a:pt x="46" y="42"/>
                    <a:pt x="47" y="41"/>
                    <a:pt x="47" y="40"/>
                  </a:cubicBezTo>
                  <a:cubicBezTo>
                    <a:pt x="46" y="40"/>
                    <a:pt x="46" y="38"/>
                    <a:pt x="45" y="38"/>
                  </a:cubicBezTo>
                  <a:cubicBezTo>
                    <a:pt x="45" y="37"/>
                    <a:pt x="43" y="36"/>
                    <a:pt x="43" y="36"/>
                  </a:cubicBezTo>
                  <a:cubicBezTo>
                    <a:pt x="43" y="35"/>
                    <a:pt x="43" y="33"/>
                    <a:pt x="43" y="32"/>
                  </a:cubicBezTo>
                  <a:cubicBezTo>
                    <a:pt x="43" y="32"/>
                    <a:pt x="41" y="32"/>
                    <a:pt x="41" y="32"/>
                  </a:cubicBezTo>
                  <a:cubicBezTo>
                    <a:pt x="40" y="31"/>
                    <a:pt x="39" y="30"/>
                    <a:pt x="39" y="29"/>
                  </a:cubicBezTo>
                  <a:cubicBezTo>
                    <a:pt x="38" y="29"/>
                    <a:pt x="38" y="27"/>
                    <a:pt x="38" y="26"/>
                  </a:cubicBezTo>
                  <a:cubicBezTo>
                    <a:pt x="38" y="26"/>
                    <a:pt x="39" y="25"/>
                    <a:pt x="39" y="24"/>
                  </a:cubicBezTo>
                  <a:cubicBezTo>
                    <a:pt x="39" y="24"/>
                    <a:pt x="39" y="23"/>
                    <a:pt x="40" y="23"/>
                  </a:cubicBezTo>
                  <a:cubicBezTo>
                    <a:pt x="40" y="23"/>
                    <a:pt x="42" y="23"/>
                    <a:pt x="43" y="23"/>
                  </a:cubicBezTo>
                  <a:cubicBezTo>
                    <a:pt x="43" y="23"/>
                    <a:pt x="45" y="24"/>
                    <a:pt x="46" y="24"/>
                  </a:cubicBezTo>
                  <a:cubicBezTo>
                    <a:pt x="46" y="24"/>
                    <a:pt x="47" y="25"/>
                    <a:pt x="48" y="25"/>
                  </a:cubicBezTo>
                  <a:cubicBezTo>
                    <a:pt x="49" y="25"/>
                    <a:pt x="51" y="25"/>
                    <a:pt x="51" y="25"/>
                  </a:cubicBezTo>
                  <a:cubicBezTo>
                    <a:pt x="52" y="25"/>
                    <a:pt x="54" y="24"/>
                    <a:pt x="55" y="24"/>
                  </a:cubicBezTo>
                  <a:cubicBezTo>
                    <a:pt x="56" y="24"/>
                    <a:pt x="58" y="25"/>
                    <a:pt x="59" y="25"/>
                  </a:cubicBezTo>
                  <a:cubicBezTo>
                    <a:pt x="60" y="26"/>
                    <a:pt x="61" y="27"/>
                    <a:pt x="61" y="27"/>
                  </a:cubicBezTo>
                  <a:cubicBezTo>
                    <a:pt x="62" y="27"/>
                    <a:pt x="64" y="27"/>
                    <a:pt x="64" y="26"/>
                  </a:cubicBezTo>
                  <a:cubicBezTo>
                    <a:pt x="65" y="26"/>
                    <a:pt x="66" y="25"/>
                    <a:pt x="66" y="25"/>
                  </a:cubicBezTo>
                  <a:cubicBezTo>
                    <a:pt x="67" y="25"/>
                    <a:pt x="68" y="25"/>
                    <a:pt x="69" y="25"/>
                  </a:cubicBezTo>
                  <a:cubicBezTo>
                    <a:pt x="69" y="25"/>
                    <a:pt x="70" y="24"/>
                    <a:pt x="70" y="23"/>
                  </a:cubicBezTo>
                  <a:cubicBezTo>
                    <a:pt x="71" y="23"/>
                    <a:pt x="72" y="22"/>
                    <a:pt x="73" y="21"/>
                  </a:cubicBezTo>
                  <a:cubicBezTo>
                    <a:pt x="73" y="21"/>
                    <a:pt x="74" y="20"/>
                    <a:pt x="74" y="20"/>
                  </a:cubicBezTo>
                  <a:cubicBezTo>
                    <a:pt x="75" y="21"/>
                    <a:pt x="75" y="22"/>
                    <a:pt x="75" y="22"/>
                  </a:cubicBezTo>
                  <a:cubicBezTo>
                    <a:pt x="76" y="23"/>
                    <a:pt x="75" y="24"/>
                    <a:pt x="76" y="24"/>
                  </a:cubicBezTo>
                  <a:cubicBezTo>
                    <a:pt x="76" y="25"/>
                    <a:pt x="77" y="25"/>
                    <a:pt x="77" y="25"/>
                  </a:cubicBezTo>
                  <a:cubicBezTo>
                    <a:pt x="78" y="25"/>
                    <a:pt x="79" y="24"/>
                    <a:pt x="79" y="24"/>
                  </a:cubicBezTo>
                  <a:cubicBezTo>
                    <a:pt x="80" y="23"/>
                    <a:pt x="81" y="22"/>
                    <a:pt x="81" y="22"/>
                  </a:cubicBezTo>
                  <a:cubicBezTo>
                    <a:pt x="82" y="22"/>
                    <a:pt x="83" y="23"/>
                    <a:pt x="84" y="23"/>
                  </a:cubicBezTo>
                  <a:cubicBezTo>
                    <a:pt x="84" y="22"/>
                    <a:pt x="85" y="21"/>
                    <a:pt x="85" y="21"/>
                  </a:cubicBezTo>
                  <a:cubicBezTo>
                    <a:pt x="86" y="20"/>
                    <a:pt x="87" y="19"/>
                    <a:pt x="87" y="19"/>
                  </a:cubicBezTo>
                  <a:cubicBezTo>
                    <a:pt x="88" y="19"/>
                    <a:pt x="90" y="19"/>
                    <a:pt x="91" y="18"/>
                  </a:cubicBezTo>
                  <a:cubicBezTo>
                    <a:pt x="91" y="18"/>
                    <a:pt x="92" y="18"/>
                    <a:pt x="93" y="17"/>
                  </a:cubicBezTo>
                  <a:cubicBezTo>
                    <a:pt x="93" y="17"/>
                    <a:pt x="94" y="16"/>
                    <a:pt x="95" y="15"/>
                  </a:cubicBezTo>
                  <a:cubicBezTo>
                    <a:pt x="95" y="14"/>
                    <a:pt x="96" y="13"/>
                    <a:pt x="96" y="12"/>
                  </a:cubicBezTo>
                  <a:cubicBezTo>
                    <a:pt x="96" y="11"/>
                    <a:pt x="97" y="10"/>
                    <a:pt x="98" y="10"/>
                  </a:cubicBezTo>
                  <a:cubicBezTo>
                    <a:pt x="99" y="10"/>
                    <a:pt x="100" y="10"/>
                    <a:pt x="101" y="10"/>
                  </a:cubicBezTo>
                  <a:cubicBezTo>
                    <a:pt x="101" y="10"/>
                    <a:pt x="102" y="10"/>
                    <a:pt x="103" y="10"/>
                  </a:cubicBezTo>
                  <a:cubicBezTo>
                    <a:pt x="104" y="10"/>
                    <a:pt x="105" y="9"/>
                    <a:pt x="105" y="9"/>
                  </a:cubicBezTo>
                  <a:cubicBezTo>
                    <a:pt x="105" y="9"/>
                    <a:pt x="106" y="8"/>
                    <a:pt x="106" y="7"/>
                  </a:cubicBezTo>
                  <a:cubicBezTo>
                    <a:pt x="107" y="7"/>
                    <a:pt x="108" y="6"/>
                    <a:pt x="108" y="7"/>
                  </a:cubicBezTo>
                  <a:cubicBezTo>
                    <a:pt x="109" y="7"/>
                    <a:pt x="109" y="8"/>
                    <a:pt x="109" y="8"/>
                  </a:cubicBezTo>
                  <a:cubicBezTo>
                    <a:pt x="110" y="8"/>
                    <a:pt x="110" y="10"/>
                    <a:pt x="111" y="10"/>
                  </a:cubicBezTo>
                  <a:cubicBezTo>
                    <a:pt x="111" y="11"/>
                    <a:pt x="113" y="11"/>
                    <a:pt x="114" y="11"/>
                  </a:cubicBezTo>
                  <a:cubicBezTo>
                    <a:pt x="115" y="11"/>
                    <a:pt x="116" y="10"/>
                    <a:pt x="117" y="9"/>
                  </a:cubicBezTo>
                  <a:cubicBezTo>
                    <a:pt x="117" y="9"/>
                    <a:pt x="118" y="7"/>
                    <a:pt x="119" y="7"/>
                  </a:cubicBezTo>
                  <a:cubicBezTo>
                    <a:pt x="119" y="6"/>
                    <a:pt x="120" y="5"/>
                    <a:pt x="120" y="4"/>
                  </a:cubicBezTo>
                  <a:cubicBezTo>
                    <a:pt x="121" y="3"/>
                    <a:pt x="121" y="2"/>
                    <a:pt x="122" y="2"/>
                  </a:cubicBezTo>
                  <a:cubicBezTo>
                    <a:pt x="122" y="2"/>
                    <a:pt x="123" y="2"/>
                    <a:pt x="123" y="2"/>
                  </a:cubicBezTo>
                  <a:cubicBezTo>
                    <a:pt x="124" y="2"/>
                    <a:pt x="124" y="3"/>
                    <a:pt x="125" y="4"/>
                  </a:cubicBezTo>
                  <a:cubicBezTo>
                    <a:pt x="125" y="4"/>
                    <a:pt x="126" y="5"/>
                    <a:pt x="126" y="5"/>
                  </a:cubicBezTo>
                  <a:cubicBezTo>
                    <a:pt x="127" y="5"/>
                    <a:pt x="128" y="4"/>
                    <a:pt x="129" y="4"/>
                  </a:cubicBezTo>
                  <a:cubicBezTo>
                    <a:pt x="129" y="4"/>
                    <a:pt x="130" y="3"/>
                    <a:pt x="131" y="2"/>
                  </a:cubicBezTo>
                  <a:cubicBezTo>
                    <a:pt x="131" y="2"/>
                    <a:pt x="132" y="1"/>
                    <a:pt x="133" y="1"/>
                  </a:cubicBezTo>
                  <a:cubicBezTo>
                    <a:pt x="134" y="1"/>
                    <a:pt x="136" y="1"/>
                    <a:pt x="137" y="1"/>
                  </a:cubicBezTo>
                  <a:cubicBezTo>
                    <a:pt x="137" y="2"/>
                    <a:pt x="138" y="2"/>
                    <a:pt x="138" y="3"/>
                  </a:cubicBezTo>
                  <a:cubicBezTo>
                    <a:pt x="138" y="3"/>
                    <a:pt x="139" y="4"/>
                    <a:pt x="139" y="4"/>
                  </a:cubicBezTo>
                  <a:cubicBezTo>
                    <a:pt x="140" y="5"/>
                    <a:pt x="142" y="6"/>
                    <a:pt x="143" y="7"/>
                  </a:cubicBezTo>
                  <a:cubicBezTo>
                    <a:pt x="144" y="7"/>
                    <a:pt x="145" y="8"/>
                    <a:pt x="145" y="8"/>
                  </a:cubicBezTo>
                  <a:cubicBezTo>
                    <a:pt x="146" y="8"/>
                    <a:pt x="147" y="9"/>
                    <a:pt x="148" y="8"/>
                  </a:cubicBezTo>
                  <a:cubicBezTo>
                    <a:pt x="148" y="8"/>
                    <a:pt x="149" y="7"/>
                    <a:pt x="149" y="6"/>
                  </a:cubicBezTo>
                  <a:cubicBezTo>
                    <a:pt x="149" y="6"/>
                    <a:pt x="149" y="4"/>
                    <a:pt x="149" y="4"/>
                  </a:cubicBezTo>
                  <a:cubicBezTo>
                    <a:pt x="149" y="3"/>
                    <a:pt x="151" y="3"/>
                    <a:pt x="151" y="3"/>
                  </a:cubicBezTo>
                  <a:cubicBezTo>
                    <a:pt x="152" y="2"/>
                    <a:pt x="152" y="2"/>
                    <a:pt x="152" y="1"/>
                  </a:cubicBezTo>
                  <a:cubicBezTo>
                    <a:pt x="153" y="1"/>
                    <a:pt x="153" y="1"/>
                    <a:pt x="153" y="0"/>
                  </a:cubicBezTo>
                  <a:cubicBezTo>
                    <a:pt x="153" y="1"/>
                    <a:pt x="153" y="1"/>
                    <a:pt x="153" y="1"/>
                  </a:cubicBezTo>
                  <a:cubicBezTo>
                    <a:pt x="154" y="1"/>
                    <a:pt x="155" y="2"/>
                    <a:pt x="155" y="2"/>
                  </a:cubicBezTo>
                  <a:cubicBezTo>
                    <a:pt x="155" y="2"/>
                    <a:pt x="156" y="3"/>
                    <a:pt x="157" y="3"/>
                  </a:cubicBezTo>
                  <a:cubicBezTo>
                    <a:pt x="157" y="4"/>
                    <a:pt x="156" y="5"/>
                    <a:pt x="156" y="6"/>
                  </a:cubicBezTo>
                  <a:cubicBezTo>
                    <a:pt x="156" y="7"/>
                    <a:pt x="156" y="9"/>
                    <a:pt x="157" y="9"/>
                  </a:cubicBezTo>
                  <a:cubicBezTo>
                    <a:pt x="157" y="10"/>
                    <a:pt x="159" y="10"/>
                    <a:pt x="159" y="11"/>
                  </a:cubicBezTo>
                  <a:cubicBezTo>
                    <a:pt x="160" y="11"/>
                    <a:pt x="162" y="12"/>
                    <a:pt x="163" y="13"/>
                  </a:cubicBezTo>
                  <a:cubicBezTo>
                    <a:pt x="163" y="14"/>
                    <a:pt x="164" y="15"/>
                    <a:pt x="164" y="16"/>
                  </a:cubicBezTo>
                  <a:cubicBezTo>
                    <a:pt x="164" y="16"/>
                    <a:pt x="164" y="17"/>
                    <a:pt x="164" y="18"/>
                  </a:cubicBezTo>
                  <a:cubicBezTo>
                    <a:pt x="164" y="18"/>
                    <a:pt x="164" y="20"/>
                    <a:pt x="165" y="20"/>
                  </a:cubicBezTo>
                  <a:cubicBezTo>
                    <a:pt x="165" y="21"/>
                    <a:pt x="166" y="21"/>
                    <a:pt x="166" y="2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13">
              <a:extLst>
                <a:ext uri="{FF2B5EF4-FFF2-40B4-BE49-F238E27FC236}">
                  <a16:creationId xmlns:a16="http://schemas.microsoft.com/office/drawing/2014/main" id="{FCD15BB0-FC15-4817-BAEF-7844A34CD5CD}"/>
                </a:ext>
              </a:extLst>
            </p:cNvPr>
            <p:cNvSpPr>
              <a:spLocks/>
            </p:cNvSpPr>
            <p:nvPr/>
          </p:nvSpPr>
          <p:spPr bwMode="auto">
            <a:xfrm>
              <a:off x="6091841" y="4888769"/>
              <a:ext cx="446665" cy="381786"/>
            </a:xfrm>
            <a:custGeom>
              <a:avLst/>
              <a:gdLst/>
              <a:ahLst/>
              <a:cxnLst>
                <a:cxn ang="0">
                  <a:pos x="136" y="106"/>
                </a:cxn>
                <a:cxn ang="0">
                  <a:pos x="130" y="109"/>
                </a:cxn>
                <a:cxn ang="0">
                  <a:pos x="120" y="103"/>
                </a:cxn>
                <a:cxn ang="0">
                  <a:pos x="112" y="106"/>
                </a:cxn>
                <a:cxn ang="0">
                  <a:pos x="106" y="109"/>
                </a:cxn>
                <a:cxn ang="0">
                  <a:pos x="96" y="110"/>
                </a:cxn>
                <a:cxn ang="0">
                  <a:pos x="90" y="112"/>
                </a:cxn>
                <a:cxn ang="0">
                  <a:pos x="82" y="117"/>
                </a:cxn>
                <a:cxn ang="0">
                  <a:pos x="72" y="123"/>
                </a:cxn>
                <a:cxn ang="0">
                  <a:pos x="64" y="127"/>
                </a:cxn>
                <a:cxn ang="0">
                  <a:pos x="60" y="123"/>
                </a:cxn>
                <a:cxn ang="0">
                  <a:pos x="51" y="128"/>
                </a:cxn>
                <a:cxn ang="0">
                  <a:pos x="38" y="127"/>
                </a:cxn>
                <a:cxn ang="0">
                  <a:pos x="27" y="125"/>
                </a:cxn>
                <a:cxn ang="0">
                  <a:pos x="22" y="125"/>
                </a:cxn>
                <a:cxn ang="0">
                  <a:pos x="13" y="120"/>
                </a:cxn>
                <a:cxn ang="0">
                  <a:pos x="9" y="116"/>
                </a:cxn>
                <a:cxn ang="0">
                  <a:pos x="6" y="121"/>
                </a:cxn>
                <a:cxn ang="0">
                  <a:pos x="2" y="116"/>
                </a:cxn>
                <a:cxn ang="0">
                  <a:pos x="1" y="110"/>
                </a:cxn>
                <a:cxn ang="0">
                  <a:pos x="5" y="114"/>
                </a:cxn>
                <a:cxn ang="0">
                  <a:pos x="2" y="105"/>
                </a:cxn>
                <a:cxn ang="0">
                  <a:pos x="11" y="102"/>
                </a:cxn>
                <a:cxn ang="0">
                  <a:pos x="22" y="102"/>
                </a:cxn>
                <a:cxn ang="0">
                  <a:pos x="33" y="93"/>
                </a:cxn>
                <a:cxn ang="0">
                  <a:pos x="37" y="94"/>
                </a:cxn>
                <a:cxn ang="0">
                  <a:pos x="47" y="82"/>
                </a:cxn>
                <a:cxn ang="0">
                  <a:pos x="58" y="80"/>
                </a:cxn>
                <a:cxn ang="0">
                  <a:pos x="71" y="73"/>
                </a:cxn>
                <a:cxn ang="0">
                  <a:pos x="77" y="68"/>
                </a:cxn>
                <a:cxn ang="0">
                  <a:pos x="77" y="64"/>
                </a:cxn>
                <a:cxn ang="0">
                  <a:pos x="87" y="49"/>
                </a:cxn>
                <a:cxn ang="0">
                  <a:pos x="92" y="36"/>
                </a:cxn>
                <a:cxn ang="0">
                  <a:pos x="96" y="18"/>
                </a:cxn>
                <a:cxn ang="0">
                  <a:pos x="98" y="8"/>
                </a:cxn>
                <a:cxn ang="0">
                  <a:pos x="106" y="7"/>
                </a:cxn>
                <a:cxn ang="0">
                  <a:pos x="113" y="1"/>
                </a:cxn>
                <a:cxn ang="0">
                  <a:pos x="118" y="0"/>
                </a:cxn>
                <a:cxn ang="0">
                  <a:pos x="128" y="5"/>
                </a:cxn>
                <a:cxn ang="0">
                  <a:pos x="128" y="14"/>
                </a:cxn>
                <a:cxn ang="0">
                  <a:pos x="135" y="16"/>
                </a:cxn>
                <a:cxn ang="0">
                  <a:pos x="140" y="11"/>
                </a:cxn>
                <a:cxn ang="0">
                  <a:pos x="139" y="20"/>
                </a:cxn>
                <a:cxn ang="0">
                  <a:pos x="144" y="30"/>
                </a:cxn>
                <a:cxn ang="0">
                  <a:pos x="146" y="42"/>
                </a:cxn>
                <a:cxn ang="0">
                  <a:pos x="151" y="49"/>
                </a:cxn>
                <a:cxn ang="0">
                  <a:pos x="142" y="56"/>
                </a:cxn>
                <a:cxn ang="0">
                  <a:pos x="144" y="65"/>
                </a:cxn>
                <a:cxn ang="0">
                  <a:pos x="140" y="75"/>
                </a:cxn>
                <a:cxn ang="0">
                  <a:pos x="139" y="86"/>
                </a:cxn>
                <a:cxn ang="0">
                  <a:pos x="140" y="100"/>
                </a:cxn>
              </a:cxnLst>
              <a:rect l="0" t="0" r="r" b="b"/>
              <a:pathLst>
                <a:path w="151" h="129">
                  <a:moveTo>
                    <a:pt x="140" y="102"/>
                  </a:moveTo>
                  <a:cubicBezTo>
                    <a:pt x="140" y="103"/>
                    <a:pt x="140" y="103"/>
                    <a:pt x="139" y="103"/>
                  </a:cubicBezTo>
                  <a:cubicBezTo>
                    <a:pt x="139" y="104"/>
                    <a:pt x="139" y="104"/>
                    <a:pt x="138" y="105"/>
                  </a:cubicBezTo>
                  <a:cubicBezTo>
                    <a:pt x="138" y="105"/>
                    <a:pt x="136" y="105"/>
                    <a:pt x="136" y="106"/>
                  </a:cubicBezTo>
                  <a:cubicBezTo>
                    <a:pt x="136" y="106"/>
                    <a:pt x="136" y="108"/>
                    <a:pt x="136" y="108"/>
                  </a:cubicBezTo>
                  <a:cubicBezTo>
                    <a:pt x="136" y="109"/>
                    <a:pt x="135" y="110"/>
                    <a:pt x="135" y="110"/>
                  </a:cubicBezTo>
                  <a:cubicBezTo>
                    <a:pt x="134" y="111"/>
                    <a:pt x="133" y="110"/>
                    <a:pt x="132" y="110"/>
                  </a:cubicBezTo>
                  <a:cubicBezTo>
                    <a:pt x="132" y="110"/>
                    <a:pt x="131" y="109"/>
                    <a:pt x="130" y="109"/>
                  </a:cubicBezTo>
                  <a:cubicBezTo>
                    <a:pt x="129" y="108"/>
                    <a:pt x="127" y="107"/>
                    <a:pt x="126" y="106"/>
                  </a:cubicBezTo>
                  <a:cubicBezTo>
                    <a:pt x="126" y="106"/>
                    <a:pt x="125" y="105"/>
                    <a:pt x="125" y="105"/>
                  </a:cubicBezTo>
                  <a:cubicBezTo>
                    <a:pt x="125" y="104"/>
                    <a:pt x="124" y="104"/>
                    <a:pt x="124" y="103"/>
                  </a:cubicBezTo>
                  <a:cubicBezTo>
                    <a:pt x="123" y="103"/>
                    <a:pt x="121" y="103"/>
                    <a:pt x="120" y="103"/>
                  </a:cubicBezTo>
                  <a:cubicBezTo>
                    <a:pt x="119" y="103"/>
                    <a:pt x="118" y="104"/>
                    <a:pt x="118" y="104"/>
                  </a:cubicBezTo>
                  <a:cubicBezTo>
                    <a:pt x="117" y="105"/>
                    <a:pt x="116" y="106"/>
                    <a:pt x="116" y="106"/>
                  </a:cubicBezTo>
                  <a:cubicBezTo>
                    <a:pt x="115" y="106"/>
                    <a:pt x="114" y="107"/>
                    <a:pt x="113" y="107"/>
                  </a:cubicBezTo>
                  <a:cubicBezTo>
                    <a:pt x="113" y="107"/>
                    <a:pt x="112" y="106"/>
                    <a:pt x="112" y="106"/>
                  </a:cubicBezTo>
                  <a:cubicBezTo>
                    <a:pt x="111" y="105"/>
                    <a:pt x="111" y="104"/>
                    <a:pt x="110" y="104"/>
                  </a:cubicBezTo>
                  <a:cubicBezTo>
                    <a:pt x="110" y="104"/>
                    <a:pt x="109" y="104"/>
                    <a:pt x="109" y="104"/>
                  </a:cubicBezTo>
                  <a:cubicBezTo>
                    <a:pt x="108" y="104"/>
                    <a:pt x="108" y="105"/>
                    <a:pt x="107" y="106"/>
                  </a:cubicBezTo>
                  <a:cubicBezTo>
                    <a:pt x="107" y="107"/>
                    <a:pt x="106" y="108"/>
                    <a:pt x="106" y="109"/>
                  </a:cubicBezTo>
                  <a:cubicBezTo>
                    <a:pt x="105" y="109"/>
                    <a:pt x="104" y="111"/>
                    <a:pt x="104" y="111"/>
                  </a:cubicBezTo>
                  <a:cubicBezTo>
                    <a:pt x="103" y="112"/>
                    <a:pt x="102" y="113"/>
                    <a:pt x="101" y="113"/>
                  </a:cubicBezTo>
                  <a:cubicBezTo>
                    <a:pt x="100" y="113"/>
                    <a:pt x="98" y="113"/>
                    <a:pt x="98" y="112"/>
                  </a:cubicBezTo>
                  <a:cubicBezTo>
                    <a:pt x="97" y="112"/>
                    <a:pt x="97" y="110"/>
                    <a:pt x="96" y="110"/>
                  </a:cubicBezTo>
                  <a:cubicBezTo>
                    <a:pt x="96" y="110"/>
                    <a:pt x="96" y="109"/>
                    <a:pt x="95" y="109"/>
                  </a:cubicBezTo>
                  <a:cubicBezTo>
                    <a:pt x="95" y="108"/>
                    <a:pt x="94" y="109"/>
                    <a:pt x="93" y="109"/>
                  </a:cubicBezTo>
                  <a:cubicBezTo>
                    <a:pt x="93" y="110"/>
                    <a:pt x="92" y="111"/>
                    <a:pt x="92" y="111"/>
                  </a:cubicBezTo>
                  <a:cubicBezTo>
                    <a:pt x="92" y="111"/>
                    <a:pt x="91" y="112"/>
                    <a:pt x="90" y="112"/>
                  </a:cubicBezTo>
                  <a:cubicBezTo>
                    <a:pt x="89" y="112"/>
                    <a:pt x="88" y="112"/>
                    <a:pt x="88" y="112"/>
                  </a:cubicBezTo>
                  <a:cubicBezTo>
                    <a:pt x="87" y="112"/>
                    <a:pt x="86" y="112"/>
                    <a:pt x="85" y="112"/>
                  </a:cubicBezTo>
                  <a:cubicBezTo>
                    <a:pt x="84" y="112"/>
                    <a:pt x="83" y="113"/>
                    <a:pt x="83" y="114"/>
                  </a:cubicBezTo>
                  <a:cubicBezTo>
                    <a:pt x="83" y="115"/>
                    <a:pt x="82" y="116"/>
                    <a:pt x="82" y="117"/>
                  </a:cubicBezTo>
                  <a:cubicBezTo>
                    <a:pt x="81" y="118"/>
                    <a:pt x="80" y="119"/>
                    <a:pt x="80" y="119"/>
                  </a:cubicBezTo>
                  <a:cubicBezTo>
                    <a:pt x="79" y="120"/>
                    <a:pt x="78" y="120"/>
                    <a:pt x="78" y="120"/>
                  </a:cubicBezTo>
                  <a:cubicBezTo>
                    <a:pt x="77" y="121"/>
                    <a:pt x="75" y="121"/>
                    <a:pt x="74" y="121"/>
                  </a:cubicBezTo>
                  <a:cubicBezTo>
                    <a:pt x="74" y="121"/>
                    <a:pt x="73" y="122"/>
                    <a:pt x="72" y="123"/>
                  </a:cubicBezTo>
                  <a:cubicBezTo>
                    <a:pt x="72" y="123"/>
                    <a:pt x="71" y="124"/>
                    <a:pt x="71" y="125"/>
                  </a:cubicBezTo>
                  <a:cubicBezTo>
                    <a:pt x="70" y="125"/>
                    <a:pt x="69" y="124"/>
                    <a:pt x="68" y="124"/>
                  </a:cubicBezTo>
                  <a:cubicBezTo>
                    <a:pt x="68" y="124"/>
                    <a:pt x="67" y="125"/>
                    <a:pt x="66" y="126"/>
                  </a:cubicBezTo>
                  <a:cubicBezTo>
                    <a:pt x="66" y="126"/>
                    <a:pt x="65" y="127"/>
                    <a:pt x="64" y="127"/>
                  </a:cubicBezTo>
                  <a:cubicBezTo>
                    <a:pt x="64" y="127"/>
                    <a:pt x="63" y="127"/>
                    <a:pt x="63" y="126"/>
                  </a:cubicBezTo>
                  <a:cubicBezTo>
                    <a:pt x="62" y="126"/>
                    <a:pt x="63" y="125"/>
                    <a:pt x="62" y="124"/>
                  </a:cubicBezTo>
                  <a:cubicBezTo>
                    <a:pt x="62" y="124"/>
                    <a:pt x="62" y="123"/>
                    <a:pt x="61" y="122"/>
                  </a:cubicBezTo>
                  <a:cubicBezTo>
                    <a:pt x="61" y="122"/>
                    <a:pt x="60" y="123"/>
                    <a:pt x="60" y="123"/>
                  </a:cubicBezTo>
                  <a:cubicBezTo>
                    <a:pt x="59" y="124"/>
                    <a:pt x="58" y="125"/>
                    <a:pt x="57" y="125"/>
                  </a:cubicBezTo>
                  <a:cubicBezTo>
                    <a:pt x="57" y="126"/>
                    <a:pt x="56" y="127"/>
                    <a:pt x="56" y="127"/>
                  </a:cubicBezTo>
                  <a:cubicBezTo>
                    <a:pt x="55" y="127"/>
                    <a:pt x="54" y="127"/>
                    <a:pt x="53" y="127"/>
                  </a:cubicBezTo>
                  <a:cubicBezTo>
                    <a:pt x="53" y="127"/>
                    <a:pt x="52" y="128"/>
                    <a:pt x="51" y="128"/>
                  </a:cubicBezTo>
                  <a:cubicBezTo>
                    <a:pt x="51" y="129"/>
                    <a:pt x="49" y="129"/>
                    <a:pt x="48" y="129"/>
                  </a:cubicBezTo>
                  <a:cubicBezTo>
                    <a:pt x="48" y="129"/>
                    <a:pt x="47" y="128"/>
                    <a:pt x="46" y="127"/>
                  </a:cubicBezTo>
                  <a:cubicBezTo>
                    <a:pt x="45" y="127"/>
                    <a:pt x="43" y="126"/>
                    <a:pt x="42" y="126"/>
                  </a:cubicBezTo>
                  <a:cubicBezTo>
                    <a:pt x="41" y="126"/>
                    <a:pt x="39" y="127"/>
                    <a:pt x="38" y="127"/>
                  </a:cubicBezTo>
                  <a:cubicBezTo>
                    <a:pt x="38" y="127"/>
                    <a:pt x="36" y="127"/>
                    <a:pt x="35" y="127"/>
                  </a:cubicBezTo>
                  <a:cubicBezTo>
                    <a:pt x="34" y="127"/>
                    <a:pt x="33" y="126"/>
                    <a:pt x="33" y="126"/>
                  </a:cubicBezTo>
                  <a:cubicBezTo>
                    <a:pt x="32" y="126"/>
                    <a:pt x="30" y="125"/>
                    <a:pt x="30" y="125"/>
                  </a:cubicBezTo>
                  <a:cubicBezTo>
                    <a:pt x="29" y="125"/>
                    <a:pt x="27" y="125"/>
                    <a:pt x="27" y="125"/>
                  </a:cubicBezTo>
                  <a:cubicBezTo>
                    <a:pt x="27" y="125"/>
                    <a:pt x="26" y="125"/>
                    <a:pt x="26" y="125"/>
                  </a:cubicBezTo>
                  <a:cubicBezTo>
                    <a:pt x="26" y="125"/>
                    <a:pt x="25" y="124"/>
                    <a:pt x="25" y="124"/>
                  </a:cubicBezTo>
                  <a:cubicBezTo>
                    <a:pt x="24" y="123"/>
                    <a:pt x="23" y="123"/>
                    <a:pt x="23" y="124"/>
                  </a:cubicBezTo>
                  <a:cubicBezTo>
                    <a:pt x="22" y="124"/>
                    <a:pt x="22" y="125"/>
                    <a:pt x="22" y="125"/>
                  </a:cubicBezTo>
                  <a:cubicBezTo>
                    <a:pt x="21" y="125"/>
                    <a:pt x="19" y="124"/>
                    <a:pt x="19" y="123"/>
                  </a:cubicBezTo>
                  <a:cubicBezTo>
                    <a:pt x="18" y="123"/>
                    <a:pt x="17" y="122"/>
                    <a:pt x="17" y="121"/>
                  </a:cubicBezTo>
                  <a:cubicBezTo>
                    <a:pt x="16" y="121"/>
                    <a:pt x="16" y="120"/>
                    <a:pt x="16" y="120"/>
                  </a:cubicBezTo>
                  <a:cubicBezTo>
                    <a:pt x="15" y="120"/>
                    <a:pt x="14" y="120"/>
                    <a:pt x="13" y="120"/>
                  </a:cubicBezTo>
                  <a:cubicBezTo>
                    <a:pt x="13" y="120"/>
                    <a:pt x="12" y="121"/>
                    <a:pt x="12" y="121"/>
                  </a:cubicBezTo>
                  <a:cubicBezTo>
                    <a:pt x="11" y="121"/>
                    <a:pt x="10" y="121"/>
                    <a:pt x="10" y="121"/>
                  </a:cubicBezTo>
                  <a:cubicBezTo>
                    <a:pt x="9" y="120"/>
                    <a:pt x="9" y="119"/>
                    <a:pt x="9" y="118"/>
                  </a:cubicBezTo>
                  <a:cubicBezTo>
                    <a:pt x="9" y="118"/>
                    <a:pt x="9" y="117"/>
                    <a:pt x="9" y="116"/>
                  </a:cubicBezTo>
                  <a:cubicBezTo>
                    <a:pt x="8" y="116"/>
                    <a:pt x="8" y="115"/>
                    <a:pt x="8" y="115"/>
                  </a:cubicBezTo>
                  <a:cubicBezTo>
                    <a:pt x="7" y="115"/>
                    <a:pt x="7" y="117"/>
                    <a:pt x="7" y="117"/>
                  </a:cubicBezTo>
                  <a:cubicBezTo>
                    <a:pt x="6" y="117"/>
                    <a:pt x="7" y="118"/>
                    <a:pt x="7" y="119"/>
                  </a:cubicBezTo>
                  <a:cubicBezTo>
                    <a:pt x="6" y="119"/>
                    <a:pt x="6" y="120"/>
                    <a:pt x="6" y="121"/>
                  </a:cubicBezTo>
                  <a:cubicBezTo>
                    <a:pt x="5" y="121"/>
                    <a:pt x="3" y="120"/>
                    <a:pt x="2" y="120"/>
                  </a:cubicBezTo>
                  <a:cubicBezTo>
                    <a:pt x="2" y="119"/>
                    <a:pt x="1" y="118"/>
                    <a:pt x="0" y="118"/>
                  </a:cubicBezTo>
                  <a:cubicBezTo>
                    <a:pt x="0" y="117"/>
                    <a:pt x="1" y="116"/>
                    <a:pt x="1" y="116"/>
                  </a:cubicBezTo>
                  <a:cubicBezTo>
                    <a:pt x="1" y="116"/>
                    <a:pt x="2" y="116"/>
                    <a:pt x="2" y="116"/>
                  </a:cubicBezTo>
                  <a:cubicBezTo>
                    <a:pt x="3" y="115"/>
                    <a:pt x="2" y="115"/>
                    <a:pt x="2" y="114"/>
                  </a:cubicBezTo>
                  <a:cubicBezTo>
                    <a:pt x="1" y="114"/>
                    <a:pt x="0" y="113"/>
                    <a:pt x="0" y="113"/>
                  </a:cubicBezTo>
                  <a:cubicBezTo>
                    <a:pt x="0" y="113"/>
                    <a:pt x="0" y="112"/>
                    <a:pt x="0" y="111"/>
                  </a:cubicBezTo>
                  <a:cubicBezTo>
                    <a:pt x="0" y="111"/>
                    <a:pt x="1" y="110"/>
                    <a:pt x="1" y="110"/>
                  </a:cubicBezTo>
                  <a:cubicBezTo>
                    <a:pt x="1" y="109"/>
                    <a:pt x="2" y="109"/>
                    <a:pt x="2" y="109"/>
                  </a:cubicBezTo>
                  <a:cubicBezTo>
                    <a:pt x="2" y="110"/>
                    <a:pt x="2" y="110"/>
                    <a:pt x="2" y="110"/>
                  </a:cubicBezTo>
                  <a:cubicBezTo>
                    <a:pt x="2" y="111"/>
                    <a:pt x="3" y="112"/>
                    <a:pt x="3" y="112"/>
                  </a:cubicBezTo>
                  <a:cubicBezTo>
                    <a:pt x="4" y="113"/>
                    <a:pt x="5" y="114"/>
                    <a:pt x="5" y="114"/>
                  </a:cubicBezTo>
                  <a:cubicBezTo>
                    <a:pt x="6" y="113"/>
                    <a:pt x="5" y="112"/>
                    <a:pt x="5" y="112"/>
                  </a:cubicBezTo>
                  <a:cubicBezTo>
                    <a:pt x="5" y="111"/>
                    <a:pt x="5" y="110"/>
                    <a:pt x="5" y="110"/>
                  </a:cubicBezTo>
                  <a:cubicBezTo>
                    <a:pt x="5" y="109"/>
                    <a:pt x="4" y="108"/>
                    <a:pt x="4" y="108"/>
                  </a:cubicBezTo>
                  <a:cubicBezTo>
                    <a:pt x="4" y="107"/>
                    <a:pt x="3" y="106"/>
                    <a:pt x="2" y="105"/>
                  </a:cubicBezTo>
                  <a:cubicBezTo>
                    <a:pt x="2" y="105"/>
                    <a:pt x="2" y="103"/>
                    <a:pt x="2" y="103"/>
                  </a:cubicBezTo>
                  <a:cubicBezTo>
                    <a:pt x="2" y="103"/>
                    <a:pt x="3" y="102"/>
                    <a:pt x="4" y="102"/>
                  </a:cubicBezTo>
                  <a:cubicBezTo>
                    <a:pt x="4" y="102"/>
                    <a:pt x="6" y="102"/>
                    <a:pt x="7" y="102"/>
                  </a:cubicBezTo>
                  <a:cubicBezTo>
                    <a:pt x="8" y="102"/>
                    <a:pt x="10" y="102"/>
                    <a:pt x="11" y="102"/>
                  </a:cubicBezTo>
                  <a:cubicBezTo>
                    <a:pt x="12" y="102"/>
                    <a:pt x="15" y="101"/>
                    <a:pt x="17" y="101"/>
                  </a:cubicBezTo>
                  <a:cubicBezTo>
                    <a:pt x="18" y="100"/>
                    <a:pt x="19" y="100"/>
                    <a:pt x="20" y="100"/>
                  </a:cubicBezTo>
                  <a:cubicBezTo>
                    <a:pt x="20" y="100"/>
                    <a:pt x="21" y="99"/>
                    <a:pt x="21" y="100"/>
                  </a:cubicBezTo>
                  <a:cubicBezTo>
                    <a:pt x="22" y="100"/>
                    <a:pt x="21" y="102"/>
                    <a:pt x="22" y="102"/>
                  </a:cubicBezTo>
                  <a:cubicBezTo>
                    <a:pt x="23" y="102"/>
                    <a:pt x="24" y="102"/>
                    <a:pt x="25" y="102"/>
                  </a:cubicBezTo>
                  <a:cubicBezTo>
                    <a:pt x="26" y="102"/>
                    <a:pt x="28" y="101"/>
                    <a:pt x="29" y="100"/>
                  </a:cubicBezTo>
                  <a:cubicBezTo>
                    <a:pt x="29" y="99"/>
                    <a:pt x="30" y="97"/>
                    <a:pt x="31" y="96"/>
                  </a:cubicBezTo>
                  <a:cubicBezTo>
                    <a:pt x="31" y="95"/>
                    <a:pt x="32" y="94"/>
                    <a:pt x="33" y="93"/>
                  </a:cubicBezTo>
                  <a:cubicBezTo>
                    <a:pt x="33" y="93"/>
                    <a:pt x="34" y="91"/>
                    <a:pt x="34" y="91"/>
                  </a:cubicBezTo>
                  <a:cubicBezTo>
                    <a:pt x="35" y="91"/>
                    <a:pt x="35" y="92"/>
                    <a:pt x="35" y="92"/>
                  </a:cubicBezTo>
                  <a:cubicBezTo>
                    <a:pt x="36" y="92"/>
                    <a:pt x="35" y="93"/>
                    <a:pt x="36" y="94"/>
                  </a:cubicBezTo>
                  <a:cubicBezTo>
                    <a:pt x="36" y="94"/>
                    <a:pt x="37" y="94"/>
                    <a:pt x="37" y="94"/>
                  </a:cubicBezTo>
                  <a:cubicBezTo>
                    <a:pt x="38" y="94"/>
                    <a:pt x="38" y="92"/>
                    <a:pt x="38" y="91"/>
                  </a:cubicBezTo>
                  <a:cubicBezTo>
                    <a:pt x="39" y="90"/>
                    <a:pt x="41" y="89"/>
                    <a:pt x="42" y="88"/>
                  </a:cubicBezTo>
                  <a:cubicBezTo>
                    <a:pt x="43" y="87"/>
                    <a:pt x="44" y="85"/>
                    <a:pt x="45" y="85"/>
                  </a:cubicBezTo>
                  <a:cubicBezTo>
                    <a:pt x="45" y="84"/>
                    <a:pt x="46" y="83"/>
                    <a:pt x="47" y="82"/>
                  </a:cubicBezTo>
                  <a:cubicBezTo>
                    <a:pt x="47" y="82"/>
                    <a:pt x="48" y="81"/>
                    <a:pt x="49" y="81"/>
                  </a:cubicBezTo>
                  <a:cubicBezTo>
                    <a:pt x="50" y="81"/>
                    <a:pt x="50" y="82"/>
                    <a:pt x="51" y="82"/>
                  </a:cubicBezTo>
                  <a:cubicBezTo>
                    <a:pt x="51" y="83"/>
                    <a:pt x="52" y="83"/>
                    <a:pt x="53" y="83"/>
                  </a:cubicBezTo>
                  <a:cubicBezTo>
                    <a:pt x="54" y="83"/>
                    <a:pt x="57" y="81"/>
                    <a:pt x="58" y="80"/>
                  </a:cubicBezTo>
                  <a:cubicBezTo>
                    <a:pt x="60" y="80"/>
                    <a:pt x="62" y="78"/>
                    <a:pt x="63" y="77"/>
                  </a:cubicBezTo>
                  <a:cubicBezTo>
                    <a:pt x="63" y="77"/>
                    <a:pt x="65" y="75"/>
                    <a:pt x="65" y="75"/>
                  </a:cubicBezTo>
                  <a:cubicBezTo>
                    <a:pt x="66" y="75"/>
                    <a:pt x="67" y="75"/>
                    <a:pt x="68" y="75"/>
                  </a:cubicBezTo>
                  <a:cubicBezTo>
                    <a:pt x="69" y="74"/>
                    <a:pt x="71" y="74"/>
                    <a:pt x="71" y="73"/>
                  </a:cubicBezTo>
                  <a:cubicBezTo>
                    <a:pt x="72" y="73"/>
                    <a:pt x="72" y="71"/>
                    <a:pt x="73" y="71"/>
                  </a:cubicBezTo>
                  <a:cubicBezTo>
                    <a:pt x="73" y="70"/>
                    <a:pt x="74" y="69"/>
                    <a:pt x="74" y="69"/>
                  </a:cubicBezTo>
                  <a:cubicBezTo>
                    <a:pt x="74" y="69"/>
                    <a:pt x="75" y="69"/>
                    <a:pt x="75" y="69"/>
                  </a:cubicBezTo>
                  <a:cubicBezTo>
                    <a:pt x="76" y="69"/>
                    <a:pt x="77" y="68"/>
                    <a:pt x="77" y="68"/>
                  </a:cubicBezTo>
                  <a:cubicBezTo>
                    <a:pt x="77" y="68"/>
                    <a:pt x="77" y="67"/>
                    <a:pt x="77" y="66"/>
                  </a:cubicBezTo>
                  <a:cubicBezTo>
                    <a:pt x="77" y="66"/>
                    <a:pt x="76" y="66"/>
                    <a:pt x="76" y="66"/>
                  </a:cubicBezTo>
                  <a:cubicBezTo>
                    <a:pt x="75" y="65"/>
                    <a:pt x="75" y="65"/>
                    <a:pt x="75" y="64"/>
                  </a:cubicBezTo>
                  <a:cubicBezTo>
                    <a:pt x="76" y="64"/>
                    <a:pt x="77" y="64"/>
                    <a:pt x="77" y="64"/>
                  </a:cubicBezTo>
                  <a:cubicBezTo>
                    <a:pt x="78" y="63"/>
                    <a:pt x="79" y="63"/>
                    <a:pt x="79" y="63"/>
                  </a:cubicBezTo>
                  <a:cubicBezTo>
                    <a:pt x="80" y="62"/>
                    <a:pt x="81" y="61"/>
                    <a:pt x="82" y="60"/>
                  </a:cubicBezTo>
                  <a:cubicBezTo>
                    <a:pt x="83" y="59"/>
                    <a:pt x="84" y="58"/>
                    <a:pt x="84" y="57"/>
                  </a:cubicBezTo>
                  <a:cubicBezTo>
                    <a:pt x="85" y="55"/>
                    <a:pt x="86" y="51"/>
                    <a:pt x="87" y="49"/>
                  </a:cubicBezTo>
                  <a:cubicBezTo>
                    <a:pt x="87" y="48"/>
                    <a:pt x="87" y="46"/>
                    <a:pt x="88" y="44"/>
                  </a:cubicBezTo>
                  <a:cubicBezTo>
                    <a:pt x="88" y="44"/>
                    <a:pt x="90" y="42"/>
                    <a:pt x="90" y="41"/>
                  </a:cubicBezTo>
                  <a:cubicBezTo>
                    <a:pt x="90" y="41"/>
                    <a:pt x="91" y="40"/>
                    <a:pt x="91" y="39"/>
                  </a:cubicBezTo>
                  <a:cubicBezTo>
                    <a:pt x="91" y="38"/>
                    <a:pt x="91" y="36"/>
                    <a:pt x="92" y="36"/>
                  </a:cubicBezTo>
                  <a:cubicBezTo>
                    <a:pt x="92" y="34"/>
                    <a:pt x="92" y="31"/>
                    <a:pt x="93" y="30"/>
                  </a:cubicBezTo>
                  <a:cubicBezTo>
                    <a:pt x="93" y="29"/>
                    <a:pt x="93" y="28"/>
                    <a:pt x="94" y="27"/>
                  </a:cubicBezTo>
                  <a:cubicBezTo>
                    <a:pt x="94" y="26"/>
                    <a:pt x="95" y="24"/>
                    <a:pt x="95" y="23"/>
                  </a:cubicBezTo>
                  <a:cubicBezTo>
                    <a:pt x="96" y="22"/>
                    <a:pt x="96" y="19"/>
                    <a:pt x="96" y="18"/>
                  </a:cubicBezTo>
                  <a:cubicBezTo>
                    <a:pt x="96" y="17"/>
                    <a:pt x="96" y="14"/>
                    <a:pt x="96" y="12"/>
                  </a:cubicBezTo>
                  <a:cubicBezTo>
                    <a:pt x="96" y="12"/>
                    <a:pt x="96" y="10"/>
                    <a:pt x="97" y="9"/>
                  </a:cubicBezTo>
                  <a:cubicBezTo>
                    <a:pt x="97" y="9"/>
                    <a:pt x="97" y="7"/>
                    <a:pt x="98" y="7"/>
                  </a:cubicBezTo>
                  <a:cubicBezTo>
                    <a:pt x="98" y="7"/>
                    <a:pt x="98" y="8"/>
                    <a:pt x="98" y="8"/>
                  </a:cubicBezTo>
                  <a:cubicBezTo>
                    <a:pt x="99" y="9"/>
                    <a:pt x="99" y="10"/>
                    <a:pt x="99" y="10"/>
                  </a:cubicBezTo>
                  <a:cubicBezTo>
                    <a:pt x="100" y="10"/>
                    <a:pt x="102" y="10"/>
                    <a:pt x="102" y="10"/>
                  </a:cubicBezTo>
                  <a:cubicBezTo>
                    <a:pt x="103" y="10"/>
                    <a:pt x="104" y="9"/>
                    <a:pt x="105" y="9"/>
                  </a:cubicBezTo>
                  <a:cubicBezTo>
                    <a:pt x="105" y="8"/>
                    <a:pt x="105" y="7"/>
                    <a:pt x="106" y="7"/>
                  </a:cubicBezTo>
                  <a:cubicBezTo>
                    <a:pt x="106" y="6"/>
                    <a:pt x="107" y="6"/>
                    <a:pt x="107" y="5"/>
                  </a:cubicBezTo>
                  <a:cubicBezTo>
                    <a:pt x="108" y="5"/>
                    <a:pt x="109" y="4"/>
                    <a:pt x="110" y="4"/>
                  </a:cubicBezTo>
                  <a:cubicBezTo>
                    <a:pt x="111" y="4"/>
                    <a:pt x="112" y="3"/>
                    <a:pt x="112" y="3"/>
                  </a:cubicBezTo>
                  <a:cubicBezTo>
                    <a:pt x="113" y="2"/>
                    <a:pt x="113" y="2"/>
                    <a:pt x="113" y="1"/>
                  </a:cubicBezTo>
                  <a:cubicBezTo>
                    <a:pt x="113" y="1"/>
                    <a:pt x="113" y="1"/>
                    <a:pt x="113" y="1"/>
                  </a:cubicBezTo>
                  <a:cubicBezTo>
                    <a:pt x="114" y="1"/>
                    <a:pt x="114" y="1"/>
                    <a:pt x="115" y="1"/>
                  </a:cubicBezTo>
                  <a:cubicBezTo>
                    <a:pt x="115" y="1"/>
                    <a:pt x="115" y="1"/>
                    <a:pt x="115" y="1"/>
                  </a:cubicBezTo>
                  <a:cubicBezTo>
                    <a:pt x="115" y="1"/>
                    <a:pt x="117" y="1"/>
                    <a:pt x="118" y="0"/>
                  </a:cubicBezTo>
                  <a:cubicBezTo>
                    <a:pt x="119" y="0"/>
                    <a:pt x="120" y="0"/>
                    <a:pt x="121" y="0"/>
                  </a:cubicBezTo>
                  <a:cubicBezTo>
                    <a:pt x="122" y="1"/>
                    <a:pt x="123" y="0"/>
                    <a:pt x="124" y="1"/>
                  </a:cubicBezTo>
                  <a:cubicBezTo>
                    <a:pt x="125" y="1"/>
                    <a:pt x="126" y="2"/>
                    <a:pt x="127" y="2"/>
                  </a:cubicBezTo>
                  <a:cubicBezTo>
                    <a:pt x="127" y="3"/>
                    <a:pt x="128" y="4"/>
                    <a:pt x="128" y="5"/>
                  </a:cubicBezTo>
                  <a:cubicBezTo>
                    <a:pt x="128" y="6"/>
                    <a:pt x="128" y="8"/>
                    <a:pt x="127" y="9"/>
                  </a:cubicBezTo>
                  <a:cubicBezTo>
                    <a:pt x="127" y="9"/>
                    <a:pt x="126" y="10"/>
                    <a:pt x="126" y="10"/>
                  </a:cubicBezTo>
                  <a:cubicBezTo>
                    <a:pt x="126" y="11"/>
                    <a:pt x="126" y="12"/>
                    <a:pt x="126" y="12"/>
                  </a:cubicBezTo>
                  <a:cubicBezTo>
                    <a:pt x="126" y="13"/>
                    <a:pt x="128" y="13"/>
                    <a:pt x="128" y="14"/>
                  </a:cubicBezTo>
                  <a:cubicBezTo>
                    <a:pt x="128" y="14"/>
                    <a:pt x="129" y="16"/>
                    <a:pt x="129" y="16"/>
                  </a:cubicBezTo>
                  <a:cubicBezTo>
                    <a:pt x="129" y="17"/>
                    <a:pt x="131" y="17"/>
                    <a:pt x="132" y="17"/>
                  </a:cubicBezTo>
                  <a:cubicBezTo>
                    <a:pt x="132" y="18"/>
                    <a:pt x="133" y="18"/>
                    <a:pt x="133" y="17"/>
                  </a:cubicBezTo>
                  <a:cubicBezTo>
                    <a:pt x="134" y="17"/>
                    <a:pt x="134" y="16"/>
                    <a:pt x="135" y="16"/>
                  </a:cubicBezTo>
                  <a:cubicBezTo>
                    <a:pt x="135" y="15"/>
                    <a:pt x="134" y="14"/>
                    <a:pt x="135" y="13"/>
                  </a:cubicBezTo>
                  <a:cubicBezTo>
                    <a:pt x="135" y="13"/>
                    <a:pt x="136" y="12"/>
                    <a:pt x="136" y="12"/>
                  </a:cubicBezTo>
                  <a:cubicBezTo>
                    <a:pt x="137" y="12"/>
                    <a:pt x="138" y="12"/>
                    <a:pt x="138" y="12"/>
                  </a:cubicBezTo>
                  <a:cubicBezTo>
                    <a:pt x="138" y="12"/>
                    <a:pt x="139" y="11"/>
                    <a:pt x="140" y="11"/>
                  </a:cubicBezTo>
                  <a:cubicBezTo>
                    <a:pt x="140" y="11"/>
                    <a:pt x="141" y="12"/>
                    <a:pt x="141" y="13"/>
                  </a:cubicBezTo>
                  <a:cubicBezTo>
                    <a:pt x="142" y="14"/>
                    <a:pt x="141" y="15"/>
                    <a:pt x="141" y="16"/>
                  </a:cubicBezTo>
                  <a:cubicBezTo>
                    <a:pt x="141" y="17"/>
                    <a:pt x="141" y="18"/>
                    <a:pt x="141" y="18"/>
                  </a:cubicBezTo>
                  <a:cubicBezTo>
                    <a:pt x="141" y="19"/>
                    <a:pt x="139" y="20"/>
                    <a:pt x="139" y="20"/>
                  </a:cubicBezTo>
                  <a:cubicBezTo>
                    <a:pt x="138" y="21"/>
                    <a:pt x="139" y="23"/>
                    <a:pt x="139" y="23"/>
                  </a:cubicBezTo>
                  <a:cubicBezTo>
                    <a:pt x="139" y="24"/>
                    <a:pt x="139" y="25"/>
                    <a:pt x="139" y="26"/>
                  </a:cubicBezTo>
                  <a:cubicBezTo>
                    <a:pt x="140" y="27"/>
                    <a:pt x="141" y="28"/>
                    <a:pt x="142" y="28"/>
                  </a:cubicBezTo>
                  <a:cubicBezTo>
                    <a:pt x="142" y="29"/>
                    <a:pt x="143" y="30"/>
                    <a:pt x="144" y="30"/>
                  </a:cubicBezTo>
                  <a:cubicBezTo>
                    <a:pt x="144" y="30"/>
                    <a:pt x="145" y="31"/>
                    <a:pt x="145" y="31"/>
                  </a:cubicBezTo>
                  <a:cubicBezTo>
                    <a:pt x="146" y="32"/>
                    <a:pt x="145" y="35"/>
                    <a:pt x="145" y="36"/>
                  </a:cubicBezTo>
                  <a:cubicBezTo>
                    <a:pt x="145" y="37"/>
                    <a:pt x="145" y="38"/>
                    <a:pt x="145" y="39"/>
                  </a:cubicBezTo>
                  <a:cubicBezTo>
                    <a:pt x="145" y="40"/>
                    <a:pt x="146" y="41"/>
                    <a:pt x="146" y="42"/>
                  </a:cubicBezTo>
                  <a:cubicBezTo>
                    <a:pt x="147" y="42"/>
                    <a:pt x="148" y="43"/>
                    <a:pt x="149" y="43"/>
                  </a:cubicBezTo>
                  <a:cubicBezTo>
                    <a:pt x="149" y="43"/>
                    <a:pt x="150" y="43"/>
                    <a:pt x="150" y="44"/>
                  </a:cubicBezTo>
                  <a:cubicBezTo>
                    <a:pt x="150" y="44"/>
                    <a:pt x="151" y="46"/>
                    <a:pt x="151" y="47"/>
                  </a:cubicBezTo>
                  <a:cubicBezTo>
                    <a:pt x="151" y="47"/>
                    <a:pt x="151" y="48"/>
                    <a:pt x="151" y="49"/>
                  </a:cubicBezTo>
                  <a:cubicBezTo>
                    <a:pt x="151" y="49"/>
                    <a:pt x="150" y="50"/>
                    <a:pt x="150" y="51"/>
                  </a:cubicBezTo>
                  <a:cubicBezTo>
                    <a:pt x="149" y="51"/>
                    <a:pt x="148" y="52"/>
                    <a:pt x="148" y="52"/>
                  </a:cubicBezTo>
                  <a:cubicBezTo>
                    <a:pt x="147" y="52"/>
                    <a:pt x="145" y="53"/>
                    <a:pt x="145" y="53"/>
                  </a:cubicBezTo>
                  <a:cubicBezTo>
                    <a:pt x="144" y="54"/>
                    <a:pt x="143" y="55"/>
                    <a:pt x="142" y="56"/>
                  </a:cubicBezTo>
                  <a:cubicBezTo>
                    <a:pt x="142" y="57"/>
                    <a:pt x="141" y="58"/>
                    <a:pt x="141" y="59"/>
                  </a:cubicBezTo>
                  <a:cubicBezTo>
                    <a:pt x="141" y="60"/>
                    <a:pt x="141" y="61"/>
                    <a:pt x="142" y="61"/>
                  </a:cubicBezTo>
                  <a:cubicBezTo>
                    <a:pt x="142" y="62"/>
                    <a:pt x="142" y="63"/>
                    <a:pt x="142" y="63"/>
                  </a:cubicBezTo>
                  <a:cubicBezTo>
                    <a:pt x="142" y="64"/>
                    <a:pt x="143" y="64"/>
                    <a:pt x="144" y="65"/>
                  </a:cubicBezTo>
                  <a:cubicBezTo>
                    <a:pt x="144" y="65"/>
                    <a:pt x="144" y="66"/>
                    <a:pt x="144" y="67"/>
                  </a:cubicBezTo>
                  <a:cubicBezTo>
                    <a:pt x="143" y="67"/>
                    <a:pt x="142" y="68"/>
                    <a:pt x="142" y="68"/>
                  </a:cubicBezTo>
                  <a:cubicBezTo>
                    <a:pt x="141" y="69"/>
                    <a:pt x="141" y="70"/>
                    <a:pt x="140" y="70"/>
                  </a:cubicBezTo>
                  <a:cubicBezTo>
                    <a:pt x="140" y="72"/>
                    <a:pt x="140" y="74"/>
                    <a:pt x="140" y="75"/>
                  </a:cubicBezTo>
                  <a:cubicBezTo>
                    <a:pt x="140" y="76"/>
                    <a:pt x="140" y="78"/>
                    <a:pt x="140" y="78"/>
                  </a:cubicBezTo>
                  <a:cubicBezTo>
                    <a:pt x="140" y="79"/>
                    <a:pt x="141" y="81"/>
                    <a:pt x="140" y="81"/>
                  </a:cubicBezTo>
                  <a:cubicBezTo>
                    <a:pt x="140" y="82"/>
                    <a:pt x="140" y="83"/>
                    <a:pt x="139" y="84"/>
                  </a:cubicBezTo>
                  <a:cubicBezTo>
                    <a:pt x="139" y="84"/>
                    <a:pt x="139" y="85"/>
                    <a:pt x="139" y="86"/>
                  </a:cubicBezTo>
                  <a:cubicBezTo>
                    <a:pt x="139" y="87"/>
                    <a:pt x="139" y="88"/>
                    <a:pt x="139" y="89"/>
                  </a:cubicBezTo>
                  <a:cubicBezTo>
                    <a:pt x="139" y="90"/>
                    <a:pt x="140" y="91"/>
                    <a:pt x="140" y="92"/>
                  </a:cubicBezTo>
                  <a:cubicBezTo>
                    <a:pt x="141" y="93"/>
                    <a:pt x="140" y="95"/>
                    <a:pt x="140" y="96"/>
                  </a:cubicBezTo>
                  <a:cubicBezTo>
                    <a:pt x="140" y="97"/>
                    <a:pt x="141" y="99"/>
                    <a:pt x="140" y="100"/>
                  </a:cubicBezTo>
                  <a:cubicBezTo>
                    <a:pt x="140" y="101"/>
                    <a:pt x="140" y="102"/>
                    <a:pt x="140" y="10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14">
              <a:extLst>
                <a:ext uri="{FF2B5EF4-FFF2-40B4-BE49-F238E27FC236}">
                  <a16:creationId xmlns:a16="http://schemas.microsoft.com/office/drawing/2014/main" id="{97FC98D9-E63E-4B9D-A05D-5A6554909BBE}"/>
                </a:ext>
              </a:extLst>
            </p:cNvPr>
            <p:cNvSpPr>
              <a:spLocks/>
            </p:cNvSpPr>
            <p:nvPr/>
          </p:nvSpPr>
          <p:spPr bwMode="auto">
            <a:xfrm>
              <a:off x="6431206" y="4644226"/>
              <a:ext cx="414225" cy="810983"/>
            </a:xfrm>
            <a:custGeom>
              <a:avLst/>
              <a:gdLst/>
              <a:ahLst/>
              <a:cxnLst>
                <a:cxn ang="0">
                  <a:pos x="29" y="244"/>
                </a:cxn>
                <a:cxn ang="0">
                  <a:pos x="31" y="225"/>
                </a:cxn>
                <a:cxn ang="0">
                  <a:pos x="37" y="209"/>
                </a:cxn>
                <a:cxn ang="0">
                  <a:pos x="31" y="195"/>
                </a:cxn>
                <a:cxn ang="0">
                  <a:pos x="25" y="182"/>
                </a:cxn>
                <a:cxn ang="0">
                  <a:pos x="25" y="160"/>
                </a:cxn>
                <a:cxn ang="0">
                  <a:pos x="27" y="143"/>
                </a:cxn>
                <a:cxn ang="0">
                  <a:pos x="36" y="129"/>
                </a:cxn>
                <a:cxn ang="0">
                  <a:pos x="29" y="112"/>
                </a:cxn>
                <a:cxn ang="0">
                  <a:pos x="26" y="95"/>
                </a:cxn>
                <a:cxn ang="0">
                  <a:pos x="17" y="99"/>
                </a:cxn>
                <a:cxn ang="0">
                  <a:pos x="12" y="84"/>
                </a:cxn>
                <a:cxn ang="0">
                  <a:pos x="4" y="78"/>
                </a:cxn>
                <a:cxn ang="0">
                  <a:pos x="14" y="60"/>
                </a:cxn>
                <a:cxn ang="0">
                  <a:pos x="32" y="51"/>
                </a:cxn>
                <a:cxn ang="0">
                  <a:pos x="46" y="45"/>
                </a:cxn>
                <a:cxn ang="0">
                  <a:pos x="43" y="24"/>
                </a:cxn>
                <a:cxn ang="0">
                  <a:pos x="61" y="9"/>
                </a:cxn>
                <a:cxn ang="0">
                  <a:pos x="78" y="5"/>
                </a:cxn>
                <a:cxn ang="0">
                  <a:pos x="100" y="1"/>
                </a:cxn>
                <a:cxn ang="0">
                  <a:pos x="110" y="6"/>
                </a:cxn>
                <a:cxn ang="0">
                  <a:pos x="107" y="20"/>
                </a:cxn>
                <a:cxn ang="0">
                  <a:pos x="117" y="28"/>
                </a:cxn>
                <a:cxn ang="0">
                  <a:pos x="127" y="35"/>
                </a:cxn>
                <a:cxn ang="0">
                  <a:pos x="132" y="44"/>
                </a:cxn>
                <a:cxn ang="0">
                  <a:pos x="123" y="58"/>
                </a:cxn>
                <a:cxn ang="0">
                  <a:pos x="114" y="74"/>
                </a:cxn>
                <a:cxn ang="0">
                  <a:pos x="117" y="88"/>
                </a:cxn>
                <a:cxn ang="0">
                  <a:pos x="126" y="75"/>
                </a:cxn>
                <a:cxn ang="0">
                  <a:pos x="128" y="88"/>
                </a:cxn>
                <a:cxn ang="0">
                  <a:pos x="115" y="97"/>
                </a:cxn>
                <a:cxn ang="0">
                  <a:pos x="98" y="110"/>
                </a:cxn>
                <a:cxn ang="0">
                  <a:pos x="113" y="122"/>
                </a:cxn>
                <a:cxn ang="0">
                  <a:pos x="135" y="128"/>
                </a:cxn>
                <a:cxn ang="0">
                  <a:pos x="130" y="140"/>
                </a:cxn>
                <a:cxn ang="0">
                  <a:pos x="137" y="148"/>
                </a:cxn>
                <a:cxn ang="0">
                  <a:pos x="128" y="154"/>
                </a:cxn>
                <a:cxn ang="0">
                  <a:pos x="119" y="167"/>
                </a:cxn>
                <a:cxn ang="0">
                  <a:pos x="118" y="175"/>
                </a:cxn>
                <a:cxn ang="0">
                  <a:pos x="115" y="179"/>
                </a:cxn>
                <a:cxn ang="0">
                  <a:pos x="116" y="188"/>
                </a:cxn>
                <a:cxn ang="0">
                  <a:pos x="121" y="204"/>
                </a:cxn>
                <a:cxn ang="0">
                  <a:pos x="125" y="220"/>
                </a:cxn>
                <a:cxn ang="0">
                  <a:pos x="127" y="237"/>
                </a:cxn>
                <a:cxn ang="0">
                  <a:pos x="114" y="259"/>
                </a:cxn>
                <a:cxn ang="0">
                  <a:pos x="100" y="259"/>
                </a:cxn>
                <a:cxn ang="0">
                  <a:pos x="88" y="260"/>
                </a:cxn>
                <a:cxn ang="0">
                  <a:pos x="79" y="255"/>
                </a:cxn>
                <a:cxn ang="0">
                  <a:pos x="71" y="249"/>
                </a:cxn>
                <a:cxn ang="0">
                  <a:pos x="66" y="254"/>
                </a:cxn>
                <a:cxn ang="0">
                  <a:pos x="61" y="264"/>
                </a:cxn>
                <a:cxn ang="0">
                  <a:pos x="51" y="270"/>
                </a:cxn>
                <a:cxn ang="0">
                  <a:pos x="40" y="269"/>
                </a:cxn>
                <a:cxn ang="0">
                  <a:pos x="26" y="268"/>
                </a:cxn>
                <a:cxn ang="0">
                  <a:pos x="15" y="265"/>
                </a:cxn>
              </a:cxnLst>
              <a:rect l="0" t="0" r="r" b="b"/>
              <a:pathLst>
                <a:path w="140" h="274">
                  <a:moveTo>
                    <a:pt x="21" y="259"/>
                  </a:moveTo>
                  <a:cubicBezTo>
                    <a:pt x="21" y="258"/>
                    <a:pt x="21" y="257"/>
                    <a:pt x="21" y="257"/>
                  </a:cubicBezTo>
                  <a:cubicBezTo>
                    <a:pt x="21" y="256"/>
                    <a:pt x="21" y="255"/>
                    <a:pt x="21" y="254"/>
                  </a:cubicBezTo>
                  <a:cubicBezTo>
                    <a:pt x="21" y="253"/>
                    <a:pt x="21" y="252"/>
                    <a:pt x="22" y="252"/>
                  </a:cubicBezTo>
                  <a:cubicBezTo>
                    <a:pt x="22" y="251"/>
                    <a:pt x="24" y="250"/>
                    <a:pt x="25" y="249"/>
                  </a:cubicBezTo>
                  <a:cubicBezTo>
                    <a:pt x="26" y="248"/>
                    <a:pt x="28" y="247"/>
                    <a:pt x="28" y="247"/>
                  </a:cubicBezTo>
                  <a:cubicBezTo>
                    <a:pt x="29" y="246"/>
                    <a:pt x="29" y="245"/>
                    <a:pt x="29" y="244"/>
                  </a:cubicBezTo>
                  <a:cubicBezTo>
                    <a:pt x="30" y="244"/>
                    <a:pt x="30" y="242"/>
                    <a:pt x="30" y="241"/>
                  </a:cubicBezTo>
                  <a:cubicBezTo>
                    <a:pt x="30" y="240"/>
                    <a:pt x="29" y="237"/>
                    <a:pt x="30" y="236"/>
                  </a:cubicBezTo>
                  <a:cubicBezTo>
                    <a:pt x="30" y="235"/>
                    <a:pt x="30" y="233"/>
                    <a:pt x="30" y="233"/>
                  </a:cubicBezTo>
                  <a:cubicBezTo>
                    <a:pt x="31" y="232"/>
                    <a:pt x="31" y="230"/>
                    <a:pt x="32" y="229"/>
                  </a:cubicBezTo>
                  <a:cubicBezTo>
                    <a:pt x="32" y="229"/>
                    <a:pt x="32" y="228"/>
                    <a:pt x="32" y="228"/>
                  </a:cubicBezTo>
                  <a:cubicBezTo>
                    <a:pt x="32" y="227"/>
                    <a:pt x="33" y="226"/>
                    <a:pt x="32" y="226"/>
                  </a:cubicBezTo>
                  <a:cubicBezTo>
                    <a:pt x="32" y="225"/>
                    <a:pt x="31" y="225"/>
                    <a:pt x="31" y="225"/>
                  </a:cubicBezTo>
                  <a:cubicBezTo>
                    <a:pt x="30" y="224"/>
                    <a:pt x="30" y="223"/>
                    <a:pt x="30" y="222"/>
                  </a:cubicBezTo>
                  <a:cubicBezTo>
                    <a:pt x="30" y="222"/>
                    <a:pt x="30" y="220"/>
                    <a:pt x="30" y="220"/>
                  </a:cubicBezTo>
                  <a:cubicBezTo>
                    <a:pt x="30" y="219"/>
                    <a:pt x="31" y="219"/>
                    <a:pt x="32" y="218"/>
                  </a:cubicBezTo>
                  <a:cubicBezTo>
                    <a:pt x="32" y="218"/>
                    <a:pt x="33" y="217"/>
                    <a:pt x="33" y="217"/>
                  </a:cubicBezTo>
                  <a:cubicBezTo>
                    <a:pt x="33" y="216"/>
                    <a:pt x="34" y="215"/>
                    <a:pt x="34" y="214"/>
                  </a:cubicBezTo>
                  <a:cubicBezTo>
                    <a:pt x="34" y="214"/>
                    <a:pt x="35" y="213"/>
                    <a:pt x="35" y="212"/>
                  </a:cubicBezTo>
                  <a:cubicBezTo>
                    <a:pt x="36" y="211"/>
                    <a:pt x="36" y="209"/>
                    <a:pt x="37" y="209"/>
                  </a:cubicBezTo>
                  <a:cubicBezTo>
                    <a:pt x="37" y="208"/>
                    <a:pt x="38" y="208"/>
                    <a:pt x="38" y="208"/>
                  </a:cubicBezTo>
                  <a:cubicBezTo>
                    <a:pt x="38" y="207"/>
                    <a:pt x="38" y="206"/>
                    <a:pt x="38" y="206"/>
                  </a:cubicBezTo>
                  <a:cubicBezTo>
                    <a:pt x="38" y="205"/>
                    <a:pt x="37" y="205"/>
                    <a:pt x="37" y="204"/>
                  </a:cubicBezTo>
                  <a:cubicBezTo>
                    <a:pt x="36" y="204"/>
                    <a:pt x="36" y="202"/>
                    <a:pt x="36" y="202"/>
                  </a:cubicBezTo>
                  <a:cubicBezTo>
                    <a:pt x="36" y="201"/>
                    <a:pt x="36" y="200"/>
                    <a:pt x="36" y="200"/>
                  </a:cubicBezTo>
                  <a:cubicBezTo>
                    <a:pt x="36" y="199"/>
                    <a:pt x="35" y="198"/>
                    <a:pt x="35" y="197"/>
                  </a:cubicBezTo>
                  <a:cubicBezTo>
                    <a:pt x="34" y="196"/>
                    <a:pt x="32" y="195"/>
                    <a:pt x="31" y="195"/>
                  </a:cubicBezTo>
                  <a:cubicBezTo>
                    <a:pt x="31" y="194"/>
                    <a:pt x="29" y="194"/>
                    <a:pt x="29" y="193"/>
                  </a:cubicBezTo>
                  <a:cubicBezTo>
                    <a:pt x="28" y="193"/>
                    <a:pt x="28" y="191"/>
                    <a:pt x="28" y="190"/>
                  </a:cubicBezTo>
                  <a:cubicBezTo>
                    <a:pt x="28" y="189"/>
                    <a:pt x="29" y="188"/>
                    <a:pt x="29" y="187"/>
                  </a:cubicBezTo>
                  <a:cubicBezTo>
                    <a:pt x="28" y="187"/>
                    <a:pt x="27" y="186"/>
                    <a:pt x="27" y="186"/>
                  </a:cubicBezTo>
                  <a:cubicBezTo>
                    <a:pt x="27" y="186"/>
                    <a:pt x="26" y="185"/>
                    <a:pt x="25" y="185"/>
                  </a:cubicBezTo>
                  <a:cubicBezTo>
                    <a:pt x="25" y="185"/>
                    <a:pt x="25" y="185"/>
                    <a:pt x="25" y="184"/>
                  </a:cubicBezTo>
                  <a:cubicBezTo>
                    <a:pt x="25" y="184"/>
                    <a:pt x="25" y="183"/>
                    <a:pt x="25" y="182"/>
                  </a:cubicBezTo>
                  <a:cubicBezTo>
                    <a:pt x="26" y="181"/>
                    <a:pt x="25" y="179"/>
                    <a:pt x="25" y="178"/>
                  </a:cubicBezTo>
                  <a:cubicBezTo>
                    <a:pt x="25" y="177"/>
                    <a:pt x="26" y="175"/>
                    <a:pt x="25" y="174"/>
                  </a:cubicBezTo>
                  <a:cubicBezTo>
                    <a:pt x="25" y="173"/>
                    <a:pt x="24" y="172"/>
                    <a:pt x="24" y="171"/>
                  </a:cubicBezTo>
                  <a:cubicBezTo>
                    <a:pt x="24" y="170"/>
                    <a:pt x="24" y="169"/>
                    <a:pt x="24" y="168"/>
                  </a:cubicBezTo>
                  <a:cubicBezTo>
                    <a:pt x="24" y="167"/>
                    <a:pt x="24" y="166"/>
                    <a:pt x="24" y="166"/>
                  </a:cubicBezTo>
                  <a:cubicBezTo>
                    <a:pt x="25" y="165"/>
                    <a:pt x="25" y="164"/>
                    <a:pt x="25" y="163"/>
                  </a:cubicBezTo>
                  <a:cubicBezTo>
                    <a:pt x="26" y="163"/>
                    <a:pt x="25" y="161"/>
                    <a:pt x="25" y="160"/>
                  </a:cubicBezTo>
                  <a:cubicBezTo>
                    <a:pt x="25" y="160"/>
                    <a:pt x="25" y="158"/>
                    <a:pt x="25" y="157"/>
                  </a:cubicBezTo>
                  <a:cubicBezTo>
                    <a:pt x="25" y="156"/>
                    <a:pt x="25" y="154"/>
                    <a:pt x="25" y="152"/>
                  </a:cubicBezTo>
                  <a:cubicBezTo>
                    <a:pt x="26" y="152"/>
                    <a:pt x="26" y="151"/>
                    <a:pt x="27" y="150"/>
                  </a:cubicBezTo>
                  <a:cubicBezTo>
                    <a:pt x="27" y="150"/>
                    <a:pt x="28" y="149"/>
                    <a:pt x="29" y="149"/>
                  </a:cubicBezTo>
                  <a:cubicBezTo>
                    <a:pt x="29" y="148"/>
                    <a:pt x="29" y="147"/>
                    <a:pt x="29" y="147"/>
                  </a:cubicBezTo>
                  <a:cubicBezTo>
                    <a:pt x="28" y="146"/>
                    <a:pt x="27" y="146"/>
                    <a:pt x="27" y="145"/>
                  </a:cubicBezTo>
                  <a:cubicBezTo>
                    <a:pt x="27" y="145"/>
                    <a:pt x="27" y="144"/>
                    <a:pt x="27" y="143"/>
                  </a:cubicBezTo>
                  <a:cubicBezTo>
                    <a:pt x="26" y="143"/>
                    <a:pt x="26" y="142"/>
                    <a:pt x="26" y="141"/>
                  </a:cubicBezTo>
                  <a:cubicBezTo>
                    <a:pt x="26" y="140"/>
                    <a:pt x="27" y="139"/>
                    <a:pt x="27" y="138"/>
                  </a:cubicBezTo>
                  <a:cubicBezTo>
                    <a:pt x="28" y="137"/>
                    <a:pt x="29" y="136"/>
                    <a:pt x="30" y="135"/>
                  </a:cubicBezTo>
                  <a:cubicBezTo>
                    <a:pt x="30" y="135"/>
                    <a:pt x="32" y="134"/>
                    <a:pt x="33" y="134"/>
                  </a:cubicBezTo>
                  <a:cubicBezTo>
                    <a:pt x="33" y="134"/>
                    <a:pt x="34" y="133"/>
                    <a:pt x="35" y="133"/>
                  </a:cubicBezTo>
                  <a:cubicBezTo>
                    <a:pt x="35" y="132"/>
                    <a:pt x="36" y="131"/>
                    <a:pt x="36" y="131"/>
                  </a:cubicBezTo>
                  <a:cubicBezTo>
                    <a:pt x="36" y="130"/>
                    <a:pt x="36" y="129"/>
                    <a:pt x="36" y="129"/>
                  </a:cubicBezTo>
                  <a:cubicBezTo>
                    <a:pt x="36" y="128"/>
                    <a:pt x="35" y="126"/>
                    <a:pt x="35" y="126"/>
                  </a:cubicBezTo>
                  <a:cubicBezTo>
                    <a:pt x="35" y="125"/>
                    <a:pt x="34" y="125"/>
                    <a:pt x="34" y="125"/>
                  </a:cubicBezTo>
                  <a:cubicBezTo>
                    <a:pt x="33" y="125"/>
                    <a:pt x="32" y="124"/>
                    <a:pt x="31" y="124"/>
                  </a:cubicBezTo>
                  <a:cubicBezTo>
                    <a:pt x="31" y="123"/>
                    <a:pt x="30" y="122"/>
                    <a:pt x="30" y="121"/>
                  </a:cubicBezTo>
                  <a:cubicBezTo>
                    <a:pt x="30" y="120"/>
                    <a:pt x="30" y="119"/>
                    <a:pt x="30" y="118"/>
                  </a:cubicBezTo>
                  <a:cubicBezTo>
                    <a:pt x="30" y="117"/>
                    <a:pt x="31" y="114"/>
                    <a:pt x="30" y="113"/>
                  </a:cubicBezTo>
                  <a:cubicBezTo>
                    <a:pt x="30" y="113"/>
                    <a:pt x="29" y="112"/>
                    <a:pt x="29" y="112"/>
                  </a:cubicBezTo>
                  <a:cubicBezTo>
                    <a:pt x="28" y="112"/>
                    <a:pt x="27" y="111"/>
                    <a:pt x="27" y="110"/>
                  </a:cubicBezTo>
                  <a:cubicBezTo>
                    <a:pt x="26" y="110"/>
                    <a:pt x="25" y="109"/>
                    <a:pt x="24" y="108"/>
                  </a:cubicBezTo>
                  <a:cubicBezTo>
                    <a:pt x="24" y="107"/>
                    <a:pt x="24" y="106"/>
                    <a:pt x="24" y="105"/>
                  </a:cubicBezTo>
                  <a:cubicBezTo>
                    <a:pt x="24" y="105"/>
                    <a:pt x="23" y="103"/>
                    <a:pt x="24" y="102"/>
                  </a:cubicBezTo>
                  <a:cubicBezTo>
                    <a:pt x="24" y="102"/>
                    <a:pt x="26" y="101"/>
                    <a:pt x="26" y="100"/>
                  </a:cubicBezTo>
                  <a:cubicBezTo>
                    <a:pt x="26" y="100"/>
                    <a:pt x="26" y="99"/>
                    <a:pt x="26" y="98"/>
                  </a:cubicBezTo>
                  <a:cubicBezTo>
                    <a:pt x="26" y="97"/>
                    <a:pt x="27" y="96"/>
                    <a:pt x="26" y="95"/>
                  </a:cubicBezTo>
                  <a:cubicBezTo>
                    <a:pt x="26" y="94"/>
                    <a:pt x="25" y="93"/>
                    <a:pt x="25" y="93"/>
                  </a:cubicBezTo>
                  <a:cubicBezTo>
                    <a:pt x="24" y="93"/>
                    <a:pt x="23" y="94"/>
                    <a:pt x="23" y="94"/>
                  </a:cubicBezTo>
                  <a:cubicBezTo>
                    <a:pt x="23" y="94"/>
                    <a:pt x="22" y="94"/>
                    <a:pt x="21" y="94"/>
                  </a:cubicBezTo>
                  <a:cubicBezTo>
                    <a:pt x="21" y="94"/>
                    <a:pt x="20" y="95"/>
                    <a:pt x="20" y="95"/>
                  </a:cubicBezTo>
                  <a:cubicBezTo>
                    <a:pt x="19" y="96"/>
                    <a:pt x="20" y="97"/>
                    <a:pt x="20" y="98"/>
                  </a:cubicBezTo>
                  <a:cubicBezTo>
                    <a:pt x="19" y="98"/>
                    <a:pt x="19" y="99"/>
                    <a:pt x="18" y="99"/>
                  </a:cubicBezTo>
                  <a:cubicBezTo>
                    <a:pt x="18" y="100"/>
                    <a:pt x="17" y="100"/>
                    <a:pt x="17" y="99"/>
                  </a:cubicBezTo>
                  <a:cubicBezTo>
                    <a:pt x="16" y="99"/>
                    <a:pt x="14" y="99"/>
                    <a:pt x="14" y="98"/>
                  </a:cubicBezTo>
                  <a:cubicBezTo>
                    <a:pt x="14" y="98"/>
                    <a:pt x="13" y="96"/>
                    <a:pt x="13" y="96"/>
                  </a:cubicBezTo>
                  <a:cubicBezTo>
                    <a:pt x="13" y="95"/>
                    <a:pt x="11" y="95"/>
                    <a:pt x="11" y="94"/>
                  </a:cubicBezTo>
                  <a:cubicBezTo>
                    <a:pt x="11" y="94"/>
                    <a:pt x="11" y="93"/>
                    <a:pt x="11" y="92"/>
                  </a:cubicBezTo>
                  <a:cubicBezTo>
                    <a:pt x="11" y="92"/>
                    <a:pt x="12" y="91"/>
                    <a:pt x="12" y="91"/>
                  </a:cubicBezTo>
                  <a:cubicBezTo>
                    <a:pt x="13" y="90"/>
                    <a:pt x="13" y="88"/>
                    <a:pt x="13" y="87"/>
                  </a:cubicBezTo>
                  <a:cubicBezTo>
                    <a:pt x="13" y="86"/>
                    <a:pt x="12" y="85"/>
                    <a:pt x="12" y="84"/>
                  </a:cubicBezTo>
                  <a:cubicBezTo>
                    <a:pt x="11" y="84"/>
                    <a:pt x="10" y="83"/>
                    <a:pt x="9" y="83"/>
                  </a:cubicBezTo>
                  <a:cubicBezTo>
                    <a:pt x="8" y="82"/>
                    <a:pt x="7" y="83"/>
                    <a:pt x="6" y="82"/>
                  </a:cubicBezTo>
                  <a:cubicBezTo>
                    <a:pt x="5" y="82"/>
                    <a:pt x="4" y="82"/>
                    <a:pt x="3" y="82"/>
                  </a:cubicBezTo>
                  <a:cubicBezTo>
                    <a:pt x="2" y="83"/>
                    <a:pt x="0" y="83"/>
                    <a:pt x="0" y="83"/>
                  </a:cubicBezTo>
                  <a:cubicBezTo>
                    <a:pt x="0" y="82"/>
                    <a:pt x="0" y="82"/>
                    <a:pt x="0" y="81"/>
                  </a:cubicBezTo>
                  <a:cubicBezTo>
                    <a:pt x="0" y="81"/>
                    <a:pt x="1" y="79"/>
                    <a:pt x="1" y="79"/>
                  </a:cubicBezTo>
                  <a:cubicBezTo>
                    <a:pt x="2" y="78"/>
                    <a:pt x="3" y="78"/>
                    <a:pt x="4" y="78"/>
                  </a:cubicBezTo>
                  <a:cubicBezTo>
                    <a:pt x="5" y="77"/>
                    <a:pt x="6" y="77"/>
                    <a:pt x="6" y="77"/>
                  </a:cubicBezTo>
                  <a:cubicBezTo>
                    <a:pt x="7" y="76"/>
                    <a:pt x="8" y="76"/>
                    <a:pt x="8" y="75"/>
                  </a:cubicBezTo>
                  <a:cubicBezTo>
                    <a:pt x="9" y="75"/>
                    <a:pt x="10" y="73"/>
                    <a:pt x="11" y="73"/>
                  </a:cubicBezTo>
                  <a:cubicBezTo>
                    <a:pt x="11" y="72"/>
                    <a:pt x="11" y="71"/>
                    <a:pt x="12" y="70"/>
                  </a:cubicBezTo>
                  <a:cubicBezTo>
                    <a:pt x="12" y="69"/>
                    <a:pt x="11" y="68"/>
                    <a:pt x="11" y="67"/>
                  </a:cubicBezTo>
                  <a:cubicBezTo>
                    <a:pt x="11" y="66"/>
                    <a:pt x="12" y="64"/>
                    <a:pt x="12" y="63"/>
                  </a:cubicBezTo>
                  <a:cubicBezTo>
                    <a:pt x="12" y="62"/>
                    <a:pt x="14" y="60"/>
                    <a:pt x="14" y="60"/>
                  </a:cubicBezTo>
                  <a:cubicBezTo>
                    <a:pt x="15" y="59"/>
                    <a:pt x="17" y="57"/>
                    <a:pt x="17" y="57"/>
                  </a:cubicBezTo>
                  <a:cubicBezTo>
                    <a:pt x="18" y="56"/>
                    <a:pt x="19" y="55"/>
                    <a:pt x="19" y="55"/>
                  </a:cubicBezTo>
                  <a:cubicBezTo>
                    <a:pt x="20" y="55"/>
                    <a:pt x="23" y="55"/>
                    <a:pt x="24" y="55"/>
                  </a:cubicBezTo>
                  <a:cubicBezTo>
                    <a:pt x="24" y="55"/>
                    <a:pt x="25" y="53"/>
                    <a:pt x="25" y="52"/>
                  </a:cubicBezTo>
                  <a:cubicBezTo>
                    <a:pt x="26" y="52"/>
                    <a:pt x="27" y="52"/>
                    <a:pt x="28" y="52"/>
                  </a:cubicBezTo>
                  <a:cubicBezTo>
                    <a:pt x="29" y="53"/>
                    <a:pt x="30" y="54"/>
                    <a:pt x="31" y="53"/>
                  </a:cubicBezTo>
                  <a:cubicBezTo>
                    <a:pt x="32" y="53"/>
                    <a:pt x="32" y="52"/>
                    <a:pt x="32" y="51"/>
                  </a:cubicBezTo>
                  <a:cubicBezTo>
                    <a:pt x="33" y="51"/>
                    <a:pt x="34" y="51"/>
                    <a:pt x="35" y="51"/>
                  </a:cubicBezTo>
                  <a:cubicBezTo>
                    <a:pt x="35" y="51"/>
                    <a:pt x="35" y="50"/>
                    <a:pt x="36" y="49"/>
                  </a:cubicBezTo>
                  <a:cubicBezTo>
                    <a:pt x="36" y="49"/>
                    <a:pt x="38" y="48"/>
                    <a:pt x="38" y="48"/>
                  </a:cubicBezTo>
                  <a:cubicBezTo>
                    <a:pt x="39" y="48"/>
                    <a:pt x="40" y="48"/>
                    <a:pt x="40" y="48"/>
                  </a:cubicBezTo>
                  <a:cubicBezTo>
                    <a:pt x="41" y="49"/>
                    <a:pt x="42" y="48"/>
                    <a:pt x="43" y="48"/>
                  </a:cubicBezTo>
                  <a:cubicBezTo>
                    <a:pt x="44" y="48"/>
                    <a:pt x="45" y="47"/>
                    <a:pt x="46" y="47"/>
                  </a:cubicBezTo>
                  <a:cubicBezTo>
                    <a:pt x="46" y="46"/>
                    <a:pt x="46" y="45"/>
                    <a:pt x="46" y="45"/>
                  </a:cubicBezTo>
                  <a:cubicBezTo>
                    <a:pt x="47" y="44"/>
                    <a:pt x="47" y="43"/>
                    <a:pt x="48" y="43"/>
                  </a:cubicBezTo>
                  <a:cubicBezTo>
                    <a:pt x="48" y="42"/>
                    <a:pt x="48" y="40"/>
                    <a:pt x="48" y="40"/>
                  </a:cubicBezTo>
                  <a:cubicBezTo>
                    <a:pt x="47" y="39"/>
                    <a:pt x="46" y="38"/>
                    <a:pt x="46" y="37"/>
                  </a:cubicBezTo>
                  <a:cubicBezTo>
                    <a:pt x="46" y="36"/>
                    <a:pt x="47" y="35"/>
                    <a:pt x="47" y="34"/>
                  </a:cubicBezTo>
                  <a:cubicBezTo>
                    <a:pt x="47" y="33"/>
                    <a:pt x="48" y="31"/>
                    <a:pt x="47" y="30"/>
                  </a:cubicBezTo>
                  <a:cubicBezTo>
                    <a:pt x="47" y="29"/>
                    <a:pt x="46" y="27"/>
                    <a:pt x="45" y="27"/>
                  </a:cubicBezTo>
                  <a:cubicBezTo>
                    <a:pt x="45" y="26"/>
                    <a:pt x="44" y="25"/>
                    <a:pt x="43" y="24"/>
                  </a:cubicBezTo>
                  <a:cubicBezTo>
                    <a:pt x="43" y="23"/>
                    <a:pt x="44" y="20"/>
                    <a:pt x="44" y="19"/>
                  </a:cubicBezTo>
                  <a:cubicBezTo>
                    <a:pt x="45" y="18"/>
                    <a:pt x="46" y="17"/>
                    <a:pt x="47" y="16"/>
                  </a:cubicBezTo>
                  <a:cubicBezTo>
                    <a:pt x="48" y="15"/>
                    <a:pt x="50" y="15"/>
                    <a:pt x="51" y="15"/>
                  </a:cubicBezTo>
                  <a:cubicBezTo>
                    <a:pt x="51" y="14"/>
                    <a:pt x="52" y="14"/>
                    <a:pt x="53" y="14"/>
                  </a:cubicBezTo>
                  <a:cubicBezTo>
                    <a:pt x="54" y="14"/>
                    <a:pt x="55" y="14"/>
                    <a:pt x="56" y="13"/>
                  </a:cubicBezTo>
                  <a:cubicBezTo>
                    <a:pt x="57" y="13"/>
                    <a:pt x="59" y="13"/>
                    <a:pt x="59" y="12"/>
                  </a:cubicBezTo>
                  <a:cubicBezTo>
                    <a:pt x="60" y="12"/>
                    <a:pt x="61" y="10"/>
                    <a:pt x="61" y="9"/>
                  </a:cubicBezTo>
                  <a:cubicBezTo>
                    <a:pt x="62" y="9"/>
                    <a:pt x="62" y="9"/>
                    <a:pt x="62" y="8"/>
                  </a:cubicBezTo>
                  <a:cubicBezTo>
                    <a:pt x="63" y="9"/>
                    <a:pt x="65" y="9"/>
                    <a:pt x="66" y="10"/>
                  </a:cubicBezTo>
                  <a:cubicBezTo>
                    <a:pt x="67" y="10"/>
                    <a:pt x="68" y="9"/>
                    <a:pt x="69" y="9"/>
                  </a:cubicBezTo>
                  <a:cubicBezTo>
                    <a:pt x="70" y="8"/>
                    <a:pt x="72" y="7"/>
                    <a:pt x="73" y="7"/>
                  </a:cubicBezTo>
                  <a:cubicBezTo>
                    <a:pt x="74" y="7"/>
                    <a:pt x="74" y="7"/>
                    <a:pt x="75" y="7"/>
                  </a:cubicBezTo>
                  <a:cubicBezTo>
                    <a:pt x="76" y="7"/>
                    <a:pt x="77" y="5"/>
                    <a:pt x="78" y="5"/>
                  </a:cubicBezTo>
                  <a:cubicBezTo>
                    <a:pt x="78" y="5"/>
                    <a:pt x="78" y="5"/>
                    <a:pt x="78" y="5"/>
                  </a:cubicBezTo>
                  <a:cubicBezTo>
                    <a:pt x="78" y="5"/>
                    <a:pt x="79" y="6"/>
                    <a:pt x="79" y="6"/>
                  </a:cubicBezTo>
                  <a:cubicBezTo>
                    <a:pt x="80" y="6"/>
                    <a:pt x="83" y="7"/>
                    <a:pt x="84" y="7"/>
                  </a:cubicBezTo>
                  <a:cubicBezTo>
                    <a:pt x="86" y="8"/>
                    <a:pt x="90" y="8"/>
                    <a:pt x="92" y="8"/>
                  </a:cubicBezTo>
                  <a:cubicBezTo>
                    <a:pt x="93" y="8"/>
                    <a:pt x="95" y="8"/>
                    <a:pt x="96" y="7"/>
                  </a:cubicBezTo>
                  <a:cubicBezTo>
                    <a:pt x="97" y="7"/>
                    <a:pt x="99" y="6"/>
                    <a:pt x="99" y="6"/>
                  </a:cubicBezTo>
                  <a:cubicBezTo>
                    <a:pt x="100" y="5"/>
                    <a:pt x="100" y="4"/>
                    <a:pt x="100" y="3"/>
                  </a:cubicBezTo>
                  <a:cubicBezTo>
                    <a:pt x="101" y="3"/>
                    <a:pt x="100" y="2"/>
                    <a:pt x="100" y="1"/>
                  </a:cubicBezTo>
                  <a:cubicBezTo>
                    <a:pt x="101" y="1"/>
                    <a:pt x="101" y="0"/>
                    <a:pt x="101" y="0"/>
                  </a:cubicBezTo>
                  <a:cubicBezTo>
                    <a:pt x="102" y="0"/>
                    <a:pt x="103" y="1"/>
                    <a:pt x="104" y="1"/>
                  </a:cubicBezTo>
                  <a:cubicBezTo>
                    <a:pt x="104" y="2"/>
                    <a:pt x="105" y="3"/>
                    <a:pt x="106" y="3"/>
                  </a:cubicBezTo>
                  <a:cubicBezTo>
                    <a:pt x="106" y="3"/>
                    <a:pt x="107" y="4"/>
                    <a:pt x="108" y="4"/>
                  </a:cubicBezTo>
                  <a:cubicBezTo>
                    <a:pt x="108" y="4"/>
                    <a:pt x="109" y="4"/>
                    <a:pt x="109" y="4"/>
                  </a:cubicBezTo>
                  <a:cubicBezTo>
                    <a:pt x="109" y="5"/>
                    <a:pt x="109" y="5"/>
                    <a:pt x="109" y="5"/>
                  </a:cubicBezTo>
                  <a:cubicBezTo>
                    <a:pt x="109" y="6"/>
                    <a:pt x="110" y="6"/>
                    <a:pt x="110" y="6"/>
                  </a:cubicBezTo>
                  <a:cubicBezTo>
                    <a:pt x="111" y="7"/>
                    <a:pt x="110" y="8"/>
                    <a:pt x="110" y="8"/>
                  </a:cubicBezTo>
                  <a:cubicBezTo>
                    <a:pt x="110" y="9"/>
                    <a:pt x="109" y="9"/>
                    <a:pt x="109" y="9"/>
                  </a:cubicBezTo>
                  <a:cubicBezTo>
                    <a:pt x="109" y="10"/>
                    <a:pt x="108" y="10"/>
                    <a:pt x="108" y="11"/>
                  </a:cubicBezTo>
                  <a:cubicBezTo>
                    <a:pt x="108" y="11"/>
                    <a:pt x="109" y="12"/>
                    <a:pt x="109" y="13"/>
                  </a:cubicBezTo>
                  <a:cubicBezTo>
                    <a:pt x="109" y="14"/>
                    <a:pt x="108" y="15"/>
                    <a:pt x="108" y="16"/>
                  </a:cubicBezTo>
                  <a:cubicBezTo>
                    <a:pt x="108" y="17"/>
                    <a:pt x="106" y="18"/>
                    <a:pt x="106" y="19"/>
                  </a:cubicBezTo>
                  <a:cubicBezTo>
                    <a:pt x="106" y="19"/>
                    <a:pt x="107" y="20"/>
                    <a:pt x="107" y="20"/>
                  </a:cubicBezTo>
                  <a:cubicBezTo>
                    <a:pt x="108" y="21"/>
                    <a:pt x="108" y="22"/>
                    <a:pt x="109" y="23"/>
                  </a:cubicBezTo>
                  <a:cubicBezTo>
                    <a:pt x="109" y="24"/>
                    <a:pt x="110" y="26"/>
                    <a:pt x="110" y="26"/>
                  </a:cubicBezTo>
                  <a:cubicBezTo>
                    <a:pt x="110" y="27"/>
                    <a:pt x="112" y="28"/>
                    <a:pt x="112" y="28"/>
                  </a:cubicBezTo>
                  <a:cubicBezTo>
                    <a:pt x="113" y="28"/>
                    <a:pt x="114" y="28"/>
                    <a:pt x="114" y="28"/>
                  </a:cubicBezTo>
                  <a:cubicBezTo>
                    <a:pt x="115" y="27"/>
                    <a:pt x="115" y="26"/>
                    <a:pt x="115" y="26"/>
                  </a:cubicBezTo>
                  <a:cubicBezTo>
                    <a:pt x="115" y="26"/>
                    <a:pt x="116" y="26"/>
                    <a:pt x="116" y="26"/>
                  </a:cubicBezTo>
                  <a:cubicBezTo>
                    <a:pt x="117" y="27"/>
                    <a:pt x="117" y="28"/>
                    <a:pt x="117" y="28"/>
                  </a:cubicBezTo>
                  <a:cubicBezTo>
                    <a:pt x="117" y="29"/>
                    <a:pt x="116" y="29"/>
                    <a:pt x="116" y="30"/>
                  </a:cubicBezTo>
                  <a:cubicBezTo>
                    <a:pt x="116" y="30"/>
                    <a:pt x="116" y="31"/>
                    <a:pt x="116" y="31"/>
                  </a:cubicBezTo>
                  <a:cubicBezTo>
                    <a:pt x="117" y="32"/>
                    <a:pt x="119" y="31"/>
                    <a:pt x="119" y="31"/>
                  </a:cubicBezTo>
                  <a:cubicBezTo>
                    <a:pt x="120" y="32"/>
                    <a:pt x="121" y="32"/>
                    <a:pt x="121" y="32"/>
                  </a:cubicBezTo>
                  <a:cubicBezTo>
                    <a:pt x="122" y="32"/>
                    <a:pt x="123" y="33"/>
                    <a:pt x="123" y="33"/>
                  </a:cubicBezTo>
                  <a:cubicBezTo>
                    <a:pt x="124" y="33"/>
                    <a:pt x="125" y="33"/>
                    <a:pt x="126" y="34"/>
                  </a:cubicBezTo>
                  <a:cubicBezTo>
                    <a:pt x="126" y="34"/>
                    <a:pt x="127" y="35"/>
                    <a:pt x="127" y="35"/>
                  </a:cubicBezTo>
                  <a:cubicBezTo>
                    <a:pt x="127" y="35"/>
                    <a:pt x="129" y="36"/>
                    <a:pt x="129" y="36"/>
                  </a:cubicBezTo>
                  <a:cubicBezTo>
                    <a:pt x="130" y="36"/>
                    <a:pt x="130" y="36"/>
                    <a:pt x="131" y="37"/>
                  </a:cubicBezTo>
                  <a:cubicBezTo>
                    <a:pt x="131" y="37"/>
                    <a:pt x="131" y="39"/>
                    <a:pt x="132" y="39"/>
                  </a:cubicBezTo>
                  <a:cubicBezTo>
                    <a:pt x="132" y="40"/>
                    <a:pt x="133" y="40"/>
                    <a:pt x="133" y="40"/>
                  </a:cubicBezTo>
                  <a:cubicBezTo>
                    <a:pt x="134" y="40"/>
                    <a:pt x="134" y="42"/>
                    <a:pt x="134" y="42"/>
                  </a:cubicBezTo>
                  <a:cubicBezTo>
                    <a:pt x="134" y="43"/>
                    <a:pt x="134" y="44"/>
                    <a:pt x="134" y="44"/>
                  </a:cubicBezTo>
                  <a:cubicBezTo>
                    <a:pt x="134" y="45"/>
                    <a:pt x="133" y="44"/>
                    <a:pt x="132" y="44"/>
                  </a:cubicBezTo>
                  <a:cubicBezTo>
                    <a:pt x="132" y="43"/>
                    <a:pt x="130" y="43"/>
                    <a:pt x="130" y="43"/>
                  </a:cubicBezTo>
                  <a:cubicBezTo>
                    <a:pt x="129" y="43"/>
                    <a:pt x="128" y="44"/>
                    <a:pt x="127" y="45"/>
                  </a:cubicBezTo>
                  <a:cubicBezTo>
                    <a:pt x="127" y="45"/>
                    <a:pt x="126" y="46"/>
                    <a:pt x="126" y="47"/>
                  </a:cubicBezTo>
                  <a:cubicBezTo>
                    <a:pt x="126" y="47"/>
                    <a:pt x="127" y="48"/>
                    <a:pt x="127" y="49"/>
                  </a:cubicBezTo>
                  <a:cubicBezTo>
                    <a:pt x="126" y="49"/>
                    <a:pt x="126" y="51"/>
                    <a:pt x="125" y="52"/>
                  </a:cubicBezTo>
                  <a:cubicBezTo>
                    <a:pt x="125" y="52"/>
                    <a:pt x="124" y="54"/>
                    <a:pt x="123" y="54"/>
                  </a:cubicBezTo>
                  <a:cubicBezTo>
                    <a:pt x="123" y="55"/>
                    <a:pt x="124" y="57"/>
                    <a:pt x="123" y="58"/>
                  </a:cubicBezTo>
                  <a:cubicBezTo>
                    <a:pt x="123" y="59"/>
                    <a:pt x="122" y="60"/>
                    <a:pt x="122" y="60"/>
                  </a:cubicBezTo>
                  <a:cubicBezTo>
                    <a:pt x="121" y="60"/>
                    <a:pt x="120" y="61"/>
                    <a:pt x="119" y="62"/>
                  </a:cubicBezTo>
                  <a:cubicBezTo>
                    <a:pt x="119" y="62"/>
                    <a:pt x="119" y="64"/>
                    <a:pt x="119" y="65"/>
                  </a:cubicBezTo>
                  <a:cubicBezTo>
                    <a:pt x="119" y="65"/>
                    <a:pt x="118" y="66"/>
                    <a:pt x="118" y="67"/>
                  </a:cubicBezTo>
                  <a:cubicBezTo>
                    <a:pt x="118" y="68"/>
                    <a:pt x="117" y="70"/>
                    <a:pt x="117" y="70"/>
                  </a:cubicBezTo>
                  <a:cubicBezTo>
                    <a:pt x="116" y="71"/>
                    <a:pt x="116" y="72"/>
                    <a:pt x="116" y="73"/>
                  </a:cubicBezTo>
                  <a:cubicBezTo>
                    <a:pt x="116" y="73"/>
                    <a:pt x="115" y="74"/>
                    <a:pt x="114" y="74"/>
                  </a:cubicBezTo>
                  <a:cubicBezTo>
                    <a:pt x="114" y="74"/>
                    <a:pt x="113" y="75"/>
                    <a:pt x="112" y="76"/>
                  </a:cubicBezTo>
                  <a:cubicBezTo>
                    <a:pt x="112" y="77"/>
                    <a:pt x="112" y="79"/>
                    <a:pt x="112" y="80"/>
                  </a:cubicBezTo>
                  <a:cubicBezTo>
                    <a:pt x="112" y="80"/>
                    <a:pt x="113" y="82"/>
                    <a:pt x="113" y="82"/>
                  </a:cubicBezTo>
                  <a:cubicBezTo>
                    <a:pt x="114" y="83"/>
                    <a:pt x="114" y="84"/>
                    <a:pt x="114" y="84"/>
                  </a:cubicBezTo>
                  <a:cubicBezTo>
                    <a:pt x="114" y="85"/>
                    <a:pt x="113" y="86"/>
                    <a:pt x="113" y="87"/>
                  </a:cubicBezTo>
                  <a:cubicBezTo>
                    <a:pt x="113" y="87"/>
                    <a:pt x="114" y="88"/>
                    <a:pt x="114" y="89"/>
                  </a:cubicBezTo>
                  <a:cubicBezTo>
                    <a:pt x="115" y="89"/>
                    <a:pt x="116" y="88"/>
                    <a:pt x="117" y="88"/>
                  </a:cubicBezTo>
                  <a:cubicBezTo>
                    <a:pt x="117" y="87"/>
                    <a:pt x="117" y="86"/>
                    <a:pt x="117" y="86"/>
                  </a:cubicBezTo>
                  <a:cubicBezTo>
                    <a:pt x="118" y="85"/>
                    <a:pt x="118" y="84"/>
                    <a:pt x="118" y="84"/>
                  </a:cubicBezTo>
                  <a:cubicBezTo>
                    <a:pt x="118" y="83"/>
                    <a:pt x="118" y="82"/>
                    <a:pt x="118" y="82"/>
                  </a:cubicBezTo>
                  <a:cubicBezTo>
                    <a:pt x="118" y="81"/>
                    <a:pt x="119" y="81"/>
                    <a:pt x="119" y="80"/>
                  </a:cubicBezTo>
                  <a:cubicBezTo>
                    <a:pt x="120" y="80"/>
                    <a:pt x="121" y="79"/>
                    <a:pt x="122" y="78"/>
                  </a:cubicBezTo>
                  <a:cubicBezTo>
                    <a:pt x="122" y="78"/>
                    <a:pt x="124" y="77"/>
                    <a:pt x="124" y="77"/>
                  </a:cubicBezTo>
                  <a:cubicBezTo>
                    <a:pt x="125" y="76"/>
                    <a:pt x="126" y="76"/>
                    <a:pt x="126" y="75"/>
                  </a:cubicBezTo>
                  <a:cubicBezTo>
                    <a:pt x="127" y="75"/>
                    <a:pt x="128" y="74"/>
                    <a:pt x="129" y="75"/>
                  </a:cubicBezTo>
                  <a:cubicBezTo>
                    <a:pt x="130" y="75"/>
                    <a:pt x="130" y="76"/>
                    <a:pt x="130" y="77"/>
                  </a:cubicBezTo>
                  <a:cubicBezTo>
                    <a:pt x="131" y="78"/>
                    <a:pt x="131" y="79"/>
                    <a:pt x="131" y="80"/>
                  </a:cubicBezTo>
                  <a:cubicBezTo>
                    <a:pt x="130" y="81"/>
                    <a:pt x="130" y="82"/>
                    <a:pt x="130" y="83"/>
                  </a:cubicBezTo>
                  <a:cubicBezTo>
                    <a:pt x="130" y="83"/>
                    <a:pt x="130" y="85"/>
                    <a:pt x="130" y="85"/>
                  </a:cubicBezTo>
                  <a:cubicBezTo>
                    <a:pt x="130" y="86"/>
                    <a:pt x="131" y="87"/>
                    <a:pt x="131" y="87"/>
                  </a:cubicBezTo>
                  <a:cubicBezTo>
                    <a:pt x="130" y="88"/>
                    <a:pt x="129" y="88"/>
                    <a:pt x="128" y="88"/>
                  </a:cubicBezTo>
                  <a:cubicBezTo>
                    <a:pt x="128" y="88"/>
                    <a:pt x="128" y="87"/>
                    <a:pt x="128" y="87"/>
                  </a:cubicBezTo>
                  <a:cubicBezTo>
                    <a:pt x="127" y="87"/>
                    <a:pt x="127" y="87"/>
                    <a:pt x="127" y="87"/>
                  </a:cubicBezTo>
                  <a:cubicBezTo>
                    <a:pt x="126" y="88"/>
                    <a:pt x="126" y="89"/>
                    <a:pt x="126" y="90"/>
                  </a:cubicBezTo>
                  <a:cubicBezTo>
                    <a:pt x="126" y="90"/>
                    <a:pt x="126" y="92"/>
                    <a:pt x="126" y="93"/>
                  </a:cubicBezTo>
                  <a:cubicBezTo>
                    <a:pt x="125" y="93"/>
                    <a:pt x="125" y="95"/>
                    <a:pt x="125" y="95"/>
                  </a:cubicBezTo>
                  <a:cubicBezTo>
                    <a:pt x="124" y="96"/>
                    <a:pt x="122" y="95"/>
                    <a:pt x="121" y="95"/>
                  </a:cubicBezTo>
                  <a:cubicBezTo>
                    <a:pt x="119" y="96"/>
                    <a:pt x="116" y="97"/>
                    <a:pt x="115" y="97"/>
                  </a:cubicBezTo>
                  <a:cubicBezTo>
                    <a:pt x="114" y="98"/>
                    <a:pt x="111" y="100"/>
                    <a:pt x="110" y="100"/>
                  </a:cubicBezTo>
                  <a:cubicBezTo>
                    <a:pt x="109" y="100"/>
                    <a:pt x="108" y="100"/>
                    <a:pt x="107" y="100"/>
                  </a:cubicBezTo>
                  <a:cubicBezTo>
                    <a:pt x="106" y="100"/>
                    <a:pt x="105" y="102"/>
                    <a:pt x="105" y="102"/>
                  </a:cubicBezTo>
                  <a:cubicBezTo>
                    <a:pt x="104" y="102"/>
                    <a:pt x="102" y="102"/>
                    <a:pt x="101" y="102"/>
                  </a:cubicBezTo>
                  <a:cubicBezTo>
                    <a:pt x="101" y="102"/>
                    <a:pt x="100" y="104"/>
                    <a:pt x="100" y="104"/>
                  </a:cubicBezTo>
                  <a:cubicBezTo>
                    <a:pt x="100" y="105"/>
                    <a:pt x="99" y="106"/>
                    <a:pt x="99" y="107"/>
                  </a:cubicBezTo>
                  <a:cubicBezTo>
                    <a:pt x="99" y="108"/>
                    <a:pt x="98" y="109"/>
                    <a:pt x="98" y="110"/>
                  </a:cubicBezTo>
                  <a:cubicBezTo>
                    <a:pt x="98" y="111"/>
                    <a:pt x="100" y="112"/>
                    <a:pt x="100" y="113"/>
                  </a:cubicBezTo>
                  <a:cubicBezTo>
                    <a:pt x="100" y="113"/>
                    <a:pt x="101" y="115"/>
                    <a:pt x="101" y="115"/>
                  </a:cubicBezTo>
                  <a:cubicBezTo>
                    <a:pt x="102" y="115"/>
                    <a:pt x="103" y="115"/>
                    <a:pt x="104" y="115"/>
                  </a:cubicBezTo>
                  <a:cubicBezTo>
                    <a:pt x="105" y="116"/>
                    <a:pt x="106" y="116"/>
                    <a:pt x="106" y="117"/>
                  </a:cubicBezTo>
                  <a:cubicBezTo>
                    <a:pt x="107" y="117"/>
                    <a:pt x="108" y="119"/>
                    <a:pt x="108" y="119"/>
                  </a:cubicBezTo>
                  <a:cubicBezTo>
                    <a:pt x="109" y="120"/>
                    <a:pt x="109" y="121"/>
                    <a:pt x="110" y="122"/>
                  </a:cubicBezTo>
                  <a:cubicBezTo>
                    <a:pt x="110" y="122"/>
                    <a:pt x="112" y="122"/>
                    <a:pt x="113" y="122"/>
                  </a:cubicBezTo>
                  <a:cubicBezTo>
                    <a:pt x="113" y="122"/>
                    <a:pt x="115" y="123"/>
                    <a:pt x="115" y="123"/>
                  </a:cubicBezTo>
                  <a:cubicBezTo>
                    <a:pt x="116" y="124"/>
                    <a:pt x="118" y="127"/>
                    <a:pt x="119" y="128"/>
                  </a:cubicBezTo>
                  <a:cubicBezTo>
                    <a:pt x="120" y="128"/>
                    <a:pt x="122" y="129"/>
                    <a:pt x="123" y="130"/>
                  </a:cubicBezTo>
                  <a:cubicBezTo>
                    <a:pt x="124" y="130"/>
                    <a:pt x="126" y="131"/>
                    <a:pt x="127" y="131"/>
                  </a:cubicBezTo>
                  <a:cubicBezTo>
                    <a:pt x="127" y="131"/>
                    <a:pt x="129" y="131"/>
                    <a:pt x="130" y="130"/>
                  </a:cubicBezTo>
                  <a:cubicBezTo>
                    <a:pt x="131" y="130"/>
                    <a:pt x="132" y="129"/>
                    <a:pt x="133" y="129"/>
                  </a:cubicBezTo>
                  <a:cubicBezTo>
                    <a:pt x="134" y="128"/>
                    <a:pt x="134" y="128"/>
                    <a:pt x="135" y="128"/>
                  </a:cubicBezTo>
                  <a:cubicBezTo>
                    <a:pt x="136" y="127"/>
                    <a:pt x="138" y="127"/>
                    <a:pt x="139" y="128"/>
                  </a:cubicBezTo>
                  <a:cubicBezTo>
                    <a:pt x="140" y="128"/>
                    <a:pt x="140" y="129"/>
                    <a:pt x="140" y="130"/>
                  </a:cubicBezTo>
                  <a:cubicBezTo>
                    <a:pt x="140" y="131"/>
                    <a:pt x="140" y="132"/>
                    <a:pt x="140" y="132"/>
                  </a:cubicBezTo>
                  <a:cubicBezTo>
                    <a:pt x="139" y="133"/>
                    <a:pt x="138" y="134"/>
                    <a:pt x="137" y="134"/>
                  </a:cubicBezTo>
                  <a:cubicBezTo>
                    <a:pt x="137" y="135"/>
                    <a:pt x="135" y="135"/>
                    <a:pt x="134" y="135"/>
                  </a:cubicBezTo>
                  <a:cubicBezTo>
                    <a:pt x="134" y="136"/>
                    <a:pt x="132" y="137"/>
                    <a:pt x="132" y="138"/>
                  </a:cubicBezTo>
                  <a:cubicBezTo>
                    <a:pt x="131" y="138"/>
                    <a:pt x="131" y="139"/>
                    <a:pt x="130" y="140"/>
                  </a:cubicBezTo>
                  <a:cubicBezTo>
                    <a:pt x="130" y="141"/>
                    <a:pt x="130" y="142"/>
                    <a:pt x="130" y="143"/>
                  </a:cubicBezTo>
                  <a:cubicBezTo>
                    <a:pt x="130" y="144"/>
                    <a:pt x="130" y="145"/>
                    <a:pt x="131" y="145"/>
                  </a:cubicBezTo>
                  <a:cubicBezTo>
                    <a:pt x="131" y="146"/>
                    <a:pt x="133" y="145"/>
                    <a:pt x="133" y="145"/>
                  </a:cubicBezTo>
                  <a:cubicBezTo>
                    <a:pt x="134" y="145"/>
                    <a:pt x="135" y="145"/>
                    <a:pt x="135" y="145"/>
                  </a:cubicBezTo>
                  <a:cubicBezTo>
                    <a:pt x="136" y="145"/>
                    <a:pt x="138" y="145"/>
                    <a:pt x="138" y="145"/>
                  </a:cubicBezTo>
                  <a:cubicBezTo>
                    <a:pt x="139" y="145"/>
                    <a:pt x="139" y="146"/>
                    <a:pt x="139" y="147"/>
                  </a:cubicBezTo>
                  <a:cubicBezTo>
                    <a:pt x="139" y="147"/>
                    <a:pt x="138" y="148"/>
                    <a:pt x="137" y="148"/>
                  </a:cubicBezTo>
                  <a:cubicBezTo>
                    <a:pt x="137" y="148"/>
                    <a:pt x="136" y="149"/>
                    <a:pt x="136" y="149"/>
                  </a:cubicBezTo>
                  <a:cubicBezTo>
                    <a:pt x="135" y="149"/>
                    <a:pt x="134" y="149"/>
                    <a:pt x="134" y="149"/>
                  </a:cubicBezTo>
                  <a:cubicBezTo>
                    <a:pt x="133" y="149"/>
                    <a:pt x="132" y="149"/>
                    <a:pt x="132" y="149"/>
                  </a:cubicBezTo>
                  <a:cubicBezTo>
                    <a:pt x="131" y="149"/>
                    <a:pt x="130" y="149"/>
                    <a:pt x="130" y="149"/>
                  </a:cubicBezTo>
                  <a:cubicBezTo>
                    <a:pt x="129" y="149"/>
                    <a:pt x="129" y="150"/>
                    <a:pt x="129" y="150"/>
                  </a:cubicBezTo>
                  <a:cubicBezTo>
                    <a:pt x="128" y="151"/>
                    <a:pt x="129" y="152"/>
                    <a:pt x="129" y="152"/>
                  </a:cubicBezTo>
                  <a:cubicBezTo>
                    <a:pt x="129" y="153"/>
                    <a:pt x="128" y="153"/>
                    <a:pt x="128" y="154"/>
                  </a:cubicBezTo>
                  <a:cubicBezTo>
                    <a:pt x="127" y="154"/>
                    <a:pt x="126" y="154"/>
                    <a:pt x="125" y="154"/>
                  </a:cubicBezTo>
                  <a:cubicBezTo>
                    <a:pt x="125" y="154"/>
                    <a:pt x="123" y="154"/>
                    <a:pt x="123" y="155"/>
                  </a:cubicBezTo>
                  <a:cubicBezTo>
                    <a:pt x="122" y="155"/>
                    <a:pt x="122" y="157"/>
                    <a:pt x="122" y="158"/>
                  </a:cubicBezTo>
                  <a:cubicBezTo>
                    <a:pt x="122" y="158"/>
                    <a:pt x="122" y="160"/>
                    <a:pt x="122" y="160"/>
                  </a:cubicBezTo>
                  <a:cubicBezTo>
                    <a:pt x="122" y="161"/>
                    <a:pt x="122" y="162"/>
                    <a:pt x="122" y="163"/>
                  </a:cubicBezTo>
                  <a:cubicBezTo>
                    <a:pt x="122" y="163"/>
                    <a:pt x="121" y="164"/>
                    <a:pt x="120" y="165"/>
                  </a:cubicBezTo>
                  <a:cubicBezTo>
                    <a:pt x="120" y="165"/>
                    <a:pt x="119" y="166"/>
                    <a:pt x="119" y="167"/>
                  </a:cubicBezTo>
                  <a:cubicBezTo>
                    <a:pt x="118" y="167"/>
                    <a:pt x="118" y="168"/>
                    <a:pt x="118" y="168"/>
                  </a:cubicBezTo>
                  <a:cubicBezTo>
                    <a:pt x="118" y="169"/>
                    <a:pt x="118" y="170"/>
                    <a:pt x="118" y="171"/>
                  </a:cubicBezTo>
                  <a:cubicBezTo>
                    <a:pt x="118" y="171"/>
                    <a:pt x="117" y="171"/>
                    <a:pt x="116" y="171"/>
                  </a:cubicBezTo>
                  <a:cubicBezTo>
                    <a:pt x="116" y="172"/>
                    <a:pt x="115" y="172"/>
                    <a:pt x="115" y="172"/>
                  </a:cubicBezTo>
                  <a:cubicBezTo>
                    <a:pt x="115" y="172"/>
                    <a:pt x="115" y="173"/>
                    <a:pt x="115" y="173"/>
                  </a:cubicBezTo>
                  <a:cubicBezTo>
                    <a:pt x="115" y="174"/>
                    <a:pt x="116" y="175"/>
                    <a:pt x="116" y="175"/>
                  </a:cubicBezTo>
                  <a:cubicBezTo>
                    <a:pt x="117" y="175"/>
                    <a:pt x="118" y="175"/>
                    <a:pt x="118" y="175"/>
                  </a:cubicBezTo>
                  <a:cubicBezTo>
                    <a:pt x="119" y="175"/>
                    <a:pt x="119" y="174"/>
                    <a:pt x="119" y="174"/>
                  </a:cubicBezTo>
                  <a:cubicBezTo>
                    <a:pt x="120" y="174"/>
                    <a:pt x="122" y="174"/>
                    <a:pt x="122" y="175"/>
                  </a:cubicBezTo>
                  <a:cubicBezTo>
                    <a:pt x="122" y="175"/>
                    <a:pt x="122" y="176"/>
                    <a:pt x="122" y="176"/>
                  </a:cubicBezTo>
                  <a:cubicBezTo>
                    <a:pt x="121" y="177"/>
                    <a:pt x="121" y="178"/>
                    <a:pt x="120" y="178"/>
                  </a:cubicBezTo>
                  <a:cubicBezTo>
                    <a:pt x="120" y="178"/>
                    <a:pt x="119" y="178"/>
                    <a:pt x="118" y="179"/>
                  </a:cubicBezTo>
                  <a:cubicBezTo>
                    <a:pt x="118" y="179"/>
                    <a:pt x="117" y="179"/>
                    <a:pt x="116" y="179"/>
                  </a:cubicBezTo>
                  <a:cubicBezTo>
                    <a:pt x="116" y="180"/>
                    <a:pt x="115" y="179"/>
                    <a:pt x="115" y="179"/>
                  </a:cubicBezTo>
                  <a:cubicBezTo>
                    <a:pt x="114" y="180"/>
                    <a:pt x="114" y="181"/>
                    <a:pt x="114" y="181"/>
                  </a:cubicBezTo>
                  <a:cubicBezTo>
                    <a:pt x="114" y="182"/>
                    <a:pt x="114" y="183"/>
                    <a:pt x="114" y="183"/>
                  </a:cubicBezTo>
                  <a:cubicBezTo>
                    <a:pt x="115" y="183"/>
                    <a:pt x="117" y="184"/>
                    <a:pt x="117" y="184"/>
                  </a:cubicBezTo>
                  <a:cubicBezTo>
                    <a:pt x="117" y="184"/>
                    <a:pt x="118" y="185"/>
                    <a:pt x="118" y="186"/>
                  </a:cubicBezTo>
                  <a:cubicBezTo>
                    <a:pt x="119" y="186"/>
                    <a:pt x="119" y="188"/>
                    <a:pt x="119" y="188"/>
                  </a:cubicBezTo>
                  <a:cubicBezTo>
                    <a:pt x="119" y="189"/>
                    <a:pt x="118" y="189"/>
                    <a:pt x="118" y="189"/>
                  </a:cubicBezTo>
                  <a:cubicBezTo>
                    <a:pt x="117" y="189"/>
                    <a:pt x="117" y="188"/>
                    <a:pt x="116" y="188"/>
                  </a:cubicBezTo>
                  <a:cubicBezTo>
                    <a:pt x="116" y="188"/>
                    <a:pt x="115" y="189"/>
                    <a:pt x="115" y="189"/>
                  </a:cubicBezTo>
                  <a:cubicBezTo>
                    <a:pt x="115" y="189"/>
                    <a:pt x="115" y="191"/>
                    <a:pt x="115" y="191"/>
                  </a:cubicBezTo>
                  <a:cubicBezTo>
                    <a:pt x="115" y="192"/>
                    <a:pt x="116" y="192"/>
                    <a:pt x="116" y="193"/>
                  </a:cubicBezTo>
                  <a:cubicBezTo>
                    <a:pt x="116" y="193"/>
                    <a:pt x="116" y="194"/>
                    <a:pt x="116" y="195"/>
                  </a:cubicBezTo>
                  <a:cubicBezTo>
                    <a:pt x="116" y="196"/>
                    <a:pt x="117" y="197"/>
                    <a:pt x="118" y="198"/>
                  </a:cubicBezTo>
                  <a:cubicBezTo>
                    <a:pt x="118" y="199"/>
                    <a:pt x="119" y="200"/>
                    <a:pt x="119" y="201"/>
                  </a:cubicBezTo>
                  <a:cubicBezTo>
                    <a:pt x="120" y="202"/>
                    <a:pt x="120" y="203"/>
                    <a:pt x="121" y="204"/>
                  </a:cubicBezTo>
                  <a:cubicBezTo>
                    <a:pt x="121" y="205"/>
                    <a:pt x="120" y="206"/>
                    <a:pt x="120" y="206"/>
                  </a:cubicBezTo>
                  <a:cubicBezTo>
                    <a:pt x="120" y="207"/>
                    <a:pt x="119" y="208"/>
                    <a:pt x="119" y="208"/>
                  </a:cubicBezTo>
                  <a:cubicBezTo>
                    <a:pt x="119" y="209"/>
                    <a:pt x="119" y="210"/>
                    <a:pt x="119" y="211"/>
                  </a:cubicBezTo>
                  <a:cubicBezTo>
                    <a:pt x="119" y="212"/>
                    <a:pt x="120" y="213"/>
                    <a:pt x="121" y="213"/>
                  </a:cubicBezTo>
                  <a:cubicBezTo>
                    <a:pt x="121" y="214"/>
                    <a:pt x="122" y="216"/>
                    <a:pt x="122" y="216"/>
                  </a:cubicBezTo>
                  <a:cubicBezTo>
                    <a:pt x="122" y="217"/>
                    <a:pt x="123" y="219"/>
                    <a:pt x="123" y="219"/>
                  </a:cubicBezTo>
                  <a:cubicBezTo>
                    <a:pt x="124" y="220"/>
                    <a:pt x="124" y="220"/>
                    <a:pt x="125" y="220"/>
                  </a:cubicBezTo>
                  <a:cubicBezTo>
                    <a:pt x="124" y="221"/>
                    <a:pt x="124" y="221"/>
                    <a:pt x="123" y="221"/>
                  </a:cubicBezTo>
                  <a:cubicBezTo>
                    <a:pt x="123" y="221"/>
                    <a:pt x="122" y="221"/>
                    <a:pt x="121" y="222"/>
                  </a:cubicBezTo>
                  <a:cubicBezTo>
                    <a:pt x="121" y="222"/>
                    <a:pt x="120" y="223"/>
                    <a:pt x="120" y="223"/>
                  </a:cubicBezTo>
                  <a:cubicBezTo>
                    <a:pt x="120" y="224"/>
                    <a:pt x="121" y="225"/>
                    <a:pt x="121" y="226"/>
                  </a:cubicBezTo>
                  <a:cubicBezTo>
                    <a:pt x="121" y="226"/>
                    <a:pt x="122" y="228"/>
                    <a:pt x="123" y="228"/>
                  </a:cubicBezTo>
                  <a:cubicBezTo>
                    <a:pt x="124" y="230"/>
                    <a:pt x="126" y="232"/>
                    <a:pt x="127" y="233"/>
                  </a:cubicBezTo>
                  <a:cubicBezTo>
                    <a:pt x="127" y="234"/>
                    <a:pt x="127" y="236"/>
                    <a:pt x="127" y="237"/>
                  </a:cubicBezTo>
                  <a:cubicBezTo>
                    <a:pt x="128" y="238"/>
                    <a:pt x="128" y="239"/>
                    <a:pt x="128" y="240"/>
                  </a:cubicBezTo>
                  <a:cubicBezTo>
                    <a:pt x="128" y="241"/>
                    <a:pt x="127" y="243"/>
                    <a:pt x="127" y="243"/>
                  </a:cubicBezTo>
                  <a:cubicBezTo>
                    <a:pt x="127" y="245"/>
                    <a:pt x="125" y="247"/>
                    <a:pt x="125" y="248"/>
                  </a:cubicBezTo>
                  <a:cubicBezTo>
                    <a:pt x="124" y="249"/>
                    <a:pt x="124" y="250"/>
                    <a:pt x="123" y="251"/>
                  </a:cubicBezTo>
                  <a:cubicBezTo>
                    <a:pt x="122" y="252"/>
                    <a:pt x="120" y="253"/>
                    <a:pt x="120" y="254"/>
                  </a:cubicBezTo>
                  <a:cubicBezTo>
                    <a:pt x="119" y="254"/>
                    <a:pt x="117" y="255"/>
                    <a:pt x="117" y="256"/>
                  </a:cubicBezTo>
                  <a:cubicBezTo>
                    <a:pt x="116" y="257"/>
                    <a:pt x="115" y="259"/>
                    <a:pt x="114" y="259"/>
                  </a:cubicBezTo>
                  <a:cubicBezTo>
                    <a:pt x="113" y="260"/>
                    <a:pt x="112" y="261"/>
                    <a:pt x="111" y="261"/>
                  </a:cubicBezTo>
                  <a:cubicBezTo>
                    <a:pt x="111" y="261"/>
                    <a:pt x="110" y="261"/>
                    <a:pt x="110" y="261"/>
                  </a:cubicBezTo>
                  <a:cubicBezTo>
                    <a:pt x="110" y="261"/>
                    <a:pt x="109" y="261"/>
                    <a:pt x="109" y="261"/>
                  </a:cubicBezTo>
                  <a:cubicBezTo>
                    <a:pt x="109" y="261"/>
                    <a:pt x="108" y="260"/>
                    <a:pt x="108" y="259"/>
                  </a:cubicBezTo>
                  <a:cubicBezTo>
                    <a:pt x="107" y="259"/>
                    <a:pt x="104" y="260"/>
                    <a:pt x="103" y="259"/>
                  </a:cubicBezTo>
                  <a:cubicBezTo>
                    <a:pt x="103" y="259"/>
                    <a:pt x="102" y="258"/>
                    <a:pt x="102" y="258"/>
                  </a:cubicBezTo>
                  <a:cubicBezTo>
                    <a:pt x="101" y="258"/>
                    <a:pt x="101" y="259"/>
                    <a:pt x="100" y="259"/>
                  </a:cubicBezTo>
                  <a:cubicBezTo>
                    <a:pt x="99" y="259"/>
                    <a:pt x="98" y="259"/>
                    <a:pt x="97" y="258"/>
                  </a:cubicBezTo>
                  <a:cubicBezTo>
                    <a:pt x="96" y="258"/>
                    <a:pt x="95" y="257"/>
                    <a:pt x="95" y="257"/>
                  </a:cubicBezTo>
                  <a:cubicBezTo>
                    <a:pt x="94" y="257"/>
                    <a:pt x="94" y="255"/>
                    <a:pt x="93" y="255"/>
                  </a:cubicBezTo>
                  <a:cubicBezTo>
                    <a:pt x="93" y="254"/>
                    <a:pt x="93" y="254"/>
                    <a:pt x="92" y="254"/>
                  </a:cubicBezTo>
                  <a:cubicBezTo>
                    <a:pt x="91" y="254"/>
                    <a:pt x="91" y="256"/>
                    <a:pt x="91" y="257"/>
                  </a:cubicBezTo>
                  <a:cubicBezTo>
                    <a:pt x="91" y="257"/>
                    <a:pt x="90" y="258"/>
                    <a:pt x="89" y="259"/>
                  </a:cubicBezTo>
                  <a:cubicBezTo>
                    <a:pt x="89" y="259"/>
                    <a:pt x="89" y="260"/>
                    <a:pt x="88" y="260"/>
                  </a:cubicBezTo>
                  <a:cubicBezTo>
                    <a:pt x="88" y="261"/>
                    <a:pt x="88" y="261"/>
                    <a:pt x="88" y="261"/>
                  </a:cubicBezTo>
                  <a:cubicBezTo>
                    <a:pt x="87" y="262"/>
                    <a:pt x="86" y="262"/>
                    <a:pt x="85" y="262"/>
                  </a:cubicBezTo>
                  <a:cubicBezTo>
                    <a:pt x="85" y="262"/>
                    <a:pt x="85" y="262"/>
                    <a:pt x="85" y="262"/>
                  </a:cubicBezTo>
                  <a:cubicBezTo>
                    <a:pt x="84" y="262"/>
                    <a:pt x="83" y="262"/>
                    <a:pt x="83" y="262"/>
                  </a:cubicBezTo>
                  <a:cubicBezTo>
                    <a:pt x="82" y="262"/>
                    <a:pt x="82" y="260"/>
                    <a:pt x="81" y="260"/>
                  </a:cubicBezTo>
                  <a:cubicBezTo>
                    <a:pt x="81" y="259"/>
                    <a:pt x="81" y="258"/>
                    <a:pt x="81" y="258"/>
                  </a:cubicBezTo>
                  <a:cubicBezTo>
                    <a:pt x="81" y="257"/>
                    <a:pt x="80" y="256"/>
                    <a:pt x="79" y="255"/>
                  </a:cubicBezTo>
                  <a:cubicBezTo>
                    <a:pt x="79" y="255"/>
                    <a:pt x="78" y="254"/>
                    <a:pt x="77" y="254"/>
                  </a:cubicBezTo>
                  <a:cubicBezTo>
                    <a:pt x="76" y="254"/>
                    <a:pt x="76" y="256"/>
                    <a:pt x="75" y="256"/>
                  </a:cubicBezTo>
                  <a:cubicBezTo>
                    <a:pt x="75" y="256"/>
                    <a:pt x="74" y="256"/>
                    <a:pt x="74" y="255"/>
                  </a:cubicBezTo>
                  <a:cubicBezTo>
                    <a:pt x="73" y="255"/>
                    <a:pt x="73" y="253"/>
                    <a:pt x="73" y="253"/>
                  </a:cubicBezTo>
                  <a:cubicBezTo>
                    <a:pt x="73" y="252"/>
                    <a:pt x="74" y="251"/>
                    <a:pt x="74" y="251"/>
                  </a:cubicBezTo>
                  <a:cubicBezTo>
                    <a:pt x="74" y="250"/>
                    <a:pt x="73" y="249"/>
                    <a:pt x="73" y="249"/>
                  </a:cubicBezTo>
                  <a:cubicBezTo>
                    <a:pt x="72" y="249"/>
                    <a:pt x="71" y="249"/>
                    <a:pt x="71" y="249"/>
                  </a:cubicBezTo>
                  <a:cubicBezTo>
                    <a:pt x="71" y="250"/>
                    <a:pt x="70" y="251"/>
                    <a:pt x="70" y="252"/>
                  </a:cubicBezTo>
                  <a:cubicBezTo>
                    <a:pt x="70" y="252"/>
                    <a:pt x="70" y="253"/>
                    <a:pt x="70" y="254"/>
                  </a:cubicBezTo>
                  <a:cubicBezTo>
                    <a:pt x="70" y="255"/>
                    <a:pt x="70" y="256"/>
                    <a:pt x="69" y="257"/>
                  </a:cubicBezTo>
                  <a:cubicBezTo>
                    <a:pt x="69" y="257"/>
                    <a:pt x="69" y="257"/>
                    <a:pt x="69" y="257"/>
                  </a:cubicBezTo>
                  <a:cubicBezTo>
                    <a:pt x="68" y="257"/>
                    <a:pt x="68" y="257"/>
                    <a:pt x="68" y="256"/>
                  </a:cubicBezTo>
                  <a:cubicBezTo>
                    <a:pt x="67" y="256"/>
                    <a:pt x="67" y="255"/>
                    <a:pt x="67" y="255"/>
                  </a:cubicBezTo>
                  <a:cubicBezTo>
                    <a:pt x="67" y="254"/>
                    <a:pt x="66" y="254"/>
                    <a:pt x="66" y="254"/>
                  </a:cubicBezTo>
                  <a:cubicBezTo>
                    <a:pt x="66" y="254"/>
                    <a:pt x="65" y="255"/>
                    <a:pt x="64" y="255"/>
                  </a:cubicBezTo>
                  <a:cubicBezTo>
                    <a:pt x="64" y="256"/>
                    <a:pt x="64" y="256"/>
                    <a:pt x="64" y="257"/>
                  </a:cubicBezTo>
                  <a:cubicBezTo>
                    <a:pt x="65" y="257"/>
                    <a:pt x="66" y="258"/>
                    <a:pt x="66" y="258"/>
                  </a:cubicBezTo>
                  <a:cubicBezTo>
                    <a:pt x="66" y="259"/>
                    <a:pt x="66" y="260"/>
                    <a:pt x="66" y="261"/>
                  </a:cubicBezTo>
                  <a:cubicBezTo>
                    <a:pt x="65" y="261"/>
                    <a:pt x="65" y="262"/>
                    <a:pt x="65" y="262"/>
                  </a:cubicBezTo>
                  <a:cubicBezTo>
                    <a:pt x="64" y="262"/>
                    <a:pt x="63" y="263"/>
                    <a:pt x="63" y="263"/>
                  </a:cubicBezTo>
                  <a:cubicBezTo>
                    <a:pt x="63" y="264"/>
                    <a:pt x="62" y="264"/>
                    <a:pt x="61" y="264"/>
                  </a:cubicBezTo>
                  <a:cubicBezTo>
                    <a:pt x="61" y="264"/>
                    <a:pt x="60" y="263"/>
                    <a:pt x="60" y="263"/>
                  </a:cubicBezTo>
                  <a:cubicBezTo>
                    <a:pt x="59" y="263"/>
                    <a:pt x="58" y="264"/>
                    <a:pt x="57" y="265"/>
                  </a:cubicBezTo>
                  <a:cubicBezTo>
                    <a:pt x="57" y="265"/>
                    <a:pt x="58" y="266"/>
                    <a:pt x="58" y="267"/>
                  </a:cubicBezTo>
                  <a:cubicBezTo>
                    <a:pt x="58" y="267"/>
                    <a:pt x="58" y="268"/>
                    <a:pt x="58" y="269"/>
                  </a:cubicBezTo>
                  <a:cubicBezTo>
                    <a:pt x="57" y="269"/>
                    <a:pt x="55" y="269"/>
                    <a:pt x="54" y="269"/>
                  </a:cubicBezTo>
                  <a:cubicBezTo>
                    <a:pt x="54" y="269"/>
                    <a:pt x="53" y="268"/>
                    <a:pt x="52" y="269"/>
                  </a:cubicBezTo>
                  <a:cubicBezTo>
                    <a:pt x="52" y="269"/>
                    <a:pt x="51" y="270"/>
                    <a:pt x="51" y="270"/>
                  </a:cubicBezTo>
                  <a:cubicBezTo>
                    <a:pt x="50" y="271"/>
                    <a:pt x="50" y="272"/>
                    <a:pt x="50" y="272"/>
                  </a:cubicBezTo>
                  <a:cubicBezTo>
                    <a:pt x="49" y="273"/>
                    <a:pt x="48" y="273"/>
                    <a:pt x="47" y="273"/>
                  </a:cubicBezTo>
                  <a:cubicBezTo>
                    <a:pt x="47" y="273"/>
                    <a:pt x="47" y="274"/>
                    <a:pt x="47" y="274"/>
                  </a:cubicBezTo>
                  <a:cubicBezTo>
                    <a:pt x="46" y="273"/>
                    <a:pt x="47" y="272"/>
                    <a:pt x="47" y="271"/>
                  </a:cubicBezTo>
                  <a:cubicBezTo>
                    <a:pt x="46" y="271"/>
                    <a:pt x="46" y="270"/>
                    <a:pt x="45" y="270"/>
                  </a:cubicBezTo>
                  <a:cubicBezTo>
                    <a:pt x="45" y="270"/>
                    <a:pt x="44" y="269"/>
                    <a:pt x="43" y="269"/>
                  </a:cubicBezTo>
                  <a:cubicBezTo>
                    <a:pt x="42" y="269"/>
                    <a:pt x="41" y="269"/>
                    <a:pt x="40" y="269"/>
                  </a:cubicBezTo>
                  <a:cubicBezTo>
                    <a:pt x="39" y="268"/>
                    <a:pt x="38" y="267"/>
                    <a:pt x="37" y="267"/>
                  </a:cubicBezTo>
                  <a:cubicBezTo>
                    <a:pt x="36" y="267"/>
                    <a:pt x="35" y="267"/>
                    <a:pt x="35" y="267"/>
                  </a:cubicBezTo>
                  <a:cubicBezTo>
                    <a:pt x="34" y="267"/>
                    <a:pt x="33" y="268"/>
                    <a:pt x="33" y="268"/>
                  </a:cubicBezTo>
                  <a:cubicBezTo>
                    <a:pt x="32" y="268"/>
                    <a:pt x="30" y="268"/>
                    <a:pt x="29" y="268"/>
                  </a:cubicBezTo>
                  <a:cubicBezTo>
                    <a:pt x="29" y="268"/>
                    <a:pt x="29" y="266"/>
                    <a:pt x="28" y="266"/>
                  </a:cubicBezTo>
                  <a:cubicBezTo>
                    <a:pt x="28" y="266"/>
                    <a:pt x="27" y="266"/>
                    <a:pt x="26" y="266"/>
                  </a:cubicBezTo>
                  <a:cubicBezTo>
                    <a:pt x="26" y="266"/>
                    <a:pt x="26" y="268"/>
                    <a:pt x="26" y="268"/>
                  </a:cubicBezTo>
                  <a:cubicBezTo>
                    <a:pt x="25" y="268"/>
                    <a:pt x="25" y="269"/>
                    <a:pt x="24" y="269"/>
                  </a:cubicBezTo>
                  <a:cubicBezTo>
                    <a:pt x="24" y="269"/>
                    <a:pt x="22" y="269"/>
                    <a:pt x="22" y="269"/>
                  </a:cubicBezTo>
                  <a:cubicBezTo>
                    <a:pt x="21" y="269"/>
                    <a:pt x="20" y="270"/>
                    <a:pt x="20" y="271"/>
                  </a:cubicBezTo>
                  <a:cubicBezTo>
                    <a:pt x="19" y="271"/>
                    <a:pt x="18" y="271"/>
                    <a:pt x="18" y="271"/>
                  </a:cubicBezTo>
                  <a:cubicBezTo>
                    <a:pt x="17" y="271"/>
                    <a:pt x="18" y="269"/>
                    <a:pt x="18" y="269"/>
                  </a:cubicBezTo>
                  <a:cubicBezTo>
                    <a:pt x="17" y="268"/>
                    <a:pt x="16" y="268"/>
                    <a:pt x="15" y="267"/>
                  </a:cubicBezTo>
                  <a:cubicBezTo>
                    <a:pt x="15" y="267"/>
                    <a:pt x="15" y="266"/>
                    <a:pt x="15" y="265"/>
                  </a:cubicBezTo>
                  <a:cubicBezTo>
                    <a:pt x="15" y="265"/>
                    <a:pt x="15" y="264"/>
                    <a:pt x="16" y="264"/>
                  </a:cubicBezTo>
                  <a:cubicBezTo>
                    <a:pt x="16" y="263"/>
                    <a:pt x="17" y="263"/>
                    <a:pt x="18" y="262"/>
                  </a:cubicBezTo>
                  <a:cubicBezTo>
                    <a:pt x="19" y="262"/>
                    <a:pt x="20" y="261"/>
                    <a:pt x="20" y="260"/>
                  </a:cubicBezTo>
                  <a:cubicBezTo>
                    <a:pt x="20" y="260"/>
                    <a:pt x="21" y="259"/>
                    <a:pt x="21" y="25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15">
              <a:extLst>
                <a:ext uri="{FF2B5EF4-FFF2-40B4-BE49-F238E27FC236}">
                  <a16:creationId xmlns:a16="http://schemas.microsoft.com/office/drawing/2014/main" id="{7D4B19CF-62C1-4899-8F2C-B9C73EC1DE90}"/>
                </a:ext>
              </a:extLst>
            </p:cNvPr>
            <p:cNvSpPr>
              <a:spLocks/>
            </p:cNvSpPr>
            <p:nvPr/>
          </p:nvSpPr>
          <p:spPr bwMode="auto">
            <a:xfrm>
              <a:off x="6758095" y="5295507"/>
              <a:ext cx="222085" cy="306926"/>
            </a:xfrm>
            <a:custGeom>
              <a:avLst/>
              <a:gdLst/>
              <a:ahLst/>
              <a:cxnLst>
                <a:cxn ang="0">
                  <a:pos x="75" y="71"/>
                </a:cxn>
                <a:cxn ang="0">
                  <a:pos x="71" y="73"/>
                </a:cxn>
                <a:cxn ang="0">
                  <a:pos x="73" y="77"/>
                </a:cxn>
                <a:cxn ang="0">
                  <a:pos x="72" y="82"/>
                </a:cxn>
                <a:cxn ang="0">
                  <a:pos x="75" y="84"/>
                </a:cxn>
                <a:cxn ang="0">
                  <a:pos x="66" y="93"/>
                </a:cxn>
                <a:cxn ang="0">
                  <a:pos x="58" y="98"/>
                </a:cxn>
                <a:cxn ang="0">
                  <a:pos x="49" y="103"/>
                </a:cxn>
                <a:cxn ang="0">
                  <a:pos x="46" y="99"/>
                </a:cxn>
                <a:cxn ang="0">
                  <a:pos x="45" y="94"/>
                </a:cxn>
                <a:cxn ang="0">
                  <a:pos x="48" y="88"/>
                </a:cxn>
                <a:cxn ang="0">
                  <a:pos x="51" y="85"/>
                </a:cxn>
                <a:cxn ang="0">
                  <a:pos x="47" y="83"/>
                </a:cxn>
                <a:cxn ang="0">
                  <a:pos x="45" y="79"/>
                </a:cxn>
                <a:cxn ang="0">
                  <a:pos x="40" y="83"/>
                </a:cxn>
                <a:cxn ang="0">
                  <a:pos x="33" y="86"/>
                </a:cxn>
                <a:cxn ang="0">
                  <a:pos x="29" y="85"/>
                </a:cxn>
                <a:cxn ang="0">
                  <a:pos x="28" y="83"/>
                </a:cxn>
                <a:cxn ang="0">
                  <a:pos x="22" y="78"/>
                </a:cxn>
                <a:cxn ang="0">
                  <a:pos x="25" y="74"/>
                </a:cxn>
                <a:cxn ang="0">
                  <a:pos x="25" y="69"/>
                </a:cxn>
                <a:cxn ang="0">
                  <a:pos x="24" y="64"/>
                </a:cxn>
                <a:cxn ang="0">
                  <a:pos x="19" y="61"/>
                </a:cxn>
                <a:cxn ang="0">
                  <a:pos x="17" y="56"/>
                </a:cxn>
                <a:cxn ang="0">
                  <a:pos x="15" y="51"/>
                </a:cxn>
                <a:cxn ang="0">
                  <a:pos x="10" y="48"/>
                </a:cxn>
                <a:cxn ang="0">
                  <a:pos x="5" y="46"/>
                </a:cxn>
                <a:cxn ang="0">
                  <a:pos x="3" y="45"/>
                </a:cxn>
                <a:cxn ang="0">
                  <a:pos x="1" y="42"/>
                </a:cxn>
                <a:cxn ang="0">
                  <a:pos x="1" y="41"/>
                </a:cxn>
                <a:cxn ang="0">
                  <a:pos x="7" y="36"/>
                </a:cxn>
                <a:cxn ang="0">
                  <a:pos x="13" y="31"/>
                </a:cxn>
                <a:cxn ang="0">
                  <a:pos x="17" y="23"/>
                </a:cxn>
                <a:cxn ang="0">
                  <a:pos x="17" y="17"/>
                </a:cxn>
                <a:cxn ang="0">
                  <a:pos x="13" y="8"/>
                </a:cxn>
                <a:cxn ang="0">
                  <a:pos x="10" y="3"/>
                </a:cxn>
                <a:cxn ang="0">
                  <a:pos x="13" y="1"/>
                </a:cxn>
                <a:cxn ang="0">
                  <a:pos x="16" y="1"/>
                </a:cxn>
                <a:cxn ang="0">
                  <a:pos x="18" y="8"/>
                </a:cxn>
                <a:cxn ang="0">
                  <a:pos x="22" y="11"/>
                </a:cxn>
                <a:cxn ang="0">
                  <a:pos x="25" y="14"/>
                </a:cxn>
                <a:cxn ang="0">
                  <a:pos x="28" y="16"/>
                </a:cxn>
                <a:cxn ang="0">
                  <a:pos x="33" y="15"/>
                </a:cxn>
                <a:cxn ang="0">
                  <a:pos x="36" y="14"/>
                </a:cxn>
                <a:cxn ang="0">
                  <a:pos x="40" y="11"/>
                </a:cxn>
                <a:cxn ang="0">
                  <a:pos x="43" y="10"/>
                </a:cxn>
                <a:cxn ang="0">
                  <a:pos x="47" y="12"/>
                </a:cxn>
                <a:cxn ang="0">
                  <a:pos x="51" y="17"/>
                </a:cxn>
                <a:cxn ang="0">
                  <a:pos x="55" y="19"/>
                </a:cxn>
                <a:cxn ang="0">
                  <a:pos x="58" y="22"/>
                </a:cxn>
                <a:cxn ang="0">
                  <a:pos x="57" y="25"/>
                </a:cxn>
                <a:cxn ang="0">
                  <a:pos x="58" y="29"/>
                </a:cxn>
                <a:cxn ang="0">
                  <a:pos x="62" y="32"/>
                </a:cxn>
                <a:cxn ang="0">
                  <a:pos x="66" y="31"/>
                </a:cxn>
                <a:cxn ang="0">
                  <a:pos x="72" y="32"/>
                </a:cxn>
                <a:cxn ang="0">
                  <a:pos x="74" y="37"/>
                </a:cxn>
                <a:cxn ang="0">
                  <a:pos x="72" y="42"/>
                </a:cxn>
                <a:cxn ang="0">
                  <a:pos x="71" y="49"/>
                </a:cxn>
                <a:cxn ang="0">
                  <a:pos x="73" y="55"/>
                </a:cxn>
                <a:cxn ang="0">
                  <a:pos x="72" y="60"/>
                </a:cxn>
                <a:cxn ang="0">
                  <a:pos x="73" y="65"/>
                </a:cxn>
                <a:cxn ang="0">
                  <a:pos x="72" y="68"/>
                </a:cxn>
              </a:cxnLst>
              <a:rect l="0" t="0" r="r" b="b"/>
              <a:pathLst>
                <a:path w="75" h="103">
                  <a:moveTo>
                    <a:pt x="73" y="69"/>
                  </a:moveTo>
                  <a:cubicBezTo>
                    <a:pt x="74" y="70"/>
                    <a:pt x="75" y="70"/>
                    <a:pt x="75" y="71"/>
                  </a:cubicBezTo>
                  <a:cubicBezTo>
                    <a:pt x="75" y="71"/>
                    <a:pt x="73" y="71"/>
                    <a:pt x="73" y="71"/>
                  </a:cubicBezTo>
                  <a:cubicBezTo>
                    <a:pt x="72" y="72"/>
                    <a:pt x="71" y="73"/>
                    <a:pt x="71" y="73"/>
                  </a:cubicBezTo>
                  <a:cubicBezTo>
                    <a:pt x="71" y="74"/>
                    <a:pt x="71" y="75"/>
                    <a:pt x="71" y="75"/>
                  </a:cubicBezTo>
                  <a:cubicBezTo>
                    <a:pt x="72" y="76"/>
                    <a:pt x="73" y="76"/>
                    <a:pt x="73" y="77"/>
                  </a:cubicBezTo>
                  <a:cubicBezTo>
                    <a:pt x="73" y="77"/>
                    <a:pt x="73" y="78"/>
                    <a:pt x="73" y="79"/>
                  </a:cubicBezTo>
                  <a:cubicBezTo>
                    <a:pt x="73" y="80"/>
                    <a:pt x="72" y="81"/>
                    <a:pt x="72" y="82"/>
                  </a:cubicBezTo>
                  <a:cubicBezTo>
                    <a:pt x="73" y="82"/>
                    <a:pt x="74" y="83"/>
                    <a:pt x="74" y="83"/>
                  </a:cubicBezTo>
                  <a:cubicBezTo>
                    <a:pt x="74" y="83"/>
                    <a:pt x="75" y="84"/>
                    <a:pt x="75" y="84"/>
                  </a:cubicBezTo>
                  <a:cubicBezTo>
                    <a:pt x="73" y="86"/>
                    <a:pt x="71" y="89"/>
                    <a:pt x="69" y="90"/>
                  </a:cubicBezTo>
                  <a:cubicBezTo>
                    <a:pt x="68" y="91"/>
                    <a:pt x="67" y="92"/>
                    <a:pt x="66" y="93"/>
                  </a:cubicBezTo>
                  <a:cubicBezTo>
                    <a:pt x="65" y="93"/>
                    <a:pt x="64" y="95"/>
                    <a:pt x="63" y="96"/>
                  </a:cubicBezTo>
                  <a:cubicBezTo>
                    <a:pt x="62" y="96"/>
                    <a:pt x="59" y="97"/>
                    <a:pt x="58" y="98"/>
                  </a:cubicBezTo>
                  <a:cubicBezTo>
                    <a:pt x="57" y="99"/>
                    <a:pt x="53" y="100"/>
                    <a:pt x="52" y="101"/>
                  </a:cubicBezTo>
                  <a:cubicBezTo>
                    <a:pt x="51" y="102"/>
                    <a:pt x="50" y="102"/>
                    <a:pt x="49" y="103"/>
                  </a:cubicBezTo>
                  <a:cubicBezTo>
                    <a:pt x="49" y="102"/>
                    <a:pt x="48" y="101"/>
                    <a:pt x="48" y="101"/>
                  </a:cubicBezTo>
                  <a:cubicBezTo>
                    <a:pt x="48" y="100"/>
                    <a:pt x="47" y="99"/>
                    <a:pt x="46" y="99"/>
                  </a:cubicBezTo>
                  <a:cubicBezTo>
                    <a:pt x="46" y="98"/>
                    <a:pt x="45" y="97"/>
                    <a:pt x="45" y="96"/>
                  </a:cubicBezTo>
                  <a:cubicBezTo>
                    <a:pt x="45" y="96"/>
                    <a:pt x="45" y="94"/>
                    <a:pt x="45" y="94"/>
                  </a:cubicBezTo>
                  <a:cubicBezTo>
                    <a:pt x="45" y="93"/>
                    <a:pt x="46" y="91"/>
                    <a:pt x="46" y="91"/>
                  </a:cubicBezTo>
                  <a:cubicBezTo>
                    <a:pt x="46" y="90"/>
                    <a:pt x="47" y="89"/>
                    <a:pt x="48" y="88"/>
                  </a:cubicBezTo>
                  <a:cubicBezTo>
                    <a:pt x="49" y="88"/>
                    <a:pt x="50" y="89"/>
                    <a:pt x="51" y="88"/>
                  </a:cubicBezTo>
                  <a:cubicBezTo>
                    <a:pt x="51" y="88"/>
                    <a:pt x="51" y="86"/>
                    <a:pt x="51" y="85"/>
                  </a:cubicBezTo>
                  <a:cubicBezTo>
                    <a:pt x="50" y="85"/>
                    <a:pt x="49" y="85"/>
                    <a:pt x="48" y="84"/>
                  </a:cubicBezTo>
                  <a:cubicBezTo>
                    <a:pt x="48" y="84"/>
                    <a:pt x="47" y="83"/>
                    <a:pt x="47" y="83"/>
                  </a:cubicBezTo>
                  <a:cubicBezTo>
                    <a:pt x="47" y="82"/>
                    <a:pt x="47" y="80"/>
                    <a:pt x="47" y="80"/>
                  </a:cubicBezTo>
                  <a:cubicBezTo>
                    <a:pt x="46" y="79"/>
                    <a:pt x="45" y="79"/>
                    <a:pt x="45" y="79"/>
                  </a:cubicBezTo>
                  <a:cubicBezTo>
                    <a:pt x="44" y="79"/>
                    <a:pt x="43" y="81"/>
                    <a:pt x="42" y="81"/>
                  </a:cubicBezTo>
                  <a:cubicBezTo>
                    <a:pt x="41" y="82"/>
                    <a:pt x="40" y="83"/>
                    <a:pt x="40" y="83"/>
                  </a:cubicBezTo>
                  <a:cubicBezTo>
                    <a:pt x="39" y="84"/>
                    <a:pt x="38" y="85"/>
                    <a:pt x="38" y="85"/>
                  </a:cubicBezTo>
                  <a:cubicBezTo>
                    <a:pt x="37" y="85"/>
                    <a:pt x="34" y="86"/>
                    <a:pt x="33" y="86"/>
                  </a:cubicBezTo>
                  <a:cubicBezTo>
                    <a:pt x="33" y="86"/>
                    <a:pt x="32" y="86"/>
                    <a:pt x="31" y="86"/>
                  </a:cubicBezTo>
                  <a:cubicBezTo>
                    <a:pt x="30" y="86"/>
                    <a:pt x="29" y="86"/>
                    <a:pt x="29" y="85"/>
                  </a:cubicBezTo>
                  <a:cubicBezTo>
                    <a:pt x="29" y="85"/>
                    <a:pt x="28" y="85"/>
                    <a:pt x="28" y="85"/>
                  </a:cubicBezTo>
                  <a:cubicBezTo>
                    <a:pt x="28" y="84"/>
                    <a:pt x="28" y="83"/>
                    <a:pt x="28" y="83"/>
                  </a:cubicBezTo>
                  <a:cubicBezTo>
                    <a:pt x="27" y="82"/>
                    <a:pt x="26" y="80"/>
                    <a:pt x="25" y="79"/>
                  </a:cubicBezTo>
                  <a:cubicBezTo>
                    <a:pt x="25" y="79"/>
                    <a:pt x="23" y="78"/>
                    <a:pt x="22" y="78"/>
                  </a:cubicBezTo>
                  <a:cubicBezTo>
                    <a:pt x="22" y="77"/>
                    <a:pt x="22" y="76"/>
                    <a:pt x="22" y="75"/>
                  </a:cubicBezTo>
                  <a:cubicBezTo>
                    <a:pt x="22" y="75"/>
                    <a:pt x="25" y="75"/>
                    <a:pt x="25" y="74"/>
                  </a:cubicBezTo>
                  <a:cubicBezTo>
                    <a:pt x="26" y="73"/>
                    <a:pt x="26" y="72"/>
                    <a:pt x="26" y="71"/>
                  </a:cubicBezTo>
                  <a:cubicBezTo>
                    <a:pt x="26" y="71"/>
                    <a:pt x="25" y="69"/>
                    <a:pt x="25" y="69"/>
                  </a:cubicBezTo>
                  <a:cubicBezTo>
                    <a:pt x="25" y="68"/>
                    <a:pt x="25" y="67"/>
                    <a:pt x="25" y="66"/>
                  </a:cubicBezTo>
                  <a:cubicBezTo>
                    <a:pt x="25" y="65"/>
                    <a:pt x="25" y="64"/>
                    <a:pt x="24" y="64"/>
                  </a:cubicBezTo>
                  <a:cubicBezTo>
                    <a:pt x="24" y="64"/>
                    <a:pt x="22" y="63"/>
                    <a:pt x="22" y="63"/>
                  </a:cubicBezTo>
                  <a:cubicBezTo>
                    <a:pt x="21" y="63"/>
                    <a:pt x="20" y="62"/>
                    <a:pt x="19" y="61"/>
                  </a:cubicBezTo>
                  <a:cubicBezTo>
                    <a:pt x="19" y="60"/>
                    <a:pt x="20" y="59"/>
                    <a:pt x="19" y="58"/>
                  </a:cubicBezTo>
                  <a:cubicBezTo>
                    <a:pt x="19" y="58"/>
                    <a:pt x="18" y="57"/>
                    <a:pt x="17" y="56"/>
                  </a:cubicBezTo>
                  <a:cubicBezTo>
                    <a:pt x="17" y="56"/>
                    <a:pt x="15" y="55"/>
                    <a:pt x="15" y="54"/>
                  </a:cubicBezTo>
                  <a:cubicBezTo>
                    <a:pt x="15" y="53"/>
                    <a:pt x="15" y="52"/>
                    <a:pt x="15" y="51"/>
                  </a:cubicBezTo>
                  <a:cubicBezTo>
                    <a:pt x="15" y="50"/>
                    <a:pt x="14" y="50"/>
                    <a:pt x="13" y="49"/>
                  </a:cubicBezTo>
                  <a:cubicBezTo>
                    <a:pt x="12" y="49"/>
                    <a:pt x="11" y="48"/>
                    <a:pt x="10" y="48"/>
                  </a:cubicBezTo>
                  <a:cubicBezTo>
                    <a:pt x="9" y="47"/>
                    <a:pt x="8" y="47"/>
                    <a:pt x="8" y="47"/>
                  </a:cubicBezTo>
                  <a:cubicBezTo>
                    <a:pt x="7" y="47"/>
                    <a:pt x="6" y="47"/>
                    <a:pt x="5" y="46"/>
                  </a:cubicBezTo>
                  <a:cubicBezTo>
                    <a:pt x="5" y="46"/>
                    <a:pt x="4" y="46"/>
                    <a:pt x="3" y="46"/>
                  </a:cubicBezTo>
                  <a:cubicBezTo>
                    <a:pt x="3" y="46"/>
                    <a:pt x="3" y="45"/>
                    <a:pt x="3" y="45"/>
                  </a:cubicBezTo>
                  <a:cubicBezTo>
                    <a:pt x="3" y="45"/>
                    <a:pt x="2" y="45"/>
                    <a:pt x="1" y="44"/>
                  </a:cubicBezTo>
                  <a:cubicBezTo>
                    <a:pt x="1" y="44"/>
                    <a:pt x="1" y="43"/>
                    <a:pt x="1" y="42"/>
                  </a:cubicBezTo>
                  <a:cubicBezTo>
                    <a:pt x="0" y="42"/>
                    <a:pt x="0" y="42"/>
                    <a:pt x="0" y="41"/>
                  </a:cubicBezTo>
                  <a:cubicBezTo>
                    <a:pt x="0" y="41"/>
                    <a:pt x="1" y="41"/>
                    <a:pt x="1" y="41"/>
                  </a:cubicBezTo>
                  <a:cubicBezTo>
                    <a:pt x="2" y="41"/>
                    <a:pt x="3" y="40"/>
                    <a:pt x="4" y="39"/>
                  </a:cubicBezTo>
                  <a:cubicBezTo>
                    <a:pt x="5" y="39"/>
                    <a:pt x="6" y="37"/>
                    <a:pt x="7" y="36"/>
                  </a:cubicBezTo>
                  <a:cubicBezTo>
                    <a:pt x="7" y="35"/>
                    <a:pt x="9" y="34"/>
                    <a:pt x="10" y="34"/>
                  </a:cubicBezTo>
                  <a:cubicBezTo>
                    <a:pt x="10" y="33"/>
                    <a:pt x="12" y="32"/>
                    <a:pt x="13" y="31"/>
                  </a:cubicBezTo>
                  <a:cubicBezTo>
                    <a:pt x="14" y="30"/>
                    <a:pt x="14" y="29"/>
                    <a:pt x="15" y="28"/>
                  </a:cubicBezTo>
                  <a:cubicBezTo>
                    <a:pt x="15" y="27"/>
                    <a:pt x="17" y="25"/>
                    <a:pt x="17" y="23"/>
                  </a:cubicBezTo>
                  <a:cubicBezTo>
                    <a:pt x="17" y="23"/>
                    <a:pt x="18" y="21"/>
                    <a:pt x="18" y="20"/>
                  </a:cubicBezTo>
                  <a:cubicBezTo>
                    <a:pt x="18" y="19"/>
                    <a:pt x="18" y="18"/>
                    <a:pt x="17" y="17"/>
                  </a:cubicBezTo>
                  <a:cubicBezTo>
                    <a:pt x="17" y="16"/>
                    <a:pt x="17" y="14"/>
                    <a:pt x="17" y="13"/>
                  </a:cubicBezTo>
                  <a:cubicBezTo>
                    <a:pt x="16" y="12"/>
                    <a:pt x="14" y="10"/>
                    <a:pt x="13" y="8"/>
                  </a:cubicBezTo>
                  <a:cubicBezTo>
                    <a:pt x="12" y="8"/>
                    <a:pt x="11" y="6"/>
                    <a:pt x="11" y="6"/>
                  </a:cubicBezTo>
                  <a:cubicBezTo>
                    <a:pt x="11" y="5"/>
                    <a:pt x="10" y="4"/>
                    <a:pt x="10" y="3"/>
                  </a:cubicBezTo>
                  <a:cubicBezTo>
                    <a:pt x="10" y="3"/>
                    <a:pt x="11" y="2"/>
                    <a:pt x="11" y="2"/>
                  </a:cubicBezTo>
                  <a:cubicBezTo>
                    <a:pt x="12" y="1"/>
                    <a:pt x="13" y="1"/>
                    <a:pt x="13" y="1"/>
                  </a:cubicBezTo>
                  <a:cubicBezTo>
                    <a:pt x="14" y="1"/>
                    <a:pt x="14" y="1"/>
                    <a:pt x="15" y="0"/>
                  </a:cubicBezTo>
                  <a:cubicBezTo>
                    <a:pt x="15" y="1"/>
                    <a:pt x="15" y="1"/>
                    <a:pt x="16" y="1"/>
                  </a:cubicBezTo>
                  <a:cubicBezTo>
                    <a:pt x="16" y="2"/>
                    <a:pt x="17" y="4"/>
                    <a:pt x="18" y="5"/>
                  </a:cubicBezTo>
                  <a:cubicBezTo>
                    <a:pt x="18" y="5"/>
                    <a:pt x="18" y="7"/>
                    <a:pt x="18" y="8"/>
                  </a:cubicBezTo>
                  <a:cubicBezTo>
                    <a:pt x="19" y="8"/>
                    <a:pt x="20" y="9"/>
                    <a:pt x="20" y="9"/>
                  </a:cubicBezTo>
                  <a:cubicBezTo>
                    <a:pt x="20" y="10"/>
                    <a:pt x="21" y="11"/>
                    <a:pt x="22" y="11"/>
                  </a:cubicBezTo>
                  <a:cubicBezTo>
                    <a:pt x="22" y="12"/>
                    <a:pt x="23" y="13"/>
                    <a:pt x="23" y="14"/>
                  </a:cubicBezTo>
                  <a:cubicBezTo>
                    <a:pt x="24" y="14"/>
                    <a:pt x="25" y="14"/>
                    <a:pt x="25" y="14"/>
                  </a:cubicBezTo>
                  <a:cubicBezTo>
                    <a:pt x="26" y="14"/>
                    <a:pt x="27" y="14"/>
                    <a:pt x="27" y="14"/>
                  </a:cubicBezTo>
                  <a:cubicBezTo>
                    <a:pt x="28" y="14"/>
                    <a:pt x="28" y="16"/>
                    <a:pt x="28" y="16"/>
                  </a:cubicBezTo>
                  <a:cubicBezTo>
                    <a:pt x="29" y="16"/>
                    <a:pt x="30" y="17"/>
                    <a:pt x="31" y="17"/>
                  </a:cubicBezTo>
                  <a:cubicBezTo>
                    <a:pt x="31" y="17"/>
                    <a:pt x="32" y="16"/>
                    <a:pt x="33" y="15"/>
                  </a:cubicBezTo>
                  <a:cubicBezTo>
                    <a:pt x="33" y="15"/>
                    <a:pt x="33" y="15"/>
                    <a:pt x="33" y="15"/>
                  </a:cubicBezTo>
                  <a:cubicBezTo>
                    <a:pt x="34" y="14"/>
                    <a:pt x="35" y="14"/>
                    <a:pt x="36" y="14"/>
                  </a:cubicBezTo>
                  <a:cubicBezTo>
                    <a:pt x="37" y="14"/>
                    <a:pt x="38" y="14"/>
                    <a:pt x="38" y="13"/>
                  </a:cubicBezTo>
                  <a:cubicBezTo>
                    <a:pt x="39" y="13"/>
                    <a:pt x="39" y="12"/>
                    <a:pt x="40" y="11"/>
                  </a:cubicBezTo>
                  <a:cubicBezTo>
                    <a:pt x="40" y="11"/>
                    <a:pt x="40" y="11"/>
                    <a:pt x="41" y="10"/>
                  </a:cubicBezTo>
                  <a:cubicBezTo>
                    <a:pt x="41" y="10"/>
                    <a:pt x="43" y="10"/>
                    <a:pt x="43" y="10"/>
                  </a:cubicBezTo>
                  <a:cubicBezTo>
                    <a:pt x="44" y="10"/>
                    <a:pt x="45" y="10"/>
                    <a:pt x="45" y="10"/>
                  </a:cubicBezTo>
                  <a:cubicBezTo>
                    <a:pt x="46" y="10"/>
                    <a:pt x="47" y="11"/>
                    <a:pt x="47" y="12"/>
                  </a:cubicBezTo>
                  <a:cubicBezTo>
                    <a:pt x="48" y="12"/>
                    <a:pt x="49" y="14"/>
                    <a:pt x="49" y="14"/>
                  </a:cubicBezTo>
                  <a:cubicBezTo>
                    <a:pt x="50" y="15"/>
                    <a:pt x="51" y="16"/>
                    <a:pt x="51" y="17"/>
                  </a:cubicBezTo>
                  <a:cubicBezTo>
                    <a:pt x="51" y="17"/>
                    <a:pt x="52" y="18"/>
                    <a:pt x="53" y="18"/>
                  </a:cubicBezTo>
                  <a:cubicBezTo>
                    <a:pt x="53" y="19"/>
                    <a:pt x="54" y="19"/>
                    <a:pt x="55" y="19"/>
                  </a:cubicBezTo>
                  <a:cubicBezTo>
                    <a:pt x="55" y="19"/>
                    <a:pt x="56" y="19"/>
                    <a:pt x="57" y="20"/>
                  </a:cubicBezTo>
                  <a:cubicBezTo>
                    <a:pt x="57" y="20"/>
                    <a:pt x="58" y="21"/>
                    <a:pt x="58" y="22"/>
                  </a:cubicBezTo>
                  <a:cubicBezTo>
                    <a:pt x="58" y="22"/>
                    <a:pt x="58" y="23"/>
                    <a:pt x="58" y="24"/>
                  </a:cubicBezTo>
                  <a:cubicBezTo>
                    <a:pt x="58" y="24"/>
                    <a:pt x="57" y="25"/>
                    <a:pt x="57" y="25"/>
                  </a:cubicBezTo>
                  <a:cubicBezTo>
                    <a:pt x="57" y="26"/>
                    <a:pt x="57" y="26"/>
                    <a:pt x="58" y="27"/>
                  </a:cubicBezTo>
                  <a:cubicBezTo>
                    <a:pt x="58" y="27"/>
                    <a:pt x="58" y="29"/>
                    <a:pt x="58" y="29"/>
                  </a:cubicBezTo>
                  <a:cubicBezTo>
                    <a:pt x="58" y="30"/>
                    <a:pt x="59" y="30"/>
                    <a:pt x="60" y="30"/>
                  </a:cubicBezTo>
                  <a:cubicBezTo>
                    <a:pt x="60" y="31"/>
                    <a:pt x="62" y="32"/>
                    <a:pt x="62" y="32"/>
                  </a:cubicBezTo>
                  <a:cubicBezTo>
                    <a:pt x="63" y="32"/>
                    <a:pt x="64" y="31"/>
                    <a:pt x="64" y="31"/>
                  </a:cubicBezTo>
                  <a:cubicBezTo>
                    <a:pt x="65" y="31"/>
                    <a:pt x="66" y="31"/>
                    <a:pt x="66" y="31"/>
                  </a:cubicBezTo>
                  <a:cubicBezTo>
                    <a:pt x="67" y="32"/>
                    <a:pt x="69" y="32"/>
                    <a:pt x="70" y="32"/>
                  </a:cubicBezTo>
                  <a:cubicBezTo>
                    <a:pt x="70" y="32"/>
                    <a:pt x="71" y="32"/>
                    <a:pt x="72" y="32"/>
                  </a:cubicBezTo>
                  <a:cubicBezTo>
                    <a:pt x="73" y="33"/>
                    <a:pt x="74" y="33"/>
                    <a:pt x="74" y="34"/>
                  </a:cubicBezTo>
                  <a:cubicBezTo>
                    <a:pt x="74" y="35"/>
                    <a:pt x="74" y="36"/>
                    <a:pt x="74" y="37"/>
                  </a:cubicBezTo>
                  <a:cubicBezTo>
                    <a:pt x="74" y="37"/>
                    <a:pt x="74" y="39"/>
                    <a:pt x="73" y="39"/>
                  </a:cubicBezTo>
                  <a:cubicBezTo>
                    <a:pt x="73" y="40"/>
                    <a:pt x="72" y="41"/>
                    <a:pt x="72" y="42"/>
                  </a:cubicBezTo>
                  <a:cubicBezTo>
                    <a:pt x="72" y="43"/>
                    <a:pt x="71" y="44"/>
                    <a:pt x="71" y="45"/>
                  </a:cubicBezTo>
                  <a:cubicBezTo>
                    <a:pt x="71" y="46"/>
                    <a:pt x="71" y="48"/>
                    <a:pt x="71" y="49"/>
                  </a:cubicBezTo>
                  <a:cubicBezTo>
                    <a:pt x="71" y="49"/>
                    <a:pt x="72" y="50"/>
                    <a:pt x="72" y="51"/>
                  </a:cubicBezTo>
                  <a:cubicBezTo>
                    <a:pt x="72" y="52"/>
                    <a:pt x="73" y="54"/>
                    <a:pt x="73" y="55"/>
                  </a:cubicBezTo>
                  <a:cubicBezTo>
                    <a:pt x="72" y="55"/>
                    <a:pt x="72" y="57"/>
                    <a:pt x="72" y="58"/>
                  </a:cubicBezTo>
                  <a:cubicBezTo>
                    <a:pt x="72" y="59"/>
                    <a:pt x="72" y="60"/>
                    <a:pt x="72" y="60"/>
                  </a:cubicBezTo>
                  <a:cubicBezTo>
                    <a:pt x="72" y="61"/>
                    <a:pt x="74" y="62"/>
                    <a:pt x="74" y="63"/>
                  </a:cubicBezTo>
                  <a:cubicBezTo>
                    <a:pt x="74" y="64"/>
                    <a:pt x="74" y="65"/>
                    <a:pt x="73" y="65"/>
                  </a:cubicBezTo>
                  <a:cubicBezTo>
                    <a:pt x="73" y="65"/>
                    <a:pt x="72" y="66"/>
                    <a:pt x="72" y="67"/>
                  </a:cubicBezTo>
                  <a:cubicBezTo>
                    <a:pt x="72" y="67"/>
                    <a:pt x="72" y="68"/>
                    <a:pt x="72" y="68"/>
                  </a:cubicBezTo>
                  <a:cubicBezTo>
                    <a:pt x="72" y="68"/>
                    <a:pt x="73" y="69"/>
                    <a:pt x="73" y="6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16">
              <a:extLst>
                <a:ext uri="{FF2B5EF4-FFF2-40B4-BE49-F238E27FC236}">
                  <a16:creationId xmlns:a16="http://schemas.microsoft.com/office/drawing/2014/main" id="{53E894B2-2FA8-4997-BDFC-873D865AA839}"/>
                </a:ext>
              </a:extLst>
            </p:cNvPr>
            <p:cNvSpPr>
              <a:spLocks/>
            </p:cNvSpPr>
            <p:nvPr/>
          </p:nvSpPr>
          <p:spPr bwMode="auto">
            <a:xfrm>
              <a:off x="6693216" y="5397816"/>
              <a:ext cx="87337" cy="112291"/>
            </a:xfrm>
            <a:custGeom>
              <a:avLst/>
              <a:gdLst/>
              <a:ahLst/>
              <a:cxnLst>
                <a:cxn ang="0">
                  <a:pos x="25" y="12"/>
                </a:cxn>
                <a:cxn ang="0">
                  <a:pos x="25" y="14"/>
                </a:cxn>
                <a:cxn ang="0">
                  <a:pos x="26" y="15"/>
                </a:cxn>
                <a:cxn ang="0">
                  <a:pos x="28" y="17"/>
                </a:cxn>
                <a:cxn ang="0">
                  <a:pos x="30" y="20"/>
                </a:cxn>
                <a:cxn ang="0">
                  <a:pos x="30" y="23"/>
                </a:cxn>
                <a:cxn ang="0">
                  <a:pos x="30" y="25"/>
                </a:cxn>
                <a:cxn ang="0">
                  <a:pos x="30" y="29"/>
                </a:cxn>
                <a:cxn ang="0">
                  <a:pos x="30" y="33"/>
                </a:cxn>
                <a:cxn ang="0">
                  <a:pos x="29" y="35"/>
                </a:cxn>
                <a:cxn ang="0">
                  <a:pos x="29" y="37"/>
                </a:cxn>
                <a:cxn ang="0">
                  <a:pos x="26" y="37"/>
                </a:cxn>
                <a:cxn ang="0">
                  <a:pos x="25" y="35"/>
                </a:cxn>
                <a:cxn ang="0">
                  <a:pos x="24" y="31"/>
                </a:cxn>
                <a:cxn ang="0">
                  <a:pos x="21" y="29"/>
                </a:cxn>
                <a:cxn ang="0">
                  <a:pos x="20" y="27"/>
                </a:cxn>
                <a:cxn ang="0">
                  <a:pos x="19" y="24"/>
                </a:cxn>
                <a:cxn ang="0">
                  <a:pos x="18" y="22"/>
                </a:cxn>
                <a:cxn ang="0">
                  <a:pos x="17" y="22"/>
                </a:cxn>
                <a:cxn ang="0">
                  <a:pos x="16" y="22"/>
                </a:cxn>
                <a:cxn ang="0">
                  <a:pos x="16" y="24"/>
                </a:cxn>
                <a:cxn ang="0">
                  <a:pos x="15" y="26"/>
                </a:cxn>
                <a:cxn ang="0">
                  <a:pos x="12" y="25"/>
                </a:cxn>
                <a:cxn ang="0">
                  <a:pos x="11" y="23"/>
                </a:cxn>
                <a:cxn ang="0">
                  <a:pos x="8" y="19"/>
                </a:cxn>
                <a:cxn ang="0">
                  <a:pos x="5" y="14"/>
                </a:cxn>
                <a:cxn ang="0">
                  <a:pos x="3" y="10"/>
                </a:cxn>
                <a:cxn ang="0">
                  <a:pos x="0" y="6"/>
                </a:cxn>
                <a:cxn ang="0">
                  <a:pos x="1" y="5"/>
                </a:cxn>
                <a:cxn ang="0">
                  <a:pos x="3" y="3"/>
                </a:cxn>
                <a:cxn ang="0">
                  <a:pos x="4" y="0"/>
                </a:cxn>
                <a:cxn ang="0">
                  <a:pos x="5" y="1"/>
                </a:cxn>
                <a:cxn ang="0">
                  <a:pos x="7" y="3"/>
                </a:cxn>
                <a:cxn ang="0">
                  <a:pos x="9" y="4"/>
                </a:cxn>
                <a:cxn ang="0">
                  <a:pos x="12" y="5"/>
                </a:cxn>
                <a:cxn ang="0">
                  <a:pos x="14" y="4"/>
                </a:cxn>
                <a:cxn ang="0">
                  <a:pos x="15" y="5"/>
                </a:cxn>
                <a:cxn ang="0">
                  <a:pos x="20" y="5"/>
                </a:cxn>
                <a:cxn ang="0">
                  <a:pos x="21" y="7"/>
                </a:cxn>
                <a:cxn ang="0">
                  <a:pos x="22" y="7"/>
                </a:cxn>
                <a:cxn ang="0">
                  <a:pos x="23" y="8"/>
                </a:cxn>
                <a:cxn ang="0">
                  <a:pos x="23" y="10"/>
                </a:cxn>
                <a:cxn ang="0">
                  <a:pos x="25" y="11"/>
                </a:cxn>
                <a:cxn ang="0">
                  <a:pos x="25" y="12"/>
                </a:cxn>
              </a:cxnLst>
              <a:rect l="0" t="0" r="r" b="b"/>
              <a:pathLst>
                <a:path w="30" h="38">
                  <a:moveTo>
                    <a:pt x="25" y="12"/>
                  </a:moveTo>
                  <a:cubicBezTo>
                    <a:pt x="25" y="13"/>
                    <a:pt x="25" y="13"/>
                    <a:pt x="25" y="14"/>
                  </a:cubicBezTo>
                  <a:cubicBezTo>
                    <a:pt x="25" y="14"/>
                    <a:pt x="26" y="15"/>
                    <a:pt x="26" y="15"/>
                  </a:cubicBezTo>
                  <a:cubicBezTo>
                    <a:pt x="26" y="16"/>
                    <a:pt x="27" y="16"/>
                    <a:pt x="28" y="17"/>
                  </a:cubicBezTo>
                  <a:cubicBezTo>
                    <a:pt x="28" y="18"/>
                    <a:pt x="30" y="19"/>
                    <a:pt x="30" y="20"/>
                  </a:cubicBezTo>
                  <a:cubicBezTo>
                    <a:pt x="30" y="21"/>
                    <a:pt x="30" y="22"/>
                    <a:pt x="30" y="23"/>
                  </a:cubicBezTo>
                  <a:cubicBezTo>
                    <a:pt x="30" y="24"/>
                    <a:pt x="30" y="25"/>
                    <a:pt x="30" y="25"/>
                  </a:cubicBezTo>
                  <a:cubicBezTo>
                    <a:pt x="29" y="26"/>
                    <a:pt x="30" y="28"/>
                    <a:pt x="30" y="29"/>
                  </a:cubicBezTo>
                  <a:cubicBezTo>
                    <a:pt x="30" y="30"/>
                    <a:pt x="30" y="32"/>
                    <a:pt x="30" y="33"/>
                  </a:cubicBezTo>
                  <a:cubicBezTo>
                    <a:pt x="29" y="33"/>
                    <a:pt x="29" y="35"/>
                    <a:pt x="29" y="35"/>
                  </a:cubicBezTo>
                  <a:cubicBezTo>
                    <a:pt x="29" y="36"/>
                    <a:pt x="29" y="36"/>
                    <a:pt x="29" y="37"/>
                  </a:cubicBezTo>
                  <a:cubicBezTo>
                    <a:pt x="29" y="37"/>
                    <a:pt x="27" y="38"/>
                    <a:pt x="26" y="37"/>
                  </a:cubicBezTo>
                  <a:cubicBezTo>
                    <a:pt x="26" y="37"/>
                    <a:pt x="25" y="35"/>
                    <a:pt x="25" y="35"/>
                  </a:cubicBezTo>
                  <a:cubicBezTo>
                    <a:pt x="25" y="34"/>
                    <a:pt x="24" y="32"/>
                    <a:pt x="24" y="31"/>
                  </a:cubicBezTo>
                  <a:cubicBezTo>
                    <a:pt x="23" y="30"/>
                    <a:pt x="21" y="30"/>
                    <a:pt x="21" y="29"/>
                  </a:cubicBezTo>
                  <a:cubicBezTo>
                    <a:pt x="20" y="29"/>
                    <a:pt x="20" y="28"/>
                    <a:pt x="20" y="27"/>
                  </a:cubicBezTo>
                  <a:cubicBezTo>
                    <a:pt x="20" y="27"/>
                    <a:pt x="19" y="25"/>
                    <a:pt x="19" y="24"/>
                  </a:cubicBezTo>
                  <a:cubicBezTo>
                    <a:pt x="19" y="24"/>
                    <a:pt x="19" y="22"/>
                    <a:pt x="18" y="22"/>
                  </a:cubicBezTo>
                  <a:cubicBezTo>
                    <a:pt x="18" y="22"/>
                    <a:pt x="17" y="21"/>
                    <a:pt x="17" y="22"/>
                  </a:cubicBezTo>
                  <a:cubicBezTo>
                    <a:pt x="17" y="22"/>
                    <a:pt x="16" y="22"/>
                    <a:pt x="16" y="22"/>
                  </a:cubicBezTo>
                  <a:cubicBezTo>
                    <a:pt x="16" y="23"/>
                    <a:pt x="16" y="24"/>
                    <a:pt x="16" y="24"/>
                  </a:cubicBezTo>
                  <a:cubicBezTo>
                    <a:pt x="16" y="25"/>
                    <a:pt x="16" y="26"/>
                    <a:pt x="15" y="26"/>
                  </a:cubicBezTo>
                  <a:cubicBezTo>
                    <a:pt x="14" y="26"/>
                    <a:pt x="13" y="26"/>
                    <a:pt x="12" y="25"/>
                  </a:cubicBezTo>
                  <a:cubicBezTo>
                    <a:pt x="12" y="25"/>
                    <a:pt x="11" y="24"/>
                    <a:pt x="11" y="23"/>
                  </a:cubicBezTo>
                  <a:cubicBezTo>
                    <a:pt x="10" y="22"/>
                    <a:pt x="9" y="20"/>
                    <a:pt x="8" y="19"/>
                  </a:cubicBezTo>
                  <a:cubicBezTo>
                    <a:pt x="8" y="18"/>
                    <a:pt x="6" y="16"/>
                    <a:pt x="5" y="14"/>
                  </a:cubicBezTo>
                  <a:cubicBezTo>
                    <a:pt x="5" y="13"/>
                    <a:pt x="3" y="11"/>
                    <a:pt x="3" y="10"/>
                  </a:cubicBezTo>
                  <a:cubicBezTo>
                    <a:pt x="2" y="9"/>
                    <a:pt x="1" y="7"/>
                    <a:pt x="0" y="6"/>
                  </a:cubicBezTo>
                  <a:cubicBezTo>
                    <a:pt x="1" y="6"/>
                    <a:pt x="1" y="5"/>
                    <a:pt x="1" y="5"/>
                  </a:cubicBezTo>
                  <a:cubicBezTo>
                    <a:pt x="2" y="4"/>
                    <a:pt x="3" y="3"/>
                    <a:pt x="3" y="3"/>
                  </a:cubicBezTo>
                  <a:cubicBezTo>
                    <a:pt x="3" y="2"/>
                    <a:pt x="3" y="0"/>
                    <a:pt x="4" y="0"/>
                  </a:cubicBezTo>
                  <a:cubicBezTo>
                    <a:pt x="5" y="0"/>
                    <a:pt x="5" y="0"/>
                    <a:pt x="5" y="1"/>
                  </a:cubicBezTo>
                  <a:cubicBezTo>
                    <a:pt x="6" y="1"/>
                    <a:pt x="6" y="3"/>
                    <a:pt x="7" y="3"/>
                  </a:cubicBezTo>
                  <a:cubicBezTo>
                    <a:pt x="7" y="3"/>
                    <a:pt x="8" y="4"/>
                    <a:pt x="9" y="4"/>
                  </a:cubicBezTo>
                  <a:cubicBezTo>
                    <a:pt x="10" y="5"/>
                    <a:pt x="11" y="5"/>
                    <a:pt x="12" y="5"/>
                  </a:cubicBezTo>
                  <a:cubicBezTo>
                    <a:pt x="13" y="5"/>
                    <a:pt x="13" y="4"/>
                    <a:pt x="14" y="4"/>
                  </a:cubicBezTo>
                  <a:cubicBezTo>
                    <a:pt x="14" y="4"/>
                    <a:pt x="15" y="5"/>
                    <a:pt x="15" y="5"/>
                  </a:cubicBezTo>
                  <a:cubicBezTo>
                    <a:pt x="16" y="6"/>
                    <a:pt x="19" y="5"/>
                    <a:pt x="20" y="5"/>
                  </a:cubicBezTo>
                  <a:cubicBezTo>
                    <a:pt x="20" y="6"/>
                    <a:pt x="21" y="7"/>
                    <a:pt x="21" y="7"/>
                  </a:cubicBezTo>
                  <a:cubicBezTo>
                    <a:pt x="21" y="7"/>
                    <a:pt x="22" y="7"/>
                    <a:pt x="22" y="7"/>
                  </a:cubicBezTo>
                  <a:cubicBezTo>
                    <a:pt x="22" y="8"/>
                    <a:pt x="22" y="8"/>
                    <a:pt x="23" y="8"/>
                  </a:cubicBezTo>
                  <a:cubicBezTo>
                    <a:pt x="23" y="9"/>
                    <a:pt x="23" y="10"/>
                    <a:pt x="23" y="10"/>
                  </a:cubicBezTo>
                  <a:cubicBezTo>
                    <a:pt x="24" y="11"/>
                    <a:pt x="25" y="11"/>
                    <a:pt x="25" y="11"/>
                  </a:cubicBezTo>
                  <a:cubicBezTo>
                    <a:pt x="25" y="11"/>
                    <a:pt x="25" y="12"/>
                    <a:pt x="25"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17">
              <a:extLst>
                <a:ext uri="{FF2B5EF4-FFF2-40B4-BE49-F238E27FC236}">
                  <a16:creationId xmlns:a16="http://schemas.microsoft.com/office/drawing/2014/main" id="{D7041C00-6846-4F1C-B7D5-DD49A03B7E6B}"/>
                </a:ext>
              </a:extLst>
            </p:cNvPr>
            <p:cNvSpPr>
              <a:spLocks/>
            </p:cNvSpPr>
            <p:nvPr/>
          </p:nvSpPr>
          <p:spPr bwMode="auto">
            <a:xfrm>
              <a:off x="6633328" y="5382844"/>
              <a:ext cx="74860" cy="144729"/>
            </a:xfrm>
            <a:custGeom>
              <a:avLst/>
              <a:gdLst/>
              <a:ahLst/>
              <a:cxnLst>
                <a:cxn ang="0">
                  <a:pos x="25" y="43"/>
                </a:cxn>
                <a:cxn ang="0">
                  <a:pos x="24" y="46"/>
                </a:cxn>
                <a:cxn ang="0">
                  <a:pos x="21" y="48"/>
                </a:cxn>
                <a:cxn ang="0">
                  <a:pos x="19" y="49"/>
                </a:cxn>
                <a:cxn ang="0">
                  <a:pos x="19" y="49"/>
                </a:cxn>
                <a:cxn ang="0">
                  <a:pos x="18" y="46"/>
                </a:cxn>
                <a:cxn ang="0">
                  <a:pos x="16" y="45"/>
                </a:cxn>
                <a:cxn ang="0">
                  <a:pos x="14" y="43"/>
                </a:cxn>
                <a:cxn ang="0">
                  <a:pos x="13" y="41"/>
                </a:cxn>
                <a:cxn ang="0">
                  <a:pos x="12" y="38"/>
                </a:cxn>
                <a:cxn ang="0">
                  <a:pos x="10" y="37"/>
                </a:cxn>
                <a:cxn ang="0">
                  <a:pos x="9" y="36"/>
                </a:cxn>
                <a:cxn ang="0">
                  <a:pos x="7" y="34"/>
                </a:cxn>
                <a:cxn ang="0">
                  <a:pos x="6" y="32"/>
                </a:cxn>
                <a:cxn ang="0">
                  <a:pos x="5" y="31"/>
                </a:cxn>
                <a:cxn ang="0">
                  <a:pos x="2" y="29"/>
                </a:cxn>
                <a:cxn ang="0">
                  <a:pos x="0" y="28"/>
                </a:cxn>
                <a:cxn ang="0">
                  <a:pos x="0" y="26"/>
                </a:cxn>
                <a:cxn ang="0">
                  <a:pos x="1" y="25"/>
                </a:cxn>
                <a:cxn ang="0">
                  <a:pos x="2" y="25"/>
                </a:cxn>
                <a:cxn ang="0">
                  <a:pos x="4" y="26"/>
                </a:cxn>
                <a:cxn ang="0">
                  <a:pos x="6" y="24"/>
                </a:cxn>
                <a:cxn ang="0">
                  <a:pos x="5" y="21"/>
                </a:cxn>
                <a:cxn ang="0">
                  <a:pos x="4" y="20"/>
                </a:cxn>
                <a:cxn ang="0">
                  <a:pos x="3" y="18"/>
                </a:cxn>
                <a:cxn ang="0">
                  <a:pos x="2" y="16"/>
                </a:cxn>
                <a:cxn ang="0">
                  <a:pos x="1" y="14"/>
                </a:cxn>
                <a:cxn ang="0">
                  <a:pos x="1" y="12"/>
                </a:cxn>
                <a:cxn ang="0">
                  <a:pos x="1" y="10"/>
                </a:cxn>
                <a:cxn ang="0">
                  <a:pos x="1" y="8"/>
                </a:cxn>
                <a:cxn ang="0">
                  <a:pos x="1" y="8"/>
                </a:cxn>
                <a:cxn ang="0">
                  <a:pos x="2" y="5"/>
                </a:cxn>
                <a:cxn ang="0">
                  <a:pos x="2" y="3"/>
                </a:cxn>
                <a:cxn ang="0">
                  <a:pos x="3" y="0"/>
                </a:cxn>
                <a:cxn ang="0">
                  <a:pos x="5" y="0"/>
                </a:cxn>
                <a:cxn ang="0">
                  <a:pos x="6" y="2"/>
                </a:cxn>
                <a:cxn ang="0">
                  <a:pos x="5" y="4"/>
                </a:cxn>
                <a:cxn ang="0">
                  <a:pos x="6" y="6"/>
                </a:cxn>
                <a:cxn ang="0">
                  <a:pos x="7" y="7"/>
                </a:cxn>
                <a:cxn ang="0">
                  <a:pos x="9" y="5"/>
                </a:cxn>
                <a:cxn ang="0">
                  <a:pos x="11" y="6"/>
                </a:cxn>
                <a:cxn ang="0">
                  <a:pos x="13" y="9"/>
                </a:cxn>
                <a:cxn ang="0">
                  <a:pos x="13" y="11"/>
                </a:cxn>
                <a:cxn ang="0">
                  <a:pos x="15" y="13"/>
                </a:cxn>
                <a:cxn ang="0">
                  <a:pos x="17" y="13"/>
                </a:cxn>
                <a:cxn ang="0">
                  <a:pos x="16" y="18"/>
                </a:cxn>
                <a:cxn ang="0">
                  <a:pos x="17" y="23"/>
                </a:cxn>
                <a:cxn ang="0">
                  <a:pos x="18" y="27"/>
                </a:cxn>
                <a:cxn ang="0">
                  <a:pos x="21" y="30"/>
                </a:cxn>
                <a:cxn ang="0">
                  <a:pos x="23" y="34"/>
                </a:cxn>
                <a:cxn ang="0">
                  <a:pos x="24" y="38"/>
                </a:cxn>
                <a:cxn ang="0">
                  <a:pos x="24" y="40"/>
                </a:cxn>
                <a:cxn ang="0">
                  <a:pos x="25" y="43"/>
                </a:cxn>
              </a:cxnLst>
              <a:rect l="0" t="0" r="r" b="b"/>
              <a:pathLst>
                <a:path w="25" h="49">
                  <a:moveTo>
                    <a:pt x="25" y="43"/>
                  </a:moveTo>
                  <a:cubicBezTo>
                    <a:pt x="25" y="44"/>
                    <a:pt x="25" y="45"/>
                    <a:pt x="24" y="46"/>
                  </a:cubicBezTo>
                  <a:cubicBezTo>
                    <a:pt x="24" y="47"/>
                    <a:pt x="22" y="48"/>
                    <a:pt x="21" y="48"/>
                  </a:cubicBezTo>
                  <a:cubicBezTo>
                    <a:pt x="21" y="48"/>
                    <a:pt x="20" y="49"/>
                    <a:pt x="19" y="49"/>
                  </a:cubicBezTo>
                  <a:cubicBezTo>
                    <a:pt x="19" y="49"/>
                    <a:pt x="19" y="49"/>
                    <a:pt x="19" y="49"/>
                  </a:cubicBezTo>
                  <a:cubicBezTo>
                    <a:pt x="18" y="48"/>
                    <a:pt x="18" y="47"/>
                    <a:pt x="18" y="46"/>
                  </a:cubicBezTo>
                  <a:cubicBezTo>
                    <a:pt x="18" y="46"/>
                    <a:pt x="17" y="45"/>
                    <a:pt x="16" y="45"/>
                  </a:cubicBezTo>
                  <a:cubicBezTo>
                    <a:pt x="16" y="44"/>
                    <a:pt x="15" y="44"/>
                    <a:pt x="14" y="43"/>
                  </a:cubicBezTo>
                  <a:cubicBezTo>
                    <a:pt x="14" y="43"/>
                    <a:pt x="14" y="42"/>
                    <a:pt x="13" y="41"/>
                  </a:cubicBezTo>
                  <a:cubicBezTo>
                    <a:pt x="13" y="40"/>
                    <a:pt x="12" y="39"/>
                    <a:pt x="12" y="38"/>
                  </a:cubicBezTo>
                  <a:cubicBezTo>
                    <a:pt x="11" y="38"/>
                    <a:pt x="10" y="37"/>
                    <a:pt x="10" y="37"/>
                  </a:cubicBezTo>
                  <a:cubicBezTo>
                    <a:pt x="10" y="37"/>
                    <a:pt x="9" y="36"/>
                    <a:pt x="9" y="36"/>
                  </a:cubicBezTo>
                  <a:cubicBezTo>
                    <a:pt x="8" y="36"/>
                    <a:pt x="7" y="35"/>
                    <a:pt x="7" y="34"/>
                  </a:cubicBezTo>
                  <a:cubicBezTo>
                    <a:pt x="7" y="33"/>
                    <a:pt x="7" y="32"/>
                    <a:pt x="6" y="32"/>
                  </a:cubicBezTo>
                  <a:cubicBezTo>
                    <a:pt x="6" y="31"/>
                    <a:pt x="5" y="31"/>
                    <a:pt x="5" y="31"/>
                  </a:cubicBezTo>
                  <a:cubicBezTo>
                    <a:pt x="4" y="30"/>
                    <a:pt x="2" y="30"/>
                    <a:pt x="2" y="29"/>
                  </a:cubicBezTo>
                  <a:cubicBezTo>
                    <a:pt x="1" y="29"/>
                    <a:pt x="0" y="28"/>
                    <a:pt x="0" y="28"/>
                  </a:cubicBezTo>
                  <a:cubicBezTo>
                    <a:pt x="0" y="27"/>
                    <a:pt x="0" y="26"/>
                    <a:pt x="0" y="26"/>
                  </a:cubicBezTo>
                  <a:cubicBezTo>
                    <a:pt x="0" y="26"/>
                    <a:pt x="0" y="25"/>
                    <a:pt x="1" y="25"/>
                  </a:cubicBezTo>
                  <a:cubicBezTo>
                    <a:pt x="1" y="25"/>
                    <a:pt x="1" y="25"/>
                    <a:pt x="2" y="25"/>
                  </a:cubicBezTo>
                  <a:cubicBezTo>
                    <a:pt x="2" y="25"/>
                    <a:pt x="3" y="26"/>
                    <a:pt x="4" y="26"/>
                  </a:cubicBezTo>
                  <a:cubicBezTo>
                    <a:pt x="4" y="25"/>
                    <a:pt x="6" y="25"/>
                    <a:pt x="6" y="24"/>
                  </a:cubicBezTo>
                  <a:cubicBezTo>
                    <a:pt x="6" y="24"/>
                    <a:pt x="5" y="22"/>
                    <a:pt x="5" y="21"/>
                  </a:cubicBezTo>
                  <a:cubicBezTo>
                    <a:pt x="5" y="21"/>
                    <a:pt x="4" y="20"/>
                    <a:pt x="4" y="20"/>
                  </a:cubicBezTo>
                  <a:cubicBezTo>
                    <a:pt x="4" y="19"/>
                    <a:pt x="3" y="18"/>
                    <a:pt x="3" y="18"/>
                  </a:cubicBezTo>
                  <a:cubicBezTo>
                    <a:pt x="3" y="17"/>
                    <a:pt x="2" y="16"/>
                    <a:pt x="2" y="16"/>
                  </a:cubicBezTo>
                  <a:cubicBezTo>
                    <a:pt x="2" y="15"/>
                    <a:pt x="2" y="15"/>
                    <a:pt x="1" y="14"/>
                  </a:cubicBezTo>
                  <a:cubicBezTo>
                    <a:pt x="1" y="14"/>
                    <a:pt x="1" y="13"/>
                    <a:pt x="1" y="12"/>
                  </a:cubicBezTo>
                  <a:cubicBezTo>
                    <a:pt x="1" y="12"/>
                    <a:pt x="1" y="10"/>
                    <a:pt x="1" y="10"/>
                  </a:cubicBezTo>
                  <a:cubicBezTo>
                    <a:pt x="1" y="9"/>
                    <a:pt x="1" y="8"/>
                    <a:pt x="1" y="8"/>
                  </a:cubicBezTo>
                  <a:cubicBezTo>
                    <a:pt x="1" y="8"/>
                    <a:pt x="1" y="8"/>
                    <a:pt x="1" y="8"/>
                  </a:cubicBezTo>
                  <a:cubicBezTo>
                    <a:pt x="2" y="7"/>
                    <a:pt x="2" y="6"/>
                    <a:pt x="2" y="5"/>
                  </a:cubicBezTo>
                  <a:cubicBezTo>
                    <a:pt x="2" y="4"/>
                    <a:pt x="2" y="3"/>
                    <a:pt x="2" y="3"/>
                  </a:cubicBezTo>
                  <a:cubicBezTo>
                    <a:pt x="2" y="2"/>
                    <a:pt x="3" y="1"/>
                    <a:pt x="3" y="0"/>
                  </a:cubicBezTo>
                  <a:cubicBezTo>
                    <a:pt x="3" y="0"/>
                    <a:pt x="4" y="0"/>
                    <a:pt x="5" y="0"/>
                  </a:cubicBezTo>
                  <a:cubicBezTo>
                    <a:pt x="5" y="0"/>
                    <a:pt x="6" y="1"/>
                    <a:pt x="6" y="2"/>
                  </a:cubicBezTo>
                  <a:cubicBezTo>
                    <a:pt x="6" y="2"/>
                    <a:pt x="5" y="3"/>
                    <a:pt x="5" y="4"/>
                  </a:cubicBezTo>
                  <a:cubicBezTo>
                    <a:pt x="5" y="4"/>
                    <a:pt x="5" y="6"/>
                    <a:pt x="6" y="6"/>
                  </a:cubicBezTo>
                  <a:cubicBezTo>
                    <a:pt x="6" y="7"/>
                    <a:pt x="7" y="7"/>
                    <a:pt x="7" y="7"/>
                  </a:cubicBezTo>
                  <a:cubicBezTo>
                    <a:pt x="8" y="7"/>
                    <a:pt x="8" y="5"/>
                    <a:pt x="9" y="5"/>
                  </a:cubicBezTo>
                  <a:cubicBezTo>
                    <a:pt x="10" y="5"/>
                    <a:pt x="11" y="6"/>
                    <a:pt x="11" y="6"/>
                  </a:cubicBezTo>
                  <a:cubicBezTo>
                    <a:pt x="12" y="7"/>
                    <a:pt x="13" y="8"/>
                    <a:pt x="13" y="9"/>
                  </a:cubicBezTo>
                  <a:cubicBezTo>
                    <a:pt x="13" y="9"/>
                    <a:pt x="13" y="10"/>
                    <a:pt x="13" y="11"/>
                  </a:cubicBezTo>
                  <a:cubicBezTo>
                    <a:pt x="14" y="11"/>
                    <a:pt x="14" y="13"/>
                    <a:pt x="15" y="13"/>
                  </a:cubicBezTo>
                  <a:cubicBezTo>
                    <a:pt x="15" y="13"/>
                    <a:pt x="16" y="13"/>
                    <a:pt x="17" y="13"/>
                  </a:cubicBezTo>
                  <a:cubicBezTo>
                    <a:pt x="17" y="15"/>
                    <a:pt x="16" y="17"/>
                    <a:pt x="16" y="18"/>
                  </a:cubicBezTo>
                  <a:cubicBezTo>
                    <a:pt x="16" y="19"/>
                    <a:pt x="16" y="22"/>
                    <a:pt x="17" y="23"/>
                  </a:cubicBezTo>
                  <a:cubicBezTo>
                    <a:pt x="17" y="24"/>
                    <a:pt x="18" y="26"/>
                    <a:pt x="18" y="27"/>
                  </a:cubicBezTo>
                  <a:cubicBezTo>
                    <a:pt x="19" y="28"/>
                    <a:pt x="20" y="29"/>
                    <a:pt x="21" y="30"/>
                  </a:cubicBezTo>
                  <a:cubicBezTo>
                    <a:pt x="21" y="31"/>
                    <a:pt x="23" y="33"/>
                    <a:pt x="23" y="34"/>
                  </a:cubicBezTo>
                  <a:cubicBezTo>
                    <a:pt x="23" y="35"/>
                    <a:pt x="24" y="37"/>
                    <a:pt x="24" y="38"/>
                  </a:cubicBezTo>
                  <a:cubicBezTo>
                    <a:pt x="24" y="38"/>
                    <a:pt x="24" y="40"/>
                    <a:pt x="24" y="40"/>
                  </a:cubicBezTo>
                  <a:cubicBezTo>
                    <a:pt x="24" y="41"/>
                    <a:pt x="25" y="42"/>
                    <a:pt x="25" y="4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18">
              <a:extLst>
                <a:ext uri="{FF2B5EF4-FFF2-40B4-BE49-F238E27FC236}">
                  <a16:creationId xmlns:a16="http://schemas.microsoft.com/office/drawing/2014/main" id="{036A4F07-3B51-46B6-B68B-8BEEB5B66FD3}"/>
                </a:ext>
              </a:extLst>
            </p:cNvPr>
            <p:cNvSpPr>
              <a:spLocks/>
            </p:cNvSpPr>
            <p:nvPr/>
          </p:nvSpPr>
          <p:spPr bwMode="auto">
            <a:xfrm>
              <a:off x="6431206" y="5407797"/>
              <a:ext cx="157207" cy="207113"/>
            </a:xfrm>
            <a:custGeom>
              <a:avLst/>
              <a:gdLst/>
              <a:ahLst/>
              <a:cxnLst>
                <a:cxn ang="0">
                  <a:pos x="47" y="16"/>
                </a:cxn>
                <a:cxn ang="0">
                  <a:pos x="49" y="21"/>
                </a:cxn>
                <a:cxn ang="0">
                  <a:pos x="50" y="28"/>
                </a:cxn>
                <a:cxn ang="0">
                  <a:pos x="48" y="31"/>
                </a:cxn>
                <a:cxn ang="0">
                  <a:pos x="52" y="37"/>
                </a:cxn>
                <a:cxn ang="0">
                  <a:pos x="53" y="40"/>
                </a:cxn>
                <a:cxn ang="0">
                  <a:pos x="52" y="42"/>
                </a:cxn>
                <a:cxn ang="0">
                  <a:pos x="47" y="43"/>
                </a:cxn>
                <a:cxn ang="0">
                  <a:pos x="41" y="44"/>
                </a:cxn>
                <a:cxn ang="0">
                  <a:pos x="36" y="45"/>
                </a:cxn>
                <a:cxn ang="0">
                  <a:pos x="37" y="49"/>
                </a:cxn>
                <a:cxn ang="0">
                  <a:pos x="36" y="53"/>
                </a:cxn>
                <a:cxn ang="0">
                  <a:pos x="34" y="55"/>
                </a:cxn>
                <a:cxn ang="0">
                  <a:pos x="38" y="61"/>
                </a:cxn>
                <a:cxn ang="0">
                  <a:pos x="39" y="66"/>
                </a:cxn>
                <a:cxn ang="0">
                  <a:pos x="35" y="68"/>
                </a:cxn>
                <a:cxn ang="0">
                  <a:pos x="29" y="70"/>
                </a:cxn>
                <a:cxn ang="0">
                  <a:pos x="26" y="67"/>
                </a:cxn>
                <a:cxn ang="0">
                  <a:pos x="23" y="68"/>
                </a:cxn>
                <a:cxn ang="0">
                  <a:pos x="19" y="61"/>
                </a:cxn>
                <a:cxn ang="0">
                  <a:pos x="19" y="57"/>
                </a:cxn>
                <a:cxn ang="0">
                  <a:pos x="17" y="58"/>
                </a:cxn>
                <a:cxn ang="0">
                  <a:pos x="15" y="56"/>
                </a:cxn>
                <a:cxn ang="0">
                  <a:pos x="13" y="51"/>
                </a:cxn>
                <a:cxn ang="0">
                  <a:pos x="10" y="51"/>
                </a:cxn>
                <a:cxn ang="0">
                  <a:pos x="8" y="50"/>
                </a:cxn>
                <a:cxn ang="0">
                  <a:pos x="8" y="48"/>
                </a:cxn>
                <a:cxn ang="0">
                  <a:pos x="5" y="48"/>
                </a:cxn>
                <a:cxn ang="0">
                  <a:pos x="5" y="42"/>
                </a:cxn>
                <a:cxn ang="0">
                  <a:pos x="7" y="37"/>
                </a:cxn>
                <a:cxn ang="0">
                  <a:pos x="10" y="34"/>
                </a:cxn>
                <a:cxn ang="0">
                  <a:pos x="6" y="30"/>
                </a:cxn>
                <a:cxn ang="0">
                  <a:pos x="5" y="25"/>
                </a:cxn>
                <a:cxn ang="0">
                  <a:pos x="1" y="17"/>
                </a:cxn>
                <a:cxn ang="0">
                  <a:pos x="2" y="14"/>
                </a:cxn>
                <a:cxn ang="0">
                  <a:pos x="5" y="11"/>
                </a:cxn>
                <a:cxn ang="0">
                  <a:pos x="3" y="6"/>
                </a:cxn>
                <a:cxn ang="0">
                  <a:pos x="4" y="4"/>
                </a:cxn>
                <a:cxn ang="0">
                  <a:pos x="9" y="3"/>
                </a:cxn>
                <a:cxn ang="0">
                  <a:pos x="15" y="0"/>
                </a:cxn>
                <a:cxn ang="0">
                  <a:pos x="21" y="1"/>
                </a:cxn>
                <a:cxn ang="0">
                  <a:pos x="18" y="4"/>
                </a:cxn>
                <a:cxn ang="0">
                  <a:pos x="15" y="7"/>
                </a:cxn>
                <a:cxn ang="0">
                  <a:pos x="18" y="11"/>
                </a:cxn>
                <a:cxn ang="0">
                  <a:pos x="20" y="13"/>
                </a:cxn>
                <a:cxn ang="0">
                  <a:pos x="24" y="11"/>
                </a:cxn>
                <a:cxn ang="0">
                  <a:pos x="26" y="8"/>
                </a:cxn>
                <a:cxn ang="0">
                  <a:pos x="29" y="10"/>
                </a:cxn>
                <a:cxn ang="0">
                  <a:pos x="35" y="9"/>
                </a:cxn>
                <a:cxn ang="0">
                  <a:pos x="40" y="11"/>
                </a:cxn>
                <a:cxn ang="0">
                  <a:pos x="45" y="12"/>
                </a:cxn>
                <a:cxn ang="0">
                  <a:pos x="47" y="16"/>
                </a:cxn>
              </a:cxnLst>
              <a:rect l="0" t="0" r="r" b="b"/>
              <a:pathLst>
                <a:path w="53" h="70">
                  <a:moveTo>
                    <a:pt x="47" y="16"/>
                  </a:moveTo>
                  <a:cubicBezTo>
                    <a:pt x="47" y="16"/>
                    <a:pt x="47" y="16"/>
                    <a:pt x="47" y="16"/>
                  </a:cubicBezTo>
                  <a:cubicBezTo>
                    <a:pt x="47" y="17"/>
                    <a:pt x="48" y="18"/>
                    <a:pt x="48" y="19"/>
                  </a:cubicBezTo>
                  <a:cubicBezTo>
                    <a:pt x="48" y="19"/>
                    <a:pt x="49" y="20"/>
                    <a:pt x="49" y="21"/>
                  </a:cubicBezTo>
                  <a:cubicBezTo>
                    <a:pt x="50" y="22"/>
                    <a:pt x="50" y="24"/>
                    <a:pt x="50" y="24"/>
                  </a:cubicBezTo>
                  <a:cubicBezTo>
                    <a:pt x="50" y="25"/>
                    <a:pt x="50" y="27"/>
                    <a:pt x="50" y="28"/>
                  </a:cubicBezTo>
                  <a:cubicBezTo>
                    <a:pt x="50" y="28"/>
                    <a:pt x="49" y="29"/>
                    <a:pt x="48" y="30"/>
                  </a:cubicBezTo>
                  <a:cubicBezTo>
                    <a:pt x="48" y="30"/>
                    <a:pt x="48" y="31"/>
                    <a:pt x="48" y="31"/>
                  </a:cubicBezTo>
                  <a:cubicBezTo>
                    <a:pt x="48" y="32"/>
                    <a:pt x="49" y="34"/>
                    <a:pt x="50" y="34"/>
                  </a:cubicBezTo>
                  <a:cubicBezTo>
                    <a:pt x="50" y="35"/>
                    <a:pt x="52" y="36"/>
                    <a:pt x="52" y="37"/>
                  </a:cubicBezTo>
                  <a:cubicBezTo>
                    <a:pt x="52" y="37"/>
                    <a:pt x="53" y="38"/>
                    <a:pt x="53" y="38"/>
                  </a:cubicBezTo>
                  <a:cubicBezTo>
                    <a:pt x="53" y="39"/>
                    <a:pt x="53" y="40"/>
                    <a:pt x="53" y="40"/>
                  </a:cubicBezTo>
                  <a:cubicBezTo>
                    <a:pt x="53" y="41"/>
                    <a:pt x="53" y="41"/>
                    <a:pt x="53" y="42"/>
                  </a:cubicBezTo>
                  <a:cubicBezTo>
                    <a:pt x="53" y="42"/>
                    <a:pt x="52" y="42"/>
                    <a:pt x="52" y="42"/>
                  </a:cubicBezTo>
                  <a:cubicBezTo>
                    <a:pt x="51" y="42"/>
                    <a:pt x="50" y="43"/>
                    <a:pt x="50" y="43"/>
                  </a:cubicBezTo>
                  <a:cubicBezTo>
                    <a:pt x="49" y="43"/>
                    <a:pt x="48" y="43"/>
                    <a:pt x="47" y="43"/>
                  </a:cubicBezTo>
                  <a:cubicBezTo>
                    <a:pt x="47" y="43"/>
                    <a:pt x="45" y="44"/>
                    <a:pt x="44" y="44"/>
                  </a:cubicBezTo>
                  <a:cubicBezTo>
                    <a:pt x="43" y="44"/>
                    <a:pt x="42" y="44"/>
                    <a:pt x="41" y="44"/>
                  </a:cubicBezTo>
                  <a:cubicBezTo>
                    <a:pt x="41" y="44"/>
                    <a:pt x="39" y="43"/>
                    <a:pt x="39" y="43"/>
                  </a:cubicBezTo>
                  <a:cubicBezTo>
                    <a:pt x="38" y="43"/>
                    <a:pt x="37" y="44"/>
                    <a:pt x="36" y="45"/>
                  </a:cubicBezTo>
                  <a:cubicBezTo>
                    <a:pt x="36" y="45"/>
                    <a:pt x="36" y="46"/>
                    <a:pt x="36" y="46"/>
                  </a:cubicBezTo>
                  <a:cubicBezTo>
                    <a:pt x="36" y="47"/>
                    <a:pt x="37" y="49"/>
                    <a:pt x="37" y="49"/>
                  </a:cubicBezTo>
                  <a:cubicBezTo>
                    <a:pt x="37" y="50"/>
                    <a:pt x="37" y="51"/>
                    <a:pt x="37" y="52"/>
                  </a:cubicBezTo>
                  <a:cubicBezTo>
                    <a:pt x="37" y="52"/>
                    <a:pt x="36" y="53"/>
                    <a:pt x="36" y="53"/>
                  </a:cubicBezTo>
                  <a:cubicBezTo>
                    <a:pt x="36" y="53"/>
                    <a:pt x="34" y="53"/>
                    <a:pt x="34" y="53"/>
                  </a:cubicBezTo>
                  <a:cubicBezTo>
                    <a:pt x="34" y="53"/>
                    <a:pt x="34" y="54"/>
                    <a:pt x="34" y="55"/>
                  </a:cubicBezTo>
                  <a:cubicBezTo>
                    <a:pt x="35" y="55"/>
                    <a:pt x="36" y="56"/>
                    <a:pt x="37" y="56"/>
                  </a:cubicBezTo>
                  <a:cubicBezTo>
                    <a:pt x="37" y="57"/>
                    <a:pt x="37" y="60"/>
                    <a:pt x="38" y="61"/>
                  </a:cubicBezTo>
                  <a:cubicBezTo>
                    <a:pt x="38" y="61"/>
                    <a:pt x="37" y="63"/>
                    <a:pt x="38" y="64"/>
                  </a:cubicBezTo>
                  <a:cubicBezTo>
                    <a:pt x="38" y="64"/>
                    <a:pt x="39" y="65"/>
                    <a:pt x="39" y="66"/>
                  </a:cubicBezTo>
                  <a:cubicBezTo>
                    <a:pt x="39" y="67"/>
                    <a:pt x="39" y="68"/>
                    <a:pt x="38" y="68"/>
                  </a:cubicBezTo>
                  <a:cubicBezTo>
                    <a:pt x="38" y="69"/>
                    <a:pt x="35" y="69"/>
                    <a:pt x="35" y="68"/>
                  </a:cubicBezTo>
                  <a:cubicBezTo>
                    <a:pt x="34" y="68"/>
                    <a:pt x="32" y="68"/>
                    <a:pt x="32" y="68"/>
                  </a:cubicBezTo>
                  <a:cubicBezTo>
                    <a:pt x="31" y="68"/>
                    <a:pt x="30" y="70"/>
                    <a:pt x="29" y="70"/>
                  </a:cubicBezTo>
                  <a:cubicBezTo>
                    <a:pt x="29" y="70"/>
                    <a:pt x="27" y="69"/>
                    <a:pt x="27" y="69"/>
                  </a:cubicBezTo>
                  <a:cubicBezTo>
                    <a:pt x="27" y="68"/>
                    <a:pt x="26" y="67"/>
                    <a:pt x="26" y="67"/>
                  </a:cubicBezTo>
                  <a:cubicBezTo>
                    <a:pt x="26" y="67"/>
                    <a:pt x="24" y="67"/>
                    <a:pt x="24" y="67"/>
                  </a:cubicBezTo>
                  <a:cubicBezTo>
                    <a:pt x="24" y="67"/>
                    <a:pt x="23" y="68"/>
                    <a:pt x="23" y="68"/>
                  </a:cubicBezTo>
                  <a:cubicBezTo>
                    <a:pt x="21" y="66"/>
                    <a:pt x="20" y="65"/>
                    <a:pt x="20" y="64"/>
                  </a:cubicBezTo>
                  <a:cubicBezTo>
                    <a:pt x="19" y="63"/>
                    <a:pt x="19" y="62"/>
                    <a:pt x="19" y="61"/>
                  </a:cubicBezTo>
                  <a:cubicBezTo>
                    <a:pt x="18" y="60"/>
                    <a:pt x="19" y="59"/>
                    <a:pt x="19" y="59"/>
                  </a:cubicBezTo>
                  <a:cubicBezTo>
                    <a:pt x="19" y="58"/>
                    <a:pt x="19" y="57"/>
                    <a:pt x="19" y="57"/>
                  </a:cubicBezTo>
                  <a:cubicBezTo>
                    <a:pt x="19" y="57"/>
                    <a:pt x="18" y="57"/>
                    <a:pt x="18" y="57"/>
                  </a:cubicBezTo>
                  <a:cubicBezTo>
                    <a:pt x="18" y="57"/>
                    <a:pt x="17" y="58"/>
                    <a:pt x="17" y="58"/>
                  </a:cubicBezTo>
                  <a:cubicBezTo>
                    <a:pt x="17" y="58"/>
                    <a:pt x="16" y="58"/>
                    <a:pt x="16" y="58"/>
                  </a:cubicBezTo>
                  <a:cubicBezTo>
                    <a:pt x="15" y="58"/>
                    <a:pt x="15" y="57"/>
                    <a:pt x="15" y="56"/>
                  </a:cubicBezTo>
                  <a:cubicBezTo>
                    <a:pt x="14" y="55"/>
                    <a:pt x="14" y="54"/>
                    <a:pt x="14" y="54"/>
                  </a:cubicBezTo>
                  <a:cubicBezTo>
                    <a:pt x="14" y="53"/>
                    <a:pt x="13" y="52"/>
                    <a:pt x="13" y="51"/>
                  </a:cubicBezTo>
                  <a:cubicBezTo>
                    <a:pt x="12" y="51"/>
                    <a:pt x="12" y="50"/>
                    <a:pt x="11" y="50"/>
                  </a:cubicBezTo>
                  <a:cubicBezTo>
                    <a:pt x="11" y="50"/>
                    <a:pt x="10" y="51"/>
                    <a:pt x="10" y="51"/>
                  </a:cubicBezTo>
                  <a:cubicBezTo>
                    <a:pt x="9" y="51"/>
                    <a:pt x="8" y="51"/>
                    <a:pt x="8" y="51"/>
                  </a:cubicBezTo>
                  <a:cubicBezTo>
                    <a:pt x="7" y="51"/>
                    <a:pt x="7" y="50"/>
                    <a:pt x="8" y="50"/>
                  </a:cubicBezTo>
                  <a:cubicBezTo>
                    <a:pt x="8" y="49"/>
                    <a:pt x="9" y="49"/>
                    <a:pt x="9" y="49"/>
                  </a:cubicBezTo>
                  <a:cubicBezTo>
                    <a:pt x="9" y="48"/>
                    <a:pt x="8" y="48"/>
                    <a:pt x="8" y="48"/>
                  </a:cubicBezTo>
                  <a:cubicBezTo>
                    <a:pt x="7" y="47"/>
                    <a:pt x="6" y="48"/>
                    <a:pt x="5" y="48"/>
                  </a:cubicBezTo>
                  <a:cubicBezTo>
                    <a:pt x="5" y="48"/>
                    <a:pt x="5" y="48"/>
                    <a:pt x="5" y="48"/>
                  </a:cubicBezTo>
                  <a:cubicBezTo>
                    <a:pt x="5" y="47"/>
                    <a:pt x="5" y="46"/>
                    <a:pt x="5" y="46"/>
                  </a:cubicBezTo>
                  <a:cubicBezTo>
                    <a:pt x="5" y="45"/>
                    <a:pt x="5" y="43"/>
                    <a:pt x="5" y="42"/>
                  </a:cubicBezTo>
                  <a:cubicBezTo>
                    <a:pt x="5" y="41"/>
                    <a:pt x="5" y="40"/>
                    <a:pt x="5" y="39"/>
                  </a:cubicBezTo>
                  <a:cubicBezTo>
                    <a:pt x="5" y="39"/>
                    <a:pt x="6" y="38"/>
                    <a:pt x="7" y="37"/>
                  </a:cubicBezTo>
                  <a:cubicBezTo>
                    <a:pt x="7" y="37"/>
                    <a:pt x="9" y="36"/>
                    <a:pt x="9" y="36"/>
                  </a:cubicBezTo>
                  <a:cubicBezTo>
                    <a:pt x="10" y="35"/>
                    <a:pt x="10" y="34"/>
                    <a:pt x="10" y="34"/>
                  </a:cubicBezTo>
                  <a:cubicBezTo>
                    <a:pt x="10" y="33"/>
                    <a:pt x="10" y="31"/>
                    <a:pt x="9" y="31"/>
                  </a:cubicBezTo>
                  <a:cubicBezTo>
                    <a:pt x="9" y="30"/>
                    <a:pt x="7" y="31"/>
                    <a:pt x="6" y="30"/>
                  </a:cubicBezTo>
                  <a:cubicBezTo>
                    <a:pt x="6" y="30"/>
                    <a:pt x="5" y="29"/>
                    <a:pt x="5" y="28"/>
                  </a:cubicBezTo>
                  <a:cubicBezTo>
                    <a:pt x="4" y="28"/>
                    <a:pt x="5" y="26"/>
                    <a:pt x="5" y="25"/>
                  </a:cubicBezTo>
                  <a:cubicBezTo>
                    <a:pt x="4" y="24"/>
                    <a:pt x="3" y="22"/>
                    <a:pt x="3" y="20"/>
                  </a:cubicBezTo>
                  <a:cubicBezTo>
                    <a:pt x="2" y="19"/>
                    <a:pt x="2" y="18"/>
                    <a:pt x="1" y="17"/>
                  </a:cubicBezTo>
                  <a:cubicBezTo>
                    <a:pt x="1" y="16"/>
                    <a:pt x="0" y="16"/>
                    <a:pt x="0" y="16"/>
                  </a:cubicBezTo>
                  <a:cubicBezTo>
                    <a:pt x="1" y="15"/>
                    <a:pt x="1" y="14"/>
                    <a:pt x="2" y="14"/>
                  </a:cubicBezTo>
                  <a:cubicBezTo>
                    <a:pt x="2" y="13"/>
                    <a:pt x="4" y="13"/>
                    <a:pt x="5" y="13"/>
                  </a:cubicBezTo>
                  <a:cubicBezTo>
                    <a:pt x="5" y="12"/>
                    <a:pt x="5" y="11"/>
                    <a:pt x="5" y="11"/>
                  </a:cubicBezTo>
                  <a:cubicBezTo>
                    <a:pt x="5" y="10"/>
                    <a:pt x="5" y="9"/>
                    <a:pt x="5" y="8"/>
                  </a:cubicBezTo>
                  <a:cubicBezTo>
                    <a:pt x="4" y="7"/>
                    <a:pt x="3" y="7"/>
                    <a:pt x="3" y="6"/>
                  </a:cubicBezTo>
                  <a:cubicBezTo>
                    <a:pt x="2" y="6"/>
                    <a:pt x="2" y="5"/>
                    <a:pt x="3" y="5"/>
                  </a:cubicBezTo>
                  <a:cubicBezTo>
                    <a:pt x="3" y="4"/>
                    <a:pt x="4" y="4"/>
                    <a:pt x="4" y="4"/>
                  </a:cubicBezTo>
                  <a:cubicBezTo>
                    <a:pt x="5" y="4"/>
                    <a:pt x="6" y="4"/>
                    <a:pt x="6" y="4"/>
                  </a:cubicBezTo>
                  <a:cubicBezTo>
                    <a:pt x="7" y="4"/>
                    <a:pt x="8" y="4"/>
                    <a:pt x="9" y="3"/>
                  </a:cubicBezTo>
                  <a:cubicBezTo>
                    <a:pt x="9" y="3"/>
                    <a:pt x="10" y="2"/>
                    <a:pt x="11" y="2"/>
                  </a:cubicBezTo>
                  <a:cubicBezTo>
                    <a:pt x="12" y="1"/>
                    <a:pt x="14" y="0"/>
                    <a:pt x="15" y="0"/>
                  </a:cubicBezTo>
                  <a:cubicBezTo>
                    <a:pt x="16" y="0"/>
                    <a:pt x="17" y="0"/>
                    <a:pt x="18" y="1"/>
                  </a:cubicBezTo>
                  <a:cubicBezTo>
                    <a:pt x="19" y="1"/>
                    <a:pt x="20" y="1"/>
                    <a:pt x="21" y="1"/>
                  </a:cubicBezTo>
                  <a:cubicBezTo>
                    <a:pt x="21" y="1"/>
                    <a:pt x="20" y="2"/>
                    <a:pt x="20" y="2"/>
                  </a:cubicBezTo>
                  <a:cubicBezTo>
                    <a:pt x="20" y="3"/>
                    <a:pt x="19" y="4"/>
                    <a:pt x="18" y="4"/>
                  </a:cubicBezTo>
                  <a:cubicBezTo>
                    <a:pt x="17" y="5"/>
                    <a:pt x="16" y="5"/>
                    <a:pt x="16" y="6"/>
                  </a:cubicBezTo>
                  <a:cubicBezTo>
                    <a:pt x="15" y="6"/>
                    <a:pt x="15" y="7"/>
                    <a:pt x="15" y="7"/>
                  </a:cubicBezTo>
                  <a:cubicBezTo>
                    <a:pt x="15" y="8"/>
                    <a:pt x="15" y="9"/>
                    <a:pt x="15" y="9"/>
                  </a:cubicBezTo>
                  <a:cubicBezTo>
                    <a:pt x="16" y="10"/>
                    <a:pt x="17" y="10"/>
                    <a:pt x="18" y="11"/>
                  </a:cubicBezTo>
                  <a:cubicBezTo>
                    <a:pt x="18" y="11"/>
                    <a:pt x="17" y="13"/>
                    <a:pt x="18" y="13"/>
                  </a:cubicBezTo>
                  <a:cubicBezTo>
                    <a:pt x="18" y="13"/>
                    <a:pt x="19" y="13"/>
                    <a:pt x="20" y="13"/>
                  </a:cubicBezTo>
                  <a:cubicBezTo>
                    <a:pt x="20" y="12"/>
                    <a:pt x="21" y="11"/>
                    <a:pt x="22" y="11"/>
                  </a:cubicBezTo>
                  <a:cubicBezTo>
                    <a:pt x="22" y="11"/>
                    <a:pt x="24" y="11"/>
                    <a:pt x="24" y="11"/>
                  </a:cubicBezTo>
                  <a:cubicBezTo>
                    <a:pt x="25" y="11"/>
                    <a:pt x="25" y="10"/>
                    <a:pt x="26" y="10"/>
                  </a:cubicBezTo>
                  <a:cubicBezTo>
                    <a:pt x="26" y="10"/>
                    <a:pt x="26" y="8"/>
                    <a:pt x="26" y="8"/>
                  </a:cubicBezTo>
                  <a:cubicBezTo>
                    <a:pt x="27" y="8"/>
                    <a:pt x="28" y="8"/>
                    <a:pt x="28" y="8"/>
                  </a:cubicBezTo>
                  <a:cubicBezTo>
                    <a:pt x="29" y="8"/>
                    <a:pt x="29" y="10"/>
                    <a:pt x="29" y="10"/>
                  </a:cubicBezTo>
                  <a:cubicBezTo>
                    <a:pt x="30" y="10"/>
                    <a:pt x="32" y="10"/>
                    <a:pt x="33" y="10"/>
                  </a:cubicBezTo>
                  <a:cubicBezTo>
                    <a:pt x="33" y="10"/>
                    <a:pt x="34" y="9"/>
                    <a:pt x="35" y="9"/>
                  </a:cubicBezTo>
                  <a:cubicBezTo>
                    <a:pt x="35" y="9"/>
                    <a:pt x="36" y="9"/>
                    <a:pt x="37" y="9"/>
                  </a:cubicBezTo>
                  <a:cubicBezTo>
                    <a:pt x="38" y="9"/>
                    <a:pt x="39" y="10"/>
                    <a:pt x="40" y="11"/>
                  </a:cubicBezTo>
                  <a:cubicBezTo>
                    <a:pt x="41" y="11"/>
                    <a:pt x="42" y="11"/>
                    <a:pt x="43" y="11"/>
                  </a:cubicBezTo>
                  <a:cubicBezTo>
                    <a:pt x="44" y="11"/>
                    <a:pt x="45" y="12"/>
                    <a:pt x="45" y="12"/>
                  </a:cubicBezTo>
                  <a:cubicBezTo>
                    <a:pt x="46" y="12"/>
                    <a:pt x="46" y="13"/>
                    <a:pt x="47" y="13"/>
                  </a:cubicBezTo>
                  <a:cubicBezTo>
                    <a:pt x="47" y="14"/>
                    <a:pt x="46" y="15"/>
                    <a:pt x="47"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19">
              <a:extLst>
                <a:ext uri="{FF2B5EF4-FFF2-40B4-BE49-F238E27FC236}">
                  <a16:creationId xmlns:a16="http://schemas.microsoft.com/office/drawing/2014/main" id="{9A21411B-6918-47BA-B963-0D50DE5DF919}"/>
                </a:ext>
              </a:extLst>
            </p:cNvPr>
            <p:cNvSpPr>
              <a:spLocks/>
            </p:cNvSpPr>
            <p:nvPr/>
          </p:nvSpPr>
          <p:spPr bwMode="auto">
            <a:xfrm>
              <a:off x="6501075" y="5532564"/>
              <a:ext cx="119776" cy="127263"/>
            </a:xfrm>
            <a:custGeom>
              <a:avLst/>
              <a:gdLst/>
              <a:ahLst/>
              <a:cxnLst>
                <a:cxn ang="0">
                  <a:pos x="41" y="25"/>
                </a:cxn>
                <a:cxn ang="0">
                  <a:pos x="39" y="29"/>
                </a:cxn>
                <a:cxn ang="0">
                  <a:pos x="38" y="33"/>
                </a:cxn>
                <a:cxn ang="0">
                  <a:pos x="36" y="35"/>
                </a:cxn>
                <a:cxn ang="0">
                  <a:pos x="31" y="34"/>
                </a:cxn>
                <a:cxn ang="0">
                  <a:pos x="28" y="34"/>
                </a:cxn>
                <a:cxn ang="0">
                  <a:pos x="26" y="36"/>
                </a:cxn>
                <a:cxn ang="0">
                  <a:pos x="23" y="39"/>
                </a:cxn>
                <a:cxn ang="0">
                  <a:pos x="20" y="39"/>
                </a:cxn>
                <a:cxn ang="0">
                  <a:pos x="17" y="39"/>
                </a:cxn>
                <a:cxn ang="0">
                  <a:pos x="13" y="37"/>
                </a:cxn>
                <a:cxn ang="0">
                  <a:pos x="12" y="41"/>
                </a:cxn>
                <a:cxn ang="0">
                  <a:pos x="9" y="42"/>
                </a:cxn>
                <a:cxn ang="0">
                  <a:pos x="5" y="36"/>
                </a:cxn>
                <a:cxn ang="0">
                  <a:pos x="2" y="28"/>
                </a:cxn>
                <a:cxn ang="0">
                  <a:pos x="1" y="25"/>
                </a:cxn>
                <a:cxn ang="0">
                  <a:pos x="4" y="27"/>
                </a:cxn>
                <a:cxn ang="0">
                  <a:pos x="9" y="26"/>
                </a:cxn>
                <a:cxn ang="0">
                  <a:pos x="15" y="26"/>
                </a:cxn>
                <a:cxn ang="0">
                  <a:pos x="15" y="22"/>
                </a:cxn>
                <a:cxn ang="0">
                  <a:pos x="14" y="14"/>
                </a:cxn>
                <a:cxn ang="0">
                  <a:pos x="11" y="11"/>
                </a:cxn>
                <a:cxn ang="0">
                  <a:pos x="14" y="10"/>
                </a:cxn>
                <a:cxn ang="0">
                  <a:pos x="13" y="4"/>
                </a:cxn>
                <a:cxn ang="0">
                  <a:pos x="16" y="1"/>
                </a:cxn>
                <a:cxn ang="0">
                  <a:pos x="21" y="2"/>
                </a:cxn>
                <a:cxn ang="0">
                  <a:pos x="27" y="1"/>
                </a:cxn>
                <a:cxn ang="0">
                  <a:pos x="30" y="0"/>
                </a:cxn>
                <a:cxn ang="0">
                  <a:pos x="34" y="3"/>
                </a:cxn>
                <a:cxn ang="0">
                  <a:pos x="38" y="7"/>
                </a:cxn>
                <a:cxn ang="0">
                  <a:pos x="41" y="12"/>
                </a:cxn>
                <a:cxn ang="0">
                  <a:pos x="39" y="17"/>
                </a:cxn>
                <a:cxn ang="0">
                  <a:pos x="39" y="21"/>
                </a:cxn>
              </a:cxnLst>
              <a:rect l="0" t="0" r="r" b="b"/>
              <a:pathLst>
                <a:path w="41" h="43">
                  <a:moveTo>
                    <a:pt x="41" y="23"/>
                  </a:moveTo>
                  <a:cubicBezTo>
                    <a:pt x="41" y="23"/>
                    <a:pt x="41" y="24"/>
                    <a:pt x="41" y="25"/>
                  </a:cubicBezTo>
                  <a:cubicBezTo>
                    <a:pt x="41" y="25"/>
                    <a:pt x="40" y="26"/>
                    <a:pt x="39" y="26"/>
                  </a:cubicBezTo>
                  <a:cubicBezTo>
                    <a:pt x="39" y="27"/>
                    <a:pt x="39" y="28"/>
                    <a:pt x="39" y="29"/>
                  </a:cubicBezTo>
                  <a:cubicBezTo>
                    <a:pt x="39" y="29"/>
                    <a:pt x="38" y="31"/>
                    <a:pt x="38" y="31"/>
                  </a:cubicBezTo>
                  <a:cubicBezTo>
                    <a:pt x="38" y="32"/>
                    <a:pt x="38" y="33"/>
                    <a:pt x="38" y="33"/>
                  </a:cubicBezTo>
                  <a:cubicBezTo>
                    <a:pt x="38" y="34"/>
                    <a:pt x="37" y="34"/>
                    <a:pt x="37" y="35"/>
                  </a:cubicBezTo>
                  <a:cubicBezTo>
                    <a:pt x="36" y="35"/>
                    <a:pt x="36" y="35"/>
                    <a:pt x="36" y="35"/>
                  </a:cubicBezTo>
                  <a:cubicBezTo>
                    <a:pt x="35" y="35"/>
                    <a:pt x="34" y="35"/>
                    <a:pt x="34" y="35"/>
                  </a:cubicBezTo>
                  <a:cubicBezTo>
                    <a:pt x="33" y="34"/>
                    <a:pt x="32" y="34"/>
                    <a:pt x="31" y="34"/>
                  </a:cubicBezTo>
                  <a:cubicBezTo>
                    <a:pt x="31" y="34"/>
                    <a:pt x="30" y="34"/>
                    <a:pt x="30" y="34"/>
                  </a:cubicBezTo>
                  <a:cubicBezTo>
                    <a:pt x="29" y="34"/>
                    <a:pt x="28" y="34"/>
                    <a:pt x="28" y="34"/>
                  </a:cubicBezTo>
                  <a:cubicBezTo>
                    <a:pt x="27" y="34"/>
                    <a:pt x="26" y="34"/>
                    <a:pt x="26" y="34"/>
                  </a:cubicBezTo>
                  <a:cubicBezTo>
                    <a:pt x="26" y="34"/>
                    <a:pt x="26" y="35"/>
                    <a:pt x="26" y="36"/>
                  </a:cubicBezTo>
                  <a:cubicBezTo>
                    <a:pt x="25" y="36"/>
                    <a:pt x="25" y="37"/>
                    <a:pt x="24" y="38"/>
                  </a:cubicBezTo>
                  <a:cubicBezTo>
                    <a:pt x="24" y="38"/>
                    <a:pt x="23" y="38"/>
                    <a:pt x="23" y="39"/>
                  </a:cubicBezTo>
                  <a:cubicBezTo>
                    <a:pt x="23" y="39"/>
                    <a:pt x="21" y="39"/>
                    <a:pt x="21" y="39"/>
                  </a:cubicBezTo>
                  <a:cubicBezTo>
                    <a:pt x="21" y="39"/>
                    <a:pt x="20" y="39"/>
                    <a:pt x="20" y="39"/>
                  </a:cubicBezTo>
                  <a:cubicBezTo>
                    <a:pt x="20" y="39"/>
                    <a:pt x="20" y="39"/>
                    <a:pt x="20" y="39"/>
                  </a:cubicBezTo>
                  <a:cubicBezTo>
                    <a:pt x="20" y="38"/>
                    <a:pt x="18" y="39"/>
                    <a:pt x="17" y="39"/>
                  </a:cubicBezTo>
                  <a:cubicBezTo>
                    <a:pt x="16" y="39"/>
                    <a:pt x="15" y="38"/>
                    <a:pt x="14" y="38"/>
                  </a:cubicBezTo>
                  <a:cubicBezTo>
                    <a:pt x="14" y="38"/>
                    <a:pt x="13" y="37"/>
                    <a:pt x="13" y="37"/>
                  </a:cubicBezTo>
                  <a:cubicBezTo>
                    <a:pt x="12" y="37"/>
                    <a:pt x="11" y="39"/>
                    <a:pt x="11" y="39"/>
                  </a:cubicBezTo>
                  <a:cubicBezTo>
                    <a:pt x="11" y="39"/>
                    <a:pt x="12" y="41"/>
                    <a:pt x="12" y="41"/>
                  </a:cubicBezTo>
                  <a:cubicBezTo>
                    <a:pt x="12" y="41"/>
                    <a:pt x="11" y="42"/>
                    <a:pt x="11" y="42"/>
                  </a:cubicBezTo>
                  <a:cubicBezTo>
                    <a:pt x="10" y="43"/>
                    <a:pt x="9" y="42"/>
                    <a:pt x="9" y="42"/>
                  </a:cubicBezTo>
                  <a:cubicBezTo>
                    <a:pt x="8" y="41"/>
                    <a:pt x="7" y="39"/>
                    <a:pt x="6" y="39"/>
                  </a:cubicBezTo>
                  <a:cubicBezTo>
                    <a:pt x="6" y="38"/>
                    <a:pt x="5" y="37"/>
                    <a:pt x="5" y="36"/>
                  </a:cubicBezTo>
                  <a:cubicBezTo>
                    <a:pt x="5" y="35"/>
                    <a:pt x="4" y="33"/>
                    <a:pt x="4" y="32"/>
                  </a:cubicBezTo>
                  <a:cubicBezTo>
                    <a:pt x="3" y="31"/>
                    <a:pt x="2" y="29"/>
                    <a:pt x="2" y="28"/>
                  </a:cubicBezTo>
                  <a:cubicBezTo>
                    <a:pt x="1" y="28"/>
                    <a:pt x="0" y="27"/>
                    <a:pt x="0" y="26"/>
                  </a:cubicBezTo>
                  <a:cubicBezTo>
                    <a:pt x="0" y="26"/>
                    <a:pt x="1" y="25"/>
                    <a:pt x="1" y="25"/>
                  </a:cubicBezTo>
                  <a:cubicBezTo>
                    <a:pt x="1" y="25"/>
                    <a:pt x="3" y="25"/>
                    <a:pt x="3" y="25"/>
                  </a:cubicBezTo>
                  <a:cubicBezTo>
                    <a:pt x="3" y="25"/>
                    <a:pt x="4" y="26"/>
                    <a:pt x="4" y="27"/>
                  </a:cubicBezTo>
                  <a:cubicBezTo>
                    <a:pt x="4" y="27"/>
                    <a:pt x="6" y="28"/>
                    <a:pt x="6" y="28"/>
                  </a:cubicBezTo>
                  <a:cubicBezTo>
                    <a:pt x="7" y="28"/>
                    <a:pt x="8" y="26"/>
                    <a:pt x="9" y="26"/>
                  </a:cubicBezTo>
                  <a:cubicBezTo>
                    <a:pt x="9" y="26"/>
                    <a:pt x="11" y="26"/>
                    <a:pt x="12" y="26"/>
                  </a:cubicBezTo>
                  <a:cubicBezTo>
                    <a:pt x="12" y="27"/>
                    <a:pt x="15" y="27"/>
                    <a:pt x="15" y="26"/>
                  </a:cubicBezTo>
                  <a:cubicBezTo>
                    <a:pt x="16" y="26"/>
                    <a:pt x="16" y="25"/>
                    <a:pt x="16" y="24"/>
                  </a:cubicBezTo>
                  <a:cubicBezTo>
                    <a:pt x="16" y="23"/>
                    <a:pt x="15" y="22"/>
                    <a:pt x="15" y="22"/>
                  </a:cubicBezTo>
                  <a:cubicBezTo>
                    <a:pt x="14" y="21"/>
                    <a:pt x="15" y="19"/>
                    <a:pt x="15" y="19"/>
                  </a:cubicBezTo>
                  <a:cubicBezTo>
                    <a:pt x="14" y="18"/>
                    <a:pt x="14" y="15"/>
                    <a:pt x="14" y="14"/>
                  </a:cubicBezTo>
                  <a:cubicBezTo>
                    <a:pt x="13" y="14"/>
                    <a:pt x="12" y="13"/>
                    <a:pt x="11" y="13"/>
                  </a:cubicBezTo>
                  <a:cubicBezTo>
                    <a:pt x="11" y="12"/>
                    <a:pt x="11" y="11"/>
                    <a:pt x="11" y="11"/>
                  </a:cubicBezTo>
                  <a:cubicBezTo>
                    <a:pt x="11" y="11"/>
                    <a:pt x="13" y="11"/>
                    <a:pt x="13" y="11"/>
                  </a:cubicBezTo>
                  <a:cubicBezTo>
                    <a:pt x="13" y="11"/>
                    <a:pt x="14" y="10"/>
                    <a:pt x="14" y="10"/>
                  </a:cubicBezTo>
                  <a:cubicBezTo>
                    <a:pt x="14" y="9"/>
                    <a:pt x="14" y="8"/>
                    <a:pt x="14" y="7"/>
                  </a:cubicBezTo>
                  <a:cubicBezTo>
                    <a:pt x="14" y="7"/>
                    <a:pt x="13" y="5"/>
                    <a:pt x="13" y="4"/>
                  </a:cubicBezTo>
                  <a:cubicBezTo>
                    <a:pt x="13" y="4"/>
                    <a:pt x="13" y="3"/>
                    <a:pt x="13" y="3"/>
                  </a:cubicBezTo>
                  <a:cubicBezTo>
                    <a:pt x="14" y="2"/>
                    <a:pt x="15" y="1"/>
                    <a:pt x="16" y="1"/>
                  </a:cubicBezTo>
                  <a:cubicBezTo>
                    <a:pt x="16" y="1"/>
                    <a:pt x="18" y="2"/>
                    <a:pt x="18" y="2"/>
                  </a:cubicBezTo>
                  <a:cubicBezTo>
                    <a:pt x="19" y="2"/>
                    <a:pt x="20" y="2"/>
                    <a:pt x="21" y="2"/>
                  </a:cubicBezTo>
                  <a:cubicBezTo>
                    <a:pt x="22" y="2"/>
                    <a:pt x="24" y="1"/>
                    <a:pt x="24" y="1"/>
                  </a:cubicBezTo>
                  <a:cubicBezTo>
                    <a:pt x="25" y="1"/>
                    <a:pt x="26" y="1"/>
                    <a:pt x="27" y="1"/>
                  </a:cubicBezTo>
                  <a:cubicBezTo>
                    <a:pt x="27" y="1"/>
                    <a:pt x="28" y="0"/>
                    <a:pt x="29" y="0"/>
                  </a:cubicBezTo>
                  <a:cubicBezTo>
                    <a:pt x="29" y="0"/>
                    <a:pt x="30" y="0"/>
                    <a:pt x="30" y="0"/>
                  </a:cubicBezTo>
                  <a:cubicBezTo>
                    <a:pt x="31" y="0"/>
                    <a:pt x="31" y="1"/>
                    <a:pt x="31" y="1"/>
                  </a:cubicBezTo>
                  <a:cubicBezTo>
                    <a:pt x="31" y="2"/>
                    <a:pt x="33" y="3"/>
                    <a:pt x="34" y="3"/>
                  </a:cubicBezTo>
                  <a:cubicBezTo>
                    <a:pt x="34" y="4"/>
                    <a:pt x="35" y="5"/>
                    <a:pt x="36" y="5"/>
                  </a:cubicBezTo>
                  <a:cubicBezTo>
                    <a:pt x="36" y="6"/>
                    <a:pt x="37" y="6"/>
                    <a:pt x="38" y="7"/>
                  </a:cubicBezTo>
                  <a:cubicBezTo>
                    <a:pt x="38" y="8"/>
                    <a:pt x="39" y="9"/>
                    <a:pt x="40" y="10"/>
                  </a:cubicBezTo>
                  <a:cubicBezTo>
                    <a:pt x="40" y="11"/>
                    <a:pt x="41" y="12"/>
                    <a:pt x="41" y="12"/>
                  </a:cubicBezTo>
                  <a:cubicBezTo>
                    <a:pt x="41" y="13"/>
                    <a:pt x="40" y="14"/>
                    <a:pt x="40" y="15"/>
                  </a:cubicBezTo>
                  <a:cubicBezTo>
                    <a:pt x="40" y="15"/>
                    <a:pt x="39" y="16"/>
                    <a:pt x="39" y="17"/>
                  </a:cubicBezTo>
                  <a:cubicBezTo>
                    <a:pt x="39" y="17"/>
                    <a:pt x="38" y="18"/>
                    <a:pt x="38" y="19"/>
                  </a:cubicBezTo>
                  <a:cubicBezTo>
                    <a:pt x="38" y="19"/>
                    <a:pt x="39" y="21"/>
                    <a:pt x="39" y="21"/>
                  </a:cubicBezTo>
                  <a:cubicBezTo>
                    <a:pt x="39" y="22"/>
                    <a:pt x="40" y="22"/>
                    <a:pt x="41" y="2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20">
              <a:extLst>
                <a:ext uri="{FF2B5EF4-FFF2-40B4-BE49-F238E27FC236}">
                  <a16:creationId xmlns:a16="http://schemas.microsoft.com/office/drawing/2014/main" id="{076CC116-A79E-4F71-A042-630E07C3377B}"/>
                </a:ext>
              </a:extLst>
            </p:cNvPr>
            <p:cNvSpPr>
              <a:spLocks/>
            </p:cNvSpPr>
            <p:nvPr/>
          </p:nvSpPr>
          <p:spPr bwMode="auto">
            <a:xfrm>
              <a:off x="6570944" y="5397816"/>
              <a:ext cx="157207" cy="237057"/>
            </a:xfrm>
            <a:custGeom>
              <a:avLst/>
              <a:gdLst/>
              <a:ahLst/>
              <a:cxnLst>
                <a:cxn ang="0">
                  <a:pos x="14" y="77"/>
                </a:cxn>
                <a:cxn ang="0">
                  <a:pos x="15" y="72"/>
                </a:cxn>
                <a:cxn ang="0">
                  <a:pos x="17" y="69"/>
                </a:cxn>
                <a:cxn ang="0">
                  <a:pos x="14" y="65"/>
                </a:cxn>
                <a:cxn ang="0">
                  <a:pos x="16" y="61"/>
                </a:cxn>
                <a:cxn ang="0">
                  <a:pos x="16" y="56"/>
                </a:cxn>
                <a:cxn ang="0">
                  <a:pos x="12" y="51"/>
                </a:cxn>
                <a:cxn ang="0">
                  <a:pos x="7" y="47"/>
                </a:cxn>
                <a:cxn ang="0">
                  <a:pos x="6" y="44"/>
                </a:cxn>
                <a:cxn ang="0">
                  <a:pos x="5" y="41"/>
                </a:cxn>
                <a:cxn ang="0">
                  <a:pos x="1" y="35"/>
                </a:cxn>
                <a:cxn ang="0">
                  <a:pos x="3" y="32"/>
                </a:cxn>
                <a:cxn ang="0">
                  <a:pos x="2" y="25"/>
                </a:cxn>
                <a:cxn ang="0">
                  <a:pos x="0" y="20"/>
                </a:cxn>
                <a:cxn ang="0">
                  <a:pos x="0" y="19"/>
                </a:cxn>
                <a:cxn ang="0">
                  <a:pos x="4" y="16"/>
                </a:cxn>
                <a:cxn ang="0">
                  <a:pos x="7" y="15"/>
                </a:cxn>
                <a:cxn ang="0">
                  <a:pos x="11" y="13"/>
                </a:cxn>
                <a:cxn ang="0">
                  <a:pos x="13" y="9"/>
                </a:cxn>
                <a:cxn ang="0">
                  <a:pos x="16" y="9"/>
                </a:cxn>
                <a:cxn ang="0">
                  <a:pos x="19" y="7"/>
                </a:cxn>
                <a:cxn ang="0">
                  <a:pos x="17" y="3"/>
                </a:cxn>
                <a:cxn ang="0">
                  <a:pos x="19" y="0"/>
                </a:cxn>
                <a:cxn ang="0">
                  <a:pos x="21" y="2"/>
                </a:cxn>
                <a:cxn ang="0">
                  <a:pos x="22" y="5"/>
                </a:cxn>
                <a:cxn ang="0">
                  <a:pos x="22" y="9"/>
                </a:cxn>
                <a:cxn ang="0">
                  <a:pos x="24" y="13"/>
                </a:cxn>
                <a:cxn ang="0">
                  <a:pos x="26" y="16"/>
                </a:cxn>
                <a:cxn ang="0">
                  <a:pos x="25" y="21"/>
                </a:cxn>
                <a:cxn ang="0">
                  <a:pos x="22" y="20"/>
                </a:cxn>
                <a:cxn ang="0">
                  <a:pos x="21" y="23"/>
                </a:cxn>
                <a:cxn ang="0">
                  <a:pos x="26" y="26"/>
                </a:cxn>
                <a:cxn ang="0">
                  <a:pos x="28" y="29"/>
                </a:cxn>
                <a:cxn ang="0">
                  <a:pos x="31" y="32"/>
                </a:cxn>
                <a:cxn ang="0">
                  <a:pos x="34" y="36"/>
                </a:cxn>
                <a:cxn ang="0">
                  <a:pos x="37" y="40"/>
                </a:cxn>
                <a:cxn ang="0">
                  <a:pos x="40" y="44"/>
                </a:cxn>
                <a:cxn ang="0">
                  <a:pos x="41" y="45"/>
                </a:cxn>
                <a:cxn ang="0">
                  <a:pos x="42" y="52"/>
                </a:cxn>
                <a:cxn ang="0">
                  <a:pos x="44" y="58"/>
                </a:cxn>
                <a:cxn ang="0">
                  <a:pos x="48" y="63"/>
                </a:cxn>
                <a:cxn ang="0">
                  <a:pos x="53" y="70"/>
                </a:cxn>
                <a:cxn ang="0">
                  <a:pos x="49" y="70"/>
                </a:cxn>
                <a:cxn ang="0">
                  <a:pos x="45" y="70"/>
                </a:cxn>
                <a:cxn ang="0">
                  <a:pos x="42" y="72"/>
                </a:cxn>
                <a:cxn ang="0">
                  <a:pos x="40" y="76"/>
                </a:cxn>
                <a:cxn ang="0">
                  <a:pos x="39" y="77"/>
                </a:cxn>
                <a:cxn ang="0">
                  <a:pos x="36" y="78"/>
                </a:cxn>
                <a:cxn ang="0">
                  <a:pos x="32" y="76"/>
                </a:cxn>
                <a:cxn ang="0">
                  <a:pos x="29" y="79"/>
                </a:cxn>
                <a:cxn ang="0">
                  <a:pos x="26" y="80"/>
                </a:cxn>
                <a:cxn ang="0">
                  <a:pos x="22" y="78"/>
                </a:cxn>
                <a:cxn ang="0">
                  <a:pos x="18" y="77"/>
                </a:cxn>
                <a:cxn ang="0">
                  <a:pos x="15" y="79"/>
                </a:cxn>
              </a:cxnLst>
              <a:rect l="0" t="0" r="r" b="b"/>
              <a:pathLst>
                <a:path w="53" h="80">
                  <a:moveTo>
                    <a:pt x="14" y="79"/>
                  </a:moveTo>
                  <a:cubicBezTo>
                    <a:pt x="14" y="79"/>
                    <a:pt x="14" y="78"/>
                    <a:pt x="14" y="77"/>
                  </a:cubicBezTo>
                  <a:cubicBezTo>
                    <a:pt x="14" y="77"/>
                    <a:pt x="15" y="75"/>
                    <a:pt x="15" y="75"/>
                  </a:cubicBezTo>
                  <a:cubicBezTo>
                    <a:pt x="15" y="74"/>
                    <a:pt x="15" y="73"/>
                    <a:pt x="15" y="72"/>
                  </a:cubicBezTo>
                  <a:cubicBezTo>
                    <a:pt x="16" y="72"/>
                    <a:pt x="17" y="71"/>
                    <a:pt x="17" y="71"/>
                  </a:cubicBezTo>
                  <a:cubicBezTo>
                    <a:pt x="17" y="70"/>
                    <a:pt x="17" y="69"/>
                    <a:pt x="17" y="69"/>
                  </a:cubicBezTo>
                  <a:cubicBezTo>
                    <a:pt x="16" y="68"/>
                    <a:pt x="15" y="68"/>
                    <a:pt x="15" y="67"/>
                  </a:cubicBezTo>
                  <a:cubicBezTo>
                    <a:pt x="15" y="67"/>
                    <a:pt x="14" y="65"/>
                    <a:pt x="14" y="65"/>
                  </a:cubicBezTo>
                  <a:cubicBezTo>
                    <a:pt x="14" y="64"/>
                    <a:pt x="15" y="63"/>
                    <a:pt x="15" y="63"/>
                  </a:cubicBezTo>
                  <a:cubicBezTo>
                    <a:pt x="15" y="62"/>
                    <a:pt x="16" y="61"/>
                    <a:pt x="16" y="61"/>
                  </a:cubicBezTo>
                  <a:cubicBezTo>
                    <a:pt x="16" y="60"/>
                    <a:pt x="17" y="59"/>
                    <a:pt x="17" y="58"/>
                  </a:cubicBezTo>
                  <a:cubicBezTo>
                    <a:pt x="17" y="58"/>
                    <a:pt x="16" y="57"/>
                    <a:pt x="16" y="56"/>
                  </a:cubicBezTo>
                  <a:cubicBezTo>
                    <a:pt x="15" y="55"/>
                    <a:pt x="14" y="54"/>
                    <a:pt x="14" y="53"/>
                  </a:cubicBezTo>
                  <a:cubicBezTo>
                    <a:pt x="13" y="52"/>
                    <a:pt x="12" y="52"/>
                    <a:pt x="12" y="51"/>
                  </a:cubicBezTo>
                  <a:cubicBezTo>
                    <a:pt x="11" y="51"/>
                    <a:pt x="10" y="50"/>
                    <a:pt x="10" y="49"/>
                  </a:cubicBezTo>
                  <a:cubicBezTo>
                    <a:pt x="9" y="49"/>
                    <a:pt x="7" y="48"/>
                    <a:pt x="7" y="47"/>
                  </a:cubicBezTo>
                  <a:cubicBezTo>
                    <a:pt x="7" y="47"/>
                    <a:pt x="7" y="46"/>
                    <a:pt x="6" y="46"/>
                  </a:cubicBezTo>
                  <a:cubicBezTo>
                    <a:pt x="6" y="45"/>
                    <a:pt x="6" y="45"/>
                    <a:pt x="6" y="44"/>
                  </a:cubicBezTo>
                  <a:cubicBezTo>
                    <a:pt x="6" y="44"/>
                    <a:pt x="6" y="43"/>
                    <a:pt x="6" y="42"/>
                  </a:cubicBezTo>
                  <a:cubicBezTo>
                    <a:pt x="6" y="42"/>
                    <a:pt x="5" y="41"/>
                    <a:pt x="5" y="41"/>
                  </a:cubicBezTo>
                  <a:cubicBezTo>
                    <a:pt x="5" y="40"/>
                    <a:pt x="3" y="39"/>
                    <a:pt x="3" y="38"/>
                  </a:cubicBezTo>
                  <a:cubicBezTo>
                    <a:pt x="2" y="38"/>
                    <a:pt x="1" y="36"/>
                    <a:pt x="1" y="35"/>
                  </a:cubicBezTo>
                  <a:cubicBezTo>
                    <a:pt x="1" y="35"/>
                    <a:pt x="1" y="34"/>
                    <a:pt x="1" y="34"/>
                  </a:cubicBezTo>
                  <a:cubicBezTo>
                    <a:pt x="2" y="33"/>
                    <a:pt x="3" y="32"/>
                    <a:pt x="3" y="32"/>
                  </a:cubicBezTo>
                  <a:cubicBezTo>
                    <a:pt x="3" y="31"/>
                    <a:pt x="3" y="29"/>
                    <a:pt x="3" y="28"/>
                  </a:cubicBezTo>
                  <a:cubicBezTo>
                    <a:pt x="3" y="28"/>
                    <a:pt x="3" y="26"/>
                    <a:pt x="2" y="25"/>
                  </a:cubicBezTo>
                  <a:cubicBezTo>
                    <a:pt x="2" y="24"/>
                    <a:pt x="1" y="23"/>
                    <a:pt x="1" y="23"/>
                  </a:cubicBezTo>
                  <a:cubicBezTo>
                    <a:pt x="1" y="22"/>
                    <a:pt x="0" y="21"/>
                    <a:pt x="0" y="20"/>
                  </a:cubicBezTo>
                  <a:cubicBezTo>
                    <a:pt x="0" y="20"/>
                    <a:pt x="0" y="20"/>
                    <a:pt x="0" y="20"/>
                  </a:cubicBezTo>
                  <a:cubicBezTo>
                    <a:pt x="0" y="20"/>
                    <a:pt x="0" y="19"/>
                    <a:pt x="0" y="19"/>
                  </a:cubicBezTo>
                  <a:cubicBezTo>
                    <a:pt x="1" y="19"/>
                    <a:pt x="2" y="19"/>
                    <a:pt x="3" y="18"/>
                  </a:cubicBezTo>
                  <a:cubicBezTo>
                    <a:pt x="3" y="18"/>
                    <a:pt x="3" y="17"/>
                    <a:pt x="4" y="16"/>
                  </a:cubicBezTo>
                  <a:cubicBezTo>
                    <a:pt x="4" y="16"/>
                    <a:pt x="5" y="15"/>
                    <a:pt x="5" y="15"/>
                  </a:cubicBezTo>
                  <a:cubicBezTo>
                    <a:pt x="6" y="14"/>
                    <a:pt x="7" y="15"/>
                    <a:pt x="7" y="15"/>
                  </a:cubicBezTo>
                  <a:cubicBezTo>
                    <a:pt x="8" y="15"/>
                    <a:pt x="10" y="15"/>
                    <a:pt x="11" y="15"/>
                  </a:cubicBezTo>
                  <a:cubicBezTo>
                    <a:pt x="11" y="14"/>
                    <a:pt x="11" y="13"/>
                    <a:pt x="11" y="13"/>
                  </a:cubicBezTo>
                  <a:cubicBezTo>
                    <a:pt x="11" y="12"/>
                    <a:pt x="10" y="11"/>
                    <a:pt x="10" y="11"/>
                  </a:cubicBezTo>
                  <a:cubicBezTo>
                    <a:pt x="11" y="10"/>
                    <a:pt x="12" y="9"/>
                    <a:pt x="13" y="9"/>
                  </a:cubicBezTo>
                  <a:cubicBezTo>
                    <a:pt x="13" y="9"/>
                    <a:pt x="14" y="10"/>
                    <a:pt x="14" y="10"/>
                  </a:cubicBezTo>
                  <a:cubicBezTo>
                    <a:pt x="15" y="10"/>
                    <a:pt x="16" y="10"/>
                    <a:pt x="16" y="9"/>
                  </a:cubicBezTo>
                  <a:cubicBezTo>
                    <a:pt x="16" y="9"/>
                    <a:pt x="17" y="8"/>
                    <a:pt x="18" y="8"/>
                  </a:cubicBezTo>
                  <a:cubicBezTo>
                    <a:pt x="18" y="8"/>
                    <a:pt x="18" y="7"/>
                    <a:pt x="19" y="7"/>
                  </a:cubicBezTo>
                  <a:cubicBezTo>
                    <a:pt x="19" y="6"/>
                    <a:pt x="19" y="5"/>
                    <a:pt x="19" y="4"/>
                  </a:cubicBezTo>
                  <a:cubicBezTo>
                    <a:pt x="19" y="4"/>
                    <a:pt x="18" y="3"/>
                    <a:pt x="17" y="3"/>
                  </a:cubicBezTo>
                  <a:cubicBezTo>
                    <a:pt x="17" y="2"/>
                    <a:pt x="17" y="2"/>
                    <a:pt x="17" y="1"/>
                  </a:cubicBezTo>
                  <a:cubicBezTo>
                    <a:pt x="18" y="1"/>
                    <a:pt x="19" y="0"/>
                    <a:pt x="19" y="0"/>
                  </a:cubicBezTo>
                  <a:cubicBezTo>
                    <a:pt x="19" y="0"/>
                    <a:pt x="20" y="0"/>
                    <a:pt x="20" y="1"/>
                  </a:cubicBezTo>
                  <a:cubicBezTo>
                    <a:pt x="20" y="1"/>
                    <a:pt x="20" y="2"/>
                    <a:pt x="21" y="2"/>
                  </a:cubicBezTo>
                  <a:cubicBezTo>
                    <a:pt x="21" y="3"/>
                    <a:pt x="21" y="3"/>
                    <a:pt x="22" y="3"/>
                  </a:cubicBezTo>
                  <a:cubicBezTo>
                    <a:pt x="22" y="3"/>
                    <a:pt x="22" y="4"/>
                    <a:pt x="22" y="5"/>
                  </a:cubicBezTo>
                  <a:cubicBezTo>
                    <a:pt x="22" y="5"/>
                    <a:pt x="22" y="7"/>
                    <a:pt x="22" y="7"/>
                  </a:cubicBezTo>
                  <a:cubicBezTo>
                    <a:pt x="22" y="8"/>
                    <a:pt x="22" y="9"/>
                    <a:pt x="22" y="9"/>
                  </a:cubicBezTo>
                  <a:cubicBezTo>
                    <a:pt x="23" y="10"/>
                    <a:pt x="23" y="10"/>
                    <a:pt x="23" y="11"/>
                  </a:cubicBezTo>
                  <a:cubicBezTo>
                    <a:pt x="23" y="11"/>
                    <a:pt x="24" y="12"/>
                    <a:pt x="24" y="13"/>
                  </a:cubicBezTo>
                  <a:cubicBezTo>
                    <a:pt x="24" y="13"/>
                    <a:pt x="25" y="14"/>
                    <a:pt x="25" y="15"/>
                  </a:cubicBezTo>
                  <a:cubicBezTo>
                    <a:pt x="25" y="15"/>
                    <a:pt x="26" y="16"/>
                    <a:pt x="26" y="16"/>
                  </a:cubicBezTo>
                  <a:cubicBezTo>
                    <a:pt x="26" y="17"/>
                    <a:pt x="27" y="19"/>
                    <a:pt x="27" y="19"/>
                  </a:cubicBezTo>
                  <a:cubicBezTo>
                    <a:pt x="27" y="20"/>
                    <a:pt x="25" y="20"/>
                    <a:pt x="25" y="21"/>
                  </a:cubicBezTo>
                  <a:cubicBezTo>
                    <a:pt x="24" y="21"/>
                    <a:pt x="23" y="20"/>
                    <a:pt x="23" y="20"/>
                  </a:cubicBezTo>
                  <a:cubicBezTo>
                    <a:pt x="22" y="20"/>
                    <a:pt x="22" y="20"/>
                    <a:pt x="22" y="20"/>
                  </a:cubicBezTo>
                  <a:cubicBezTo>
                    <a:pt x="21" y="20"/>
                    <a:pt x="21" y="21"/>
                    <a:pt x="21" y="21"/>
                  </a:cubicBezTo>
                  <a:cubicBezTo>
                    <a:pt x="21" y="21"/>
                    <a:pt x="21" y="22"/>
                    <a:pt x="21" y="23"/>
                  </a:cubicBezTo>
                  <a:cubicBezTo>
                    <a:pt x="21" y="23"/>
                    <a:pt x="22" y="24"/>
                    <a:pt x="23" y="24"/>
                  </a:cubicBezTo>
                  <a:cubicBezTo>
                    <a:pt x="23" y="25"/>
                    <a:pt x="25" y="25"/>
                    <a:pt x="26" y="26"/>
                  </a:cubicBezTo>
                  <a:cubicBezTo>
                    <a:pt x="26" y="26"/>
                    <a:pt x="27" y="26"/>
                    <a:pt x="27" y="27"/>
                  </a:cubicBezTo>
                  <a:cubicBezTo>
                    <a:pt x="28" y="27"/>
                    <a:pt x="28" y="28"/>
                    <a:pt x="28" y="29"/>
                  </a:cubicBezTo>
                  <a:cubicBezTo>
                    <a:pt x="28" y="30"/>
                    <a:pt x="29" y="31"/>
                    <a:pt x="30" y="31"/>
                  </a:cubicBezTo>
                  <a:cubicBezTo>
                    <a:pt x="30" y="31"/>
                    <a:pt x="31" y="32"/>
                    <a:pt x="31" y="32"/>
                  </a:cubicBezTo>
                  <a:cubicBezTo>
                    <a:pt x="31" y="32"/>
                    <a:pt x="32" y="33"/>
                    <a:pt x="33" y="33"/>
                  </a:cubicBezTo>
                  <a:cubicBezTo>
                    <a:pt x="33" y="34"/>
                    <a:pt x="34" y="35"/>
                    <a:pt x="34" y="36"/>
                  </a:cubicBezTo>
                  <a:cubicBezTo>
                    <a:pt x="35" y="37"/>
                    <a:pt x="35" y="38"/>
                    <a:pt x="35" y="38"/>
                  </a:cubicBezTo>
                  <a:cubicBezTo>
                    <a:pt x="36" y="39"/>
                    <a:pt x="37" y="39"/>
                    <a:pt x="37" y="40"/>
                  </a:cubicBezTo>
                  <a:cubicBezTo>
                    <a:pt x="38" y="40"/>
                    <a:pt x="39" y="41"/>
                    <a:pt x="39" y="41"/>
                  </a:cubicBezTo>
                  <a:cubicBezTo>
                    <a:pt x="39" y="42"/>
                    <a:pt x="39" y="43"/>
                    <a:pt x="40" y="44"/>
                  </a:cubicBezTo>
                  <a:cubicBezTo>
                    <a:pt x="40" y="44"/>
                    <a:pt x="40" y="44"/>
                    <a:pt x="40" y="44"/>
                  </a:cubicBezTo>
                  <a:cubicBezTo>
                    <a:pt x="40" y="45"/>
                    <a:pt x="41" y="45"/>
                    <a:pt x="41" y="45"/>
                  </a:cubicBezTo>
                  <a:cubicBezTo>
                    <a:pt x="41" y="46"/>
                    <a:pt x="42" y="47"/>
                    <a:pt x="42" y="48"/>
                  </a:cubicBezTo>
                  <a:cubicBezTo>
                    <a:pt x="42" y="49"/>
                    <a:pt x="42" y="51"/>
                    <a:pt x="42" y="52"/>
                  </a:cubicBezTo>
                  <a:cubicBezTo>
                    <a:pt x="42" y="52"/>
                    <a:pt x="43" y="53"/>
                    <a:pt x="43" y="54"/>
                  </a:cubicBezTo>
                  <a:cubicBezTo>
                    <a:pt x="44" y="55"/>
                    <a:pt x="44" y="57"/>
                    <a:pt x="44" y="58"/>
                  </a:cubicBezTo>
                  <a:cubicBezTo>
                    <a:pt x="44" y="59"/>
                    <a:pt x="44" y="60"/>
                    <a:pt x="45" y="61"/>
                  </a:cubicBezTo>
                  <a:cubicBezTo>
                    <a:pt x="45" y="62"/>
                    <a:pt x="48" y="62"/>
                    <a:pt x="48" y="63"/>
                  </a:cubicBezTo>
                  <a:cubicBezTo>
                    <a:pt x="49" y="64"/>
                    <a:pt x="50" y="66"/>
                    <a:pt x="51" y="66"/>
                  </a:cubicBezTo>
                  <a:cubicBezTo>
                    <a:pt x="51" y="67"/>
                    <a:pt x="53" y="69"/>
                    <a:pt x="53" y="70"/>
                  </a:cubicBezTo>
                  <a:cubicBezTo>
                    <a:pt x="53" y="70"/>
                    <a:pt x="52" y="71"/>
                    <a:pt x="52" y="71"/>
                  </a:cubicBezTo>
                  <a:cubicBezTo>
                    <a:pt x="51" y="71"/>
                    <a:pt x="49" y="71"/>
                    <a:pt x="49" y="70"/>
                  </a:cubicBezTo>
                  <a:cubicBezTo>
                    <a:pt x="48" y="70"/>
                    <a:pt x="48" y="69"/>
                    <a:pt x="47" y="68"/>
                  </a:cubicBezTo>
                  <a:cubicBezTo>
                    <a:pt x="47" y="68"/>
                    <a:pt x="46" y="69"/>
                    <a:pt x="45" y="70"/>
                  </a:cubicBezTo>
                  <a:cubicBezTo>
                    <a:pt x="45" y="70"/>
                    <a:pt x="44" y="71"/>
                    <a:pt x="44" y="71"/>
                  </a:cubicBezTo>
                  <a:cubicBezTo>
                    <a:pt x="43" y="72"/>
                    <a:pt x="42" y="72"/>
                    <a:pt x="42" y="72"/>
                  </a:cubicBezTo>
                  <a:cubicBezTo>
                    <a:pt x="41" y="73"/>
                    <a:pt x="40" y="73"/>
                    <a:pt x="40" y="73"/>
                  </a:cubicBezTo>
                  <a:cubicBezTo>
                    <a:pt x="39" y="74"/>
                    <a:pt x="40" y="75"/>
                    <a:pt x="40" y="76"/>
                  </a:cubicBezTo>
                  <a:cubicBezTo>
                    <a:pt x="40" y="76"/>
                    <a:pt x="40" y="77"/>
                    <a:pt x="40" y="78"/>
                  </a:cubicBezTo>
                  <a:cubicBezTo>
                    <a:pt x="39" y="77"/>
                    <a:pt x="39" y="77"/>
                    <a:pt x="39" y="77"/>
                  </a:cubicBezTo>
                  <a:cubicBezTo>
                    <a:pt x="39" y="77"/>
                    <a:pt x="38" y="76"/>
                    <a:pt x="37" y="76"/>
                  </a:cubicBezTo>
                  <a:cubicBezTo>
                    <a:pt x="37" y="77"/>
                    <a:pt x="37" y="78"/>
                    <a:pt x="36" y="78"/>
                  </a:cubicBezTo>
                  <a:cubicBezTo>
                    <a:pt x="36" y="79"/>
                    <a:pt x="35" y="77"/>
                    <a:pt x="34" y="77"/>
                  </a:cubicBezTo>
                  <a:cubicBezTo>
                    <a:pt x="34" y="77"/>
                    <a:pt x="33" y="76"/>
                    <a:pt x="32" y="76"/>
                  </a:cubicBezTo>
                  <a:cubicBezTo>
                    <a:pt x="32" y="76"/>
                    <a:pt x="32" y="77"/>
                    <a:pt x="31" y="78"/>
                  </a:cubicBezTo>
                  <a:cubicBezTo>
                    <a:pt x="31" y="78"/>
                    <a:pt x="30" y="79"/>
                    <a:pt x="29" y="79"/>
                  </a:cubicBezTo>
                  <a:cubicBezTo>
                    <a:pt x="29" y="79"/>
                    <a:pt x="28" y="80"/>
                    <a:pt x="28" y="80"/>
                  </a:cubicBezTo>
                  <a:cubicBezTo>
                    <a:pt x="27" y="80"/>
                    <a:pt x="26" y="80"/>
                    <a:pt x="26" y="80"/>
                  </a:cubicBezTo>
                  <a:cubicBezTo>
                    <a:pt x="25" y="79"/>
                    <a:pt x="25" y="79"/>
                    <a:pt x="24" y="78"/>
                  </a:cubicBezTo>
                  <a:cubicBezTo>
                    <a:pt x="24" y="78"/>
                    <a:pt x="23" y="78"/>
                    <a:pt x="22" y="78"/>
                  </a:cubicBezTo>
                  <a:cubicBezTo>
                    <a:pt x="22" y="78"/>
                    <a:pt x="21" y="77"/>
                    <a:pt x="21" y="77"/>
                  </a:cubicBezTo>
                  <a:cubicBezTo>
                    <a:pt x="20" y="77"/>
                    <a:pt x="19" y="77"/>
                    <a:pt x="18" y="77"/>
                  </a:cubicBezTo>
                  <a:cubicBezTo>
                    <a:pt x="17" y="77"/>
                    <a:pt x="16" y="77"/>
                    <a:pt x="15" y="78"/>
                  </a:cubicBezTo>
                  <a:cubicBezTo>
                    <a:pt x="15" y="78"/>
                    <a:pt x="15" y="79"/>
                    <a:pt x="15" y="79"/>
                  </a:cubicBezTo>
                  <a:cubicBezTo>
                    <a:pt x="15" y="79"/>
                    <a:pt x="14" y="79"/>
                    <a:pt x="14" y="7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21">
              <a:extLst>
                <a:ext uri="{FF2B5EF4-FFF2-40B4-BE49-F238E27FC236}">
                  <a16:creationId xmlns:a16="http://schemas.microsoft.com/office/drawing/2014/main" id="{DF613DD8-C64F-4D4C-870B-F97C3DD88811}"/>
                </a:ext>
              </a:extLst>
            </p:cNvPr>
            <p:cNvSpPr>
              <a:spLocks/>
            </p:cNvSpPr>
            <p:nvPr/>
          </p:nvSpPr>
          <p:spPr bwMode="auto">
            <a:xfrm>
              <a:off x="6555972" y="5622396"/>
              <a:ext cx="204617" cy="99813"/>
            </a:xfrm>
            <a:custGeom>
              <a:avLst/>
              <a:gdLst/>
              <a:ahLst/>
              <a:cxnLst>
                <a:cxn ang="0">
                  <a:pos x="45" y="3"/>
                </a:cxn>
                <a:cxn ang="0">
                  <a:pos x="47" y="6"/>
                </a:cxn>
                <a:cxn ang="0">
                  <a:pos x="49" y="12"/>
                </a:cxn>
                <a:cxn ang="0">
                  <a:pos x="53" y="14"/>
                </a:cxn>
                <a:cxn ang="0">
                  <a:pos x="57" y="11"/>
                </a:cxn>
                <a:cxn ang="0">
                  <a:pos x="61" y="13"/>
                </a:cxn>
                <a:cxn ang="0">
                  <a:pos x="65" y="16"/>
                </a:cxn>
                <a:cxn ang="0">
                  <a:pos x="67" y="16"/>
                </a:cxn>
                <a:cxn ang="0">
                  <a:pos x="67" y="22"/>
                </a:cxn>
                <a:cxn ang="0">
                  <a:pos x="65" y="29"/>
                </a:cxn>
                <a:cxn ang="0">
                  <a:pos x="57" y="29"/>
                </a:cxn>
                <a:cxn ang="0">
                  <a:pos x="54" y="28"/>
                </a:cxn>
                <a:cxn ang="0">
                  <a:pos x="48" y="31"/>
                </a:cxn>
                <a:cxn ang="0">
                  <a:pos x="40" y="30"/>
                </a:cxn>
                <a:cxn ang="0">
                  <a:pos x="35" y="34"/>
                </a:cxn>
                <a:cxn ang="0">
                  <a:pos x="30" y="30"/>
                </a:cxn>
                <a:cxn ang="0">
                  <a:pos x="17" y="28"/>
                </a:cxn>
                <a:cxn ang="0">
                  <a:pos x="9" y="24"/>
                </a:cxn>
                <a:cxn ang="0">
                  <a:pos x="4" y="17"/>
                </a:cxn>
                <a:cxn ang="0">
                  <a:pos x="0" y="10"/>
                </a:cxn>
                <a:cxn ang="0">
                  <a:pos x="2" y="9"/>
                </a:cxn>
                <a:cxn ang="0">
                  <a:pos x="5" y="8"/>
                </a:cxn>
                <a:cxn ang="0">
                  <a:pos x="7" y="4"/>
                </a:cxn>
                <a:cxn ang="0">
                  <a:pos x="11" y="4"/>
                </a:cxn>
                <a:cxn ang="0">
                  <a:pos x="15" y="5"/>
                </a:cxn>
                <a:cxn ang="0">
                  <a:pos x="18" y="5"/>
                </a:cxn>
                <a:cxn ang="0">
                  <a:pos x="20" y="3"/>
                </a:cxn>
                <a:cxn ang="0">
                  <a:pos x="23" y="1"/>
                </a:cxn>
                <a:cxn ang="0">
                  <a:pos x="27" y="2"/>
                </a:cxn>
                <a:cxn ang="0">
                  <a:pos x="31" y="4"/>
                </a:cxn>
                <a:cxn ang="0">
                  <a:pos x="34" y="3"/>
                </a:cxn>
                <a:cxn ang="0">
                  <a:pos x="37" y="0"/>
                </a:cxn>
                <a:cxn ang="0">
                  <a:pos x="41" y="2"/>
                </a:cxn>
                <a:cxn ang="0">
                  <a:pos x="44" y="1"/>
                </a:cxn>
              </a:cxnLst>
              <a:rect l="0" t="0" r="r" b="b"/>
              <a:pathLst>
                <a:path w="69" h="34">
                  <a:moveTo>
                    <a:pt x="45" y="2"/>
                  </a:moveTo>
                  <a:cubicBezTo>
                    <a:pt x="45" y="2"/>
                    <a:pt x="45" y="3"/>
                    <a:pt x="45" y="3"/>
                  </a:cubicBezTo>
                  <a:cubicBezTo>
                    <a:pt x="45" y="3"/>
                    <a:pt x="46" y="4"/>
                    <a:pt x="46" y="4"/>
                  </a:cubicBezTo>
                  <a:cubicBezTo>
                    <a:pt x="46" y="5"/>
                    <a:pt x="46" y="6"/>
                    <a:pt x="47" y="6"/>
                  </a:cubicBezTo>
                  <a:cubicBezTo>
                    <a:pt x="47" y="7"/>
                    <a:pt x="47" y="8"/>
                    <a:pt x="48" y="8"/>
                  </a:cubicBezTo>
                  <a:cubicBezTo>
                    <a:pt x="48" y="9"/>
                    <a:pt x="49" y="11"/>
                    <a:pt x="49" y="12"/>
                  </a:cubicBezTo>
                  <a:cubicBezTo>
                    <a:pt x="50" y="13"/>
                    <a:pt x="50" y="14"/>
                    <a:pt x="51" y="14"/>
                  </a:cubicBezTo>
                  <a:cubicBezTo>
                    <a:pt x="51" y="14"/>
                    <a:pt x="52" y="14"/>
                    <a:pt x="53" y="14"/>
                  </a:cubicBezTo>
                  <a:cubicBezTo>
                    <a:pt x="53" y="14"/>
                    <a:pt x="54" y="13"/>
                    <a:pt x="55" y="12"/>
                  </a:cubicBezTo>
                  <a:cubicBezTo>
                    <a:pt x="55" y="12"/>
                    <a:pt x="56" y="11"/>
                    <a:pt x="57" y="11"/>
                  </a:cubicBezTo>
                  <a:cubicBezTo>
                    <a:pt x="57" y="11"/>
                    <a:pt x="57" y="11"/>
                    <a:pt x="58" y="11"/>
                  </a:cubicBezTo>
                  <a:cubicBezTo>
                    <a:pt x="59" y="11"/>
                    <a:pt x="60" y="12"/>
                    <a:pt x="61" y="13"/>
                  </a:cubicBezTo>
                  <a:cubicBezTo>
                    <a:pt x="62" y="13"/>
                    <a:pt x="63" y="14"/>
                    <a:pt x="63" y="15"/>
                  </a:cubicBezTo>
                  <a:cubicBezTo>
                    <a:pt x="63" y="15"/>
                    <a:pt x="64" y="16"/>
                    <a:pt x="65" y="16"/>
                  </a:cubicBezTo>
                  <a:cubicBezTo>
                    <a:pt x="65" y="16"/>
                    <a:pt x="66" y="16"/>
                    <a:pt x="67" y="16"/>
                  </a:cubicBezTo>
                  <a:cubicBezTo>
                    <a:pt x="67" y="16"/>
                    <a:pt x="67" y="16"/>
                    <a:pt x="67" y="16"/>
                  </a:cubicBezTo>
                  <a:cubicBezTo>
                    <a:pt x="68" y="17"/>
                    <a:pt x="69" y="19"/>
                    <a:pt x="69" y="19"/>
                  </a:cubicBezTo>
                  <a:cubicBezTo>
                    <a:pt x="69" y="20"/>
                    <a:pt x="68" y="21"/>
                    <a:pt x="67" y="22"/>
                  </a:cubicBezTo>
                  <a:cubicBezTo>
                    <a:pt x="67" y="23"/>
                    <a:pt x="68" y="26"/>
                    <a:pt x="68" y="27"/>
                  </a:cubicBezTo>
                  <a:cubicBezTo>
                    <a:pt x="67" y="28"/>
                    <a:pt x="65" y="29"/>
                    <a:pt x="65" y="29"/>
                  </a:cubicBezTo>
                  <a:cubicBezTo>
                    <a:pt x="63" y="29"/>
                    <a:pt x="61" y="27"/>
                    <a:pt x="60" y="27"/>
                  </a:cubicBezTo>
                  <a:cubicBezTo>
                    <a:pt x="59" y="27"/>
                    <a:pt x="58" y="29"/>
                    <a:pt x="57" y="29"/>
                  </a:cubicBezTo>
                  <a:cubicBezTo>
                    <a:pt x="57" y="29"/>
                    <a:pt x="56" y="29"/>
                    <a:pt x="55" y="29"/>
                  </a:cubicBezTo>
                  <a:cubicBezTo>
                    <a:pt x="55" y="29"/>
                    <a:pt x="54" y="28"/>
                    <a:pt x="54" y="28"/>
                  </a:cubicBezTo>
                  <a:cubicBezTo>
                    <a:pt x="53" y="28"/>
                    <a:pt x="53" y="30"/>
                    <a:pt x="52" y="30"/>
                  </a:cubicBezTo>
                  <a:cubicBezTo>
                    <a:pt x="51" y="31"/>
                    <a:pt x="49" y="31"/>
                    <a:pt x="48" y="31"/>
                  </a:cubicBezTo>
                  <a:cubicBezTo>
                    <a:pt x="47" y="31"/>
                    <a:pt x="45" y="30"/>
                    <a:pt x="44" y="30"/>
                  </a:cubicBezTo>
                  <a:cubicBezTo>
                    <a:pt x="43" y="30"/>
                    <a:pt x="41" y="30"/>
                    <a:pt x="40" y="30"/>
                  </a:cubicBezTo>
                  <a:cubicBezTo>
                    <a:pt x="39" y="31"/>
                    <a:pt x="38" y="32"/>
                    <a:pt x="38" y="33"/>
                  </a:cubicBezTo>
                  <a:cubicBezTo>
                    <a:pt x="37" y="33"/>
                    <a:pt x="36" y="34"/>
                    <a:pt x="35" y="34"/>
                  </a:cubicBezTo>
                  <a:cubicBezTo>
                    <a:pt x="34" y="34"/>
                    <a:pt x="33" y="31"/>
                    <a:pt x="33" y="31"/>
                  </a:cubicBezTo>
                  <a:cubicBezTo>
                    <a:pt x="33" y="31"/>
                    <a:pt x="31" y="30"/>
                    <a:pt x="30" y="30"/>
                  </a:cubicBezTo>
                  <a:cubicBezTo>
                    <a:pt x="29" y="30"/>
                    <a:pt x="27" y="30"/>
                    <a:pt x="25" y="30"/>
                  </a:cubicBezTo>
                  <a:cubicBezTo>
                    <a:pt x="23" y="29"/>
                    <a:pt x="19" y="29"/>
                    <a:pt x="17" y="28"/>
                  </a:cubicBezTo>
                  <a:cubicBezTo>
                    <a:pt x="16" y="28"/>
                    <a:pt x="13" y="29"/>
                    <a:pt x="12" y="28"/>
                  </a:cubicBezTo>
                  <a:cubicBezTo>
                    <a:pt x="11" y="27"/>
                    <a:pt x="10" y="25"/>
                    <a:pt x="9" y="24"/>
                  </a:cubicBezTo>
                  <a:cubicBezTo>
                    <a:pt x="9" y="23"/>
                    <a:pt x="8" y="21"/>
                    <a:pt x="8" y="20"/>
                  </a:cubicBezTo>
                  <a:cubicBezTo>
                    <a:pt x="7" y="19"/>
                    <a:pt x="5" y="18"/>
                    <a:pt x="4" y="17"/>
                  </a:cubicBezTo>
                  <a:cubicBezTo>
                    <a:pt x="3" y="16"/>
                    <a:pt x="1" y="14"/>
                    <a:pt x="0" y="13"/>
                  </a:cubicBezTo>
                  <a:cubicBezTo>
                    <a:pt x="0" y="12"/>
                    <a:pt x="0" y="11"/>
                    <a:pt x="0" y="10"/>
                  </a:cubicBezTo>
                  <a:cubicBezTo>
                    <a:pt x="0" y="10"/>
                    <a:pt x="0" y="9"/>
                    <a:pt x="1" y="9"/>
                  </a:cubicBezTo>
                  <a:cubicBezTo>
                    <a:pt x="1" y="9"/>
                    <a:pt x="2" y="9"/>
                    <a:pt x="2" y="9"/>
                  </a:cubicBezTo>
                  <a:cubicBezTo>
                    <a:pt x="2" y="9"/>
                    <a:pt x="4" y="9"/>
                    <a:pt x="4" y="9"/>
                  </a:cubicBezTo>
                  <a:cubicBezTo>
                    <a:pt x="4" y="8"/>
                    <a:pt x="5" y="8"/>
                    <a:pt x="5" y="8"/>
                  </a:cubicBezTo>
                  <a:cubicBezTo>
                    <a:pt x="6" y="7"/>
                    <a:pt x="6" y="6"/>
                    <a:pt x="7" y="6"/>
                  </a:cubicBezTo>
                  <a:cubicBezTo>
                    <a:pt x="7" y="5"/>
                    <a:pt x="7" y="4"/>
                    <a:pt x="7" y="4"/>
                  </a:cubicBezTo>
                  <a:cubicBezTo>
                    <a:pt x="7" y="4"/>
                    <a:pt x="8" y="4"/>
                    <a:pt x="9" y="4"/>
                  </a:cubicBezTo>
                  <a:cubicBezTo>
                    <a:pt x="9" y="4"/>
                    <a:pt x="10" y="4"/>
                    <a:pt x="11" y="4"/>
                  </a:cubicBezTo>
                  <a:cubicBezTo>
                    <a:pt x="11" y="4"/>
                    <a:pt x="12" y="4"/>
                    <a:pt x="12" y="4"/>
                  </a:cubicBezTo>
                  <a:cubicBezTo>
                    <a:pt x="13" y="4"/>
                    <a:pt x="14" y="4"/>
                    <a:pt x="15" y="5"/>
                  </a:cubicBezTo>
                  <a:cubicBezTo>
                    <a:pt x="15" y="5"/>
                    <a:pt x="16" y="5"/>
                    <a:pt x="17" y="5"/>
                  </a:cubicBezTo>
                  <a:cubicBezTo>
                    <a:pt x="17" y="5"/>
                    <a:pt x="17" y="5"/>
                    <a:pt x="18" y="5"/>
                  </a:cubicBezTo>
                  <a:cubicBezTo>
                    <a:pt x="18" y="4"/>
                    <a:pt x="19" y="4"/>
                    <a:pt x="19" y="3"/>
                  </a:cubicBezTo>
                  <a:cubicBezTo>
                    <a:pt x="19" y="3"/>
                    <a:pt x="20" y="3"/>
                    <a:pt x="20" y="3"/>
                  </a:cubicBezTo>
                  <a:cubicBezTo>
                    <a:pt x="20" y="3"/>
                    <a:pt x="20" y="2"/>
                    <a:pt x="20" y="2"/>
                  </a:cubicBezTo>
                  <a:cubicBezTo>
                    <a:pt x="21" y="1"/>
                    <a:pt x="22" y="1"/>
                    <a:pt x="23" y="1"/>
                  </a:cubicBezTo>
                  <a:cubicBezTo>
                    <a:pt x="24" y="1"/>
                    <a:pt x="25" y="1"/>
                    <a:pt x="26" y="1"/>
                  </a:cubicBezTo>
                  <a:cubicBezTo>
                    <a:pt x="26" y="1"/>
                    <a:pt x="27" y="2"/>
                    <a:pt x="27" y="2"/>
                  </a:cubicBezTo>
                  <a:cubicBezTo>
                    <a:pt x="28" y="2"/>
                    <a:pt x="29" y="2"/>
                    <a:pt x="29" y="2"/>
                  </a:cubicBezTo>
                  <a:cubicBezTo>
                    <a:pt x="30" y="3"/>
                    <a:pt x="30" y="3"/>
                    <a:pt x="31" y="4"/>
                  </a:cubicBezTo>
                  <a:cubicBezTo>
                    <a:pt x="31" y="4"/>
                    <a:pt x="32" y="4"/>
                    <a:pt x="33" y="4"/>
                  </a:cubicBezTo>
                  <a:cubicBezTo>
                    <a:pt x="33" y="4"/>
                    <a:pt x="34" y="3"/>
                    <a:pt x="34" y="3"/>
                  </a:cubicBezTo>
                  <a:cubicBezTo>
                    <a:pt x="35" y="3"/>
                    <a:pt x="36" y="2"/>
                    <a:pt x="36" y="2"/>
                  </a:cubicBezTo>
                  <a:cubicBezTo>
                    <a:pt x="37" y="1"/>
                    <a:pt x="37" y="0"/>
                    <a:pt x="37" y="0"/>
                  </a:cubicBezTo>
                  <a:cubicBezTo>
                    <a:pt x="38" y="0"/>
                    <a:pt x="39" y="1"/>
                    <a:pt x="39" y="1"/>
                  </a:cubicBezTo>
                  <a:cubicBezTo>
                    <a:pt x="40" y="1"/>
                    <a:pt x="41" y="3"/>
                    <a:pt x="41" y="2"/>
                  </a:cubicBezTo>
                  <a:cubicBezTo>
                    <a:pt x="42" y="2"/>
                    <a:pt x="42" y="1"/>
                    <a:pt x="42" y="0"/>
                  </a:cubicBezTo>
                  <a:cubicBezTo>
                    <a:pt x="43" y="0"/>
                    <a:pt x="44" y="1"/>
                    <a:pt x="44" y="1"/>
                  </a:cubicBezTo>
                  <a:cubicBezTo>
                    <a:pt x="44" y="1"/>
                    <a:pt x="44" y="1"/>
                    <a:pt x="45"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22">
              <a:extLst>
                <a:ext uri="{FF2B5EF4-FFF2-40B4-BE49-F238E27FC236}">
                  <a16:creationId xmlns:a16="http://schemas.microsoft.com/office/drawing/2014/main" id="{F9E8CFBB-1A3B-4F9A-BD7F-615AEED80F03}"/>
                </a:ext>
              </a:extLst>
            </p:cNvPr>
            <p:cNvSpPr>
              <a:spLocks/>
            </p:cNvSpPr>
            <p:nvPr/>
          </p:nvSpPr>
          <p:spPr bwMode="auto">
            <a:xfrm>
              <a:off x="6680739" y="5415282"/>
              <a:ext cx="124767" cy="189645"/>
            </a:xfrm>
            <a:custGeom>
              <a:avLst/>
              <a:gdLst/>
              <a:ahLst/>
              <a:cxnLst>
                <a:cxn ang="0">
                  <a:pos x="42" y="50"/>
                </a:cxn>
                <a:cxn ang="0">
                  <a:pos x="40" y="51"/>
                </a:cxn>
                <a:cxn ang="0">
                  <a:pos x="38" y="54"/>
                </a:cxn>
                <a:cxn ang="0">
                  <a:pos x="33" y="53"/>
                </a:cxn>
                <a:cxn ang="0">
                  <a:pos x="33" y="55"/>
                </a:cxn>
                <a:cxn ang="0">
                  <a:pos x="37" y="58"/>
                </a:cxn>
                <a:cxn ang="0">
                  <a:pos x="34" y="61"/>
                </a:cxn>
                <a:cxn ang="0">
                  <a:pos x="32" y="63"/>
                </a:cxn>
                <a:cxn ang="0">
                  <a:pos x="28" y="60"/>
                </a:cxn>
                <a:cxn ang="0">
                  <a:pos x="23" y="61"/>
                </a:cxn>
                <a:cxn ang="0">
                  <a:pos x="20" y="63"/>
                </a:cxn>
                <a:cxn ang="0">
                  <a:pos x="17" y="63"/>
                </a:cxn>
                <a:cxn ang="0">
                  <a:pos x="14" y="60"/>
                </a:cxn>
                <a:cxn ang="0">
                  <a:pos x="8" y="55"/>
                </a:cxn>
                <a:cxn ang="0">
                  <a:pos x="6" y="48"/>
                </a:cxn>
                <a:cxn ang="0">
                  <a:pos x="5" y="42"/>
                </a:cxn>
                <a:cxn ang="0">
                  <a:pos x="3" y="38"/>
                </a:cxn>
                <a:cxn ang="0">
                  <a:pos x="8" y="35"/>
                </a:cxn>
                <a:cxn ang="0">
                  <a:pos x="8" y="29"/>
                </a:cxn>
                <a:cxn ang="0">
                  <a:pos x="7" y="23"/>
                </a:cxn>
                <a:cxn ang="0">
                  <a:pos x="2" y="16"/>
                </a:cxn>
                <a:cxn ang="0">
                  <a:pos x="0" y="7"/>
                </a:cxn>
                <a:cxn ang="0">
                  <a:pos x="1" y="2"/>
                </a:cxn>
                <a:cxn ang="0">
                  <a:pos x="4" y="0"/>
                </a:cxn>
                <a:cxn ang="0">
                  <a:pos x="9" y="8"/>
                </a:cxn>
                <a:cxn ang="0">
                  <a:pos x="15" y="17"/>
                </a:cxn>
                <a:cxn ang="0">
                  <a:pos x="19" y="20"/>
                </a:cxn>
                <a:cxn ang="0">
                  <a:pos x="20" y="16"/>
                </a:cxn>
                <a:cxn ang="0">
                  <a:pos x="22" y="16"/>
                </a:cxn>
                <a:cxn ang="0">
                  <a:pos x="24" y="21"/>
                </a:cxn>
                <a:cxn ang="0">
                  <a:pos x="28" y="25"/>
                </a:cxn>
                <a:cxn ang="0">
                  <a:pos x="30" y="31"/>
                </a:cxn>
                <a:cxn ang="0">
                  <a:pos x="33" y="31"/>
                </a:cxn>
                <a:cxn ang="0">
                  <a:pos x="38" y="34"/>
                </a:cxn>
                <a:cxn ang="0">
                  <a:pos x="37" y="39"/>
                </a:cxn>
                <a:cxn ang="0">
                  <a:pos x="35" y="45"/>
                </a:cxn>
                <a:cxn ang="0">
                  <a:pos x="40" y="49"/>
                </a:cxn>
              </a:cxnLst>
              <a:rect l="0" t="0" r="r" b="b"/>
              <a:pathLst>
                <a:path w="42" h="64">
                  <a:moveTo>
                    <a:pt x="40" y="49"/>
                  </a:moveTo>
                  <a:cubicBezTo>
                    <a:pt x="40" y="49"/>
                    <a:pt x="42" y="50"/>
                    <a:pt x="42" y="50"/>
                  </a:cubicBezTo>
                  <a:cubicBezTo>
                    <a:pt x="41" y="50"/>
                    <a:pt x="41" y="50"/>
                    <a:pt x="41" y="50"/>
                  </a:cubicBezTo>
                  <a:cubicBezTo>
                    <a:pt x="41" y="50"/>
                    <a:pt x="40" y="51"/>
                    <a:pt x="40" y="51"/>
                  </a:cubicBezTo>
                  <a:cubicBezTo>
                    <a:pt x="39" y="52"/>
                    <a:pt x="40" y="53"/>
                    <a:pt x="40" y="53"/>
                  </a:cubicBezTo>
                  <a:cubicBezTo>
                    <a:pt x="39" y="54"/>
                    <a:pt x="39" y="54"/>
                    <a:pt x="38" y="54"/>
                  </a:cubicBezTo>
                  <a:cubicBezTo>
                    <a:pt x="38" y="54"/>
                    <a:pt x="37" y="53"/>
                    <a:pt x="36" y="53"/>
                  </a:cubicBezTo>
                  <a:cubicBezTo>
                    <a:pt x="36" y="53"/>
                    <a:pt x="34" y="53"/>
                    <a:pt x="33" y="53"/>
                  </a:cubicBezTo>
                  <a:cubicBezTo>
                    <a:pt x="33" y="53"/>
                    <a:pt x="32" y="54"/>
                    <a:pt x="32" y="54"/>
                  </a:cubicBezTo>
                  <a:cubicBezTo>
                    <a:pt x="32" y="54"/>
                    <a:pt x="32" y="55"/>
                    <a:pt x="33" y="55"/>
                  </a:cubicBezTo>
                  <a:cubicBezTo>
                    <a:pt x="33" y="56"/>
                    <a:pt x="34" y="56"/>
                    <a:pt x="34" y="57"/>
                  </a:cubicBezTo>
                  <a:cubicBezTo>
                    <a:pt x="35" y="57"/>
                    <a:pt x="37" y="57"/>
                    <a:pt x="37" y="58"/>
                  </a:cubicBezTo>
                  <a:cubicBezTo>
                    <a:pt x="37" y="59"/>
                    <a:pt x="36" y="60"/>
                    <a:pt x="36" y="60"/>
                  </a:cubicBezTo>
                  <a:cubicBezTo>
                    <a:pt x="36" y="60"/>
                    <a:pt x="34" y="61"/>
                    <a:pt x="34" y="61"/>
                  </a:cubicBezTo>
                  <a:cubicBezTo>
                    <a:pt x="34" y="62"/>
                    <a:pt x="34" y="62"/>
                    <a:pt x="34" y="63"/>
                  </a:cubicBezTo>
                  <a:cubicBezTo>
                    <a:pt x="33" y="63"/>
                    <a:pt x="32" y="63"/>
                    <a:pt x="32" y="63"/>
                  </a:cubicBezTo>
                  <a:cubicBezTo>
                    <a:pt x="31" y="63"/>
                    <a:pt x="30" y="62"/>
                    <a:pt x="29" y="62"/>
                  </a:cubicBezTo>
                  <a:cubicBezTo>
                    <a:pt x="29" y="61"/>
                    <a:pt x="29" y="60"/>
                    <a:pt x="28" y="60"/>
                  </a:cubicBezTo>
                  <a:cubicBezTo>
                    <a:pt x="28" y="59"/>
                    <a:pt x="26" y="60"/>
                    <a:pt x="25" y="60"/>
                  </a:cubicBezTo>
                  <a:cubicBezTo>
                    <a:pt x="24" y="61"/>
                    <a:pt x="23" y="60"/>
                    <a:pt x="23" y="61"/>
                  </a:cubicBezTo>
                  <a:cubicBezTo>
                    <a:pt x="22" y="61"/>
                    <a:pt x="22" y="62"/>
                    <a:pt x="22" y="62"/>
                  </a:cubicBezTo>
                  <a:cubicBezTo>
                    <a:pt x="21" y="62"/>
                    <a:pt x="21" y="63"/>
                    <a:pt x="20" y="63"/>
                  </a:cubicBezTo>
                  <a:cubicBezTo>
                    <a:pt x="20" y="63"/>
                    <a:pt x="19" y="62"/>
                    <a:pt x="19" y="62"/>
                  </a:cubicBezTo>
                  <a:cubicBezTo>
                    <a:pt x="18" y="63"/>
                    <a:pt x="17" y="63"/>
                    <a:pt x="17" y="63"/>
                  </a:cubicBezTo>
                  <a:cubicBezTo>
                    <a:pt x="16" y="64"/>
                    <a:pt x="16" y="64"/>
                    <a:pt x="16" y="64"/>
                  </a:cubicBezTo>
                  <a:cubicBezTo>
                    <a:pt x="16" y="63"/>
                    <a:pt x="14" y="61"/>
                    <a:pt x="14" y="60"/>
                  </a:cubicBezTo>
                  <a:cubicBezTo>
                    <a:pt x="13" y="60"/>
                    <a:pt x="12" y="58"/>
                    <a:pt x="11" y="57"/>
                  </a:cubicBezTo>
                  <a:cubicBezTo>
                    <a:pt x="11" y="56"/>
                    <a:pt x="8" y="56"/>
                    <a:pt x="8" y="55"/>
                  </a:cubicBezTo>
                  <a:cubicBezTo>
                    <a:pt x="7" y="54"/>
                    <a:pt x="7" y="53"/>
                    <a:pt x="7" y="52"/>
                  </a:cubicBezTo>
                  <a:cubicBezTo>
                    <a:pt x="7" y="51"/>
                    <a:pt x="7" y="49"/>
                    <a:pt x="6" y="48"/>
                  </a:cubicBezTo>
                  <a:cubicBezTo>
                    <a:pt x="6" y="47"/>
                    <a:pt x="5" y="46"/>
                    <a:pt x="5" y="46"/>
                  </a:cubicBezTo>
                  <a:cubicBezTo>
                    <a:pt x="5" y="45"/>
                    <a:pt x="5" y="43"/>
                    <a:pt x="5" y="42"/>
                  </a:cubicBezTo>
                  <a:cubicBezTo>
                    <a:pt x="5" y="41"/>
                    <a:pt x="4" y="40"/>
                    <a:pt x="4" y="39"/>
                  </a:cubicBezTo>
                  <a:cubicBezTo>
                    <a:pt x="4" y="39"/>
                    <a:pt x="3" y="39"/>
                    <a:pt x="3" y="38"/>
                  </a:cubicBezTo>
                  <a:cubicBezTo>
                    <a:pt x="4" y="38"/>
                    <a:pt x="5" y="37"/>
                    <a:pt x="5" y="37"/>
                  </a:cubicBezTo>
                  <a:cubicBezTo>
                    <a:pt x="6" y="37"/>
                    <a:pt x="8" y="36"/>
                    <a:pt x="8" y="35"/>
                  </a:cubicBezTo>
                  <a:cubicBezTo>
                    <a:pt x="9" y="34"/>
                    <a:pt x="9" y="33"/>
                    <a:pt x="9" y="32"/>
                  </a:cubicBezTo>
                  <a:cubicBezTo>
                    <a:pt x="9" y="31"/>
                    <a:pt x="8" y="30"/>
                    <a:pt x="8" y="29"/>
                  </a:cubicBezTo>
                  <a:cubicBezTo>
                    <a:pt x="8" y="29"/>
                    <a:pt x="8" y="27"/>
                    <a:pt x="8" y="27"/>
                  </a:cubicBezTo>
                  <a:cubicBezTo>
                    <a:pt x="8" y="26"/>
                    <a:pt x="7" y="24"/>
                    <a:pt x="7" y="23"/>
                  </a:cubicBezTo>
                  <a:cubicBezTo>
                    <a:pt x="7" y="22"/>
                    <a:pt x="5" y="20"/>
                    <a:pt x="5" y="19"/>
                  </a:cubicBezTo>
                  <a:cubicBezTo>
                    <a:pt x="4" y="18"/>
                    <a:pt x="3" y="17"/>
                    <a:pt x="2" y="16"/>
                  </a:cubicBezTo>
                  <a:cubicBezTo>
                    <a:pt x="2" y="15"/>
                    <a:pt x="1" y="13"/>
                    <a:pt x="1" y="12"/>
                  </a:cubicBezTo>
                  <a:cubicBezTo>
                    <a:pt x="0" y="11"/>
                    <a:pt x="0" y="8"/>
                    <a:pt x="0" y="7"/>
                  </a:cubicBezTo>
                  <a:cubicBezTo>
                    <a:pt x="0" y="6"/>
                    <a:pt x="1" y="4"/>
                    <a:pt x="1" y="2"/>
                  </a:cubicBezTo>
                  <a:cubicBezTo>
                    <a:pt x="1" y="2"/>
                    <a:pt x="1" y="2"/>
                    <a:pt x="1" y="2"/>
                  </a:cubicBezTo>
                  <a:cubicBezTo>
                    <a:pt x="2" y="2"/>
                    <a:pt x="3" y="2"/>
                    <a:pt x="4" y="1"/>
                  </a:cubicBezTo>
                  <a:cubicBezTo>
                    <a:pt x="4" y="1"/>
                    <a:pt x="4" y="1"/>
                    <a:pt x="4" y="0"/>
                  </a:cubicBezTo>
                  <a:cubicBezTo>
                    <a:pt x="5" y="1"/>
                    <a:pt x="6" y="3"/>
                    <a:pt x="7" y="4"/>
                  </a:cubicBezTo>
                  <a:cubicBezTo>
                    <a:pt x="7" y="5"/>
                    <a:pt x="9" y="7"/>
                    <a:pt x="9" y="8"/>
                  </a:cubicBezTo>
                  <a:cubicBezTo>
                    <a:pt x="10" y="10"/>
                    <a:pt x="12" y="12"/>
                    <a:pt x="12" y="13"/>
                  </a:cubicBezTo>
                  <a:cubicBezTo>
                    <a:pt x="13" y="14"/>
                    <a:pt x="14" y="16"/>
                    <a:pt x="15" y="17"/>
                  </a:cubicBezTo>
                  <a:cubicBezTo>
                    <a:pt x="15" y="18"/>
                    <a:pt x="16" y="19"/>
                    <a:pt x="16" y="19"/>
                  </a:cubicBezTo>
                  <a:cubicBezTo>
                    <a:pt x="17" y="20"/>
                    <a:pt x="18" y="20"/>
                    <a:pt x="19" y="20"/>
                  </a:cubicBezTo>
                  <a:cubicBezTo>
                    <a:pt x="20" y="20"/>
                    <a:pt x="20" y="19"/>
                    <a:pt x="20" y="18"/>
                  </a:cubicBezTo>
                  <a:cubicBezTo>
                    <a:pt x="20" y="18"/>
                    <a:pt x="20" y="17"/>
                    <a:pt x="20" y="16"/>
                  </a:cubicBezTo>
                  <a:cubicBezTo>
                    <a:pt x="20" y="16"/>
                    <a:pt x="21" y="16"/>
                    <a:pt x="21" y="16"/>
                  </a:cubicBezTo>
                  <a:cubicBezTo>
                    <a:pt x="21" y="15"/>
                    <a:pt x="22" y="16"/>
                    <a:pt x="22" y="16"/>
                  </a:cubicBezTo>
                  <a:cubicBezTo>
                    <a:pt x="23" y="16"/>
                    <a:pt x="23" y="18"/>
                    <a:pt x="23" y="18"/>
                  </a:cubicBezTo>
                  <a:cubicBezTo>
                    <a:pt x="23" y="19"/>
                    <a:pt x="24" y="21"/>
                    <a:pt x="24" y="21"/>
                  </a:cubicBezTo>
                  <a:cubicBezTo>
                    <a:pt x="24" y="22"/>
                    <a:pt x="24" y="23"/>
                    <a:pt x="25" y="23"/>
                  </a:cubicBezTo>
                  <a:cubicBezTo>
                    <a:pt x="25" y="24"/>
                    <a:pt x="27" y="24"/>
                    <a:pt x="28" y="25"/>
                  </a:cubicBezTo>
                  <a:cubicBezTo>
                    <a:pt x="28" y="26"/>
                    <a:pt x="29" y="28"/>
                    <a:pt x="29" y="29"/>
                  </a:cubicBezTo>
                  <a:cubicBezTo>
                    <a:pt x="29" y="29"/>
                    <a:pt x="30" y="31"/>
                    <a:pt x="30" y="31"/>
                  </a:cubicBezTo>
                  <a:cubicBezTo>
                    <a:pt x="31" y="32"/>
                    <a:pt x="33" y="31"/>
                    <a:pt x="33" y="31"/>
                  </a:cubicBezTo>
                  <a:cubicBezTo>
                    <a:pt x="33" y="31"/>
                    <a:pt x="33" y="31"/>
                    <a:pt x="33" y="31"/>
                  </a:cubicBezTo>
                  <a:cubicBezTo>
                    <a:pt x="34" y="31"/>
                    <a:pt x="35" y="32"/>
                    <a:pt x="36" y="33"/>
                  </a:cubicBezTo>
                  <a:cubicBezTo>
                    <a:pt x="36" y="33"/>
                    <a:pt x="37" y="34"/>
                    <a:pt x="38" y="34"/>
                  </a:cubicBezTo>
                  <a:cubicBezTo>
                    <a:pt x="38" y="35"/>
                    <a:pt x="38" y="36"/>
                    <a:pt x="38" y="36"/>
                  </a:cubicBezTo>
                  <a:cubicBezTo>
                    <a:pt x="38" y="37"/>
                    <a:pt x="38" y="38"/>
                    <a:pt x="37" y="39"/>
                  </a:cubicBezTo>
                  <a:cubicBezTo>
                    <a:pt x="37" y="40"/>
                    <a:pt x="36" y="41"/>
                    <a:pt x="36" y="42"/>
                  </a:cubicBezTo>
                  <a:cubicBezTo>
                    <a:pt x="35" y="43"/>
                    <a:pt x="35" y="44"/>
                    <a:pt x="35" y="45"/>
                  </a:cubicBezTo>
                  <a:cubicBezTo>
                    <a:pt x="35" y="46"/>
                    <a:pt x="36" y="47"/>
                    <a:pt x="37" y="47"/>
                  </a:cubicBezTo>
                  <a:cubicBezTo>
                    <a:pt x="37" y="48"/>
                    <a:pt x="39" y="48"/>
                    <a:pt x="40" y="4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23">
              <a:extLst>
                <a:ext uri="{FF2B5EF4-FFF2-40B4-BE49-F238E27FC236}">
                  <a16:creationId xmlns:a16="http://schemas.microsoft.com/office/drawing/2014/main" id="{A5881452-3B73-4959-8E38-80692F0D1A32}"/>
                </a:ext>
              </a:extLst>
            </p:cNvPr>
            <p:cNvSpPr>
              <a:spLocks/>
            </p:cNvSpPr>
            <p:nvPr/>
          </p:nvSpPr>
          <p:spPr bwMode="auto">
            <a:xfrm>
              <a:off x="6765580" y="5432751"/>
              <a:ext cx="74860" cy="139738"/>
            </a:xfrm>
            <a:custGeom>
              <a:avLst/>
              <a:gdLst/>
              <a:ahLst/>
              <a:cxnLst>
                <a:cxn ang="0">
                  <a:pos x="25" y="37"/>
                </a:cxn>
                <a:cxn ang="0">
                  <a:pos x="25" y="39"/>
                </a:cxn>
                <a:cxn ang="0">
                  <a:pos x="24" y="39"/>
                </a:cxn>
                <a:cxn ang="0">
                  <a:pos x="23" y="39"/>
                </a:cxn>
                <a:cxn ang="0">
                  <a:pos x="21" y="41"/>
                </a:cxn>
                <a:cxn ang="0">
                  <a:pos x="20" y="42"/>
                </a:cxn>
                <a:cxn ang="0">
                  <a:pos x="18" y="41"/>
                </a:cxn>
                <a:cxn ang="0">
                  <a:pos x="18" y="44"/>
                </a:cxn>
                <a:cxn ang="0">
                  <a:pos x="17" y="45"/>
                </a:cxn>
                <a:cxn ang="0">
                  <a:pos x="16" y="47"/>
                </a:cxn>
                <a:cxn ang="0">
                  <a:pos x="15" y="46"/>
                </a:cxn>
                <a:cxn ang="0">
                  <a:pos x="13" y="44"/>
                </a:cxn>
                <a:cxn ang="0">
                  <a:pos x="13" y="44"/>
                </a:cxn>
                <a:cxn ang="0">
                  <a:pos x="11" y="43"/>
                </a:cxn>
                <a:cxn ang="0">
                  <a:pos x="8" y="41"/>
                </a:cxn>
                <a:cxn ang="0">
                  <a:pos x="6" y="39"/>
                </a:cxn>
                <a:cxn ang="0">
                  <a:pos x="7" y="36"/>
                </a:cxn>
                <a:cxn ang="0">
                  <a:pos x="8" y="33"/>
                </a:cxn>
                <a:cxn ang="0">
                  <a:pos x="9" y="30"/>
                </a:cxn>
                <a:cxn ang="0">
                  <a:pos x="9" y="28"/>
                </a:cxn>
                <a:cxn ang="0">
                  <a:pos x="7" y="27"/>
                </a:cxn>
                <a:cxn ang="0">
                  <a:pos x="4" y="25"/>
                </a:cxn>
                <a:cxn ang="0">
                  <a:pos x="4" y="25"/>
                </a:cxn>
                <a:cxn ang="0">
                  <a:pos x="4" y="23"/>
                </a:cxn>
                <a:cxn ang="0">
                  <a:pos x="5" y="21"/>
                </a:cxn>
                <a:cxn ang="0">
                  <a:pos x="5" y="17"/>
                </a:cxn>
                <a:cxn ang="0">
                  <a:pos x="5" y="13"/>
                </a:cxn>
                <a:cxn ang="0">
                  <a:pos x="5" y="11"/>
                </a:cxn>
                <a:cxn ang="0">
                  <a:pos x="5" y="8"/>
                </a:cxn>
                <a:cxn ang="0">
                  <a:pos x="3" y="5"/>
                </a:cxn>
                <a:cxn ang="0">
                  <a:pos x="1" y="3"/>
                </a:cxn>
                <a:cxn ang="0">
                  <a:pos x="0" y="2"/>
                </a:cxn>
                <a:cxn ang="0">
                  <a:pos x="0" y="0"/>
                </a:cxn>
                <a:cxn ang="0">
                  <a:pos x="2" y="0"/>
                </a:cxn>
                <a:cxn ang="0">
                  <a:pos x="5" y="1"/>
                </a:cxn>
                <a:cxn ang="0">
                  <a:pos x="7" y="2"/>
                </a:cxn>
                <a:cxn ang="0">
                  <a:pos x="10" y="3"/>
                </a:cxn>
                <a:cxn ang="0">
                  <a:pos x="12" y="5"/>
                </a:cxn>
                <a:cxn ang="0">
                  <a:pos x="12" y="8"/>
                </a:cxn>
                <a:cxn ang="0">
                  <a:pos x="14" y="10"/>
                </a:cxn>
                <a:cxn ang="0">
                  <a:pos x="16" y="12"/>
                </a:cxn>
                <a:cxn ang="0">
                  <a:pos x="16" y="15"/>
                </a:cxn>
                <a:cxn ang="0">
                  <a:pos x="19" y="17"/>
                </a:cxn>
                <a:cxn ang="0">
                  <a:pos x="21" y="18"/>
                </a:cxn>
                <a:cxn ang="0">
                  <a:pos x="22" y="20"/>
                </a:cxn>
                <a:cxn ang="0">
                  <a:pos x="22" y="23"/>
                </a:cxn>
                <a:cxn ang="0">
                  <a:pos x="23" y="25"/>
                </a:cxn>
                <a:cxn ang="0">
                  <a:pos x="22" y="28"/>
                </a:cxn>
                <a:cxn ang="0">
                  <a:pos x="19" y="29"/>
                </a:cxn>
                <a:cxn ang="0">
                  <a:pos x="19" y="32"/>
                </a:cxn>
                <a:cxn ang="0">
                  <a:pos x="22" y="33"/>
                </a:cxn>
                <a:cxn ang="0">
                  <a:pos x="25" y="37"/>
                </a:cxn>
              </a:cxnLst>
              <a:rect l="0" t="0" r="r" b="b"/>
              <a:pathLst>
                <a:path w="25" h="47">
                  <a:moveTo>
                    <a:pt x="25" y="37"/>
                  </a:moveTo>
                  <a:cubicBezTo>
                    <a:pt x="25" y="37"/>
                    <a:pt x="25" y="38"/>
                    <a:pt x="25" y="39"/>
                  </a:cubicBezTo>
                  <a:cubicBezTo>
                    <a:pt x="24" y="39"/>
                    <a:pt x="24" y="39"/>
                    <a:pt x="24" y="39"/>
                  </a:cubicBezTo>
                  <a:cubicBezTo>
                    <a:pt x="23" y="39"/>
                    <a:pt x="23" y="39"/>
                    <a:pt x="23" y="39"/>
                  </a:cubicBezTo>
                  <a:cubicBezTo>
                    <a:pt x="22" y="40"/>
                    <a:pt x="21" y="41"/>
                    <a:pt x="21" y="41"/>
                  </a:cubicBezTo>
                  <a:cubicBezTo>
                    <a:pt x="20" y="41"/>
                    <a:pt x="20" y="42"/>
                    <a:pt x="20" y="42"/>
                  </a:cubicBezTo>
                  <a:cubicBezTo>
                    <a:pt x="19" y="42"/>
                    <a:pt x="18" y="41"/>
                    <a:pt x="18" y="41"/>
                  </a:cubicBezTo>
                  <a:cubicBezTo>
                    <a:pt x="17" y="42"/>
                    <a:pt x="19" y="44"/>
                    <a:pt x="18" y="44"/>
                  </a:cubicBezTo>
                  <a:cubicBezTo>
                    <a:pt x="18" y="45"/>
                    <a:pt x="18" y="45"/>
                    <a:pt x="17" y="45"/>
                  </a:cubicBezTo>
                  <a:cubicBezTo>
                    <a:pt x="17" y="46"/>
                    <a:pt x="16" y="47"/>
                    <a:pt x="16" y="47"/>
                  </a:cubicBezTo>
                  <a:cubicBezTo>
                    <a:pt x="15" y="47"/>
                    <a:pt x="15" y="46"/>
                    <a:pt x="15" y="46"/>
                  </a:cubicBezTo>
                  <a:cubicBezTo>
                    <a:pt x="14" y="45"/>
                    <a:pt x="13" y="45"/>
                    <a:pt x="13" y="44"/>
                  </a:cubicBezTo>
                  <a:cubicBezTo>
                    <a:pt x="13" y="44"/>
                    <a:pt x="13" y="44"/>
                    <a:pt x="13" y="44"/>
                  </a:cubicBezTo>
                  <a:cubicBezTo>
                    <a:pt x="13" y="44"/>
                    <a:pt x="11" y="43"/>
                    <a:pt x="11" y="43"/>
                  </a:cubicBezTo>
                  <a:cubicBezTo>
                    <a:pt x="10" y="42"/>
                    <a:pt x="8" y="42"/>
                    <a:pt x="8" y="41"/>
                  </a:cubicBezTo>
                  <a:cubicBezTo>
                    <a:pt x="7" y="41"/>
                    <a:pt x="6" y="40"/>
                    <a:pt x="6" y="39"/>
                  </a:cubicBezTo>
                  <a:cubicBezTo>
                    <a:pt x="6" y="38"/>
                    <a:pt x="6" y="37"/>
                    <a:pt x="7" y="36"/>
                  </a:cubicBezTo>
                  <a:cubicBezTo>
                    <a:pt x="7" y="35"/>
                    <a:pt x="8" y="34"/>
                    <a:pt x="8" y="33"/>
                  </a:cubicBezTo>
                  <a:cubicBezTo>
                    <a:pt x="9" y="32"/>
                    <a:pt x="9" y="31"/>
                    <a:pt x="9" y="30"/>
                  </a:cubicBezTo>
                  <a:cubicBezTo>
                    <a:pt x="9" y="30"/>
                    <a:pt x="9" y="29"/>
                    <a:pt x="9" y="28"/>
                  </a:cubicBezTo>
                  <a:cubicBezTo>
                    <a:pt x="8" y="28"/>
                    <a:pt x="7" y="27"/>
                    <a:pt x="7" y="27"/>
                  </a:cubicBezTo>
                  <a:cubicBezTo>
                    <a:pt x="6" y="26"/>
                    <a:pt x="5" y="25"/>
                    <a:pt x="4" y="25"/>
                  </a:cubicBezTo>
                  <a:cubicBezTo>
                    <a:pt x="4" y="25"/>
                    <a:pt x="4" y="25"/>
                    <a:pt x="4" y="25"/>
                  </a:cubicBezTo>
                  <a:cubicBezTo>
                    <a:pt x="4" y="24"/>
                    <a:pt x="4" y="24"/>
                    <a:pt x="4" y="23"/>
                  </a:cubicBezTo>
                  <a:cubicBezTo>
                    <a:pt x="4" y="23"/>
                    <a:pt x="4" y="21"/>
                    <a:pt x="5" y="21"/>
                  </a:cubicBezTo>
                  <a:cubicBezTo>
                    <a:pt x="5" y="20"/>
                    <a:pt x="5" y="18"/>
                    <a:pt x="5" y="17"/>
                  </a:cubicBezTo>
                  <a:cubicBezTo>
                    <a:pt x="5" y="16"/>
                    <a:pt x="4" y="14"/>
                    <a:pt x="5" y="13"/>
                  </a:cubicBezTo>
                  <a:cubicBezTo>
                    <a:pt x="5" y="13"/>
                    <a:pt x="5" y="12"/>
                    <a:pt x="5" y="11"/>
                  </a:cubicBezTo>
                  <a:cubicBezTo>
                    <a:pt x="5" y="10"/>
                    <a:pt x="5" y="9"/>
                    <a:pt x="5" y="8"/>
                  </a:cubicBezTo>
                  <a:cubicBezTo>
                    <a:pt x="5" y="7"/>
                    <a:pt x="3" y="6"/>
                    <a:pt x="3" y="5"/>
                  </a:cubicBezTo>
                  <a:cubicBezTo>
                    <a:pt x="2" y="4"/>
                    <a:pt x="1" y="4"/>
                    <a:pt x="1" y="3"/>
                  </a:cubicBezTo>
                  <a:cubicBezTo>
                    <a:pt x="1" y="3"/>
                    <a:pt x="0" y="2"/>
                    <a:pt x="0" y="2"/>
                  </a:cubicBezTo>
                  <a:cubicBezTo>
                    <a:pt x="0" y="1"/>
                    <a:pt x="0" y="1"/>
                    <a:pt x="0" y="0"/>
                  </a:cubicBezTo>
                  <a:cubicBezTo>
                    <a:pt x="1" y="0"/>
                    <a:pt x="2" y="0"/>
                    <a:pt x="2" y="0"/>
                  </a:cubicBezTo>
                  <a:cubicBezTo>
                    <a:pt x="3" y="1"/>
                    <a:pt x="4" y="1"/>
                    <a:pt x="5" y="1"/>
                  </a:cubicBezTo>
                  <a:cubicBezTo>
                    <a:pt x="5" y="1"/>
                    <a:pt x="6" y="1"/>
                    <a:pt x="7" y="2"/>
                  </a:cubicBezTo>
                  <a:cubicBezTo>
                    <a:pt x="8" y="2"/>
                    <a:pt x="9" y="3"/>
                    <a:pt x="10" y="3"/>
                  </a:cubicBezTo>
                  <a:cubicBezTo>
                    <a:pt x="11" y="4"/>
                    <a:pt x="12" y="4"/>
                    <a:pt x="12" y="5"/>
                  </a:cubicBezTo>
                  <a:cubicBezTo>
                    <a:pt x="12" y="6"/>
                    <a:pt x="12" y="7"/>
                    <a:pt x="12" y="8"/>
                  </a:cubicBezTo>
                  <a:cubicBezTo>
                    <a:pt x="12" y="9"/>
                    <a:pt x="14" y="10"/>
                    <a:pt x="14" y="10"/>
                  </a:cubicBezTo>
                  <a:cubicBezTo>
                    <a:pt x="15" y="11"/>
                    <a:pt x="16" y="12"/>
                    <a:pt x="16" y="12"/>
                  </a:cubicBezTo>
                  <a:cubicBezTo>
                    <a:pt x="17" y="13"/>
                    <a:pt x="16" y="14"/>
                    <a:pt x="16" y="15"/>
                  </a:cubicBezTo>
                  <a:cubicBezTo>
                    <a:pt x="17" y="16"/>
                    <a:pt x="18" y="17"/>
                    <a:pt x="19" y="17"/>
                  </a:cubicBezTo>
                  <a:cubicBezTo>
                    <a:pt x="19" y="17"/>
                    <a:pt x="21" y="18"/>
                    <a:pt x="21" y="18"/>
                  </a:cubicBezTo>
                  <a:cubicBezTo>
                    <a:pt x="22" y="18"/>
                    <a:pt x="22" y="19"/>
                    <a:pt x="22" y="20"/>
                  </a:cubicBezTo>
                  <a:cubicBezTo>
                    <a:pt x="22" y="21"/>
                    <a:pt x="22" y="22"/>
                    <a:pt x="22" y="23"/>
                  </a:cubicBezTo>
                  <a:cubicBezTo>
                    <a:pt x="22" y="23"/>
                    <a:pt x="23" y="25"/>
                    <a:pt x="23" y="25"/>
                  </a:cubicBezTo>
                  <a:cubicBezTo>
                    <a:pt x="23" y="26"/>
                    <a:pt x="23" y="27"/>
                    <a:pt x="22" y="28"/>
                  </a:cubicBezTo>
                  <a:cubicBezTo>
                    <a:pt x="22" y="29"/>
                    <a:pt x="19" y="29"/>
                    <a:pt x="19" y="29"/>
                  </a:cubicBezTo>
                  <a:cubicBezTo>
                    <a:pt x="19" y="30"/>
                    <a:pt x="19" y="31"/>
                    <a:pt x="19" y="32"/>
                  </a:cubicBezTo>
                  <a:cubicBezTo>
                    <a:pt x="20" y="32"/>
                    <a:pt x="22" y="33"/>
                    <a:pt x="22" y="33"/>
                  </a:cubicBezTo>
                  <a:cubicBezTo>
                    <a:pt x="23" y="34"/>
                    <a:pt x="24" y="36"/>
                    <a:pt x="25" y="3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24">
              <a:extLst>
                <a:ext uri="{FF2B5EF4-FFF2-40B4-BE49-F238E27FC236}">
                  <a16:creationId xmlns:a16="http://schemas.microsoft.com/office/drawing/2014/main" id="{FA53966A-8DF6-4326-8B39-50151AB8E282}"/>
                </a:ext>
              </a:extLst>
            </p:cNvPr>
            <p:cNvSpPr>
              <a:spLocks/>
            </p:cNvSpPr>
            <p:nvPr/>
          </p:nvSpPr>
          <p:spPr bwMode="auto">
            <a:xfrm>
              <a:off x="6775561" y="5530068"/>
              <a:ext cx="132253" cy="107300"/>
            </a:xfrm>
            <a:custGeom>
              <a:avLst/>
              <a:gdLst/>
              <a:ahLst/>
              <a:cxnLst>
                <a:cxn ang="0">
                  <a:pos x="7" y="34"/>
                </a:cxn>
                <a:cxn ang="0">
                  <a:pos x="7" y="30"/>
                </a:cxn>
                <a:cxn ang="0">
                  <a:pos x="5" y="26"/>
                </a:cxn>
                <a:cxn ang="0">
                  <a:pos x="2" y="24"/>
                </a:cxn>
                <a:cxn ang="0">
                  <a:pos x="4" y="21"/>
                </a:cxn>
                <a:cxn ang="0">
                  <a:pos x="2" y="18"/>
                </a:cxn>
                <a:cxn ang="0">
                  <a:pos x="0" y="15"/>
                </a:cxn>
                <a:cxn ang="0">
                  <a:pos x="4" y="14"/>
                </a:cxn>
                <a:cxn ang="0">
                  <a:pos x="8" y="14"/>
                </a:cxn>
                <a:cxn ang="0">
                  <a:pos x="9" y="11"/>
                </a:cxn>
                <a:cxn ang="0">
                  <a:pos x="10" y="11"/>
                </a:cxn>
                <a:cxn ang="0">
                  <a:pos x="13" y="14"/>
                </a:cxn>
                <a:cxn ang="0">
                  <a:pos x="15" y="11"/>
                </a:cxn>
                <a:cxn ang="0">
                  <a:pos x="17" y="9"/>
                </a:cxn>
                <a:cxn ang="0">
                  <a:pos x="20" y="6"/>
                </a:cxn>
                <a:cxn ang="0">
                  <a:pos x="22" y="6"/>
                </a:cxn>
                <a:cxn ang="0">
                  <a:pos x="25" y="7"/>
                </a:cxn>
                <a:cxn ang="0">
                  <a:pos x="32" y="6"/>
                </a:cxn>
                <a:cxn ang="0">
                  <a:pos x="36" y="2"/>
                </a:cxn>
                <a:cxn ang="0">
                  <a:pos x="41" y="1"/>
                </a:cxn>
                <a:cxn ang="0">
                  <a:pos x="42" y="5"/>
                </a:cxn>
                <a:cxn ang="0">
                  <a:pos x="45" y="9"/>
                </a:cxn>
                <a:cxn ang="0">
                  <a:pos x="40" y="12"/>
                </a:cxn>
                <a:cxn ang="0">
                  <a:pos x="39" y="17"/>
                </a:cxn>
                <a:cxn ang="0">
                  <a:pos x="42" y="22"/>
                </a:cxn>
                <a:cxn ang="0">
                  <a:pos x="43" y="24"/>
                </a:cxn>
                <a:cxn ang="0">
                  <a:pos x="35" y="28"/>
                </a:cxn>
                <a:cxn ang="0">
                  <a:pos x="26" y="27"/>
                </a:cxn>
                <a:cxn ang="0">
                  <a:pos x="22" y="23"/>
                </a:cxn>
                <a:cxn ang="0">
                  <a:pos x="23" y="17"/>
                </a:cxn>
                <a:cxn ang="0">
                  <a:pos x="21" y="18"/>
                </a:cxn>
                <a:cxn ang="0">
                  <a:pos x="21" y="23"/>
                </a:cxn>
                <a:cxn ang="0">
                  <a:pos x="15" y="31"/>
                </a:cxn>
                <a:cxn ang="0">
                  <a:pos x="8" y="36"/>
                </a:cxn>
              </a:cxnLst>
              <a:rect l="0" t="0" r="r" b="b"/>
              <a:pathLst>
                <a:path w="45" h="36">
                  <a:moveTo>
                    <a:pt x="8" y="36"/>
                  </a:moveTo>
                  <a:cubicBezTo>
                    <a:pt x="8" y="36"/>
                    <a:pt x="7" y="35"/>
                    <a:pt x="7" y="34"/>
                  </a:cubicBezTo>
                  <a:cubicBezTo>
                    <a:pt x="7" y="34"/>
                    <a:pt x="8" y="33"/>
                    <a:pt x="8" y="32"/>
                  </a:cubicBezTo>
                  <a:cubicBezTo>
                    <a:pt x="8" y="32"/>
                    <a:pt x="7" y="31"/>
                    <a:pt x="7" y="30"/>
                  </a:cubicBezTo>
                  <a:cubicBezTo>
                    <a:pt x="7" y="30"/>
                    <a:pt x="6" y="29"/>
                    <a:pt x="5" y="28"/>
                  </a:cubicBezTo>
                  <a:cubicBezTo>
                    <a:pt x="5" y="28"/>
                    <a:pt x="5" y="27"/>
                    <a:pt x="5" y="26"/>
                  </a:cubicBezTo>
                  <a:cubicBezTo>
                    <a:pt x="5" y="25"/>
                    <a:pt x="4" y="24"/>
                    <a:pt x="3" y="24"/>
                  </a:cubicBezTo>
                  <a:cubicBezTo>
                    <a:pt x="3" y="24"/>
                    <a:pt x="2" y="24"/>
                    <a:pt x="2" y="24"/>
                  </a:cubicBezTo>
                  <a:cubicBezTo>
                    <a:pt x="2" y="23"/>
                    <a:pt x="2" y="23"/>
                    <a:pt x="2" y="22"/>
                  </a:cubicBezTo>
                  <a:cubicBezTo>
                    <a:pt x="2" y="22"/>
                    <a:pt x="4" y="21"/>
                    <a:pt x="4" y="21"/>
                  </a:cubicBezTo>
                  <a:cubicBezTo>
                    <a:pt x="4" y="21"/>
                    <a:pt x="5" y="20"/>
                    <a:pt x="5" y="19"/>
                  </a:cubicBezTo>
                  <a:cubicBezTo>
                    <a:pt x="5" y="18"/>
                    <a:pt x="3" y="18"/>
                    <a:pt x="2" y="18"/>
                  </a:cubicBezTo>
                  <a:cubicBezTo>
                    <a:pt x="2" y="17"/>
                    <a:pt x="1" y="17"/>
                    <a:pt x="1" y="16"/>
                  </a:cubicBezTo>
                  <a:cubicBezTo>
                    <a:pt x="0" y="16"/>
                    <a:pt x="0" y="15"/>
                    <a:pt x="0" y="15"/>
                  </a:cubicBezTo>
                  <a:cubicBezTo>
                    <a:pt x="0" y="15"/>
                    <a:pt x="1" y="14"/>
                    <a:pt x="1" y="14"/>
                  </a:cubicBezTo>
                  <a:cubicBezTo>
                    <a:pt x="2" y="14"/>
                    <a:pt x="4" y="14"/>
                    <a:pt x="4" y="14"/>
                  </a:cubicBezTo>
                  <a:cubicBezTo>
                    <a:pt x="5" y="14"/>
                    <a:pt x="6" y="15"/>
                    <a:pt x="6" y="15"/>
                  </a:cubicBezTo>
                  <a:cubicBezTo>
                    <a:pt x="7" y="15"/>
                    <a:pt x="7" y="15"/>
                    <a:pt x="8" y="14"/>
                  </a:cubicBezTo>
                  <a:cubicBezTo>
                    <a:pt x="8" y="14"/>
                    <a:pt x="7" y="13"/>
                    <a:pt x="8" y="12"/>
                  </a:cubicBezTo>
                  <a:cubicBezTo>
                    <a:pt x="8" y="12"/>
                    <a:pt x="9" y="11"/>
                    <a:pt x="9" y="11"/>
                  </a:cubicBezTo>
                  <a:cubicBezTo>
                    <a:pt x="9" y="11"/>
                    <a:pt x="9" y="11"/>
                    <a:pt x="10" y="11"/>
                  </a:cubicBezTo>
                  <a:cubicBezTo>
                    <a:pt x="10" y="11"/>
                    <a:pt x="10" y="11"/>
                    <a:pt x="10" y="11"/>
                  </a:cubicBezTo>
                  <a:cubicBezTo>
                    <a:pt x="10" y="12"/>
                    <a:pt x="11" y="12"/>
                    <a:pt x="12" y="13"/>
                  </a:cubicBezTo>
                  <a:cubicBezTo>
                    <a:pt x="12" y="13"/>
                    <a:pt x="12" y="14"/>
                    <a:pt x="13" y="14"/>
                  </a:cubicBezTo>
                  <a:cubicBezTo>
                    <a:pt x="13" y="14"/>
                    <a:pt x="14" y="13"/>
                    <a:pt x="14" y="12"/>
                  </a:cubicBezTo>
                  <a:cubicBezTo>
                    <a:pt x="15" y="12"/>
                    <a:pt x="15" y="12"/>
                    <a:pt x="15" y="11"/>
                  </a:cubicBezTo>
                  <a:cubicBezTo>
                    <a:pt x="16" y="11"/>
                    <a:pt x="14" y="9"/>
                    <a:pt x="15" y="8"/>
                  </a:cubicBezTo>
                  <a:cubicBezTo>
                    <a:pt x="15" y="8"/>
                    <a:pt x="16" y="9"/>
                    <a:pt x="17" y="9"/>
                  </a:cubicBezTo>
                  <a:cubicBezTo>
                    <a:pt x="17" y="9"/>
                    <a:pt x="17" y="8"/>
                    <a:pt x="18" y="8"/>
                  </a:cubicBezTo>
                  <a:cubicBezTo>
                    <a:pt x="18" y="8"/>
                    <a:pt x="19" y="7"/>
                    <a:pt x="20" y="6"/>
                  </a:cubicBezTo>
                  <a:cubicBezTo>
                    <a:pt x="20" y="6"/>
                    <a:pt x="20" y="6"/>
                    <a:pt x="21" y="6"/>
                  </a:cubicBezTo>
                  <a:cubicBezTo>
                    <a:pt x="21" y="6"/>
                    <a:pt x="21" y="6"/>
                    <a:pt x="22" y="6"/>
                  </a:cubicBezTo>
                  <a:cubicBezTo>
                    <a:pt x="22" y="6"/>
                    <a:pt x="23" y="6"/>
                    <a:pt x="23" y="6"/>
                  </a:cubicBezTo>
                  <a:cubicBezTo>
                    <a:pt x="23" y="7"/>
                    <a:pt x="24" y="7"/>
                    <a:pt x="25" y="7"/>
                  </a:cubicBezTo>
                  <a:cubicBezTo>
                    <a:pt x="26" y="7"/>
                    <a:pt x="27" y="7"/>
                    <a:pt x="27" y="7"/>
                  </a:cubicBezTo>
                  <a:cubicBezTo>
                    <a:pt x="28" y="7"/>
                    <a:pt x="31" y="6"/>
                    <a:pt x="32" y="6"/>
                  </a:cubicBezTo>
                  <a:cubicBezTo>
                    <a:pt x="32" y="6"/>
                    <a:pt x="33" y="5"/>
                    <a:pt x="34" y="4"/>
                  </a:cubicBezTo>
                  <a:cubicBezTo>
                    <a:pt x="34" y="4"/>
                    <a:pt x="35" y="3"/>
                    <a:pt x="36" y="2"/>
                  </a:cubicBezTo>
                  <a:cubicBezTo>
                    <a:pt x="37" y="2"/>
                    <a:pt x="38" y="0"/>
                    <a:pt x="39" y="0"/>
                  </a:cubicBezTo>
                  <a:cubicBezTo>
                    <a:pt x="39" y="0"/>
                    <a:pt x="40" y="0"/>
                    <a:pt x="41" y="1"/>
                  </a:cubicBezTo>
                  <a:cubicBezTo>
                    <a:pt x="41" y="1"/>
                    <a:pt x="41" y="3"/>
                    <a:pt x="41" y="4"/>
                  </a:cubicBezTo>
                  <a:cubicBezTo>
                    <a:pt x="41" y="4"/>
                    <a:pt x="42" y="5"/>
                    <a:pt x="42" y="5"/>
                  </a:cubicBezTo>
                  <a:cubicBezTo>
                    <a:pt x="43" y="6"/>
                    <a:pt x="44" y="6"/>
                    <a:pt x="45" y="6"/>
                  </a:cubicBezTo>
                  <a:cubicBezTo>
                    <a:pt x="45" y="7"/>
                    <a:pt x="45" y="9"/>
                    <a:pt x="45" y="9"/>
                  </a:cubicBezTo>
                  <a:cubicBezTo>
                    <a:pt x="44" y="10"/>
                    <a:pt x="43" y="9"/>
                    <a:pt x="42" y="9"/>
                  </a:cubicBezTo>
                  <a:cubicBezTo>
                    <a:pt x="41" y="10"/>
                    <a:pt x="40" y="11"/>
                    <a:pt x="40" y="12"/>
                  </a:cubicBezTo>
                  <a:cubicBezTo>
                    <a:pt x="40" y="12"/>
                    <a:pt x="39" y="14"/>
                    <a:pt x="39" y="15"/>
                  </a:cubicBezTo>
                  <a:cubicBezTo>
                    <a:pt x="39" y="15"/>
                    <a:pt x="39" y="17"/>
                    <a:pt x="39" y="17"/>
                  </a:cubicBezTo>
                  <a:cubicBezTo>
                    <a:pt x="39" y="18"/>
                    <a:pt x="40" y="19"/>
                    <a:pt x="40" y="20"/>
                  </a:cubicBezTo>
                  <a:cubicBezTo>
                    <a:pt x="41" y="20"/>
                    <a:pt x="42" y="21"/>
                    <a:pt x="42" y="22"/>
                  </a:cubicBezTo>
                  <a:cubicBezTo>
                    <a:pt x="42" y="22"/>
                    <a:pt x="43" y="23"/>
                    <a:pt x="43" y="24"/>
                  </a:cubicBezTo>
                  <a:cubicBezTo>
                    <a:pt x="43" y="24"/>
                    <a:pt x="43" y="24"/>
                    <a:pt x="43" y="24"/>
                  </a:cubicBezTo>
                  <a:cubicBezTo>
                    <a:pt x="41" y="25"/>
                    <a:pt x="39" y="26"/>
                    <a:pt x="38" y="26"/>
                  </a:cubicBezTo>
                  <a:cubicBezTo>
                    <a:pt x="37" y="27"/>
                    <a:pt x="36" y="27"/>
                    <a:pt x="35" y="28"/>
                  </a:cubicBezTo>
                  <a:cubicBezTo>
                    <a:pt x="34" y="28"/>
                    <a:pt x="32" y="27"/>
                    <a:pt x="31" y="27"/>
                  </a:cubicBezTo>
                  <a:cubicBezTo>
                    <a:pt x="30" y="27"/>
                    <a:pt x="28" y="27"/>
                    <a:pt x="26" y="27"/>
                  </a:cubicBezTo>
                  <a:cubicBezTo>
                    <a:pt x="26" y="27"/>
                    <a:pt x="24" y="27"/>
                    <a:pt x="24" y="26"/>
                  </a:cubicBezTo>
                  <a:cubicBezTo>
                    <a:pt x="23" y="26"/>
                    <a:pt x="23" y="24"/>
                    <a:pt x="22" y="23"/>
                  </a:cubicBezTo>
                  <a:cubicBezTo>
                    <a:pt x="22" y="22"/>
                    <a:pt x="23" y="20"/>
                    <a:pt x="23" y="19"/>
                  </a:cubicBezTo>
                  <a:cubicBezTo>
                    <a:pt x="23" y="19"/>
                    <a:pt x="23" y="18"/>
                    <a:pt x="23" y="17"/>
                  </a:cubicBezTo>
                  <a:cubicBezTo>
                    <a:pt x="22" y="17"/>
                    <a:pt x="21" y="16"/>
                    <a:pt x="21" y="16"/>
                  </a:cubicBezTo>
                  <a:cubicBezTo>
                    <a:pt x="20" y="17"/>
                    <a:pt x="21" y="17"/>
                    <a:pt x="21" y="18"/>
                  </a:cubicBezTo>
                  <a:cubicBezTo>
                    <a:pt x="21" y="19"/>
                    <a:pt x="21" y="20"/>
                    <a:pt x="21" y="21"/>
                  </a:cubicBezTo>
                  <a:cubicBezTo>
                    <a:pt x="21" y="22"/>
                    <a:pt x="21" y="23"/>
                    <a:pt x="21" y="23"/>
                  </a:cubicBezTo>
                  <a:cubicBezTo>
                    <a:pt x="20" y="24"/>
                    <a:pt x="19" y="26"/>
                    <a:pt x="18" y="26"/>
                  </a:cubicBezTo>
                  <a:cubicBezTo>
                    <a:pt x="17" y="28"/>
                    <a:pt x="16" y="30"/>
                    <a:pt x="15" y="31"/>
                  </a:cubicBezTo>
                  <a:cubicBezTo>
                    <a:pt x="14" y="32"/>
                    <a:pt x="11" y="34"/>
                    <a:pt x="10" y="35"/>
                  </a:cubicBezTo>
                  <a:cubicBezTo>
                    <a:pt x="10" y="35"/>
                    <a:pt x="9" y="36"/>
                    <a:pt x="8" y="3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25">
              <a:extLst>
                <a:ext uri="{FF2B5EF4-FFF2-40B4-BE49-F238E27FC236}">
                  <a16:creationId xmlns:a16="http://schemas.microsoft.com/office/drawing/2014/main" id="{B51F4986-997D-4627-9AFF-F3E13638B424}"/>
                </a:ext>
              </a:extLst>
            </p:cNvPr>
            <p:cNvSpPr>
              <a:spLocks/>
            </p:cNvSpPr>
            <p:nvPr/>
          </p:nvSpPr>
          <p:spPr bwMode="auto">
            <a:xfrm>
              <a:off x="6685729" y="5589956"/>
              <a:ext cx="112291" cy="79851"/>
            </a:xfrm>
            <a:custGeom>
              <a:avLst/>
              <a:gdLst/>
              <a:ahLst/>
              <a:cxnLst>
                <a:cxn ang="0">
                  <a:pos x="14" y="5"/>
                </a:cxn>
                <a:cxn ang="0">
                  <a:pos x="15" y="4"/>
                </a:cxn>
                <a:cxn ang="0">
                  <a:pos x="17" y="3"/>
                </a:cxn>
                <a:cxn ang="0">
                  <a:pos x="18" y="4"/>
                </a:cxn>
                <a:cxn ang="0">
                  <a:pos x="20" y="3"/>
                </a:cxn>
                <a:cxn ang="0">
                  <a:pos x="21" y="2"/>
                </a:cxn>
                <a:cxn ang="0">
                  <a:pos x="23" y="1"/>
                </a:cxn>
                <a:cxn ang="0">
                  <a:pos x="26" y="1"/>
                </a:cxn>
                <a:cxn ang="0">
                  <a:pos x="27" y="3"/>
                </a:cxn>
                <a:cxn ang="0">
                  <a:pos x="30" y="4"/>
                </a:cxn>
                <a:cxn ang="0">
                  <a:pos x="32" y="4"/>
                </a:cxn>
                <a:cxn ang="0">
                  <a:pos x="33" y="4"/>
                </a:cxn>
                <a:cxn ang="0">
                  <a:pos x="35" y="6"/>
                </a:cxn>
                <a:cxn ang="0">
                  <a:pos x="35" y="8"/>
                </a:cxn>
                <a:cxn ang="0">
                  <a:pos x="37" y="10"/>
                </a:cxn>
                <a:cxn ang="0">
                  <a:pos x="38" y="12"/>
                </a:cxn>
                <a:cxn ang="0">
                  <a:pos x="37" y="14"/>
                </a:cxn>
                <a:cxn ang="0">
                  <a:pos x="38" y="16"/>
                </a:cxn>
                <a:cxn ang="0">
                  <a:pos x="38" y="16"/>
                </a:cxn>
                <a:cxn ang="0">
                  <a:pos x="37" y="17"/>
                </a:cxn>
                <a:cxn ang="0">
                  <a:pos x="33" y="19"/>
                </a:cxn>
                <a:cxn ang="0">
                  <a:pos x="30" y="19"/>
                </a:cxn>
                <a:cxn ang="0">
                  <a:pos x="28" y="21"/>
                </a:cxn>
                <a:cxn ang="0">
                  <a:pos x="26" y="24"/>
                </a:cxn>
                <a:cxn ang="0">
                  <a:pos x="23" y="24"/>
                </a:cxn>
                <a:cxn ang="0">
                  <a:pos x="23" y="27"/>
                </a:cxn>
                <a:cxn ang="0">
                  <a:pos x="21" y="27"/>
                </a:cxn>
                <a:cxn ang="0">
                  <a:pos x="19" y="26"/>
                </a:cxn>
                <a:cxn ang="0">
                  <a:pos x="17" y="24"/>
                </a:cxn>
                <a:cxn ang="0">
                  <a:pos x="14" y="22"/>
                </a:cxn>
                <a:cxn ang="0">
                  <a:pos x="13" y="22"/>
                </a:cxn>
                <a:cxn ang="0">
                  <a:pos x="11" y="23"/>
                </a:cxn>
                <a:cxn ang="0">
                  <a:pos x="9" y="25"/>
                </a:cxn>
                <a:cxn ang="0">
                  <a:pos x="7" y="25"/>
                </a:cxn>
                <a:cxn ang="0">
                  <a:pos x="5" y="23"/>
                </a:cxn>
                <a:cxn ang="0">
                  <a:pos x="4" y="19"/>
                </a:cxn>
                <a:cxn ang="0">
                  <a:pos x="3" y="17"/>
                </a:cxn>
                <a:cxn ang="0">
                  <a:pos x="2" y="15"/>
                </a:cxn>
                <a:cxn ang="0">
                  <a:pos x="1" y="14"/>
                </a:cxn>
                <a:cxn ang="0">
                  <a:pos x="1" y="13"/>
                </a:cxn>
                <a:cxn ang="0">
                  <a:pos x="1" y="13"/>
                </a:cxn>
                <a:cxn ang="0">
                  <a:pos x="1" y="11"/>
                </a:cxn>
                <a:cxn ang="0">
                  <a:pos x="1" y="8"/>
                </a:cxn>
                <a:cxn ang="0">
                  <a:pos x="3" y="7"/>
                </a:cxn>
                <a:cxn ang="0">
                  <a:pos x="5" y="6"/>
                </a:cxn>
                <a:cxn ang="0">
                  <a:pos x="6" y="5"/>
                </a:cxn>
                <a:cxn ang="0">
                  <a:pos x="8" y="3"/>
                </a:cxn>
                <a:cxn ang="0">
                  <a:pos x="10" y="5"/>
                </a:cxn>
                <a:cxn ang="0">
                  <a:pos x="13" y="6"/>
                </a:cxn>
                <a:cxn ang="0">
                  <a:pos x="14" y="5"/>
                </a:cxn>
              </a:cxnLst>
              <a:rect l="0" t="0" r="r" b="b"/>
              <a:pathLst>
                <a:path w="38" h="27">
                  <a:moveTo>
                    <a:pt x="14" y="5"/>
                  </a:moveTo>
                  <a:cubicBezTo>
                    <a:pt x="14" y="5"/>
                    <a:pt x="14" y="5"/>
                    <a:pt x="15" y="4"/>
                  </a:cubicBezTo>
                  <a:cubicBezTo>
                    <a:pt x="15" y="4"/>
                    <a:pt x="16" y="4"/>
                    <a:pt x="17" y="3"/>
                  </a:cubicBezTo>
                  <a:cubicBezTo>
                    <a:pt x="17" y="3"/>
                    <a:pt x="18" y="4"/>
                    <a:pt x="18" y="4"/>
                  </a:cubicBezTo>
                  <a:cubicBezTo>
                    <a:pt x="19" y="4"/>
                    <a:pt x="19" y="3"/>
                    <a:pt x="20" y="3"/>
                  </a:cubicBezTo>
                  <a:cubicBezTo>
                    <a:pt x="20" y="3"/>
                    <a:pt x="20" y="2"/>
                    <a:pt x="21" y="2"/>
                  </a:cubicBezTo>
                  <a:cubicBezTo>
                    <a:pt x="21" y="1"/>
                    <a:pt x="22" y="2"/>
                    <a:pt x="23" y="1"/>
                  </a:cubicBezTo>
                  <a:cubicBezTo>
                    <a:pt x="24" y="1"/>
                    <a:pt x="26" y="0"/>
                    <a:pt x="26" y="1"/>
                  </a:cubicBezTo>
                  <a:cubicBezTo>
                    <a:pt x="27" y="1"/>
                    <a:pt x="27" y="2"/>
                    <a:pt x="27" y="3"/>
                  </a:cubicBezTo>
                  <a:cubicBezTo>
                    <a:pt x="28" y="3"/>
                    <a:pt x="29" y="4"/>
                    <a:pt x="30" y="4"/>
                  </a:cubicBezTo>
                  <a:cubicBezTo>
                    <a:pt x="30" y="4"/>
                    <a:pt x="31" y="4"/>
                    <a:pt x="32" y="4"/>
                  </a:cubicBezTo>
                  <a:cubicBezTo>
                    <a:pt x="32" y="4"/>
                    <a:pt x="33" y="4"/>
                    <a:pt x="33" y="4"/>
                  </a:cubicBezTo>
                  <a:cubicBezTo>
                    <a:pt x="34" y="4"/>
                    <a:pt x="35" y="5"/>
                    <a:pt x="35" y="6"/>
                  </a:cubicBezTo>
                  <a:cubicBezTo>
                    <a:pt x="35" y="7"/>
                    <a:pt x="35" y="8"/>
                    <a:pt x="35" y="8"/>
                  </a:cubicBezTo>
                  <a:cubicBezTo>
                    <a:pt x="36" y="9"/>
                    <a:pt x="37" y="10"/>
                    <a:pt x="37" y="10"/>
                  </a:cubicBezTo>
                  <a:cubicBezTo>
                    <a:pt x="37" y="11"/>
                    <a:pt x="38" y="12"/>
                    <a:pt x="38" y="12"/>
                  </a:cubicBezTo>
                  <a:cubicBezTo>
                    <a:pt x="38" y="13"/>
                    <a:pt x="37" y="14"/>
                    <a:pt x="37" y="14"/>
                  </a:cubicBezTo>
                  <a:cubicBezTo>
                    <a:pt x="37" y="15"/>
                    <a:pt x="38" y="16"/>
                    <a:pt x="38" y="16"/>
                  </a:cubicBezTo>
                  <a:cubicBezTo>
                    <a:pt x="38" y="16"/>
                    <a:pt x="38" y="16"/>
                    <a:pt x="38" y="16"/>
                  </a:cubicBezTo>
                  <a:cubicBezTo>
                    <a:pt x="37" y="17"/>
                    <a:pt x="37" y="17"/>
                    <a:pt x="37" y="17"/>
                  </a:cubicBezTo>
                  <a:cubicBezTo>
                    <a:pt x="36" y="18"/>
                    <a:pt x="34" y="18"/>
                    <a:pt x="33" y="19"/>
                  </a:cubicBezTo>
                  <a:cubicBezTo>
                    <a:pt x="32" y="19"/>
                    <a:pt x="31" y="18"/>
                    <a:pt x="30" y="19"/>
                  </a:cubicBezTo>
                  <a:cubicBezTo>
                    <a:pt x="29" y="19"/>
                    <a:pt x="29" y="21"/>
                    <a:pt x="28" y="21"/>
                  </a:cubicBezTo>
                  <a:cubicBezTo>
                    <a:pt x="28" y="22"/>
                    <a:pt x="27" y="24"/>
                    <a:pt x="26" y="24"/>
                  </a:cubicBezTo>
                  <a:cubicBezTo>
                    <a:pt x="25" y="25"/>
                    <a:pt x="23" y="24"/>
                    <a:pt x="23" y="24"/>
                  </a:cubicBezTo>
                  <a:cubicBezTo>
                    <a:pt x="22" y="25"/>
                    <a:pt x="23" y="27"/>
                    <a:pt x="23" y="27"/>
                  </a:cubicBezTo>
                  <a:cubicBezTo>
                    <a:pt x="22" y="27"/>
                    <a:pt x="21" y="27"/>
                    <a:pt x="21" y="27"/>
                  </a:cubicBezTo>
                  <a:cubicBezTo>
                    <a:pt x="20" y="27"/>
                    <a:pt x="19" y="26"/>
                    <a:pt x="19" y="26"/>
                  </a:cubicBezTo>
                  <a:cubicBezTo>
                    <a:pt x="19" y="25"/>
                    <a:pt x="18" y="24"/>
                    <a:pt x="17" y="24"/>
                  </a:cubicBezTo>
                  <a:cubicBezTo>
                    <a:pt x="16" y="23"/>
                    <a:pt x="15" y="22"/>
                    <a:pt x="14" y="22"/>
                  </a:cubicBezTo>
                  <a:cubicBezTo>
                    <a:pt x="13" y="22"/>
                    <a:pt x="13" y="22"/>
                    <a:pt x="13" y="22"/>
                  </a:cubicBezTo>
                  <a:cubicBezTo>
                    <a:pt x="12" y="22"/>
                    <a:pt x="11" y="23"/>
                    <a:pt x="11" y="23"/>
                  </a:cubicBezTo>
                  <a:cubicBezTo>
                    <a:pt x="10" y="24"/>
                    <a:pt x="9" y="25"/>
                    <a:pt x="9" y="25"/>
                  </a:cubicBezTo>
                  <a:cubicBezTo>
                    <a:pt x="8" y="25"/>
                    <a:pt x="7" y="25"/>
                    <a:pt x="7" y="25"/>
                  </a:cubicBezTo>
                  <a:cubicBezTo>
                    <a:pt x="6" y="25"/>
                    <a:pt x="6" y="24"/>
                    <a:pt x="5" y="23"/>
                  </a:cubicBezTo>
                  <a:cubicBezTo>
                    <a:pt x="5" y="22"/>
                    <a:pt x="4" y="20"/>
                    <a:pt x="4" y="19"/>
                  </a:cubicBezTo>
                  <a:cubicBezTo>
                    <a:pt x="3" y="19"/>
                    <a:pt x="3" y="18"/>
                    <a:pt x="3" y="17"/>
                  </a:cubicBezTo>
                  <a:cubicBezTo>
                    <a:pt x="2" y="17"/>
                    <a:pt x="2" y="16"/>
                    <a:pt x="2" y="15"/>
                  </a:cubicBezTo>
                  <a:cubicBezTo>
                    <a:pt x="2" y="15"/>
                    <a:pt x="1" y="14"/>
                    <a:pt x="1" y="14"/>
                  </a:cubicBezTo>
                  <a:cubicBezTo>
                    <a:pt x="1" y="14"/>
                    <a:pt x="1" y="13"/>
                    <a:pt x="1" y="13"/>
                  </a:cubicBezTo>
                  <a:cubicBezTo>
                    <a:pt x="1" y="13"/>
                    <a:pt x="1" y="13"/>
                    <a:pt x="1" y="13"/>
                  </a:cubicBezTo>
                  <a:cubicBezTo>
                    <a:pt x="1" y="12"/>
                    <a:pt x="1" y="11"/>
                    <a:pt x="1" y="11"/>
                  </a:cubicBezTo>
                  <a:cubicBezTo>
                    <a:pt x="1" y="10"/>
                    <a:pt x="0" y="9"/>
                    <a:pt x="1" y="8"/>
                  </a:cubicBezTo>
                  <a:cubicBezTo>
                    <a:pt x="1" y="8"/>
                    <a:pt x="2" y="8"/>
                    <a:pt x="3" y="7"/>
                  </a:cubicBezTo>
                  <a:cubicBezTo>
                    <a:pt x="3" y="7"/>
                    <a:pt x="4" y="7"/>
                    <a:pt x="5" y="6"/>
                  </a:cubicBezTo>
                  <a:cubicBezTo>
                    <a:pt x="5" y="6"/>
                    <a:pt x="6" y="5"/>
                    <a:pt x="6" y="5"/>
                  </a:cubicBezTo>
                  <a:cubicBezTo>
                    <a:pt x="7" y="4"/>
                    <a:pt x="8" y="3"/>
                    <a:pt x="8" y="3"/>
                  </a:cubicBezTo>
                  <a:cubicBezTo>
                    <a:pt x="9" y="4"/>
                    <a:pt x="9" y="5"/>
                    <a:pt x="10" y="5"/>
                  </a:cubicBezTo>
                  <a:cubicBezTo>
                    <a:pt x="10" y="6"/>
                    <a:pt x="12" y="6"/>
                    <a:pt x="13" y="6"/>
                  </a:cubicBezTo>
                  <a:cubicBezTo>
                    <a:pt x="13" y="6"/>
                    <a:pt x="14" y="5"/>
                    <a:pt x="1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26">
              <a:extLst>
                <a:ext uri="{FF2B5EF4-FFF2-40B4-BE49-F238E27FC236}">
                  <a16:creationId xmlns:a16="http://schemas.microsoft.com/office/drawing/2014/main" id="{B9C72EE5-A4B9-4E5D-8AAA-D05D6A5A4852}"/>
                </a:ext>
              </a:extLst>
            </p:cNvPr>
            <p:cNvSpPr>
              <a:spLocks/>
            </p:cNvSpPr>
            <p:nvPr/>
          </p:nvSpPr>
          <p:spPr bwMode="auto">
            <a:xfrm>
              <a:off x="6154225" y="4279908"/>
              <a:ext cx="232066" cy="214598"/>
            </a:xfrm>
            <a:custGeom>
              <a:avLst/>
              <a:gdLst/>
              <a:ahLst/>
              <a:cxnLst>
                <a:cxn ang="0">
                  <a:pos x="27" y="69"/>
                </a:cxn>
                <a:cxn ang="0">
                  <a:pos x="26" y="63"/>
                </a:cxn>
                <a:cxn ang="0">
                  <a:pos x="27" y="58"/>
                </a:cxn>
                <a:cxn ang="0">
                  <a:pos x="23" y="63"/>
                </a:cxn>
                <a:cxn ang="0">
                  <a:pos x="20" y="67"/>
                </a:cxn>
                <a:cxn ang="0">
                  <a:pos x="18" y="60"/>
                </a:cxn>
                <a:cxn ang="0">
                  <a:pos x="18" y="56"/>
                </a:cxn>
                <a:cxn ang="0">
                  <a:pos x="14" y="59"/>
                </a:cxn>
                <a:cxn ang="0">
                  <a:pos x="11" y="56"/>
                </a:cxn>
                <a:cxn ang="0">
                  <a:pos x="12" y="51"/>
                </a:cxn>
                <a:cxn ang="0">
                  <a:pos x="7" y="46"/>
                </a:cxn>
                <a:cxn ang="0">
                  <a:pos x="4" y="40"/>
                </a:cxn>
                <a:cxn ang="0">
                  <a:pos x="1" y="35"/>
                </a:cxn>
                <a:cxn ang="0">
                  <a:pos x="6" y="31"/>
                </a:cxn>
                <a:cxn ang="0">
                  <a:pos x="3" y="29"/>
                </a:cxn>
                <a:cxn ang="0">
                  <a:pos x="0" y="24"/>
                </a:cxn>
                <a:cxn ang="0">
                  <a:pos x="3" y="20"/>
                </a:cxn>
                <a:cxn ang="0">
                  <a:pos x="2" y="8"/>
                </a:cxn>
                <a:cxn ang="0">
                  <a:pos x="7" y="6"/>
                </a:cxn>
                <a:cxn ang="0">
                  <a:pos x="12" y="5"/>
                </a:cxn>
                <a:cxn ang="0">
                  <a:pos x="16" y="2"/>
                </a:cxn>
                <a:cxn ang="0">
                  <a:pos x="18" y="5"/>
                </a:cxn>
                <a:cxn ang="0">
                  <a:pos x="19" y="2"/>
                </a:cxn>
                <a:cxn ang="0">
                  <a:pos x="25" y="1"/>
                </a:cxn>
                <a:cxn ang="0">
                  <a:pos x="30" y="2"/>
                </a:cxn>
                <a:cxn ang="0">
                  <a:pos x="32" y="4"/>
                </a:cxn>
                <a:cxn ang="0">
                  <a:pos x="38" y="4"/>
                </a:cxn>
                <a:cxn ang="0">
                  <a:pos x="46" y="5"/>
                </a:cxn>
                <a:cxn ang="0">
                  <a:pos x="46" y="9"/>
                </a:cxn>
                <a:cxn ang="0">
                  <a:pos x="43" y="14"/>
                </a:cxn>
                <a:cxn ang="0">
                  <a:pos x="46" y="14"/>
                </a:cxn>
                <a:cxn ang="0">
                  <a:pos x="49" y="17"/>
                </a:cxn>
                <a:cxn ang="0">
                  <a:pos x="52" y="21"/>
                </a:cxn>
                <a:cxn ang="0">
                  <a:pos x="55" y="29"/>
                </a:cxn>
                <a:cxn ang="0">
                  <a:pos x="60" y="32"/>
                </a:cxn>
                <a:cxn ang="0">
                  <a:pos x="69" y="28"/>
                </a:cxn>
                <a:cxn ang="0">
                  <a:pos x="78" y="28"/>
                </a:cxn>
                <a:cxn ang="0">
                  <a:pos x="74" y="36"/>
                </a:cxn>
                <a:cxn ang="0">
                  <a:pos x="67" y="43"/>
                </a:cxn>
                <a:cxn ang="0">
                  <a:pos x="58" y="50"/>
                </a:cxn>
                <a:cxn ang="0">
                  <a:pos x="52" y="57"/>
                </a:cxn>
                <a:cxn ang="0">
                  <a:pos x="43" y="65"/>
                </a:cxn>
                <a:cxn ang="0">
                  <a:pos x="34" y="67"/>
                </a:cxn>
                <a:cxn ang="0">
                  <a:pos x="33" y="71"/>
                </a:cxn>
              </a:cxnLst>
              <a:rect l="0" t="0" r="r" b="b"/>
              <a:pathLst>
                <a:path w="79" h="72">
                  <a:moveTo>
                    <a:pt x="32" y="71"/>
                  </a:moveTo>
                  <a:cubicBezTo>
                    <a:pt x="31" y="71"/>
                    <a:pt x="30" y="70"/>
                    <a:pt x="29" y="69"/>
                  </a:cubicBezTo>
                  <a:cubicBezTo>
                    <a:pt x="29" y="69"/>
                    <a:pt x="28" y="69"/>
                    <a:pt x="27" y="69"/>
                  </a:cubicBezTo>
                  <a:cubicBezTo>
                    <a:pt x="27" y="68"/>
                    <a:pt x="25" y="68"/>
                    <a:pt x="25" y="68"/>
                  </a:cubicBezTo>
                  <a:cubicBezTo>
                    <a:pt x="24" y="68"/>
                    <a:pt x="24" y="67"/>
                    <a:pt x="24" y="66"/>
                  </a:cubicBezTo>
                  <a:cubicBezTo>
                    <a:pt x="24" y="65"/>
                    <a:pt x="26" y="64"/>
                    <a:pt x="26" y="63"/>
                  </a:cubicBezTo>
                  <a:cubicBezTo>
                    <a:pt x="27" y="63"/>
                    <a:pt x="27" y="62"/>
                    <a:pt x="27" y="62"/>
                  </a:cubicBezTo>
                  <a:cubicBezTo>
                    <a:pt x="28" y="61"/>
                    <a:pt x="28" y="60"/>
                    <a:pt x="28" y="60"/>
                  </a:cubicBezTo>
                  <a:cubicBezTo>
                    <a:pt x="28" y="59"/>
                    <a:pt x="28" y="58"/>
                    <a:pt x="27" y="58"/>
                  </a:cubicBezTo>
                  <a:cubicBezTo>
                    <a:pt x="27" y="58"/>
                    <a:pt x="26" y="58"/>
                    <a:pt x="26" y="58"/>
                  </a:cubicBezTo>
                  <a:cubicBezTo>
                    <a:pt x="26" y="59"/>
                    <a:pt x="25" y="59"/>
                    <a:pt x="25" y="60"/>
                  </a:cubicBezTo>
                  <a:cubicBezTo>
                    <a:pt x="25" y="61"/>
                    <a:pt x="24" y="62"/>
                    <a:pt x="23" y="63"/>
                  </a:cubicBezTo>
                  <a:cubicBezTo>
                    <a:pt x="23" y="63"/>
                    <a:pt x="23" y="65"/>
                    <a:pt x="22" y="65"/>
                  </a:cubicBezTo>
                  <a:cubicBezTo>
                    <a:pt x="22" y="66"/>
                    <a:pt x="22" y="67"/>
                    <a:pt x="21" y="67"/>
                  </a:cubicBezTo>
                  <a:cubicBezTo>
                    <a:pt x="21" y="67"/>
                    <a:pt x="20" y="67"/>
                    <a:pt x="20" y="67"/>
                  </a:cubicBezTo>
                  <a:cubicBezTo>
                    <a:pt x="20" y="67"/>
                    <a:pt x="20" y="65"/>
                    <a:pt x="20" y="64"/>
                  </a:cubicBezTo>
                  <a:cubicBezTo>
                    <a:pt x="20" y="64"/>
                    <a:pt x="19" y="63"/>
                    <a:pt x="19" y="63"/>
                  </a:cubicBezTo>
                  <a:cubicBezTo>
                    <a:pt x="19" y="62"/>
                    <a:pt x="19" y="61"/>
                    <a:pt x="18" y="60"/>
                  </a:cubicBezTo>
                  <a:cubicBezTo>
                    <a:pt x="18" y="60"/>
                    <a:pt x="18" y="59"/>
                    <a:pt x="18" y="58"/>
                  </a:cubicBezTo>
                  <a:cubicBezTo>
                    <a:pt x="18" y="58"/>
                    <a:pt x="18" y="57"/>
                    <a:pt x="18" y="57"/>
                  </a:cubicBezTo>
                  <a:cubicBezTo>
                    <a:pt x="18" y="57"/>
                    <a:pt x="18" y="56"/>
                    <a:pt x="18" y="56"/>
                  </a:cubicBezTo>
                  <a:cubicBezTo>
                    <a:pt x="17" y="55"/>
                    <a:pt x="17" y="56"/>
                    <a:pt x="16" y="56"/>
                  </a:cubicBezTo>
                  <a:cubicBezTo>
                    <a:pt x="16" y="56"/>
                    <a:pt x="16" y="57"/>
                    <a:pt x="16" y="58"/>
                  </a:cubicBezTo>
                  <a:cubicBezTo>
                    <a:pt x="15" y="58"/>
                    <a:pt x="15" y="59"/>
                    <a:pt x="14" y="59"/>
                  </a:cubicBezTo>
                  <a:cubicBezTo>
                    <a:pt x="14" y="59"/>
                    <a:pt x="13" y="59"/>
                    <a:pt x="13" y="59"/>
                  </a:cubicBezTo>
                  <a:cubicBezTo>
                    <a:pt x="12" y="58"/>
                    <a:pt x="12" y="57"/>
                    <a:pt x="12" y="57"/>
                  </a:cubicBezTo>
                  <a:cubicBezTo>
                    <a:pt x="12" y="57"/>
                    <a:pt x="11" y="56"/>
                    <a:pt x="11" y="56"/>
                  </a:cubicBezTo>
                  <a:cubicBezTo>
                    <a:pt x="11" y="55"/>
                    <a:pt x="11" y="54"/>
                    <a:pt x="11" y="54"/>
                  </a:cubicBezTo>
                  <a:cubicBezTo>
                    <a:pt x="11" y="54"/>
                    <a:pt x="12" y="54"/>
                    <a:pt x="12" y="53"/>
                  </a:cubicBezTo>
                  <a:cubicBezTo>
                    <a:pt x="12" y="53"/>
                    <a:pt x="12" y="52"/>
                    <a:pt x="12" y="51"/>
                  </a:cubicBezTo>
                  <a:cubicBezTo>
                    <a:pt x="12" y="51"/>
                    <a:pt x="10" y="50"/>
                    <a:pt x="10" y="50"/>
                  </a:cubicBezTo>
                  <a:cubicBezTo>
                    <a:pt x="10" y="49"/>
                    <a:pt x="10" y="48"/>
                    <a:pt x="9" y="47"/>
                  </a:cubicBezTo>
                  <a:cubicBezTo>
                    <a:pt x="9" y="47"/>
                    <a:pt x="7" y="47"/>
                    <a:pt x="7" y="46"/>
                  </a:cubicBezTo>
                  <a:cubicBezTo>
                    <a:pt x="6" y="46"/>
                    <a:pt x="6" y="45"/>
                    <a:pt x="6" y="44"/>
                  </a:cubicBezTo>
                  <a:cubicBezTo>
                    <a:pt x="5" y="44"/>
                    <a:pt x="6" y="43"/>
                    <a:pt x="5" y="42"/>
                  </a:cubicBezTo>
                  <a:cubicBezTo>
                    <a:pt x="5" y="41"/>
                    <a:pt x="4" y="40"/>
                    <a:pt x="4" y="40"/>
                  </a:cubicBezTo>
                  <a:cubicBezTo>
                    <a:pt x="3" y="40"/>
                    <a:pt x="3" y="39"/>
                    <a:pt x="3" y="38"/>
                  </a:cubicBezTo>
                  <a:cubicBezTo>
                    <a:pt x="2" y="38"/>
                    <a:pt x="1" y="37"/>
                    <a:pt x="1" y="37"/>
                  </a:cubicBezTo>
                  <a:cubicBezTo>
                    <a:pt x="1" y="36"/>
                    <a:pt x="1" y="35"/>
                    <a:pt x="1" y="35"/>
                  </a:cubicBezTo>
                  <a:cubicBezTo>
                    <a:pt x="1" y="34"/>
                    <a:pt x="1" y="33"/>
                    <a:pt x="2" y="33"/>
                  </a:cubicBezTo>
                  <a:cubicBezTo>
                    <a:pt x="2" y="33"/>
                    <a:pt x="4" y="33"/>
                    <a:pt x="4" y="32"/>
                  </a:cubicBezTo>
                  <a:cubicBezTo>
                    <a:pt x="5" y="32"/>
                    <a:pt x="6" y="31"/>
                    <a:pt x="6" y="31"/>
                  </a:cubicBezTo>
                  <a:cubicBezTo>
                    <a:pt x="6" y="31"/>
                    <a:pt x="5" y="30"/>
                    <a:pt x="5" y="30"/>
                  </a:cubicBezTo>
                  <a:cubicBezTo>
                    <a:pt x="5" y="30"/>
                    <a:pt x="4" y="30"/>
                    <a:pt x="4" y="30"/>
                  </a:cubicBezTo>
                  <a:cubicBezTo>
                    <a:pt x="3" y="30"/>
                    <a:pt x="3" y="29"/>
                    <a:pt x="3" y="29"/>
                  </a:cubicBezTo>
                  <a:cubicBezTo>
                    <a:pt x="3" y="28"/>
                    <a:pt x="3" y="27"/>
                    <a:pt x="3" y="27"/>
                  </a:cubicBezTo>
                  <a:cubicBezTo>
                    <a:pt x="3" y="26"/>
                    <a:pt x="2" y="26"/>
                    <a:pt x="1" y="26"/>
                  </a:cubicBezTo>
                  <a:cubicBezTo>
                    <a:pt x="1" y="25"/>
                    <a:pt x="0" y="25"/>
                    <a:pt x="0" y="24"/>
                  </a:cubicBezTo>
                  <a:cubicBezTo>
                    <a:pt x="0" y="24"/>
                    <a:pt x="0" y="23"/>
                    <a:pt x="0" y="23"/>
                  </a:cubicBezTo>
                  <a:cubicBezTo>
                    <a:pt x="0" y="22"/>
                    <a:pt x="1" y="22"/>
                    <a:pt x="2" y="22"/>
                  </a:cubicBezTo>
                  <a:cubicBezTo>
                    <a:pt x="2" y="21"/>
                    <a:pt x="3" y="20"/>
                    <a:pt x="3" y="20"/>
                  </a:cubicBezTo>
                  <a:cubicBezTo>
                    <a:pt x="3" y="18"/>
                    <a:pt x="3" y="16"/>
                    <a:pt x="3" y="15"/>
                  </a:cubicBezTo>
                  <a:cubicBezTo>
                    <a:pt x="3" y="14"/>
                    <a:pt x="3" y="12"/>
                    <a:pt x="3" y="11"/>
                  </a:cubicBezTo>
                  <a:cubicBezTo>
                    <a:pt x="3" y="10"/>
                    <a:pt x="2" y="9"/>
                    <a:pt x="2" y="8"/>
                  </a:cubicBezTo>
                  <a:cubicBezTo>
                    <a:pt x="2" y="8"/>
                    <a:pt x="2" y="7"/>
                    <a:pt x="2" y="6"/>
                  </a:cubicBezTo>
                  <a:cubicBezTo>
                    <a:pt x="2" y="6"/>
                    <a:pt x="3" y="5"/>
                    <a:pt x="4" y="5"/>
                  </a:cubicBezTo>
                  <a:cubicBezTo>
                    <a:pt x="4" y="5"/>
                    <a:pt x="6" y="6"/>
                    <a:pt x="7" y="6"/>
                  </a:cubicBezTo>
                  <a:cubicBezTo>
                    <a:pt x="7" y="6"/>
                    <a:pt x="8" y="6"/>
                    <a:pt x="8" y="6"/>
                  </a:cubicBezTo>
                  <a:cubicBezTo>
                    <a:pt x="9" y="6"/>
                    <a:pt x="10" y="4"/>
                    <a:pt x="10" y="4"/>
                  </a:cubicBezTo>
                  <a:cubicBezTo>
                    <a:pt x="11" y="4"/>
                    <a:pt x="11" y="5"/>
                    <a:pt x="12" y="5"/>
                  </a:cubicBezTo>
                  <a:cubicBezTo>
                    <a:pt x="12" y="5"/>
                    <a:pt x="13" y="5"/>
                    <a:pt x="13" y="5"/>
                  </a:cubicBezTo>
                  <a:cubicBezTo>
                    <a:pt x="14" y="5"/>
                    <a:pt x="14" y="4"/>
                    <a:pt x="15" y="4"/>
                  </a:cubicBezTo>
                  <a:cubicBezTo>
                    <a:pt x="15" y="3"/>
                    <a:pt x="15" y="2"/>
                    <a:pt x="16" y="2"/>
                  </a:cubicBezTo>
                  <a:cubicBezTo>
                    <a:pt x="16" y="2"/>
                    <a:pt x="17" y="2"/>
                    <a:pt x="17" y="2"/>
                  </a:cubicBezTo>
                  <a:cubicBezTo>
                    <a:pt x="17" y="2"/>
                    <a:pt x="17" y="3"/>
                    <a:pt x="17" y="4"/>
                  </a:cubicBezTo>
                  <a:cubicBezTo>
                    <a:pt x="18" y="4"/>
                    <a:pt x="18" y="5"/>
                    <a:pt x="18" y="5"/>
                  </a:cubicBezTo>
                  <a:cubicBezTo>
                    <a:pt x="19" y="5"/>
                    <a:pt x="19" y="6"/>
                    <a:pt x="20" y="5"/>
                  </a:cubicBezTo>
                  <a:cubicBezTo>
                    <a:pt x="20" y="5"/>
                    <a:pt x="20" y="4"/>
                    <a:pt x="20" y="3"/>
                  </a:cubicBezTo>
                  <a:cubicBezTo>
                    <a:pt x="20" y="3"/>
                    <a:pt x="19" y="2"/>
                    <a:pt x="19" y="2"/>
                  </a:cubicBezTo>
                  <a:cubicBezTo>
                    <a:pt x="19" y="2"/>
                    <a:pt x="20" y="1"/>
                    <a:pt x="20" y="0"/>
                  </a:cubicBezTo>
                  <a:cubicBezTo>
                    <a:pt x="21" y="0"/>
                    <a:pt x="22" y="0"/>
                    <a:pt x="23" y="0"/>
                  </a:cubicBezTo>
                  <a:cubicBezTo>
                    <a:pt x="24" y="0"/>
                    <a:pt x="25" y="0"/>
                    <a:pt x="25" y="1"/>
                  </a:cubicBezTo>
                  <a:cubicBezTo>
                    <a:pt x="25" y="1"/>
                    <a:pt x="25" y="2"/>
                    <a:pt x="26" y="3"/>
                  </a:cubicBezTo>
                  <a:cubicBezTo>
                    <a:pt x="26" y="3"/>
                    <a:pt x="28" y="3"/>
                    <a:pt x="28" y="3"/>
                  </a:cubicBezTo>
                  <a:cubicBezTo>
                    <a:pt x="29" y="3"/>
                    <a:pt x="29" y="2"/>
                    <a:pt x="30" y="2"/>
                  </a:cubicBezTo>
                  <a:cubicBezTo>
                    <a:pt x="30" y="2"/>
                    <a:pt x="30" y="3"/>
                    <a:pt x="30" y="3"/>
                  </a:cubicBezTo>
                  <a:cubicBezTo>
                    <a:pt x="30" y="3"/>
                    <a:pt x="30" y="4"/>
                    <a:pt x="31" y="4"/>
                  </a:cubicBezTo>
                  <a:cubicBezTo>
                    <a:pt x="31" y="4"/>
                    <a:pt x="32" y="4"/>
                    <a:pt x="32" y="4"/>
                  </a:cubicBezTo>
                  <a:cubicBezTo>
                    <a:pt x="33" y="4"/>
                    <a:pt x="33" y="3"/>
                    <a:pt x="34" y="3"/>
                  </a:cubicBezTo>
                  <a:cubicBezTo>
                    <a:pt x="34" y="3"/>
                    <a:pt x="35" y="3"/>
                    <a:pt x="36" y="3"/>
                  </a:cubicBezTo>
                  <a:cubicBezTo>
                    <a:pt x="36" y="3"/>
                    <a:pt x="38" y="3"/>
                    <a:pt x="38" y="4"/>
                  </a:cubicBezTo>
                  <a:cubicBezTo>
                    <a:pt x="39" y="4"/>
                    <a:pt x="40" y="5"/>
                    <a:pt x="40" y="5"/>
                  </a:cubicBezTo>
                  <a:cubicBezTo>
                    <a:pt x="41" y="5"/>
                    <a:pt x="42" y="6"/>
                    <a:pt x="43" y="6"/>
                  </a:cubicBezTo>
                  <a:cubicBezTo>
                    <a:pt x="44" y="6"/>
                    <a:pt x="45" y="4"/>
                    <a:pt x="46" y="5"/>
                  </a:cubicBezTo>
                  <a:cubicBezTo>
                    <a:pt x="46" y="5"/>
                    <a:pt x="46" y="6"/>
                    <a:pt x="47" y="6"/>
                  </a:cubicBezTo>
                  <a:cubicBezTo>
                    <a:pt x="47" y="6"/>
                    <a:pt x="46" y="7"/>
                    <a:pt x="46" y="7"/>
                  </a:cubicBezTo>
                  <a:cubicBezTo>
                    <a:pt x="46" y="8"/>
                    <a:pt x="46" y="8"/>
                    <a:pt x="46" y="9"/>
                  </a:cubicBezTo>
                  <a:cubicBezTo>
                    <a:pt x="46" y="9"/>
                    <a:pt x="46" y="10"/>
                    <a:pt x="46" y="11"/>
                  </a:cubicBezTo>
                  <a:cubicBezTo>
                    <a:pt x="46" y="11"/>
                    <a:pt x="45" y="12"/>
                    <a:pt x="45" y="13"/>
                  </a:cubicBezTo>
                  <a:cubicBezTo>
                    <a:pt x="44" y="13"/>
                    <a:pt x="43" y="14"/>
                    <a:pt x="43" y="14"/>
                  </a:cubicBezTo>
                  <a:cubicBezTo>
                    <a:pt x="43" y="15"/>
                    <a:pt x="43" y="16"/>
                    <a:pt x="44" y="16"/>
                  </a:cubicBezTo>
                  <a:cubicBezTo>
                    <a:pt x="44" y="16"/>
                    <a:pt x="45" y="16"/>
                    <a:pt x="45" y="16"/>
                  </a:cubicBezTo>
                  <a:cubicBezTo>
                    <a:pt x="45" y="15"/>
                    <a:pt x="45" y="14"/>
                    <a:pt x="46" y="14"/>
                  </a:cubicBezTo>
                  <a:cubicBezTo>
                    <a:pt x="46" y="14"/>
                    <a:pt x="47" y="15"/>
                    <a:pt x="47" y="15"/>
                  </a:cubicBezTo>
                  <a:cubicBezTo>
                    <a:pt x="47" y="16"/>
                    <a:pt x="47" y="16"/>
                    <a:pt x="47" y="17"/>
                  </a:cubicBezTo>
                  <a:cubicBezTo>
                    <a:pt x="47" y="17"/>
                    <a:pt x="49" y="17"/>
                    <a:pt x="49" y="17"/>
                  </a:cubicBezTo>
                  <a:cubicBezTo>
                    <a:pt x="50" y="18"/>
                    <a:pt x="52" y="17"/>
                    <a:pt x="53" y="18"/>
                  </a:cubicBezTo>
                  <a:cubicBezTo>
                    <a:pt x="53" y="18"/>
                    <a:pt x="53" y="19"/>
                    <a:pt x="53" y="19"/>
                  </a:cubicBezTo>
                  <a:cubicBezTo>
                    <a:pt x="53" y="20"/>
                    <a:pt x="52" y="21"/>
                    <a:pt x="52" y="21"/>
                  </a:cubicBezTo>
                  <a:cubicBezTo>
                    <a:pt x="52" y="22"/>
                    <a:pt x="53" y="23"/>
                    <a:pt x="53" y="24"/>
                  </a:cubicBezTo>
                  <a:cubicBezTo>
                    <a:pt x="54" y="24"/>
                    <a:pt x="54" y="25"/>
                    <a:pt x="54" y="26"/>
                  </a:cubicBezTo>
                  <a:cubicBezTo>
                    <a:pt x="55" y="26"/>
                    <a:pt x="55" y="28"/>
                    <a:pt x="55" y="29"/>
                  </a:cubicBezTo>
                  <a:cubicBezTo>
                    <a:pt x="55" y="29"/>
                    <a:pt x="54" y="31"/>
                    <a:pt x="55" y="32"/>
                  </a:cubicBezTo>
                  <a:cubicBezTo>
                    <a:pt x="55" y="32"/>
                    <a:pt x="56" y="33"/>
                    <a:pt x="56" y="33"/>
                  </a:cubicBezTo>
                  <a:cubicBezTo>
                    <a:pt x="57" y="33"/>
                    <a:pt x="59" y="32"/>
                    <a:pt x="60" y="32"/>
                  </a:cubicBezTo>
                  <a:cubicBezTo>
                    <a:pt x="61" y="31"/>
                    <a:pt x="62" y="31"/>
                    <a:pt x="63" y="30"/>
                  </a:cubicBezTo>
                  <a:cubicBezTo>
                    <a:pt x="64" y="30"/>
                    <a:pt x="65" y="28"/>
                    <a:pt x="66" y="28"/>
                  </a:cubicBezTo>
                  <a:cubicBezTo>
                    <a:pt x="66" y="28"/>
                    <a:pt x="68" y="28"/>
                    <a:pt x="69" y="28"/>
                  </a:cubicBezTo>
                  <a:cubicBezTo>
                    <a:pt x="69" y="28"/>
                    <a:pt x="71" y="29"/>
                    <a:pt x="72" y="29"/>
                  </a:cubicBezTo>
                  <a:cubicBezTo>
                    <a:pt x="73" y="29"/>
                    <a:pt x="75" y="28"/>
                    <a:pt x="76" y="28"/>
                  </a:cubicBezTo>
                  <a:cubicBezTo>
                    <a:pt x="76" y="28"/>
                    <a:pt x="78" y="28"/>
                    <a:pt x="78" y="28"/>
                  </a:cubicBezTo>
                  <a:cubicBezTo>
                    <a:pt x="79" y="29"/>
                    <a:pt x="78" y="30"/>
                    <a:pt x="78" y="31"/>
                  </a:cubicBezTo>
                  <a:cubicBezTo>
                    <a:pt x="78" y="32"/>
                    <a:pt x="76" y="33"/>
                    <a:pt x="76" y="33"/>
                  </a:cubicBezTo>
                  <a:cubicBezTo>
                    <a:pt x="75" y="34"/>
                    <a:pt x="74" y="35"/>
                    <a:pt x="74" y="36"/>
                  </a:cubicBezTo>
                  <a:cubicBezTo>
                    <a:pt x="73" y="37"/>
                    <a:pt x="73" y="38"/>
                    <a:pt x="72" y="39"/>
                  </a:cubicBezTo>
                  <a:cubicBezTo>
                    <a:pt x="72" y="40"/>
                    <a:pt x="70" y="41"/>
                    <a:pt x="70" y="42"/>
                  </a:cubicBezTo>
                  <a:cubicBezTo>
                    <a:pt x="69" y="42"/>
                    <a:pt x="68" y="43"/>
                    <a:pt x="67" y="43"/>
                  </a:cubicBezTo>
                  <a:cubicBezTo>
                    <a:pt x="67" y="44"/>
                    <a:pt x="65" y="44"/>
                    <a:pt x="65" y="45"/>
                  </a:cubicBezTo>
                  <a:cubicBezTo>
                    <a:pt x="64" y="45"/>
                    <a:pt x="62" y="47"/>
                    <a:pt x="61" y="47"/>
                  </a:cubicBezTo>
                  <a:cubicBezTo>
                    <a:pt x="60" y="48"/>
                    <a:pt x="58" y="49"/>
                    <a:pt x="58" y="50"/>
                  </a:cubicBezTo>
                  <a:cubicBezTo>
                    <a:pt x="57" y="50"/>
                    <a:pt x="55" y="51"/>
                    <a:pt x="54" y="52"/>
                  </a:cubicBezTo>
                  <a:cubicBezTo>
                    <a:pt x="54" y="52"/>
                    <a:pt x="53" y="54"/>
                    <a:pt x="53" y="54"/>
                  </a:cubicBezTo>
                  <a:cubicBezTo>
                    <a:pt x="53" y="55"/>
                    <a:pt x="52" y="57"/>
                    <a:pt x="52" y="57"/>
                  </a:cubicBezTo>
                  <a:cubicBezTo>
                    <a:pt x="51" y="58"/>
                    <a:pt x="50" y="60"/>
                    <a:pt x="49" y="60"/>
                  </a:cubicBezTo>
                  <a:cubicBezTo>
                    <a:pt x="48" y="61"/>
                    <a:pt x="47" y="62"/>
                    <a:pt x="46" y="62"/>
                  </a:cubicBezTo>
                  <a:cubicBezTo>
                    <a:pt x="45" y="63"/>
                    <a:pt x="44" y="64"/>
                    <a:pt x="43" y="65"/>
                  </a:cubicBezTo>
                  <a:cubicBezTo>
                    <a:pt x="43" y="65"/>
                    <a:pt x="41" y="67"/>
                    <a:pt x="40" y="67"/>
                  </a:cubicBezTo>
                  <a:cubicBezTo>
                    <a:pt x="40" y="67"/>
                    <a:pt x="39" y="67"/>
                    <a:pt x="38" y="67"/>
                  </a:cubicBezTo>
                  <a:cubicBezTo>
                    <a:pt x="37" y="67"/>
                    <a:pt x="35" y="66"/>
                    <a:pt x="34" y="67"/>
                  </a:cubicBezTo>
                  <a:cubicBezTo>
                    <a:pt x="34" y="67"/>
                    <a:pt x="33" y="68"/>
                    <a:pt x="33" y="68"/>
                  </a:cubicBezTo>
                  <a:cubicBezTo>
                    <a:pt x="34" y="69"/>
                    <a:pt x="35" y="69"/>
                    <a:pt x="35" y="70"/>
                  </a:cubicBezTo>
                  <a:cubicBezTo>
                    <a:pt x="35" y="71"/>
                    <a:pt x="34" y="71"/>
                    <a:pt x="33" y="71"/>
                  </a:cubicBezTo>
                  <a:cubicBezTo>
                    <a:pt x="33" y="72"/>
                    <a:pt x="32" y="72"/>
                    <a:pt x="32" y="7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27">
              <a:extLst>
                <a:ext uri="{FF2B5EF4-FFF2-40B4-BE49-F238E27FC236}">
                  <a16:creationId xmlns:a16="http://schemas.microsoft.com/office/drawing/2014/main" id="{5D078BCF-E2FE-43F2-87E8-8E91881DFB8A}"/>
                </a:ext>
              </a:extLst>
            </p:cNvPr>
            <p:cNvSpPr>
              <a:spLocks/>
            </p:cNvSpPr>
            <p:nvPr/>
          </p:nvSpPr>
          <p:spPr bwMode="auto">
            <a:xfrm>
              <a:off x="6109309" y="4354768"/>
              <a:ext cx="52403" cy="59888"/>
            </a:xfrm>
            <a:custGeom>
              <a:avLst/>
              <a:gdLst/>
              <a:ahLst/>
              <a:cxnLst>
                <a:cxn ang="0">
                  <a:pos x="15" y="4"/>
                </a:cxn>
                <a:cxn ang="0">
                  <a:pos x="13" y="3"/>
                </a:cxn>
                <a:cxn ang="0">
                  <a:pos x="12" y="1"/>
                </a:cxn>
                <a:cxn ang="0">
                  <a:pos x="11" y="0"/>
                </a:cxn>
                <a:cxn ang="0">
                  <a:pos x="9" y="1"/>
                </a:cxn>
                <a:cxn ang="0">
                  <a:pos x="7" y="0"/>
                </a:cxn>
                <a:cxn ang="0">
                  <a:pos x="6" y="1"/>
                </a:cxn>
                <a:cxn ang="0">
                  <a:pos x="4" y="0"/>
                </a:cxn>
                <a:cxn ang="0">
                  <a:pos x="2" y="1"/>
                </a:cxn>
                <a:cxn ang="0">
                  <a:pos x="2" y="2"/>
                </a:cxn>
                <a:cxn ang="0">
                  <a:pos x="0" y="3"/>
                </a:cxn>
                <a:cxn ang="0">
                  <a:pos x="1" y="5"/>
                </a:cxn>
                <a:cxn ang="0">
                  <a:pos x="2" y="6"/>
                </a:cxn>
                <a:cxn ang="0">
                  <a:pos x="2" y="8"/>
                </a:cxn>
                <a:cxn ang="0">
                  <a:pos x="1" y="9"/>
                </a:cxn>
                <a:cxn ang="0">
                  <a:pos x="2" y="10"/>
                </a:cxn>
                <a:cxn ang="0">
                  <a:pos x="4" y="10"/>
                </a:cxn>
                <a:cxn ang="0">
                  <a:pos x="7" y="11"/>
                </a:cxn>
                <a:cxn ang="0">
                  <a:pos x="9" y="12"/>
                </a:cxn>
                <a:cxn ang="0">
                  <a:pos x="11" y="15"/>
                </a:cxn>
                <a:cxn ang="0">
                  <a:pos x="10" y="17"/>
                </a:cxn>
                <a:cxn ang="0">
                  <a:pos x="11" y="19"/>
                </a:cxn>
                <a:cxn ang="0">
                  <a:pos x="14" y="20"/>
                </a:cxn>
                <a:cxn ang="0">
                  <a:pos x="17" y="20"/>
                </a:cxn>
                <a:cxn ang="0">
                  <a:pos x="18" y="18"/>
                </a:cxn>
                <a:cxn ang="0">
                  <a:pos x="17" y="16"/>
                </a:cxn>
                <a:cxn ang="0">
                  <a:pos x="15" y="14"/>
                </a:cxn>
                <a:cxn ang="0">
                  <a:pos x="14" y="12"/>
                </a:cxn>
                <a:cxn ang="0">
                  <a:pos x="12" y="11"/>
                </a:cxn>
                <a:cxn ang="0">
                  <a:pos x="13" y="9"/>
                </a:cxn>
                <a:cxn ang="0">
                  <a:pos x="14" y="8"/>
                </a:cxn>
                <a:cxn ang="0">
                  <a:pos x="15" y="7"/>
                </a:cxn>
                <a:cxn ang="0">
                  <a:pos x="15" y="5"/>
                </a:cxn>
                <a:cxn ang="0">
                  <a:pos x="15" y="4"/>
                </a:cxn>
              </a:cxnLst>
              <a:rect l="0" t="0" r="r" b="b"/>
              <a:pathLst>
                <a:path w="18" h="20">
                  <a:moveTo>
                    <a:pt x="15" y="4"/>
                  </a:moveTo>
                  <a:cubicBezTo>
                    <a:pt x="14" y="4"/>
                    <a:pt x="13" y="4"/>
                    <a:pt x="13" y="3"/>
                  </a:cubicBezTo>
                  <a:cubicBezTo>
                    <a:pt x="12" y="3"/>
                    <a:pt x="13" y="1"/>
                    <a:pt x="12" y="1"/>
                  </a:cubicBezTo>
                  <a:cubicBezTo>
                    <a:pt x="12" y="0"/>
                    <a:pt x="11" y="0"/>
                    <a:pt x="11" y="0"/>
                  </a:cubicBezTo>
                  <a:cubicBezTo>
                    <a:pt x="10" y="0"/>
                    <a:pt x="10" y="1"/>
                    <a:pt x="9" y="1"/>
                  </a:cubicBezTo>
                  <a:cubicBezTo>
                    <a:pt x="9" y="1"/>
                    <a:pt x="8" y="0"/>
                    <a:pt x="7" y="0"/>
                  </a:cubicBezTo>
                  <a:cubicBezTo>
                    <a:pt x="7" y="0"/>
                    <a:pt x="6" y="1"/>
                    <a:pt x="6" y="1"/>
                  </a:cubicBezTo>
                  <a:cubicBezTo>
                    <a:pt x="5" y="1"/>
                    <a:pt x="4" y="0"/>
                    <a:pt x="4" y="0"/>
                  </a:cubicBezTo>
                  <a:cubicBezTo>
                    <a:pt x="3" y="0"/>
                    <a:pt x="2" y="0"/>
                    <a:pt x="2" y="1"/>
                  </a:cubicBezTo>
                  <a:cubicBezTo>
                    <a:pt x="2" y="1"/>
                    <a:pt x="2" y="2"/>
                    <a:pt x="2" y="2"/>
                  </a:cubicBezTo>
                  <a:cubicBezTo>
                    <a:pt x="1" y="2"/>
                    <a:pt x="1" y="3"/>
                    <a:pt x="0" y="3"/>
                  </a:cubicBezTo>
                  <a:cubicBezTo>
                    <a:pt x="0" y="4"/>
                    <a:pt x="0" y="4"/>
                    <a:pt x="1" y="5"/>
                  </a:cubicBezTo>
                  <a:cubicBezTo>
                    <a:pt x="1" y="5"/>
                    <a:pt x="2" y="6"/>
                    <a:pt x="2" y="6"/>
                  </a:cubicBezTo>
                  <a:cubicBezTo>
                    <a:pt x="2" y="6"/>
                    <a:pt x="2" y="7"/>
                    <a:pt x="2" y="8"/>
                  </a:cubicBezTo>
                  <a:cubicBezTo>
                    <a:pt x="2" y="8"/>
                    <a:pt x="1" y="8"/>
                    <a:pt x="1" y="9"/>
                  </a:cubicBezTo>
                  <a:cubicBezTo>
                    <a:pt x="1" y="9"/>
                    <a:pt x="1" y="10"/>
                    <a:pt x="2" y="10"/>
                  </a:cubicBezTo>
                  <a:cubicBezTo>
                    <a:pt x="2" y="11"/>
                    <a:pt x="3" y="10"/>
                    <a:pt x="4" y="10"/>
                  </a:cubicBezTo>
                  <a:cubicBezTo>
                    <a:pt x="5" y="10"/>
                    <a:pt x="6" y="10"/>
                    <a:pt x="7" y="11"/>
                  </a:cubicBezTo>
                  <a:cubicBezTo>
                    <a:pt x="8" y="11"/>
                    <a:pt x="9" y="12"/>
                    <a:pt x="9" y="12"/>
                  </a:cubicBezTo>
                  <a:cubicBezTo>
                    <a:pt x="10" y="13"/>
                    <a:pt x="10" y="14"/>
                    <a:pt x="11" y="15"/>
                  </a:cubicBezTo>
                  <a:cubicBezTo>
                    <a:pt x="11" y="15"/>
                    <a:pt x="10" y="17"/>
                    <a:pt x="10" y="17"/>
                  </a:cubicBezTo>
                  <a:cubicBezTo>
                    <a:pt x="10" y="18"/>
                    <a:pt x="11" y="19"/>
                    <a:pt x="11" y="19"/>
                  </a:cubicBezTo>
                  <a:cubicBezTo>
                    <a:pt x="12" y="19"/>
                    <a:pt x="13" y="19"/>
                    <a:pt x="14" y="20"/>
                  </a:cubicBezTo>
                  <a:cubicBezTo>
                    <a:pt x="14" y="20"/>
                    <a:pt x="16" y="20"/>
                    <a:pt x="17" y="20"/>
                  </a:cubicBezTo>
                  <a:cubicBezTo>
                    <a:pt x="17" y="19"/>
                    <a:pt x="18" y="18"/>
                    <a:pt x="18" y="18"/>
                  </a:cubicBezTo>
                  <a:cubicBezTo>
                    <a:pt x="18" y="17"/>
                    <a:pt x="17" y="16"/>
                    <a:pt x="17" y="16"/>
                  </a:cubicBezTo>
                  <a:cubicBezTo>
                    <a:pt x="17" y="15"/>
                    <a:pt x="16" y="14"/>
                    <a:pt x="15" y="14"/>
                  </a:cubicBezTo>
                  <a:cubicBezTo>
                    <a:pt x="15" y="13"/>
                    <a:pt x="14" y="12"/>
                    <a:pt x="14" y="12"/>
                  </a:cubicBezTo>
                  <a:cubicBezTo>
                    <a:pt x="14" y="12"/>
                    <a:pt x="13" y="11"/>
                    <a:pt x="12" y="11"/>
                  </a:cubicBezTo>
                  <a:cubicBezTo>
                    <a:pt x="12" y="10"/>
                    <a:pt x="13" y="9"/>
                    <a:pt x="13" y="9"/>
                  </a:cubicBezTo>
                  <a:cubicBezTo>
                    <a:pt x="13" y="9"/>
                    <a:pt x="14" y="9"/>
                    <a:pt x="14" y="8"/>
                  </a:cubicBezTo>
                  <a:cubicBezTo>
                    <a:pt x="14" y="8"/>
                    <a:pt x="15" y="8"/>
                    <a:pt x="15" y="7"/>
                  </a:cubicBezTo>
                  <a:cubicBezTo>
                    <a:pt x="15" y="7"/>
                    <a:pt x="15" y="6"/>
                    <a:pt x="15" y="5"/>
                  </a:cubicBezTo>
                  <a:cubicBezTo>
                    <a:pt x="15" y="5"/>
                    <a:pt x="15" y="4"/>
                    <a:pt x="15"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28">
              <a:extLst>
                <a:ext uri="{FF2B5EF4-FFF2-40B4-BE49-F238E27FC236}">
                  <a16:creationId xmlns:a16="http://schemas.microsoft.com/office/drawing/2014/main" id="{FB41A6BD-238A-4B97-9960-5B1C15E4563F}"/>
                </a:ext>
              </a:extLst>
            </p:cNvPr>
            <p:cNvSpPr>
              <a:spLocks/>
            </p:cNvSpPr>
            <p:nvPr/>
          </p:nvSpPr>
          <p:spPr bwMode="auto">
            <a:xfrm>
              <a:off x="5819851" y="5193199"/>
              <a:ext cx="371805" cy="371805"/>
            </a:xfrm>
            <a:custGeom>
              <a:avLst/>
              <a:gdLst/>
              <a:ahLst/>
              <a:cxnLst>
                <a:cxn ang="0">
                  <a:pos x="117" y="44"/>
                </a:cxn>
                <a:cxn ang="0">
                  <a:pos x="101" y="48"/>
                </a:cxn>
                <a:cxn ang="0">
                  <a:pos x="87" y="55"/>
                </a:cxn>
                <a:cxn ang="0">
                  <a:pos x="86" y="67"/>
                </a:cxn>
                <a:cxn ang="0">
                  <a:pos x="80" y="73"/>
                </a:cxn>
                <a:cxn ang="0">
                  <a:pos x="98" y="70"/>
                </a:cxn>
                <a:cxn ang="0">
                  <a:pos x="102" y="84"/>
                </a:cxn>
                <a:cxn ang="0">
                  <a:pos x="99" y="95"/>
                </a:cxn>
                <a:cxn ang="0">
                  <a:pos x="92" y="106"/>
                </a:cxn>
                <a:cxn ang="0">
                  <a:pos x="83" y="114"/>
                </a:cxn>
                <a:cxn ang="0">
                  <a:pos x="68" y="117"/>
                </a:cxn>
                <a:cxn ang="0">
                  <a:pos x="59" y="122"/>
                </a:cxn>
                <a:cxn ang="0">
                  <a:pos x="51" y="123"/>
                </a:cxn>
                <a:cxn ang="0">
                  <a:pos x="36" y="118"/>
                </a:cxn>
                <a:cxn ang="0">
                  <a:pos x="31" y="108"/>
                </a:cxn>
                <a:cxn ang="0">
                  <a:pos x="36" y="105"/>
                </a:cxn>
                <a:cxn ang="0">
                  <a:pos x="44" y="103"/>
                </a:cxn>
                <a:cxn ang="0">
                  <a:pos x="52" y="106"/>
                </a:cxn>
                <a:cxn ang="0">
                  <a:pos x="56" y="104"/>
                </a:cxn>
                <a:cxn ang="0">
                  <a:pos x="60" y="103"/>
                </a:cxn>
                <a:cxn ang="0">
                  <a:pos x="64" y="101"/>
                </a:cxn>
                <a:cxn ang="0">
                  <a:pos x="70" y="99"/>
                </a:cxn>
                <a:cxn ang="0">
                  <a:pos x="69" y="96"/>
                </a:cxn>
                <a:cxn ang="0">
                  <a:pos x="64" y="89"/>
                </a:cxn>
                <a:cxn ang="0">
                  <a:pos x="61" y="84"/>
                </a:cxn>
                <a:cxn ang="0">
                  <a:pos x="56" y="82"/>
                </a:cxn>
                <a:cxn ang="0">
                  <a:pos x="60" y="87"/>
                </a:cxn>
                <a:cxn ang="0">
                  <a:pos x="62" y="95"/>
                </a:cxn>
                <a:cxn ang="0">
                  <a:pos x="52" y="100"/>
                </a:cxn>
                <a:cxn ang="0">
                  <a:pos x="41" y="98"/>
                </a:cxn>
                <a:cxn ang="0">
                  <a:pos x="28" y="97"/>
                </a:cxn>
                <a:cxn ang="0">
                  <a:pos x="22" y="98"/>
                </a:cxn>
                <a:cxn ang="0">
                  <a:pos x="19" y="103"/>
                </a:cxn>
                <a:cxn ang="0">
                  <a:pos x="10" y="92"/>
                </a:cxn>
                <a:cxn ang="0">
                  <a:pos x="17" y="86"/>
                </a:cxn>
                <a:cxn ang="0">
                  <a:pos x="25" y="83"/>
                </a:cxn>
                <a:cxn ang="0">
                  <a:pos x="29" y="74"/>
                </a:cxn>
                <a:cxn ang="0">
                  <a:pos x="21" y="62"/>
                </a:cxn>
                <a:cxn ang="0">
                  <a:pos x="11" y="61"/>
                </a:cxn>
                <a:cxn ang="0">
                  <a:pos x="0" y="60"/>
                </a:cxn>
                <a:cxn ang="0">
                  <a:pos x="0" y="53"/>
                </a:cxn>
                <a:cxn ang="0">
                  <a:pos x="16" y="43"/>
                </a:cxn>
                <a:cxn ang="0">
                  <a:pos x="26" y="38"/>
                </a:cxn>
                <a:cxn ang="0">
                  <a:pos x="35" y="34"/>
                </a:cxn>
                <a:cxn ang="0">
                  <a:pos x="34" y="25"/>
                </a:cxn>
                <a:cxn ang="0">
                  <a:pos x="51" y="22"/>
                </a:cxn>
                <a:cxn ang="0">
                  <a:pos x="54" y="30"/>
                </a:cxn>
                <a:cxn ang="0">
                  <a:pos x="59" y="22"/>
                </a:cxn>
                <a:cxn ang="0">
                  <a:pos x="70" y="27"/>
                </a:cxn>
                <a:cxn ang="0">
                  <a:pos x="67" y="21"/>
                </a:cxn>
                <a:cxn ang="0">
                  <a:pos x="79" y="16"/>
                </a:cxn>
                <a:cxn ang="0">
                  <a:pos x="87" y="2"/>
                </a:cxn>
                <a:cxn ang="0">
                  <a:pos x="92" y="4"/>
                </a:cxn>
                <a:cxn ang="0">
                  <a:pos x="93" y="11"/>
                </a:cxn>
                <a:cxn ang="0">
                  <a:pos x="98" y="16"/>
                </a:cxn>
                <a:cxn ang="0">
                  <a:pos x="103" y="18"/>
                </a:cxn>
                <a:cxn ang="0">
                  <a:pos x="114" y="21"/>
                </a:cxn>
                <a:cxn ang="0">
                  <a:pos x="117" y="28"/>
                </a:cxn>
              </a:cxnLst>
              <a:rect l="0" t="0" r="r" b="b"/>
              <a:pathLst>
                <a:path w="125" h="126">
                  <a:moveTo>
                    <a:pt x="125" y="39"/>
                  </a:moveTo>
                  <a:cubicBezTo>
                    <a:pt x="125" y="40"/>
                    <a:pt x="124" y="41"/>
                    <a:pt x="124" y="42"/>
                  </a:cubicBezTo>
                  <a:cubicBezTo>
                    <a:pt x="124" y="43"/>
                    <a:pt x="123" y="44"/>
                    <a:pt x="123" y="44"/>
                  </a:cubicBezTo>
                  <a:cubicBezTo>
                    <a:pt x="122" y="44"/>
                    <a:pt x="121" y="43"/>
                    <a:pt x="121" y="43"/>
                  </a:cubicBezTo>
                  <a:cubicBezTo>
                    <a:pt x="120" y="43"/>
                    <a:pt x="119" y="43"/>
                    <a:pt x="118" y="43"/>
                  </a:cubicBezTo>
                  <a:cubicBezTo>
                    <a:pt x="118" y="43"/>
                    <a:pt x="117" y="44"/>
                    <a:pt x="117" y="44"/>
                  </a:cubicBezTo>
                  <a:cubicBezTo>
                    <a:pt x="116" y="45"/>
                    <a:pt x="115" y="46"/>
                    <a:pt x="114" y="46"/>
                  </a:cubicBezTo>
                  <a:cubicBezTo>
                    <a:pt x="114" y="47"/>
                    <a:pt x="113" y="48"/>
                    <a:pt x="112" y="49"/>
                  </a:cubicBezTo>
                  <a:cubicBezTo>
                    <a:pt x="112" y="49"/>
                    <a:pt x="111" y="50"/>
                    <a:pt x="111" y="50"/>
                  </a:cubicBezTo>
                  <a:cubicBezTo>
                    <a:pt x="109" y="50"/>
                    <a:pt x="108" y="48"/>
                    <a:pt x="107" y="48"/>
                  </a:cubicBezTo>
                  <a:cubicBezTo>
                    <a:pt x="106" y="47"/>
                    <a:pt x="105" y="47"/>
                    <a:pt x="104" y="47"/>
                  </a:cubicBezTo>
                  <a:cubicBezTo>
                    <a:pt x="103" y="47"/>
                    <a:pt x="102" y="48"/>
                    <a:pt x="101" y="48"/>
                  </a:cubicBezTo>
                  <a:cubicBezTo>
                    <a:pt x="101" y="49"/>
                    <a:pt x="100" y="51"/>
                    <a:pt x="100" y="51"/>
                  </a:cubicBezTo>
                  <a:cubicBezTo>
                    <a:pt x="99" y="51"/>
                    <a:pt x="98" y="51"/>
                    <a:pt x="97" y="50"/>
                  </a:cubicBezTo>
                  <a:cubicBezTo>
                    <a:pt x="97" y="50"/>
                    <a:pt x="96" y="49"/>
                    <a:pt x="95" y="49"/>
                  </a:cubicBezTo>
                  <a:cubicBezTo>
                    <a:pt x="94" y="49"/>
                    <a:pt x="93" y="49"/>
                    <a:pt x="92" y="49"/>
                  </a:cubicBezTo>
                  <a:cubicBezTo>
                    <a:pt x="92" y="50"/>
                    <a:pt x="90" y="50"/>
                    <a:pt x="90" y="51"/>
                  </a:cubicBezTo>
                  <a:cubicBezTo>
                    <a:pt x="89" y="52"/>
                    <a:pt x="88" y="54"/>
                    <a:pt x="87" y="55"/>
                  </a:cubicBezTo>
                  <a:cubicBezTo>
                    <a:pt x="87" y="56"/>
                    <a:pt x="86" y="57"/>
                    <a:pt x="86" y="57"/>
                  </a:cubicBezTo>
                  <a:cubicBezTo>
                    <a:pt x="85" y="58"/>
                    <a:pt x="85" y="60"/>
                    <a:pt x="86" y="61"/>
                  </a:cubicBezTo>
                  <a:cubicBezTo>
                    <a:pt x="86" y="61"/>
                    <a:pt x="86" y="62"/>
                    <a:pt x="87" y="63"/>
                  </a:cubicBezTo>
                  <a:cubicBezTo>
                    <a:pt x="87" y="63"/>
                    <a:pt x="88" y="63"/>
                    <a:pt x="88" y="64"/>
                  </a:cubicBezTo>
                  <a:cubicBezTo>
                    <a:pt x="89" y="64"/>
                    <a:pt x="88" y="65"/>
                    <a:pt x="88" y="66"/>
                  </a:cubicBezTo>
                  <a:cubicBezTo>
                    <a:pt x="88" y="66"/>
                    <a:pt x="87" y="67"/>
                    <a:pt x="86" y="67"/>
                  </a:cubicBezTo>
                  <a:cubicBezTo>
                    <a:pt x="86" y="68"/>
                    <a:pt x="86" y="69"/>
                    <a:pt x="85" y="69"/>
                  </a:cubicBezTo>
                  <a:cubicBezTo>
                    <a:pt x="84" y="69"/>
                    <a:pt x="83" y="68"/>
                    <a:pt x="82" y="68"/>
                  </a:cubicBezTo>
                  <a:cubicBezTo>
                    <a:pt x="81" y="68"/>
                    <a:pt x="80" y="68"/>
                    <a:pt x="80" y="68"/>
                  </a:cubicBezTo>
                  <a:cubicBezTo>
                    <a:pt x="79" y="68"/>
                    <a:pt x="78" y="69"/>
                    <a:pt x="78" y="70"/>
                  </a:cubicBezTo>
                  <a:cubicBezTo>
                    <a:pt x="78" y="70"/>
                    <a:pt x="78" y="71"/>
                    <a:pt x="78" y="72"/>
                  </a:cubicBezTo>
                  <a:cubicBezTo>
                    <a:pt x="78" y="72"/>
                    <a:pt x="79" y="73"/>
                    <a:pt x="80" y="73"/>
                  </a:cubicBezTo>
                  <a:cubicBezTo>
                    <a:pt x="80" y="73"/>
                    <a:pt x="82" y="73"/>
                    <a:pt x="83" y="73"/>
                  </a:cubicBezTo>
                  <a:cubicBezTo>
                    <a:pt x="84" y="73"/>
                    <a:pt x="86" y="74"/>
                    <a:pt x="87" y="74"/>
                  </a:cubicBezTo>
                  <a:cubicBezTo>
                    <a:pt x="88" y="74"/>
                    <a:pt x="90" y="72"/>
                    <a:pt x="92" y="71"/>
                  </a:cubicBezTo>
                  <a:cubicBezTo>
                    <a:pt x="92" y="71"/>
                    <a:pt x="93" y="70"/>
                    <a:pt x="94" y="69"/>
                  </a:cubicBezTo>
                  <a:cubicBezTo>
                    <a:pt x="94" y="69"/>
                    <a:pt x="95" y="69"/>
                    <a:pt x="96" y="69"/>
                  </a:cubicBezTo>
                  <a:cubicBezTo>
                    <a:pt x="96" y="69"/>
                    <a:pt x="98" y="70"/>
                    <a:pt x="98" y="70"/>
                  </a:cubicBezTo>
                  <a:cubicBezTo>
                    <a:pt x="99" y="70"/>
                    <a:pt x="99" y="71"/>
                    <a:pt x="99" y="72"/>
                  </a:cubicBezTo>
                  <a:cubicBezTo>
                    <a:pt x="100" y="73"/>
                    <a:pt x="100" y="74"/>
                    <a:pt x="101" y="75"/>
                  </a:cubicBezTo>
                  <a:cubicBezTo>
                    <a:pt x="101" y="76"/>
                    <a:pt x="102" y="77"/>
                    <a:pt x="102" y="77"/>
                  </a:cubicBezTo>
                  <a:cubicBezTo>
                    <a:pt x="102" y="78"/>
                    <a:pt x="102" y="79"/>
                    <a:pt x="102" y="79"/>
                  </a:cubicBezTo>
                  <a:cubicBezTo>
                    <a:pt x="102" y="80"/>
                    <a:pt x="101" y="81"/>
                    <a:pt x="101" y="82"/>
                  </a:cubicBezTo>
                  <a:cubicBezTo>
                    <a:pt x="101" y="82"/>
                    <a:pt x="102" y="83"/>
                    <a:pt x="102" y="84"/>
                  </a:cubicBezTo>
                  <a:cubicBezTo>
                    <a:pt x="102" y="85"/>
                    <a:pt x="101" y="86"/>
                    <a:pt x="101" y="87"/>
                  </a:cubicBezTo>
                  <a:cubicBezTo>
                    <a:pt x="102" y="87"/>
                    <a:pt x="103" y="88"/>
                    <a:pt x="103" y="89"/>
                  </a:cubicBezTo>
                  <a:cubicBezTo>
                    <a:pt x="103" y="90"/>
                    <a:pt x="104" y="91"/>
                    <a:pt x="104" y="91"/>
                  </a:cubicBezTo>
                  <a:cubicBezTo>
                    <a:pt x="104" y="92"/>
                    <a:pt x="103" y="94"/>
                    <a:pt x="103" y="95"/>
                  </a:cubicBezTo>
                  <a:cubicBezTo>
                    <a:pt x="102" y="95"/>
                    <a:pt x="101" y="95"/>
                    <a:pt x="101" y="95"/>
                  </a:cubicBezTo>
                  <a:cubicBezTo>
                    <a:pt x="100" y="94"/>
                    <a:pt x="99" y="94"/>
                    <a:pt x="99" y="95"/>
                  </a:cubicBezTo>
                  <a:cubicBezTo>
                    <a:pt x="98" y="95"/>
                    <a:pt x="96" y="95"/>
                    <a:pt x="95" y="96"/>
                  </a:cubicBezTo>
                  <a:cubicBezTo>
                    <a:pt x="94" y="96"/>
                    <a:pt x="93" y="97"/>
                    <a:pt x="93" y="98"/>
                  </a:cubicBezTo>
                  <a:cubicBezTo>
                    <a:pt x="93" y="99"/>
                    <a:pt x="92" y="100"/>
                    <a:pt x="92" y="100"/>
                  </a:cubicBezTo>
                  <a:cubicBezTo>
                    <a:pt x="92" y="101"/>
                    <a:pt x="93" y="102"/>
                    <a:pt x="93" y="103"/>
                  </a:cubicBezTo>
                  <a:cubicBezTo>
                    <a:pt x="93" y="103"/>
                    <a:pt x="93" y="104"/>
                    <a:pt x="93" y="104"/>
                  </a:cubicBezTo>
                  <a:cubicBezTo>
                    <a:pt x="93" y="105"/>
                    <a:pt x="92" y="106"/>
                    <a:pt x="92" y="106"/>
                  </a:cubicBezTo>
                  <a:cubicBezTo>
                    <a:pt x="92" y="107"/>
                    <a:pt x="92" y="108"/>
                    <a:pt x="91" y="109"/>
                  </a:cubicBezTo>
                  <a:cubicBezTo>
                    <a:pt x="91" y="109"/>
                    <a:pt x="91" y="111"/>
                    <a:pt x="91" y="112"/>
                  </a:cubicBezTo>
                  <a:cubicBezTo>
                    <a:pt x="91" y="112"/>
                    <a:pt x="90" y="113"/>
                    <a:pt x="90" y="114"/>
                  </a:cubicBezTo>
                  <a:cubicBezTo>
                    <a:pt x="89" y="114"/>
                    <a:pt x="87" y="114"/>
                    <a:pt x="86" y="114"/>
                  </a:cubicBezTo>
                  <a:cubicBezTo>
                    <a:pt x="86" y="114"/>
                    <a:pt x="85" y="114"/>
                    <a:pt x="84" y="114"/>
                  </a:cubicBezTo>
                  <a:cubicBezTo>
                    <a:pt x="84" y="114"/>
                    <a:pt x="84" y="114"/>
                    <a:pt x="83" y="114"/>
                  </a:cubicBezTo>
                  <a:cubicBezTo>
                    <a:pt x="83" y="114"/>
                    <a:pt x="83" y="115"/>
                    <a:pt x="83" y="115"/>
                  </a:cubicBezTo>
                  <a:cubicBezTo>
                    <a:pt x="82" y="115"/>
                    <a:pt x="81" y="116"/>
                    <a:pt x="80" y="116"/>
                  </a:cubicBezTo>
                  <a:cubicBezTo>
                    <a:pt x="79" y="116"/>
                    <a:pt x="77" y="116"/>
                    <a:pt x="76" y="116"/>
                  </a:cubicBezTo>
                  <a:cubicBezTo>
                    <a:pt x="76" y="116"/>
                    <a:pt x="75" y="115"/>
                    <a:pt x="74" y="115"/>
                  </a:cubicBezTo>
                  <a:cubicBezTo>
                    <a:pt x="73" y="115"/>
                    <a:pt x="72" y="116"/>
                    <a:pt x="71" y="116"/>
                  </a:cubicBezTo>
                  <a:cubicBezTo>
                    <a:pt x="70" y="116"/>
                    <a:pt x="69" y="117"/>
                    <a:pt x="68" y="117"/>
                  </a:cubicBezTo>
                  <a:cubicBezTo>
                    <a:pt x="67" y="117"/>
                    <a:pt x="66" y="117"/>
                    <a:pt x="65" y="117"/>
                  </a:cubicBezTo>
                  <a:cubicBezTo>
                    <a:pt x="65" y="117"/>
                    <a:pt x="63" y="118"/>
                    <a:pt x="63" y="119"/>
                  </a:cubicBezTo>
                  <a:cubicBezTo>
                    <a:pt x="62" y="119"/>
                    <a:pt x="63" y="120"/>
                    <a:pt x="63" y="121"/>
                  </a:cubicBezTo>
                  <a:cubicBezTo>
                    <a:pt x="63" y="121"/>
                    <a:pt x="63" y="122"/>
                    <a:pt x="62" y="123"/>
                  </a:cubicBezTo>
                  <a:cubicBezTo>
                    <a:pt x="62" y="123"/>
                    <a:pt x="61" y="123"/>
                    <a:pt x="60" y="123"/>
                  </a:cubicBezTo>
                  <a:cubicBezTo>
                    <a:pt x="60" y="123"/>
                    <a:pt x="59" y="122"/>
                    <a:pt x="59" y="122"/>
                  </a:cubicBezTo>
                  <a:cubicBezTo>
                    <a:pt x="59" y="121"/>
                    <a:pt x="59" y="121"/>
                    <a:pt x="58" y="121"/>
                  </a:cubicBezTo>
                  <a:cubicBezTo>
                    <a:pt x="58" y="121"/>
                    <a:pt x="58" y="121"/>
                    <a:pt x="58" y="122"/>
                  </a:cubicBezTo>
                  <a:cubicBezTo>
                    <a:pt x="57" y="122"/>
                    <a:pt x="58" y="123"/>
                    <a:pt x="58" y="124"/>
                  </a:cubicBezTo>
                  <a:cubicBezTo>
                    <a:pt x="58" y="125"/>
                    <a:pt x="57" y="125"/>
                    <a:pt x="56" y="126"/>
                  </a:cubicBezTo>
                  <a:cubicBezTo>
                    <a:pt x="55" y="126"/>
                    <a:pt x="54" y="125"/>
                    <a:pt x="53" y="125"/>
                  </a:cubicBezTo>
                  <a:cubicBezTo>
                    <a:pt x="53" y="124"/>
                    <a:pt x="52" y="123"/>
                    <a:pt x="51" y="123"/>
                  </a:cubicBezTo>
                  <a:cubicBezTo>
                    <a:pt x="51" y="122"/>
                    <a:pt x="49" y="121"/>
                    <a:pt x="48" y="121"/>
                  </a:cubicBezTo>
                  <a:cubicBezTo>
                    <a:pt x="48" y="121"/>
                    <a:pt x="47" y="122"/>
                    <a:pt x="46" y="122"/>
                  </a:cubicBezTo>
                  <a:cubicBezTo>
                    <a:pt x="46" y="122"/>
                    <a:pt x="44" y="121"/>
                    <a:pt x="44" y="121"/>
                  </a:cubicBezTo>
                  <a:cubicBezTo>
                    <a:pt x="43" y="121"/>
                    <a:pt x="41" y="120"/>
                    <a:pt x="41" y="120"/>
                  </a:cubicBezTo>
                  <a:cubicBezTo>
                    <a:pt x="40" y="120"/>
                    <a:pt x="38" y="121"/>
                    <a:pt x="37" y="120"/>
                  </a:cubicBezTo>
                  <a:cubicBezTo>
                    <a:pt x="36" y="120"/>
                    <a:pt x="36" y="119"/>
                    <a:pt x="36" y="118"/>
                  </a:cubicBezTo>
                  <a:cubicBezTo>
                    <a:pt x="36" y="117"/>
                    <a:pt x="37" y="116"/>
                    <a:pt x="37" y="116"/>
                  </a:cubicBezTo>
                  <a:cubicBezTo>
                    <a:pt x="37" y="115"/>
                    <a:pt x="37" y="113"/>
                    <a:pt x="37" y="112"/>
                  </a:cubicBezTo>
                  <a:cubicBezTo>
                    <a:pt x="37" y="112"/>
                    <a:pt x="37" y="110"/>
                    <a:pt x="37" y="110"/>
                  </a:cubicBezTo>
                  <a:cubicBezTo>
                    <a:pt x="36" y="110"/>
                    <a:pt x="35" y="109"/>
                    <a:pt x="35" y="109"/>
                  </a:cubicBezTo>
                  <a:cubicBezTo>
                    <a:pt x="34" y="109"/>
                    <a:pt x="33" y="109"/>
                    <a:pt x="32" y="109"/>
                  </a:cubicBezTo>
                  <a:cubicBezTo>
                    <a:pt x="32" y="109"/>
                    <a:pt x="31" y="108"/>
                    <a:pt x="31" y="108"/>
                  </a:cubicBezTo>
                  <a:cubicBezTo>
                    <a:pt x="31" y="107"/>
                    <a:pt x="30" y="106"/>
                    <a:pt x="30" y="106"/>
                  </a:cubicBezTo>
                  <a:cubicBezTo>
                    <a:pt x="30" y="105"/>
                    <a:pt x="30" y="104"/>
                    <a:pt x="31" y="104"/>
                  </a:cubicBezTo>
                  <a:cubicBezTo>
                    <a:pt x="31" y="103"/>
                    <a:pt x="31" y="102"/>
                    <a:pt x="31" y="102"/>
                  </a:cubicBezTo>
                  <a:cubicBezTo>
                    <a:pt x="31" y="102"/>
                    <a:pt x="32" y="102"/>
                    <a:pt x="32" y="102"/>
                  </a:cubicBezTo>
                  <a:cubicBezTo>
                    <a:pt x="33" y="102"/>
                    <a:pt x="34" y="103"/>
                    <a:pt x="34" y="103"/>
                  </a:cubicBezTo>
                  <a:cubicBezTo>
                    <a:pt x="34" y="103"/>
                    <a:pt x="35" y="104"/>
                    <a:pt x="36" y="105"/>
                  </a:cubicBezTo>
                  <a:cubicBezTo>
                    <a:pt x="36" y="105"/>
                    <a:pt x="38" y="106"/>
                    <a:pt x="39" y="106"/>
                  </a:cubicBezTo>
                  <a:cubicBezTo>
                    <a:pt x="39" y="106"/>
                    <a:pt x="40" y="107"/>
                    <a:pt x="40" y="107"/>
                  </a:cubicBezTo>
                  <a:cubicBezTo>
                    <a:pt x="40" y="106"/>
                    <a:pt x="41" y="105"/>
                    <a:pt x="41" y="105"/>
                  </a:cubicBezTo>
                  <a:cubicBezTo>
                    <a:pt x="41" y="104"/>
                    <a:pt x="40" y="103"/>
                    <a:pt x="40" y="103"/>
                  </a:cubicBezTo>
                  <a:cubicBezTo>
                    <a:pt x="41" y="103"/>
                    <a:pt x="41" y="102"/>
                    <a:pt x="42" y="102"/>
                  </a:cubicBezTo>
                  <a:cubicBezTo>
                    <a:pt x="42" y="102"/>
                    <a:pt x="43" y="103"/>
                    <a:pt x="44" y="103"/>
                  </a:cubicBezTo>
                  <a:cubicBezTo>
                    <a:pt x="45" y="103"/>
                    <a:pt x="46" y="103"/>
                    <a:pt x="47" y="103"/>
                  </a:cubicBezTo>
                  <a:cubicBezTo>
                    <a:pt x="47" y="103"/>
                    <a:pt x="49" y="103"/>
                    <a:pt x="49" y="103"/>
                  </a:cubicBezTo>
                  <a:cubicBezTo>
                    <a:pt x="49" y="104"/>
                    <a:pt x="50" y="104"/>
                    <a:pt x="50" y="105"/>
                  </a:cubicBezTo>
                  <a:cubicBezTo>
                    <a:pt x="50" y="105"/>
                    <a:pt x="50" y="106"/>
                    <a:pt x="50" y="106"/>
                  </a:cubicBezTo>
                  <a:cubicBezTo>
                    <a:pt x="50" y="107"/>
                    <a:pt x="50" y="107"/>
                    <a:pt x="51" y="107"/>
                  </a:cubicBezTo>
                  <a:cubicBezTo>
                    <a:pt x="51" y="107"/>
                    <a:pt x="52" y="107"/>
                    <a:pt x="52" y="106"/>
                  </a:cubicBezTo>
                  <a:cubicBezTo>
                    <a:pt x="52" y="106"/>
                    <a:pt x="53" y="106"/>
                    <a:pt x="53" y="106"/>
                  </a:cubicBezTo>
                  <a:cubicBezTo>
                    <a:pt x="54" y="106"/>
                    <a:pt x="56" y="106"/>
                    <a:pt x="56" y="106"/>
                  </a:cubicBezTo>
                  <a:cubicBezTo>
                    <a:pt x="57" y="106"/>
                    <a:pt x="58" y="106"/>
                    <a:pt x="58" y="106"/>
                  </a:cubicBezTo>
                  <a:cubicBezTo>
                    <a:pt x="58" y="105"/>
                    <a:pt x="59" y="105"/>
                    <a:pt x="59" y="105"/>
                  </a:cubicBezTo>
                  <a:cubicBezTo>
                    <a:pt x="59" y="104"/>
                    <a:pt x="59" y="104"/>
                    <a:pt x="58" y="104"/>
                  </a:cubicBezTo>
                  <a:cubicBezTo>
                    <a:pt x="58" y="103"/>
                    <a:pt x="56" y="104"/>
                    <a:pt x="56" y="104"/>
                  </a:cubicBezTo>
                  <a:cubicBezTo>
                    <a:pt x="55" y="104"/>
                    <a:pt x="54" y="104"/>
                    <a:pt x="54" y="104"/>
                  </a:cubicBezTo>
                  <a:cubicBezTo>
                    <a:pt x="54" y="104"/>
                    <a:pt x="53" y="103"/>
                    <a:pt x="53" y="103"/>
                  </a:cubicBezTo>
                  <a:cubicBezTo>
                    <a:pt x="53" y="103"/>
                    <a:pt x="54" y="102"/>
                    <a:pt x="54" y="102"/>
                  </a:cubicBezTo>
                  <a:cubicBezTo>
                    <a:pt x="54" y="102"/>
                    <a:pt x="55" y="101"/>
                    <a:pt x="56" y="101"/>
                  </a:cubicBezTo>
                  <a:cubicBezTo>
                    <a:pt x="56" y="101"/>
                    <a:pt x="57" y="101"/>
                    <a:pt x="58" y="102"/>
                  </a:cubicBezTo>
                  <a:cubicBezTo>
                    <a:pt x="58" y="102"/>
                    <a:pt x="59" y="103"/>
                    <a:pt x="60" y="103"/>
                  </a:cubicBezTo>
                  <a:cubicBezTo>
                    <a:pt x="60" y="103"/>
                    <a:pt x="61" y="104"/>
                    <a:pt x="61" y="104"/>
                  </a:cubicBezTo>
                  <a:cubicBezTo>
                    <a:pt x="62" y="104"/>
                    <a:pt x="63" y="104"/>
                    <a:pt x="63" y="104"/>
                  </a:cubicBezTo>
                  <a:cubicBezTo>
                    <a:pt x="63" y="103"/>
                    <a:pt x="63" y="103"/>
                    <a:pt x="63" y="103"/>
                  </a:cubicBezTo>
                  <a:cubicBezTo>
                    <a:pt x="63" y="102"/>
                    <a:pt x="62" y="102"/>
                    <a:pt x="62" y="102"/>
                  </a:cubicBezTo>
                  <a:cubicBezTo>
                    <a:pt x="62" y="102"/>
                    <a:pt x="63" y="101"/>
                    <a:pt x="63" y="101"/>
                  </a:cubicBezTo>
                  <a:cubicBezTo>
                    <a:pt x="63" y="101"/>
                    <a:pt x="64" y="101"/>
                    <a:pt x="64" y="101"/>
                  </a:cubicBezTo>
                  <a:cubicBezTo>
                    <a:pt x="65" y="101"/>
                    <a:pt x="65" y="100"/>
                    <a:pt x="66" y="100"/>
                  </a:cubicBezTo>
                  <a:cubicBezTo>
                    <a:pt x="66" y="100"/>
                    <a:pt x="67" y="100"/>
                    <a:pt x="68" y="101"/>
                  </a:cubicBezTo>
                  <a:cubicBezTo>
                    <a:pt x="68" y="101"/>
                    <a:pt x="69" y="102"/>
                    <a:pt x="70" y="102"/>
                  </a:cubicBezTo>
                  <a:cubicBezTo>
                    <a:pt x="71" y="102"/>
                    <a:pt x="72" y="102"/>
                    <a:pt x="72" y="102"/>
                  </a:cubicBezTo>
                  <a:cubicBezTo>
                    <a:pt x="72" y="101"/>
                    <a:pt x="72" y="100"/>
                    <a:pt x="72" y="100"/>
                  </a:cubicBezTo>
                  <a:cubicBezTo>
                    <a:pt x="71" y="99"/>
                    <a:pt x="70" y="99"/>
                    <a:pt x="70" y="99"/>
                  </a:cubicBezTo>
                  <a:cubicBezTo>
                    <a:pt x="70" y="99"/>
                    <a:pt x="70" y="98"/>
                    <a:pt x="71" y="98"/>
                  </a:cubicBezTo>
                  <a:cubicBezTo>
                    <a:pt x="71" y="98"/>
                    <a:pt x="71" y="98"/>
                    <a:pt x="72" y="98"/>
                  </a:cubicBezTo>
                  <a:cubicBezTo>
                    <a:pt x="72" y="98"/>
                    <a:pt x="73" y="98"/>
                    <a:pt x="73" y="97"/>
                  </a:cubicBezTo>
                  <a:cubicBezTo>
                    <a:pt x="73" y="97"/>
                    <a:pt x="73" y="96"/>
                    <a:pt x="73" y="96"/>
                  </a:cubicBezTo>
                  <a:cubicBezTo>
                    <a:pt x="73" y="96"/>
                    <a:pt x="72" y="96"/>
                    <a:pt x="71" y="96"/>
                  </a:cubicBezTo>
                  <a:cubicBezTo>
                    <a:pt x="71" y="96"/>
                    <a:pt x="70" y="96"/>
                    <a:pt x="69" y="96"/>
                  </a:cubicBezTo>
                  <a:cubicBezTo>
                    <a:pt x="69" y="97"/>
                    <a:pt x="68" y="97"/>
                    <a:pt x="68" y="97"/>
                  </a:cubicBezTo>
                  <a:cubicBezTo>
                    <a:pt x="67" y="98"/>
                    <a:pt x="66" y="98"/>
                    <a:pt x="65" y="98"/>
                  </a:cubicBezTo>
                  <a:cubicBezTo>
                    <a:pt x="65" y="97"/>
                    <a:pt x="65" y="96"/>
                    <a:pt x="65" y="95"/>
                  </a:cubicBezTo>
                  <a:cubicBezTo>
                    <a:pt x="65" y="95"/>
                    <a:pt x="65" y="93"/>
                    <a:pt x="65" y="93"/>
                  </a:cubicBezTo>
                  <a:cubicBezTo>
                    <a:pt x="64" y="93"/>
                    <a:pt x="63" y="92"/>
                    <a:pt x="63" y="92"/>
                  </a:cubicBezTo>
                  <a:cubicBezTo>
                    <a:pt x="63" y="91"/>
                    <a:pt x="63" y="90"/>
                    <a:pt x="64" y="89"/>
                  </a:cubicBezTo>
                  <a:cubicBezTo>
                    <a:pt x="64" y="88"/>
                    <a:pt x="65" y="87"/>
                    <a:pt x="65" y="86"/>
                  </a:cubicBezTo>
                  <a:cubicBezTo>
                    <a:pt x="65" y="86"/>
                    <a:pt x="66" y="85"/>
                    <a:pt x="67" y="85"/>
                  </a:cubicBezTo>
                  <a:cubicBezTo>
                    <a:pt x="67" y="85"/>
                    <a:pt x="67" y="84"/>
                    <a:pt x="66" y="84"/>
                  </a:cubicBezTo>
                  <a:cubicBezTo>
                    <a:pt x="66" y="84"/>
                    <a:pt x="65" y="84"/>
                    <a:pt x="64" y="84"/>
                  </a:cubicBezTo>
                  <a:cubicBezTo>
                    <a:pt x="64" y="85"/>
                    <a:pt x="62" y="85"/>
                    <a:pt x="62" y="85"/>
                  </a:cubicBezTo>
                  <a:cubicBezTo>
                    <a:pt x="61" y="85"/>
                    <a:pt x="61" y="84"/>
                    <a:pt x="61" y="84"/>
                  </a:cubicBezTo>
                  <a:cubicBezTo>
                    <a:pt x="60" y="83"/>
                    <a:pt x="60" y="83"/>
                    <a:pt x="59" y="83"/>
                  </a:cubicBezTo>
                  <a:cubicBezTo>
                    <a:pt x="59" y="83"/>
                    <a:pt x="59" y="84"/>
                    <a:pt x="59" y="84"/>
                  </a:cubicBezTo>
                  <a:cubicBezTo>
                    <a:pt x="58" y="85"/>
                    <a:pt x="58" y="85"/>
                    <a:pt x="58" y="85"/>
                  </a:cubicBezTo>
                  <a:cubicBezTo>
                    <a:pt x="57" y="85"/>
                    <a:pt x="57" y="85"/>
                    <a:pt x="57" y="84"/>
                  </a:cubicBezTo>
                  <a:cubicBezTo>
                    <a:pt x="57" y="84"/>
                    <a:pt x="57" y="83"/>
                    <a:pt x="57" y="83"/>
                  </a:cubicBezTo>
                  <a:cubicBezTo>
                    <a:pt x="57" y="83"/>
                    <a:pt x="56" y="82"/>
                    <a:pt x="56" y="82"/>
                  </a:cubicBezTo>
                  <a:cubicBezTo>
                    <a:pt x="56" y="82"/>
                    <a:pt x="55" y="82"/>
                    <a:pt x="55" y="82"/>
                  </a:cubicBezTo>
                  <a:cubicBezTo>
                    <a:pt x="55" y="83"/>
                    <a:pt x="55" y="84"/>
                    <a:pt x="55" y="85"/>
                  </a:cubicBezTo>
                  <a:cubicBezTo>
                    <a:pt x="55" y="85"/>
                    <a:pt x="55" y="86"/>
                    <a:pt x="55" y="87"/>
                  </a:cubicBezTo>
                  <a:cubicBezTo>
                    <a:pt x="55" y="87"/>
                    <a:pt x="57" y="87"/>
                    <a:pt x="57" y="87"/>
                  </a:cubicBezTo>
                  <a:cubicBezTo>
                    <a:pt x="57" y="87"/>
                    <a:pt x="58" y="87"/>
                    <a:pt x="59" y="87"/>
                  </a:cubicBezTo>
                  <a:cubicBezTo>
                    <a:pt x="59" y="87"/>
                    <a:pt x="60" y="87"/>
                    <a:pt x="60" y="87"/>
                  </a:cubicBezTo>
                  <a:cubicBezTo>
                    <a:pt x="60" y="87"/>
                    <a:pt x="61" y="87"/>
                    <a:pt x="61" y="87"/>
                  </a:cubicBezTo>
                  <a:cubicBezTo>
                    <a:pt x="61" y="88"/>
                    <a:pt x="61" y="89"/>
                    <a:pt x="61" y="89"/>
                  </a:cubicBezTo>
                  <a:cubicBezTo>
                    <a:pt x="61" y="89"/>
                    <a:pt x="60" y="90"/>
                    <a:pt x="60" y="90"/>
                  </a:cubicBezTo>
                  <a:cubicBezTo>
                    <a:pt x="60" y="90"/>
                    <a:pt x="59" y="91"/>
                    <a:pt x="59" y="91"/>
                  </a:cubicBezTo>
                  <a:cubicBezTo>
                    <a:pt x="59" y="92"/>
                    <a:pt x="60" y="92"/>
                    <a:pt x="60" y="93"/>
                  </a:cubicBezTo>
                  <a:cubicBezTo>
                    <a:pt x="60" y="93"/>
                    <a:pt x="61" y="94"/>
                    <a:pt x="62" y="95"/>
                  </a:cubicBezTo>
                  <a:cubicBezTo>
                    <a:pt x="62" y="95"/>
                    <a:pt x="63" y="96"/>
                    <a:pt x="63" y="96"/>
                  </a:cubicBezTo>
                  <a:cubicBezTo>
                    <a:pt x="63" y="97"/>
                    <a:pt x="63" y="98"/>
                    <a:pt x="62" y="99"/>
                  </a:cubicBezTo>
                  <a:cubicBezTo>
                    <a:pt x="62" y="99"/>
                    <a:pt x="61" y="100"/>
                    <a:pt x="60" y="100"/>
                  </a:cubicBezTo>
                  <a:cubicBezTo>
                    <a:pt x="60" y="100"/>
                    <a:pt x="58" y="99"/>
                    <a:pt x="57" y="99"/>
                  </a:cubicBezTo>
                  <a:cubicBezTo>
                    <a:pt x="57" y="99"/>
                    <a:pt x="55" y="99"/>
                    <a:pt x="55" y="99"/>
                  </a:cubicBezTo>
                  <a:cubicBezTo>
                    <a:pt x="54" y="99"/>
                    <a:pt x="53" y="100"/>
                    <a:pt x="52" y="100"/>
                  </a:cubicBezTo>
                  <a:cubicBezTo>
                    <a:pt x="51" y="100"/>
                    <a:pt x="50" y="100"/>
                    <a:pt x="49" y="100"/>
                  </a:cubicBezTo>
                  <a:cubicBezTo>
                    <a:pt x="49" y="100"/>
                    <a:pt x="47" y="100"/>
                    <a:pt x="47" y="100"/>
                  </a:cubicBezTo>
                  <a:cubicBezTo>
                    <a:pt x="46" y="99"/>
                    <a:pt x="45" y="99"/>
                    <a:pt x="44" y="99"/>
                  </a:cubicBezTo>
                  <a:cubicBezTo>
                    <a:pt x="44" y="98"/>
                    <a:pt x="44" y="97"/>
                    <a:pt x="43" y="97"/>
                  </a:cubicBezTo>
                  <a:cubicBezTo>
                    <a:pt x="43" y="97"/>
                    <a:pt x="42" y="97"/>
                    <a:pt x="42" y="97"/>
                  </a:cubicBezTo>
                  <a:cubicBezTo>
                    <a:pt x="42" y="97"/>
                    <a:pt x="41" y="98"/>
                    <a:pt x="41" y="98"/>
                  </a:cubicBezTo>
                  <a:cubicBezTo>
                    <a:pt x="40" y="99"/>
                    <a:pt x="38" y="99"/>
                    <a:pt x="38" y="99"/>
                  </a:cubicBezTo>
                  <a:cubicBezTo>
                    <a:pt x="37" y="99"/>
                    <a:pt x="36" y="98"/>
                    <a:pt x="35" y="98"/>
                  </a:cubicBezTo>
                  <a:cubicBezTo>
                    <a:pt x="35" y="98"/>
                    <a:pt x="34" y="97"/>
                    <a:pt x="33" y="96"/>
                  </a:cubicBezTo>
                  <a:cubicBezTo>
                    <a:pt x="33" y="96"/>
                    <a:pt x="33" y="95"/>
                    <a:pt x="32" y="95"/>
                  </a:cubicBezTo>
                  <a:cubicBezTo>
                    <a:pt x="32" y="95"/>
                    <a:pt x="31" y="95"/>
                    <a:pt x="30" y="95"/>
                  </a:cubicBezTo>
                  <a:cubicBezTo>
                    <a:pt x="30" y="95"/>
                    <a:pt x="29" y="96"/>
                    <a:pt x="28" y="97"/>
                  </a:cubicBezTo>
                  <a:cubicBezTo>
                    <a:pt x="27" y="97"/>
                    <a:pt x="26" y="97"/>
                    <a:pt x="25" y="97"/>
                  </a:cubicBezTo>
                  <a:cubicBezTo>
                    <a:pt x="25" y="97"/>
                    <a:pt x="24" y="96"/>
                    <a:pt x="23" y="96"/>
                  </a:cubicBezTo>
                  <a:cubicBezTo>
                    <a:pt x="23" y="96"/>
                    <a:pt x="22" y="95"/>
                    <a:pt x="22" y="95"/>
                  </a:cubicBezTo>
                  <a:cubicBezTo>
                    <a:pt x="22" y="95"/>
                    <a:pt x="21" y="95"/>
                    <a:pt x="21" y="95"/>
                  </a:cubicBezTo>
                  <a:cubicBezTo>
                    <a:pt x="20" y="95"/>
                    <a:pt x="21" y="96"/>
                    <a:pt x="21" y="96"/>
                  </a:cubicBezTo>
                  <a:cubicBezTo>
                    <a:pt x="21" y="97"/>
                    <a:pt x="22" y="98"/>
                    <a:pt x="22" y="98"/>
                  </a:cubicBezTo>
                  <a:cubicBezTo>
                    <a:pt x="23" y="98"/>
                    <a:pt x="24" y="98"/>
                    <a:pt x="24" y="98"/>
                  </a:cubicBezTo>
                  <a:cubicBezTo>
                    <a:pt x="25" y="99"/>
                    <a:pt x="25" y="100"/>
                    <a:pt x="25" y="101"/>
                  </a:cubicBezTo>
                  <a:cubicBezTo>
                    <a:pt x="25" y="101"/>
                    <a:pt x="24" y="102"/>
                    <a:pt x="23" y="103"/>
                  </a:cubicBezTo>
                  <a:cubicBezTo>
                    <a:pt x="23" y="103"/>
                    <a:pt x="22" y="103"/>
                    <a:pt x="21" y="103"/>
                  </a:cubicBezTo>
                  <a:cubicBezTo>
                    <a:pt x="21" y="103"/>
                    <a:pt x="20" y="104"/>
                    <a:pt x="19" y="104"/>
                  </a:cubicBezTo>
                  <a:cubicBezTo>
                    <a:pt x="19" y="104"/>
                    <a:pt x="19" y="103"/>
                    <a:pt x="19" y="103"/>
                  </a:cubicBezTo>
                  <a:cubicBezTo>
                    <a:pt x="18" y="102"/>
                    <a:pt x="18" y="101"/>
                    <a:pt x="18" y="100"/>
                  </a:cubicBezTo>
                  <a:cubicBezTo>
                    <a:pt x="18" y="99"/>
                    <a:pt x="18" y="98"/>
                    <a:pt x="17" y="97"/>
                  </a:cubicBezTo>
                  <a:cubicBezTo>
                    <a:pt x="17" y="97"/>
                    <a:pt x="16" y="96"/>
                    <a:pt x="15" y="96"/>
                  </a:cubicBezTo>
                  <a:cubicBezTo>
                    <a:pt x="14" y="96"/>
                    <a:pt x="13" y="96"/>
                    <a:pt x="12" y="96"/>
                  </a:cubicBezTo>
                  <a:cubicBezTo>
                    <a:pt x="11" y="96"/>
                    <a:pt x="10" y="95"/>
                    <a:pt x="10" y="94"/>
                  </a:cubicBezTo>
                  <a:cubicBezTo>
                    <a:pt x="9" y="94"/>
                    <a:pt x="9" y="92"/>
                    <a:pt x="10" y="92"/>
                  </a:cubicBezTo>
                  <a:cubicBezTo>
                    <a:pt x="10" y="92"/>
                    <a:pt x="10" y="91"/>
                    <a:pt x="10" y="91"/>
                  </a:cubicBezTo>
                  <a:cubicBezTo>
                    <a:pt x="10" y="91"/>
                    <a:pt x="11" y="91"/>
                    <a:pt x="12" y="91"/>
                  </a:cubicBezTo>
                  <a:cubicBezTo>
                    <a:pt x="12" y="91"/>
                    <a:pt x="13" y="92"/>
                    <a:pt x="14" y="92"/>
                  </a:cubicBezTo>
                  <a:cubicBezTo>
                    <a:pt x="14" y="92"/>
                    <a:pt x="15" y="92"/>
                    <a:pt x="16" y="91"/>
                  </a:cubicBezTo>
                  <a:cubicBezTo>
                    <a:pt x="16" y="91"/>
                    <a:pt x="17" y="90"/>
                    <a:pt x="17" y="90"/>
                  </a:cubicBezTo>
                  <a:cubicBezTo>
                    <a:pt x="17" y="89"/>
                    <a:pt x="17" y="87"/>
                    <a:pt x="17" y="86"/>
                  </a:cubicBezTo>
                  <a:cubicBezTo>
                    <a:pt x="17" y="86"/>
                    <a:pt x="18" y="85"/>
                    <a:pt x="18" y="85"/>
                  </a:cubicBezTo>
                  <a:cubicBezTo>
                    <a:pt x="19" y="85"/>
                    <a:pt x="19" y="87"/>
                    <a:pt x="20" y="87"/>
                  </a:cubicBezTo>
                  <a:cubicBezTo>
                    <a:pt x="21" y="87"/>
                    <a:pt x="21" y="86"/>
                    <a:pt x="22" y="86"/>
                  </a:cubicBezTo>
                  <a:cubicBezTo>
                    <a:pt x="22" y="85"/>
                    <a:pt x="23" y="85"/>
                    <a:pt x="23" y="84"/>
                  </a:cubicBezTo>
                  <a:cubicBezTo>
                    <a:pt x="23" y="84"/>
                    <a:pt x="23" y="83"/>
                    <a:pt x="23" y="83"/>
                  </a:cubicBezTo>
                  <a:cubicBezTo>
                    <a:pt x="24" y="83"/>
                    <a:pt x="24" y="83"/>
                    <a:pt x="25" y="83"/>
                  </a:cubicBezTo>
                  <a:cubicBezTo>
                    <a:pt x="25" y="84"/>
                    <a:pt x="27" y="84"/>
                    <a:pt x="27" y="84"/>
                  </a:cubicBezTo>
                  <a:cubicBezTo>
                    <a:pt x="28" y="84"/>
                    <a:pt x="29" y="84"/>
                    <a:pt x="29" y="84"/>
                  </a:cubicBezTo>
                  <a:cubicBezTo>
                    <a:pt x="30" y="84"/>
                    <a:pt x="30" y="83"/>
                    <a:pt x="30" y="82"/>
                  </a:cubicBezTo>
                  <a:cubicBezTo>
                    <a:pt x="31" y="82"/>
                    <a:pt x="31" y="80"/>
                    <a:pt x="31" y="79"/>
                  </a:cubicBezTo>
                  <a:cubicBezTo>
                    <a:pt x="31" y="78"/>
                    <a:pt x="31" y="77"/>
                    <a:pt x="30" y="76"/>
                  </a:cubicBezTo>
                  <a:cubicBezTo>
                    <a:pt x="30" y="76"/>
                    <a:pt x="29" y="75"/>
                    <a:pt x="29" y="74"/>
                  </a:cubicBezTo>
                  <a:cubicBezTo>
                    <a:pt x="29" y="74"/>
                    <a:pt x="29" y="73"/>
                    <a:pt x="29" y="73"/>
                  </a:cubicBezTo>
                  <a:cubicBezTo>
                    <a:pt x="30" y="72"/>
                    <a:pt x="30" y="71"/>
                    <a:pt x="30" y="70"/>
                  </a:cubicBezTo>
                  <a:cubicBezTo>
                    <a:pt x="30" y="69"/>
                    <a:pt x="30" y="67"/>
                    <a:pt x="29" y="66"/>
                  </a:cubicBezTo>
                  <a:cubicBezTo>
                    <a:pt x="29" y="65"/>
                    <a:pt x="29" y="64"/>
                    <a:pt x="29" y="64"/>
                  </a:cubicBezTo>
                  <a:cubicBezTo>
                    <a:pt x="28" y="63"/>
                    <a:pt x="25" y="62"/>
                    <a:pt x="24" y="62"/>
                  </a:cubicBezTo>
                  <a:cubicBezTo>
                    <a:pt x="24" y="62"/>
                    <a:pt x="22" y="62"/>
                    <a:pt x="21" y="62"/>
                  </a:cubicBezTo>
                  <a:cubicBezTo>
                    <a:pt x="21" y="62"/>
                    <a:pt x="20" y="61"/>
                    <a:pt x="19" y="61"/>
                  </a:cubicBezTo>
                  <a:cubicBezTo>
                    <a:pt x="19" y="61"/>
                    <a:pt x="19" y="60"/>
                    <a:pt x="18" y="60"/>
                  </a:cubicBezTo>
                  <a:cubicBezTo>
                    <a:pt x="18" y="60"/>
                    <a:pt x="17" y="61"/>
                    <a:pt x="17" y="61"/>
                  </a:cubicBezTo>
                  <a:cubicBezTo>
                    <a:pt x="16" y="61"/>
                    <a:pt x="15" y="61"/>
                    <a:pt x="14" y="61"/>
                  </a:cubicBezTo>
                  <a:cubicBezTo>
                    <a:pt x="14" y="61"/>
                    <a:pt x="13" y="61"/>
                    <a:pt x="13" y="61"/>
                  </a:cubicBezTo>
                  <a:cubicBezTo>
                    <a:pt x="12" y="61"/>
                    <a:pt x="12" y="61"/>
                    <a:pt x="11" y="61"/>
                  </a:cubicBezTo>
                  <a:cubicBezTo>
                    <a:pt x="10" y="61"/>
                    <a:pt x="9" y="60"/>
                    <a:pt x="8" y="60"/>
                  </a:cubicBezTo>
                  <a:cubicBezTo>
                    <a:pt x="7" y="60"/>
                    <a:pt x="5" y="60"/>
                    <a:pt x="5" y="60"/>
                  </a:cubicBezTo>
                  <a:cubicBezTo>
                    <a:pt x="4" y="61"/>
                    <a:pt x="4" y="62"/>
                    <a:pt x="4" y="62"/>
                  </a:cubicBezTo>
                  <a:cubicBezTo>
                    <a:pt x="3" y="62"/>
                    <a:pt x="2" y="63"/>
                    <a:pt x="1" y="63"/>
                  </a:cubicBezTo>
                  <a:cubicBezTo>
                    <a:pt x="1" y="63"/>
                    <a:pt x="0" y="62"/>
                    <a:pt x="0" y="62"/>
                  </a:cubicBezTo>
                  <a:cubicBezTo>
                    <a:pt x="0" y="62"/>
                    <a:pt x="0" y="60"/>
                    <a:pt x="0" y="60"/>
                  </a:cubicBezTo>
                  <a:cubicBezTo>
                    <a:pt x="0" y="59"/>
                    <a:pt x="2" y="58"/>
                    <a:pt x="1" y="58"/>
                  </a:cubicBezTo>
                  <a:cubicBezTo>
                    <a:pt x="1" y="57"/>
                    <a:pt x="0" y="57"/>
                    <a:pt x="0" y="57"/>
                  </a:cubicBezTo>
                  <a:cubicBezTo>
                    <a:pt x="0" y="57"/>
                    <a:pt x="0" y="56"/>
                    <a:pt x="1" y="56"/>
                  </a:cubicBezTo>
                  <a:cubicBezTo>
                    <a:pt x="1" y="55"/>
                    <a:pt x="3" y="56"/>
                    <a:pt x="3" y="55"/>
                  </a:cubicBezTo>
                  <a:cubicBezTo>
                    <a:pt x="3" y="55"/>
                    <a:pt x="3" y="54"/>
                    <a:pt x="2" y="53"/>
                  </a:cubicBezTo>
                  <a:cubicBezTo>
                    <a:pt x="2" y="53"/>
                    <a:pt x="0" y="53"/>
                    <a:pt x="0" y="53"/>
                  </a:cubicBezTo>
                  <a:cubicBezTo>
                    <a:pt x="0" y="52"/>
                    <a:pt x="0" y="51"/>
                    <a:pt x="0" y="51"/>
                  </a:cubicBezTo>
                  <a:cubicBezTo>
                    <a:pt x="1" y="51"/>
                    <a:pt x="3" y="51"/>
                    <a:pt x="3" y="51"/>
                  </a:cubicBezTo>
                  <a:cubicBezTo>
                    <a:pt x="4" y="51"/>
                    <a:pt x="6" y="51"/>
                    <a:pt x="6" y="51"/>
                  </a:cubicBezTo>
                  <a:cubicBezTo>
                    <a:pt x="7" y="50"/>
                    <a:pt x="9" y="49"/>
                    <a:pt x="10" y="49"/>
                  </a:cubicBezTo>
                  <a:cubicBezTo>
                    <a:pt x="11" y="48"/>
                    <a:pt x="14" y="47"/>
                    <a:pt x="15" y="46"/>
                  </a:cubicBezTo>
                  <a:cubicBezTo>
                    <a:pt x="15" y="45"/>
                    <a:pt x="16" y="44"/>
                    <a:pt x="16" y="43"/>
                  </a:cubicBezTo>
                  <a:cubicBezTo>
                    <a:pt x="16" y="43"/>
                    <a:pt x="17" y="42"/>
                    <a:pt x="17" y="41"/>
                  </a:cubicBezTo>
                  <a:cubicBezTo>
                    <a:pt x="18" y="41"/>
                    <a:pt x="19" y="41"/>
                    <a:pt x="19" y="41"/>
                  </a:cubicBezTo>
                  <a:cubicBezTo>
                    <a:pt x="20" y="41"/>
                    <a:pt x="22" y="42"/>
                    <a:pt x="24" y="42"/>
                  </a:cubicBezTo>
                  <a:cubicBezTo>
                    <a:pt x="24" y="41"/>
                    <a:pt x="25" y="41"/>
                    <a:pt x="26" y="40"/>
                  </a:cubicBezTo>
                  <a:cubicBezTo>
                    <a:pt x="26" y="40"/>
                    <a:pt x="26" y="39"/>
                    <a:pt x="26" y="38"/>
                  </a:cubicBezTo>
                  <a:cubicBezTo>
                    <a:pt x="26" y="38"/>
                    <a:pt x="26" y="38"/>
                    <a:pt x="26" y="38"/>
                  </a:cubicBezTo>
                  <a:cubicBezTo>
                    <a:pt x="27" y="37"/>
                    <a:pt x="27" y="39"/>
                    <a:pt x="28" y="39"/>
                  </a:cubicBezTo>
                  <a:cubicBezTo>
                    <a:pt x="28" y="39"/>
                    <a:pt x="29" y="40"/>
                    <a:pt x="30" y="40"/>
                  </a:cubicBezTo>
                  <a:cubicBezTo>
                    <a:pt x="30" y="40"/>
                    <a:pt x="30" y="38"/>
                    <a:pt x="31" y="38"/>
                  </a:cubicBezTo>
                  <a:cubicBezTo>
                    <a:pt x="31" y="37"/>
                    <a:pt x="32" y="37"/>
                    <a:pt x="32" y="36"/>
                  </a:cubicBezTo>
                  <a:cubicBezTo>
                    <a:pt x="32" y="36"/>
                    <a:pt x="33" y="36"/>
                    <a:pt x="34" y="36"/>
                  </a:cubicBezTo>
                  <a:cubicBezTo>
                    <a:pt x="34" y="36"/>
                    <a:pt x="35" y="35"/>
                    <a:pt x="35" y="34"/>
                  </a:cubicBezTo>
                  <a:cubicBezTo>
                    <a:pt x="35" y="34"/>
                    <a:pt x="34" y="33"/>
                    <a:pt x="34" y="33"/>
                  </a:cubicBezTo>
                  <a:cubicBezTo>
                    <a:pt x="34" y="33"/>
                    <a:pt x="34" y="32"/>
                    <a:pt x="34" y="32"/>
                  </a:cubicBezTo>
                  <a:cubicBezTo>
                    <a:pt x="34" y="32"/>
                    <a:pt x="34" y="31"/>
                    <a:pt x="34" y="31"/>
                  </a:cubicBezTo>
                  <a:cubicBezTo>
                    <a:pt x="34" y="30"/>
                    <a:pt x="35" y="29"/>
                    <a:pt x="35" y="29"/>
                  </a:cubicBezTo>
                  <a:cubicBezTo>
                    <a:pt x="35" y="28"/>
                    <a:pt x="34" y="28"/>
                    <a:pt x="34" y="27"/>
                  </a:cubicBezTo>
                  <a:cubicBezTo>
                    <a:pt x="34" y="27"/>
                    <a:pt x="34" y="25"/>
                    <a:pt x="34" y="25"/>
                  </a:cubicBezTo>
                  <a:cubicBezTo>
                    <a:pt x="35" y="24"/>
                    <a:pt x="35" y="24"/>
                    <a:pt x="36" y="24"/>
                  </a:cubicBezTo>
                  <a:cubicBezTo>
                    <a:pt x="37" y="24"/>
                    <a:pt x="39" y="23"/>
                    <a:pt x="40" y="23"/>
                  </a:cubicBezTo>
                  <a:cubicBezTo>
                    <a:pt x="41" y="23"/>
                    <a:pt x="43" y="24"/>
                    <a:pt x="44" y="24"/>
                  </a:cubicBezTo>
                  <a:cubicBezTo>
                    <a:pt x="45" y="24"/>
                    <a:pt x="46" y="24"/>
                    <a:pt x="47" y="24"/>
                  </a:cubicBezTo>
                  <a:cubicBezTo>
                    <a:pt x="48" y="24"/>
                    <a:pt x="48" y="23"/>
                    <a:pt x="49" y="23"/>
                  </a:cubicBezTo>
                  <a:cubicBezTo>
                    <a:pt x="49" y="22"/>
                    <a:pt x="50" y="22"/>
                    <a:pt x="51" y="22"/>
                  </a:cubicBezTo>
                  <a:cubicBezTo>
                    <a:pt x="51" y="22"/>
                    <a:pt x="51" y="23"/>
                    <a:pt x="51" y="24"/>
                  </a:cubicBezTo>
                  <a:cubicBezTo>
                    <a:pt x="51" y="24"/>
                    <a:pt x="51" y="25"/>
                    <a:pt x="51" y="26"/>
                  </a:cubicBezTo>
                  <a:cubicBezTo>
                    <a:pt x="51" y="26"/>
                    <a:pt x="50" y="28"/>
                    <a:pt x="50" y="29"/>
                  </a:cubicBezTo>
                  <a:cubicBezTo>
                    <a:pt x="50" y="29"/>
                    <a:pt x="51" y="30"/>
                    <a:pt x="51" y="30"/>
                  </a:cubicBezTo>
                  <a:cubicBezTo>
                    <a:pt x="52" y="30"/>
                    <a:pt x="52" y="31"/>
                    <a:pt x="53" y="31"/>
                  </a:cubicBezTo>
                  <a:cubicBezTo>
                    <a:pt x="53" y="31"/>
                    <a:pt x="54" y="30"/>
                    <a:pt x="54" y="30"/>
                  </a:cubicBezTo>
                  <a:cubicBezTo>
                    <a:pt x="55" y="30"/>
                    <a:pt x="55" y="29"/>
                    <a:pt x="55" y="29"/>
                  </a:cubicBezTo>
                  <a:cubicBezTo>
                    <a:pt x="56" y="28"/>
                    <a:pt x="56" y="28"/>
                    <a:pt x="56" y="28"/>
                  </a:cubicBezTo>
                  <a:cubicBezTo>
                    <a:pt x="57" y="28"/>
                    <a:pt x="58" y="28"/>
                    <a:pt x="59" y="28"/>
                  </a:cubicBezTo>
                  <a:cubicBezTo>
                    <a:pt x="59" y="27"/>
                    <a:pt x="59" y="26"/>
                    <a:pt x="59" y="26"/>
                  </a:cubicBezTo>
                  <a:cubicBezTo>
                    <a:pt x="59" y="25"/>
                    <a:pt x="58" y="24"/>
                    <a:pt x="58" y="23"/>
                  </a:cubicBezTo>
                  <a:cubicBezTo>
                    <a:pt x="59" y="23"/>
                    <a:pt x="59" y="22"/>
                    <a:pt x="59" y="22"/>
                  </a:cubicBezTo>
                  <a:cubicBezTo>
                    <a:pt x="60" y="21"/>
                    <a:pt x="61" y="22"/>
                    <a:pt x="61" y="22"/>
                  </a:cubicBezTo>
                  <a:cubicBezTo>
                    <a:pt x="62" y="23"/>
                    <a:pt x="62" y="24"/>
                    <a:pt x="63" y="25"/>
                  </a:cubicBezTo>
                  <a:cubicBezTo>
                    <a:pt x="63" y="25"/>
                    <a:pt x="63" y="26"/>
                    <a:pt x="64" y="27"/>
                  </a:cubicBezTo>
                  <a:cubicBezTo>
                    <a:pt x="65" y="27"/>
                    <a:pt x="66" y="27"/>
                    <a:pt x="67" y="27"/>
                  </a:cubicBezTo>
                  <a:cubicBezTo>
                    <a:pt x="67" y="27"/>
                    <a:pt x="68" y="26"/>
                    <a:pt x="68" y="26"/>
                  </a:cubicBezTo>
                  <a:cubicBezTo>
                    <a:pt x="69" y="26"/>
                    <a:pt x="69" y="27"/>
                    <a:pt x="70" y="27"/>
                  </a:cubicBezTo>
                  <a:cubicBezTo>
                    <a:pt x="70" y="27"/>
                    <a:pt x="71" y="28"/>
                    <a:pt x="72" y="27"/>
                  </a:cubicBezTo>
                  <a:cubicBezTo>
                    <a:pt x="72" y="27"/>
                    <a:pt x="72" y="26"/>
                    <a:pt x="72" y="26"/>
                  </a:cubicBezTo>
                  <a:cubicBezTo>
                    <a:pt x="72" y="25"/>
                    <a:pt x="71" y="25"/>
                    <a:pt x="70" y="25"/>
                  </a:cubicBezTo>
                  <a:cubicBezTo>
                    <a:pt x="70" y="24"/>
                    <a:pt x="70" y="23"/>
                    <a:pt x="70" y="23"/>
                  </a:cubicBezTo>
                  <a:cubicBezTo>
                    <a:pt x="70" y="23"/>
                    <a:pt x="70" y="22"/>
                    <a:pt x="69" y="21"/>
                  </a:cubicBezTo>
                  <a:cubicBezTo>
                    <a:pt x="69" y="21"/>
                    <a:pt x="67" y="22"/>
                    <a:pt x="67" y="21"/>
                  </a:cubicBezTo>
                  <a:cubicBezTo>
                    <a:pt x="67" y="21"/>
                    <a:pt x="66" y="21"/>
                    <a:pt x="66" y="20"/>
                  </a:cubicBezTo>
                  <a:cubicBezTo>
                    <a:pt x="67" y="20"/>
                    <a:pt x="68" y="20"/>
                    <a:pt x="69" y="19"/>
                  </a:cubicBezTo>
                  <a:cubicBezTo>
                    <a:pt x="69" y="19"/>
                    <a:pt x="70" y="19"/>
                    <a:pt x="71" y="19"/>
                  </a:cubicBezTo>
                  <a:cubicBezTo>
                    <a:pt x="71" y="19"/>
                    <a:pt x="73" y="19"/>
                    <a:pt x="73" y="19"/>
                  </a:cubicBezTo>
                  <a:cubicBezTo>
                    <a:pt x="74" y="19"/>
                    <a:pt x="76" y="19"/>
                    <a:pt x="76" y="19"/>
                  </a:cubicBezTo>
                  <a:cubicBezTo>
                    <a:pt x="77" y="18"/>
                    <a:pt x="78" y="16"/>
                    <a:pt x="79" y="16"/>
                  </a:cubicBezTo>
                  <a:cubicBezTo>
                    <a:pt x="80" y="14"/>
                    <a:pt x="82" y="10"/>
                    <a:pt x="82" y="10"/>
                  </a:cubicBezTo>
                  <a:cubicBezTo>
                    <a:pt x="82" y="10"/>
                    <a:pt x="83" y="7"/>
                    <a:pt x="84" y="7"/>
                  </a:cubicBezTo>
                  <a:cubicBezTo>
                    <a:pt x="84" y="6"/>
                    <a:pt x="85" y="5"/>
                    <a:pt x="85" y="4"/>
                  </a:cubicBezTo>
                  <a:cubicBezTo>
                    <a:pt x="85" y="4"/>
                    <a:pt x="83" y="3"/>
                    <a:pt x="83" y="3"/>
                  </a:cubicBezTo>
                  <a:cubicBezTo>
                    <a:pt x="84" y="2"/>
                    <a:pt x="85" y="2"/>
                    <a:pt x="85" y="2"/>
                  </a:cubicBezTo>
                  <a:cubicBezTo>
                    <a:pt x="86" y="2"/>
                    <a:pt x="87" y="2"/>
                    <a:pt x="87" y="2"/>
                  </a:cubicBezTo>
                  <a:cubicBezTo>
                    <a:pt x="87" y="1"/>
                    <a:pt x="88" y="1"/>
                    <a:pt x="88" y="0"/>
                  </a:cubicBezTo>
                  <a:cubicBezTo>
                    <a:pt x="88" y="0"/>
                    <a:pt x="89" y="0"/>
                    <a:pt x="89" y="0"/>
                  </a:cubicBezTo>
                  <a:cubicBezTo>
                    <a:pt x="89" y="0"/>
                    <a:pt x="90" y="0"/>
                    <a:pt x="90" y="0"/>
                  </a:cubicBezTo>
                  <a:cubicBezTo>
                    <a:pt x="90" y="1"/>
                    <a:pt x="89" y="2"/>
                    <a:pt x="89" y="2"/>
                  </a:cubicBezTo>
                  <a:cubicBezTo>
                    <a:pt x="89" y="3"/>
                    <a:pt x="90" y="3"/>
                    <a:pt x="91" y="3"/>
                  </a:cubicBezTo>
                  <a:cubicBezTo>
                    <a:pt x="91" y="3"/>
                    <a:pt x="92" y="3"/>
                    <a:pt x="92" y="4"/>
                  </a:cubicBezTo>
                  <a:cubicBezTo>
                    <a:pt x="93" y="4"/>
                    <a:pt x="93" y="4"/>
                    <a:pt x="93" y="5"/>
                  </a:cubicBezTo>
                  <a:cubicBezTo>
                    <a:pt x="93" y="5"/>
                    <a:pt x="93" y="6"/>
                    <a:pt x="93" y="6"/>
                  </a:cubicBezTo>
                  <a:cubicBezTo>
                    <a:pt x="93" y="6"/>
                    <a:pt x="92" y="6"/>
                    <a:pt x="92" y="7"/>
                  </a:cubicBezTo>
                  <a:cubicBezTo>
                    <a:pt x="92" y="7"/>
                    <a:pt x="91" y="8"/>
                    <a:pt x="91" y="8"/>
                  </a:cubicBezTo>
                  <a:cubicBezTo>
                    <a:pt x="91" y="9"/>
                    <a:pt x="91" y="10"/>
                    <a:pt x="91" y="10"/>
                  </a:cubicBezTo>
                  <a:cubicBezTo>
                    <a:pt x="91" y="10"/>
                    <a:pt x="92" y="11"/>
                    <a:pt x="93" y="11"/>
                  </a:cubicBezTo>
                  <a:cubicBezTo>
                    <a:pt x="93" y="12"/>
                    <a:pt x="94" y="12"/>
                    <a:pt x="93" y="13"/>
                  </a:cubicBezTo>
                  <a:cubicBezTo>
                    <a:pt x="93" y="13"/>
                    <a:pt x="92" y="13"/>
                    <a:pt x="92" y="13"/>
                  </a:cubicBezTo>
                  <a:cubicBezTo>
                    <a:pt x="92" y="13"/>
                    <a:pt x="91" y="14"/>
                    <a:pt x="91" y="15"/>
                  </a:cubicBezTo>
                  <a:cubicBezTo>
                    <a:pt x="92" y="15"/>
                    <a:pt x="93" y="16"/>
                    <a:pt x="93" y="17"/>
                  </a:cubicBezTo>
                  <a:cubicBezTo>
                    <a:pt x="94" y="17"/>
                    <a:pt x="96" y="18"/>
                    <a:pt x="97" y="18"/>
                  </a:cubicBezTo>
                  <a:cubicBezTo>
                    <a:pt x="97" y="17"/>
                    <a:pt x="97" y="16"/>
                    <a:pt x="98" y="16"/>
                  </a:cubicBezTo>
                  <a:cubicBezTo>
                    <a:pt x="98" y="15"/>
                    <a:pt x="97" y="14"/>
                    <a:pt x="98" y="14"/>
                  </a:cubicBezTo>
                  <a:cubicBezTo>
                    <a:pt x="98" y="14"/>
                    <a:pt x="98" y="12"/>
                    <a:pt x="99" y="12"/>
                  </a:cubicBezTo>
                  <a:cubicBezTo>
                    <a:pt x="99" y="12"/>
                    <a:pt x="99" y="13"/>
                    <a:pt x="100" y="13"/>
                  </a:cubicBezTo>
                  <a:cubicBezTo>
                    <a:pt x="100" y="14"/>
                    <a:pt x="100" y="15"/>
                    <a:pt x="100" y="15"/>
                  </a:cubicBezTo>
                  <a:cubicBezTo>
                    <a:pt x="100" y="16"/>
                    <a:pt x="100" y="17"/>
                    <a:pt x="101" y="18"/>
                  </a:cubicBezTo>
                  <a:cubicBezTo>
                    <a:pt x="101" y="18"/>
                    <a:pt x="102" y="18"/>
                    <a:pt x="103" y="18"/>
                  </a:cubicBezTo>
                  <a:cubicBezTo>
                    <a:pt x="103" y="18"/>
                    <a:pt x="104" y="17"/>
                    <a:pt x="104" y="17"/>
                  </a:cubicBezTo>
                  <a:cubicBezTo>
                    <a:pt x="105" y="17"/>
                    <a:pt x="106" y="17"/>
                    <a:pt x="107" y="17"/>
                  </a:cubicBezTo>
                  <a:cubicBezTo>
                    <a:pt x="107" y="17"/>
                    <a:pt x="107" y="18"/>
                    <a:pt x="108" y="18"/>
                  </a:cubicBezTo>
                  <a:cubicBezTo>
                    <a:pt x="108" y="19"/>
                    <a:pt x="109" y="20"/>
                    <a:pt x="110" y="20"/>
                  </a:cubicBezTo>
                  <a:cubicBezTo>
                    <a:pt x="110" y="21"/>
                    <a:pt x="112" y="22"/>
                    <a:pt x="113" y="22"/>
                  </a:cubicBezTo>
                  <a:cubicBezTo>
                    <a:pt x="113" y="22"/>
                    <a:pt x="113" y="21"/>
                    <a:pt x="114" y="21"/>
                  </a:cubicBezTo>
                  <a:cubicBezTo>
                    <a:pt x="114" y="20"/>
                    <a:pt x="115" y="20"/>
                    <a:pt x="116" y="21"/>
                  </a:cubicBezTo>
                  <a:cubicBezTo>
                    <a:pt x="116" y="21"/>
                    <a:pt x="117" y="22"/>
                    <a:pt x="117" y="22"/>
                  </a:cubicBezTo>
                  <a:cubicBezTo>
                    <a:pt x="117" y="22"/>
                    <a:pt x="118" y="22"/>
                    <a:pt x="118" y="22"/>
                  </a:cubicBezTo>
                  <a:cubicBezTo>
                    <a:pt x="117" y="22"/>
                    <a:pt x="117" y="23"/>
                    <a:pt x="117" y="23"/>
                  </a:cubicBezTo>
                  <a:cubicBezTo>
                    <a:pt x="117" y="24"/>
                    <a:pt x="116" y="25"/>
                    <a:pt x="116" y="25"/>
                  </a:cubicBezTo>
                  <a:cubicBezTo>
                    <a:pt x="116" y="26"/>
                    <a:pt x="116" y="28"/>
                    <a:pt x="117" y="28"/>
                  </a:cubicBezTo>
                  <a:cubicBezTo>
                    <a:pt x="117" y="29"/>
                    <a:pt x="118" y="30"/>
                    <a:pt x="119" y="31"/>
                  </a:cubicBezTo>
                  <a:cubicBezTo>
                    <a:pt x="119" y="31"/>
                    <a:pt x="121" y="31"/>
                    <a:pt x="121" y="31"/>
                  </a:cubicBezTo>
                  <a:cubicBezTo>
                    <a:pt x="121" y="32"/>
                    <a:pt x="121" y="34"/>
                    <a:pt x="121" y="35"/>
                  </a:cubicBezTo>
                  <a:cubicBezTo>
                    <a:pt x="121" y="35"/>
                    <a:pt x="123" y="36"/>
                    <a:pt x="123" y="37"/>
                  </a:cubicBezTo>
                  <a:cubicBezTo>
                    <a:pt x="124" y="37"/>
                    <a:pt x="124" y="39"/>
                    <a:pt x="125" y="3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3" name="Freeform 29">
              <a:extLst>
                <a:ext uri="{FF2B5EF4-FFF2-40B4-BE49-F238E27FC236}">
                  <a16:creationId xmlns:a16="http://schemas.microsoft.com/office/drawing/2014/main" id="{07A77EC3-829D-4102-AA11-571CC7E01BAA}"/>
                </a:ext>
              </a:extLst>
            </p:cNvPr>
            <p:cNvSpPr>
              <a:spLocks/>
            </p:cNvSpPr>
            <p:nvPr/>
          </p:nvSpPr>
          <p:spPr bwMode="auto">
            <a:xfrm>
              <a:off x="5802383" y="5360385"/>
              <a:ext cx="14972" cy="22459"/>
            </a:xfrm>
            <a:custGeom>
              <a:avLst/>
              <a:gdLst/>
              <a:ahLst/>
              <a:cxnLst>
                <a:cxn ang="0">
                  <a:pos x="5" y="4"/>
                </a:cxn>
                <a:cxn ang="0">
                  <a:pos x="4" y="6"/>
                </a:cxn>
                <a:cxn ang="0">
                  <a:pos x="3" y="7"/>
                </a:cxn>
                <a:cxn ang="0">
                  <a:pos x="1" y="5"/>
                </a:cxn>
                <a:cxn ang="0">
                  <a:pos x="1" y="3"/>
                </a:cxn>
                <a:cxn ang="0">
                  <a:pos x="3" y="3"/>
                </a:cxn>
                <a:cxn ang="0">
                  <a:pos x="3" y="1"/>
                </a:cxn>
                <a:cxn ang="0">
                  <a:pos x="4" y="0"/>
                </a:cxn>
                <a:cxn ang="0">
                  <a:pos x="5" y="2"/>
                </a:cxn>
                <a:cxn ang="0">
                  <a:pos x="5" y="4"/>
                </a:cxn>
              </a:cxnLst>
              <a:rect l="0" t="0" r="r" b="b"/>
              <a:pathLst>
                <a:path w="5" h="7">
                  <a:moveTo>
                    <a:pt x="5" y="4"/>
                  </a:moveTo>
                  <a:cubicBezTo>
                    <a:pt x="4" y="4"/>
                    <a:pt x="4" y="5"/>
                    <a:pt x="4" y="6"/>
                  </a:cubicBezTo>
                  <a:cubicBezTo>
                    <a:pt x="4" y="6"/>
                    <a:pt x="3" y="7"/>
                    <a:pt x="3" y="7"/>
                  </a:cubicBezTo>
                  <a:cubicBezTo>
                    <a:pt x="2" y="7"/>
                    <a:pt x="1" y="6"/>
                    <a:pt x="1" y="5"/>
                  </a:cubicBezTo>
                  <a:cubicBezTo>
                    <a:pt x="1" y="5"/>
                    <a:pt x="0" y="3"/>
                    <a:pt x="1" y="3"/>
                  </a:cubicBezTo>
                  <a:cubicBezTo>
                    <a:pt x="1" y="2"/>
                    <a:pt x="2" y="3"/>
                    <a:pt x="3" y="3"/>
                  </a:cubicBezTo>
                  <a:cubicBezTo>
                    <a:pt x="3" y="2"/>
                    <a:pt x="2" y="1"/>
                    <a:pt x="3" y="1"/>
                  </a:cubicBezTo>
                  <a:cubicBezTo>
                    <a:pt x="3" y="0"/>
                    <a:pt x="4" y="0"/>
                    <a:pt x="4" y="0"/>
                  </a:cubicBezTo>
                  <a:cubicBezTo>
                    <a:pt x="5" y="1"/>
                    <a:pt x="5" y="2"/>
                    <a:pt x="5" y="2"/>
                  </a:cubicBezTo>
                  <a:cubicBezTo>
                    <a:pt x="5" y="3"/>
                    <a:pt x="5" y="3"/>
                    <a:pt x="5"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4" name="Freeform 30">
              <a:extLst>
                <a:ext uri="{FF2B5EF4-FFF2-40B4-BE49-F238E27FC236}">
                  <a16:creationId xmlns:a16="http://schemas.microsoft.com/office/drawing/2014/main" id="{96586A71-2C27-4D40-BF4B-EA40D6E08CBA}"/>
                </a:ext>
              </a:extLst>
            </p:cNvPr>
            <p:cNvSpPr>
              <a:spLocks/>
            </p:cNvSpPr>
            <p:nvPr/>
          </p:nvSpPr>
          <p:spPr bwMode="auto">
            <a:xfrm>
              <a:off x="5819851" y="5455208"/>
              <a:ext cx="22459" cy="14972"/>
            </a:xfrm>
            <a:custGeom>
              <a:avLst/>
              <a:gdLst/>
              <a:ahLst/>
              <a:cxnLst>
                <a:cxn ang="0">
                  <a:pos x="7" y="4"/>
                </a:cxn>
                <a:cxn ang="0">
                  <a:pos x="6" y="5"/>
                </a:cxn>
                <a:cxn ang="0">
                  <a:pos x="4" y="5"/>
                </a:cxn>
                <a:cxn ang="0">
                  <a:pos x="3" y="4"/>
                </a:cxn>
                <a:cxn ang="0">
                  <a:pos x="0" y="4"/>
                </a:cxn>
                <a:cxn ang="0">
                  <a:pos x="0" y="4"/>
                </a:cxn>
                <a:cxn ang="0">
                  <a:pos x="2" y="2"/>
                </a:cxn>
                <a:cxn ang="0">
                  <a:pos x="2" y="1"/>
                </a:cxn>
                <a:cxn ang="0">
                  <a:pos x="4" y="1"/>
                </a:cxn>
                <a:cxn ang="0">
                  <a:pos x="6" y="2"/>
                </a:cxn>
                <a:cxn ang="0">
                  <a:pos x="7" y="4"/>
                </a:cxn>
              </a:cxnLst>
              <a:rect l="0" t="0" r="r" b="b"/>
              <a:pathLst>
                <a:path w="7" h="5">
                  <a:moveTo>
                    <a:pt x="7" y="4"/>
                  </a:moveTo>
                  <a:cubicBezTo>
                    <a:pt x="7" y="4"/>
                    <a:pt x="6" y="5"/>
                    <a:pt x="6" y="5"/>
                  </a:cubicBezTo>
                  <a:cubicBezTo>
                    <a:pt x="5" y="5"/>
                    <a:pt x="4" y="5"/>
                    <a:pt x="4" y="5"/>
                  </a:cubicBezTo>
                  <a:cubicBezTo>
                    <a:pt x="3" y="5"/>
                    <a:pt x="3" y="5"/>
                    <a:pt x="3" y="4"/>
                  </a:cubicBezTo>
                  <a:cubicBezTo>
                    <a:pt x="2" y="4"/>
                    <a:pt x="1" y="4"/>
                    <a:pt x="0" y="4"/>
                  </a:cubicBezTo>
                  <a:cubicBezTo>
                    <a:pt x="0" y="4"/>
                    <a:pt x="0" y="4"/>
                    <a:pt x="0" y="4"/>
                  </a:cubicBezTo>
                  <a:cubicBezTo>
                    <a:pt x="0" y="3"/>
                    <a:pt x="1" y="3"/>
                    <a:pt x="2" y="2"/>
                  </a:cubicBezTo>
                  <a:cubicBezTo>
                    <a:pt x="2" y="2"/>
                    <a:pt x="2" y="1"/>
                    <a:pt x="2" y="1"/>
                  </a:cubicBezTo>
                  <a:cubicBezTo>
                    <a:pt x="3" y="0"/>
                    <a:pt x="4" y="0"/>
                    <a:pt x="4" y="1"/>
                  </a:cubicBezTo>
                  <a:cubicBezTo>
                    <a:pt x="4" y="1"/>
                    <a:pt x="5" y="2"/>
                    <a:pt x="6" y="2"/>
                  </a:cubicBezTo>
                  <a:cubicBezTo>
                    <a:pt x="6" y="3"/>
                    <a:pt x="7" y="3"/>
                    <a:pt x="7"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5" name="Freeform 31">
              <a:extLst>
                <a:ext uri="{FF2B5EF4-FFF2-40B4-BE49-F238E27FC236}">
                  <a16:creationId xmlns:a16="http://schemas.microsoft.com/office/drawing/2014/main" id="{E129E672-ACD5-40D7-9BF4-2B005285DEE7}"/>
                </a:ext>
              </a:extLst>
            </p:cNvPr>
            <p:cNvSpPr>
              <a:spLocks/>
            </p:cNvSpPr>
            <p:nvPr/>
          </p:nvSpPr>
          <p:spPr bwMode="auto">
            <a:xfrm>
              <a:off x="5832327" y="5485152"/>
              <a:ext cx="14972" cy="9981"/>
            </a:xfrm>
            <a:custGeom>
              <a:avLst/>
              <a:gdLst/>
              <a:ahLst/>
              <a:cxnLst>
                <a:cxn ang="0">
                  <a:pos x="4" y="0"/>
                </a:cxn>
                <a:cxn ang="0">
                  <a:pos x="3" y="2"/>
                </a:cxn>
                <a:cxn ang="0">
                  <a:pos x="1" y="3"/>
                </a:cxn>
                <a:cxn ang="0">
                  <a:pos x="0" y="1"/>
                </a:cxn>
                <a:cxn ang="0">
                  <a:pos x="2" y="0"/>
                </a:cxn>
                <a:cxn ang="0">
                  <a:pos x="3" y="0"/>
                </a:cxn>
                <a:cxn ang="0">
                  <a:pos x="4" y="0"/>
                </a:cxn>
              </a:cxnLst>
              <a:rect l="0" t="0" r="r" b="b"/>
              <a:pathLst>
                <a:path w="5" h="3">
                  <a:moveTo>
                    <a:pt x="4" y="0"/>
                  </a:moveTo>
                  <a:cubicBezTo>
                    <a:pt x="5" y="1"/>
                    <a:pt x="3" y="2"/>
                    <a:pt x="3" y="2"/>
                  </a:cubicBezTo>
                  <a:cubicBezTo>
                    <a:pt x="2" y="2"/>
                    <a:pt x="1" y="3"/>
                    <a:pt x="1" y="3"/>
                  </a:cubicBezTo>
                  <a:cubicBezTo>
                    <a:pt x="0" y="2"/>
                    <a:pt x="0" y="1"/>
                    <a:pt x="0" y="1"/>
                  </a:cubicBezTo>
                  <a:cubicBezTo>
                    <a:pt x="0" y="1"/>
                    <a:pt x="1" y="0"/>
                    <a:pt x="2" y="0"/>
                  </a:cubicBezTo>
                  <a:cubicBezTo>
                    <a:pt x="2" y="0"/>
                    <a:pt x="3" y="0"/>
                    <a:pt x="3" y="0"/>
                  </a:cubicBezTo>
                  <a:cubicBezTo>
                    <a:pt x="4" y="0"/>
                    <a:pt x="4" y="0"/>
                    <a:pt x="4"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6" name="Freeform 32">
              <a:extLst>
                <a:ext uri="{FF2B5EF4-FFF2-40B4-BE49-F238E27FC236}">
                  <a16:creationId xmlns:a16="http://schemas.microsoft.com/office/drawing/2014/main" id="{6E7E38CC-5DE5-4E75-B772-FE16B3A69998}"/>
                </a:ext>
              </a:extLst>
            </p:cNvPr>
            <p:cNvSpPr>
              <a:spLocks/>
            </p:cNvSpPr>
            <p:nvPr/>
          </p:nvSpPr>
          <p:spPr bwMode="auto">
            <a:xfrm>
              <a:off x="6084356" y="5532564"/>
              <a:ext cx="17468" cy="14972"/>
            </a:xfrm>
            <a:custGeom>
              <a:avLst/>
              <a:gdLst/>
              <a:ahLst/>
              <a:cxnLst>
                <a:cxn ang="0">
                  <a:pos x="6" y="1"/>
                </a:cxn>
                <a:cxn ang="0">
                  <a:pos x="3" y="0"/>
                </a:cxn>
                <a:cxn ang="0">
                  <a:pos x="2" y="0"/>
                </a:cxn>
                <a:cxn ang="0">
                  <a:pos x="1" y="2"/>
                </a:cxn>
                <a:cxn ang="0">
                  <a:pos x="0" y="3"/>
                </a:cxn>
                <a:cxn ang="0">
                  <a:pos x="1" y="3"/>
                </a:cxn>
                <a:cxn ang="0">
                  <a:pos x="2" y="5"/>
                </a:cxn>
                <a:cxn ang="0">
                  <a:pos x="5" y="3"/>
                </a:cxn>
                <a:cxn ang="0">
                  <a:pos x="6" y="2"/>
                </a:cxn>
                <a:cxn ang="0">
                  <a:pos x="6" y="1"/>
                </a:cxn>
              </a:cxnLst>
              <a:rect l="0" t="0" r="r" b="b"/>
              <a:pathLst>
                <a:path w="6" h="5">
                  <a:moveTo>
                    <a:pt x="6" y="1"/>
                  </a:moveTo>
                  <a:cubicBezTo>
                    <a:pt x="6" y="0"/>
                    <a:pt x="4" y="0"/>
                    <a:pt x="3" y="0"/>
                  </a:cubicBezTo>
                  <a:cubicBezTo>
                    <a:pt x="3" y="0"/>
                    <a:pt x="2" y="0"/>
                    <a:pt x="2" y="0"/>
                  </a:cubicBezTo>
                  <a:cubicBezTo>
                    <a:pt x="2" y="0"/>
                    <a:pt x="2" y="1"/>
                    <a:pt x="1" y="2"/>
                  </a:cubicBezTo>
                  <a:cubicBezTo>
                    <a:pt x="1" y="2"/>
                    <a:pt x="0" y="2"/>
                    <a:pt x="0" y="3"/>
                  </a:cubicBezTo>
                  <a:cubicBezTo>
                    <a:pt x="0" y="3"/>
                    <a:pt x="1" y="3"/>
                    <a:pt x="1" y="3"/>
                  </a:cubicBezTo>
                  <a:cubicBezTo>
                    <a:pt x="2" y="4"/>
                    <a:pt x="2" y="5"/>
                    <a:pt x="2" y="5"/>
                  </a:cubicBezTo>
                  <a:cubicBezTo>
                    <a:pt x="3" y="5"/>
                    <a:pt x="4" y="4"/>
                    <a:pt x="5" y="3"/>
                  </a:cubicBezTo>
                  <a:cubicBezTo>
                    <a:pt x="5" y="3"/>
                    <a:pt x="6" y="2"/>
                    <a:pt x="6" y="2"/>
                  </a:cubicBezTo>
                  <a:cubicBezTo>
                    <a:pt x="6" y="2"/>
                    <a:pt x="6" y="1"/>
                    <a:pt x="6"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7" name="Freeform 33">
              <a:extLst>
                <a:ext uri="{FF2B5EF4-FFF2-40B4-BE49-F238E27FC236}">
                  <a16:creationId xmlns:a16="http://schemas.microsoft.com/office/drawing/2014/main" id="{23707AD5-D0D1-4F58-8A9C-CBEA2652AC9D}"/>
                </a:ext>
              </a:extLst>
            </p:cNvPr>
            <p:cNvSpPr>
              <a:spLocks/>
            </p:cNvSpPr>
            <p:nvPr/>
          </p:nvSpPr>
          <p:spPr bwMode="auto">
            <a:xfrm>
              <a:off x="6071878" y="4407169"/>
              <a:ext cx="566441" cy="499066"/>
            </a:xfrm>
            <a:custGeom>
              <a:avLst/>
              <a:gdLst/>
              <a:ahLst/>
              <a:cxnLst>
                <a:cxn ang="0">
                  <a:pos x="174" y="94"/>
                </a:cxn>
                <a:cxn ang="0">
                  <a:pos x="166" y="107"/>
                </a:cxn>
                <a:cxn ang="0">
                  <a:pos x="169" y="123"/>
                </a:cxn>
                <a:cxn ang="0">
                  <a:pos x="159" y="128"/>
                </a:cxn>
                <a:cxn ang="0">
                  <a:pos x="149" y="132"/>
                </a:cxn>
                <a:cxn ang="0">
                  <a:pos x="135" y="140"/>
                </a:cxn>
                <a:cxn ang="0">
                  <a:pos x="129" y="155"/>
                </a:cxn>
                <a:cxn ang="0">
                  <a:pos x="121" y="163"/>
                </a:cxn>
                <a:cxn ang="0">
                  <a:pos x="109" y="167"/>
                </a:cxn>
                <a:cxn ang="0">
                  <a:pos x="96" y="160"/>
                </a:cxn>
                <a:cxn ang="0">
                  <a:pos x="91" y="148"/>
                </a:cxn>
                <a:cxn ang="0">
                  <a:pos x="102" y="133"/>
                </a:cxn>
                <a:cxn ang="0">
                  <a:pos x="111" y="124"/>
                </a:cxn>
                <a:cxn ang="0">
                  <a:pos x="117" y="119"/>
                </a:cxn>
                <a:cxn ang="0">
                  <a:pos x="104" y="126"/>
                </a:cxn>
                <a:cxn ang="0">
                  <a:pos x="94" y="114"/>
                </a:cxn>
                <a:cxn ang="0">
                  <a:pos x="90" y="101"/>
                </a:cxn>
                <a:cxn ang="0">
                  <a:pos x="91" y="93"/>
                </a:cxn>
                <a:cxn ang="0">
                  <a:pos x="96" y="82"/>
                </a:cxn>
                <a:cxn ang="0">
                  <a:pos x="97" y="77"/>
                </a:cxn>
                <a:cxn ang="0">
                  <a:pos x="96" y="76"/>
                </a:cxn>
                <a:cxn ang="0">
                  <a:pos x="88" y="79"/>
                </a:cxn>
                <a:cxn ang="0">
                  <a:pos x="75" y="81"/>
                </a:cxn>
                <a:cxn ang="0">
                  <a:pos x="56" y="84"/>
                </a:cxn>
                <a:cxn ang="0">
                  <a:pos x="39" y="98"/>
                </a:cxn>
                <a:cxn ang="0">
                  <a:pos x="40" y="104"/>
                </a:cxn>
                <a:cxn ang="0">
                  <a:pos x="37" y="108"/>
                </a:cxn>
                <a:cxn ang="0">
                  <a:pos x="34" y="109"/>
                </a:cxn>
                <a:cxn ang="0">
                  <a:pos x="31" y="102"/>
                </a:cxn>
                <a:cxn ang="0">
                  <a:pos x="19" y="102"/>
                </a:cxn>
                <a:cxn ang="0">
                  <a:pos x="13" y="103"/>
                </a:cxn>
                <a:cxn ang="0">
                  <a:pos x="6" y="105"/>
                </a:cxn>
                <a:cxn ang="0">
                  <a:pos x="0" y="103"/>
                </a:cxn>
                <a:cxn ang="0">
                  <a:pos x="6" y="92"/>
                </a:cxn>
                <a:cxn ang="0">
                  <a:pos x="15" y="82"/>
                </a:cxn>
                <a:cxn ang="0">
                  <a:pos x="23" y="76"/>
                </a:cxn>
                <a:cxn ang="0">
                  <a:pos x="32" y="73"/>
                </a:cxn>
                <a:cxn ang="0">
                  <a:pos x="47" y="61"/>
                </a:cxn>
                <a:cxn ang="0">
                  <a:pos x="60" y="40"/>
                </a:cxn>
                <a:cxn ang="0">
                  <a:pos x="63" y="32"/>
                </a:cxn>
                <a:cxn ang="0">
                  <a:pos x="67" y="33"/>
                </a:cxn>
                <a:cxn ang="0">
                  <a:pos x="72" y="24"/>
                </a:cxn>
                <a:cxn ang="0">
                  <a:pos x="82" y="12"/>
                </a:cxn>
                <a:cxn ang="0">
                  <a:pos x="91" y="5"/>
                </a:cxn>
                <a:cxn ang="0">
                  <a:pos x="108" y="3"/>
                </a:cxn>
                <a:cxn ang="0">
                  <a:pos x="120" y="9"/>
                </a:cxn>
                <a:cxn ang="0">
                  <a:pos x="113" y="21"/>
                </a:cxn>
                <a:cxn ang="0">
                  <a:pos x="110" y="29"/>
                </a:cxn>
                <a:cxn ang="0">
                  <a:pos x="111" y="44"/>
                </a:cxn>
                <a:cxn ang="0">
                  <a:pos x="116" y="54"/>
                </a:cxn>
                <a:cxn ang="0">
                  <a:pos x="128" y="63"/>
                </a:cxn>
                <a:cxn ang="0">
                  <a:pos x="148" y="64"/>
                </a:cxn>
                <a:cxn ang="0">
                  <a:pos x="166" y="55"/>
                </a:cxn>
                <a:cxn ang="0">
                  <a:pos x="173" y="66"/>
                </a:cxn>
                <a:cxn ang="0">
                  <a:pos x="189" y="59"/>
                </a:cxn>
                <a:cxn ang="0">
                  <a:pos x="185" y="71"/>
                </a:cxn>
                <a:cxn ang="0">
                  <a:pos x="184" y="79"/>
                </a:cxn>
              </a:cxnLst>
              <a:rect l="0" t="0" r="r" b="b"/>
              <a:pathLst>
                <a:path w="191" h="168">
                  <a:moveTo>
                    <a:pt x="183" y="88"/>
                  </a:moveTo>
                  <a:cubicBezTo>
                    <a:pt x="183" y="89"/>
                    <a:pt x="183" y="89"/>
                    <a:pt x="182" y="89"/>
                  </a:cubicBezTo>
                  <a:cubicBezTo>
                    <a:pt x="182" y="90"/>
                    <a:pt x="181" y="92"/>
                    <a:pt x="180" y="92"/>
                  </a:cubicBezTo>
                  <a:cubicBezTo>
                    <a:pt x="180" y="93"/>
                    <a:pt x="178" y="93"/>
                    <a:pt x="177" y="93"/>
                  </a:cubicBezTo>
                  <a:cubicBezTo>
                    <a:pt x="176" y="94"/>
                    <a:pt x="175" y="94"/>
                    <a:pt x="174" y="94"/>
                  </a:cubicBezTo>
                  <a:cubicBezTo>
                    <a:pt x="173" y="94"/>
                    <a:pt x="172" y="94"/>
                    <a:pt x="172" y="95"/>
                  </a:cubicBezTo>
                  <a:cubicBezTo>
                    <a:pt x="171" y="95"/>
                    <a:pt x="169" y="95"/>
                    <a:pt x="168" y="96"/>
                  </a:cubicBezTo>
                  <a:cubicBezTo>
                    <a:pt x="167" y="97"/>
                    <a:pt x="166" y="98"/>
                    <a:pt x="165" y="99"/>
                  </a:cubicBezTo>
                  <a:cubicBezTo>
                    <a:pt x="165" y="100"/>
                    <a:pt x="164" y="103"/>
                    <a:pt x="164" y="104"/>
                  </a:cubicBezTo>
                  <a:cubicBezTo>
                    <a:pt x="165" y="105"/>
                    <a:pt x="166" y="106"/>
                    <a:pt x="166" y="107"/>
                  </a:cubicBezTo>
                  <a:cubicBezTo>
                    <a:pt x="167" y="107"/>
                    <a:pt x="168" y="109"/>
                    <a:pt x="168" y="110"/>
                  </a:cubicBezTo>
                  <a:cubicBezTo>
                    <a:pt x="169" y="111"/>
                    <a:pt x="168" y="113"/>
                    <a:pt x="168" y="114"/>
                  </a:cubicBezTo>
                  <a:cubicBezTo>
                    <a:pt x="168" y="115"/>
                    <a:pt x="167" y="116"/>
                    <a:pt x="167" y="117"/>
                  </a:cubicBezTo>
                  <a:cubicBezTo>
                    <a:pt x="167" y="118"/>
                    <a:pt x="168" y="119"/>
                    <a:pt x="169" y="120"/>
                  </a:cubicBezTo>
                  <a:cubicBezTo>
                    <a:pt x="169" y="120"/>
                    <a:pt x="169" y="122"/>
                    <a:pt x="169" y="123"/>
                  </a:cubicBezTo>
                  <a:cubicBezTo>
                    <a:pt x="168" y="123"/>
                    <a:pt x="168" y="124"/>
                    <a:pt x="167" y="125"/>
                  </a:cubicBezTo>
                  <a:cubicBezTo>
                    <a:pt x="167" y="125"/>
                    <a:pt x="167" y="126"/>
                    <a:pt x="167" y="127"/>
                  </a:cubicBezTo>
                  <a:cubicBezTo>
                    <a:pt x="166" y="127"/>
                    <a:pt x="165" y="128"/>
                    <a:pt x="164" y="128"/>
                  </a:cubicBezTo>
                  <a:cubicBezTo>
                    <a:pt x="163" y="128"/>
                    <a:pt x="162" y="129"/>
                    <a:pt x="161" y="128"/>
                  </a:cubicBezTo>
                  <a:cubicBezTo>
                    <a:pt x="161" y="128"/>
                    <a:pt x="160" y="128"/>
                    <a:pt x="159" y="128"/>
                  </a:cubicBezTo>
                  <a:cubicBezTo>
                    <a:pt x="159" y="128"/>
                    <a:pt x="157" y="129"/>
                    <a:pt x="157" y="129"/>
                  </a:cubicBezTo>
                  <a:cubicBezTo>
                    <a:pt x="156" y="130"/>
                    <a:pt x="156" y="131"/>
                    <a:pt x="156" y="131"/>
                  </a:cubicBezTo>
                  <a:cubicBezTo>
                    <a:pt x="155" y="131"/>
                    <a:pt x="154" y="131"/>
                    <a:pt x="153" y="131"/>
                  </a:cubicBezTo>
                  <a:cubicBezTo>
                    <a:pt x="153" y="132"/>
                    <a:pt x="153" y="133"/>
                    <a:pt x="152" y="133"/>
                  </a:cubicBezTo>
                  <a:cubicBezTo>
                    <a:pt x="151" y="134"/>
                    <a:pt x="150" y="133"/>
                    <a:pt x="149" y="132"/>
                  </a:cubicBezTo>
                  <a:cubicBezTo>
                    <a:pt x="148" y="132"/>
                    <a:pt x="147" y="132"/>
                    <a:pt x="146" y="132"/>
                  </a:cubicBezTo>
                  <a:cubicBezTo>
                    <a:pt x="146" y="133"/>
                    <a:pt x="145" y="135"/>
                    <a:pt x="145" y="135"/>
                  </a:cubicBezTo>
                  <a:cubicBezTo>
                    <a:pt x="144" y="135"/>
                    <a:pt x="141" y="135"/>
                    <a:pt x="140" y="135"/>
                  </a:cubicBezTo>
                  <a:cubicBezTo>
                    <a:pt x="140" y="135"/>
                    <a:pt x="139" y="136"/>
                    <a:pt x="138" y="137"/>
                  </a:cubicBezTo>
                  <a:cubicBezTo>
                    <a:pt x="138" y="137"/>
                    <a:pt x="136" y="139"/>
                    <a:pt x="135" y="140"/>
                  </a:cubicBezTo>
                  <a:cubicBezTo>
                    <a:pt x="135" y="140"/>
                    <a:pt x="133" y="142"/>
                    <a:pt x="133" y="143"/>
                  </a:cubicBezTo>
                  <a:cubicBezTo>
                    <a:pt x="133" y="144"/>
                    <a:pt x="132" y="146"/>
                    <a:pt x="132" y="147"/>
                  </a:cubicBezTo>
                  <a:cubicBezTo>
                    <a:pt x="132" y="148"/>
                    <a:pt x="133" y="149"/>
                    <a:pt x="133" y="150"/>
                  </a:cubicBezTo>
                  <a:cubicBezTo>
                    <a:pt x="132" y="151"/>
                    <a:pt x="132" y="152"/>
                    <a:pt x="132" y="153"/>
                  </a:cubicBezTo>
                  <a:cubicBezTo>
                    <a:pt x="131" y="153"/>
                    <a:pt x="130" y="155"/>
                    <a:pt x="129" y="155"/>
                  </a:cubicBezTo>
                  <a:cubicBezTo>
                    <a:pt x="129" y="156"/>
                    <a:pt x="128" y="156"/>
                    <a:pt x="127" y="157"/>
                  </a:cubicBezTo>
                  <a:cubicBezTo>
                    <a:pt x="127" y="157"/>
                    <a:pt x="126" y="157"/>
                    <a:pt x="125" y="158"/>
                  </a:cubicBezTo>
                  <a:cubicBezTo>
                    <a:pt x="124" y="158"/>
                    <a:pt x="123" y="158"/>
                    <a:pt x="122" y="159"/>
                  </a:cubicBezTo>
                  <a:cubicBezTo>
                    <a:pt x="122" y="159"/>
                    <a:pt x="121" y="161"/>
                    <a:pt x="121" y="161"/>
                  </a:cubicBezTo>
                  <a:cubicBezTo>
                    <a:pt x="121" y="162"/>
                    <a:pt x="121" y="162"/>
                    <a:pt x="121" y="163"/>
                  </a:cubicBezTo>
                  <a:cubicBezTo>
                    <a:pt x="121" y="163"/>
                    <a:pt x="121" y="163"/>
                    <a:pt x="121" y="163"/>
                  </a:cubicBezTo>
                  <a:cubicBezTo>
                    <a:pt x="120" y="163"/>
                    <a:pt x="120" y="163"/>
                    <a:pt x="119" y="163"/>
                  </a:cubicBezTo>
                  <a:cubicBezTo>
                    <a:pt x="118" y="162"/>
                    <a:pt x="116" y="164"/>
                    <a:pt x="114" y="165"/>
                  </a:cubicBezTo>
                  <a:cubicBezTo>
                    <a:pt x="114" y="165"/>
                    <a:pt x="112" y="165"/>
                    <a:pt x="111" y="165"/>
                  </a:cubicBezTo>
                  <a:cubicBezTo>
                    <a:pt x="111" y="166"/>
                    <a:pt x="109" y="167"/>
                    <a:pt x="109" y="167"/>
                  </a:cubicBezTo>
                  <a:cubicBezTo>
                    <a:pt x="108" y="167"/>
                    <a:pt x="106" y="167"/>
                    <a:pt x="106" y="167"/>
                  </a:cubicBezTo>
                  <a:cubicBezTo>
                    <a:pt x="104" y="167"/>
                    <a:pt x="102" y="168"/>
                    <a:pt x="101" y="167"/>
                  </a:cubicBezTo>
                  <a:cubicBezTo>
                    <a:pt x="100" y="167"/>
                    <a:pt x="98" y="166"/>
                    <a:pt x="98" y="166"/>
                  </a:cubicBezTo>
                  <a:cubicBezTo>
                    <a:pt x="97" y="165"/>
                    <a:pt x="97" y="164"/>
                    <a:pt x="97" y="163"/>
                  </a:cubicBezTo>
                  <a:cubicBezTo>
                    <a:pt x="96" y="163"/>
                    <a:pt x="96" y="161"/>
                    <a:pt x="96" y="160"/>
                  </a:cubicBezTo>
                  <a:cubicBezTo>
                    <a:pt x="95" y="159"/>
                    <a:pt x="95" y="158"/>
                    <a:pt x="94" y="158"/>
                  </a:cubicBezTo>
                  <a:cubicBezTo>
                    <a:pt x="94" y="157"/>
                    <a:pt x="93" y="156"/>
                    <a:pt x="92" y="156"/>
                  </a:cubicBezTo>
                  <a:cubicBezTo>
                    <a:pt x="92" y="155"/>
                    <a:pt x="91" y="154"/>
                    <a:pt x="91" y="154"/>
                  </a:cubicBezTo>
                  <a:cubicBezTo>
                    <a:pt x="91" y="153"/>
                    <a:pt x="91" y="151"/>
                    <a:pt x="91" y="150"/>
                  </a:cubicBezTo>
                  <a:cubicBezTo>
                    <a:pt x="91" y="150"/>
                    <a:pt x="91" y="149"/>
                    <a:pt x="91" y="148"/>
                  </a:cubicBezTo>
                  <a:cubicBezTo>
                    <a:pt x="91" y="147"/>
                    <a:pt x="92" y="146"/>
                    <a:pt x="92" y="145"/>
                  </a:cubicBezTo>
                  <a:cubicBezTo>
                    <a:pt x="93" y="145"/>
                    <a:pt x="93" y="143"/>
                    <a:pt x="93" y="142"/>
                  </a:cubicBezTo>
                  <a:cubicBezTo>
                    <a:pt x="94" y="141"/>
                    <a:pt x="95" y="140"/>
                    <a:pt x="95" y="139"/>
                  </a:cubicBezTo>
                  <a:cubicBezTo>
                    <a:pt x="96" y="138"/>
                    <a:pt x="98" y="137"/>
                    <a:pt x="98" y="136"/>
                  </a:cubicBezTo>
                  <a:cubicBezTo>
                    <a:pt x="99" y="135"/>
                    <a:pt x="101" y="134"/>
                    <a:pt x="102" y="133"/>
                  </a:cubicBezTo>
                  <a:cubicBezTo>
                    <a:pt x="102" y="132"/>
                    <a:pt x="102" y="130"/>
                    <a:pt x="102" y="129"/>
                  </a:cubicBezTo>
                  <a:cubicBezTo>
                    <a:pt x="103" y="129"/>
                    <a:pt x="103" y="128"/>
                    <a:pt x="103" y="128"/>
                  </a:cubicBezTo>
                  <a:cubicBezTo>
                    <a:pt x="104" y="128"/>
                    <a:pt x="105" y="128"/>
                    <a:pt x="105" y="127"/>
                  </a:cubicBezTo>
                  <a:cubicBezTo>
                    <a:pt x="106" y="127"/>
                    <a:pt x="108" y="127"/>
                    <a:pt x="109" y="126"/>
                  </a:cubicBezTo>
                  <a:cubicBezTo>
                    <a:pt x="109" y="126"/>
                    <a:pt x="110" y="125"/>
                    <a:pt x="111" y="124"/>
                  </a:cubicBezTo>
                  <a:cubicBezTo>
                    <a:pt x="112" y="124"/>
                    <a:pt x="113" y="123"/>
                    <a:pt x="114" y="123"/>
                  </a:cubicBezTo>
                  <a:cubicBezTo>
                    <a:pt x="114" y="122"/>
                    <a:pt x="116" y="122"/>
                    <a:pt x="116" y="122"/>
                  </a:cubicBezTo>
                  <a:cubicBezTo>
                    <a:pt x="117" y="121"/>
                    <a:pt x="118" y="121"/>
                    <a:pt x="119" y="120"/>
                  </a:cubicBezTo>
                  <a:cubicBezTo>
                    <a:pt x="119" y="120"/>
                    <a:pt x="120" y="119"/>
                    <a:pt x="120" y="118"/>
                  </a:cubicBezTo>
                  <a:cubicBezTo>
                    <a:pt x="120" y="118"/>
                    <a:pt x="118" y="118"/>
                    <a:pt x="117" y="119"/>
                  </a:cubicBezTo>
                  <a:cubicBezTo>
                    <a:pt x="116" y="119"/>
                    <a:pt x="115" y="119"/>
                    <a:pt x="115" y="119"/>
                  </a:cubicBezTo>
                  <a:cubicBezTo>
                    <a:pt x="114" y="120"/>
                    <a:pt x="112" y="121"/>
                    <a:pt x="111" y="121"/>
                  </a:cubicBezTo>
                  <a:cubicBezTo>
                    <a:pt x="110" y="122"/>
                    <a:pt x="109" y="122"/>
                    <a:pt x="108" y="122"/>
                  </a:cubicBezTo>
                  <a:cubicBezTo>
                    <a:pt x="108" y="122"/>
                    <a:pt x="107" y="123"/>
                    <a:pt x="106" y="124"/>
                  </a:cubicBezTo>
                  <a:cubicBezTo>
                    <a:pt x="106" y="124"/>
                    <a:pt x="105" y="126"/>
                    <a:pt x="104" y="126"/>
                  </a:cubicBezTo>
                  <a:cubicBezTo>
                    <a:pt x="103" y="126"/>
                    <a:pt x="101" y="126"/>
                    <a:pt x="101" y="126"/>
                  </a:cubicBezTo>
                  <a:cubicBezTo>
                    <a:pt x="100" y="126"/>
                    <a:pt x="99" y="124"/>
                    <a:pt x="99" y="124"/>
                  </a:cubicBezTo>
                  <a:cubicBezTo>
                    <a:pt x="98" y="123"/>
                    <a:pt x="98" y="122"/>
                    <a:pt x="98" y="121"/>
                  </a:cubicBezTo>
                  <a:cubicBezTo>
                    <a:pt x="98" y="120"/>
                    <a:pt x="97" y="119"/>
                    <a:pt x="97" y="118"/>
                  </a:cubicBezTo>
                  <a:cubicBezTo>
                    <a:pt x="96" y="117"/>
                    <a:pt x="95" y="115"/>
                    <a:pt x="94" y="114"/>
                  </a:cubicBezTo>
                  <a:cubicBezTo>
                    <a:pt x="94" y="114"/>
                    <a:pt x="92" y="112"/>
                    <a:pt x="91" y="111"/>
                  </a:cubicBezTo>
                  <a:cubicBezTo>
                    <a:pt x="90" y="110"/>
                    <a:pt x="89" y="108"/>
                    <a:pt x="89" y="106"/>
                  </a:cubicBezTo>
                  <a:cubicBezTo>
                    <a:pt x="89" y="106"/>
                    <a:pt x="88" y="104"/>
                    <a:pt x="88" y="103"/>
                  </a:cubicBezTo>
                  <a:cubicBezTo>
                    <a:pt x="88" y="102"/>
                    <a:pt x="88" y="101"/>
                    <a:pt x="89" y="101"/>
                  </a:cubicBezTo>
                  <a:cubicBezTo>
                    <a:pt x="89" y="101"/>
                    <a:pt x="90" y="101"/>
                    <a:pt x="90" y="101"/>
                  </a:cubicBezTo>
                  <a:cubicBezTo>
                    <a:pt x="90" y="101"/>
                    <a:pt x="90" y="102"/>
                    <a:pt x="90" y="102"/>
                  </a:cubicBezTo>
                  <a:cubicBezTo>
                    <a:pt x="90" y="103"/>
                    <a:pt x="91" y="102"/>
                    <a:pt x="92" y="102"/>
                  </a:cubicBezTo>
                  <a:cubicBezTo>
                    <a:pt x="92" y="102"/>
                    <a:pt x="92" y="100"/>
                    <a:pt x="92" y="99"/>
                  </a:cubicBezTo>
                  <a:cubicBezTo>
                    <a:pt x="92" y="98"/>
                    <a:pt x="92" y="97"/>
                    <a:pt x="92" y="96"/>
                  </a:cubicBezTo>
                  <a:cubicBezTo>
                    <a:pt x="91" y="95"/>
                    <a:pt x="91" y="93"/>
                    <a:pt x="91" y="93"/>
                  </a:cubicBezTo>
                  <a:cubicBezTo>
                    <a:pt x="91" y="92"/>
                    <a:pt x="90" y="90"/>
                    <a:pt x="90" y="89"/>
                  </a:cubicBezTo>
                  <a:cubicBezTo>
                    <a:pt x="90" y="88"/>
                    <a:pt x="89" y="86"/>
                    <a:pt x="89" y="86"/>
                  </a:cubicBezTo>
                  <a:cubicBezTo>
                    <a:pt x="88" y="85"/>
                    <a:pt x="88" y="84"/>
                    <a:pt x="89" y="83"/>
                  </a:cubicBezTo>
                  <a:cubicBezTo>
                    <a:pt x="89" y="83"/>
                    <a:pt x="91" y="83"/>
                    <a:pt x="92" y="82"/>
                  </a:cubicBezTo>
                  <a:cubicBezTo>
                    <a:pt x="93" y="82"/>
                    <a:pt x="95" y="82"/>
                    <a:pt x="96" y="82"/>
                  </a:cubicBezTo>
                  <a:cubicBezTo>
                    <a:pt x="96" y="82"/>
                    <a:pt x="97" y="82"/>
                    <a:pt x="98" y="81"/>
                  </a:cubicBezTo>
                  <a:cubicBezTo>
                    <a:pt x="99" y="81"/>
                    <a:pt x="99" y="80"/>
                    <a:pt x="100" y="79"/>
                  </a:cubicBezTo>
                  <a:cubicBezTo>
                    <a:pt x="100" y="79"/>
                    <a:pt x="101" y="78"/>
                    <a:pt x="101" y="78"/>
                  </a:cubicBezTo>
                  <a:cubicBezTo>
                    <a:pt x="101" y="77"/>
                    <a:pt x="100" y="77"/>
                    <a:pt x="100" y="77"/>
                  </a:cubicBezTo>
                  <a:cubicBezTo>
                    <a:pt x="99" y="77"/>
                    <a:pt x="98" y="77"/>
                    <a:pt x="97" y="77"/>
                  </a:cubicBezTo>
                  <a:cubicBezTo>
                    <a:pt x="97" y="78"/>
                    <a:pt x="97" y="79"/>
                    <a:pt x="96" y="79"/>
                  </a:cubicBezTo>
                  <a:cubicBezTo>
                    <a:pt x="96" y="79"/>
                    <a:pt x="95" y="79"/>
                    <a:pt x="95" y="79"/>
                  </a:cubicBezTo>
                  <a:cubicBezTo>
                    <a:pt x="94" y="78"/>
                    <a:pt x="95" y="78"/>
                    <a:pt x="95" y="77"/>
                  </a:cubicBezTo>
                  <a:cubicBezTo>
                    <a:pt x="95" y="77"/>
                    <a:pt x="96" y="77"/>
                    <a:pt x="96" y="77"/>
                  </a:cubicBezTo>
                  <a:cubicBezTo>
                    <a:pt x="96" y="76"/>
                    <a:pt x="96" y="76"/>
                    <a:pt x="96" y="76"/>
                  </a:cubicBezTo>
                  <a:cubicBezTo>
                    <a:pt x="96" y="75"/>
                    <a:pt x="96" y="75"/>
                    <a:pt x="96" y="75"/>
                  </a:cubicBezTo>
                  <a:cubicBezTo>
                    <a:pt x="95" y="75"/>
                    <a:pt x="94" y="76"/>
                    <a:pt x="94" y="76"/>
                  </a:cubicBezTo>
                  <a:cubicBezTo>
                    <a:pt x="94" y="77"/>
                    <a:pt x="93" y="77"/>
                    <a:pt x="93" y="77"/>
                  </a:cubicBezTo>
                  <a:cubicBezTo>
                    <a:pt x="92" y="78"/>
                    <a:pt x="91" y="78"/>
                    <a:pt x="90" y="78"/>
                  </a:cubicBezTo>
                  <a:cubicBezTo>
                    <a:pt x="90" y="78"/>
                    <a:pt x="89" y="79"/>
                    <a:pt x="88" y="79"/>
                  </a:cubicBezTo>
                  <a:cubicBezTo>
                    <a:pt x="88" y="80"/>
                    <a:pt x="88" y="81"/>
                    <a:pt x="87" y="81"/>
                  </a:cubicBezTo>
                  <a:cubicBezTo>
                    <a:pt x="87" y="81"/>
                    <a:pt x="85" y="81"/>
                    <a:pt x="85" y="81"/>
                  </a:cubicBezTo>
                  <a:cubicBezTo>
                    <a:pt x="84" y="81"/>
                    <a:pt x="82" y="81"/>
                    <a:pt x="81" y="81"/>
                  </a:cubicBezTo>
                  <a:cubicBezTo>
                    <a:pt x="80" y="81"/>
                    <a:pt x="78" y="81"/>
                    <a:pt x="77" y="81"/>
                  </a:cubicBezTo>
                  <a:cubicBezTo>
                    <a:pt x="77" y="81"/>
                    <a:pt x="76" y="81"/>
                    <a:pt x="75" y="81"/>
                  </a:cubicBezTo>
                  <a:cubicBezTo>
                    <a:pt x="74" y="82"/>
                    <a:pt x="71" y="82"/>
                    <a:pt x="70" y="82"/>
                  </a:cubicBezTo>
                  <a:cubicBezTo>
                    <a:pt x="69" y="82"/>
                    <a:pt x="67" y="81"/>
                    <a:pt x="66" y="82"/>
                  </a:cubicBezTo>
                  <a:cubicBezTo>
                    <a:pt x="65" y="82"/>
                    <a:pt x="64" y="83"/>
                    <a:pt x="63" y="84"/>
                  </a:cubicBezTo>
                  <a:cubicBezTo>
                    <a:pt x="62" y="84"/>
                    <a:pt x="61" y="84"/>
                    <a:pt x="60" y="84"/>
                  </a:cubicBezTo>
                  <a:cubicBezTo>
                    <a:pt x="59" y="84"/>
                    <a:pt x="57" y="84"/>
                    <a:pt x="56" y="84"/>
                  </a:cubicBezTo>
                  <a:cubicBezTo>
                    <a:pt x="55" y="84"/>
                    <a:pt x="54" y="85"/>
                    <a:pt x="53" y="86"/>
                  </a:cubicBezTo>
                  <a:cubicBezTo>
                    <a:pt x="52" y="86"/>
                    <a:pt x="50" y="88"/>
                    <a:pt x="49" y="88"/>
                  </a:cubicBezTo>
                  <a:cubicBezTo>
                    <a:pt x="47" y="89"/>
                    <a:pt x="45" y="92"/>
                    <a:pt x="44" y="93"/>
                  </a:cubicBezTo>
                  <a:cubicBezTo>
                    <a:pt x="43" y="94"/>
                    <a:pt x="40" y="95"/>
                    <a:pt x="40" y="96"/>
                  </a:cubicBezTo>
                  <a:cubicBezTo>
                    <a:pt x="39" y="97"/>
                    <a:pt x="39" y="97"/>
                    <a:pt x="39" y="98"/>
                  </a:cubicBezTo>
                  <a:cubicBezTo>
                    <a:pt x="39" y="98"/>
                    <a:pt x="39" y="99"/>
                    <a:pt x="39" y="100"/>
                  </a:cubicBezTo>
                  <a:cubicBezTo>
                    <a:pt x="39" y="100"/>
                    <a:pt x="39" y="101"/>
                    <a:pt x="39" y="101"/>
                  </a:cubicBezTo>
                  <a:cubicBezTo>
                    <a:pt x="39" y="101"/>
                    <a:pt x="39" y="102"/>
                    <a:pt x="39" y="102"/>
                  </a:cubicBezTo>
                  <a:cubicBezTo>
                    <a:pt x="39" y="102"/>
                    <a:pt x="40" y="103"/>
                    <a:pt x="40" y="103"/>
                  </a:cubicBezTo>
                  <a:cubicBezTo>
                    <a:pt x="40" y="103"/>
                    <a:pt x="40" y="104"/>
                    <a:pt x="40" y="104"/>
                  </a:cubicBezTo>
                  <a:cubicBezTo>
                    <a:pt x="40" y="104"/>
                    <a:pt x="40" y="105"/>
                    <a:pt x="40" y="106"/>
                  </a:cubicBezTo>
                  <a:cubicBezTo>
                    <a:pt x="40" y="106"/>
                    <a:pt x="40" y="107"/>
                    <a:pt x="40" y="107"/>
                  </a:cubicBezTo>
                  <a:cubicBezTo>
                    <a:pt x="39" y="108"/>
                    <a:pt x="39" y="108"/>
                    <a:pt x="39" y="108"/>
                  </a:cubicBezTo>
                  <a:cubicBezTo>
                    <a:pt x="38" y="109"/>
                    <a:pt x="37" y="109"/>
                    <a:pt x="37" y="109"/>
                  </a:cubicBezTo>
                  <a:cubicBezTo>
                    <a:pt x="37" y="108"/>
                    <a:pt x="37" y="108"/>
                    <a:pt x="37" y="108"/>
                  </a:cubicBezTo>
                  <a:cubicBezTo>
                    <a:pt x="37" y="108"/>
                    <a:pt x="38" y="107"/>
                    <a:pt x="38" y="107"/>
                  </a:cubicBezTo>
                  <a:cubicBezTo>
                    <a:pt x="38" y="106"/>
                    <a:pt x="38" y="106"/>
                    <a:pt x="37" y="105"/>
                  </a:cubicBezTo>
                  <a:cubicBezTo>
                    <a:pt x="37" y="105"/>
                    <a:pt x="36" y="106"/>
                    <a:pt x="35" y="106"/>
                  </a:cubicBezTo>
                  <a:cubicBezTo>
                    <a:pt x="35" y="106"/>
                    <a:pt x="34" y="106"/>
                    <a:pt x="34" y="106"/>
                  </a:cubicBezTo>
                  <a:cubicBezTo>
                    <a:pt x="34" y="107"/>
                    <a:pt x="34" y="108"/>
                    <a:pt x="34" y="109"/>
                  </a:cubicBezTo>
                  <a:cubicBezTo>
                    <a:pt x="33" y="109"/>
                    <a:pt x="33" y="109"/>
                    <a:pt x="32" y="109"/>
                  </a:cubicBezTo>
                  <a:cubicBezTo>
                    <a:pt x="32" y="109"/>
                    <a:pt x="32" y="108"/>
                    <a:pt x="32" y="107"/>
                  </a:cubicBezTo>
                  <a:cubicBezTo>
                    <a:pt x="32" y="107"/>
                    <a:pt x="32" y="106"/>
                    <a:pt x="32" y="105"/>
                  </a:cubicBezTo>
                  <a:cubicBezTo>
                    <a:pt x="32" y="105"/>
                    <a:pt x="32" y="104"/>
                    <a:pt x="32" y="104"/>
                  </a:cubicBezTo>
                  <a:cubicBezTo>
                    <a:pt x="32" y="103"/>
                    <a:pt x="32" y="103"/>
                    <a:pt x="31" y="102"/>
                  </a:cubicBezTo>
                  <a:cubicBezTo>
                    <a:pt x="31" y="102"/>
                    <a:pt x="29" y="101"/>
                    <a:pt x="28" y="101"/>
                  </a:cubicBezTo>
                  <a:cubicBezTo>
                    <a:pt x="27" y="101"/>
                    <a:pt x="26" y="100"/>
                    <a:pt x="25" y="100"/>
                  </a:cubicBezTo>
                  <a:cubicBezTo>
                    <a:pt x="24" y="100"/>
                    <a:pt x="23" y="99"/>
                    <a:pt x="22" y="100"/>
                  </a:cubicBezTo>
                  <a:cubicBezTo>
                    <a:pt x="22" y="100"/>
                    <a:pt x="21" y="100"/>
                    <a:pt x="20" y="101"/>
                  </a:cubicBezTo>
                  <a:cubicBezTo>
                    <a:pt x="20" y="101"/>
                    <a:pt x="20" y="102"/>
                    <a:pt x="19" y="102"/>
                  </a:cubicBezTo>
                  <a:cubicBezTo>
                    <a:pt x="19" y="103"/>
                    <a:pt x="18" y="103"/>
                    <a:pt x="17" y="103"/>
                  </a:cubicBezTo>
                  <a:cubicBezTo>
                    <a:pt x="17" y="103"/>
                    <a:pt x="16" y="104"/>
                    <a:pt x="16" y="103"/>
                  </a:cubicBezTo>
                  <a:cubicBezTo>
                    <a:pt x="15" y="103"/>
                    <a:pt x="15" y="102"/>
                    <a:pt x="15" y="102"/>
                  </a:cubicBezTo>
                  <a:cubicBezTo>
                    <a:pt x="15" y="101"/>
                    <a:pt x="15" y="101"/>
                    <a:pt x="14" y="101"/>
                  </a:cubicBezTo>
                  <a:cubicBezTo>
                    <a:pt x="14" y="101"/>
                    <a:pt x="14" y="103"/>
                    <a:pt x="13" y="103"/>
                  </a:cubicBezTo>
                  <a:cubicBezTo>
                    <a:pt x="13" y="103"/>
                    <a:pt x="12" y="104"/>
                    <a:pt x="12" y="104"/>
                  </a:cubicBezTo>
                  <a:cubicBezTo>
                    <a:pt x="11" y="104"/>
                    <a:pt x="10" y="104"/>
                    <a:pt x="10" y="104"/>
                  </a:cubicBezTo>
                  <a:cubicBezTo>
                    <a:pt x="10" y="103"/>
                    <a:pt x="9" y="103"/>
                    <a:pt x="8" y="103"/>
                  </a:cubicBezTo>
                  <a:cubicBezTo>
                    <a:pt x="8" y="103"/>
                    <a:pt x="7" y="103"/>
                    <a:pt x="7" y="103"/>
                  </a:cubicBezTo>
                  <a:cubicBezTo>
                    <a:pt x="6" y="104"/>
                    <a:pt x="6" y="105"/>
                    <a:pt x="6" y="105"/>
                  </a:cubicBezTo>
                  <a:cubicBezTo>
                    <a:pt x="5" y="105"/>
                    <a:pt x="5" y="107"/>
                    <a:pt x="5" y="107"/>
                  </a:cubicBezTo>
                  <a:cubicBezTo>
                    <a:pt x="5" y="108"/>
                    <a:pt x="4" y="108"/>
                    <a:pt x="3" y="108"/>
                  </a:cubicBezTo>
                  <a:cubicBezTo>
                    <a:pt x="3" y="108"/>
                    <a:pt x="2" y="108"/>
                    <a:pt x="2" y="107"/>
                  </a:cubicBezTo>
                  <a:cubicBezTo>
                    <a:pt x="1" y="107"/>
                    <a:pt x="1" y="105"/>
                    <a:pt x="1" y="105"/>
                  </a:cubicBezTo>
                  <a:cubicBezTo>
                    <a:pt x="1" y="104"/>
                    <a:pt x="0" y="104"/>
                    <a:pt x="0" y="103"/>
                  </a:cubicBezTo>
                  <a:cubicBezTo>
                    <a:pt x="0" y="103"/>
                    <a:pt x="1" y="102"/>
                    <a:pt x="1" y="102"/>
                  </a:cubicBezTo>
                  <a:cubicBezTo>
                    <a:pt x="2" y="101"/>
                    <a:pt x="3" y="100"/>
                    <a:pt x="3" y="100"/>
                  </a:cubicBezTo>
                  <a:cubicBezTo>
                    <a:pt x="4" y="99"/>
                    <a:pt x="4" y="99"/>
                    <a:pt x="5" y="98"/>
                  </a:cubicBezTo>
                  <a:cubicBezTo>
                    <a:pt x="5" y="97"/>
                    <a:pt x="5" y="95"/>
                    <a:pt x="5" y="94"/>
                  </a:cubicBezTo>
                  <a:cubicBezTo>
                    <a:pt x="6" y="94"/>
                    <a:pt x="6" y="92"/>
                    <a:pt x="6" y="92"/>
                  </a:cubicBezTo>
                  <a:cubicBezTo>
                    <a:pt x="7" y="91"/>
                    <a:pt x="7" y="90"/>
                    <a:pt x="8" y="90"/>
                  </a:cubicBezTo>
                  <a:cubicBezTo>
                    <a:pt x="8" y="89"/>
                    <a:pt x="10" y="90"/>
                    <a:pt x="10" y="89"/>
                  </a:cubicBezTo>
                  <a:cubicBezTo>
                    <a:pt x="11" y="89"/>
                    <a:pt x="12" y="88"/>
                    <a:pt x="12" y="87"/>
                  </a:cubicBezTo>
                  <a:cubicBezTo>
                    <a:pt x="13" y="87"/>
                    <a:pt x="13" y="85"/>
                    <a:pt x="14" y="85"/>
                  </a:cubicBezTo>
                  <a:cubicBezTo>
                    <a:pt x="14" y="84"/>
                    <a:pt x="15" y="83"/>
                    <a:pt x="15" y="82"/>
                  </a:cubicBezTo>
                  <a:cubicBezTo>
                    <a:pt x="16" y="81"/>
                    <a:pt x="16" y="80"/>
                    <a:pt x="17" y="80"/>
                  </a:cubicBezTo>
                  <a:cubicBezTo>
                    <a:pt x="18" y="80"/>
                    <a:pt x="19" y="80"/>
                    <a:pt x="20" y="80"/>
                  </a:cubicBezTo>
                  <a:cubicBezTo>
                    <a:pt x="20" y="79"/>
                    <a:pt x="20" y="78"/>
                    <a:pt x="21" y="77"/>
                  </a:cubicBezTo>
                  <a:cubicBezTo>
                    <a:pt x="21" y="77"/>
                    <a:pt x="21" y="76"/>
                    <a:pt x="21" y="76"/>
                  </a:cubicBezTo>
                  <a:cubicBezTo>
                    <a:pt x="21" y="76"/>
                    <a:pt x="22" y="76"/>
                    <a:pt x="23" y="76"/>
                  </a:cubicBezTo>
                  <a:cubicBezTo>
                    <a:pt x="23" y="75"/>
                    <a:pt x="24" y="75"/>
                    <a:pt x="25" y="75"/>
                  </a:cubicBezTo>
                  <a:cubicBezTo>
                    <a:pt x="25" y="75"/>
                    <a:pt x="26" y="74"/>
                    <a:pt x="27" y="73"/>
                  </a:cubicBezTo>
                  <a:cubicBezTo>
                    <a:pt x="27" y="73"/>
                    <a:pt x="28" y="72"/>
                    <a:pt x="28" y="72"/>
                  </a:cubicBezTo>
                  <a:cubicBezTo>
                    <a:pt x="29" y="71"/>
                    <a:pt x="30" y="73"/>
                    <a:pt x="30" y="73"/>
                  </a:cubicBezTo>
                  <a:cubicBezTo>
                    <a:pt x="31" y="73"/>
                    <a:pt x="32" y="73"/>
                    <a:pt x="32" y="73"/>
                  </a:cubicBezTo>
                  <a:cubicBezTo>
                    <a:pt x="33" y="73"/>
                    <a:pt x="33" y="72"/>
                    <a:pt x="34" y="72"/>
                  </a:cubicBezTo>
                  <a:cubicBezTo>
                    <a:pt x="35" y="72"/>
                    <a:pt x="36" y="71"/>
                    <a:pt x="37" y="70"/>
                  </a:cubicBezTo>
                  <a:cubicBezTo>
                    <a:pt x="38" y="70"/>
                    <a:pt x="39" y="68"/>
                    <a:pt x="40" y="68"/>
                  </a:cubicBezTo>
                  <a:cubicBezTo>
                    <a:pt x="40" y="67"/>
                    <a:pt x="42" y="65"/>
                    <a:pt x="43" y="64"/>
                  </a:cubicBezTo>
                  <a:cubicBezTo>
                    <a:pt x="44" y="63"/>
                    <a:pt x="46" y="62"/>
                    <a:pt x="47" y="61"/>
                  </a:cubicBezTo>
                  <a:cubicBezTo>
                    <a:pt x="48" y="60"/>
                    <a:pt x="49" y="60"/>
                    <a:pt x="49" y="59"/>
                  </a:cubicBezTo>
                  <a:cubicBezTo>
                    <a:pt x="50" y="59"/>
                    <a:pt x="53" y="57"/>
                    <a:pt x="54" y="56"/>
                  </a:cubicBezTo>
                  <a:cubicBezTo>
                    <a:pt x="55" y="55"/>
                    <a:pt x="56" y="52"/>
                    <a:pt x="57" y="51"/>
                  </a:cubicBezTo>
                  <a:cubicBezTo>
                    <a:pt x="58" y="50"/>
                    <a:pt x="59" y="48"/>
                    <a:pt x="60" y="47"/>
                  </a:cubicBezTo>
                  <a:cubicBezTo>
                    <a:pt x="60" y="45"/>
                    <a:pt x="60" y="42"/>
                    <a:pt x="60" y="40"/>
                  </a:cubicBezTo>
                  <a:cubicBezTo>
                    <a:pt x="60" y="39"/>
                    <a:pt x="60" y="36"/>
                    <a:pt x="60" y="35"/>
                  </a:cubicBezTo>
                  <a:cubicBezTo>
                    <a:pt x="60" y="34"/>
                    <a:pt x="60" y="32"/>
                    <a:pt x="61" y="32"/>
                  </a:cubicBezTo>
                  <a:cubicBezTo>
                    <a:pt x="61" y="31"/>
                    <a:pt x="61" y="30"/>
                    <a:pt x="62" y="30"/>
                  </a:cubicBezTo>
                  <a:cubicBezTo>
                    <a:pt x="62" y="30"/>
                    <a:pt x="63" y="30"/>
                    <a:pt x="63" y="30"/>
                  </a:cubicBezTo>
                  <a:cubicBezTo>
                    <a:pt x="63" y="31"/>
                    <a:pt x="63" y="32"/>
                    <a:pt x="63" y="32"/>
                  </a:cubicBezTo>
                  <a:cubicBezTo>
                    <a:pt x="64" y="33"/>
                    <a:pt x="64" y="34"/>
                    <a:pt x="64" y="34"/>
                  </a:cubicBezTo>
                  <a:cubicBezTo>
                    <a:pt x="64" y="35"/>
                    <a:pt x="64" y="36"/>
                    <a:pt x="64" y="37"/>
                  </a:cubicBezTo>
                  <a:cubicBezTo>
                    <a:pt x="64" y="37"/>
                    <a:pt x="65" y="38"/>
                    <a:pt x="66" y="38"/>
                  </a:cubicBezTo>
                  <a:cubicBezTo>
                    <a:pt x="66" y="37"/>
                    <a:pt x="66" y="36"/>
                    <a:pt x="66" y="36"/>
                  </a:cubicBezTo>
                  <a:cubicBezTo>
                    <a:pt x="66" y="35"/>
                    <a:pt x="67" y="34"/>
                    <a:pt x="67" y="33"/>
                  </a:cubicBezTo>
                  <a:cubicBezTo>
                    <a:pt x="67" y="32"/>
                    <a:pt x="66" y="31"/>
                    <a:pt x="66" y="31"/>
                  </a:cubicBezTo>
                  <a:cubicBezTo>
                    <a:pt x="66" y="30"/>
                    <a:pt x="67" y="29"/>
                    <a:pt x="67" y="28"/>
                  </a:cubicBezTo>
                  <a:cubicBezTo>
                    <a:pt x="67" y="28"/>
                    <a:pt x="68" y="27"/>
                    <a:pt x="68" y="27"/>
                  </a:cubicBezTo>
                  <a:cubicBezTo>
                    <a:pt x="68" y="27"/>
                    <a:pt x="69" y="26"/>
                    <a:pt x="70" y="26"/>
                  </a:cubicBezTo>
                  <a:cubicBezTo>
                    <a:pt x="70" y="25"/>
                    <a:pt x="71" y="24"/>
                    <a:pt x="72" y="24"/>
                  </a:cubicBezTo>
                  <a:cubicBezTo>
                    <a:pt x="72" y="24"/>
                    <a:pt x="73" y="22"/>
                    <a:pt x="73" y="22"/>
                  </a:cubicBezTo>
                  <a:cubicBezTo>
                    <a:pt x="74" y="21"/>
                    <a:pt x="76" y="20"/>
                    <a:pt x="77" y="19"/>
                  </a:cubicBezTo>
                  <a:cubicBezTo>
                    <a:pt x="78" y="19"/>
                    <a:pt x="79" y="17"/>
                    <a:pt x="80" y="17"/>
                  </a:cubicBezTo>
                  <a:cubicBezTo>
                    <a:pt x="80" y="16"/>
                    <a:pt x="81" y="15"/>
                    <a:pt x="81" y="15"/>
                  </a:cubicBezTo>
                  <a:cubicBezTo>
                    <a:pt x="82" y="14"/>
                    <a:pt x="82" y="13"/>
                    <a:pt x="82" y="12"/>
                  </a:cubicBezTo>
                  <a:cubicBezTo>
                    <a:pt x="82" y="12"/>
                    <a:pt x="83" y="11"/>
                    <a:pt x="83" y="11"/>
                  </a:cubicBezTo>
                  <a:cubicBezTo>
                    <a:pt x="84" y="10"/>
                    <a:pt x="84" y="10"/>
                    <a:pt x="85" y="9"/>
                  </a:cubicBezTo>
                  <a:cubicBezTo>
                    <a:pt x="85" y="9"/>
                    <a:pt x="86" y="8"/>
                    <a:pt x="87" y="8"/>
                  </a:cubicBezTo>
                  <a:cubicBezTo>
                    <a:pt x="87" y="8"/>
                    <a:pt x="88" y="7"/>
                    <a:pt x="89" y="7"/>
                  </a:cubicBezTo>
                  <a:cubicBezTo>
                    <a:pt x="90" y="6"/>
                    <a:pt x="91" y="6"/>
                    <a:pt x="91" y="5"/>
                  </a:cubicBezTo>
                  <a:cubicBezTo>
                    <a:pt x="92" y="5"/>
                    <a:pt x="93" y="5"/>
                    <a:pt x="93" y="5"/>
                  </a:cubicBezTo>
                  <a:cubicBezTo>
                    <a:pt x="94" y="5"/>
                    <a:pt x="95" y="5"/>
                    <a:pt x="96" y="5"/>
                  </a:cubicBezTo>
                  <a:cubicBezTo>
                    <a:pt x="97" y="5"/>
                    <a:pt x="99" y="5"/>
                    <a:pt x="99" y="6"/>
                  </a:cubicBezTo>
                  <a:cubicBezTo>
                    <a:pt x="100" y="6"/>
                    <a:pt x="102" y="6"/>
                    <a:pt x="103" y="6"/>
                  </a:cubicBezTo>
                  <a:cubicBezTo>
                    <a:pt x="105" y="5"/>
                    <a:pt x="107" y="4"/>
                    <a:pt x="108" y="3"/>
                  </a:cubicBezTo>
                  <a:cubicBezTo>
                    <a:pt x="109" y="2"/>
                    <a:pt x="111" y="1"/>
                    <a:pt x="113" y="0"/>
                  </a:cubicBezTo>
                  <a:cubicBezTo>
                    <a:pt x="114" y="1"/>
                    <a:pt x="115" y="2"/>
                    <a:pt x="115" y="3"/>
                  </a:cubicBezTo>
                  <a:cubicBezTo>
                    <a:pt x="116" y="3"/>
                    <a:pt x="116" y="4"/>
                    <a:pt x="117" y="5"/>
                  </a:cubicBezTo>
                  <a:cubicBezTo>
                    <a:pt x="117" y="5"/>
                    <a:pt x="119" y="6"/>
                    <a:pt x="119" y="6"/>
                  </a:cubicBezTo>
                  <a:cubicBezTo>
                    <a:pt x="120" y="7"/>
                    <a:pt x="120" y="9"/>
                    <a:pt x="120" y="9"/>
                  </a:cubicBezTo>
                  <a:cubicBezTo>
                    <a:pt x="120" y="10"/>
                    <a:pt x="120" y="11"/>
                    <a:pt x="119" y="11"/>
                  </a:cubicBezTo>
                  <a:cubicBezTo>
                    <a:pt x="119" y="12"/>
                    <a:pt x="118" y="12"/>
                    <a:pt x="117" y="13"/>
                  </a:cubicBezTo>
                  <a:cubicBezTo>
                    <a:pt x="117" y="14"/>
                    <a:pt x="116" y="15"/>
                    <a:pt x="116" y="16"/>
                  </a:cubicBezTo>
                  <a:cubicBezTo>
                    <a:pt x="115" y="16"/>
                    <a:pt x="115" y="18"/>
                    <a:pt x="115" y="18"/>
                  </a:cubicBezTo>
                  <a:cubicBezTo>
                    <a:pt x="114" y="19"/>
                    <a:pt x="113" y="20"/>
                    <a:pt x="113" y="21"/>
                  </a:cubicBezTo>
                  <a:cubicBezTo>
                    <a:pt x="112" y="21"/>
                    <a:pt x="111" y="22"/>
                    <a:pt x="110" y="23"/>
                  </a:cubicBezTo>
                  <a:cubicBezTo>
                    <a:pt x="110" y="23"/>
                    <a:pt x="109" y="24"/>
                    <a:pt x="108" y="25"/>
                  </a:cubicBezTo>
                  <a:cubicBezTo>
                    <a:pt x="108" y="25"/>
                    <a:pt x="108" y="26"/>
                    <a:pt x="109" y="27"/>
                  </a:cubicBezTo>
                  <a:cubicBezTo>
                    <a:pt x="109" y="27"/>
                    <a:pt x="111" y="27"/>
                    <a:pt x="111" y="28"/>
                  </a:cubicBezTo>
                  <a:cubicBezTo>
                    <a:pt x="111" y="28"/>
                    <a:pt x="111" y="29"/>
                    <a:pt x="110" y="29"/>
                  </a:cubicBezTo>
                  <a:cubicBezTo>
                    <a:pt x="110" y="30"/>
                    <a:pt x="109" y="31"/>
                    <a:pt x="109" y="32"/>
                  </a:cubicBezTo>
                  <a:cubicBezTo>
                    <a:pt x="109" y="33"/>
                    <a:pt x="109" y="35"/>
                    <a:pt x="109" y="35"/>
                  </a:cubicBezTo>
                  <a:cubicBezTo>
                    <a:pt x="110" y="36"/>
                    <a:pt x="111" y="38"/>
                    <a:pt x="111" y="38"/>
                  </a:cubicBezTo>
                  <a:cubicBezTo>
                    <a:pt x="112" y="39"/>
                    <a:pt x="113" y="41"/>
                    <a:pt x="113" y="42"/>
                  </a:cubicBezTo>
                  <a:cubicBezTo>
                    <a:pt x="113" y="42"/>
                    <a:pt x="112" y="43"/>
                    <a:pt x="111" y="44"/>
                  </a:cubicBezTo>
                  <a:cubicBezTo>
                    <a:pt x="111" y="44"/>
                    <a:pt x="109" y="45"/>
                    <a:pt x="109" y="45"/>
                  </a:cubicBezTo>
                  <a:cubicBezTo>
                    <a:pt x="108" y="46"/>
                    <a:pt x="108" y="48"/>
                    <a:pt x="108" y="49"/>
                  </a:cubicBezTo>
                  <a:cubicBezTo>
                    <a:pt x="108" y="50"/>
                    <a:pt x="108" y="52"/>
                    <a:pt x="109" y="53"/>
                  </a:cubicBezTo>
                  <a:cubicBezTo>
                    <a:pt x="109" y="54"/>
                    <a:pt x="110" y="54"/>
                    <a:pt x="111" y="54"/>
                  </a:cubicBezTo>
                  <a:cubicBezTo>
                    <a:pt x="112" y="55"/>
                    <a:pt x="115" y="55"/>
                    <a:pt x="116" y="54"/>
                  </a:cubicBezTo>
                  <a:cubicBezTo>
                    <a:pt x="117" y="54"/>
                    <a:pt x="119" y="53"/>
                    <a:pt x="121" y="53"/>
                  </a:cubicBezTo>
                  <a:cubicBezTo>
                    <a:pt x="121" y="53"/>
                    <a:pt x="123" y="53"/>
                    <a:pt x="124" y="53"/>
                  </a:cubicBezTo>
                  <a:cubicBezTo>
                    <a:pt x="124" y="53"/>
                    <a:pt x="125" y="54"/>
                    <a:pt x="125" y="55"/>
                  </a:cubicBezTo>
                  <a:cubicBezTo>
                    <a:pt x="126" y="56"/>
                    <a:pt x="125" y="58"/>
                    <a:pt x="125" y="58"/>
                  </a:cubicBezTo>
                  <a:cubicBezTo>
                    <a:pt x="125" y="60"/>
                    <a:pt x="127" y="62"/>
                    <a:pt x="128" y="63"/>
                  </a:cubicBezTo>
                  <a:cubicBezTo>
                    <a:pt x="130" y="64"/>
                    <a:pt x="132" y="67"/>
                    <a:pt x="133" y="68"/>
                  </a:cubicBezTo>
                  <a:cubicBezTo>
                    <a:pt x="134" y="68"/>
                    <a:pt x="136" y="69"/>
                    <a:pt x="137" y="69"/>
                  </a:cubicBezTo>
                  <a:cubicBezTo>
                    <a:pt x="138" y="69"/>
                    <a:pt x="141" y="69"/>
                    <a:pt x="142" y="68"/>
                  </a:cubicBezTo>
                  <a:cubicBezTo>
                    <a:pt x="143" y="68"/>
                    <a:pt x="145" y="67"/>
                    <a:pt x="146" y="66"/>
                  </a:cubicBezTo>
                  <a:cubicBezTo>
                    <a:pt x="147" y="66"/>
                    <a:pt x="147" y="64"/>
                    <a:pt x="148" y="64"/>
                  </a:cubicBezTo>
                  <a:cubicBezTo>
                    <a:pt x="149" y="63"/>
                    <a:pt x="151" y="63"/>
                    <a:pt x="152" y="62"/>
                  </a:cubicBezTo>
                  <a:cubicBezTo>
                    <a:pt x="153" y="62"/>
                    <a:pt x="156" y="61"/>
                    <a:pt x="157" y="60"/>
                  </a:cubicBezTo>
                  <a:cubicBezTo>
                    <a:pt x="158" y="60"/>
                    <a:pt x="159" y="58"/>
                    <a:pt x="159" y="58"/>
                  </a:cubicBezTo>
                  <a:cubicBezTo>
                    <a:pt x="160" y="57"/>
                    <a:pt x="161" y="56"/>
                    <a:pt x="162" y="56"/>
                  </a:cubicBezTo>
                  <a:cubicBezTo>
                    <a:pt x="163" y="55"/>
                    <a:pt x="165" y="54"/>
                    <a:pt x="166" y="55"/>
                  </a:cubicBezTo>
                  <a:cubicBezTo>
                    <a:pt x="167" y="55"/>
                    <a:pt x="167" y="56"/>
                    <a:pt x="168" y="57"/>
                  </a:cubicBezTo>
                  <a:cubicBezTo>
                    <a:pt x="168" y="58"/>
                    <a:pt x="167" y="59"/>
                    <a:pt x="167" y="60"/>
                  </a:cubicBezTo>
                  <a:cubicBezTo>
                    <a:pt x="168" y="61"/>
                    <a:pt x="168" y="64"/>
                    <a:pt x="168" y="64"/>
                  </a:cubicBezTo>
                  <a:cubicBezTo>
                    <a:pt x="169" y="65"/>
                    <a:pt x="170" y="65"/>
                    <a:pt x="170" y="66"/>
                  </a:cubicBezTo>
                  <a:cubicBezTo>
                    <a:pt x="171" y="66"/>
                    <a:pt x="173" y="65"/>
                    <a:pt x="173" y="66"/>
                  </a:cubicBezTo>
                  <a:cubicBezTo>
                    <a:pt x="175" y="66"/>
                    <a:pt x="177" y="67"/>
                    <a:pt x="179" y="67"/>
                  </a:cubicBezTo>
                  <a:cubicBezTo>
                    <a:pt x="180" y="67"/>
                    <a:pt x="182" y="67"/>
                    <a:pt x="183" y="66"/>
                  </a:cubicBezTo>
                  <a:cubicBezTo>
                    <a:pt x="184" y="66"/>
                    <a:pt x="185" y="65"/>
                    <a:pt x="185" y="65"/>
                  </a:cubicBezTo>
                  <a:cubicBezTo>
                    <a:pt x="186" y="64"/>
                    <a:pt x="188" y="62"/>
                    <a:pt x="188" y="61"/>
                  </a:cubicBezTo>
                  <a:cubicBezTo>
                    <a:pt x="188" y="61"/>
                    <a:pt x="189" y="60"/>
                    <a:pt x="189" y="59"/>
                  </a:cubicBezTo>
                  <a:cubicBezTo>
                    <a:pt x="189" y="60"/>
                    <a:pt x="189" y="60"/>
                    <a:pt x="189" y="60"/>
                  </a:cubicBezTo>
                  <a:cubicBezTo>
                    <a:pt x="190" y="60"/>
                    <a:pt x="191" y="62"/>
                    <a:pt x="191" y="63"/>
                  </a:cubicBezTo>
                  <a:cubicBezTo>
                    <a:pt x="191" y="63"/>
                    <a:pt x="190" y="64"/>
                    <a:pt x="190" y="65"/>
                  </a:cubicBezTo>
                  <a:cubicBezTo>
                    <a:pt x="190" y="65"/>
                    <a:pt x="189" y="67"/>
                    <a:pt x="188" y="68"/>
                  </a:cubicBezTo>
                  <a:cubicBezTo>
                    <a:pt x="187" y="69"/>
                    <a:pt x="186" y="70"/>
                    <a:pt x="185" y="71"/>
                  </a:cubicBezTo>
                  <a:cubicBezTo>
                    <a:pt x="185" y="71"/>
                    <a:pt x="184" y="72"/>
                    <a:pt x="184" y="73"/>
                  </a:cubicBezTo>
                  <a:cubicBezTo>
                    <a:pt x="184" y="73"/>
                    <a:pt x="185" y="74"/>
                    <a:pt x="186" y="75"/>
                  </a:cubicBezTo>
                  <a:cubicBezTo>
                    <a:pt x="186" y="75"/>
                    <a:pt x="187" y="76"/>
                    <a:pt x="187" y="77"/>
                  </a:cubicBezTo>
                  <a:cubicBezTo>
                    <a:pt x="187" y="77"/>
                    <a:pt x="186" y="78"/>
                    <a:pt x="186" y="79"/>
                  </a:cubicBezTo>
                  <a:cubicBezTo>
                    <a:pt x="186" y="79"/>
                    <a:pt x="184" y="79"/>
                    <a:pt x="184" y="79"/>
                  </a:cubicBezTo>
                  <a:cubicBezTo>
                    <a:pt x="183" y="80"/>
                    <a:pt x="184" y="82"/>
                    <a:pt x="184" y="82"/>
                  </a:cubicBezTo>
                  <a:cubicBezTo>
                    <a:pt x="184" y="83"/>
                    <a:pt x="185" y="84"/>
                    <a:pt x="185" y="84"/>
                  </a:cubicBezTo>
                  <a:cubicBezTo>
                    <a:pt x="185" y="85"/>
                    <a:pt x="184" y="86"/>
                    <a:pt x="184" y="87"/>
                  </a:cubicBezTo>
                  <a:cubicBezTo>
                    <a:pt x="183" y="87"/>
                    <a:pt x="183" y="88"/>
                    <a:pt x="183" y="8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8" name="Freeform 34">
              <a:extLst>
                <a:ext uri="{FF2B5EF4-FFF2-40B4-BE49-F238E27FC236}">
                  <a16:creationId xmlns:a16="http://schemas.microsoft.com/office/drawing/2014/main" id="{E6E480ED-62A5-40BB-BC2C-9C77EB090137}"/>
                </a:ext>
              </a:extLst>
            </p:cNvPr>
            <p:cNvSpPr>
              <a:spLocks/>
            </p:cNvSpPr>
            <p:nvPr/>
          </p:nvSpPr>
          <p:spPr bwMode="auto">
            <a:xfrm>
              <a:off x="6054412" y="4734058"/>
              <a:ext cx="14972" cy="14972"/>
            </a:xfrm>
            <a:custGeom>
              <a:avLst/>
              <a:gdLst/>
              <a:ahLst/>
              <a:cxnLst>
                <a:cxn ang="0">
                  <a:pos x="5" y="2"/>
                </a:cxn>
                <a:cxn ang="0">
                  <a:pos x="4" y="0"/>
                </a:cxn>
                <a:cxn ang="0">
                  <a:pos x="3" y="0"/>
                </a:cxn>
                <a:cxn ang="0">
                  <a:pos x="1" y="1"/>
                </a:cxn>
                <a:cxn ang="0">
                  <a:pos x="0" y="3"/>
                </a:cxn>
                <a:cxn ang="0">
                  <a:pos x="1" y="5"/>
                </a:cxn>
                <a:cxn ang="0">
                  <a:pos x="3" y="4"/>
                </a:cxn>
                <a:cxn ang="0">
                  <a:pos x="4" y="3"/>
                </a:cxn>
                <a:cxn ang="0">
                  <a:pos x="5" y="2"/>
                </a:cxn>
              </a:cxnLst>
              <a:rect l="0" t="0" r="r" b="b"/>
              <a:pathLst>
                <a:path w="5" h="5">
                  <a:moveTo>
                    <a:pt x="5" y="2"/>
                  </a:moveTo>
                  <a:cubicBezTo>
                    <a:pt x="5" y="1"/>
                    <a:pt x="4" y="0"/>
                    <a:pt x="4" y="0"/>
                  </a:cubicBezTo>
                  <a:cubicBezTo>
                    <a:pt x="4" y="0"/>
                    <a:pt x="3" y="0"/>
                    <a:pt x="3" y="0"/>
                  </a:cubicBezTo>
                  <a:cubicBezTo>
                    <a:pt x="2" y="0"/>
                    <a:pt x="2" y="1"/>
                    <a:pt x="1" y="1"/>
                  </a:cubicBezTo>
                  <a:cubicBezTo>
                    <a:pt x="1" y="2"/>
                    <a:pt x="0" y="3"/>
                    <a:pt x="0" y="3"/>
                  </a:cubicBezTo>
                  <a:cubicBezTo>
                    <a:pt x="0" y="4"/>
                    <a:pt x="1" y="5"/>
                    <a:pt x="1" y="5"/>
                  </a:cubicBezTo>
                  <a:cubicBezTo>
                    <a:pt x="2" y="5"/>
                    <a:pt x="2" y="4"/>
                    <a:pt x="3" y="4"/>
                  </a:cubicBezTo>
                  <a:cubicBezTo>
                    <a:pt x="3" y="3"/>
                    <a:pt x="4" y="3"/>
                    <a:pt x="4" y="3"/>
                  </a:cubicBezTo>
                  <a:cubicBezTo>
                    <a:pt x="4" y="3"/>
                    <a:pt x="5" y="2"/>
                    <a:pt x="5"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9" name="Freeform 35">
              <a:extLst>
                <a:ext uri="{FF2B5EF4-FFF2-40B4-BE49-F238E27FC236}">
                  <a16:creationId xmlns:a16="http://schemas.microsoft.com/office/drawing/2014/main" id="{E8A2A4DC-BE28-4ED2-8298-AC1A1154E692}"/>
                </a:ext>
              </a:extLst>
            </p:cNvPr>
            <p:cNvSpPr>
              <a:spLocks/>
            </p:cNvSpPr>
            <p:nvPr/>
          </p:nvSpPr>
          <p:spPr bwMode="auto">
            <a:xfrm>
              <a:off x="7252170" y="3117084"/>
              <a:ext cx="212104" cy="204617"/>
            </a:xfrm>
            <a:custGeom>
              <a:avLst/>
              <a:gdLst/>
              <a:ahLst/>
              <a:cxnLst>
                <a:cxn ang="0">
                  <a:pos x="71" y="53"/>
                </a:cxn>
                <a:cxn ang="0">
                  <a:pos x="68" y="54"/>
                </a:cxn>
                <a:cxn ang="0">
                  <a:pos x="64" y="57"/>
                </a:cxn>
                <a:cxn ang="0">
                  <a:pos x="61" y="58"/>
                </a:cxn>
                <a:cxn ang="0">
                  <a:pos x="62" y="63"/>
                </a:cxn>
                <a:cxn ang="0">
                  <a:pos x="61" y="67"/>
                </a:cxn>
                <a:cxn ang="0">
                  <a:pos x="54" y="69"/>
                </a:cxn>
                <a:cxn ang="0">
                  <a:pos x="51" y="67"/>
                </a:cxn>
                <a:cxn ang="0">
                  <a:pos x="49" y="62"/>
                </a:cxn>
                <a:cxn ang="0">
                  <a:pos x="47" y="59"/>
                </a:cxn>
                <a:cxn ang="0">
                  <a:pos x="49" y="55"/>
                </a:cxn>
                <a:cxn ang="0">
                  <a:pos x="46" y="53"/>
                </a:cxn>
                <a:cxn ang="0">
                  <a:pos x="41" y="50"/>
                </a:cxn>
                <a:cxn ang="0">
                  <a:pos x="38" y="47"/>
                </a:cxn>
                <a:cxn ang="0">
                  <a:pos x="35" y="47"/>
                </a:cxn>
                <a:cxn ang="0">
                  <a:pos x="33" y="51"/>
                </a:cxn>
                <a:cxn ang="0">
                  <a:pos x="28" y="50"/>
                </a:cxn>
                <a:cxn ang="0">
                  <a:pos x="24" y="45"/>
                </a:cxn>
                <a:cxn ang="0">
                  <a:pos x="19" y="43"/>
                </a:cxn>
                <a:cxn ang="0">
                  <a:pos x="14" y="41"/>
                </a:cxn>
                <a:cxn ang="0">
                  <a:pos x="8" y="44"/>
                </a:cxn>
                <a:cxn ang="0">
                  <a:pos x="3" y="47"/>
                </a:cxn>
                <a:cxn ang="0">
                  <a:pos x="1" y="46"/>
                </a:cxn>
                <a:cxn ang="0">
                  <a:pos x="2" y="42"/>
                </a:cxn>
                <a:cxn ang="0">
                  <a:pos x="4" y="40"/>
                </a:cxn>
                <a:cxn ang="0">
                  <a:pos x="2" y="36"/>
                </a:cxn>
                <a:cxn ang="0">
                  <a:pos x="5" y="29"/>
                </a:cxn>
                <a:cxn ang="0">
                  <a:pos x="10" y="27"/>
                </a:cxn>
                <a:cxn ang="0">
                  <a:pos x="12" y="24"/>
                </a:cxn>
                <a:cxn ang="0">
                  <a:pos x="12" y="18"/>
                </a:cxn>
                <a:cxn ang="0">
                  <a:pos x="14" y="18"/>
                </a:cxn>
                <a:cxn ang="0">
                  <a:pos x="17" y="15"/>
                </a:cxn>
                <a:cxn ang="0">
                  <a:pos x="22" y="11"/>
                </a:cxn>
                <a:cxn ang="0">
                  <a:pos x="24" y="7"/>
                </a:cxn>
                <a:cxn ang="0">
                  <a:pos x="20" y="5"/>
                </a:cxn>
                <a:cxn ang="0">
                  <a:pos x="22" y="1"/>
                </a:cxn>
                <a:cxn ang="0">
                  <a:pos x="26" y="1"/>
                </a:cxn>
                <a:cxn ang="0">
                  <a:pos x="30" y="4"/>
                </a:cxn>
                <a:cxn ang="0">
                  <a:pos x="38" y="6"/>
                </a:cxn>
                <a:cxn ang="0">
                  <a:pos x="43" y="5"/>
                </a:cxn>
                <a:cxn ang="0">
                  <a:pos x="49" y="6"/>
                </a:cxn>
                <a:cxn ang="0">
                  <a:pos x="54" y="2"/>
                </a:cxn>
                <a:cxn ang="0">
                  <a:pos x="55" y="6"/>
                </a:cxn>
                <a:cxn ang="0">
                  <a:pos x="61" y="14"/>
                </a:cxn>
                <a:cxn ang="0">
                  <a:pos x="63" y="20"/>
                </a:cxn>
                <a:cxn ang="0">
                  <a:pos x="68" y="25"/>
                </a:cxn>
                <a:cxn ang="0">
                  <a:pos x="68" y="35"/>
                </a:cxn>
                <a:cxn ang="0">
                  <a:pos x="69" y="45"/>
                </a:cxn>
                <a:cxn ang="0">
                  <a:pos x="71" y="53"/>
                </a:cxn>
              </a:cxnLst>
              <a:rect l="0" t="0" r="r" b="b"/>
              <a:pathLst>
                <a:path w="71" h="69">
                  <a:moveTo>
                    <a:pt x="71" y="53"/>
                  </a:moveTo>
                  <a:cubicBezTo>
                    <a:pt x="71" y="53"/>
                    <a:pt x="71" y="53"/>
                    <a:pt x="71" y="53"/>
                  </a:cubicBezTo>
                  <a:cubicBezTo>
                    <a:pt x="70" y="53"/>
                    <a:pt x="69" y="53"/>
                    <a:pt x="69" y="53"/>
                  </a:cubicBezTo>
                  <a:cubicBezTo>
                    <a:pt x="69" y="53"/>
                    <a:pt x="68" y="54"/>
                    <a:pt x="68" y="54"/>
                  </a:cubicBezTo>
                  <a:cubicBezTo>
                    <a:pt x="68" y="55"/>
                    <a:pt x="67" y="56"/>
                    <a:pt x="67" y="57"/>
                  </a:cubicBezTo>
                  <a:cubicBezTo>
                    <a:pt x="66" y="57"/>
                    <a:pt x="65" y="57"/>
                    <a:pt x="64" y="57"/>
                  </a:cubicBezTo>
                  <a:cubicBezTo>
                    <a:pt x="64" y="57"/>
                    <a:pt x="63" y="57"/>
                    <a:pt x="62" y="57"/>
                  </a:cubicBezTo>
                  <a:cubicBezTo>
                    <a:pt x="62" y="57"/>
                    <a:pt x="61" y="58"/>
                    <a:pt x="61" y="58"/>
                  </a:cubicBezTo>
                  <a:cubicBezTo>
                    <a:pt x="60" y="58"/>
                    <a:pt x="61" y="60"/>
                    <a:pt x="61" y="60"/>
                  </a:cubicBezTo>
                  <a:cubicBezTo>
                    <a:pt x="61" y="61"/>
                    <a:pt x="62" y="62"/>
                    <a:pt x="62" y="63"/>
                  </a:cubicBezTo>
                  <a:cubicBezTo>
                    <a:pt x="62" y="63"/>
                    <a:pt x="62" y="65"/>
                    <a:pt x="62" y="66"/>
                  </a:cubicBezTo>
                  <a:cubicBezTo>
                    <a:pt x="62" y="66"/>
                    <a:pt x="61" y="67"/>
                    <a:pt x="61" y="67"/>
                  </a:cubicBezTo>
                  <a:cubicBezTo>
                    <a:pt x="60" y="68"/>
                    <a:pt x="58" y="68"/>
                    <a:pt x="57" y="68"/>
                  </a:cubicBezTo>
                  <a:cubicBezTo>
                    <a:pt x="57" y="68"/>
                    <a:pt x="55" y="69"/>
                    <a:pt x="54" y="69"/>
                  </a:cubicBezTo>
                  <a:cubicBezTo>
                    <a:pt x="53" y="69"/>
                    <a:pt x="52" y="68"/>
                    <a:pt x="52" y="68"/>
                  </a:cubicBezTo>
                  <a:cubicBezTo>
                    <a:pt x="51" y="68"/>
                    <a:pt x="51" y="67"/>
                    <a:pt x="51" y="67"/>
                  </a:cubicBezTo>
                  <a:cubicBezTo>
                    <a:pt x="50" y="66"/>
                    <a:pt x="51" y="64"/>
                    <a:pt x="51" y="64"/>
                  </a:cubicBezTo>
                  <a:cubicBezTo>
                    <a:pt x="50" y="63"/>
                    <a:pt x="49" y="62"/>
                    <a:pt x="49" y="62"/>
                  </a:cubicBezTo>
                  <a:cubicBezTo>
                    <a:pt x="48" y="62"/>
                    <a:pt x="47" y="62"/>
                    <a:pt x="47" y="61"/>
                  </a:cubicBezTo>
                  <a:cubicBezTo>
                    <a:pt x="46" y="61"/>
                    <a:pt x="46" y="60"/>
                    <a:pt x="47" y="59"/>
                  </a:cubicBezTo>
                  <a:cubicBezTo>
                    <a:pt x="47" y="59"/>
                    <a:pt x="48" y="58"/>
                    <a:pt x="48" y="58"/>
                  </a:cubicBezTo>
                  <a:cubicBezTo>
                    <a:pt x="49" y="57"/>
                    <a:pt x="49" y="56"/>
                    <a:pt x="49" y="55"/>
                  </a:cubicBezTo>
                  <a:cubicBezTo>
                    <a:pt x="49" y="55"/>
                    <a:pt x="49" y="54"/>
                    <a:pt x="48" y="53"/>
                  </a:cubicBezTo>
                  <a:cubicBezTo>
                    <a:pt x="48" y="53"/>
                    <a:pt x="46" y="53"/>
                    <a:pt x="46" y="53"/>
                  </a:cubicBezTo>
                  <a:cubicBezTo>
                    <a:pt x="45" y="53"/>
                    <a:pt x="44" y="52"/>
                    <a:pt x="43" y="51"/>
                  </a:cubicBezTo>
                  <a:cubicBezTo>
                    <a:pt x="43" y="51"/>
                    <a:pt x="42" y="50"/>
                    <a:pt x="41" y="50"/>
                  </a:cubicBezTo>
                  <a:cubicBezTo>
                    <a:pt x="41" y="49"/>
                    <a:pt x="40" y="49"/>
                    <a:pt x="40" y="49"/>
                  </a:cubicBezTo>
                  <a:cubicBezTo>
                    <a:pt x="39" y="49"/>
                    <a:pt x="38" y="48"/>
                    <a:pt x="38" y="47"/>
                  </a:cubicBezTo>
                  <a:cubicBezTo>
                    <a:pt x="38" y="47"/>
                    <a:pt x="37" y="46"/>
                    <a:pt x="36" y="46"/>
                  </a:cubicBezTo>
                  <a:cubicBezTo>
                    <a:pt x="36" y="46"/>
                    <a:pt x="35" y="47"/>
                    <a:pt x="35" y="47"/>
                  </a:cubicBezTo>
                  <a:cubicBezTo>
                    <a:pt x="34" y="47"/>
                    <a:pt x="34" y="48"/>
                    <a:pt x="34" y="48"/>
                  </a:cubicBezTo>
                  <a:cubicBezTo>
                    <a:pt x="33" y="49"/>
                    <a:pt x="33" y="50"/>
                    <a:pt x="33" y="51"/>
                  </a:cubicBezTo>
                  <a:cubicBezTo>
                    <a:pt x="32" y="51"/>
                    <a:pt x="32" y="52"/>
                    <a:pt x="31" y="52"/>
                  </a:cubicBezTo>
                  <a:cubicBezTo>
                    <a:pt x="30" y="52"/>
                    <a:pt x="29" y="51"/>
                    <a:pt x="28" y="50"/>
                  </a:cubicBezTo>
                  <a:cubicBezTo>
                    <a:pt x="28" y="50"/>
                    <a:pt x="28" y="49"/>
                    <a:pt x="27" y="48"/>
                  </a:cubicBezTo>
                  <a:cubicBezTo>
                    <a:pt x="27" y="47"/>
                    <a:pt x="25" y="46"/>
                    <a:pt x="24" y="45"/>
                  </a:cubicBezTo>
                  <a:cubicBezTo>
                    <a:pt x="24" y="45"/>
                    <a:pt x="22" y="45"/>
                    <a:pt x="22" y="45"/>
                  </a:cubicBezTo>
                  <a:cubicBezTo>
                    <a:pt x="21" y="44"/>
                    <a:pt x="20" y="43"/>
                    <a:pt x="19" y="43"/>
                  </a:cubicBezTo>
                  <a:cubicBezTo>
                    <a:pt x="18" y="42"/>
                    <a:pt x="17" y="42"/>
                    <a:pt x="17" y="41"/>
                  </a:cubicBezTo>
                  <a:cubicBezTo>
                    <a:pt x="16" y="41"/>
                    <a:pt x="15" y="41"/>
                    <a:pt x="14" y="41"/>
                  </a:cubicBezTo>
                  <a:cubicBezTo>
                    <a:pt x="13" y="41"/>
                    <a:pt x="12" y="42"/>
                    <a:pt x="11" y="42"/>
                  </a:cubicBezTo>
                  <a:cubicBezTo>
                    <a:pt x="10" y="43"/>
                    <a:pt x="9" y="43"/>
                    <a:pt x="8" y="44"/>
                  </a:cubicBezTo>
                  <a:cubicBezTo>
                    <a:pt x="7" y="44"/>
                    <a:pt x="6" y="45"/>
                    <a:pt x="6" y="45"/>
                  </a:cubicBezTo>
                  <a:cubicBezTo>
                    <a:pt x="5" y="45"/>
                    <a:pt x="4" y="46"/>
                    <a:pt x="3" y="47"/>
                  </a:cubicBezTo>
                  <a:cubicBezTo>
                    <a:pt x="3" y="47"/>
                    <a:pt x="2" y="47"/>
                    <a:pt x="2" y="47"/>
                  </a:cubicBezTo>
                  <a:cubicBezTo>
                    <a:pt x="2" y="47"/>
                    <a:pt x="1" y="46"/>
                    <a:pt x="1" y="46"/>
                  </a:cubicBezTo>
                  <a:cubicBezTo>
                    <a:pt x="1" y="45"/>
                    <a:pt x="0" y="44"/>
                    <a:pt x="1" y="43"/>
                  </a:cubicBezTo>
                  <a:cubicBezTo>
                    <a:pt x="1" y="43"/>
                    <a:pt x="1" y="42"/>
                    <a:pt x="2" y="42"/>
                  </a:cubicBezTo>
                  <a:cubicBezTo>
                    <a:pt x="2" y="41"/>
                    <a:pt x="3" y="41"/>
                    <a:pt x="3" y="41"/>
                  </a:cubicBezTo>
                  <a:cubicBezTo>
                    <a:pt x="3" y="41"/>
                    <a:pt x="4" y="40"/>
                    <a:pt x="4" y="40"/>
                  </a:cubicBezTo>
                  <a:cubicBezTo>
                    <a:pt x="3" y="39"/>
                    <a:pt x="3" y="38"/>
                    <a:pt x="2" y="38"/>
                  </a:cubicBezTo>
                  <a:cubicBezTo>
                    <a:pt x="2" y="37"/>
                    <a:pt x="2" y="36"/>
                    <a:pt x="2" y="36"/>
                  </a:cubicBezTo>
                  <a:cubicBezTo>
                    <a:pt x="2" y="35"/>
                    <a:pt x="3" y="33"/>
                    <a:pt x="4" y="33"/>
                  </a:cubicBezTo>
                  <a:cubicBezTo>
                    <a:pt x="4" y="32"/>
                    <a:pt x="4" y="30"/>
                    <a:pt x="5" y="29"/>
                  </a:cubicBezTo>
                  <a:cubicBezTo>
                    <a:pt x="6" y="29"/>
                    <a:pt x="7" y="28"/>
                    <a:pt x="8" y="28"/>
                  </a:cubicBezTo>
                  <a:cubicBezTo>
                    <a:pt x="9" y="28"/>
                    <a:pt x="10" y="28"/>
                    <a:pt x="10" y="27"/>
                  </a:cubicBezTo>
                  <a:cubicBezTo>
                    <a:pt x="11" y="27"/>
                    <a:pt x="11" y="26"/>
                    <a:pt x="11" y="26"/>
                  </a:cubicBezTo>
                  <a:cubicBezTo>
                    <a:pt x="12" y="25"/>
                    <a:pt x="12" y="24"/>
                    <a:pt x="12" y="24"/>
                  </a:cubicBezTo>
                  <a:cubicBezTo>
                    <a:pt x="12" y="23"/>
                    <a:pt x="11" y="22"/>
                    <a:pt x="11" y="21"/>
                  </a:cubicBezTo>
                  <a:cubicBezTo>
                    <a:pt x="11" y="20"/>
                    <a:pt x="11" y="19"/>
                    <a:pt x="12" y="18"/>
                  </a:cubicBezTo>
                  <a:cubicBezTo>
                    <a:pt x="12" y="18"/>
                    <a:pt x="13" y="17"/>
                    <a:pt x="13" y="17"/>
                  </a:cubicBezTo>
                  <a:cubicBezTo>
                    <a:pt x="14" y="17"/>
                    <a:pt x="14" y="18"/>
                    <a:pt x="14" y="18"/>
                  </a:cubicBezTo>
                  <a:cubicBezTo>
                    <a:pt x="14" y="18"/>
                    <a:pt x="15" y="18"/>
                    <a:pt x="16" y="18"/>
                  </a:cubicBezTo>
                  <a:cubicBezTo>
                    <a:pt x="16" y="18"/>
                    <a:pt x="17" y="16"/>
                    <a:pt x="17" y="15"/>
                  </a:cubicBezTo>
                  <a:cubicBezTo>
                    <a:pt x="17" y="15"/>
                    <a:pt x="19" y="14"/>
                    <a:pt x="19" y="14"/>
                  </a:cubicBezTo>
                  <a:cubicBezTo>
                    <a:pt x="20" y="13"/>
                    <a:pt x="21" y="12"/>
                    <a:pt x="22" y="11"/>
                  </a:cubicBezTo>
                  <a:cubicBezTo>
                    <a:pt x="22" y="11"/>
                    <a:pt x="23" y="10"/>
                    <a:pt x="24" y="10"/>
                  </a:cubicBezTo>
                  <a:cubicBezTo>
                    <a:pt x="24" y="9"/>
                    <a:pt x="24" y="7"/>
                    <a:pt x="24" y="7"/>
                  </a:cubicBezTo>
                  <a:cubicBezTo>
                    <a:pt x="23" y="6"/>
                    <a:pt x="22" y="7"/>
                    <a:pt x="21" y="6"/>
                  </a:cubicBezTo>
                  <a:cubicBezTo>
                    <a:pt x="21" y="6"/>
                    <a:pt x="20" y="5"/>
                    <a:pt x="20" y="5"/>
                  </a:cubicBezTo>
                  <a:cubicBezTo>
                    <a:pt x="20" y="4"/>
                    <a:pt x="20" y="3"/>
                    <a:pt x="20" y="3"/>
                  </a:cubicBezTo>
                  <a:cubicBezTo>
                    <a:pt x="20" y="2"/>
                    <a:pt x="21" y="1"/>
                    <a:pt x="22" y="1"/>
                  </a:cubicBezTo>
                  <a:cubicBezTo>
                    <a:pt x="22" y="1"/>
                    <a:pt x="24" y="0"/>
                    <a:pt x="24" y="0"/>
                  </a:cubicBezTo>
                  <a:cubicBezTo>
                    <a:pt x="25" y="0"/>
                    <a:pt x="26" y="1"/>
                    <a:pt x="26" y="1"/>
                  </a:cubicBezTo>
                  <a:cubicBezTo>
                    <a:pt x="27" y="2"/>
                    <a:pt x="27" y="3"/>
                    <a:pt x="27" y="4"/>
                  </a:cubicBezTo>
                  <a:cubicBezTo>
                    <a:pt x="28" y="4"/>
                    <a:pt x="29" y="4"/>
                    <a:pt x="30" y="4"/>
                  </a:cubicBezTo>
                  <a:cubicBezTo>
                    <a:pt x="32" y="4"/>
                    <a:pt x="34" y="5"/>
                    <a:pt x="35" y="5"/>
                  </a:cubicBezTo>
                  <a:cubicBezTo>
                    <a:pt x="36" y="5"/>
                    <a:pt x="37" y="6"/>
                    <a:pt x="38" y="6"/>
                  </a:cubicBezTo>
                  <a:cubicBezTo>
                    <a:pt x="38" y="6"/>
                    <a:pt x="40" y="7"/>
                    <a:pt x="40" y="7"/>
                  </a:cubicBezTo>
                  <a:cubicBezTo>
                    <a:pt x="41" y="6"/>
                    <a:pt x="42" y="5"/>
                    <a:pt x="43" y="5"/>
                  </a:cubicBezTo>
                  <a:cubicBezTo>
                    <a:pt x="44" y="5"/>
                    <a:pt x="46" y="5"/>
                    <a:pt x="46" y="5"/>
                  </a:cubicBezTo>
                  <a:cubicBezTo>
                    <a:pt x="47" y="5"/>
                    <a:pt x="48" y="6"/>
                    <a:pt x="49" y="6"/>
                  </a:cubicBezTo>
                  <a:cubicBezTo>
                    <a:pt x="50" y="5"/>
                    <a:pt x="50" y="3"/>
                    <a:pt x="51" y="3"/>
                  </a:cubicBezTo>
                  <a:cubicBezTo>
                    <a:pt x="51" y="3"/>
                    <a:pt x="53" y="2"/>
                    <a:pt x="54" y="2"/>
                  </a:cubicBezTo>
                  <a:cubicBezTo>
                    <a:pt x="54" y="2"/>
                    <a:pt x="54" y="2"/>
                    <a:pt x="54" y="3"/>
                  </a:cubicBezTo>
                  <a:cubicBezTo>
                    <a:pt x="55" y="3"/>
                    <a:pt x="55" y="5"/>
                    <a:pt x="55" y="6"/>
                  </a:cubicBezTo>
                  <a:cubicBezTo>
                    <a:pt x="56" y="7"/>
                    <a:pt x="56" y="8"/>
                    <a:pt x="56" y="9"/>
                  </a:cubicBezTo>
                  <a:cubicBezTo>
                    <a:pt x="57" y="11"/>
                    <a:pt x="60" y="13"/>
                    <a:pt x="61" y="14"/>
                  </a:cubicBezTo>
                  <a:cubicBezTo>
                    <a:pt x="61" y="15"/>
                    <a:pt x="61" y="17"/>
                    <a:pt x="62" y="18"/>
                  </a:cubicBezTo>
                  <a:cubicBezTo>
                    <a:pt x="62" y="18"/>
                    <a:pt x="63" y="20"/>
                    <a:pt x="63" y="20"/>
                  </a:cubicBezTo>
                  <a:cubicBezTo>
                    <a:pt x="64" y="21"/>
                    <a:pt x="66" y="22"/>
                    <a:pt x="66" y="23"/>
                  </a:cubicBezTo>
                  <a:cubicBezTo>
                    <a:pt x="67" y="23"/>
                    <a:pt x="68" y="25"/>
                    <a:pt x="68" y="25"/>
                  </a:cubicBezTo>
                  <a:cubicBezTo>
                    <a:pt x="68" y="26"/>
                    <a:pt x="69" y="27"/>
                    <a:pt x="69" y="27"/>
                  </a:cubicBezTo>
                  <a:cubicBezTo>
                    <a:pt x="69" y="29"/>
                    <a:pt x="68" y="33"/>
                    <a:pt x="68" y="35"/>
                  </a:cubicBezTo>
                  <a:cubicBezTo>
                    <a:pt x="68" y="37"/>
                    <a:pt x="68" y="39"/>
                    <a:pt x="68" y="40"/>
                  </a:cubicBezTo>
                  <a:cubicBezTo>
                    <a:pt x="68" y="41"/>
                    <a:pt x="69" y="44"/>
                    <a:pt x="69" y="45"/>
                  </a:cubicBezTo>
                  <a:cubicBezTo>
                    <a:pt x="69" y="46"/>
                    <a:pt x="69" y="48"/>
                    <a:pt x="70" y="49"/>
                  </a:cubicBezTo>
                  <a:cubicBezTo>
                    <a:pt x="70" y="50"/>
                    <a:pt x="70" y="52"/>
                    <a:pt x="71" y="5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0" name="Freeform 36">
              <a:extLst>
                <a:ext uri="{FF2B5EF4-FFF2-40B4-BE49-F238E27FC236}">
                  <a16:creationId xmlns:a16="http://schemas.microsoft.com/office/drawing/2014/main" id="{7ECA619B-AD31-420E-A183-AA670CE5F025}"/>
                </a:ext>
              </a:extLst>
            </p:cNvPr>
            <p:cNvSpPr>
              <a:spLocks/>
            </p:cNvSpPr>
            <p:nvPr/>
          </p:nvSpPr>
          <p:spPr bwMode="auto">
            <a:xfrm>
              <a:off x="7062525" y="3239354"/>
              <a:ext cx="449159" cy="324393"/>
            </a:xfrm>
            <a:custGeom>
              <a:avLst/>
              <a:gdLst/>
              <a:ahLst/>
              <a:cxnLst>
                <a:cxn ang="0">
                  <a:pos x="72" y="3"/>
                </a:cxn>
                <a:cxn ang="0">
                  <a:pos x="83" y="2"/>
                </a:cxn>
                <a:cxn ang="0">
                  <a:pos x="92" y="9"/>
                </a:cxn>
                <a:cxn ang="0">
                  <a:pos x="99" y="6"/>
                </a:cxn>
                <a:cxn ang="0">
                  <a:pos x="105" y="9"/>
                </a:cxn>
                <a:cxn ang="0">
                  <a:pos x="113" y="14"/>
                </a:cxn>
                <a:cxn ang="0">
                  <a:pos x="113" y="21"/>
                </a:cxn>
                <a:cxn ang="0">
                  <a:pos x="118" y="28"/>
                </a:cxn>
                <a:cxn ang="0">
                  <a:pos x="126" y="22"/>
                </a:cxn>
                <a:cxn ang="0">
                  <a:pos x="128" y="16"/>
                </a:cxn>
                <a:cxn ang="0">
                  <a:pos x="135" y="12"/>
                </a:cxn>
                <a:cxn ang="0">
                  <a:pos x="140" y="29"/>
                </a:cxn>
                <a:cxn ang="0">
                  <a:pos x="148" y="40"/>
                </a:cxn>
                <a:cxn ang="0">
                  <a:pos x="144" y="44"/>
                </a:cxn>
                <a:cxn ang="0">
                  <a:pos x="138" y="48"/>
                </a:cxn>
                <a:cxn ang="0">
                  <a:pos x="134" y="53"/>
                </a:cxn>
                <a:cxn ang="0">
                  <a:pos x="135" y="61"/>
                </a:cxn>
                <a:cxn ang="0">
                  <a:pos x="128" y="65"/>
                </a:cxn>
                <a:cxn ang="0">
                  <a:pos x="123" y="72"/>
                </a:cxn>
                <a:cxn ang="0">
                  <a:pos x="112" y="78"/>
                </a:cxn>
                <a:cxn ang="0">
                  <a:pos x="102" y="81"/>
                </a:cxn>
                <a:cxn ang="0">
                  <a:pos x="98" y="73"/>
                </a:cxn>
                <a:cxn ang="0">
                  <a:pos x="90" y="75"/>
                </a:cxn>
                <a:cxn ang="0">
                  <a:pos x="86" y="85"/>
                </a:cxn>
                <a:cxn ang="0">
                  <a:pos x="88" y="92"/>
                </a:cxn>
                <a:cxn ang="0">
                  <a:pos x="80" y="92"/>
                </a:cxn>
                <a:cxn ang="0">
                  <a:pos x="79" y="99"/>
                </a:cxn>
                <a:cxn ang="0">
                  <a:pos x="75" y="101"/>
                </a:cxn>
                <a:cxn ang="0">
                  <a:pos x="66" y="97"/>
                </a:cxn>
                <a:cxn ang="0">
                  <a:pos x="64" y="106"/>
                </a:cxn>
                <a:cxn ang="0">
                  <a:pos x="52" y="108"/>
                </a:cxn>
                <a:cxn ang="0">
                  <a:pos x="43" y="104"/>
                </a:cxn>
                <a:cxn ang="0">
                  <a:pos x="36" y="106"/>
                </a:cxn>
                <a:cxn ang="0">
                  <a:pos x="30" y="110"/>
                </a:cxn>
                <a:cxn ang="0">
                  <a:pos x="26" y="106"/>
                </a:cxn>
                <a:cxn ang="0">
                  <a:pos x="26" y="96"/>
                </a:cxn>
                <a:cxn ang="0">
                  <a:pos x="18" y="91"/>
                </a:cxn>
                <a:cxn ang="0">
                  <a:pos x="6" y="78"/>
                </a:cxn>
                <a:cxn ang="0">
                  <a:pos x="1" y="69"/>
                </a:cxn>
                <a:cxn ang="0">
                  <a:pos x="0" y="57"/>
                </a:cxn>
                <a:cxn ang="0">
                  <a:pos x="3" y="36"/>
                </a:cxn>
                <a:cxn ang="0">
                  <a:pos x="8" y="30"/>
                </a:cxn>
                <a:cxn ang="0">
                  <a:pos x="16" y="31"/>
                </a:cxn>
                <a:cxn ang="0">
                  <a:pos x="22" y="27"/>
                </a:cxn>
                <a:cxn ang="0">
                  <a:pos x="26" y="23"/>
                </a:cxn>
                <a:cxn ang="0">
                  <a:pos x="33" y="19"/>
                </a:cxn>
                <a:cxn ang="0">
                  <a:pos x="45" y="13"/>
                </a:cxn>
                <a:cxn ang="0">
                  <a:pos x="55" y="16"/>
                </a:cxn>
                <a:cxn ang="0">
                  <a:pos x="61" y="17"/>
                </a:cxn>
                <a:cxn ang="0">
                  <a:pos x="65" y="10"/>
                </a:cxn>
              </a:cxnLst>
              <a:rect l="0" t="0" r="r" b="b"/>
              <a:pathLst>
                <a:path w="151" h="110">
                  <a:moveTo>
                    <a:pt x="66" y="6"/>
                  </a:moveTo>
                  <a:cubicBezTo>
                    <a:pt x="66" y="6"/>
                    <a:pt x="67" y="6"/>
                    <a:pt x="67" y="6"/>
                  </a:cubicBezTo>
                  <a:cubicBezTo>
                    <a:pt x="68" y="5"/>
                    <a:pt x="69" y="4"/>
                    <a:pt x="70" y="4"/>
                  </a:cubicBezTo>
                  <a:cubicBezTo>
                    <a:pt x="70" y="4"/>
                    <a:pt x="71" y="3"/>
                    <a:pt x="72" y="3"/>
                  </a:cubicBezTo>
                  <a:cubicBezTo>
                    <a:pt x="73" y="2"/>
                    <a:pt x="74" y="2"/>
                    <a:pt x="75" y="1"/>
                  </a:cubicBezTo>
                  <a:cubicBezTo>
                    <a:pt x="76" y="1"/>
                    <a:pt x="77" y="0"/>
                    <a:pt x="78" y="0"/>
                  </a:cubicBezTo>
                  <a:cubicBezTo>
                    <a:pt x="79" y="0"/>
                    <a:pt x="80" y="0"/>
                    <a:pt x="81" y="0"/>
                  </a:cubicBezTo>
                  <a:cubicBezTo>
                    <a:pt x="81" y="1"/>
                    <a:pt x="82" y="1"/>
                    <a:pt x="83" y="2"/>
                  </a:cubicBezTo>
                  <a:cubicBezTo>
                    <a:pt x="84" y="2"/>
                    <a:pt x="85" y="3"/>
                    <a:pt x="86" y="4"/>
                  </a:cubicBezTo>
                  <a:cubicBezTo>
                    <a:pt x="86" y="4"/>
                    <a:pt x="88" y="4"/>
                    <a:pt x="88" y="4"/>
                  </a:cubicBezTo>
                  <a:cubicBezTo>
                    <a:pt x="89" y="5"/>
                    <a:pt x="91" y="6"/>
                    <a:pt x="91" y="7"/>
                  </a:cubicBezTo>
                  <a:cubicBezTo>
                    <a:pt x="92" y="8"/>
                    <a:pt x="92" y="9"/>
                    <a:pt x="92" y="9"/>
                  </a:cubicBezTo>
                  <a:cubicBezTo>
                    <a:pt x="93" y="10"/>
                    <a:pt x="94" y="11"/>
                    <a:pt x="95" y="11"/>
                  </a:cubicBezTo>
                  <a:cubicBezTo>
                    <a:pt x="96" y="11"/>
                    <a:pt x="96" y="10"/>
                    <a:pt x="97" y="10"/>
                  </a:cubicBezTo>
                  <a:cubicBezTo>
                    <a:pt x="97" y="9"/>
                    <a:pt x="97" y="8"/>
                    <a:pt x="98" y="7"/>
                  </a:cubicBezTo>
                  <a:cubicBezTo>
                    <a:pt x="98" y="7"/>
                    <a:pt x="98" y="6"/>
                    <a:pt x="99" y="6"/>
                  </a:cubicBezTo>
                  <a:cubicBezTo>
                    <a:pt x="99" y="6"/>
                    <a:pt x="100" y="5"/>
                    <a:pt x="100" y="5"/>
                  </a:cubicBezTo>
                  <a:cubicBezTo>
                    <a:pt x="101" y="5"/>
                    <a:pt x="102" y="6"/>
                    <a:pt x="102" y="6"/>
                  </a:cubicBezTo>
                  <a:cubicBezTo>
                    <a:pt x="102" y="7"/>
                    <a:pt x="103" y="8"/>
                    <a:pt x="104" y="8"/>
                  </a:cubicBezTo>
                  <a:cubicBezTo>
                    <a:pt x="104" y="8"/>
                    <a:pt x="105" y="8"/>
                    <a:pt x="105" y="9"/>
                  </a:cubicBezTo>
                  <a:cubicBezTo>
                    <a:pt x="106" y="9"/>
                    <a:pt x="107" y="10"/>
                    <a:pt x="107" y="10"/>
                  </a:cubicBezTo>
                  <a:cubicBezTo>
                    <a:pt x="108" y="11"/>
                    <a:pt x="109" y="12"/>
                    <a:pt x="110" y="12"/>
                  </a:cubicBezTo>
                  <a:cubicBezTo>
                    <a:pt x="110" y="12"/>
                    <a:pt x="112" y="12"/>
                    <a:pt x="112" y="12"/>
                  </a:cubicBezTo>
                  <a:cubicBezTo>
                    <a:pt x="113" y="13"/>
                    <a:pt x="113" y="14"/>
                    <a:pt x="113" y="14"/>
                  </a:cubicBezTo>
                  <a:cubicBezTo>
                    <a:pt x="113" y="15"/>
                    <a:pt x="113" y="16"/>
                    <a:pt x="112" y="17"/>
                  </a:cubicBezTo>
                  <a:cubicBezTo>
                    <a:pt x="112" y="17"/>
                    <a:pt x="111" y="18"/>
                    <a:pt x="111" y="18"/>
                  </a:cubicBezTo>
                  <a:cubicBezTo>
                    <a:pt x="110" y="19"/>
                    <a:pt x="110" y="20"/>
                    <a:pt x="111" y="20"/>
                  </a:cubicBezTo>
                  <a:cubicBezTo>
                    <a:pt x="111" y="21"/>
                    <a:pt x="112" y="21"/>
                    <a:pt x="113" y="21"/>
                  </a:cubicBezTo>
                  <a:cubicBezTo>
                    <a:pt x="113" y="21"/>
                    <a:pt x="114" y="22"/>
                    <a:pt x="115" y="23"/>
                  </a:cubicBezTo>
                  <a:cubicBezTo>
                    <a:pt x="115" y="23"/>
                    <a:pt x="114" y="25"/>
                    <a:pt x="115" y="26"/>
                  </a:cubicBezTo>
                  <a:cubicBezTo>
                    <a:pt x="115" y="26"/>
                    <a:pt x="115" y="27"/>
                    <a:pt x="116" y="27"/>
                  </a:cubicBezTo>
                  <a:cubicBezTo>
                    <a:pt x="116" y="27"/>
                    <a:pt x="117" y="28"/>
                    <a:pt x="118" y="28"/>
                  </a:cubicBezTo>
                  <a:cubicBezTo>
                    <a:pt x="119" y="28"/>
                    <a:pt x="121" y="27"/>
                    <a:pt x="121" y="27"/>
                  </a:cubicBezTo>
                  <a:cubicBezTo>
                    <a:pt x="122" y="27"/>
                    <a:pt x="124" y="27"/>
                    <a:pt x="125" y="26"/>
                  </a:cubicBezTo>
                  <a:cubicBezTo>
                    <a:pt x="125" y="26"/>
                    <a:pt x="126" y="25"/>
                    <a:pt x="126" y="25"/>
                  </a:cubicBezTo>
                  <a:cubicBezTo>
                    <a:pt x="126" y="24"/>
                    <a:pt x="126" y="22"/>
                    <a:pt x="126" y="22"/>
                  </a:cubicBezTo>
                  <a:cubicBezTo>
                    <a:pt x="126" y="21"/>
                    <a:pt x="125" y="20"/>
                    <a:pt x="125" y="19"/>
                  </a:cubicBezTo>
                  <a:cubicBezTo>
                    <a:pt x="125" y="19"/>
                    <a:pt x="124" y="17"/>
                    <a:pt x="125" y="17"/>
                  </a:cubicBezTo>
                  <a:cubicBezTo>
                    <a:pt x="125" y="17"/>
                    <a:pt x="126" y="16"/>
                    <a:pt x="126" y="16"/>
                  </a:cubicBezTo>
                  <a:cubicBezTo>
                    <a:pt x="127" y="16"/>
                    <a:pt x="128" y="16"/>
                    <a:pt x="128" y="16"/>
                  </a:cubicBezTo>
                  <a:cubicBezTo>
                    <a:pt x="129" y="16"/>
                    <a:pt x="130" y="16"/>
                    <a:pt x="131" y="16"/>
                  </a:cubicBezTo>
                  <a:cubicBezTo>
                    <a:pt x="131" y="15"/>
                    <a:pt x="132" y="14"/>
                    <a:pt x="132" y="13"/>
                  </a:cubicBezTo>
                  <a:cubicBezTo>
                    <a:pt x="132" y="13"/>
                    <a:pt x="133" y="12"/>
                    <a:pt x="133" y="12"/>
                  </a:cubicBezTo>
                  <a:cubicBezTo>
                    <a:pt x="133" y="12"/>
                    <a:pt x="134" y="12"/>
                    <a:pt x="135" y="12"/>
                  </a:cubicBezTo>
                  <a:cubicBezTo>
                    <a:pt x="135" y="13"/>
                    <a:pt x="136" y="15"/>
                    <a:pt x="136" y="15"/>
                  </a:cubicBezTo>
                  <a:cubicBezTo>
                    <a:pt x="136" y="17"/>
                    <a:pt x="138" y="19"/>
                    <a:pt x="138" y="21"/>
                  </a:cubicBezTo>
                  <a:cubicBezTo>
                    <a:pt x="138" y="22"/>
                    <a:pt x="139" y="24"/>
                    <a:pt x="139" y="25"/>
                  </a:cubicBezTo>
                  <a:cubicBezTo>
                    <a:pt x="139" y="26"/>
                    <a:pt x="139" y="28"/>
                    <a:pt x="140" y="29"/>
                  </a:cubicBezTo>
                  <a:cubicBezTo>
                    <a:pt x="140" y="30"/>
                    <a:pt x="140" y="31"/>
                    <a:pt x="140" y="32"/>
                  </a:cubicBezTo>
                  <a:cubicBezTo>
                    <a:pt x="141" y="33"/>
                    <a:pt x="142" y="34"/>
                    <a:pt x="143" y="34"/>
                  </a:cubicBezTo>
                  <a:cubicBezTo>
                    <a:pt x="144" y="35"/>
                    <a:pt x="146" y="36"/>
                    <a:pt x="146" y="37"/>
                  </a:cubicBezTo>
                  <a:cubicBezTo>
                    <a:pt x="147" y="38"/>
                    <a:pt x="148" y="40"/>
                    <a:pt x="148" y="40"/>
                  </a:cubicBezTo>
                  <a:cubicBezTo>
                    <a:pt x="149" y="41"/>
                    <a:pt x="150" y="42"/>
                    <a:pt x="151" y="42"/>
                  </a:cubicBezTo>
                  <a:cubicBezTo>
                    <a:pt x="150" y="43"/>
                    <a:pt x="150" y="43"/>
                    <a:pt x="149" y="43"/>
                  </a:cubicBezTo>
                  <a:cubicBezTo>
                    <a:pt x="149" y="43"/>
                    <a:pt x="147" y="43"/>
                    <a:pt x="147" y="43"/>
                  </a:cubicBezTo>
                  <a:cubicBezTo>
                    <a:pt x="146" y="43"/>
                    <a:pt x="144" y="44"/>
                    <a:pt x="144" y="44"/>
                  </a:cubicBezTo>
                  <a:cubicBezTo>
                    <a:pt x="143" y="44"/>
                    <a:pt x="142" y="44"/>
                    <a:pt x="141" y="44"/>
                  </a:cubicBezTo>
                  <a:cubicBezTo>
                    <a:pt x="141" y="44"/>
                    <a:pt x="140" y="44"/>
                    <a:pt x="139" y="44"/>
                  </a:cubicBezTo>
                  <a:cubicBezTo>
                    <a:pt x="139" y="44"/>
                    <a:pt x="139" y="45"/>
                    <a:pt x="139" y="46"/>
                  </a:cubicBezTo>
                  <a:cubicBezTo>
                    <a:pt x="138" y="46"/>
                    <a:pt x="138" y="48"/>
                    <a:pt x="138" y="48"/>
                  </a:cubicBezTo>
                  <a:cubicBezTo>
                    <a:pt x="137" y="49"/>
                    <a:pt x="136" y="49"/>
                    <a:pt x="135" y="49"/>
                  </a:cubicBezTo>
                  <a:cubicBezTo>
                    <a:pt x="135" y="49"/>
                    <a:pt x="134" y="49"/>
                    <a:pt x="134" y="49"/>
                  </a:cubicBezTo>
                  <a:cubicBezTo>
                    <a:pt x="133" y="50"/>
                    <a:pt x="133" y="50"/>
                    <a:pt x="133" y="51"/>
                  </a:cubicBezTo>
                  <a:cubicBezTo>
                    <a:pt x="133" y="51"/>
                    <a:pt x="133" y="52"/>
                    <a:pt x="134" y="53"/>
                  </a:cubicBezTo>
                  <a:cubicBezTo>
                    <a:pt x="134" y="53"/>
                    <a:pt x="135" y="53"/>
                    <a:pt x="136" y="54"/>
                  </a:cubicBezTo>
                  <a:cubicBezTo>
                    <a:pt x="136" y="55"/>
                    <a:pt x="137" y="56"/>
                    <a:pt x="137" y="57"/>
                  </a:cubicBezTo>
                  <a:cubicBezTo>
                    <a:pt x="137" y="58"/>
                    <a:pt x="136" y="59"/>
                    <a:pt x="136" y="60"/>
                  </a:cubicBezTo>
                  <a:cubicBezTo>
                    <a:pt x="136" y="60"/>
                    <a:pt x="135" y="61"/>
                    <a:pt x="135" y="61"/>
                  </a:cubicBezTo>
                  <a:cubicBezTo>
                    <a:pt x="134" y="61"/>
                    <a:pt x="134" y="61"/>
                    <a:pt x="134" y="61"/>
                  </a:cubicBezTo>
                  <a:cubicBezTo>
                    <a:pt x="134" y="61"/>
                    <a:pt x="132" y="61"/>
                    <a:pt x="132" y="61"/>
                  </a:cubicBezTo>
                  <a:cubicBezTo>
                    <a:pt x="131" y="61"/>
                    <a:pt x="130" y="62"/>
                    <a:pt x="130" y="63"/>
                  </a:cubicBezTo>
                  <a:cubicBezTo>
                    <a:pt x="129" y="63"/>
                    <a:pt x="129" y="65"/>
                    <a:pt x="128" y="65"/>
                  </a:cubicBezTo>
                  <a:cubicBezTo>
                    <a:pt x="127" y="66"/>
                    <a:pt x="126" y="66"/>
                    <a:pt x="126" y="66"/>
                  </a:cubicBezTo>
                  <a:cubicBezTo>
                    <a:pt x="125" y="67"/>
                    <a:pt x="125" y="68"/>
                    <a:pt x="125" y="68"/>
                  </a:cubicBezTo>
                  <a:cubicBezTo>
                    <a:pt x="125" y="69"/>
                    <a:pt x="125" y="69"/>
                    <a:pt x="125" y="69"/>
                  </a:cubicBezTo>
                  <a:cubicBezTo>
                    <a:pt x="124" y="70"/>
                    <a:pt x="124" y="71"/>
                    <a:pt x="123" y="72"/>
                  </a:cubicBezTo>
                  <a:cubicBezTo>
                    <a:pt x="123" y="72"/>
                    <a:pt x="121" y="73"/>
                    <a:pt x="121" y="73"/>
                  </a:cubicBezTo>
                  <a:cubicBezTo>
                    <a:pt x="120" y="73"/>
                    <a:pt x="118" y="74"/>
                    <a:pt x="117" y="75"/>
                  </a:cubicBezTo>
                  <a:cubicBezTo>
                    <a:pt x="116" y="75"/>
                    <a:pt x="115" y="75"/>
                    <a:pt x="114" y="76"/>
                  </a:cubicBezTo>
                  <a:cubicBezTo>
                    <a:pt x="113" y="76"/>
                    <a:pt x="113" y="77"/>
                    <a:pt x="112" y="78"/>
                  </a:cubicBezTo>
                  <a:cubicBezTo>
                    <a:pt x="111" y="78"/>
                    <a:pt x="110" y="77"/>
                    <a:pt x="109" y="78"/>
                  </a:cubicBezTo>
                  <a:cubicBezTo>
                    <a:pt x="108" y="78"/>
                    <a:pt x="108" y="80"/>
                    <a:pt x="107" y="80"/>
                  </a:cubicBezTo>
                  <a:cubicBezTo>
                    <a:pt x="106" y="81"/>
                    <a:pt x="105" y="82"/>
                    <a:pt x="104" y="82"/>
                  </a:cubicBezTo>
                  <a:cubicBezTo>
                    <a:pt x="103" y="82"/>
                    <a:pt x="102" y="81"/>
                    <a:pt x="102" y="81"/>
                  </a:cubicBezTo>
                  <a:cubicBezTo>
                    <a:pt x="101" y="80"/>
                    <a:pt x="101" y="79"/>
                    <a:pt x="101" y="78"/>
                  </a:cubicBezTo>
                  <a:cubicBezTo>
                    <a:pt x="101" y="77"/>
                    <a:pt x="100" y="76"/>
                    <a:pt x="100" y="75"/>
                  </a:cubicBezTo>
                  <a:cubicBezTo>
                    <a:pt x="99" y="75"/>
                    <a:pt x="98" y="75"/>
                    <a:pt x="98" y="74"/>
                  </a:cubicBezTo>
                  <a:cubicBezTo>
                    <a:pt x="98" y="74"/>
                    <a:pt x="98" y="73"/>
                    <a:pt x="98" y="73"/>
                  </a:cubicBezTo>
                  <a:cubicBezTo>
                    <a:pt x="98" y="72"/>
                    <a:pt x="97" y="72"/>
                    <a:pt x="97" y="72"/>
                  </a:cubicBezTo>
                  <a:cubicBezTo>
                    <a:pt x="96" y="72"/>
                    <a:pt x="94" y="72"/>
                    <a:pt x="93" y="72"/>
                  </a:cubicBezTo>
                  <a:cubicBezTo>
                    <a:pt x="93" y="72"/>
                    <a:pt x="91" y="72"/>
                    <a:pt x="90" y="73"/>
                  </a:cubicBezTo>
                  <a:cubicBezTo>
                    <a:pt x="90" y="73"/>
                    <a:pt x="90" y="75"/>
                    <a:pt x="90" y="75"/>
                  </a:cubicBezTo>
                  <a:cubicBezTo>
                    <a:pt x="90" y="76"/>
                    <a:pt x="91" y="77"/>
                    <a:pt x="91" y="78"/>
                  </a:cubicBezTo>
                  <a:cubicBezTo>
                    <a:pt x="91" y="79"/>
                    <a:pt x="89" y="80"/>
                    <a:pt x="88" y="80"/>
                  </a:cubicBezTo>
                  <a:cubicBezTo>
                    <a:pt x="87" y="81"/>
                    <a:pt x="86" y="81"/>
                    <a:pt x="86" y="82"/>
                  </a:cubicBezTo>
                  <a:cubicBezTo>
                    <a:pt x="85" y="83"/>
                    <a:pt x="85" y="84"/>
                    <a:pt x="86" y="85"/>
                  </a:cubicBezTo>
                  <a:cubicBezTo>
                    <a:pt x="86" y="85"/>
                    <a:pt x="87" y="86"/>
                    <a:pt x="87" y="86"/>
                  </a:cubicBezTo>
                  <a:cubicBezTo>
                    <a:pt x="88" y="87"/>
                    <a:pt x="87" y="89"/>
                    <a:pt x="87" y="89"/>
                  </a:cubicBezTo>
                  <a:cubicBezTo>
                    <a:pt x="87" y="90"/>
                    <a:pt x="88" y="92"/>
                    <a:pt x="88" y="92"/>
                  </a:cubicBezTo>
                  <a:cubicBezTo>
                    <a:pt x="88" y="92"/>
                    <a:pt x="88" y="92"/>
                    <a:pt x="88" y="92"/>
                  </a:cubicBezTo>
                  <a:cubicBezTo>
                    <a:pt x="87" y="92"/>
                    <a:pt x="86" y="92"/>
                    <a:pt x="86" y="92"/>
                  </a:cubicBezTo>
                  <a:cubicBezTo>
                    <a:pt x="85" y="92"/>
                    <a:pt x="84" y="93"/>
                    <a:pt x="83" y="93"/>
                  </a:cubicBezTo>
                  <a:cubicBezTo>
                    <a:pt x="83" y="93"/>
                    <a:pt x="82" y="92"/>
                    <a:pt x="82" y="92"/>
                  </a:cubicBezTo>
                  <a:cubicBezTo>
                    <a:pt x="81" y="92"/>
                    <a:pt x="80" y="92"/>
                    <a:pt x="80" y="92"/>
                  </a:cubicBezTo>
                  <a:cubicBezTo>
                    <a:pt x="79" y="92"/>
                    <a:pt x="79" y="93"/>
                    <a:pt x="79" y="94"/>
                  </a:cubicBezTo>
                  <a:cubicBezTo>
                    <a:pt x="79" y="94"/>
                    <a:pt x="79" y="95"/>
                    <a:pt x="80" y="96"/>
                  </a:cubicBezTo>
                  <a:cubicBezTo>
                    <a:pt x="80" y="96"/>
                    <a:pt x="80" y="97"/>
                    <a:pt x="80" y="97"/>
                  </a:cubicBezTo>
                  <a:cubicBezTo>
                    <a:pt x="79" y="98"/>
                    <a:pt x="79" y="99"/>
                    <a:pt x="79" y="99"/>
                  </a:cubicBezTo>
                  <a:cubicBezTo>
                    <a:pt x="79" y="100"/>
                    <a:pt x="80" y="100"/>
                    <a:pt x="80" y="100"/>
                  </a:cubicBezTo>
                  <a:cubicBezTo>
                    <a:pt x="80" y="101"/>
                    <a:pt x="80" y="102"/>
                    <a:pt x="79" y="103"/>
                  </a:cubicBezTo>
                  <a:cubicBezTo>
                    <a:pt x="79" y="103"/>
                    <a:pt x="77" y="102"/>
                    <a:pt x="77" y="102"/>
                  </a:cubicBezTo>
                  <a:cubicBezTo>
                    <a:pt x="76" y="102"/>
                    <a:pt x="75" y="101"/>
                    <a:pt x="75" y="101"/>
                  </a:cubicBezTo>
                  <a:cubicBezTo>
                    <a:pt x="74" y="100"/>
                    <a:pt x="72" y="99"/>
                    <a:pt x="71" y="99"/>
                  </a:cubicBezTo>
                  <a:cubicBezTo>
                    <a:pt x="71" y="98"/>
                    <a:pt x="70" y="97"/>
                    <a:pt x="70" y="97"/>
                  </a:cubicBezTo>
                  <a:cubicBezTo>
                    <a:pt x="70" y="97"/>
                    <a:pt x="69" y="96"/>
                    <a:pt x="68" y="96"/>
                  </a:cubicBezTo>
                  <a:cubicBezTo>
                    <a:pt x="68" y="96"/>
                    <a:pt x="67" y="97"/>
                    <a:pt x="66" y="97"/>
                  </a:cubicBezTo>
                  <a:cubicBezTo>
                    <a:pt x="66" y="98"/>
                    <a:pt x="66" y="99"/>
                    <a:pt x="66" y="99"/>
                  </a:cubicBezTo>
                  <a:cubicBezTo>
                    <a:pt x="67" y="99"/>
                    <a:pt x="67" y="100"/>
                    <a:pt x="67" y="101"/>
                  </a:cubicBezTo>
                  <a:cubicBezTo>
                    <a:pt x="67" y="101"/>
                    <a:pt x="67" y="102"/>
                    <a:pt x="67" y="103"/>
                  </a:cubicBezTo>
                  <a:cubicBezTo>
                    <a:pt x="66" y="104"/>
                    <a:pt x="65" y="105"/>
                    <a:pt x="64" y="106"/>
                  </a:cubicBezTo>
                  <a:cubicBezTo>
                    <a:pt x="63" y="107"/>
                    <a:pt x="61" y="108"/>
                    <a:pt x="60" y="109"/>
                  </a:cubicBezTo>
                  <a:cubicBezTo>
                    <a:pt x="59" y="109"/>
                    <a:pt x="56" y="110"/>
                    <a:pt x="55" y="110"/>
                  </a:cubicBezTo>
                  <a:cubicBezTo>
                    <a:pt x="55" y="110"/>
                    <a:pt x="54" y="110"/>
                    <a:pt x="53" y="110"/>
                  </a:cubicBezTo>
                  <a:cubicBezTo>
                    <a:pt x="53" y="110"/>
                    <a:pt x="52" y="109"/>
                    <a:pt x="52" y="108"/>
                  </a:cubicBezTo>
                  <a:cubicBezTo>
                    <a:pt x="52" y="108"/>
                    <a:pt x="51" y="108"/>
                    <a:pt x="51" y="108"/>
                  </a:cubicBezTo>
                  <a:cubicBezTo>
                    <a:pt x="50" y="107"/>
                    <a:pt x="48" y="108"/>
                    <a:pt x="48" y="107"/>
                  </a:cubicBezTo>
                  <a:cubicBezTo>
                    <a:pt x="47" y="107"/>
                    <a:pt x="46" y="107"/>
                    <a:pt x="46" y="107"/>
                  </a:cubicBezTo>
                  <a:cubicBezTo>
                    <a:pt x="45" y="106"/>
                    <a:pt x="44" y="105"/>
                    <a:pt x="43" y="104"/>
                  </a:cubicBezTo>
                  <a:cubicBezTo>
                    <a:pt x="43" y="104"/>
                    <a:pt x="42" y="103"/>
                    <a:pt x="42" y="103"/>
                  </a:cubicBezTo>
                  <a:cubicBezTo>
                    <a:pt x="41" y="103"/>
                    <a:pt x="40" y="103"/>
                    <a:pt x="40" y="103"/>
                  </a:cubicBezTo>
                  <a:cubicBezTo>
                    <a:pt x="39" y="103"/>
                    <a:pt x="39" y="104"/>
                    <a:pt x="39" y="104"/>
                  </a:cubicBezTo>
                  <a:cubicBezTo>
                    <a:pt x="39" y="105"/>
                    <a:pt x="37" y="105"/>
                    <a:pt x="36" y="106"/>
                  </a:cubicBezTo>
                  <a:cubicBezTo>
                    <a:pt x="36" y="106"/>
                    <a:pt x="35" y="107"/>
                    <a:pt x="34" y="107"/>
                  </a:cubicBezTo>
                  <a:cubicBezTo>
                    <a:pt x="34" y="108"/>
                    <a:pt x="34" y="109"/>
                    <a:pt x="34" y="109"/>
                  </a:cubicBezTo>
                  <a:cubicBezTo>
                    <a:pt x="33" y="110"/>
                    <a:pt x="32" y="110"/>
                    <a:pt x="32" y="110"/>
                  </a:cubicBezTo>
                  <a:cubicBezTo>
                    <a:pt x="32" y="110"/>
                    <a:pt x="30" y="110"/>
                    <a:pt x="30" y="110"/>
                  </a:cubicBezTo>
                  <a:cubicBezTo>
                    <a:pt x="29" y="110"/>
                    <a:pt x="29" y="108"/>
                    <a:pt x="29" y="108"/>
                  </a:cubicBezTo>
                  <a:cubicBezTo>
                    <a:pt x="28" y="108"/>
                    <a:pt x="28" y="108"/>
                    <a:pt x="27" y="108"/>
                  </a:cubicBezTo>
                  <a:cubicBezTo>
                    <a:pt x="27" y="108"/>
                    <a:pt x="27" y="107"/>
                    <a:pt x="27" y="107"/>
                  </a:cubicBezTo>
                  <a:cubicBezTo>
                    <a:pt x="27" y="107"/>
                    <a:pt x="26" y="106"/>
                    <a:pt x="26" y="106"/>
                  </a:cubicBezTo>
                  <a:cubicBezTo>
                    <a:pt x="26" y="106"/>
                    <a:pt x="26" y="105"/>
                    <a:pt x="26" y="104"/>
                  </a:cubicBezTo>
                  <a:cubicBezTo>
                    <a:pt x="26" y="103"/>
                    <a:pt x="25" y="102"/>
                    <a:pt x="25" y="101"/>
                  </a:cubicBezTo>
                  <a:cubicBezTo>
                    <a:pt x="25" y="101"/>
                    <a:pt x="25" y="99"/>
                    <a:pt x="25" y="98"/>
                  </a:cubicBezTo>
                  <a:cubicBezTo>
                    <a:pt x="25" y="98"/>
                    <a:pt x="26" y="96"/>
                    <a:pt x="26" y="96"/>
                  </a:cubicBezTo>
                  <a:cubicBezTo>
                    <a:pt x="26" y="95"/>
                    <a:pt x="26" y="93"/>
                    <a:pt x="25" y="92"/>
                  </a:cubicBezTo>
                  <a:cubicBezTo>
                    <a:pt x="24" y="92"/>
                    <a:pt x="23" y="92"/>
                    <a:pt x="22" y="91"/>
                  </a:cubicBezTo>
                  <a:cubicBezTo>
                    <a:pt x="22" y="91"/>
                    <a:pt x="20" y="92"/>
                    <a:pt x="19" y="92"/>
                  </a:cubicBezTo>
                  <a:cubicBezTo>
                    <a:pt x="19" y="92"/>
                    <a:pt x="18" y="91"/>
                    <a:pt x="18" y="91"/>
                  </a:cubicBezTo>
                  <a:cubicBezTo>
                    <a:pt x="17" y="90"/>
                    <a:pt x="16" y="88"/>
                    <a:pt x="16" y="87"/>
                  </a:cubicBezTo>
                  <a:cubicBezTo>
                    <a:pt x="15" y="86"/>
                    <a:pt x="13" y="84"/>
                    <a:pt x="12" y="83"/>
                  </a:cubicBezTo>
                  <a:cubicBezTo>
                    <a:pt x="12" y="82"/>
                    <a:pt x="11" y="80"/>
                    <a:pt x="9" y="79"/>
                  </a:cubicBezTo>
                  <a:cubicBezTo>
                    <a:pt x="9" y="78"/>
                    <a:pt x="7" y="79"/>
                    <a:pt x="6" y="78"/>
                  </a:cubicBezTo>
                  <a:cubicBezTo>
                    <a:pt x="5" y="78"/>
                    <a:pt x="5" y="77"/>
                    <a:pt x="4" y="76"/>
                  </a:cubicBezTo>
                  <a:cubicBezTo>
                    <a:pt x="4" y="76"/>
                    <a:pt x="3" y="74"/>
                    <a:pt x="3" y="73"/>
                  </a:cubicBezTo>
                  <a:cubicBezTo>
                    <a:pt x="3" y="73"/>
                    <a:pt x="2" y="72"/>
                    <a:pt x="2" y="71"/>
                  </a:cubicBezTo>
                  <a:cubicBezTo>
                    <a:pt x="2" y="70"/>
                    <a:pt x="1" y="69"/>
                    <a:pt x="1" y="69"/>
                  </a:cubicBezTo>
                  <a:cubicBezTo>
                    <a:pt x="2" y="68"/>
                    <a:pt x="3" y="67"/>
                    <a:pt x="3" y="66"/>
                  </a:cubicBezTo>
                  <a:cubicBezTo>
                    <a:pt x="4" y="65"/>
                    <a:pt x="4" y="64"/>
                    <a:pt x="4" y="63"/>
                  </a:cubicBezTo>
                  <a:cubicBezTo>
                    <a:pt x="4" y="62"/>
                    <a:pt x="3" y="61"/>
                    <a:pt x="2" y="60"/>
                  </a:cubicBezTo>
                  <a:cubicBezTo>
                    <a:pt x="2" y="59"/>
                    <a:pt x="0" y="58"/>
                    <a:pt x="0" y="57"/>
                  </a:cubicBezTo>
                  <a:cubicBezTo>
                    <a:pt x="0" y="56"/>
                    <a:pt x="0" y="54"/>
                    <a:pt x="0" y="53"/>
                  </a:cubicBezTo>
                  <a:cubicBezTo>
                    <a:pt x="0" y="51"/>
                    <a:pt x="0" y="47"/>
                    <a:pt x="1" y="45"/>
                  </a:cubicBezTo>
                  <a:cubicBezTo>
                    <a:pt x="1" y="44"/>
                    <a:pt x="2" y="43"/>
                    <a:pt x="2" y="42"/>
                  </a:cubicBezTo>
                  <a:cubicBezTo>
                    <a:pt x="2" y="40"/>
                    <a:pt x="3" y="38"/>
                    <a:pt x="3" y="36"/>
                  </a:cubicBezTo>
                  <a:cubicBezTo>
                    <a:pt x="3" y="36"/>
                    <a:pt x="2" y="34"/>
                    <a:pt x="2" y="33"/>
                  </a:cubicBezTo>
                  <a:cubicBezTo>
                    <a:pt x="3" y="33"/>
                    <a:pt x="3" y="32"/>
                    <a:pt x="3" y="32"/>
                  </a:cubicBezTo>
                  <a:cubicBezTo>
                    <a:pt x="4" y="31"/>
                    <a:pt x="5" y="31"/>
                    <a:pt x="6" y="30"/>
                  </a:cubicBezTo>
                  <a:cubicBezTo>
                    <a:pt x="6" y="30"/>
                    <a:pt x="7" y="30"/>
                    <a:pt x="8" y="30"/>
                  </a:cubicBezTo>
                  <a:cubicBezTo>
                    <a:pt x="8" y="30"/>
                    <a:pt x="9" y="30"/>
                    <a:pt x="10" y="30"/>
                  </a:cubicBezTo>
                  <a:cubicBezTo>
                    <a:pt x="11" y="30"/>
                    <a:pt x="12" y="31"/>
                    <a:pt x="13" y="32"/>
                  </a:cubicBezTo>
                  <a:cubicBezTo>
                    <a:pt x="13" y="32"/>
                    <a:pt x="14" y="32"/>
                    <a:pt x="15" y="32"/>
                  </a:cubicBezTo>
                  <a:cubicBezTo>
                    <a:pt x="15" y="32"/>
                    <a:pt x="16" y="32"/>
                    <a:pt x="16" y="31"/>
                  </a:cubicBezTo>
                  <a:cubicBezTo>
                    <a:pt x="17" y="31"/>
                    <a:pt x="17" y="30"/>
                    <a:pt x="17" y="30"/>
                  </a:cubicBezTo>
                  <a:cubicBezTo>
                    <a:pt x="18" y="30"/>
                    <a:pt x="18" y="29"/>
                    <a:pt x="18" y="28"/>
                  </a:cubicBezTo>
                  <a:cubicBezTo>
                    <a:pt x="18" y="28"/>
                    <a:pt x="19" y="27"/>
                    <a:pt x="20" y="27"/>
                  </a:cubicBezTo>
                  <a:cubicBezTo>
                    <a:pt x="20" y="27"/>
                    <a:pt x="21" y="28"/>
                    <a:pt x="22" y="27"/>
                  </a:cubicBezTo>
                  <a:cubicBezTo>
                    <a:pt x="22" y="27"/>
                    <a:pt x="23" y="27"/>
                    <a:pt x="23" y="26"/>
                  </a:cubicBezTo>
                  <a:cubicBezTo>
                    <a:pt x="23" y="26"/>
                    <a:pt x="23" y="25"/>
                    <a:pt x="23" y="25"/>
                  </a:cubicBezTo>
                  <a:cubicBezTo>
                    <a:pt x="23" y="25"/>
                    <a:pt x="24" y="24"/>
                    <a:pt x="25" y="24"/>
                  </a:cubicBezTo>
                  <a:cubicBezTo>
                    <a:pt x="25" y="24"/>
                    <a:pt x="26" y="23"/>
                    <a:pt x="26" y="23"/>
                  </a:cubicBezTo>
                  <a:cubicBezTo>
                    <a:pt x="26" y="22"/>
                    <a:pt x="26" y="21"/>
                    <a:pt x="27" y="20"/>
                  </a:cubicBezTo>
                  <a:cubicBezTo>
                    <a:pt x="27" y="20"/>
                    <a:pt x="28" y="19"/>
                    <a:pt x="28" y="19"/>
                  </a:cubicBezTo>
                  <a:cubicBezTo>
                    <a:pt x="28" y="19"/>
                    <a:pt x="29" y="18"/>
                    <a:pt x="30" y="18"/>
                  </a:cubicBezTo>
                  <a:cubicBezTo>
                    <a:pt x="30" y="18"/>
                    <a:pt x="32" y="19"/>
                    <a:pt x="33" y="19"/>
                  </a:cubicBezTo>
                  <a:cubicBezTo>
                    <a:pt x="33" y="19"/>
                    <a:pt x="35" y="18"/>
                    <a:pt x="36" y="18"/>
                  </a:cubicBezTo>
                  <a:cubicBezTo>
                    <a:pt x="37" y="17"/>
                    <a:pt x="38" y="16"/>
                    <a:pt x="39" y="16"/>
                  </a:cubicBezTo>
                  <a:cubicBezTo>
                    <a:pt x="40" y="16"/>
                    <a:pt x="41" y="15"/>
                    <a:pt x="42" y="14"/>
                  </a:cubicBezTo>
                  <a:cubicBezTo>
                    <a:pt x="43" y="14"/>
                    <a:pt x="44" y="14"/>
                    <a:pt x="45" y="13"/>
                  </a:cubicBezTo>
                  <a:cubicBezTo>
                    <a:pt x="45" y="13"/>
                    <a:pt x="47" y="13"/>
                    <a:pt x="48" y="13"/>
                  </a:cubicBezTo>
                  <a:cubicBezTo>
                    <a:pt x="49" y="13"/>
                    <a:pt x="50" y="14"/>
                    <a:pt x="51" y="15"/>
                  </a:cubicBezTo>
                  <a:cubicBezTo>
                    <a:pt x="52" y="15"/>
                    <a:pt x="53" y="16"/>
                    <a:pt x="53" y="16"/>
                  </a:cubicBezTo>
                  <a:cubicBezTo>
                    <a:pt x="54" y="16"/>
                    <a:pt x="55" y="16"/>
                    <a:pt x="55" y="16"/>
                  </a:cubicBezTo>
                  <a:cubicBezTo>
                    <a:pt x="56" y="17"/>
                    <a:pt x="56" y="19"/>
                    <a:pt x="56" y="19"/>
                  </a:cubicBezTo>
                  <a:cubicBezTo>
                    <a:pt x="57" y="19"/>
                    <a:pt x="58" y="19"/>
                    <a:pt x="58" y="19"/>
                  </a:cubicBezTo>
                  <a:cubicBezTo>
                    <a:pt x="58" y="19"/>
                    <a:pt x="59" y="18"/>
                    <a:pt x="59" y="18"/>
                  </a:cubicBezTo>
                  <a:cubicBezTo>
                    <a:pt x="59" y="17"/>
                    <a:pt x="60" y="17"/>
                    <a:pt x="61" y="17"/>
                  </a:cubicBezTo>
                  <a:cubicBezTo>
                    <a:pt x="61" y="16"/>
                    <a:pt x="63" y="16"/>
                    <a:pt x="63" y="16"/>
                  </a:cubicBezTo>
                  <a:cubicBezTo>
                    <a:pt x="63" y="16"/>
                    <a:pt x="64" y="15"/>
                    <a:pt x="64" y="15"/>
                  </a:cubicBezTo>
                  <a:cubicBezTo>
                    <a:pt x="64" y="14"/>
                    <a:pt x="64" y="13"/>
                    <a:pt x="64" y="12"/>
                  </a:cubicBezTo>
                  <a:cubicBezTo>
                    <a:pt x="64" y="12"/>
                    <a:pt x="65" y="10"/>
                    <a:pt x="65" y="10"/>
                  </a:cubicBezTo>
                  <a:cubicBezTo>
                    <a:pt x="65" y="9"/>
                    <a:pt x="65" y="8"/>
                    <a:pt x="65" y="7"/>
                  </a:cubicBezTo>
                  <a:cubicBezTo>
                    <a:pt x="65" y="7"/>
                    <a:pt x="66" y="6"/>
                    <a:pt x="66"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1" name="Freeform 37">
              <a:extLst>
                <a:ext uri="{FF2B5EF4-FFF2-40B4-BE49-F238E27FC236}">
                  <a16:creationId xmlns:a16="http://schemas.microsoft.com/office/drawing/2014/main" id="{21697BE4-125B-4B0D-999A-278D3A5B839B}"/>
                </a:ext>
              </a:extLst>
            </p:cNvPr>
            <p:cNvSpPr>
              <a:spLocks/>
            </p:cNvSpPr>
            <p:nvPr/>
          </p:nvSpPr>
          <p:spPr bwMode="auto">
            <a:xfrm>
              <a:off x="7314553" y="3438981"/>
              <a:ext cx="124767" cy="124767"/>
            </a:xfrm>
            <a:custGeom>
              <a:avLst/>
              <a:gdLst/>
              <a:ahLst/>
              <a:cxnLst>
                <a:cxn ang="0">
                  <a:pos x="42" y="5"/>
                </a:cxn>
                <a:cxn ang="0">
                  <a:pos x="41" y="10"/>
                </a:cxn>
                <a:cxn ang="0">
                  <a:pos x="38" y="14"/>
                </a:cxn>
                <a:cxn ang="0">
                  <a:pos x="36" y="21"/>
                </a:cxn>
                <a:cxn ang="0">
                  <a:pos x="40" y="25"/>
                </a:cxn>
                <a:cxn ang="0">
                  <a:pos x="38" y="30"/>
                </a:cxn>
                <a:cxn ang="0">
                  <a:pos x="36" y="30"/>
                </a:cxn>
                <a:cxn ang="0">
                  <a:pos x="34" y="31"/>
                </a:cxn>
                <a:cxn ang="0">
                  <a:pos x="36" y="34"/>
                </a:cxn>
                <a:cxn ang="0">
                  <a:pos x="37" y="40"/>
                </a:cxn>
                <a:cxn ang="0">
                  <a:pos x="34" y="40"/>
                </a:cxn>
                <a:cxn ang="0">
                  <a:pos x="32" y="35"/>
                </a:cxn>
                <a:cxn ang="0">
                  <a:pos x="28" y="35"/>
                </a:cxn>
                <a:cxn ang="0">
                  <a:pos x="27" y="37"/>
                </a:cxn>
                <a:cxn ang="0">
                  <a:pos x="22" y="36"/>
                </a:cxn>
                <a:cxn ang="0">
                  <a:pos x="18" y="31"/>
                </a:cxn>
                <a:cxn ang="0">
                  <a:pos x="16" y="28"/>
                </a:cxn>
                <a:cxn ang="0">
                  <a:pos x="10" y="27"/>
                </a:cxn>
                <a:cxn ang="0">
                  <a:pos x="5" y="24"/>
                </a:cxn>
                <a:cxn ang="0">
                  <a:pos x="2" y="21"/>
                </a:cxn>
                <a:cxn ang="0">
                  <a:pos x="1" y="17"/>
                </a:cxn>
                <a:cxn ang="0">
                  <a:pos x="3" y="12"/>
                </a:cxn>
                <a:cxn ang="0">
                  <a:pos x="5" y="7"/>
                </a:cxn>
                <a:cxn ang="0">
                  <a:pos x="8" y="4"/>
                </a:cxn>
                <a:cxn ang="0">
                  <a:pos x="13" y="5"/>
                </a:cxn>
                <a:cxn ang="0">
                  <a:pos x="15" y="7"/>
                </a:cxn>
                <a:cxn ang="0">
                  <a:pos x="17" y="13"/>
                </a:cxn>
                <a:cxn ang="0">
                  <a:pos x="22" y="12"/>
                </a:cxn>
                <a:cxn ang="0">
                  <a:pos x="27" y="10"/>
                </a:cxn>
                <a:cxn ang="0">
                  <a:pos x="32" y="7"/>
                </a:cxn>
                <a:cxn ang="0">
                  <a:pos x="38" y="4"/>
                </a:cxn>
                <a:cxn ang="0">
                  <a:pos x="40" y="0"/>
                </a:cxn>
                <a:cxn ang="0">
                  <a:pos x="42" y="2"/>
                </a:cxn>
              </a:cxnLst>
              <a:rect l="0" t="0" r="r" b="b"/>
              <a:pathLst>
                <a:path w="42" h="42">
                  <a:moveTo>
                    <a:pt x="42" y="2"/>
                  </a:moveTo>
                  <a:cubicBezTo>
                    <a:pt x="42" y="3"/>
                    <a:pt x="42" y="5"/>
                    <a:pt x="42" y="5"/>
                  </a:cubicBezTo>
                  <a:cubicBezTo>
                    <a:pt x="42" y="6"/>
                    <a:pt x="41" y="6"/>
                    <a:pt x="41" y="7"/>
                  </a:cubicBezTo>
                  <a:cubicBezTo>
                    <a:pt x="40" y="7"/>
                    <a:pt x="41" y="9"/>
                    <a:pt x="41" y="10"/>
                  </a:cubicBezTo>
                  <a:cubicBezTo>
                    <a:pt x="41" y="10"/>
                    <a:pt x="40" y="11"/>
                    <a:pt x="40" y="12"/>
                  </a:cubicBezTo>
                  <a:cubicBezTo>
                    <a:pt x="39" y="13"/>
                    <a:pt x="38" y="14"/>
                    <a:pt x="38" y="14"/>
                  </a:cubicBezTo>
                  <a:cubicBezTo>
                    <a:pt x="37" y="15"/>
                    <a:pt x="36" y="16"/>
                    <a:pt x="36" y="17"/>
                  </a:cubicBezTo>
                  <a:cubicBezTo>
                    <a:pt x="36" y="18"/>
                    <a:pt x="36" y="20"/>
                    <a:pt x="36" y="21"/>
                  </a:cubicBezTo>
                  <a:cubicBezTo>
                    <a:pt x="36" y="21"/>
                    <a:pt x="38" y="22"/>
                    <a:pt x="39" y="22"/>
                  </a:cubicBezTo>
                  <a:cubicBezTo>
                    <a:pt x="39" y="23"/>
                    <a:pt x="40" y="24"/>
                    <a:pt x="40" y="25"/>
                  </a:cubicBezTo>
                  <a:cubicBezTo>
                    <a:pt x="40" y="26"/>
                    <a:pt x="39" y="27"/>
                    <a:pt x="38" y="28"/>
                  </a:cubicBezTo>
                  <a:cubicBezTo>
                    <a:pt x="38" y="28"/>
                    <a:pt x="38" y="29"/>
                    <a:pt x="38" y="30"/>
                  </a:cubicBezTo>
                  <a:cubicBezTo>
                    <a:pt x="37" y="30"/>
                    <a:pt x="37" y="31"/>
                    <a:pt x="37" y="32"/>
                  </a:cubicBezTo>
                  <a:cubicBezTo>
                    <a:pt x="37" y="31"/>
                    <a:pt x="37" y="30"/>
                    <a:pt x="36" y="30"/>
                  </a:cubicBezTo>
                  <a:cubicBezTo>
                    <a:pt x="36" y="30"/>
                    <a:pt x="35" y="30"/>
                    <a:pt x="35" y="30"/>
                  </a:cubicBezTo>
                  <a:cubicBezTo>
                    <a:pt x="35" y="30"/>
                    <a:pt x="34" y="30"/>
                    <a:pt x="34" y="31"/>
                  </a:cubicBezTo>
                  <a:cubicBezTo>
                    <a:pt x="33" y="31"/>
                    <a:pt x="34" y="32"/>
                    <a:pt x="34" y="32"/>
                  </a:cubicBezTo>
                  <a:cubicBezTo>
                    <a:pt x="35" y="33"/>
                    <a:pt x="36" y="33"/>
                    <a:pt x="36" y="34"/>
                  </a:cubicBezTo>
                  <a:cubicBezTo>
                    <a:pt x="36" y="34"/>
                    <a:pt x="36" y="36"/>
                    <a:pt x="37" y="37"/>
                  </a:cubicBezTo>
                  <a:cubicBezTo>
                    <a:pt x="37" y="37"/>
                    <a:pt x="37" y="39"/>
                    <a:pt x="37" y="40"/>
                  </a:cubicBezTo>
                  <a:cubicBezTo>
                    <a:pt x="37" y="40"/>
                    <a:pt x="37" y="41"/>
                    <a:pt x="36" y="42"/>
                  </a:cubicBezTo>
                  <a:cubicBezTo>
                    <a:pt x="36" y="42"/>
                    <a:pt x="34" y="41"/>
                    <a:pt x="34" y="40"/>
                  </a:cubicBezTo>
                  <a:cubicBezTo>
                    <a:pt x="34" y="40"/>
                    <a:pt x="33" y="38"/>
                    <a:pt x="33" y="37"/>
                  </a:cubicBezTo>
                  <a:cubicBezTo>
                    <a:pt x="32" y="37"/>
                    <a:pt x="32" y="36"/>
                    <a:pt x="32" y="35"/>
                  </a:cubicBezTo>
                  <a:cubicBezTo>
                    <a:pt x="32" y="35"/>
                    <a:pt x="32" y="35"/>
                    <a:pt x="31" y="34"/>
                  </a:cubicBezTo>
                  <a:cubicBezTo>
                    <a:pt x="31" y="34"/>
                    <a:pt x="29" y="34"/>
                    <a:pt x="28" y="35"/>
                  </a:cubicBezTo>
                  <a:cubicBezTo>
                    <a:pt x="28" y="35"/>
                    <a:pt x="27" y="35"/>
                    <a:pt x="27" y="35"/>
                  </a:cubicBezTo>
                  <a:cubicBezTo>
                    <a:pt x="27" y="36"/>
                    <a:pt x="27" y="37"/>
                    <a:pt x="27" y="37"/>
                  </a:cubicBezTo>
                  <a:cubicBezTo>
                    <a:pt x="27" y="38"/>
                    <a:pt x="25" y="38"/>
                    <a:pt x="25" y="37"/>
                  </a:cubicBezTo>
                  <a:cubicBezTo>
                    <a:pt x="24" y="37"/>
                    <a:pt x="23" y="37"/>
                    <a:pt x="22" y="36"/>
                  </a:cubicBezTo>
                  <a:cubicBezTo>
                    <a:pt x="21" y="36"/>
                    <a:pt x="21" y="35"/>
                    <a:pt x="20" y="35"/>
                  </a:cubicBezTo>
                  <a:cubicBezTo>
                    <a:pt x="20" y="34"/>
                    <a:pt x="19" y="32"/>
                    <a:pt x="18" y="31"/>
                  </a:cubicBezTo>
                  <a:cubicBezTo>
                    <a:pt x="18" y="31"/>
                    <a:pt x="18" y="29"/>
                    <a:pt x="17" y="29"/>
                  </a:cubicBezTo>
                  <a:cubicBezTo>
                    <a:pt x="17" y="28"/>
                    <a:pt x="17" y="28"/>
                    <a:pt x="16" y="28"/>
                  </a:cubicBezTo>
                  <a:cubicBezTo>
                    <a:pt x="15" y="27"/>
                    <a:pt x="13" y="28"/>
                    <a:pt x="13" y="28"/>
                  </a:cubicBezTo>
                  <a:cubicBezTo>
                    <a:pt x="12" y="28"/>
                    <a:pt x="11" y="27"/>
                    <a:pt x="10" y="27"/>
                  </a:cubicBezTo>
                  <a:cubicBezTo>
                    <a:pt x="10" y="27"/>
                    <a:pt x="9" y="25"/>
                    <a:pt x="9" y="25"/>
                  </a:cubicBezTo>
                  <a:cubicBezTo>
                    <a:pt x="8" y="25"/>
                    <a:pt x="6" y="24"/>
                    <a:pt x="5" y="24"/>
                  </a:cubicBezTo>
                  <a:cubicBezTo>
                    <a:pt x="5" y="24"/>
                    <a:pt x="4" y="24"/>
                    <a:pt x="3" y="24"/>
                  </a:cubicBezTo>
                  <a:cubicBezTo>
                    <a:pt x="3" y="24"/>
                    <a:pt x="2" y="22"/>
                    <a:pt x="2" y="21"/>
                  </a:cubicBezTo>
                  <a:cubicBezTo>
                    <a:pt x="2" y="21"/>
                    <a:pt x="3" y="19"/>
                    <a:pt x="2" y="18"/>
                  </a:cubicBezTo>
                  <a:cubicBezTo>
                    <a:pt x="2" y="18"/>
                    <a:pt x="1" y="17"/>
                    <a:pt x="1" y="17"/>
                  </a:cubicBezTo>
                  <a:cubicBezTo>
                    <a:pt x="0" y="16"/>
                    <a:pt x="0" y="15"/>
                    <a:pt x="1" y="14"/>
                  </a:cubicBezTo>
                  <a:cubicBezTo>
                    <a:pt x="1" y="13"/>
                    <a:pt x="2" y="13"/>
                    <a:pt x="3" y="12"/>
                  </a:cubicBezTo>
                  <a:cubicBezTo>
                    <a:pt x="4" y="12"/>
                    <a:pt x="6" y="11"/>
                    <a:pt x="6" y="10"/>
                  </a:cubicBezTo>
                  <a:cubicBezTo>
                    <a:pt x="6" y="9"/>
                    <a:pt x="5" y="8"/>
                    <a:pt x="5" y="7"/>
                  </a:cubicBezTo>
                  <a:cubicBezTo>
                    <a:pt x="5" y="7"/>
                    <a:pt x="5" y="5"/>
                    <a:pt x="5" y="5"/>
                  </a:cubicBezTo>
                  <a:cubicBezTo>
                    <a:pt x="6" y="4"/>
                    <a:pt x="8" y="4"/>
                    <a:pt x="8" y="4"/>
                  </a:cubicBezTo>
                  <a:cubicBezTo>
                    <a:pt x="9" y="4"/>
                    <a:pt x="11" y="4"/>
                    <a:pt x="12" y="4"/>
                  </a:cubicBezTo>
                  <a:cubicBezTo>
                    <a:pt x="12" y="4"/>
                    <a:pt x="13" y="4"/>
                    <a:pt x="13" y="5"/>
                  </a:cubicBezTo>
                  <a:cubicBezTo>
                    <a:pt x="13" y="5"/>
                    <a:pt x="13" y="6"/>
                    <a:pt x="13" y="6"/>
                  </a:cubicBezTo>
                  <a:cubicBezTo>
                    <a:pt x="13" y="7"/>
                    <a:pt x="14" y="7"/>
                    <a:pt x="15" y="7"/>
                  </a:cubicBezTo>
                  <a:cubicBezTo>
                    <a:pt x="15" y="8"/>
                    <a:pt x="16" y="9"/>
                    <a:pt x="16" y="10"/>
                  </a:cubicBezTo>
                  <a:cubicBezTo>
                    <a:pt x="16" y="11"/>
                    <a:pt x="16" y="12"/>
                    <a:pt x="17" y="13"/>
                  </a:cubicBezTo>
                  <a:cubicBezTo>
                    <a:pt x="17" y="13"/>
                    <a:pt x="18" y="14"/>
                    <a:pt x="19" y="14"/>
                  </a:cubicBezTo>
                  <a:cubicBezTo>
                    <a:pt x="20" y="14"/>
                    <a:pt x="21" y="13"/>
                    <a:pt x="22" y="12"/>
                  </a:cubicBezTo>
                  <a:cubicBezTo>
                    <a:pt x="23" y="12"/>
                    <a:pt x="23" y="10"/>
                    <a:pt x="24" y="10"/>
                  </a:cubicBezTo>
                  <a:cubicBezTo>
                    <a:pt x="25" y="9"/>
                    <a:pt x="26" y="10"/>
                    <a:pt x="27" y="10"/>
                  </a:cubicBezTo>
                  <a:cubicBezTo>
                    <a:pt x="28" y="9"/>
                    <a:pt x="28" y="8"/>
                    <a:pt x="29" y="8"/>
                  </a:cubicBezTo>
                  <a:cubicBezTo>
                    <a:pt x="30" y="7"/>
                    <a:pt x="31" y="7"/>
                    <a:pt x="32" y="7"/>
                  </a:cubicBezTo>
                  <a:cubicBezTo>
                    <a:pt x="33" y="6"/>
                    <a:pt x="35" y="5"/>
                    <a:pt x="36" y="5"/>
                  </a:cubicBezTo>
                  <a:cubicBezTo>
                    <a:pt x="36" y="5"/>
                    <a:pt x="38" y="4"/>
                    <a:pt x="38" y="4"/>
                  </a:cubicBezTo>
                  <a:cubicBezTo>
                    <a:pt x="39" y="3"/>
                    <a:pt x="39" y="2"/>
                    <a:pt x="40" y="1"/>
                  </a:cubicBezTo>
                  <a:cubicBezTo>
                    <a:pt x="40" y="1"/>
                    <a:pt x="40" y="1"/>
                    <a:pt x="40" y="0"/>
                  </a:cubicBezTo>
                  <a:cubicBezTo>
                    <a:pt x="40" y="1"/>
                    <a:pt x="40" y="1"/>
                    <a:pt x="40" y="1"/>
                  </a:cubicBezTo>
                  <a:cubicBezTo>
                    <a:pt x="41" y="1"/>
                    <a:pt x="41" y="2"/>
                    <a:pt x="4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38">
              <a:extLst>
                <a:ext uri="{FF2B5EF4-FFF2-40B4-BE49-F238E27FC236}">
                  <a16:creationId xmlns:a16="http://schemas.microsoft.com/office/drawing/2014/main" id="{6CD78363-E5C0-4A3C-9879-D2A25D228207}"/>
                </a:ext>
              </a:extLst>
            </p:cNvPr>
            <p:cNvSpPr>
              <a:spLocks/>
            </p:cNvSpPr>
            <p:nvPr/>
          </p:nvSpPr>
          <p:spPr bwMode="auto">
            <a:xfrm>
              <a:off x="7456787" y="3361626"/>
              <a:ext cx="92328" cy="69869"/>
            </a:xfrm>
            <a:custGeom>
              <a:avLst/>
              <a:gdLst/>
              <a:ahLst/>
              <a:cxnLst>
                <a:cxn ang="0">
                  <a:pos x="31" y="20"/>
                </a:cxn>
                <a:cxn ang="0">
                  <a:pos x="28" y="22"/>
                </a:cxn>
                <a:cxn ang="0">
                  <a:pos x="26" y="22"/>
                </a:cxn>
                <a:cxn ang="0">
                  <a:pos x="22" y="22"/>
                </a:cxn>
                <a:cxn ang="0">
                  <a:pos x="20" y="22"/>
                </a:cxn>
                <a:cxn ang="0">
                  <a:pos x="17" y="22"/>
                </a:cxn>
                <a:cxn ang="0">
                  <a:pos x="14" y="21"/>
                </a:cxn>
                <a:cxn ang="0">
                  <a:pos x="13" y="22"/>
                </a:cxn>
                <a:cxn ang="0">
                  <a:pos x="11" y="21"/>
                </a:cxn>
                <a:cxn ang="0">
                  <a:pos x="10" y="20"/>
                </a:cxn>
                <a:cxn ang="0">
                  <a:pos x="7" y="18"/>
                </a:cxn>
                <a:cxn ang="0">
                  <a:pos x="5" y="18"/>
                </a:cxn>
                <a:cxn ang="0">
                  <a:pos x="5" y="21"/>
                </a:cxn>
                <a:cxn ang="0">
                  <a:pos x="3" y="20"/>
                </a:cxn>
                <a:cxn ang="0">
                  <a:pos x="2" y="19"/>
                </a:cxn>
                <a:cxn ang="0">
                  <a:pos x="3" y="18"/>
                </a:cxn>
                <a:cxn ang="0">
                  <a:pos x="4" y="15"/>
                </a:cxn>
                <a:cxn ang="0">
                  <a:pos x="3" y="12"/>
                </a:cxn>
                <a:cxn ang="0">
                  <a:pos x="1" y="11"/>
                </a:cxn>
                <a:cxn ang="0">
                  <a:pos x="0" y="9"/>
                </a:cxn>
                <a:cxn ang="0">
                  <a:pos x="1" y="7"/>
                </a:cxn>
                <a:cxn ang="0">
                  <a:pos x="2" y="7"/>
                </a:cxn>
                <a:cxn ang="0">
                  <a:pos x="5" y="6"/>
                </a:cxn>
                <a:cxn ang="0">
                  <a:pos x="6" y="4"/>
                </a:cxn>
                <a:cxn ang="0">
                  <a:pos x="6" y="2"/>
                </a:cxn>
                <a:cxn ang="0">
                  <a:pos x="8" y="2"/>
                </a:cxn>
                <a:cxn ang="0">
                  <a:pos x="11" y="2"/>
                </a:cxn>
                <a:cxn ang="0">
                  <a:pos x="14" y="1"/>
                </a:cxn>
                <a:cxn ang="0">
                  <a:pos x="16" y="1"/>
                </a:cxn>
                <a:cxn ang="0">
                  <a:pos x="18" y="0"/>
                </a:cxn>
                <a:cxn ang="0">
                  <a:pos x="19" y="2"/>
                </a:cxn>
                <a:cxn ang="0">
                  <a:pos x="21" y="2"/>
                </a:cxn>
                <a:cxn ang="0">
                  <a:pos x="22" y="2"/>
                </a:cxn>
                <a:cxn ang="0">
                  <a:pos x="24" y="2"/>
                </a:cxn>
                <a:cxn ang="0">
                  <a:pos x="26" y="3"/>
                </a:cxn>
                <a:cxn ang="0">
                  <a:pos x="26" y="5"/>
                </a:cxn>
                <a:cxn ang="0">
                  <a:pos x="25" y="6"/>
                </a:cxn>
                <a:cxn ang="0">
                  <a:pos x="24" y="8"/>
                </a:cxn>
                <a:cxn ang="0">
                  <a:pos x="24" y="10"/>
                </a:cxn>
                <a:cxn ang="0">
                  <a:pos x="25" y="13"/>
                </a:cxn>
                <a:cxn ang="0">
                  <a:pos x="27" y="15"/>
                </a:cxn>
                <a:cxn ang="0">
                  <a:pos x="29" y="18"/>
                </a:cxn>
                <a:cxn ang="0">
                  <a:pos x="31" y="20"/>
                </a:cxn>
              </a:cxnLst>
              <a:rect l="0" t="0" r="r" b="b"/>
              <a:pathLst>
                <a:path w="31" h="23">
                  <a:moveTo>
                    <a:pt x="31" y="20"/>
                  </a:moveTo>
                  <a:cubicBezTo>
                    <a:pt x="30" y="21"/>
                    <a:pt x="28" y="21"/>
                    <a:pt x="28" y="22"/>
                  </a:cubicBezTo>
                  <a:cubicBezTo>
                    <a:pt x="27" y="22"/>
                    <a:pt x="26" y="22"/>
                    <a:pt x="26" y="22"/>
                  </a:cubicBezTo>
                  <a:cubicBezTo>
                    <a:pt x="25" y="23"/>
                    <a:pt x="23" y="23"/>
                    <a:pt x="22" y="22"/>
                  </a:cubicBezTo>
                  <a:cubicBezTo>
                    <a:pt x="22" y="22"/>
                    <a:pt x="20" y="22"/>
                    <a:pt x="20" y="22"/>
                  </a:cubicBezTo>
                  <a:cubicBezTo>
                    <a:pt x="19" y="22"/>
                    <a:pt x="18" y="22"/>
                    <a:pt x="17" y="22"/>
                  </a:cubicBezTo>
                  <a:cubicBezTo>
                    <a:pt x="16" y="22"/>
                    <a:pt x="15" y="21"/>
                    <a:pt x="14" y="21"/>
                  </a:cubicBezTo>
                  <a:cubicBezTo>
                    <a:pt x="14" y="21"/>
                    <a:pt x="14" y="21"/>
                    <a:pt x="13" y="22"/>
                  </a:cubicBezTo>
                  <a:cubicBezTo>
                    <a:pt x="13" y="22"/>
                    <a:pt x="12" y="21"/>
                    <a:pt x="11" y="21"/>
                  </a:cubicBezTo>
                  <a:cubicBezTo>
                    <a:pt x="11" y="21"/>
                    <a:pt x="10" y="20"/>
                    <a:pt x="10" y="20"/>
                  </a:cubicBezTo>
                  <a:cubicBezTo>
                    <a:pt x="9" y="19"/>
                    <a:pt x="8" y="18"/>
                    <a:pt x="7" y="18"/>
                  </a:cubicBezTo>
                  <a:cubicBezTo>
                    <a:pt x="6" y="18"/>
                    <a:pt x="6" y="18"/>
                    <a:pt x="5" y="18"/>
                  </a:cubicBezTo>
                  <a:cubicBezTo>
                    <a:pt x="5" y="19"/>
                    <a:pt x="5" y="21"/>
                    <a:pt x="5" y="21"/>
                  </a:cubicBezTo>
                  <a:cubicBezTo>
                    <a:pt x="4" y="21"/>
                    <a:pt x="3" y="21"/>
                    <a:pt x="3" y="20"/>
                  </a:cubicBezTo>
                  <a:cubicBezTo>
                    <a:pt x="2" y="20"/>
                    <a:pt x="2" y="20"/>
                    <a:pt x="2" y="19"/>
                  </a:cubicBezTo>
                  <a:cubicBezTo>
                    <a:pt x="2" y="19"/>
                    <a:pt x="3" y="18"/>
                    <a:pt x="3" y="18"/>
                  </a:cubicBezTo>
                  <a:cubicBezTo>
                    <a:pt x="3" y="17"/>
                    <a:pt x="4" y="16"/>
                    <a:pt x="4" y="15"/>
                  </a:cubicBezTo>
                  <a:cubicBezTo>
                    <a:pt x="4" y="14"/>
                    <a:pt x="3" y="13"/>
                    <a:pt x="3" y="12"/>
                  </a:cubicBezTo>
                  <a:cubicBezTo>
                    <a:pt x="2" y="11"/>
                    <a:pt x="1" y="11"/>
                    <a:pt x="1" y="11"/>
                  </a:cubicBezTo>
                  <a:cubicBezTo>
                    <a:pt x="0" y="10"/>
                    <a:pt x="0" y="9"/>
                    <a:pt x="0" y="9"/>
                  </a:cubicBezTo>
                  <a:cubicBezTo>
                    <a:pt x="0" y="8"/>
                    <a:pt x="0" y="8"/>
                    <a:pt x="1" y="7"/>
                  </a:cubicBezTo>
                  <a:cubicBezTo>
                    <a:pt x="1" y="7"/>
                    <a:pt x="2" y="7"/>
                    <a:pt x="2" y="7"/>
                  </a:cubicBezTo>
                  <a:cubicBezTo>
                    <a:pt x="3" y="7"/>
                    <a:pt x="4" y="7"/>
                    <a:pt x="5" y="6"/>
                  </a:cubicBezTo>
                  <a:cubicBezTo>
                    <a:pt x="5" y="6"/>
                    <a:pt x="5" y="4"/>
                    <a:pt x="6" y="4"/>
                  </a:cubicBezTo>
                  <a:cubicBezTo>
                    <a:pt x="6" y="3"/>
                    <a:pt x="6" y="2"/>
                    <a:pt x="6" y="2"/>
                  </a:cubicBezTo>
                  <a:cubicBezTo>
                    <a:pt x="7" y="2"/>
                    <a:pt x="8" y="2"/>
                    <a:pt x="8" y="2"/>
                  </a:cubicBezTo>
                  <a:cubicBezTo>
                    <a:pt x="9" y="2"/>
                    <a:pt x="10" y="2"/>
                    <a:pt x="11" y="2"/>
                  </a:cubicBezTo>
                  <a:cubicBezTo>
                    <a:pt x="11" y="2"/>
                    <a:pt x="13" y="1"/>
                    <a:pt x="14" y="1"/>
                  </a:cubicBezTo>
                  <a:cubicBezTo>
                    <a:pt x="14" y="1"/>
                    <a:pt x="16" y="1"/>
                    <a:pt x="16" y="1"/>
                  </a:cubicBezTo>
                  <a:cubicBezTo>
                    <a:pt x="17" y="1"/>
                    <a:pt x="17" y="1"/>
                    <a:pt x="18" y="0"/>
                  </a:cubicBezTo>
                  <a:cubicBezTo>
                    <a:pt x="18" y="1"/>
                    <a:pt x="19" y="1"/>
                    <a:pt x="19" y="2"/>
                  </a:cubicBezTo>
                  <a:cubicBezTo>
                    <a:pt x="20" y="2"/>
                    <a:pt x="20" y="2"/>
                    <a:pt x="21" y="2"/>
                  </a:cubicBezTo>
                  <a:cubicBezTo>
                    <a:pt x="21" y="2"/>
                    <a:pt x="22" y="2"/>
                    <a:pt x="22" y="2"/>
                  </a:cubicBezTo>
                  <a:cubicBezTo>
                    <a:pt x="23" y="2"/>
                    <a:pt x="24" y="2"/>
                    <a:pt x="24" y="2"/>
                  </a:cubicBezTo>
                  <a:cubicBezTo>
                    <a:pt x="25" y="2"/>
                    <a:pt x="25" y="3"/>
                    <a:pt x="26" y="3"/>
                  </a:cubicBezTo>
                  <a:cubicBezTo>
                    <a:pt x="26" y="4"/>
                    <a:pt x="26" y="4"/>
                    <a:pt x="26" y="5"/>
                  </a:cubicBezTo>
                  <a:cubicBezTo>
                    <a:pt x="26" y="5"/>
                    <a:pt x="25" y="5"/>
                    <a:pt x="25" y="6"/>
                  </a:cubicBezTo>
                  <a:cubicBezTo>
                    <a:pt x="25" y="6"/>
                    <a:pt x="24" y="7"/>
                    <a:pt x="24" y="8"/>
                  </a:cubicBezTo>
                  <a:cubicBezTo>
                    <a:pt x="24" y="8"/>
                    <a:pt x="24" y="10"/>
                    <a:pt x="24" y="10"/>
                  </a:cubicBezTo>
                  <a:cubicBezTo>
                    <a:pt x="24" y="11"/>
                    <a:pt x="25" y="12"/>
                    <a:pt x="25" y="13"/>
                  </a:cubicBezTo>
                  <a:cubicBezTo>
                    <a:pt x="25" y="14"/>
                    <a:pt x="26" y="15"/>
                    <a:pt x="27" y="15"/>
                  </a:cubicBezTo>
                  <a:cubicBezTo>
                    <a:pt x="27" y="16"/>
                    <a:pt x="28" y="18"/>
                    <a:pt x="29" y="18"/>
                  </a:cubicBezTo>
                  <a:cubicBezTo>
                    <a:pt x="29" y="19"/>
                    <a:pt x="30" y="20"/>
                    <a:pt x="31" y="2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39">
              <a:extLst>
                <a:ext uri="{FF2B5EF4-FFF2-40B4-BE49-F238E27FC236}">
                  <a16:creationId xmlns:a16="http://schemas.microsoft.com/office/drawing/2014/main" id="{B16555D9-0ADC-4ABF-BB39-28EAB796372A}"/>
                </a:ext>
              </a:extLst>
            </p:cNvPr>
            <p:cNvSpPr>
              <a:spLocks/>
            </p:cNvSpPr>
            <p:nvPr/>
          </p:nvSpPr>
          <p:spPr bwMode="auto">
            <a:xfrm>
              <a:off x="7489226" y="3461440"/>
              <a:ext cx="62384" cy="69869"/>
            </a:xfrm>
            <a:custGeom>
              <a:avLst/>
              <a:gdLst/>
              <a:ahLst/>
              <a:cxnLst>
                <a:cxn ang="0">
                  <a:pos x="9" y="21"/>
                </a:cxn>
                <a:cxn ang="0">
                  <a:pos x="8" y="21"/>
                </a:cxn>
                <a:cxn ang="0">
                  <a:pos x="4" y="20"/>
                </a:cxn>
                <a:cxn ang="0">
                  <a:pos x="2" y="17"/>
                </a:cxn>
                <a:cxn ang="0">
                  <a:pos x="1" y="14"/>
                </a:cxn>
                <a:cxn ang="0">
                  <a:pos x="0" y="10"/>
                </a:cxn>
                <a:cxn ang="0">
                  <a:pos x="2" y="6"/>
                </a:cxn>
                <a:cxn ang="0">
                  <a:pos x="2" y="3"/>
                </a:cxn>
                <a:cxn ang="0">
                  <a:pos x="3" y="1"/>
                </a:cxn>
                <a:cxn ang="0">
                  <a:pos x="6" y="1"/>
                </a:cxn>
                <a:cxn ang="0">
                  <a:pos x="10" y="1"/>
                </a:cxn>
                <a:cxn ang="0">
                  <a:pos x="11" y="0"/>
                </a:cxn>
                <a:cxn ang="0">
                  <a:pos x="14" y="2"/>
                </a:cxn>
                <a:cxn ang="0">
                  <a:pos x="15" y="4"/>
                </a:cxn>
                <a:cxn ang="0">
                  <a:pos x="16" y="8"/>
                </a:cxn>
                <a:cxn ang="0">
                  <a:pos x="15" y="10"/>
                </a:cxn>
                <a:cxn ang="0">
                  <a:pos x="17" y="13"/>
                </a:cxn>
                <a:cxn ang="0">
                  <a:pos x="19" y="14"/>
                </a:cxn>
                <a:cxn ang="0">
                  <a:pos x="19" y="16"/>
                </a:cxn>
                <a:cxn ang="0">
                  <a:pos x="21" y="18"/>
                </a:cxn>
                <a:cxn ang="0">
                  <a:pos x="21" y="19"/>
                </a:cxn>
                <a:cxn ang="0">
                  <a:pos x="19" y="21"/>
                </a:cxn>
                <a:cxn ang="0">
                  <a:pos x="19" y="22"/>
                </a:cxn>
                <a:cxn ang="0">
                  <a:pos x="18" y="23"/>
                </a:cxn>
                <a:cxn ang="0">
                  <a:pos x="16" y="24"/>
                </a:cxn>
                <a:cxn ang="0">
                  <a:pos x="16" y="24"/>
                </a:cxn>
                <a:cxn ang="0">
                  <a:pos x="16" y="24"/>
                </a:cxn>
                <a:cxn ang="0">
                  <a:pos x="13" y="24"/>
                </a:cxn>
                <a:cxn ang="0">
                  <a:pos x="11" y="22"/>
                </a:cxn>
                <a:cxn ang="0">
                  <a:pos x="9" y="21"/>
                </a:cxn>
              </a:cxnLst>
              <a:rect l="0" t="0" r="r" b="b"/>
              <a:pathLst>
                <a:path w="21" h="24">
                  <a:moveTo>
                    <a:pt x="9" y="21"/>
                  </a:moveTo>
                  <a:cubicBezTo>
                    <a:pt x="9" y="21"/>
                    <a:pt x="8" y="21"/>
                    <a:pt x="8" y="21"/>
                  </a:cubicBezTo>
                  <a:cubicBezTo>
                    <a:pt x="7" y="20"/>
                    <a:pt x="5" y="21"/>
                    <a:pt x="4" y="20"/>
                  </a:cubicBezTo>
                  <a:cubicBezTo>
                    <a:pt x="3" y="20"/>
                    <a:pt x="2" y="18"/>
                    <a:pt x="2" y="17"/>
                  </a:cubicBezTo>
                  <a:cubicBezTo>
                    <a:pt x="2" y="16"/>
                    <a:pt x="2" y="15"/>
                    <a:pt x="1" y="14"/>
                  </a:cubicBezTo>
                  <a:cubicBezTo>
                    <a:pt x="1" y="13"/>
                    <a:pt x="0" y="11"/>
                    <a:pt x="0" y="10"/>
                  </a:cubicBezTo>
                  <a:cubicBezTo>
                    <a:pt x="0" y="9"/>
                    <a:pt x="2" y="7"/>
                    <a:pt x="2" y="6"/>
                  </a:cubicBezTo>
                  <a:cubicBezTo>
                    <a:pt x="2" y="6"/>
                    <a:pt x="2" y="4"/>
                    <a:pt x="2" y="3"/>
                  </a:cubicBezTo>
                  <a:cubicBezTo>
                    <a:pt x="2" y="3"/>
                    <a:pt x="3" y="2"/>
                    <a:pt x="3" y="1"/>
                  </a:cubicBezTo>
                  <a:cubicBezTo>
                    <a:pt x="4" y="1"/>
                    <a:pt x="5" y="1"/>
                    <a:pt x="6" y="1"/>
                  </a:cubicBezTo>
                  <a:cubicBezTo>
                    <a:pt x="7" y="1"/>
                    <a:pt x="9" y="1"/>
                    <a:pt x="10" y="1"/>
                  </a:cubicBezTo>
                  <a:cubicBezTo>
                    <a:pt x="10" y="1"/>
                    <a:pt x="10" y="0"/>
                    <a:pt x="11" y="0"/>
                  </a:cubicBezTo>
                  <a:cubicBezTo>
                    <a:pt x="12" y="0"/>
                    <a:pt x="13" y="2"/>
                    <a:pt x="14" y="2"/>
                  </a:cubicBezTo>
                  <a:cubicBezTo>
                    <a:pt x="14" y="3"/>
                    <a:pt x="15" y="4"/>
                    <a:pt x="15" y="4"/>
                  </a:cubicBezTo>
                  <a:cubicBezTo>
                    <a:pt x="16" y="5"/>
                    <a:pt x="16" y="7"/>
                    <a:pt x="16" y="8"/>
                  </a:cubicBezTo>
                  <a:cubicBezTo>
                    <a:pt x="16" y="8"/>
                    <a:pt x="15" y="9"/>
                    <a:pt x="15" y="10"/>
                  </a:cubicBezTo>
                  <a:cubicBezTo>
                    <a:pt x="16" y="11"/>
                    <a:pt x="17" y="12"/>
                    <a:pt x="17" y="13"/>
                  </a:cubicBezTo>
                  <a:cubicBezTo>
                    <a:pt x="17" y="13"/>
                    <a:pt x="18" y="14"/>
                    <a:pt x="19" y="14"/>
                  </a:cubicBezTo>
                  <a:cubicBezTo>
                    <a:pt x="19" y="14"/>
                    <a:pt x="18" y="15"/>
                    <a:pt x="19" y="16"/>
                  </a:cubicBezTo>
                  <a:cubicBezTo>
                    <a:pt x="19" y="17"/>
                    <a:pt x="20" y="17"/>
                    <a:pt x="21" y="18"/>
                  </a:cubicBezTo>
                  <a:cubicBezTo>
                    <a:pt x="21" y="18"/>
                    <a:pt x="21" y="19"/>
                    <a:pt x="21" y="19"/>
                  </a:cubicBezTo>
                  <a:cubicBezTo>
                    <a:pt x="21" y="20"/>
                    <a:pt x="19" y="20"/>
                    <a:pt x="19" y="21"/>
                  </a:cubicBezTo>
                  <a:cubicBezTo>
                    <a:pt x="19" y="21"/>
                    <a:pt x="19" y="22"/>
                    <a:pt x="19" y="22"/>
                  </a:cubicBezTo>
                  <a:cubicBezTo>
                    <a:pt x="19" y="22"/>
                    <a:pt x="18" y="23"/>
                    <a:pt x="18" y="23"/>
                  </a:cubicBezTo>
                  <a:cubicBezTo>
                    <a:pt x="18" y="24"/>
                    <a:pt x="17" y="24"/>
                    <a:pt x="16" y="24"/>
                  </a:cubicBezTo>
                  <a:cubicBezTo>
                    <a:pt x="16" y="24"/>
                    <a:pt x="16" y="24"/>
                    <a:pt x="16" y="24"/>
                  </a:cubicBezTo>
                  <a:cubicBezTo>
                    <a:pt x="16" y="24"/>
                    <a:pt x="16" y="24"/>
                    <a:pt x="16" y="24"/>
                  </a:cubicBezTo>
                  <a:cubicBezTo>
                    <a:pt x="15" y="24"/>
                    <a:pt x="14" y="24"/>
                    <a:pt x="13" y="24"/>
                  </a:cubicBezTo>
                  <a:cubicBezTo>
                    <a:pt x="12" y="24"/>
                    <a:pt x="12" y="23"/>
                    <a:pt x="11" y="22"/>
                  </a:cubicBezTo>
                  <a:cubicBezTo>
                    <a:pt x="11" y="22"/>
                    <a:pt x="10" y="22"/>
                    <a:pt x="9"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40">
              <a:extLst>
                <a:ext uri="{FF2B5EF4-FFF2-40B4-BE49-F238E27FC236}">
                  <a16:creationId xmlns:a16="http://schemas.microsoft.com/office/drawing/2014/main" id="{39A73F1A-ED50-4ACA-8A38-3CE1778F92F2}"/>
                </a:ext>
              </a:extLst>
            </p:cNvPr>
            <p:cNvSpPr>
              <a:spLocks/>
            </p:cNvSpPr>
            <p:nvPr/>
          </p:nvSpPr>
          <p:spPr bwMode="auto">
            <a:xfrm>
              <a:off x="7421853" y="3416524"/>
              <a:ext cx="267001" cy="134748"/>
            </a:xfrm>
            <a:custGeom>
              <a:avLst/>
              <a:gdLst/>
              <a:ahLst/>
              <a:cxnLst>
                <a:cxn ang="0">
                  <a:pos x="15" y="2"/>
                </a:cxn>
                <a:cxn ang="0">
                  <a:pos x="17" y="0"/>
                </a:cxn>
                <a:cxn ang="0">
                  <a:pos x="22" y="2"/>
                </a:cxn>
                <a:cxn ang="0">
                  <a:pos x="25" y="4"/>
                </a:cxn>
                <a:cxn ang="0">
                  <a:pos x="29" y="4"/>
                </a:cxn>
                <a:cxn ang="0">
                  <a:pos x="34" y="4"/>
                </a:cxn>
                <a:cxn ang="0">
                  <a:pos x="40" y="4"/>
                </a:cxn>
                <a:cxn ang="0">
                  <a:pos x="44" y="3"/>
                </a:cxn>
                <a:cxn ang="0">
                  <a:pos x="48" y="5"/>
                </a:cxn>
                <a:cxn ang="0">
                  <a:pos x="53" y="5"/>
                </a:cxn>
                <a:cxn ang="0">
                  <a:pos x="62" y="12"/>
                </a:cxn>
                <a:cxn ang="0">
                  <a:pos x="67" y="15"/>
                </a:cxn>
                <a:cxn ang="0">
                  <a:pos x="71" y="15"/>
                </a:cxn>
                <a:cxn ang="0">
                  <a:pos x="75" y="18"/>
                </a:cxn>
                <a:cxn ang="0">
                  <a:pos x="81" y="18"/>
                </a:cxn>
                <a:cxn ang="0">
                  <a:pos x="90" y="21"/>
                </a:cxn>
                <a:cxn ang="0">
                  <a:pos x="87" y="24"/>
                </a:cxn>
                <a:cxn ang="0">
                  <a:pos x="84" y="30"/>
                </a:cxn>
                <a:cxn ang="0">
                  <a:pos x="85" y="36"/>
                </a:cxn>
                <a:cxn ang="0">
                  <a:pos x="81" y="38"/>
                </a:cxn>
                <a:cxn ang="0">
                  <a:pos x="78" y="36"/>
                </a:cxn>
                <a:cxn ang="0">
                  <a:pos x="72" y="39"/>
                </a:cxn>
                <a:cxn ang="0">
                  <a:pos x="66" y="40"/>
                </a:cxn>
                <a:cxn ang="0">
                  <a:pos x="60" y="38"/>
                </a:cxn>
                <a:cxn ang="0">
                  <a:pos x="57" y="41"/>
                </a:cxn>
                <a:cxn ang="0">
                  <a:pos x="52" y="40"/>
                </a:cxn>
                <a:cxn ang="0">
                  <a:pos x="47" y="37"/>
                </a:cxn>
                <a:cxn ang="0">
                  <a:pos x="43" y="39"/>
                </a:cxn>
                <a:cxn ang="0">
                  <a:pos x="39" y="39"/>
                </a:cxn>
                <a:cxn ang="0">
                  <a:pos x="42" y="37"/>
                </a:cxn>
                <a:cxn ang="0">
                  <a:pos x="44" y="34"/>
                </a:cxn>
                <a:cxn ang="0">
                  <a:pos x="42" y="31"/>
                </a:cxn>
                <a:cxn ang="0">
                  <a:pos x="40" y="28"/>
                </a:cxn>
                <a:cxn ang="0">
                  <a:pos x="39" y="23"/>
                </a:cxn>
                <a:cxn ang="0">
                  <a:pos x="37" y="17"/>
                </a:cxn>
                <a:cxn ang="0">
                  <a:pos x="33" y="16"/>
                </a:cxn>
                <a:cxn ang="0">
                  <a:pos x="26" y="16"/>
                </a:cxn>
                <a:cxn ang="0">
                  <a:pos x="25" y="21"/>
                </a:cxn>
                <a:cxn ang="0">
                  <a:pos x="24" y="29"/>
                </a:cxn>
                <a:cxn ang="0">
                  <a:pos x="27" y="35"/>
                </a:cxn>
                <a:cxn ang="0">
                  <a:pos x="32" y="36"/>
                </a:cxn>
                <a:cxn ang="0">
                  <a:pos x="29" y="39"/>
                </a:cxn>
                <a:cxn ang="0">
                  <a:pos x="26" y="42"/>
                </a:cxn>
                <a:cxn ang="0">
                  <a:pos x="22" y="43"/>
                </a:cxn>
                <a:cxn ang="0">
                  <a:pos x="20" y="46"/>
                </a:cxn>
                <a:cxn ang="0">
                  <a:pos x="14" y="46"/>
                </a:cxn>
                <a:cxn ang="0">
                  <a:pos x="12" y="42"/>
                </a:cxn>
                <a:cxn ang="0">
                  <a:pos x="12" y="39"/>
                </a:cxn>
                <a:cxn ang="0">
                  <a:pos x="9" y="41"/>
                </a:cxn>
                <a:cxn ang="0">
                  <a:pos x="5" y="42"/>
                </a:cxn>
                <a:cxn ang="0">
                  <a:pos x="2" y="40"/>
                </a:cxn>
                <a:cxn ang="0">
                  <a:pos x="2" y="38"/>
                </a:cxn>
                <a:cxn ang="0">
                  <a:pos x="4" y="33"/>
                </a:cxn>
                <a:cxn ang="0">
                  <a:pos x="0" y="29"/>
                </a:cxn>
                <a:cxn ang="0">
                  <a:pos x="2" y="22"/>
                </a:cxn>
                <a:cxn ang="0">
                  <a:pos x="5" y="18"/>
                </a:cxn>
                <a:cxn ang="0">
                  <a:pos x="6" y="13"/>
                </a:cxn>
                <a:cxn ang="0">
                  <a:pos x="4" y="9"/>
                </a:cxn>
                <a:cxn ang="0">
                  <a:pos x="5" y="6"/>
                </a:cxn>
                <a:cxn ang="0">
                  <a:pos x="9" y="3"/>
                </a:cxn>
                <a:cxn ang="0">
                  <a:pos x="13" y="1"/>
                </a:cxn>
              </a:cxnLst>
              <a:rect l="0" t="0" r="r" b="b"/>
              <a:pathLst>
                <a:path w="90" h="46">
                  <a:moveTo>
                    <a:pt x="14" y="1"/>
                  </a:moveTo>
                  <a:cubicBezTo>
                    <a:pt x="14" y="2"/>
                    <a:pt x="14" y="2"/>
                    <a:pt x="15" y="2"/>
                  </a:cubicBezTo>
                  <a:cubicBezTo>
                    <a:pt x="15" y="3"/>
                    <a:pt x="16" y="3"/>
                    <a:pt x="17" y="3"/>
                  </a:cubicBezTo>
                  <a:cubicBezTo>
                    <a:pt x="17" y="3"/>
                    <a:pt x="17" y="1"/>
                    <a:pt x="17" y="0"/>
                  </a:cubicBezTo>
                  <a:cubicBezTo>
                    <a:pt x="18" y="0"/>
                    <a:pt x="18" y="0"/>
                    <a:pt x="19" y="0"/>
                  </a:cubicBezTo>
                  <a:cubicBezTo>
                    <a:pt x="20" y="0"/>
                    <a:pt x="21" y="1"/>
                    <a:pt x="22" y="2"/>
                  </a:cubicBezTo>
                  <a:cubicBezTo>
                    <a:pt x="22" y="2"/>
                    <a:pt x="23" y="3"/>
                    <a:pt x="23" y="3"/>
                  </a:cubicBezTo>
                  <a:cubicBezTo>
                    <a:pt x="24" y="3"/>
                    <a:pt x="25" y="4"/>
                    <a:pt x="25" y="4"/>
                  </a:cubicBezTo>
                  <a:cubicBezTo>
                    <a:pt x="26" y="3"/>
                    <a:pt x="26" y="3"/>
                    <a:pt x="26" y="3"/>
                  </a:cubicBezTo>
                  <a:cubicBezTo>
                    <a:pt x="27" y="3"/>
                    <a:pt x="28" y="4"/>
                    <a:pt x="29" y="4"/>
                  </a:cubicBezTo>
                  <a:cubicBezTo>
                    <a:pt x="30" y="4"/>
                    <a:pt x="31" y="4"/>
                    <a:pt x="32" y="4"/>
                  </a:cubicBezTo>
                  <a:cubicBezTo>
                    <a:pt x="32" y="4"/>
                    <a:pt x="34" y="4"/>
                    <a:pt x="34" y="4"/>
                  </a:cubicBezTo>
                  <a:cubicBezTo>
                    <a:pt x="35" y="5"/>
                    <a:pt x="37" y="5"/>
                    <a:pt x="38" y="4"/>
                  </a:cubicBezTo>
                  <a:cubicBezTo>
                    <a:pt x="38" y="4"/>
                    <a:pt x="39" y="4"/>
                    <a:pt x="40" y="4"/>
                  </a:cubicBezTo>
                  <a:cubicBezTo>
                    <a:pt x="40" y="3"/>
                    <a:pt x="42" y="3"/>
                    <a:pt x="43" y="2"/>
                  </a:cubicBezTo>
                  <a:cubicBezTo>
                    <a:pt x="44" y="3"/>
                    <a:pt x="44" y="3"/>
                    <a:pt x="44" y="3"/>
                  </a:cubicBezTo>
                  <a:cubicBezTo>
                    <a:pt x="44" y="3"/>
                    <a:pt x="45" y="4"/>
                    <a:pt x="45" y="4"/>
                  </a:cubicBezTo>
                  <a:cubicBezTo>
                    <a:pt x="46" y="4"/>
                    <a:pt x="47" y="5"/>
                    <a:pt x="48" y="5"/>
                  </a:cubicBezTo>
                  <a:cubicBezTo>
                    <a:pt x="49" y="5"/>
                    <a:pt x="50" y="4"/>
                    <a:pt x="51" y="4"/>
                  </a:cubicBezTo>
                  <a:cubicBezTo>
                    <a:pt x="51" y="4"/>
                    <a:pt x="53" y="5"/>
                    <a:pt x="53" y="5"/>
                  </a:cubicBezTo>
                  <a:cubicBezTo>
                    <a:pt x="55" y="6"/>
                    <a:pt x="56" y="8"/>
                    <a:pt x="57" y="9"/>
                  </a:cubicBezTo>
                  <a:cubicBezTo>
                    <a:pt x="58" y="10"/>
                    <a:pt x="60" y="11"/>
                    <a:pt x="62" y="12"/>
                  </a:cubicBezTo>
                  <a:cubicBezTo>
                    <a:pt x="62" y="13"/>
                    <a:pt x="63" y="14"/>
                    <a:pt x="64" y="14"/>
                  </a:cubicBezTo>
                  <a:cubicBezTo>
                    <a:pt x="65" y="15"/>
                    <a:pt x="67" y="15"/>
                    <a:pt x="67" y="15"/>
                  </a:cubicBezTo>
                  <a:cubicBezTo>
                    <a:pt x="68" y="15"/>
                    <a:pt x="69" y="14"/>
                    <a:pt x="70" y="14"/>
                  </a:cubicBezTo>
                  <a:cubicBezTo>
                    <a:pt x="70" y="14"/>
                    <a:pt x="71" y="15"/>
                    <a:pt x="71" y="15"/>
                  </a:cubicBezTo>
                  <a:cubicBezTo>
                    <a:pt x="72" y="15"/>
                    <a:pt x="73" y="16"/>
                    <a:pt x="73" y="17"/>
                  </a:cubicBezTo>
                  <a:cubicBezTo>
                    <a:pt x="73" y="17"/>
                    <a:pt x="75" y="18"/>
                    <a:pt x="75" y="18"/>
                  </a:cubicBezTo>
                  <a:cubicBezTo>
                    <a:pt x="76" y="18"/>
                    <a:pt x="77" y="18"/>
                    <a:pt x="78" y="18"/>
                  </a:cubicBezTo>
                  <a:cubicBezTo>
                    <a:pt x="79" y="18"/>
                    <a:pt x="80" y="18"/>
                    <a:pt x="81" y="18"/>
                  </a:cubicBezTo>
                  <a:cubicBezTo>
                    <a:pt x="83" y="18"/>
                    <a:pt x="86" y="19"/>
                    <a:pt x="88" y="20"/>
                  </a:cubicBezTo>
                  <a:cubicBezTo>
                    <a:pt x="88" y="20"/>
                    <a:pt x="89" y="21"/>
                    <a:pt x="90" y="21"/>
                  </a:cubicBezTo>
                  <a:cubicBezTo>
                    <a:pt x="90" y="22"/>
                    <a:pt x="90" y="23"/>
                    <a:pt x="89" y="23"/>
                  </a:cubicBezTo>
                  <a:cubicBezTo>
                    <a:pt x="89" y="24"/>
                    <a:pt x="87" y="24"/>
                    <a:pt x="87" y="24"/>
                  </a:cubicBezTo>
                  <a:cubicBezTo>
                    <a:pt x="86" y="25"/>
                    <a:pt x="86" y="26"/>
                    <a:pt x="85" y="26"/>
                  </a:cubicBezTo>
                  <a:cubicBezTo>
                    <a:pt x="85" y="27"/>
                    <a:pt x="84" y="29"/>
                    <a:pt x="84" y="30"/>
                  </a:cubicBezTo>
                  <a:cubicBezTo>
                    <a:pt x="84" y="31"/>
                    <a:pt x="85" y="32"/>
                    <a:pt x="85" y="33"/>
                  </a:cubicBezTo>
                  <a:cubicBezTo>
                    <a:pt x="86" y="34"/>
                    <a:pt x="85" y="35"/>
                    <a:pt x="85" y="36"/>
                  </a:cubicBezTo>
                  <a:cubicBezTo>
                    <a:pt x="85" y="37"/>
                    <a:pt x="85" y="38"/>
                    <a:pt x="84" y="38"/>
                  </a:cubicBezTo>
                  <a:cubicBezTo>
                    <a:pt x="84" y="38"/>
                    <a:pt x="82" y="38"/>
                    <a:pt x="81" y="38"/>
                  </a:cubicBezTo>
                  <a:cubicBezTo>
                    <a:pt x="80" y="38"/>
                    <a:pt x="80" y="37"/>
                    <a:pt x="80" y="37"/>
                  </a:cubicBezTo>
                  <a:cubicBezTo>
                    <a:pt x="79" y="37"/>
                    <a:pt x="78" y="36"/>
                    <a:pt x="78" y="36"/>
                  </a:cubicBezTo>
                  <a:cubicBezTo>
                    <a:pt x="77" y="36"/>
                    <a:pt x="76" y="38"/>
                    <a:pt x="76" y="38"/>
                  </a:cubicBezTo>
                  <a:cubicBezTo>
                    <a:pt x="75" y="39"/>
                    <a:pt x="73" y="38"/>
                    <a:pt x="72" y="39"/>
                  </a:cubicBezTo>
                  <a:cubicBezTo>
                    <a:pt x="72" y="39"/>
                    <a:pt x="71" y="40"/>
                    <a:pt x="70" y="40"/>
                  </a:cubicBezTo>
                  <a:cubicBezTo>
                    <a:pt x="69" y="40"/>
                    <a:pt x="67" y="40"/>
                    <a:pt x="66" y="40"/>
                  </a:cubicBezTo>
                  <a:cubicBezTo>
                    <a:pt x="65" y="39"/>
                    <a:pt x="64" y="38"/>
                    <a:pt x="63" y="38"/>
                  </a:cubicBezTo>
                  <a:cubicBezTo>
                    <a:pt x="62" y="38"/>
                    <a:pt x="61" y="37"/>
                    <a:pt x="60" y="38"/>
                  </a:cubicBezTo>
                  <a:cubicBezTo>
                    <a:pt x="60" y="38"/>
                    <a:pt x="59" y="39"/>
                    <a:pt x="59" y="40"/>
                  </a:cubicBezTo>
                  <a:cubicBezTo>
                    <a:pt x="58" y="40"/>
                    <a:pt x="57" y="41"/>
                    <a:pt x="57" y="41"/>
                  </a:cubicBezTo>
                  <a:cubicBezTo>
                    <a:pt x="56" y="41"/>
                    <a:pt x="55" y="41"/>
                    <a:pt x="54" y="41"/>
                  </a:cubicBezTo>
                  <a:cubicBezTo>
                    <a:pt x="54" y="41"/>
                    <a:pt x="52" y="41"/>
                    <a:pt x="52" y="40"/>
                  </a:cubicBezTo>
                  <a:cubicBezTo>
                    <a:pt x="51" y="40"/>
                    <a:pt x="51" y="38"/>
                    <a:pt x="50" y="37"/>
                  </a:cubicBezTo>
                  <a:cubicBezTo>
                    <a:pt x="50" y="37"/>
                    <a:pt x="48" y="37"/>
                    <a:pt x="47" y="37"/>
                  </a:cubicBezTo>
                  <a:cubicBezTo>
                    <a:pt x="47" y="38"/>
                    <a:pt x="47" y="39"/>
                    <a:pt x="46" y="39"/>
                  </a:cubicBezTo>
                  <a:cubicBezTo>
                    <a:pt x="45" y="39"/>
                    <a:pt x="44" y="39"/>
                    <a:pt x="43" y="39"/>
                  </a:cubicBezTo>
                  <a:cubicBezTo>
                    <a:pt x="42" y="39"/>
                    <a:pt x="39" y="39"/>
                    <a:pt x="39" y="39"/>
                  </a:cubicBezTo>
                  <a:cubicBezTo>
                    <a:pt x="39" y="39"/>
                    <a:pt x="39" y="39"/>
                    <a:pt x="39" y="39"/>
                  </a:cubicBezTo>
                  <a:cubicBezTo>
                    <a:pt x="40" y="39"/>
                    <a:pt x="41" y="39"/>
                    <a:pt x="41" y="38"/>
                  </a:cubicBezTo>
                  <a:cubicBezTo>
                    <a:pt x="41" y="38"/>
                    <a:pt x="42" y="37"/>
                    <a:pt x="42" y="37"/>
                  </a:cubicBezTo>
                  <a:cubicBezTo>
                    <a:pt x="42" y="37"/>
                    <a:pt x="42" y="36"/>
                    <a:pt x="42" y="36"/>
                  </a:cubicBezTo>
                  <a:cubicBezTo>
                    <a:pt x="42" y="35"/>
                    <a:pt x="44" y="35"/>
                    <a:pt x="44" y="34"/>
                  </a:cubicBezTo>
                  <a:cubicBezTo>
                    <a:pt x="44" y="34"/>
                    <a:pt x="44" y="33"/>
                    <a:pt x="44" y="33"/>
                  </a:cubicBezTo>
                  <a:cubicBezTo>
                    <a:pt x="43" y="32"/>
                    <a:pt x="42" y="32"/>
                    <a:pt x="42" y="31"/>
                  </a:cubicBezTo>
                  <a:cubicBezTo>
                    <a:pt x="41" y="30"/>
                    <a:pt x="42" y="29"/>
                    <a:pt x="42" y="29"/>
                  </a:cubicBezTo>
                  <a:cubicBezTo>
                    <a:pt x="41" y="29"/>
                    <a:pt x="40" y="28"/>
                    <a:pt x="40" y="28"/>
                  </a:cubicBezTo>
                  <a:cubicBezTo>
                    <a:pt x="40" y="27"/>
                    <a:pt x="39" y="26"/>
                    <a:pt x="38" y="25"/>
                  </a:cubicBezTo>
                  <a:cubicBezTo>
                    <a:pt x="38" y="24"/>
                    <a:pt x="39" y="23"/>
                    <a:pt x="39" y="23"/>
                  </a:cubicBezTo>
                  <a:cubicBezTo>
                    <a:pt x="39" y="22"/>
                    <a:pt x="39" y="20"/>
                    <a:pt x="38" y="19"/>
                  </a:cubicBezTo>
                  <a:cubicBezTo>
                    <a:pt x="38" y="19"/>
                    <a:pt x="37" y="18"/>
                    <a:pt x="37" y="17"/>
                  </a:cubicBezTo>
                  <a:cubicBezTo>
                    <a:pt x="36" y="17"/>
                    <a:pt x="35" y="15"/>
                    <a:pt x="34" y="15"/>
                  </a:cubicBezTo>
                  <a:cubicBezTo>
                    <a:pt x="33" y="15"/>
                    <a:pt x="33" y="16"/>
                    <a:pt x="33" y="16"/>
                  </a:cubicBezTo>
                  <a:cubicBezTo>
                    <a:pt x="32" y="16"/>
                    <a:pt x="30" y="16"/>
                    <a:pt x="29" y="16"/>
                  </a:cubicBezTo>
                  <a:cubicBezTo>
                    <a:pt x="28" y="16"/>
                    <a:pt x="27" y="16"/>
                    <a:pt x="26" y="16"/>
                  </a:cubicBezTo>
                  <a:cubicBezTo>
                    <a:pt x="26" y="17"/>
                    <a:pt x="25" y="18"/>
                    <a:pt x="25" y="18"/>
                  </a:cubicBezTo>
                  <a:cubicBezTo>
                    <a:pt x="25" y="19"/>
                    <a:pt x="25" y="21"/>
                    <a:pt x="25" y="21"/>
                  </a:cubicBezTo>
                  <a:cubicBezTo>
                    <a:pt x="25" y="22"/>
                    <a:pt x="23" y="24"/>
                    <a:pt x="23" y="25"/>
                  </a:cubicBezTo>
                  <a:cubicBezTo>
                    <a:pt x="23" y="26"/>
                    <a:pt x="24" y="28"/>
                    <a:pt x="24" y="29"/>
                  </a:cubicBezTo>
                  <a:cubicBezTo>
                    <a:pt x="25" y="30"/>
                    <a:pt x="25" y="31"/>
                    <a:pt x="25" y="32"/>
                  </a:cubicBezTo>
                  <a:cubicBezTo>
                    <a:pt x="25" y="33"/>
                    <a:pt x="26" y="35"/>
                    <a:pt x="27" y="35"/>
                  </a:cubicBezTo>
                  <a:cubicBezTo>
                    <a:pt x="28" y="36"/>
                    <a:pt x="30" y="35"/>
                    <a:pt x="31" y="36"/>
                  </a:cubicBezTo>
                  <a:cubicBezTo>
                    <a:pt x="31" y="36"/>
                    <a:pt x="32" y="36"/>
                    <a:pt x="32" y="36"/>
                  </a:cubicBezTo>
                  <a:cubicBezTo>
                    <a:pt x="32" y="37"/>
                    <a:pt x="31" y="38"/>
                    <a:pt x="30" y="38"/>
                  </a:cubicBezTo>
                  <a:cubicBezTo>
                    <a:pt x="30" y="38"/>
                    <a:pt x="29" y="39"/>
                    <a:pt x="29" y="39"/>
                  </a:cubicBezTo>
                  <a:cubicBezTo>
                    <a:pt x="29" y="40"/>
                    <a:pt x="28" y="41"/>
                    <a:pt x="28" y="41"/>
                  </a:cubicBezTo>
                  <a:cubicBezTo>
                    <a:pt x="27" y="42"/>
                    <a:pt x="26" y="42"/>
                    <a:pt x="26" y="42"/>
                  </a:cubicBezTo>
                  <a:cubicBezTo>
                    <a:pt x="25" y="43"/>
                    <a:pt x="24" y="42"/>
                    <a:pt x="23" y="43"/>
                  </a:cubicBezTo>
                  <a:cubicBezTo>
                    <a:pt x="23" y="43"/>
                    <a:pt x="22" y="43"/>
                    <a:pt x="22" y="43"/>
                  </a:cubicBezTo>
                  <a:cubicBezTo>
                    <a:pt x="22" y="44"/>
                    <a:pt x="22" y="45"/>
                    <a:pt x="22" y="46"/>
                  </a:cubicBezTo>
                  <a:cubicBezTo>
                    <a:pt x="22" y="46"/>
                    <a:pt x="20" y="46"/>
                    <a:pt x="20" y="46"/>
                  </a:cubicBezTo>
                  <a:cubicBezTo>
                    <a:pt x="19" y="46"/>
                    <a:pt x="17" y="46"/>
                    <a:pt x="16" y="46"/>
                  </a:cubicBezTo>
                  <a:cubicBezTo>
                    <a:pt x="15" y="46"/>
                    <a:pt x="14" y="46"/>
                    <a:pt x="14" y="46"/>
                  </a:cubicBezTo>
                  <a:cubicBezTo>
                    <a:pt x="13" y="45"/>
                    <a:pt x="12" y="44"/>
                    <a:pt x="12" y="44"/>
                  </a:cubicBezTo>
                  <a:cubicBezTo>
                    <a:pt x="12" y="44"/>
                    <a:pt x="12" y="43"/>
                    <a:pt x="12" y="42"/>
                  </a:cubicBezTo>
                  <a:cubicBezTo>
                    <a:pt x="12" y="42"/>
                    <a:pt x="13" y="41"/>
                    <a:pt x="13" y="40"/>
                  </a:cubicBezTo>
                  <a:cubicBezTo>
                    <a:pt x="13" y="40"/>
                    <a:pt x="12" y="39"/>
                    <a:pt x="12" y="39"/>
                  </a:cubicBezTo>
                  <a:cubicBezTo>
                    <a:pt x="11" y="39"/>
                    <a:pt x="11" y="40"/>
                    <a:pt x="11" y="40"/>
                  </a:cubicBezTo>
                  <a:cubicBezTo>
                    <a:pt x="10" y="40"/>
                    <a:pt x="10" y="41"/>
                    <a:pt x="9" y="41"/>
                  </a:cubicBezTo>
                  <a:cubicBezTo>
                    <a:pt x="9" y="42"/>
                    <a:pt x="8" y="41"/>
                    <a:pt x="8" y="41"/>
                  </a:cubicBezTo>
                  <a:cubicBezTo>
                    <a:pt x="7" y="41"/>
                    <a:pt x="6" y="42"/>
                    <a:pt x="5" y="42"/>
                  </a:cubicBezTo>
                  <a:cubicBezTo>
                    <a:pt x="5" y="42"/>
                    <a:pt x="4" y="42"/>
                    <a:pt x="3" y="41"/>
                  </a:cubicBezTo>
                  <a:cubicBezTo>
                    <a:pt x="3" y="41"/>
                    <a:pt x="2" y="40"/>
                    <a:pt x="2" y="40"/>
                  </a:cubicBezTo>
                  <a:cubicBezTo>
                    <a:pt x="2" y="40"/>
                    <a:pt x="2" y="40"/>
                    <a:pt x="1" y="40"/>
                  </a:cubicBezTo>
                  <a:cubicBezTo>
                    <a:pt x="1" y="39"/>
                    <a:pt x="1" y="38"/>
                    <a:pt x="2" y="38"/>
                  </a:cubicBezTo>
                  <a:cubicBezTo>
                    <a:pt x="2" y="37"/>
                    <a:pt x="2" y="36"/>
                    <a:pt x="2" y="36"/>
                  </a:cubicBezTo>
                  <a:cubicBezTo>
                    <a:pt x="3" y="35"/>
                    <a:pt x="4" y="34"/>
                    <a:pt x="4" y="33"/>
                  </a:cubicBezTo>
                  <a:cubicBezTo>
                    <a:pt x="4" y="32"/>
                    <a:pt x="3" y="31"/>
                    <a:pt x="3" y="30"/>
                  </a:cubicBezTo>
                  <a:cubicBezTo>
                    <a:pt x="2" y="30"/>
                    <a:pt x="0" y="29"/>
                    <a:pt x="0" y="29"/>
                  </a:cubicBezTo>
                  <a:cubicBezTo>
                    <a:pt x="0" y="28"/>
                    <a:pt x="0" y="26"/>
                    <a:pt x="0" y="25"/>
                  </a:cubicBezTo>
                  <a:cubicBezTo>
                    <a:pt x="0" y="24"/>
                    <a:pt x="1" y="23"/>
                    <a:pt x="2" y="22"/>
                  </a:cubicBezTo>
                  <a:cubicBezTo>
                    <a:pt x="2" y="22"/>
                    <a:pt x="3" y="21"/>
                    <a:pt x="4" y="20"/>
                  </a:cubicBezTo>
                  <a:cubicBezTo>
                    <a:pt x="4" y="19"/>
                    <a:pt x="5" y="18"/>
                    <a:pt x="5" y="18"/>
                  </a:cubicBezTo>
                  <a:cubicBezTo>
                    <a:pt x="5" y="17"/>
                    <a:pt x="4" y="15"/>
                    <a:pt x="5" y="15"/>
                  </a:cubicBezTo>
                  <a:cubicBezTo>
                    <a:pt x="5" y="14"/>
                    <a:pt x="6" y="14"/>
                    <a:pt x="6" y="13"/>
                  </a:cubicBezTo>
                  <a:cubicBezTo>
                    <a:pt x="6" y="13"/>
                    <a:pt x="6" y="11"/>
                    <a:pt x="6" y="10"/>
                  </a:cubicBezTo>
                  <a:cubicBezTo>
                    <a:pt x="5" y="10"/>
                    <a:pt x="5" y="9"/>
                    <a:pt x="4" y="9"/>
                  </a:cubicBezTo>
                  <a:cubicBezTo>
                    <a:pt x="4" y="9"/>
                    <a:pt x="4" y="9"/>
                    <a:pt x="4" y="8"/>
                  </a:cubicBezTo>
                  <a:cubicBezTo>
                    <a:pt x="4" y="8"/>
                    <a:pt x="4" y="7"/>
                    <a:pt x="5" y="6"/>
                  </a:cubicBezTo>
                  <a:cubicBezTo>
                    <a:pt x="5" y="6"/>
                    <a:pt x="6" y="6"/>
                    <a:pt x="7" y="5"/>
                  </a:cubicBezTo>
                  <a:cubicBezTo>
                    <a:pt x="8" y="5"/>
                    <a:pt x="8" y="3"/>
                    <a:pt x="9" y="3"/>
                  </a:cubicBezTo>
                  <a:cubicBezTo>
                    <a:pt x="9" y="2"/>
                    <a:pt x="10" y="1"/>
                    <a:pt x="11" y="1"/>
                  </a:cubicBezTo>
                  <a:cubicBezTo>
                    <a:pt x="11" y="1"/>
                    <a:pt x="13" y="1"/>
                    <a:pt x="13" y="1"/>
                  </a:cubicBezTo>
                  <a:cubicBezTo>
                    <a:pt x="13" y="1"/>
                    <a:pt x="13" y="1"/>
                    <a:pt x="14"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41">
              <a:extLst>
                <a:ext uri="{FF2B5EF4-FFF2-40B4-BE49-F238E27FC236}">
                  <a16:creationId xmlns:a16="http://schemas.microsoft.com/office/drawing/2014/main" id="{EAFF63D6-E62D-49BB-9541-0F1E2DEFB2AC}"/>
                </a:ext>
              </a:extLst>
            </p:cNvPr>
            <p:cNvSpPr>
              <a:spLocks/>
            </p:cNvSpPr>
            <p:nvPr/>
          </p:nvSpPr>
          <p:spPr bwMode="auto">
            <a:xfrm>
              <a:off x="7594030" y="3738420"/>
              <a:ext cx="511543" cy="396758"/>
            </a:xfrm>
            <a:custGeom>
              <a:avLst/>
              <a:gdLst/>
              <a:ahLst/>
              <a:cxnLst>
                <a:cxn ang="0">
                  <a:pos x="0" y="122"/>
                </a:cxn>
                <a:cxn ang="0">
                  <a:pos x="4" y="115"/>
                </a:cxn>
                <a:cxn ang="0">
                  <a:pos x="18" y="113"/>
                </a:cxn>
                <a:cxn ang="0">
                  <a:pos x="22" y="108"/>
                </a:cxn>
                <a:cxn ang="0">
                  <a:pos x="18" y="101"/>
                </a:cxn>
                <a:cxn ang="0">
                  <a:pos x="22" y="93"/>
                </a:cxn>
                <a:cxn ang="0">
                  <a:pos x="20" y="83"/>
                </a:cxn>
                <a:cxn ang="0">
                  <a:pos x="18" y="70"/>
                </a:cxn>
                <a:cxn ang="0">
                  <a:pos x="20" y="64"/>
                </a:cxn>
                <a:cxn ang="0">
                  <a:pos x="21" y="53"/>
                </a:cxn>
                <a:cxn ang="0">
                  <a:pos x="27" y="43"/>
                </a:cxn>
                <a:cxn ang="0">
                  <a:pos x="35" y="39"/>
                </a:cxn>
                <a:cxn ang="0">
                  <a:pos x="41" y="38"/>
                </a:cxn>
                <a:cxn ang="0">
                  <a:pos x="48" y="41"/>
                </a:cxn>
                <a:cxn ang="0">
                  <a:pos x="54" y="34"/>
                </a:cxn>
                <a:cxn ang="0">
                  <a:pos x="59" y="29"/>
                </a:cxn>
                <a:cxn ang="0">
                  <a:pos x="61" y="25"/>
                </a:cxn>
                <a:cxn ang="0">
                  <a:pos x="70" y="22"/>
                </a:cxn>
                <a:cxn ang="0">
                  <a:pos x="85" y="11"/>
                </a:cxn>
                <a:cxn ang="0">
                  <a:pos x="88" y="6"/>
                </a:cxn>
                <a:cxn ang="0">
                  <a:pos x="92" y="0"/>
                </a:cxn>
                <a:cxn ang="0">
                  <a:pos x="98" y="4"/>
                </a:cxn>
                <a:cxn ang="0">
                  <a:pos x="112" y="7"/>
                </a:cxn>
                <a:cxn ang="0">
                  <a:pos x="119" y="2"/>
                </a:cxn>
                <a:cxn ang="0">
                  <a:pos x="135" y="10"/>
                </a:cxn>
                <a:cxn ang="0">
                  <a:pos x="126" y="13"/>
                </a:cxn>
                <a:cxn ang="0">
                  <a:pos x="119" y="34"/>
                </a:cxn>
                <a:cxn ang="0">
                  <a:pos x="134" y="69"/>
                </a:cxn>
                <a:cxn ang="0">
                  <a:pos x="154" y="93"/>
                </a:cxn>
                <a:cxn ang="0">
                  <a:pos x="172" y="119"/>
                </a:cxn>
                <a:cxn ang="0">
                  <a:pos x="170" y="133"/>
                </a:cxn>
                <a:cxn ang="0">
                  <a:pos x="170" y="129"/>
                </a:cxn>
                <a:cxn ang="0">
                  <a:pos x="165" y="119"/>
                </a:cxn>
                <a:cxn ang="0">
                  <a:pos x="144" y="120"/>
                </a:cxn>
                <a:cxn ang="0">
                  <a:pos x="125" y="112"/>
                </a:cxn>
                <a:cxn ang="0">
                  <a:pos x="117" y="101"/>
                </a:cxn>
                <a:cxn ang="0">
                  <a:pos x="115" y="94"/>
                </a:cxn>
                <a:cxn ang="0">
                  <a:pos x="110" y="87"/>
                </a:cxn>
                <a:cxn ang="0">
                  <a:pos x="103" y="80"/>
                </a:cxn>
                <a:cxn ang="0">
                  <a:pos x="96" y="84"/>
                </a:cxn>
                <a:cxn ang="0">
                  <a:pos x="91" y="92"/>
                </a:cxn>
                <a:cxn ang="0">
                  <a:pos x="93" y="103"/>
                </a:cxn>
                <a:cxn ang="0">
                  <a:pos x="85" y="107"/>
                </a:cxn>
                <a:cxn ang="0">
                  <a:pos x="74" y="109"/>
                </a:cxn>
                <a:cxn ang="0">
                  <a:pos x="62" y="106"/>
                </a:cxn>
                <a:cxn ang="0">
                  <a:pos x="56" y="110"/>
                </a:cxn>
                <a:cxn ang="0">
                  <a:pos x="46" y="112"/>
                </a:cxn>
                <a:cxn ang="0">
                  <a:pos x="48" y="113"/>
                </a:cxn>
                <a:cxn ang="0">
                  <a:pos x="55" y="116"/>
                </a:cxn>
                <a:cxn ang="0">
                  <a:pos x="45" y="122"/>
                </a:cxn>
                <a:cxn ang="0">
                  <a:pos x="33" y="127"/>
                </a:cxn>
                <a:cxn ang="0">
                  <a:pos x="23" y="124"/>
                </a:cxn>
                <a:cxn ang="0">
                  <a:pos x="14" y="123"/>
                </a:cxn>
                <a:cxn ang="0">
                  <a:pos x="5" y="124"/>
                </a:cxn>
              </a:cxnLst>
              <a:rect l="0" t="0" r="r" b="b"/>
              <a:pathLst>
                <a:path w="173" h="134">
                  <a:moveTo>
                    <a:pt x="5" y="124"/>
                  </a:moveTo>
                  <a:cubicBezTo>
                    <a:pt x="5" y="124"/>
                    <a:pt x="4" y="123"/>
                    <a:pt x="3" y="123"/>
                  </a:cubicBezTo>
                  <a:cubicBezTo>
                    <a:pt x="3" y="123"/>
                    <a:pt x="2" y="123"/>
                    <a:pt x="1" y="122"/>
                  </a:cubicBezTo>
                  <a:cubicBezTo>
                    <a:pt x="1" y="122"/>
                    <a:pt x="0" y="122"/>
                    <a:pt x="0" y="122"/>
                  </a:cubicBezTo>
                  <a:cubicBezTo>
                    <a:pt x="0" y="121"/>
                    <a:pt x="1" y="121"/>
                    <a:pt x="1" y="120"/>
                  </a:cubicBezTo>
                  <a:cubicBezTo>
                    <a:pt x="1" y="120"/>
                    <a:pt x="2" y="120"/>
                    <a:pt x="2" y="119"/>
                  </a:cubicBezTo>
                  <a:cubicBezTo>
                    <a:pt x="2" y="119"/>
                    <a:pt x="3" y="118"/>
                    <a:pt x="4" y="117"/>
                  </a:cubicBezTo>
                  <a:cubicBezTo>
                    <a:pt x="4" y="117"/>
                    <a:pt x="4" y="116"/>
                    <a:pt x="4" y="115"/>
                  </a:cubicBezTo>
                  <a:cubicBezTo>
                    <a:pt x="5" y="115"/>
                    <a:pt x="7" y="116"/>
                    <a:pt x="8" y="116"/>
                  </a:cubicBezTo>
                  <a:cubicBezTo>
                    <a:pt x="9" y="116"/>
                    <a:pt x="11" y="116"/>
                    <a:pt x="12" y="116"/>
                  </a:cubicBezTo>
                  <a:cubicBezTo>
                    <a:pt x="13" y="116"/>
                    <a:pt x="15" y="115"/>
                    <a:pt x="16" y="115"/>
                  </a:cubicBezTo>
                  <a:cubicBezTo>
                    <a:pt x="17" y="114"/>
                    <a:pt x="18" y="114"/>
                    <a:pt x="18" y="113"/>
                  </a:cubicBezTo>
                  <a:cubicBezTo>
                    <a:pt x="19" y="113"/>
                    <a:pt x="19" y="112"/>
                    <a:pt x="19" y="111"/>
                  </a:cubicBezTo>
                  <a:cubicBezTo>
                    <a:pt x="20" y="111"/>
                    <a:pt x="22" y="111"/>
                    <a:pt x="22" y="110"/>
                  </a:cubicBezTo>
                  <a:cubicBezTo>
                    <a:pt x="22" y="110"/>
                    <a:pt x="23" y="109"/>
                    <a:pt x="23" y="109"/>
                  </a:cubicBezTo>
                  <a:cubicBezTo>
                    <a:pt x="23" y="109"/>
                    <a:pt x="22" y="108"/>
                    <a:pt x="22" y="108"/>
                  </a:cubicBezTo>
                  <a:cubicBezTo>
                    <a:pt x="21" y="107"/>
                    <a:pt x="20" y="107"/>
                    <a:pt x="20" y="106"/>
                  </a:cubicBezTo>
                  <a:cubicBezTo>
                    <a:pt x="20" y="106"/>
                    <a:pt x="19" y="105"/>
                    <a:pt x="18" y="105"/>
                  </a:cubicBezTo>
                  <a:cubicBezTo>
                    <a:pt x="18" y="104"/>
                    <a:pt x="18" y="103"/>
                    <a:pt x="18" y="103"/>
                  </a:cubicBezTo>
                  <a:cubicBezTo>
                    <a:pt x="18" y="102"/>
                    <a:pt x="17" y="102"/>
                    <a:pt x="18" y="101"/>
                  </a:cubicBezTo>
                  <a:cubicBezTo>
                    <a:pt x="18" y="101"/>
                    <a:pt x="19" y="100"/>
                    <a:pt x="19" y="100"/>
                  </a:cubicBezTo>
                  <a:cubicBezTo>
                    <a:pt x="20" y="100"/>
                    <a:pt x="21" y="99"/>
                    <a:pt x="21" y="99"/>
                  </a:cubicBezTo>
                  <a:cubicBezTo>
                    <a:pt x="21" y="98"/>
                    <a:pt x="22" y="97"/>
                    <a:pt x="22" y="97"/>
                  </a:cubicBezTo>
                  <a:cubicBezTo>
                    <a:pt x="22" y="96"/>
                    <a:pt x="22" y="94"/>
                    <a:pt x="22" y="93"/>
                  </a:cubicBezTo>
                  <a:cubicBezTo>
                    <a:pt x="22" y="92"/>
                    <a:pt x="22" y="91"/>
                    <a:pt x="22" y="90"/>
                  </a:cubicBezTo>
                  <a:cubicBezTo>
                    <a:pt x="22" y="89"/>
                    <a:pt x="22" y="88"/>
                    <a:pt x="22" y="87"/>
                  </a:cubicBezTo>
                  <a:cubicBezTo>
                    <a:pt x="22" y="87"/>
                    <a:pt x="22" y="86"/>
                    <a:pt x="22" y="85"/>
                  </a:cubicBezTo>
                  <a:cubicBezTo>
                    <a:pt x="21" y="84"/>
                    <a:pt x="20" y="83"/>
                    <a:pt x="20" y="83"/>
                  </a:cubicBezTo>
                  <a:cubicBezTo>
                    <a:pt x="20" y="82"/>
                    <a:pt x="20" y="80"/>
                    <a:pt x="20" y="79"/>
                  </a:cubicBezTo>
                  <a:cubicBezTo>
                    <a:pt x="20" y="79"/>
                    <a:pt x="20" y="77"/>
                    <a:pt x="20" y="76"/>
                  </a:cubicBezTo>
                  <a:cubicBezTo>
                    <a:pt x="20" y="75"/>
                    <a:pt x="21" y="73"/>
                    <a:pt x="20" y="72"/>
                  </a:cubicBezTo>
                  <a:cubicBezTo>
                    <a:pt x="20" y="71"/>
                    <a:pt x="19" y="71"/>
                    <a:pt x="18" y="70"/>
                  </a:cubicBezTo>
                  <a:cubicBezTo>
                    <a:pt x="18" y="70"/>
                    <a:pt x="18" y="70"/>
                    <a:pt x="18" y="70"/>
                  </a:cubicBezTo>
                  <a:cubicBezTo>
                    <a:pt x="18" y="70"/>
                    <a:pt x="19" y="69"/>
                    <a:pt x="19" y="68"/>
                  </a:cubicBezTo>
                  <a:cubicBezTo>
                    <a:pt x="19" y="67"/>
                    <a:pt x="19" y="66"/>
                    <a:pt x="19" y="66"/>
                  </a:cubicBezTo>
                  <a:cubicBezTo>
                    <a:pt x="19" y="65"/>
                    <a:pt x="20" y="64"/>
                    <a:pt x="20" y="64"/>
                  </a:cubicBezTo>
                  <a:cubicBezTo>
                    <a:pt x="21" y="63"/>
                    <a:pt x="21" y="61"/>
                    <a:pt x="21" y="60"/>
                  </a:cubicBezTo>
                  <a:cubicBezTo>
                    <a:pt x="20" y="59"/>
                    <a:pt x="20" y="58"/>
                    <a:pt x="20" y="58"/>
                  </a:cubicBezTo>
                  <a:cubicBezTo>
                    <a:pt x="20" y="57"/>
                    <a:pt x="21" y="56"/>
                    <a:pt x="21" y="55"/>
                  </a:cubicBezTo>
                  <a:cubicBezTo>
                    <a:pt x="21" y="54"/>
                    <a:pt x="21" y="53"/>
                    <a:pt x="21" y="53"/>
                  </a:cubicBezTo>
                  <a:cubicBezTo>
                    <a:pt x="21" y="52"/>
                    <a:pt x="21" y="51"/>
                    <a:pt x="21" y="50"/>
                  </a:cubicBezTo>
                  <a:cubicBezTo>
                    <a:pt x="22" y="49"/>
                    <a:pt x="23" y="48"/>
                    <a:pt x="23" y="47"/>
                  </a:cubicBezTo>
                  <a:cubicBezTo>
                    <a:pt x="24" y="47"/>
                    <a:pt x="25" y="46"/>
                    <a:pt x="25" y="45"/>
                  </a:cubicBezTo>
                  <a:cubicBezTo>
                    <a:pt x="26" y="45"/>
                    <a:pt x="27" y="44"/>
                    <a:pt x="27" y="43"/>
                  </a:cubicBezTo>
                  <a:cubicBezTo>
                    <a:pt x="28" y="42"/>
                    <a:pt x="28" y="41"/>
                    <a:pt x="28" y="40"/>
                  </a:cubicBezTo>
                  <a:cubicBezTo>
                    <a:pt x="29" y="40"/>
                    <a:pt x="30" y="39"/>
                    <a:pt x="30" y="39"/>
                  </a:cubicBezTo>
                  <a:cubicBezTo>
                    <a:pt x="31" y="39"/>
                    <a:pt x="32" y="38"/>
                    <a:pt x="33" y="38"/>
                  </a:cubicBezTo>
                  <a:cubicBezTo>
                    <a:pt x="33" y="38"/>
                    <a:pt x="35" y="38"/>
                    <a:pt x="35" y="39"/>
                  </a:cubicBezTo>
                  <a:cubicBezTo>
                    <a:pt x="35" y="39"/>
                    <a:pt x="35" y="40"/>
                    <a:pt x="36" y="40"/>
                  </a:cubicBezTo>
                  <a:cubicBezTo>
                    <a:pt x="36" y="41"/>
                    <a:pt x="37" y="41"/>
                    <a:pt x="38" y="40"/>
                  </a:cubicBezTo>
                  <a:cubicBezTo>
                    <a:pt x="39" y="40"/>
                    <a:pt x="40" y="40"/>
                    <a:pt x="40" y="39"/>
                  </a:cubicBezTo>
                  <a:cubicBezTo>
                    <a:pt x="40" y="39"/>
                    <a:pt x="41" y="38"/>
                    <a:pt x="41" y="38"/>
                  </a:cubicBezTo>
                  <a:cubicBezTo>
                    <a:pt x="42" y="37"/>
                    <a:pt x="44" y="37"/>
                    <a:pt x="45" y="37"/>
                  </a:cubicBezTo>
                  <a:cubicBezTo>
                    <a:pt x="45" y="37"/>
                    <a:pt x="46" y="37"/>
                    <a:pt x="47" y="37"/>
                  </a:cubicBezTo>
                  <a:cubicBezTo>
                    <a:pt x="47" y="37"/>
                    <a:pt x="47" y="39"/>
                    <a:pt x="47" y="39"/>
                  </a:cubicBezTo>
                  <a:cubicBezTo>
                    <a:pt x="47" y="40"/>
                    <a:pt x="47" y="41"/>
                    <a:pt x="48" y="41"/>
                  </a:cubicBezTo>
                  <a:cubicBezTo>
                    <a:pt x="49" y="42"/>
                    <a:pt x="51" y="41"/>
                    <a:pt x="53" y="41"/>
                  </a:cubicBezTo>
                  <a:cubicBezTo>
                    <a:pt x="53" y="41"/>
                    <a:pt x="55" y="41"/>
                    <a:pt x="55" y="40"/>
                  </a:cubicBezTo>
                  <a:cubicBezTo>
                    <a:pt x="56" y="40"/>
                    <a:pt x="56" y="38"/>
                    <a:pt x="56" y="37"/>
                  </a:cubicBezTo>
                  <a:cubicBezTo>
                    <a:pt x="56" y="36"/>
                    <a:pt x="54" y="35"/>
                    <a:pt x="54" y="34"/>
                  </a:cubicBezTo>
                  <a:cubicBezTo>
                    <a:pt x="54" y="34"/>
                    <a:pt x="55" y="33"/>
                    <a:pt x="56" y="32"/>
                  </a:cubicBezTo>
                  <a:cubicBezTo>
                    <a:pt x="56" y="32"/>
                    <a:pt x="58" y="33"/>
                    <a:pt x="58" y="32"/>
                  </a:cubicBezTo>
                  <a:cubicBezTo>
                    <a:pt x="59" y="32"/>
                    <a:pt x="59" y="31"/>
                    <a:pt x="59" y="31"/>
                  </a:cubicBezTo>
                  <a:cubicBezTo>
                    <a:pt x="59" y="30"/>
                    <a:pt x="59" y="30"/>
                    <a:pt x="59" y="29"/>
                  </a:cubicBezTo>
                  <a:cubicBezTo>
                    <a:pt x="59" y="29"/>
                    <a:pt x="59" y="29"/>
                    <a:pt x="59" y="28"/>
                  </a:cubicBezTo>
                  <a:cubicBezTo>
                    <a:pt x="58" y="28"/>
                    <a:pt x="58" y="27"/>
                    <a:pt x="58" y="27"/>
                  </a:cubicBezTo>
                  <a:cubicBezTo>
                    <a:pt x="59" y="27"/>
                    <a:pt x="59" y="26"/>
                    <a:pt x="60" y="26"/>
                  </a:cubicBezTo>
                  <a:cubicBezTo>
                    <a:pt x="60" y="26"/>
                    <a:pt x="61" y="26"/>
                    <a:pt x="61" y="25"/>
                  </a:cubicBezTo>
                  <a:cubicBezTo>
                    <a:pt x="62" y="25"/>
                    <a:pt x="63" y="25"/>
                    <a:pt x="64" y="24"/>
                  </a:cubicBezTo>
                  <a:cubicBezTo>
                    <a:pt x="64" y="24"/>
                    <a:pt x="64" y="23"/>
                    <a:pt x="65" y="23"/>
                  </a:cubicBezTo>
                  <a:cubicBezTo>
                    <a:pt x="65" y="22"/>
                    <a:pt x="66" y="22"/>
                    <a:pt x="67" y="22"/>
                  </a:cubicBezTo>
                  <a:cubicBezTo>
                    <a:pt x="67" y="21"/>
                    <a:pt x="69" y="22"/>
                    <a:pt x="70" y="22"/>
                  </a:cubicBezTo>
                  <a:cubicBezTo>
                    <a:pt x="71" y="22"/>
                    <a:pt x="74" y="21"/>
                    <a:pt x="76" y="21"/>
                  </a:cubicBezTo>
                  <a:cubicBezTo>
                    <a:pt x="77" y="20"/>
                    <a:pt x="80" y="19"/>
                    <a:pt x="81" y="18"/>
                  </a:cubicBezTo>
                  <a:cubicBezTo>
                    <a:pt x="82" y="17"/>
                    <a:pt x="84" y="16"/>
                    <a:pt x="84" y="15"/>
                  </a:cubicBezTo>
                  <a:cubicBezTo>
                    <a:pt x="85" y="14"/>
                    <a:pt x="85" y="12"/>
                    <a:pt x="85" y="11"/>
                  </a:cubicBezTo>
                  <a:cubicBezTo>
                    <a:pt x="85" y="11"/>
                    <a:pt x="84" y="10"/>
                    <a:pt x="84" y="10"/>
                  </a:cubicBezTo>
                  <a:cubicBezTo>
                    <a:pt x="84" y="9"/>
                    <a:pt x="85" y="9"/>
                    <a:pt x="86" y="8"/>
                  </a:cubicBezTo>
                  <a:cubicBezTo>
                    <a:pt x="86" y="8"/>
                    <a:pt x="87" y="8"/>
                    <a:pt x="87" y="8"/>
                  </a:cubicBezTo>
                  <a:cubicBezTo>
                    <a:pt x="88" y="7"/>
                    <a:pt x="88" y="6"/>
                    <a:pt x="88" y="6"/>
                  </a:cubicBezTo>
                  <a:cubicBezTo>
                    <a:pt x="88" y="5"/>
                    <a:pt x="87" y="3"/>
                    <a:pt x="88" y="2"/>
                  </a:cubicBezTo>
                  <a:cubicBezTo>
                    <a:pt x="88" y="2"/>
                    <a:pt x="88" y="1"/>
                    <a:pt x="89" y="1"/>
                  </a:cubicBezTo>
                  <a:cubicBezTo>
                    <a:pt x="89" y="0"/>
                    <a:pt x="90" y="0"/>
                    <a:pt x="91" y="0"/>
                  </a:cubicBezTo>
                  <a:cubicBezTo>
                    <a:pt x="91" y="0"/>
                    <a:pt x="92" y="0"/>
                    <a:pt x="92" y="0"/>
                  </a:cubicBezTo>
                  <a:cubicBezTo>
                    <a:pt x="93" y="0"/>
                    <a:pt x="94" y="0"/>
                    <a:pt x="94" y="1"/>
                  </a:cubicBezTo>
                  <a:cubicBezTo>
                    <a:pt x="94" y="2"/>
                    <a:pt x="94" y="3"/>
                    <a:pt x="94" y="3"/>
                  </a:cubicBezTo>
                  <a:cubicBezTo>
                    <a:pt x="94" y="4"/>
                    <a:pt x="96" y="4"/>
                    <a:pt x="96" y="4"/>
                  </a:cubicBezTo>
                  <a:cubicBezTo>
                    <a:pt x="97" y="4"/>
                    <a:pt x="98" y="4"/>
                    <a:pt x="98" y="4"/>
                  </a:cubicBezTo>
                  <a:cubicBezTo>
                    <a:pt x="99" y="5"/>
                    <a:pt x="100" y="5"/>
                    <a:pt x="101" y="5"/>
                  </a:cubicBezTo>
                  <a:cubicBezTo>
                    <a:pt x="102" y="6"/>
                    <a:pt x="103" y="7"/>
                    <a:pt x="104" y="7"/>
                  </a:cubicBezTo>
                  <a:cubicBezTo>
                    <a:pt x="105" y="7"/>
                    <a:pt x="108" y="8"/>
                    <a:pt x="109" y="7"/>
                  </a:cubicBezTo>
                  <a:cubicBezTo>
                    <a:pt x="110" y="7"/>
                    <a:pt x="111" y="7"/>
                    <a:pt x="112" y="7"/>
                  </a:cubicBezTo>
                  <a:cubicBezTo>
                    <a:pt x="112" y="6"/>
                    <a:pt x="113" y="5"/>
                    <a:pt x="114" y="5"/>
                  </a:cubicBezTo>
                  <a:cubicBezTo>
                    <a:pt x="114" y="5"/>
                    <a:pt x="115" y="4"/>
                    <a:pt x="116" y="4"/>
                  </a:cubicBezTo>
                  <a:cubicBezTo>
                    <a:pt x="116" y="3"/>
                    <a:pt x="116" y="2"/>
                    <a:pt x="116" y="1"/>
                  </a:cubicBezTo>
                  <a:cubicBezTo>
                    <a:pt x="117" y="1"/>
                    <a:pt x="119" y="1"/>
                    <a:pt x="119" y="2"/>
                  </a:cubicBezTo>
                  <a:cubicBezTo>
                    <a:pt x="121" y="2"/>
                    <a:pt x="124" y="4"/>
                    <a:pt x="125" y="4"/>
                  </a:cubicBezTo>
                  <a:cubicBezTo>
                    <a:pt x="127" y="5"/>
                    <a:pt x="129" y="6"/>
                    <a:pt x="130" y="7"/>
                  </a:cubicBezTo>
                  <a:cubicBezTo>
                    <a:pt x="131" y="7"/>
                    <a:pt x="133" y="8"/>
                    <a:pt x="134" y="9"/>
                  </a:cubicBezTo>
                  <a:cubicBezTo>
                    <a:pt x="134" y="9"/>
                    <a:pt x="135" y="10"/>
                    <a:pt x="135" y="10"/>
                  </a:cubicBezTo>
                  <a:cubicBezTo>
                    <a:pt x="135" y="11"/>
                    <a:pt x="135" y="12"/>
                    <a:pt x="135" y="12"/>
                  </a:cubicBezTo>
                  <a:cubicBezTo>
                    <a:pt x="134" y="12"/>
                    <a:pt x="133" y="13"/>
                    <a:pt x="132" y="13"/>
                  </a:cubicBezTo>
                  <a:cubicBezTo>
                    <a:pt x="131" y="13"/>
                    <a:pt x="130" y="13"/>
                    <a:pt x="130" y="13"/>
                  </a:cubicBezTo>
                  <a:cubicBezTo>
                    <a:pt x="129" y="13"/>
                    <a:pt x="127" y="13"/>
                    <a:pt x="126" y="13"/>
                  </a:cubicBezTo>
                  <a:cubicBezTo>
                    <a:pt x="125" y="13"/>
                    <a:pt x="124" y="15"/>
                    <a:pt x="123" y="16"/>
                  </a:cubicBezTo>
                  <a:cubicBezTo>
                    <a:pt x="122" y="17"/>
                    <a:pt x="120" y="19"/>
                    <a:pt x="120" y="21"/>
                  </a:cubicBezTo>
                  <a:cubicBezTo>
                    <a:pt x="119" y="22"/>
                    <a:pt x="119" y="25"/>
                    <a:pt x="119" y="27"/>
                  </a:cubicBezTo>
                  <a:cubicBezTo>
                    <a:pt x="119" y="28"/>
                    <a:pt x="119" y="32"/>
                    <a:pt x="119" y="34"/>
                  </a:cubicBezTo>
                  <a:cubicBezTo>
                    <a:pt x="120" y="37"/>
                    <a:pt x="122" y="43"/>
                    <a:pt x="124" y="47"/>
                  </a:cubicBezTo>
                  <a:cubicBezTo>
                    <a:pt x="124" y="48"/>
                    <a:pt x="126" y="52"/>
                    <a:pt x="126" y="54"/>
                  </a:cubicBezTo>
                  <a:cubicBezTo>
                    <a:pt x="127" y="56"/>
                    <a:pt x="129" y="59"/>
                    <a:pt x="130" y="61"/>
                  </a:cubicBezTo>
                  <a:cubicBezTo>
                    <a:pt x="131" y="63"/>
                    <a:pt x="133" y="67"/>
                    <a:pt x="134" y="69"/>
                  </a:cubicBezTo>
                  <a:cubicBezTo>
                    <a:pt x="135" y="71"/>
                    <a:pt x="136" y="73"/>
                    <a:pt x="137" y="74"/>
                  </a:cubicBezTo>
                  <a:cubicBezTo>
                    <a:pt x="139" y="76"/>
                    <a:pt x="142" y="79"/>
                    <a:pt x="144" y="81"/>
                  </a:cubicBezTo>
                  <a:cubicBezTo>
                    <a:pt x="145" y="83"/>
                    <a:pt x="148" y="86"/>
                    <a:pt x="149" y="88"/>
                  </a:cubicBezTo>
                  <a:cubicBezTo>
                    <a:pt x="150" y="89"/>
                    <a:pt x="153" y="91"/>
                    <a:pt x="154" y="93"/>
                  </a:cubicBezTo>
                  <a:cubicBezTo>
                    <a:pt x="155" y="95"/>
                    <a:pt x="157" y="99"/>
                    <a:pt x="158" y="101"/>
                  </a:cubicBezTo>
                  <a:cubicBezTo>
                    <a:pt x="159" y="103"/>
                    <a:pt x="161" y="107"/>
                    <a:pt x="163" y="108"/>
                  </a:cubicBezTo>
                  <a:cubicBezTo>
                    <a:pt x="164" y="110"/>
                    <a:pt x="168" y="113"/>
                    <a:pt x="170" y="115"/>
                  </a:cubicBezTo>
                  <a:cubicBezTo>
                    <a:pt x="171" y="116"/>
                    <a:pt x="172" y="118"/>
                    <a:pt x="172" y="119"/>
                  </a:cubicBezTo>
                  <a:cubicBezTo>
                    <a:pt x="173" y="120"/>
                    <a:pt x="173" y="122"/>
                    <a:pt x="173" y="124"/>
                  </a:cubicBezTo>
                  <a:cubicBezTo>
                    <a:pt x="173" y="125"/>
                    <a:pt x="173" y="127"/>
                    <a:pt x="173" y="128"/>
                  </a:cubicBezTo>
                  <a:cubicBezTo>
                    <a:pt x="173" y="129"/>
                    <a:pt x="172" y="131"/>
                    <a:pt x="171" y="132"/>
                  </a:cubicBezTo>
                  <a:cubicBezTo>
                    <a:pt x="171" y="132"/>
                    <a:pt x="171" y="133"/>
                    <a:pt x="170" y="133"/>
                  </a:cubicBezTo>
                  <a:cubicBezTo>
                    <a:pt x="170" y="133"/>
                    <a:pt x="169" y="134"/>
                    <a:pt x="169" y="134"/>
                  </a:cubicBezTo>
                  <a:cubicBezTo>
                    <a:pt x="169" y="133"/>
                    <a:pt x="168" y="133"/>
                    <a:pt x="169" y="132"/>
                  </a:cubicBezTo>
                  <a:cubicBezTo>
                    <a:pt x="169" y="132"/>
                    <a:pt x="169" y="131"/>
                    <a:pt x="169" y="131"/>
                  </a:cubicBezTo>
                  <a:cubicBezTo>
                    <a:pt x="170" y="131"/>
                    <a:pt x="170" y="130"/>
                    <a:pt x="170" y="129"/>
                  </a:cubicBezTo>
                  <a:cubicBezTo>
                    <a:pt x="171" y="129"/>
                    <a:pt x="171" y="128"/>
                    <a:pt x="171" y="128"/>
                  </a:cubicBezTo>
                  <a:cubicBezTo>
                    <a:pt x="171" y="127"/>
                    <a:pt x="171" y="126"/>
                    <a:pt x="171" y="125"/>
                  </a:cubicBezTo>
                  <a:cubicBezTo>
                    <a:pt x="171" y="124"/>
                    <a:pt x="170" y="122"/>
                    <a:pt x="169" y="122"/>
                  </a:cubicBezTo>
                  <a:cubicBezTo>
                    <a:pt x="168" y="121"/>
                    <a:pt x="166" y="119"/>
                    <a:pt x="165" y="119"/>
                  </a:cubicBezTo>
                  <a:cubicBezTo>
                    <a:pt x="163" y="118"/>
                    <a:pt x="160" y="117"/>
                    <a:pt x="158" y="117"/>
                  </a:cubicBezTo>
                  <a:cubicBezTo>
                    <a:pt x="157" y="117"/>
                    <a:pt x="154" y="117"/>
                    <a:pt x="152" y="117"/>
                  </a:cubicBezTo>
                  <a:cubicBezTo>
                    <a:pt x="151" y="118"/>
                    <a:pt x="148" y="119"/>
                    <a:pt x="147" y="120"/>
                  </a:cubicBezTo>
                  <a:cubicBezTo>
                    <a:pt x="146" y="120"/>
                    <a:pt x="145" y="120"/>
                    <a:pt x="144" y="120"/>
                  </a:cubicBezTo>
                  <a:cubicBezTo>
                    <a:pt x="143" y="121"/>
                    <a:pt x="141" y="121"/>
                    <a:pt x="140" y="121"/>
                  </a:cubicBezTo>
                  <a:cubicBezTo>
                    <a:pt x="139" y="121"/>
                    <a:pt x="136" y="120"/>
                    <a:pt x="135" y="119"/>
                  </a:cubicBezTo>
                  <a:cubicBezTo>
                    <a:pt x="134" y="119"/>
                    <a:pt x="131" y="117"/>
                    <a:pt x="130" y="116"/>
                  </a:cubicBezTo>
                  <a:cubicBezTo>
                    <a:pt x="129" y="115"/>
                    <a:pt x="126" y="113"/>
                    <a:pt x="125" y="112"/>
                  </a:cubicBezTo>
                  <a:cubicBezTo>
                    <a:pt x="124" y="111"/>
                    <a:pt x="123" y="110"/>
                    <a:pt x="122" y="109"/>
                  </a:cubicBezTo>
                  <a:cubicBezTo>
                    <a:pt x="122" y="109"/>
                    <a:pt x="121" y="107"/>
                    <a:pt x="120" y="107"/>
                  </a:cubicBezTo>
                  <a:cubicBezTo>
                    <a:pt x="120" y="106"/>
                    <a:pt x="119" y="105"/>
                    <a:pt x="119" y="104"/>
                  </a:cubicBezTo>
                  <a:cubicBezTo>
                    <a:pt x="118" y="103"/>
                    <a:pt x="118" y="102"/>
                    <a:pt x="117" y="101"/>
                  </a:cubicBezTo>
                  <a:cubicBezTo>
                    <a:pt x="117" y="101"/>
                    <a:pt x="116" y="100"/>
                    <a:pt x="115" y="100"/>
                  </a:cubicBezTo>
                  <a:cubicBezTo>
                    <a:pt x="115" y="100"/>
                    <a:pt x="114" y="99"/>
                    <a:pt x="114" y="99"/>
                  </a:cubicBezTo>
                  <a:cubicBezTo>
                    <a:pt x="114" y="99"/>
                    <a:pt x="114" y="98"/>
                    <a:pt x="114" y="98"/>
                  </a:cubicBezTo>
                  <a:cubicBezTo>
                    <a:pt x="114" y="97"/>
                    <a:pt x="115" y="95"/>
                    <a:pt x="115" y="94"/>
                  </a:cubicBezTo>
                  <a:cubicBezTo>
                    <a:pt x="115" y="93"/>
                    <a:pt x="114" y="91"/>
                    <a:pt x="114" y="90"/>
                  </a:cubicBezTo>
                  <a:cubicBezTo>
                    <a:pt x="114" y="89"/>
                    <a:pt x="113" y="88"/>
                    <a:pt x="113" y="87"/>
                  </a:cubicBezTo>
                  <a:cubicBezTo>
                    <a:pt x="112" y="87"/>
                    <a:pt x="112" y="87"/>
                    <a:pt x="111" y="87"/>
                  </a:cubicBezTo>
                  <a:cubicBezTo>
                    <a:pt x="111" y="87"/>
                    <a:pt x="110" y="87"/>
                    <a:pt x="110" y="87"/>
                  </a:cubicBezTo>
                  <a:cubicBezTo>
                    <a:pt x="109" y="87"/>
                    <a:pt x="108" y="86"/>
                    <a:pt x="108" y="86"/>
                  </a:cubicBezTo>
                  <a:cubicBezTo>
                    <a:pt x="108" y="85"/>
                    <a:pt x="108" y="83"/>
                    <a:pt x="107" y="83"/>
                  </a:cubicBezTo>
                  <a:cubicBezTo>
                    <a:pt x="107" y="82"/>
                    <a:pt x="106" y="81"/>
                    <a:pt x="105" y="80"/>
                  </a:cubicBezTo>
                  <a:cubicBezTo>
                    <a:pt x="105" y="80"/>
                    <a:pt x="103" y="80"/>
                    <a:pt x="103" y="80"/>
                  </a:cubicBezTo>
                  <a:cubicBezTo>
                    <a:pt x="102" y="79"/>
                    <a:pt x="101" y="79"/>
                    <a:pt x="100" y="80"/>
                  </a:cubicBezTo>
                  <a:cubicBezTo>
                    <a:pt x="100" y="80"/>
                    <a:pt x="100" y="81"/>
                    <a:pt x="99" y="81"/>
                  </a:cubicBezTo>
                  <a:cubicBezTo>
                    <a:pt x="99" y="81"/>
                    <a:pt x="98" y="81"/>
                    <a:pt x="97" y="82"/>
                  </a:cubicBezTo>
                  <a:cubicBezTo>
                    <a:pt x="97" y="82"/>
                    <a:pt x="97" y="83"/>
                    <a:pt x="96" y="84"/>
                  </a:cubicBezTo>
                  <a:cubicBezTo>
                    <a:pt x="96" y="84"/>
                    <a:pt x="95" y="85"/>
                    <a:pt x="94" y="85"/>
                  </a:cubicBezTo>
                  <a:cubicBezTo>
                    <a:pt x="94" y="85"/>
                    <a:pt x="93" y="86"/>
                    <a:pt x="93" y="86"/>
                  </a:cubicBezTo>
                  <a:cubicBezTo>
                    <a:pt x="93" y="87"/>
                    <a:pt x="93" y="89"/>
                    <a:pt x="93" y="90"/>
                  </a:cubicBezTo>
                  <a:cubicBezTo>
                    <a:pt x="93" y="91"/>
                    <a:pt x="91" y="92"/>
                    <a:pt x="91" y="92"/>
                  </a:cubicBezTo>
                  <a:cubicBezTo>
                    <a:pt x="90" y="93"/>
                    <a:pt x="90" y="94"/>
                    <a:pt x="91" y="95"/>
                  </a:cubicBezTo>
                  <a:cubicBezTo>
                    <a:pt x="91" y="95"/>
                    <a:pt x="93" y="96"/>
                    <a:pt x="93" y="97"/>
                  </a:cubicBezTo>
                  <a:cubicBezTo>
                    <a:pt x="94" y="97"/>
                    <a:pt x="93" y="99"/>
                    <a:pt x="93" y="100"/>
                  </a:cubicBezTo>
                  <a:cubicBezTo>
                    <a:pt x="93" y="101"/>
                    <a:pt x="93" y="102"/>
                    <a:pt x="93" y="103"/>
                  </a:cubicBezTo>
                  <a:cubicBezTo>
                    <a:pt x="93" y="104"/>
                    <a:pt x="93" y="105"/>
                    <a:pt x="94" y="105"/>
                  </a:cubicBezTo>
                  <a:cubicBezTo>
                    <a:pt x="92" y="106"/>
                    <a:pt x="91" y="107"/>
                    <a:pt x="90" y="107"/>
                  </a:cubicBezTo>
                  <a:cubicBezTo>
                    <a:pt x="89" y="107"/>
                    <a:pt x="87" y="108"/>
                    <a:pt x="86" y="108"/>
                  </a:cubicBezTo>
                  <a:cubicBezTo>
                    <a:pt x="86" y="107"/>
                    <a:pt x="85" y="107"/>
                    <a:pt x="85" y="107"/>
                  </a:cubicBezTo>
                  <a:cubicBezTo>
                    <a:pt x="84" y="107"/>
                    <a:pt x="82" y="107"/>
                    <a:pt x="82" y="107"/>
                  </a:cubicBezTo>
                  <a:cubicBezTo>
                    <a:pt x="81" y="108"/>
                    <a:pt x="81" y="109"/>
                    <a:pt x="80" y="109"/>
                  </a:cubicBezTo>
                  <a:cubicBezTo>
                    <a:pt x="79" y="109"/>
                    <a:pt x="78" y="110"/>
                    <a:pt x="77" y="110"/>
                  </a:cubicBezTo>
                  <a:cubicBezTo>
                    <a:pt x="76" y="110"/>
                    <a:pt x="75" y="110"/>
                    <a:pt x="74" y="109"/>
                  </a:cubicBezTo>
                  <a:cubicBezTo>
                    <a:pt x="73" y="109"/>
                    <a:pt x="71" y="108"/>
                    <a:pt x="70" y="107"/>
                  </a:cubicBezTo>
                  <a:cubicBezTo>
                    <a:pt x="70" y="107"/>
                    <a:pt x="68" y="106"/>
                    <a:pt x="67" y="106"/>
                  </a:cubicBezTo>
                  <a:cubicBezTo>
                    <a:pt x="67" y="106"/>
                    <a:pt x="66" y="105"/>
                    <a:pt x="65" y="105"/>
                  </a:cubicBezTo>
                  <a:cubicBezTo>
                    <a:pt x="64" y="105"/>
                    <a:pt x="63" y="106"/>
                    <a:pt x="62" y="106"/>
                  </a:cubicBezTo>
                  <a:cubicBezTo>
                    <a:pt x="62" y="106"/>
                    <a:pt x="61" y="106"/>
                    <a:pt x="61" y="106"/>
                  </a:cubicBezTo>
                  <a:cubicBezTo>
                    <a:pt x="60" y="106"/>
                    <a:pt x="59" y="106"/>
                    <a:pt x="59" y="107"/>
                  </a:cubicBezTo>
                  <a:cubicBezTo>
                    <a:pt x="58" y="107"/>
                    <a:pt x="58" y="108"/>
                    <a:pt x="58" y="108"/>
                  </a:cubicBezTo>
                  <a:cubicBezTo>
                    <a:pt x="57" y="108"/>
                    <a:pt x="57" y="110"/>
                    <a:pt x="56" y="110"/>
                  </a:cubicBezTo>
                  <a:cubicBezTo>
                    <a:pt x="56" y="110"/>
                    <a:pt x="55" y="110"/>
                    <a:pt x="54" y="110"/>
                  </a:cubicBezTo>
                  <a:cubicBezTo>
                    <a:pt x="53" y="110"/>
                    <a:pt x="52" y="110"/>
                    <a:pt x="51" y="110"/>
                  </a:cubicBezTo>
                  <a:cubicBezTo>
                    <a:pt x="50" y="110"/>
                    <a:pt x="49" y="111"/>
                    <a:pt x="49" y="111"/>
                  </a:cubicBezTo>
                  <a:cubicBezTo>
                    <a:pt x="48" y="111"/>
                    <a:pt x="47" y="111"/>
                    <a:pt x="46" y="112"/>
                  </a:cubicBezTo>
                  <a:cubicBezTo>
                    <a:pt x="46" y="112"/>
                    <a:pt x="45" y="112"/>
                    <a:pt x="44" y="112"/>
                  </a:cubicBezTo>
                  <a:cubicBezTo>
                    <a:pt x="44" y="113"/>
                    <a:pt x="42" y="113"/>
                    <a:pt x="43" y="114"/>
                  </a:cubicBezTo>
                  <a:cubicBezTo>
                    <a:pt x="43" y="115"/>
                    <a:pt x="45" y="114"/>
                    <a:pt x="46" y="114"/>
                  </a:cubicBezTo>
                  <a:cubicBezTo>
                    <a:pt x="46" y="114"/>
                    <a:pt x="47" y="113"/>
                    <a:pt x="48" y="113"/>
                  </a:cubicBezTo>
                  <a:cubicBezTo>
                    <a:pt x="49" y="113"/>
                    <a:pt x="50" y="113"/>
                    <a:pt x="50" y="113"/>
                  </a:cubicBezTo>
                  <a:cubicBezTo>
                    <a:pt x="51" y="113"/>
                    <a:pt x="52" y="113"/>
                    <a:pt x="53" y="113"/>
                  </a:cubicBezTo>
                  <a:cubicBezTo>
                    <a:pt x="54" y="114"/>
                    <a:pt x="55" y="115"/>
                    <a:pt x="55" y="116"/>
                  </a:cubicBezTo>
                  <a:cubicBezTo>
                    <a:pt x="55" y="116"/>
                    <a:pt x="55" y="116"/>
                    <a:pt x="55" y="116"/>
                  </a:cubicBezTo>
                  <a:cubicBezTo>
                    <a:pt x="54" y="117"/>
                    <a:pt x="53" y="117"/>
                    <a:pt x="52" y="117"/>
                  </a:cubicBezTo>
                  <a:cubicBezTo>
                    <a:pt x="51" y="117"/>
                    <a:pt x="50" y="117"/>
                    <a:pt x="50" y="118"/>
                  </a:cubicBezTo>
                  <a:cubicBezTo>
                    <a:pt x="49" y="118"/>
                    <a:pt x="47" y="119"/>
                    <a:pt x="47" y="120"/>
                  </a:cubicBezTo>
                  <a:cubicBezTo>
                    <a:pt x="46" y="121"/>
                    <a:pt x="45" y="122"/>
                    <a:pt x="45" y="122"/>
                  </a:cubicBezTo>
                  <a:cubicBezTo>
                    <a:pt x="44" y="123"/>
                    <a:pt x="42" y="122"/>
                    <a:pt x="41" y="122"/>
                  </a:cubicBezTo>
                  <a:cubicBezTo>
                    <a:pt x="40" y="122"/>
                    <a:pt x="39" y="123"/>
                    <a:pt x="38" y="123"/>
                  </a:cubicBezTo>
                  <a:cubicBezTo>
                    <a:pt x="38" y="124"/>
                    <a:pt x="37" y="125"/>
                    <a:pt x="37" y="126"/>
                  </a:cubicBezTo>
                  <a:cubicBezTo>
                    <a:pt x="36" y="127"/>
                    <a:pt x="34" y="127"/>
                    <a:pt x="33" y="127"/>
                  </a:cubicBezTo>
                  <a:cubicBezTo>
                    <a:pt x="33" y="127"/>
                    <a:pt x="31" y="127"/>
                    <a:pt x="30" y="126"/>
                  </a:cubicBezTo>
                  <a:cubicBezTo>
                    <a:pt x="30" y="126"/>
                    <a:pt x="30" y="125"/>
                    <a:pt x="29" y="125"/>
                  </a:cubicBezTo>
                  <a:cubicBezTo>
                    <a:pt x="28" y="125"/>
                    <a:pt x="26" y="125"/>
                    <a:pt x="26" y="125"/>
                  </a:cubicBezTo>
                  <a:cubicBezTo>
                    <a:pt x="25" y="125"/>
                    <a:pt x="24" y="124"/>
                    <a:pt x="23" y="124"/>
                  </a:cubicBezTo>
                  <a:cubicBezTo>
                    <a:pt x="22" y="124"/>
                    <a:pt x="21" y="123"/>
                    <a:pt x="20" y="123"/>
                  </a:cubicBezTo>
                  <a:cubicBezTo>
                    <a:pt x="20" y="123"/>
                    <a:pt x="19" y="123"/>
                    <a:pt x="18" y="123"/>
                  </a:cubicBezTo>
                  <a:cubicBezTo>
                    <a:pt x="17" y="123"/>
                    <a:pt x="16" y="124"/>
                    <a:pt x="16" y="124"/>
                  </a:cubicBezTo>
                  <a:cubicBezTo>
                    <a:pt x="15" y="124"/>
                    <a:pt x="15" y="123"/>
                    <a:pt x="14" y="123"/>
                  </a:cubicBezTo>
                  <a:cubicBezTo>
                    <a:pt x="14" y="123"/>
                    <a:pt x="13" y="124"/>
                    <a:pt x="12" y="124"/>
                  </a:cubicBezTo>
                  <a:cubicBezTo>
                    <a:pt x="12" y="124"/>
                    <a:pt x="11" y="124"/>
                    <a:pt x="10" y="124"/>
                  </a:cubicBezTo>
                  <a:cubicBezTo>
                    <a:pt x="9" y="123"/>
                    <a:pt x="7" y="124"/>
                    <a:pt x="5" y="124"/>
                  </a:cubicBezTo>
                  <a:cubicBezTo>
                    <a:pt x="5" y="124"/>
                    <a:pt x="5" y="124"/>
                    <a:pt x="5" y="12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42">
              <a:extLst>
                <a:ext uri="{FF2B5EF4-FFF2-40B4-BE49-F238E27FC236}">
                  <a16:creationId xmlns:a16="http://schemas.microsoft.com/office/drawing/2014/main" id="{43969238-3885-43FE-AED1-F553E7D59095}"/>
                </a:ext>
              </a:extLst>
            </p:cNvPr>
            <p:cNvSpPr>
              <a:spLocks/>
            </p:cNvSpPr>
            <p:nvPr/>
          </p:nvSpPr>
          <p:spPr bwMode="auto">
            <a:xfrm>
              <a:off x="7861031" y="3972982"/>
              <a:ext cx="72365" cy="77356"/>
            </a:xfrm>
            <a:custGeom>
              <a:avLst/>
              <a:gdLst/>
              <a:ahLst/>
              <a:cxnLst>
                <a:cxn ang="0">
                  <a:pos x="25" y="15"/>
                </a:cxn>
                <a:cxn ang="0">
                  <a:pos x="24" y="19"/>
                </a:cxn>
                <a:cxn ang="0">
                  <a:pos x="24" y="20"/>
                </a:cxn>
                <a:cxn ang="0">
                  <a:pos x="22" y="20"/>
                </a:cxn>
                <a:cxn ang="0">
                  <a:pos x="18" y="21"/>
                </a:cxn>
                <a:cxn ang="0">
                  <a:pos x="13" y="22"/>
                </a:cxn>
                <a:cxn ang="0">
                  <a:pos x="10" y="24"/>
                </a:cxn>
                <a:cxn ang="0">
                  <a:pos x="5" y="26"/>
                </a:cxn>
                <a:cxn ang="0">
                  <a:pos x="4" y="26"/>
                </a:cxn>
                <a:cxn ang="0">
                  <a:pos x="3" y="24"/>
                </a:cxn>
                <a:cxn ang="0">
                  <a:pos x="3" y="21"/>
                </a:cxn>
                <a:cxn ang="0">
                  <a:pos x="3" y="18"/>
                </a:cxn>
                <a:cxn ang="0">
                  <a:pos x="1" y="16"/>
                </a:cxn>
                <a:cxn ang="0">
                  <a:pos x="1" y="13"/>
                </a:cxn>
                <a:cxn ang="0">
                  <a:pos x="3" y="11"/>
                </a:cxn>
                <a:cxn ang="0">
                  <a:pos x="3" y="7"/>
                </a:cxn>
                <a:cxn ang="0">
                  <a:pos x="4" y="6"/>
                </a:cxn>
                <a:cxn ang="0">
                  <a:pos x="6" y="5"/>
                </a:cxn>
                <a:cxn ang="0">
                  <a:pos x="7" y="3"/>
                </a:cxn>
                <a:cxn ang="0">
                  <a:pos x="9" y="2"/>
                </a:cxn>
                <a:cxn ang="0">
                  <a:pos x="10" y="1"/>
                </a:cxn>
                <a:cxn ang="0">
                  <a:pos x="13" y="1"/>
                </a:cxn>
                <a:cxn ang="0">
                  <a:pos x="15" y="1"/>
                </a:cxn>
                <a:cxn ang="0">
                  <a:pos x="17" y="4"/>
                </a:cxn>
                <a:cxn ang="0">
                  <a:pos x="18" y="7"/>
                </a:cxn>
                <a:cxn ang="0">
                  <a:pos x="20" y="8"/>
                </a:cxn>
                <a:cxn ang="0">
                  <a:pos x="21" y="8"/>
                </a:cxn>
                <a:cxn ang="0">
                  <a:pos x="23" y="8"/>
                </a:cxn>
                <a:cxn ang="0">
                  <a:pos x="24" y="11"/>
                </a:cxn>
                <a:cxn ang="0">
                  <a:pos x="25" y="15"/>
                </a:cxn>
              </a:cxnLst>
              <a:rect l="0" t="0" r="r" b="b"/>
              <a:pathLst>
                <a:path w="25" h="26">
                  <a:moveTo>
                    <a:pt x="25" y="15"/>
                  </a:moveTo>
                  <a:cubicBezTo>
                    <a:pt x="25" y="16"/>
                    <a:pt x="24" y="18"/>
                    <a:pt x="24" y="19"/>
                  </a:cubicBezTo>
                  <a:cubicBezTo>
                    <a:pt x="24" y="19"/>
                    <a:pt x="24" y="20"/>
                    <a:pt x="24" y="20"/>
                  </a:cubicBezTo>
                  <a:cubicBezTo>
                    <a:pt x="23" y="20"/>
                    <a:pt x="22" y="20"/>
                    <a:pt x="22" y="20"/>
                  </a:cubicBezTo>
                  <a:cubicBezTo>
                    <a:pt x="21" y="20"/>
                    <a:pt x="19" y="20"/>
                    <a:pt x="18" y="21"/>
                  </a:cubicBezTo>
                  <a:cubicBezTo>
                    <a:pt x="17" y="21"/>
                    <a:pt x="14" y="21"/>
                    <a:pt x="13" y="22"/>
                  </a:cubicBezTo>
                  <a:cubicBezTo>
                    <a:pt x="12" y="22"/>
                    <a:pt x="10" y="23"/>
                    <a:pt x="10" y="24"/>
                  </a:cubicBezTo>
                  <a:cubicBezTo>
                    <a:pt x="8" y="24"/>
                    <a:pt x="6" y="25"/>
                    <a:pt x="5" y="26"/>
                  </a:cubicBezTo>
                  <a:cubicBezTo>
                    <a:pt x="4" y="26"/>
                    <a:pt x="4" y="26"/>
                    <a:pt x="4" y="26"/>
                  </a:cubicBezTo>
                  <a:cubicBezTo>
                    <a:pt x="3" y="26"/>
                    <a:pt x="3" y="25"/>
                    <a:pt x="3" y="24"/>
                  </a:cubicBezTo>
                  <a:cubicBezTo>
                    <a:pt x="3" y="23"/>
                    <a:pt x="3" y="22"/>
                    <a:pt x="3" y="21"/>
                  </a:cubicBezTo>
                  <a:cubicBezTo>
                    <a:pt x="3" y="20"/>
                    <a:pt x="4" y="18"/>
                    <a:pt x="3" y="18"/>
                  </a:cubicBezTo>
                  <a:cubicBezTo>
                    <a:pt x="3" y="17"/>
                    <a:pt x="1" y="16"/>
                    <a:pt x="1" y="16"/>
                  </a:cubicBezTo>
                  <a:cubicBezTo>
                    <a:pt x="0" y="15"/>
                    <a:pt x="0" y="14"/>
                    <a:pt x="1" y="13"/>
                  </a:cubicBezTo>
                  <a:cubicBezTo>
                    <a:pt x="1" y="13"/>
                    <a:pt x="3" y="12"/>
                    <a:pt x="3" y="11"/>
                  </a:cubicBezTo>
                  <a:cubicBezTo>
                    <a:pt x="3" y="10"/>
                    <a:pt x="3" y="8"/>
                    <a:pt x="3" y="7"/>
                  </a:cubicBezTo>
                  <a:cubicBezTo>
                    <a:pt x="3" y="7"/>
                    <a:pt x="4" y="6"/>
                    <a:pt x="4" y="6"/>
                  </a:cubicBezTo>
                  <a:cubicBezTo>
                    <a:pt x="5" y="6"/>
                    <a:pt x="6" y="5"/>
                    <a:pt x="6" y="5"/>
                  </a:cubicBezTo>
                  <a:cubicBezTo>
                    <a:pt x="7" y="4"/>
                    <a:pt x="7" y="3"/>
                    <a:pt x="7" y="3"/>
                  </a:cubicBezTo>
                  <a:cubicBezTo>
                    <a:pt x="8" y="2"/>
                    <a:pt x="9" y="2"/>
                    <a:pt x="9" y="2"/>
                  </a:cubicBezTo>
                  <a:cubicBezTo>
                    <a:pt x="10" y="2"/>
                    <a:pt x="10" y="1"/>
                    <a:pt x="10" y="1"/>
                  </a:cubicBezTo>
                  <a:cubicBezTo>
                    <a:pt x="11" y="0"/>
                    <a:pt x="12" y="0"/>
                    <a:pt x="13" y="1"/>
                  </a:cubicBezTo>
                  <a:cubicBezTo>
                    <a:pt x="13" y="1"/>
                    <a:pt x="15" y="1"/>
                    <a:pt x="15" y="1"/>
                  </a:cubicBezTo>
                  <a:cubicBezTo>
                    <a:pt x="16" y="2"/>
                    <a:pt x="17" y="3"/>
                    <a:pt x="17" y="4"/>
                  </a:cubicBezTo>
                  <a:cubicBezTo>
                    <a:pt x="18" y="4"/>
                    <a:pt x="18" y="6"/>
                    <a:pt x="18" y="7"/>
                  </a:cubicBezTo>
                  <a:cubicBezTo>
                    <a:pt x="18" y="7"/>
                    <a:pt x="19" y="8"/>
                    <a:pt x="20" y="8"/>
                  </a:cubicBezTo>
                  <a:cubicBezTo>
                    <a:pt x="20" y="8"/>
                    <a:pt x="21" y="8"/>
                    <a:pt x="21" y="8"/>
                  </a:cubicBezTo>
                  <a:cubicBezTo>
                    <a:pt x="22" y="8"/>
                    <a:pt x="22" y="8"/>
                    <a:pt x="23" y="8"/>
                  </a:cubicBezTo>
                  <a:cubicBezTo>
                    <a:pt x="23" y="9"/>
                    <a:pt x="24" y="10"/>
                    <a:pt x="24" y="11"/>
                  </a:cubicBezTo>
                  <a:cubicBezTo>
                    <a:pt x="24" y="12"/>
                    <a:pt x="25" y="14"/>
                    <a:pt x="25"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7" name="Freeform 43">
              <a:extLst>
                <a:ext uri="{FF2B5EF4-FFF2-40B4-BE49-F238E27FC236}">
                  <a16:creationId xmlns:a16="http://schemas.microsoft.com/office/drawing/2014/main" id="{B147BF3E-A675-4BEE-851A-84E30EF65033}"/>
                </a:ext>
              </a:extLst>
            </p:cNvPr>
            <p:cNvSpPr>
              <a:spLocks/>
            </p:cNvSpPr>
            <p:nvPr/>
          </p:nvSpPr>
          <p:spPr bwMode="auto">
            <a:xfrm>
              <a:off x="7930900" y="4097748"/>
              <a:ext cx="124767" cy="134748"/>
            </a:xfrm>
            <a:custGeom>
              <a:avLst/>
              <a:gdLst/>
              <a:ahLst/>
              <a:cxnLst>
                <a:cxn ang="0">
                  <a:pos x="42" y="26"/>
                </a:cxn>
                <a:cxn ang="0">
                  <a:pos x="41" y="27"/>
                </a:cxn>
                <a:cxn ang="0">
                  <a:pos x="37" y="28"/>
                </a:cxn>
                <a:cxn ang="0">
                  <a:pos x="35" y="27"/>
                </a:cxn>
                <a:cxn ang="0">
                  <a:pos x="32" y="25"/>
                </a:cxn>
                <a:cxn ang="0">
                  <a:pos x="31" y="28"/>
                </a:cxn>
                <a:cxn ang="0">
                  <a:pos x="29" y="32"/>
                </a:cxn>
                <a:cxn ang="0">
                  <a:pos x="28" y="34"/>
                </a:cxn>
                <a:cxn ang="0">
                  <a:pos x="27" y="36"/>
                </a:cxn>
                <a:cxn ang="0">
                  <a:pos x="27" y="37"/>
                </a:cxn>
                <a:cxn ang="0">
                  <a:pos x="27" y="40"/>
                </a:cxn>
                <a:cxn ang="0">
                  <a:pos x="30" y="41"/>
                </a:cxn>
                <a:cxn ang="0">
                  <a:pos x="27" y="43"/>
                </a:cxn>
                <a:cxn ang="0">
                  <a:pos x="25" y="46"/>
                </a:cxn>
                <a:cxn ang="0">
                  <a:pos x="23" y="46"/>
                </a:cxn>
                <a:cxn ang="0">
                  <a:pos x="22" y="44"/>
                </a:cxn>
                <a:cxn ang="0">
                  <a:pos x="21" y="41"/>
                </a:cxn>
                <a:cxn ang="0">
                  <a:pos x="19" y="40"/>
                </a:cxn>
                <a:cxn ang="0">
                  <a:pos x="17" y="41"/>
                </a:cxn>
                <a:cxn ang="0">
                  <a:pos x="15" y="40"/>
                </a:cxn>
                <a:cxn ang="0">
                  <a:pos x="12" y="37"/>
                </a:cxn>
                <a:cxn ang="0">
                  <a:pos x="10" y="36"/>
                </a:cxn>
                <a:cxn ang="0">
                  <a:pos x="7" y="34"/>
                </a:cxn>
                <a:cxn ang="0">
                  <a:pos x="7" y="32"/>
                </a:cxn>
                <a:cxn ang="0">
                  <a:pos x="8" y="30"/>
                </a:cxn>
                <a:cxn ang="0">
                  <a:pos x="7" y="27"/>
                </a:cxn>
                <a:cxn ang="0">
                  <a:pos x="7" y="24"/>
                </a:cxn>
                <a:cxn ang="0">
                  <a:pos x="8" y="21"/>
                </a:cxn>
                <a:cxn ang="0">
                  <a:pos x="10" y="20"/>
                </a:cxn>
                <a:cxn ang="0">
                  <a:pos x="11" y="17"/>
                </a:cxn>
                <a:cxn ang="0">
                  <a:pos x="9" y="16"/>
                </a:cxn>
                <a:cxn ang="0">
                  <a:pos x="8" y="18"/>
                </a:cxn>
                <a:cxn ang="0">
                  <a:pos x="6" y="17"/>
                </a:cxn>
                <a:cxn ang="0">
                  <a:pos x="6" y="14"/>
                </a:cxn>
                <a:cxn ang="0">
                  <a:pos x="5" y="13"/>
                </a:cxn>
                <a:cxn ang="0">
                  <a:pos x="2" y="13"/>
                </a:cxn>
                <a:cxn ang="0">
                  <a:pos x="0" y="10"/>
                </a:cxn>
                <a:cxn ang="0">
                  <a:pos x="0" y="9"/>
                </a:cxn>
                <a:cxn ang="0">
                  <a:pos x="0" y="7"/>
                </a:cxn>
                <a:cxn ang="0">
                  <a:pos x="2" y="7"/>
                </a:cxn>
                <a:cxn ang="0">
                  <a:pos x="5" y="4"/>
                </a:cxn>
                <a:cxn ang="0">
                  <a:pos x="7" y="2"/>
                </a:cxn>
                <a:cxn ang="0">
                  <a:pos x="8" y="0"/>
                </a:cxn>
                <a:cxn ang="0">
                  <a:pos x="10" y="1"/>
                </a:cxn>
                <a:cxn ang="0">
                  <a:pos x="14" y="4"/>
                </a:cxn>
                <a:cxn ang="0">
                  <a:pos x="18" y="6"/>
                </a:cxn>
                <a:cxn ang="0">
                  <a:pos x="21" y="8"/>
                </a:cxn>
                <a:cxn ang="0">
                  <a:pos x="25" y="11"/>
                </a:cxn>
                <a:cxn ang="0">
                  <a:pos x="27" y="13"/>
                </a:cxn>
                <a:cxn ang="0">
                  <a:pos x="31" y="13"/>
                </a:cxn>
                <a:cxn ang="0">
                  <a:pos x="34" y="14"/>
                </a:cxn>
                <a:cxn ang="0">
                  <a:pos x="36" y="15"/>
                </a:cxn>
                <a:cxn ang="0">
                  <a:pos x="39" y="18"/>
                </a:cxn>
                <a:cxn ang="0">
                  <a:pos x="40" y="21"/>
                </a:cxn>
                <a:cxn ang="0">
                  <a:pos x="41" y="24"/>
                </a:cxn>
                <a:cxn ang="0">
                  <a:pos x="42" y="26"/>
                </a:cxn>
              </a:cxnLst>
              <a:rect l="0" t="0" r="r" b="b"/>
              <a:pathLst>
                <a:path w="42" h="46">
                  <a:moveTo>
                    <a:pt x="42" y="26"/>
                  </a:moveTo>
                  <a:cubicBezTo>
                    <a:pt x="42" y="26"/>
                    <a:pt x="41" y="27"/>
                    <a:pt x="41" y="27"/>
                  </a:cubicBezTo>
                  <a:cubicBezTo>
                    <a:pt x="40" y="27"/>
                    <a:pt x="38" y="28"/>
                    <a:pt x="37" y="28"/>
                  </a:cubicBezTo>
                  <a:cubicBezTo>
                    <a:pt x="36" y="28"/>
                    <a:pt x="35" y="27"/>
                    <a:pt x="35" y="27"/>
                  </a:cubicBezTo>
                  <a:cubicBezTo>
                    <a:pt x="34" y="27"/>
                    <a:pt x="33" y="25"/>
                    <a:pt x="32" y="25"/>
                  </a:cubicBezTo>
                  <a:cubicBezTo>
                    <a:pt x="31" y="25"/>
                    <a:pt x="31" y="27"/>
                    <a:pt x="31" y="28"/>
                  </a:cubicBezTo>
                  <a:cubicBezTo>
                    <a:pt x="30" y="29"/>
                    <a:pt x="30" y="31"/>
                    <a:pt x="29" y="32"/>
                  </a:cubicBezTo>
                  <a:cubicBezTo>
                    <a:pt x="29" y="32"/>
                    <a:pt x="28" y="33"/>
                    <a:pt x="28" y="34"/>
                  </a:cubicBezTo>
                  <a:cubicBezTo>
                    <a:pt x="28" y="35"/>
                    <a:pt x="28" y="36"/>
                    <a:pt x="27" y="36"/>
                  </a:cubicBezTo>
                  <a:cubicBezTo>
                    <a:pt x="27" y="37"/>
                    <a:pt x="27" y="37"/>
                    <a:pt x="27" y="37"/>
                  </a:cubicBezTo>
                  <a:cubicBezTo>
                    <a:pt x="26" y="38"/>
                    <a:pt x="27" y="39"/>
                    <a:pt x="27" y="40"/>
                  </a:cubicBezTo>
                  <a:cubicBezTo>
                    <a:pt x="28" y="40"/>
                    <a:pt x="30" y="40"/>
                    <a:pt x="30" y="41"/>
                  </a:cubicBezTo>
                  <a:cubicBezTo>
                    <a:pt x="30" y="42"/>
                    <a:pt x="28" y="42"/>
                    <a:pt x="27" y="43"/>
                  </a:cubicBezTo>
                  <a:cubicBezTo>
                    <a:pt x="27" y="44"/>
                    <a:pt x="26" y="46"/>
                    <a:pt x="25" y="46"/>
                  </a:cubicBezTo>
                  <a:cubicBezTo>
                    <a:pt x="25" y="46"/>
                    <a:pt x="23" y="46"/>
                    <a:pt x="23" y="46"/>
                  </a:cubicBezTo>
                  <a:cubicBezTo>
                    <a:pt x="22" y="46"/>
                    <a:pt x="22" y="44"/>
                    <a:pt x="22" y="44"/>
                  </a:cubicBezTo>
                  <a:cubicBezTo>
                    <a:pt x="21" y="43"/>
                    <a:pt x="21" y="42"/>
                    <a:pt x="21" y="41"/>
                  </a:cubicBezTo>
                  <a:cubicBezTo>
                    <a:pt x="21" y="41"/>
                    <a:pt x="20" y="40"/>
                    <a:pt x="19" y="40"/>
                  </a:cubicBezTo>
                  <a:cubicBezTo>
                    <a:pt x="19" y="40"/>
                    <a:pt x="18" y="41"/>
                    <a:pt x="17" y="41"/>
                  </a:cubicBezTo>
                  <a:cubicBezTo>
                    <a:pt x="17" y="41"/>
                    <a:pt x="15" y="40"/>
                    <a:pt x="15" y="40"/>
                  </a:cubicBezTo>
                  <a:cubicBezTo>
                    <a:pt x="14" y="39"/>
                    <a:pt x="13" y="37"/>
                    <a:pt x="12" y="37"/>
                  </a:cubicBezTo>
                  <a:cubicBezTo>
                    <a:pt x="12" y="36"/>
                    <a:pt x="11" y="36"/>
                    <a:pt x="10" y="36"/>
                  </a:cubicBezTo>
                  <a:cubicBezTo>
                    <a:pt x="10" y="36"/>
                    <a:pt x="8" y="35"/>
                    <a:pt x="7" y="34"/>
                  </a:cubicBezTo>
                  <a:cubicBezTo>
                    <a:pt x="7" y="34"/>
                    <a:pt x="7" y="33"/>
                    <a:pt x="7" y="32"/>
                  </a:cubicBezTo>
                  <a:cubicBezTo>
                    <a:pt x="7" y="31"/>
                    <a:pt x="8" y="31"/>
                    <a:pt x="8" y="30"/>
                  </a:cubicBezTo>
                  <a:cubicBezTo>
                    <a:pt x="8" y="29"/>
                    <a:pt x="8" y="28"/>
                    <a:pt x="7" y="27"/>
                  </a:cubicBezTo>
                  <a:cubicBezTo>
                    <a:pt x="7" y="26"/>
                    <a:pt x="7" y="25"/>
                    <a:pt x="7" y="24"/>
                  </a:cubicBezTo>
                  <a:cubicBezTo>
                    <a:pt x="7" y="23"/>
                    <a:pt x="7" y="22"/>
                    <a:pt x="8" y="21"/>
                  </a:cubicBezTo>
                  <a:cubicBezTo>
                    <a:pt x="8" y="21"/>
                    <a:pt x="9" y="20"/>
                    <a:pt x="10" y="20"/>
                  </a:cubicBezTo>
                  <a:cubicBezTo>
                    <a:pt x="10" y="19"/>
                    <a:pt x="12" y="17"/>
                    <a:pt x="11" y="17"/>
                  </a:cubicBezTo>
                  <a:cubicBezTo>
                    <a:pt x="11" y="16"/>
                    <a:pt x="9" y="16"/>
                    <a:pt x="9" y="16"/>
                  </a:cubicBezTo>
                  <a:cubicBezTo>
                    <a:pt x="8" y="16"/>
                    <a:pt x="9" y="17"/>
                    <a:pt x="8" y="18"/>
                  </a:cubicBezTo>
                  <a:cubicBezTo>
                    <a:pt x="8" y="18"/>
                    <a:pt x="6" y="17"/>
                    <a:pt x="6" y="17"/>
                  </a:cubicBezTo>
                  <a:cubicBezTo>
                    <a:pt x="6" y="16"/>
                    <a:pt x="6" y="15"/>
                    <a:pt x="6" y="14"/>
                  </a:cubicBezTo>
                  <a:cubicBezTo>
                    <a:pt x="6" y="14"/>
                    <a:pt x="5" y="14"/>
                    <a:pt x="5" y="13"/>
                  </a:cubicBezTo>
                  <a:cubicBezTo>
                    <a:pt x="4" y="13"/>
                    <a:pt x="3" y="13"/>
                    <a:pt x="2" y="13"/>
                  </a:cubicBezTo>
                  <a:cubicBezTo>
                    <a:pt x="1" y="12"/>
                    <a:pt x="0" y="11"/>
                    <a:pt x="0" y="10"/>
                  </a:cubicBezTo>
                  <a:cubicBezTo>
                    <a:pt x="0" y="10"/>
                    <a:pt x="0" y="9"/>
                    <a:pt x="0" y="9"/>
                  </a:cubicBezTo>
                  <a:cubicBezTo>
                    <a:pt x="0" y="9"/>
                    <a:pt x="0" y="8"/>
                    <a:pt x="0" y="7"/>
                  </a:cubicBezTo>
                  <a:cubicBezTo>
                    <a:pt x="1" y="7"/>
                    <a:pt x="1" y="7"/>
                    <a:pt x="2" y="7"/>
                  </a:cubicBezTo>
                  <a:cubicBezTo>
                    <a:pt x="3" y="6"/>
                    <a:pt x="4" y="5"/>
                    <a:pt x="5" y="4"/>
                  </a:cubicBezTo>
                  <a:cubicBezTo>
                    <a:pt x="6" y="3"/>
                    <a:pt x="7" y="2"/>
                    <a:pt x="7" y="2"/>
                  </a:cubicBezTo>
                  <a:cubicBezTo>
                    <a:pt x="8" y="1"/>
                    <a:pt x="8" y="0"/>
                    <a:pt x="8" y="0"/>
                  </a:cubicBezTo>
                  <a:cubicBezTo>
                    <a:pt x="9" y="0"/>
                    <a:pt x="9" y="1"/>
                    <a:pt x="10" y="1"/>
                  </a:cubicBezTo>
                  <a:cubicBezTo>
                    <a:pt x="11" y="2"/>
                    <a:pt x="13" y="3"/>
                    <a:pt x="14" y="4"/>
                  </a:cubicBezTo>
                  <a:cubicBezTo>
                    <a:pt x="15" y="4"/>
                    <a:pt x="17" y="5"/>
                    <a:pt x="18" y="6"/>
                  </a:cubicBezTo>
                  <a:cubicBezTo>
                    <a:pt x="19" y="6"/>
                    <a:pt x="20" y="7"/>
                    <a:pt x="21" y="8"/>
                  </a:cubicBezTo>
                  <a:cubicBezTo>
                    <a:pt x="22" y="9"/>
                    <a:pt x="24" y="10"/>
                    <a:pt x="25" y="11"/>
                  </a:cubicBezTo>
                  <a:cubicBezTo>
                    <a:pt x="25" y="12"/>
                    <a:pt x="27" y="12"/>
                    <a:pt x="27" y="13"/>
                  </a:cubicBezTo>
                  <a:cubicBezTo>
                    <a:pt x="28" y="13"/>
                    <a:pt x="30" y="13"/>
                    <a:pt x="31" y="13"/>
                  </a:cubicBezTo>
                  <a:cubicBezTo>
                    <a:pt x="32" y="13"/>
                    <a:pt x="33" y="14"/>
                    <a:pt x="34" y="14"/>
                  </a:cubicBezTo>
                  <a:cubicBezTo>
                    <a:pt x="35" y="14"/>
                    <a:pt x="36" y="15"/>
                    <a:pt x="36" y="15"/>
                  </a:cubicBezTo>
                  <a:cubicBezTo>
                    <a:pt x="37" y="16"/>
                    <a:pt x="38" y="17"/>
                    <a:pt x="39" y="18"/>
                  </a:cubicBezTo>
                  <a:cubicBezTo>
                    <a:pt x="39" y="19"/>
                    <a:pt x="39" y="21"/>
                    <a:pt x="40" y="21"/>
                  </a:cubicBezTo>
                  <a:cubicBezTo>
                    <a:pt x="40" y="22"/>
                    <a:pt x="41" y="23"/>
                    <a:pt x="41" y="24"/>
                  </a:cubicBezTo>
                  <a:cubicBezTo>
                    <a:pt x="42" y="24"/>
                    <a:pt x="42" y="25"/>
                    <a:pt x="42"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8" name="Freeform 44">
              <a:extLst>
                <a:ext uri="{FF2B5EF4-FFF2-40B4-BE49-F238E27FC236}">
                  <a16:creationId xmlns:a16="http://schemas.microsoft.com/office/drawing/2014/main" id="{A42E3A14-2305-455C-B41B-2818DE871D1C}"/>
                </a:ext>
              </a:extLst>
            </p:cNvPr>
            <p:cNvSpPr>
              <a:spLocks/>
            </p:cNvSpPr>
            <p:nvPr/>
          </p:nvSpPr>
          <p:spPr bwMode="auto">
            <a:xfrm>
              <a:off x="7297086" y="4102739"/>
              <a:ext cx="394262" cy="257020"/>
            </a:xfrm>
            <a:custGeom>
              <a:avLst/>
              <a:gdLst/>
              <a:ahLst/>
              <a:cxnLst>
                <a:cxn ang="0">
                  <a:pos x="92" y="82"/>
                </a:cxn>
                <a:cxn ang="0">
                  <a:pos x="85" y="85"/>
                </a:cxn>
                <a:cxn ang="0">
                  <a:pos x="75" y="79"/>
                </a:cxn>
                <a:cxn ang="0">
                  <a:pos x="70" y="72"/>
                </a:cxn>
                <a:cxn ang="0">
                  <a:pos x="65" y="77"/>
                </a:cxn>
                <a:cxn ang="0">
                  <a:pos x="58" y="78"/>
                </a:cxn>
                <a:cxn ang="0">
                  <a:pos x="53" y="80"/>
                </a:cxn>
                <a:cxn ang="0">
                  <a:pos x="45" y="84"/>
                </a:cxn>
                <a:cxn ang="0">
                  <a:pos x="37" y="85"/>
                </a:cxn>
                <a:cxn ang="0">
                  <a:pos x="33" y="86"/>
                </a:cxn>
                <a:cxn ang="0">
                  <a:pos x="28" y="81"/>
                </a:cxn>
                <a:cxn ang="0">
                  <a:pos x="32" y="74"/>
                </a:cxn>
                <a:cxn ang="0">
                  <a:pos x="25" y="70"/>
                </a:cxn>
                <a:cxn ang="0">
                  <a:pos x="25" y="62"/>
                </a:cxn>
                <a:cxn ang="0">
                  <a:pos x="18" y="59"/>
                </a:cxn>
                <a:cxn ang="0">
                  <a:pos x="12" y="58"/>
                </a:cxn>
                <a:cxn ang="0">
                  <a:pos x="11" y="48"/>
                </a:cxn>
                <a:cxn ang="0">
                  <a:pos x="5" y="44"/>
                </a:cxn>
                <a:cxn ang="0">
                  <a:pos x="1" y="36"/>
                </a:cxn>
                <a:cxn ang="0">
                  <a:pos x="2" y="32"/>
                </a:cxn>
                <a:cxn ang="0">
                  <a:pos x="8" y="30"/>
                </a:cxn>
                <a:cxn ang="0">
                  <a:pos x="16" y="25"/>
                </a:cxn>
                <a:cxn ang="0">
                  <a:pos x="22" y="28"/>
                </a:cxn>
                <a:cxn ang="0">
                  <a:pos x="28" y="25"/>
                </a:cxn>
                <a:cxn ang="0">
                  <a:pos x="30" y="19"/>
                </a:cxn>
                <a:cxn ang="0">
                  <a:pos x="32" y="15"/>
                </a:cxn>
                <a:cxn ang="0">
                  <a:pos x="39" y="17"/>
                </a:cxn>
                <a:cxn ang="0">
                  <a:pos x="45" y="16"/>
                </a:cxn>
                <a:cxn ang="0">
                  <a:pos x="48" y="19"/>
                </a:cxn>
                <a:cxn ang="0">
                  <a:pos x="53" y="15"/>
                </a:cxn>
                <a:cxn ang="0">
                  <a:pos x="59" y="17"/>
                </a:cxn>
                <a:cxn ang="0">
                  <a:pos x="65" y="19"/>
                </a:cxn>
                <a:cxn ang="0">
                  <a:pos x="72" y="20"/>
                </a:cxn>
                <a:cxn ang="0">
                  <a:pos x="79" y="17"/>
                </a:cxn>
                <a:cxn ang="0">
                  <a:pos x="80" y="8"/>
                </a:cxn>
                <a:cxn ang="0">
                  <a:pos x="83" y="6"/>
                </a:cxn>
                <a:cxn ang="0">
                  <a:pos x="87" y="7"/>
                </a:cxn>
                <a:cxn ang="0">
                  <a:pos x="92" y="7"/>
                </a:cxn>
                <a:cxn ang="0">
                  <a:pos x="96" y="7"/>
                </a:cxn>
                <a:cxn ang="0">
                  <a:pos x="101" y="3"/>
                </a:cxn>
                <a:cxn ang="0">
                  <a:pos x="105" y="1"/>
                </a:cxn>
                <a:cxn ang="0">
                  <a:pos x="112" y="1"/>
                </a:cxn>
                <a:cxn ang="0">
                  <a:pos x="118" y="0"/>
                </a:cxn>
                <a:cxn ang="0">
                  <a:pos x="126" y="2"/>
                </a:cxn>
                <a:cxn ang="0">
                  <a:pos x="133" y="4"/>
                </a:cxn>
                <a:cxn ang="0">
                  <a:pos x="131" y="7"/>
                </a:cxn>
                <a:cxn ang="0">
                  <a:pos x="132" y="12"/>
                </a:cxn>
                <a:cxn ang="0">
                  <a:pos x="128" y="23"/>
                </a:cxn>
                <a:cxn ang="0">
                  <a:pos x="130" y="29"/>
                </a:cxn>
                <a:cxn ang="0">
                  <a:pos x="123" y="29"/>
                </a:cxn>
                <a:cxn ang="0">
                  <a:pos x="118" y="33"/>
                </a:cxn>
                <a:cxn ang="0">
                  <a:pos x="122" y="37"/>
                </a:cxn>
                <a:cxn ang="0">
                  <a:pos x="119" y="42"/>
                </a:cxn>
                <a:cxn ang="0">
                  <a:pos x="117" y="49"/>
                </a:cxn>
                <a:cxn ang="0">
                  <a:pos x="112" y="54"/>
                </a:cxn>
                <a:cxn ang="0">
                  <a:pos x="103" y="57"/>
                </a:cxn>
                <a:cxn ang="0">
                  <a:pos x="99" y="66"/>
                </a:cxn>
                <a:cxn ang="0">
                  <a:pos x="97" y="73"/>
                </a:cxn>
                <a:cxn ang="0">
                  <a:pos x="96" y="79"/>
                </a:cxn>
              </a:cxnLst>
              <a:rect l="0" t="0" r="r" b="b"/>
              <a:pathLst>
                <a:path w="133" h="87">
                  <a:moveTo>
                    <a:pt x="95" y="80"/>
                  </a:moveTo>
                  <a:cubicBezTo>
                    <a:pt x="94" y="80"/>
                    <a:pt x="94" y="81"/>
                    <a:pt x="94" y="81"/>
                  </a:cubicBezTo>
                  <a:cubicBezTo>
                    <a:pt x="93" y="81"/>
                    <a:pt x="92" y="82"/>
                    <a:pt x="92" y="82"/>
                  </a:cubicBezTo>
                  <a:cubicBezTo>
                    <a:pt x="91" y="83"/>
                    <a:pt x="90" y="83"/>
                    <a:pt x="90" y="83"/>
                  </a:cubicBezTo>
                  <a:cubicBezTo>
                    <a:pt x="89" y="83"/>
                    <a:pt x="87" y="83"/>
                    <a:pt x="86" y="83"/>
                  </a:cubicBezTo>
                  <a:cubicBezTo>
                    <a:pt x="85" y="83"/>
                    <a:pt x="85" y="85"/>
                    <a:pt x="85" y="85"/>
                  </a:cubicBezTo>
                  <a:cubicBezTo>
                    <a:pt x="84" y="85"/>
                    <a:pt x="82" y="83"/>
                    <a:pt x="81" y="83"/>
                  </a:cubicBezTo>
                  <a:cubicBezTo>
                    <a:pt x="80" y="83"/>
                    <a:pt x="78" y="83"/>
                    <a:pt x="77" y="83"/>
                  </a:cubicBezTo>
                  <a:cubicBezTo>
                    <a:pt x="76" y="82"/>
                    <a:pt x="76" y="80"/>
                    <a:pt x="75" y="79"/>
                  </a:cubicBezTo>
                  <a:cubicBezTo>
                    <a:pt x="75" y="79"/>
                    <a:pt x="73" y="79"/>
                    <a:pt x="73" y="78"/>
                  </a:cubicBezTo>
                  <a:cubicBezTo>
                    <a:pt x="72" y="78"/>
                    <a:pt x="72" y="76"/>
                    <a:pt x="72" y="76"/>
                  </a:cubicBezTo>
                  <a:cubicBezTo>
                    <a:pt x="71" y="75"/>
                    <a:pt x="71" y="73"/>
                    <a:pt x="70" y="72"/>
                  </a:cubicBezTo>
                  <a:cubicBezTo>
                    <a:pt x="69" y="72"/>
                    <a:pt x="68" y="72"/>
                    <a:pt x="67" y="72"/>
                  </a:cubicBezTo>
                  <a:cubicBezTo>
                    <a:pt x="67" y="72"/>
                    <a:pt x="66" y="74"/>
                    <a:pt x="66" y="74"/>
                  </a:cubicBezTo>
                  <a:cubicBezTo>
                    <a:pt x="65" y="75"/>
                    <a:pt x="65" y="76"/>
                    <a:pt x="65" y="77"/>
                  </a:cubicBezTo>
                  <a:cubicBezTo>
                    <a:pt x="65" y="77"/>
                    <a:pt x="65" y="78"/>
                    <a:pt x="64" y="78"/>
                  </a:cubicBezTo>
                  <a:cubicBezTo>
                    <a:pt x="64" y="79"/>
                    <a:pt x="62" y="79"/>
                    <a:pt x="61" y="78"/>
                  </a:cubicBezTo>
                  <a:cubicBezTo>
                    <a:pt x="60" y="78"/>
                    <a:pt x="59" y="79"/>
                    <a:pt x="58" y="78"/>
                  </a:cubicBezTo>
                  <a:cubicBezTo>
                    <a:pt x="58" y="78"/>
                    <a:pt x="59" y="76"/>
                    <a:pt x="58" y="76"/>
                  </a:cubicBezTo>
                  <a:cubicBezTo>
                    <a:pt x="57" y="75"/>
                    <a:pt x="55" y="75"/>
                    <a:pt x="55" y="76"/>
                  </a:cubicBezTo>
                  <a:cubicBezTo>
                    <a:pt x="54" y="76"/>
                    <a:pt x="54" y="79"/>
                    <a:pt x="53" y="80"/>
                  </a:cubicBezTo>
                  <a:cubicBezTo>
                    <a:pt x="53" y="80"/>
                    <a:pt x="52" y="82"/>
                    <a:pt x="51" y="83"/>
                  </a:cubicBezTo>
                  <a:cubicBezTo>
                    <a:pt x="50" y="83"/>
                    <a:pt x="48" y="83"/>
                    <a:pt x="47" y="83"/>
                  </a:cubicBezTo>
                  <a:cubicBezTo>
                    <a:pt x="46" y="83"/>
                    <a:pt x="45" y="83"/>
                    <a:pt x="45" y="84"/>
                  </a:cubicBezTo>
                  <a:cubicBezTo>
                    <a:pt x="44" y="84"/>
                    <a:pt x="43" y="85"/>
                    <a:pt x="43" y="85"/>
                  </a:cubicBezTo>
                  <a:cubicBezTo>
                    <a:pt x="42" y="86"/>
                    <a:pt x="41" y="87"/>
                    <a:pt x="40" y="87"/>
                  </a:cubicBezTo>
                  <a:cubicBezTo>
                    <a:pt x="40" y="87"/>
                    <a:pt x="38" y="86"/>
                    <a:pt x="37" y="85"/>
                  </a:cubicBezTo>
                  <a:cubicBezTo>
                    <a:pt x="37" y="85"/>
                    <a:pt x="36" y="84"/>
                    <a:pt x="36" y="84"/>
                  </a:cubicBezTo>
                  <a:cubicBezTo>
                    <a:pt x="35" y="84"/>
                    <a:pt x="36" y="85"/>
                    <a:pt x="35" y="85"/>
                  </a:cubicBezTo>
                  <a:cubicBezTo>
                    <a:pt x="35" y="86"/>
                    <a:pt x="34" y="86"/>
                    <a:pt x="33" y="86"/>
                  </a:cubicBezTo>
                  <a:cubicBezTo>
                    <a:pt x="33" y="86"/>
                    <a:pt x="32" y="85"/>
                    <a:pt x="31" y="84"/>
                  </a:cubicBezTo>
                  <a:cubicBezTo>
                    <a:pt x="31" y="84"/>
                    <a:pt x="30" y="84"/>
                    <a:pt x="29" y="84"/>
                  </a:cubicBezTo>
                  <a:cubicBezTo>
                    <a:pt x="29" y="83"/>
                    <a:pt x="28" y="82"/>
                    <a:pt x="28" y="81"/>
                  </a:cubicBezTo>
                  <a:cubicBezTo>
                    <a:pt x="28" y="80"/>
                    <a:pt x="29" y="79"/>
                    <a:pt x="30" y="78"/>
                  </a:cubicBezTo>
                  <a:cubicBezTo>
                    <a:pt x="30" y="78"/>
                    <a:pt x="31" y="77"/>
                    <a:pt x="32" y="76"/>
                  </a:cubicBezTo>
                  <a:cubicBezTo>
                    <a:pt x="32" y="76"/>
                    <a:pt x="32" y="74"/>
                    <a:pt x="32" y="74"/>
                  </a:cubicBezTo>
                  <a:cubicBezTo>
                    <a:pt x="31" y="73"/>
                    <a:pt x="29" y="74"/>
                    <a:pt x="29" y="74"/>
                  </a:cubicBezTo>
                  <a:cubicBezTo>
                    <a:pt x="28" y="73"/>
                    <a:pt x="27" y="72"/>
                    <a:pt x="27" y="72"/>
                  </a:cubicBezTo>
                  <a:cubicBezTo>
                    <a:pt x="26" y="71"/>
                    <a:pt x="26" y="71"/>
                    <a:pt x="25" y="70"/>
                  </a:cubicBezTo>
                  <a:cubicBezTo>
                    <a:pt x="25" y="70"/>
                    <a:pt x="23" y="68"/>
                    <a:pt x="23" y="67"/>
                  </a:cubicBezTo>
                  <a:cubicBezTo>
                    <a:pt x="23" y="66"/>
                    <a:pt x="24" y="65"/>
                    <a:pt x="25" y="64"/>
                  </a:cubicBezTo>
                  <a:cubicBezTo>
                    <a:pt x="25" y="64"/>
                    <a:pt x="25" y="63"/>
                    <a:pt x="25" y="62"/>
                  </a:cubicBezTo>
                  <a:cubicBezTo>
                    <a:pt x="24" y="62"/>
                    <a:pt x="23" y="62"/>
                    <a:pt x="23" y="62"/>
                  </a:cubicBezTo>
                  <a:cubicBezTo>
                    <a:pt x="22" y="62"/>
                    <a:pt x="22" y="61"/>
                    <a:pt x="21" y="61"/>
                  </a:cubicBezTo>
                  <a:cubicBezTo>
                    <a:pt x="21" y="60"/>
                    <a:pt x="18" y="60"/>
                    <a:pt x="18" y="59"/>
                  </a:cubicBezTo>
                  <a:cubicBezTo>
                    <a:pt x="17" y="59"/>
                    <a:pt x="18" y="57"/>
                    <a:pt x="17" y="56"/>
                  </a:cubicBezTo>
                  <a:cubicBezTo>
                    <a:pt x="17" y="56"/>
                    <a:pt x="15" y="56"/>
                    <a:pt x="15" y="56"/>
                  </a:cubicBezTo>
                  <a:cubicBezTo>
                    <a:pt x="14" y="56"/>
                    <a:pt x="13" y="58"/>
                    <a:pt x="12" y="58"/>
                  </a:cubicBezTo>
                  <a:cubicBezTo>
                    <a:pt x="12" y="57"/>
                    <a:pt x="12" y="56"/>
                    <a:pt x="12" y="55"/>
                  </a:cubicBezTo>
                  <a:cubicBezTo>
                    <a:pt x="12" y="54"/>
                    <a:pt x="11" y="52"/>
                    <a:pt x="11" y="51"/>
                  </a:cubicBezTo>
                  <a:cubicBezTo>
                    <a:pt x="11" y="50"/>
                    <a:pt x="11" y="49"/>
                    <a:pt x="11" y="48"/>
                  </a:cubicBezTo>
                  <a:cubicBezTo>
                    <a:pt x="10" y="47"/>
                    <a:pt x="9" y="47"/>
                    <a:pt x="9" y="47"/>
                  </a:cubicBezTo>
                  <a:cubicBezTo>
                    <a:pt x="8" y="47"/>
                    <a:pt x="8" y="45"/>
                    <a:pt x="8" y="44"/>
                  </a:cubicBezTo>
                  <a:cubicBezTo>
                    <a:pt x="7" y="44"/>
                    <a:pt x="5" y="45"/>
                    <a:pt x="5" y="44"/>
                  </a:cubicBezTo>
                  <a:cubicBezTo>
                    <a:pt x="4" y="44"/>
                    <a:pt x="4" y="42"/>
                    <a:pt x="4" y="42"/>
                  </a:cubicBezTo>
                  <a:cubicBezTo>
                    <a:pt x="3" y="40"/>
                    <a:pt x="3" y="38"/>
                    <a:pt x="2" y="37"/>
                  </a:cubicBezTo>
                  <a:cubicBezTo>
                    <a:pt x="2" y="36"/>
                    <a:pt x="1" y="36"/>
                    <a:pt x="1" y="36"/>
                  </a:cubicBezTo>
                  <a:cubicBezTo>
                    <a:pt x="1" y="36"/>
                    <a:pt x="0" y="35"/>
                    <a:pt x="0" y="34"/>
                  </a:cubicBezTo>
                  <a:cubicBezTo>
                    <a:pt x="0" y="34"/>
                    <a:pt x="0" y="33"/>
                    <a:pt x="0" y="33"/>
                  </a:cubicBezTo>
                  <a:cubicBezTo>
                    <a:pt x="0" y="32"/>
                    <a:pt x="1" y="32"/>
                    <a:pt x="2" y="32"/>
                  </a:cubicBezTo>
                  <a:cubicBezTo>
                    <a:pt x="2" y="32"/>
                    <a:pt x="3" y="31"/>
                    <a:pt x="3" y="31"/>
                  </a:cubicBezTo>
                  <a:cubicBezTo>
                    <a:pt x="3" y="30"/>
                    <a:pt x="5" y="30"/>
                    <a:pt x="5" y="30"/>
                  </a:cubicBezTo>
                  <a:cubicBezTo>
                    <a:pt x="6" y="30"/>
                    <a:pt x="7" y="30"/>
                    <a:pt x="8" y="30"/>
                  </a:cubicBezTo>
                  <a:cubicBezTo>
                    <a:pt x="9" y="30"/>
                    <a:pt x="11" y="29"/>
                    <a:pt x="12" y="28"/>
                  </a:cubicBezTo>
                  <a:cubicBezTo>
                    <a:pt x="13" y="28"/>
                    <a:pt x="14" y="27"/>
                    <a:pt x="15" y="26"/>
                  </a:cubicBezTo>
                  <a:cubicBezTo>
                    <a:pt x="15" y="26"/>
                    <a:pt x="16" y="25"/>
                    <a:pt x="16" y="25"/>
                  </a:cubicBezTo>
                  <a:cubicBezTo>
                    <a:pt x="17" y="25"/>
                    <a:pt x="18" y="25"/>
                    <a:pt x="19" y="26"/>
                  </a:cubicBezTo>
                  <a:cubicBezTo>
                    <a:pt x="19" y="26"/>
                    <a:pt x="20" y="26"/>
                    <a:pt x="20" y="27"/>
                  </a:cubicBezTo>
                  <a:cubicBezTo>
                    <a:pt x="21" y="27"/>
                    <a:pt x="21" y="28"/>
                    <a:pt x="22" y="28"/>
                  </a:cubicBezTo>
                  <a:cubicBezTo>
                    <a:pt x="22" y="28"/>
                    <a:pt x="23" y="27"/>
                    <a:pt x="24" y="27"/>
                  </a:cubicBezTo>
                  <a:cubicBezTo>
                    <a:pt x="24" y="27"/>
                    <a:pt x="24" y="25"/>
                    <a:pt x="25" y="25"/>
                  </a:cubicBezTo>
                  <a:cubicBezTo>
                    <a:pt x="25" y="25"/>
                    <a:pt x="27" y="25"/>
                    <a:pt x="28" y="25"/>
                  </a:cubicBezTo>
                  <a:cubicBezTo>
                    <a:pt x="28" y="24"/>
                    <a:pt x="30" y="24"/>
                    <a:pt x="30" y="23"/>
                  </a:cubicBezTo>
                  <a:cubicBezTo>
                    <a:pt x="30" y="23"/>
                    <a:pt x="31" y="21"/>
                    <a:pt x="31" y="21"/>
                  </a:cubicBezTo>
                  <a:cubicBezTo>
                    <a:pt x="31" y="20"/>
                    <a:pt x="30" y="20"/>
                    <a:pt x="30" y="19"/>
                  </a:cubicBezTo>
                  <a:cubicBezTo>
                    <a:pt x="29" y="19"/>
                    <a:pt x="29" y="19"/>
                    <a:pt x="29" y="18"/>
                  </a:cubicBezTo>
                  <a:cubicBezTo>
                    <a:pt x="29" y="18"/>
                    <a:pt x="30" y="18"/>
                    <a:pt x="31" y="17"/>
                  </a:cubicBezTo>
                  <a:cubicBezTo>
                    <a:pt x="31" y="17"/>
                    <a:pt x="31" y="15"/>
                    <a:pt x="32" y="15"/>
                  </a:cubicBezTo>
                  <a:cubicBezTo>
                    <a:pt x="32" y="15"/>
                    <a:pt x="34" y="14"/>
                    <a:pt x="34" y="14"/>
                  </a:cubicBezTo>
                  <a:cubicBezTo>
                    <a:pt x="35" y="14"/>
                    <a:pt x="36" y="15"/>
                    <a:pt x="37" y="15"/>
                  </a:cubicBezTo>
                  <a:cubicBezTo>
                    <a:pt x="37" y="16"/>
                    <a:pt x="38" y="17"/>
                    <a:pt x="39" y="17"/>
                  </a:cubicBezTo>
                  <a:cubicBezTo>
                    <a:pt x="39" y="17"/>
                    <a:pt x="40" y="18"/>
                    <a:pt x="41" y="18"/>
                  </a:cubicBezTo>
                  <a:cubicBezTo>
                    <a:pt x="42" y="18"/>
                    <a:pt x="43" y="18"/>
                    <a:pt x="43" y="17"/>
                  </a:cubicBezTo>
                  <a:cubicBezTo>
                    <a:pt x="44" y="17"/>
                    <a:pt x="44" y="17"/>
                    <a:pt x="45" y="16"/>
                  </a:cubicBezTo>
                  <a:cubicBezTo>
                    <a:pt x="45" y="16"/>
                    <a:pt x="46" y="16"/>
                    <a:pt x="46" y="16"/>
                  </a:cubicBezTo>
                  <a:cubicBezTo>
                    <a:pt x="46" y="16"/>
                    <a:pt x="46" y="17"/>
                    <a:pt x="47" y="18"/>
                  </a:cubicBezTo>
                  <a:cubicBezTo>
                    <a:pt x="47" y="18"/>
                    <a:pt x="47" y="19"/>
                    <a:pt x="48" y="19"/>
                  </a:cubicBezTo>
                  <a:cubicBezTo>
                    <a:pt x="49" y="19"/>
                    <a:pt x="50" y="18"/>
                    <a:pt x="51" y="17"/>
                  </a:cubicBezTo>
                  <a:cubicBezTo>
                    <a:pt x="51" y="17"/>
                    <a:pt x="51" y="15"/>
                    <a:pt x="51" y="15"/>
                  </a:cubicBezTo>
                  <a:cubicBezTo>
                    <a:pt x="52" y="15"/>
                    <a:pt x="53" y="15"/>
                    <a:pt x="53" y="15"/>
                  </a:cubicBezTo>
                  <a:cubicBezTo>
                    <a:pt x="54" y="16"/>
                    <a:pt x="53" y="17"/>
                    <a:pt x="54" y="17"/>
                  </a:cubicBezTo>
                  <a:cubicBezTo>
                    <a:pt x="54" y="18"/>
                    <a:pt x="56" y="18"/>
                    <a:pt x="57" y="18"/>
                  </a:cubicBezTo>
                  <a:cubicBezTo>
                    <a:pt x="57" y="18"/>
                    <a:pt x="59" y="17"/>
                    <a:pt x="59" y="17"/>
                  </a:cubicBezTo>
                  <a:cubicBezTo>
                    <a:pt x="60" y="17"/>
                    <a:pt x="60" y="16"/>
                    <a:pt x="61" y="16"/>
                  </a:cubicBezTo>
                  <a:cubicBezTo>
                    <a:pt x="61" y="16"/>
                    <a:pt x="62" y="17"/>
                    <a:pt x="63" y="17"/>
                  </a:cubicBezTo>
                  <a:cubicBezTo>
                    <a:pt x="63" y="17"/>
                    <a:pt x="64" y="19"/>
                    <a:pt x="65" y="19"/>
                  </a:cubicBezTo>
                  <a:cubicBezTo>
                    <a:pt x="65" y="20"/>
                    <a:pt x="67" y="21"/>
                    <a:pt x="67" y="22"/>
                  </a:cubicBezTo>
                  <a:cubicBezTo>
                    <a:pt x="68" y="22"/>
                    <a:pt x="69" y="22"/>
                    <a:pt x="69" y="22"/>
                  </a:cubicBezTo>
                  <a:cubicBezTo>
                    <a:pt x="70" y="22"/>
                    <a:pt x="71" y="21"/>
                    <a:pt x="72" y="20"/>
                  </a:cubicBezTo>
                  <a:cubicBezTo>
                    <a:pt x="72" y="20"/>
                    <a:pt x="74" y="20"/>
                    <a:pt x="74" y="20"/>
                  </a:cubicBezTo>
                  <a:cubicBezTo>
                    <a:pt x="75" y="19"/>
                    <a:pt x="76" y="19"/>
                    <a:pt x="76" y="18"/>
                  </a:cubicBezTo>
                  <a:cubicBezTo>
                    <a:pt x="77" y="18"/>
                    <a:pt x="79" y="18"/>
                    <a:pt x="79" y="17"/>
                  </a:cubicBezTo>
                  <a:cubicBezTo>
                    <a:pt x="80" y="16"/>
                    <a:pt x="80" y="15"/>
                    <a:pt x="80" y="14"/>
                  </a:cubicBezTo>
                  <a:cubicBezTo>
                    <a:pt x="80" y="13"/>
                    <a:pt x="80" y="10"/>
                    <a:pt x="80" y="9"/>
                  </a:cubicBezTo>
                  <a:cubicBezTo>
                    <a:pt x="80" y="9"/>
                    <a:pt x="80" y="9"/>
                    <a:pt x="80" y="8"/>
                  </a:cubicBezTo>
                  <a:cubicBezTo>
                    <a:pt x="80" y="8"/>
                    <a:pt x="81" y="8"/>
                    <a:pt x="81" y="8"/>
                  </a:cubicBezTo>
                  <a:cubicBezTo>
                    <a:pt x="82" y="8"/>
                    <a:pt x="83" y="8"/>
                    <a:pt x="83" y="7"/>
                  </a:cubicBezTo>
                  <a:cubicBezTo>
                    <a:pt x="83" y="7"/>
                    <a:pt x="83" y="6"/>
                    <a:pt x="83" y="6"/>
                  </a:cubicBezTo>
                  <a:cubicBezTo>
                    <a:pt x="83" y="6"/>
                    <a:pt x="84" y="5"/>
                    <a:pt x="84" y="5"/>
                  </a:cubicBezTo>
                  <a:cubicBezTo>
                    <a:pt x="85" y="5"/>
                    <a:pt x="85" y="6"/>
                    <a:pt x="86" y="6"/>
                  </a:cubicBezTo>
                  <a:cubicBezTo>
                    <a:pt x="86" y="6"/>
                    <a:pt x="86" y="7"/>
                    <a:pt x="87" y="7"/>
                  </a:cubicBezTo>
                  <a:cubicBezTo>
                    <a:pt x="87" y="7"/>
                    <a:pt x="88" y="7"/>
                    <a:pt x="89" y="7"/>
                  </a:cubicBezTo>
                  <a:cubicBezTo>
                    <a:pt x="89" y="7"/>
                    <a:pt x="90" y="6"/>
                    <a:pt x="90" y="6"/>
                  </a:cubicBezTo>
                  <a:cubicBezTo>
                    <a:pt x="91" y="6"/>
                    <a:pt x="92" y="6"/>
                    <a:pt x="92" y="7"/>
                  </a:cubicBezTo>
                  <a:cubicBezTo>
                    <a:pt x="93" y="7"/>
                    <a:pt x="93" y="8"/>
                    <a:pt x="93" y="8"/>
                  </a:cubicBezTo>
                  <a:cubicBezTo>
                    <a:pt x="94" y="8"/>
                    <a:pt x="94" y="8"/>
                    <a:pt x="95" y="8"/>
                  </a:cubicBezTo>
                  <a:cubicBezTo>
                    <a:pt x="95" y="8"/>
                    <a:pt x="96" y="7"/>
                    <a:pt x="96" y="7"/>
                  </a:cubicBezTo>
                  <a:cubicBezTo>
                    <a:pt x="96" y="6"/>
                    <a:pt x="96" y="6"/>
                    <a:pt x="96" y="5"/>
                  </a:cubicBezTo>
                  <a:cubicBezTo>
                    <a:pt x="96" y="5"/>
                    <a:pt x="97" y="4"/>
                    <a:pt x="98" y="4"/>
                  </a:cubicBezTo>
                  <a:cubicBezTo>
                    <a:pt x="98" y="4"/>
                    <a:pt x="100" y="3"/>
                    <a:pt x="101" y="3"/>
                  </a:cubicBezTo>
                  <a:cubicBezTo>
                    <a:pt x="101" y="3"/>
                    <a:pt x="102" y="3"/>
                    <a:pt x="103" y="3"/>
                  </a:cubicBezTo>
                  <a:cubicBezTo>
                    <a:pt x="103" y="3"/>
                    <a:pt x="104" y="2"/>
                    <a:pt x="105" y="2"/>
                  </a:cubicBezTo>
                  <a:cubicBezTo>
                    <a:pt x="105" y="2"/>
                    <a:pt x="105" y="1"/>
                    <a:pt x="105" y="1"/>
                  </a:cubicBezTo>
                  <a:cubicBezTo>
                    <a:pt x="105" y="1"/>
                    <a:pt x="105" y="1"/>
                    <a:pt x="105" y="1"/>
                  </a:cubicBezTo>
                  <a:cubicBezTo>
                    <a:pt x="107" y="1"/>
                    <a:pt x="109" y="0"/>
                    <a:pt x="110" y="1"/>
                  </a:cubicBezTo>
                  <a:cubicBezTo>
                    <a:pt x="111" y="1"/>
                    <a:pt x="112" y="1"/>
                    <a:pt x="112" y="1"/>
                  </a:cubicBezTo>
                  <a:cubicBezTo>
                    <a:pt x="113" y="1"/>
                    <a:pt x="114" y="0"/>
                    <a:pt x="114" y="0"/>
                  </a:cubicBezTo>
                  <a:cubicBezTo>
                    <a:pt x="115" y="0"/>
                    <a:pt x="115" y="1"/>
                    <a:pt x="116" y="1"/>
                  </a:cubicBezTo>
                  <a:cubicBezTo>
                    <a:pt x="116" y="1"/>
                    <a:pt x="117" y="0"/>
                    <a:pt x="118" y="0"/>
                  </a:cubicBezTo>
                  <a:cubicBezTo>
                    <a:pt x="119" y="0"/>
                    <a:pt x="120" y="0"/>
                    <a:pt x="120" y="0"/>
                  </a:cubicBezTo>
                  <a:cubicBezTo>
                    <a:pt x="121" y="0"/>
                    <a:pt x="122" y="1"/>
                    <a:pt x="123" y="1"/>
                  </a:cubicBezTo>
                  <a:cubicBezTo>
                    <a:pt x="124" y="1"/>
                    <a:pt x="125" y="2"/>
                    <a:pt x="126" y="2"/>
                  </a:cubicBezTo>
                  <a:cubicBezTo>
                    <a:pt x="126" y="2"/>
                    <a:pt x="128" y="2"/>
                    <a:pt x="129" y="2"/>
                  </a:cubicBezTo>
                  <a:cubicBezTo>
                    <a:pt x="130" y="2"/>
                    <a:pt x="130" y="3"/>
                    <a:pt x="130" y="3"/>
                  </a:cubicBezTo>
                  <a:cubicBezTo>
                    <a:pt x="131" y="4"/>
                    <a:pt x="133" y="4"/>
                    <a:pt x="133" y="4"/>
                  </a:cubicBezTo>
                  <a:cubicBezTo>
                    <a:pt x="133" y="4"/>
                    <a:pt x="133" y="4"/>
                    <a:pt x="132" y="4"/>
                  </a:cubicBezTo>
                  <a:cubicBezTo>
                    <a:pt x="132" y="4"/>
                    <a:pt x="131" y="5"/>
                    <a:pt x="130" y="5"/>
                  </a:cubicBezTo>
                  <a:cubicBezTo>
                    <a:pt x="130" y="6"/>
                    <a:pt x="131" y="7"/>
                    <a:pt x="131" y="7"/>
                  </a:cubicBezTo>
                  <a:cubicBezTo>
                    <a:pt x="131" y="7"/>
                    <a:pt x="132" y="8"/>
                    <a:pt x="132" y="8"/>
                  </a:cubicBezTo>
                  <a:cubicBezTo>
                    <a:pt x="132" y="8"/>
                    <a:pt x="133" y="10"/>
                    <a:pt x="133" y="10"/>
                  </a:cubicBezTo>
                  <a:cubicBezTo>
                    <a:pt x="133" y="11"/>
                    <a:pt x="133" y="11"/>
                    <a:pt x="132" y="12"/>
                  </a:cubicBezTo>
                  <a:cubicBezTo>
                    <a:pt x="132" y="12"/>
                    <a:pt x="131" y="13"/>
                    <a:pt x="131" y="14"/>
                  </a:cubicBezTo>
                  <a:cubicBezTo>
                    <a:pt x="130" y="15"/>
                    <a:pt x="129" y="18"/>
                    <a:pt x="129" y="19"/>
                  </a:cubicBezTo>
                  <a:cubicBezTo>
                    <a:pt x="129" y="20"/>
                    <a:pt x="128" y="22"/>
                    <a:pt x="128" y="23"/>
                  </a:cubicBezTo>
                  <a:cubicBezTo>
                    <a:pt x="128" y="24"/>
                    <a:pt x="128" y="25"/>
                    <a:pt x="128" y="26"/>
                  </a:cubicBezTo>
                  <a:cubicBezTo>
                    <a:pt x="128" y="26"/>
                    <a:pt x="129" y="27"/>
                    <a:pt x="129" y="27"/>
                  </a:cubicBezTo>
                  <a:cubicBezTo>
                    <a:pt x="129" y="28"/>
                    <a:pt x="130" y="29"/>
                    <a:pt x="130" y="29"/>
                  </a:cubicBezTo>
                  <a:cubicBezTo>
                    <a:pt x="130" y="30"/>
                    <a:pt x="129" y="31"/>
                    <a:pt x="129" y="31"/>
                  </a:cubicBezTo>
                  <a:cubicBezTo>
                    <a:pt x="128" y="31"/>
                    <a:pt x="127" y="30"/>
                    <a:pt x="126" y="30"/>
                  </a:cubicBezTo>
                  <a:cubicBezTo>
                    <a:pt x="125" y="30"/>
                    <a:pt x="124" y="29"/>
                    <a:pt x="123" y="29"/>
                  </a:cubicBezTo>
                  <a:cubicBezTo>
                    <a:pt x="123" y="29"/>
                    <a:pt x="122" y="30"/>
                    <a:pt x="121" y="30"/>
                  </a:cubicBezTo>
                  <a:cubicBezTo>
                    <a:pt x="120" y="30"/>
                    <a:pt x="120" y="31"/>
                    <a:pt x="119" y="32"/>
                  </a:cubicBezTo>
                  <a:cubicBezTo>
                    <a:pt x="119" y="32"/>
                    <a:pt x="118" y="33"/>
                    <a:pt x="118" y="33"/>
                  </a:cubicBezTo>
                  <a:cubicBezTo>
                    <a:pt x="118" y="34"/>
                    <a:pt x="119" y="34"/>
                    <a:pt x="119" y="35"/>
                  </a:cubicBezTo>
                  <a:cubicBezTo>
                    <a:pt x="119" y="35"/>
                    <a:pt x="120" y="35"/>
                    <a:pt x="120" y="35"/>
                  </a:cubicBezTo>
                  <a:cubicBezTo>
                    <a:pt x="121" y="36"/>
                    <a:pt x="122" y="37"/>
                    <a:pt x="122" y="37"/>
                  </a:cubicBezTo>
                  <a:cubicBezTo>
                    <a:pt x="122" y="38"/>
                    <a:pt x="122" y="38"/>
                    <a:pt x="122" y="38"/>
                  </a:cubicBezTo>
                  <a:cubicBezTo>
                    <a:pt x="122" y="38"/>
                    <a:pt x="121" y="39"/>
                    <a:pt x="121" y="40"/>
                  </a:cubicBezTo>
                  <a:cubicBezTo>
                    <a:pt x="121" y="40"/>
                    <a:pt x="120" y="41"/>
                    <a:pt x="119" y="42"/>
                  </a:cubicBezTo>
                  <a:cubicBezTo>
                    <a:pt x="119" y="42"/>
                    <a:pt x="117" y="42"/>
                    <a:pt x="117" y="42"/>
                  </a:cubicBezTo>
                  <a:cubicBezTo>
                    <a:pt x="117" y="43"/>
                    <a:pt x="118" y="45"/>
                    <a:pt x="118" y="46"/>
                  </a:cubicBezTo>
                  <a:cubicBezTo>
                    <a:pt x="118" y="47"/>
                    <a:pt x="117" y="49"/>
                    <a:pt x="117" y="49"/>
                  </a:cubicBezTo>
                  <a:cubicBezTo>
                    <a:pt x="117" y="51"/>
                    <a:pt x="118" y="54"/>
                    <a:pt x="117" y="55"/>
                  </a:cubicBezTo>
                  <a:cubicBezTo>
                    <a:pt x="116" y="55"/>
                    <a:pt x="114" y="55"/>
                    <a:pt x="114" y="55"/>
                  </a:cubicBezTo>
                  <a:cubicBezTo>
                    <a:pt x="113" y="55"/>
                    <a:pt x="113" y="54"/>
                    <a:pt x="112" y="54"/>
                  </a:cubicBezTo>
                  <a:cubicBezTo>
                    <a:pt x="112" y="54"/>
                    <a:pt x="110" y="53"/>
                    <a:pt x="109" y="54"/>
                  </a:cubicBezTo>
                  <a:cubicBezTo>
                    <a:pt x="108" y="54"/>
                    <a:pt x="106" y="55"/>
                    <a:pt x="105" y="56"/>
                  </a:cubicBezTo>
                  <a:cubicBezTo>
                    <a:pt x="104" y="56"/>
                    <a:pt x="103" y="57"/>
                    <a:pt x="103" y="57"/>
                  </a:cubicBezTo>
                  <a:cubicBezTo>
                    <a:pt x="103" y="58"/>
                    <a:pt x="103" y="60"/>
                    <a:pt x="102" y="61"/>
                  </a:cubicBezTo>
                  <a:cubicBezTo>
                    <a:pt x="102" y="61"/>
                    <a:pt x="100" y="61"/>
                    <a:pt x="100" y="62"/>
                  </a:cubicBezTo>
                  <a:cubicBezTo>
                    <a:pt x="99" y="63"/>
                    <a:pt x="99" y="65"/>
                    <a:pt x="99" y="66"/>
                  </a:cubicBezTo>
                  <a:cubicBezTo>
                    <a:pt x="99" y="67"/>
                    <a:pt x="99" y="68"/>
                    <a:pt x="99" y="69"/>
                  </a:cubicBezTo>
                  <a:cubicBezTo>
                    <a:pt x="99" y="69"/>
                    <a:pt x="98" y="70"/>
                    <a:pt x="97" y="71"/>
                  </a:cubicBezTo>
                  <a:cubicBezTo>
                    <a:pt x="97" y="71"/>
                    <a:pt x="97" y="72"/>
                    <a:pt x="97" y="73"/>
                  </a:cubicBezTo>
                  <a:cubicBezTo>
                    <a:pt x="97" y="73"/>
                    <a:pt x="98" y="74"/>
                    <a:pt x="99" y="74"/>
                  </a:cubicBezTo>
                  <a:cubicBezTo>
                    <a:pt x="99" y="75"/>
                    <a:pt x="100" y="76"/>
                    <a:pt x="99" y="76"/>
                  </a:cubicBezTo>
                  <a:cubicBezTo>
                    <a:pt x="99" y="77"/>
                    <a:pt x="97" y="78"/>
                    <a:pt x="96" y="79"/>
                  </a:cubicBezTo>
                  <a:cubicBezTo>
                    <a:pt x="96" y="79"/>
                    <a:pt x="95" y="79"/>
                    <a:pt x="95" y="8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45">
              <a:extLst>
                <a:ext uri="{FF2B5EF4-FFF2-40B4-BE49-F238E27FC236}">
                  <a16:creationId xmlns:a16="http://schemas.microsoft.com/office/drawing/2014/main" id="{F29AF90D-C859-47DE-B3CC-611CE2662068}"/>
                </a:ext>
              </a:extLst>
            </p:cNvPr>
            <p:cNvSpPr>
              <a:spLocks/>
            </p:cNvSpPr>
            <p:nvPr/>
          </p:nvSpPr>
          <p:spPr bwMode="auto">
            <a:xfrm>
              <a:off x="7534142" y="3833243"/>
              <a:ext cx="134748" cy="127263"/>
            </a:xfrm>
            <a:custGeom>
              <a:avLst/>
              <a:gdLst/>
              <a:ahLst/>
              <a:cxnLst>
                <a:cxn ang="0">
                  <a:pos x="45" y="13"/>
                </a:cxn>
                <a:cxn ang="0">
                  <a:pos x="43" y="15"/>
                </a:cxn>
                <a:cxn ang="0">
                  <a:pos x="41" y="18"/>
                </a:cxn>
                <a:cxn ang="0">
                  <a:pos x="41" y="21"/>
                </a:cxn>
                <a:cxn ang="0">
                  <a:pos x="41" y="23"/>
                </a:cxn>
                <a:cxn ang="0">
                  <a:pos x="40" y="26"/>
                </a:cxn>
                <a:cxn ang="0">
                  <a:pos x="41" y="28"/>
                </a:cxn>
                <a:cxn ang="0">
                  <a:pos x="40" y="32"/>
                </a:cxn>
                <a:cxn ang="0">
                  <a:pos x="39" y="34"/>
                </a:cxn>
                <a:cxn ang="0">
                  <a:pos x="39" y="36"/>
                </a:cxn>
                <a:cxn ang="0">
                  <a:pos x="38" y="38"/>
                </a:cxn>
                <a:cxn ang="0">
                  <a:pos x="38" y="38"/>
                </a:cxn>
                <a:cxn ang="0">
                  <a:pos x="37" y="39"/>
                </a:cxn>
                <a:cxn ang="0">
                  <a:pos x="34" y="41"/>
                </a:cxn>
                <a:cxn ang="0">
                  <a:pos x="31" y="42"/>
                </a:cxn>
                <a:cxn ang="0">
                  <a:pos x="30" y="39"/>
                </a:cxn>
                <a:cxn ang="0">
                  <a:pos x="27" y="39"/>
                </a:cxn>
                <a:cxn ang="0">
                  <a:pos x="24" y="40"/>
                </a:cxn>
                <a:cxn ang="0">
                  <a:pos x="23" y="42"/>
                </a:cxn>
                <a:cxn ang="0">
                  <a:pos x="20" y="42"/>
                </a:cxn>
                <a:cxn ang="0">
                  <a:pos x="19" y="41"/>
                </a:cxn>
                <a:cxn ang="0">
                  <a:pos x="15" y="41"/>
                </a:cxn>
                <a:cxn ang="0">
                  <a:pos x="11" y="39"/>
                </a:cxn>
                <a:cxn ang="0">
                  <a:pos x="6" y="36"/>
                </a:cxn>
                <a:cxn ang="0">
                  <a:pos x="5" y="31"/>
                </a:cxn>
                <a:cxn ang="0">
                  <a:pos x="3" y="29"/>
                </a:cxn>
                <a:cxn ang="0">
                  <a:pos x="1" y="25"/>
                </a:cxn>
                <a:cxn ang="0">
                  <a:pos x="0" y="22"/>
                </a:cxn>
                <a:cxn ang="0">
                  <a:pos x="0" y="17"/>
                </a:cxn>
                <a:cxn ang="0">
                  <a:pos x="1" y="16"/>
                </a:cxn>
                <a:cxn ang="0">
                  <a:pos x="3" y="16"/>
                </a:cxn>
                <a:cxn ang="0">
                  <a:pos x="4" y="15"/>
                </a:cxn>
                <a:cxn ang="0">
                  <a:pos x="3" y="13"/>
                </a:cxn>
                <a:cxn ang="0">
                  <a:pos x="3" y="10"/>
                </a:cxn>
                <a:cxn ang="0">
                  <a:pos x="5" y="10"/>
                </a:cxn>
                <a:cxn ang="0">
                  <a:pos x="6" y="12"/>
                </a:cxn>
                <a:cxn ang="0">
                  <a:pos x="7" y="14"/>
                </a:cxn>
                <a:cxn ang="0">
                  <a:pos x="10" y="16"/>
                </a:cxn>
                <a:cxn ang="0">
                  <a:pos x="12" y="15"/>
                </a:cxn>
                <a:cxn ang="0">
                  <a:pos x="12" y="13"/>
                </a:cxn>
                <a:cxn ang="0">
                  <a:pos x="12" y="9"/>
                </a:cxn>
                <a:cxn ang="0">
                  <a:pos x="13" y="5"/>
                </a:cxn>
                <a:cxn ang="0">
                  <a:pos x="16" y="4"/>
                </a:cxn>
                <a:cxn ang="0">
                  <a:pos x="17" y="1"/>
                </a:cxn>
                <a:cxn ang="0">
                  <a:pos x="20" y="0"/>
                </a:cxn>
                <a:cxn ang="0">
                  <a:pos x="25" y="0"/>
                </a:cxn>
                <a:cxn ang="0">
                  <a:pos x="29" y="1"/>
                </a:cxn>
                <a:cxn ang="0">
                  <a:pos x="32" y="4"/>
                </a:cxn>
                <a:cxn ang="0">
                  <a:pos x="32" y="7"/>
                </a:cxn>
                <a:cxn ang="0">
                  <a:pos x="33" y="12"/>
                </a:cxn>
                <a:cxn ang="0">
                  <a:pos x="32" y="14"/>
                </a:cxn>
                <a:cxn ang="0">
                  <a:pos x="32" y="16"/>
                </a:cxn>
                <a:cxn ang="0">
                  <a:pos x="33" y="17"/>
                </a:cxn>
                <a:cxn ang="0">
                  <a:pos x="37" y="16"/>
                </a:cxn>
                <a:cxn ang="0">
                  <a:pos x="41" y="14"/>
                </a:cxn>
                <a:cxn ang="0">
                  <a:pos x="45" y="13"/>
                </a:cxn>
              </a:cxnLst>
              <a:rect l="0" t="0" r="r" b="b"/>
              <a:pathLst>
                <a:path w="45" h="43">
                  <a:moveTo>
                    <a:pt x="45" y="13"/>
                  </a:moveTo>
                  <a:cubicBezTo>
                    <a:pt x="45" y="14"/>
                    <a:pt x="44" y="15"/>
                    <a:pt x="43" y="15"/>
                  </a:cubicBezTo>
                  <a:cubicBezTo>
                    <a:pt x="43" y="16"/>
                    <a:pt x="42" y="17"/>
                    <a:pt x="41" y="18"/>
                  </a:cubicBezTo>
                  <a:cubicBezTo>
                    <a:pt x="41" y="19"/>
                    <a:pt x="41" y="20"/>
                    <a:pt x="41" y="21"/>
                  </a:cubicBezTo>
                  <a:cubicBezTo>
                    <a:pt x="41" y="21"/>
                    <a:pt x="41" y="22"/>
                    <a:pt x="41" y="23"/>
                  </a:cubicBezTo>
                  <a:cubicBezTo>
                    <a:pt x="41" y="24"/>
                    <a:pt x="40" y="25"/>
                    <a:pt x="40" y="26"/>
                  </a:cubicBezTo>
                  <a:cubicBezTo>
                    <a:pt x="40" y="26"/>
                    <a:pt x="40" y="27"/>
                    <a:pt x="41" y="28"/>
                  </a:cubicBezTo>
                  <a:cubicBezTo>
                    <a:pt x="41" y="29"/>
                    <a:pt x="41" y="31"/>
                    <a:pt x="40" y="32"/>
                  </a:cubicBezTo>
                  <a:cubicBezTo>
                    <a:pt x="40" y="32"/>
                    <a:pt x="39" y="33"/>
                    <a:pt x="39" y="34"/>
                  </a:cubicBezTo>
                  <a:cubicBezTo>
                    <a:pt x="39" y="34"/>
                    <a:pt x="39" y="35"/>
                    <a:pt x="39" y="36"/>
                  </a:cubicBezTo>
                  <a:cubicBezTo>
                    <a:pt x="39" y="37"/>
                    <a:pt x="38" y="38"/>
                    <a:pt x="38" y="38"/>
                  </a:cubicBezTo>
                  <a:cubicBezTo>
                    <a:pt x="38" y="38"/>
                    <a:pt x="38" y="38"/>
                    <a:pt x="38" y="38"/>
                  </a:cubicBezTo>
                  <a:cubicBezTo>
                    <a:pt x="38" y="39"/>
                    <a:pt x="37" y="39"/>
                    <a:pt x="37" y="39"/>
                  </a:cubicBezTo>
                  <a:cubicBezTo>
                    <a:pt x="36" y="39"/>
                    <a:pt x="35" y="40"/>
                    <a:pt x="34" y="41"/>
                  </a:cubicBezTo>
                  <a:cubicBezTo>
                    <a:pt x="33" y="41"/>
                    <a:pt x="32" y="42"/>
                    <a:pt x="31" y="42"/>
                  </a:cubicBezTo>
                  <a:cubicBezTo>
                    <a:pt x="30" y="41"/>
                    <a:pt x="30" y="40"/>
                    <a:pt x="30" y="39"/>
                  </a:cubicBezTo>
                  <a:cubicBezTo>
                    <a:pt x="29" y="39"/>
                    <a:pt x="28" y="39"/>
                    <a:pt x="27" y="39"/>
                  </a:cubicBezTo>
                  <a:cubicBezTo>
                    <a:pt x="26" y="39"/>
                    <a:pt x="25" y="39"/>
                    <a:pt x="24" y="40"/>
                  </a:cubicBezTo>
                  <a:cubicBezTo>
                    <a:pt x="24" y="40"/>
                    <a:pt x="23" y="42"/>
                    <a:pt x="23" y="42"/>
                  </a:cubicBezTo>
                  <a:cubicBezTo>
                    <a:pt x="22" y="43"/>
                    <a:pt x="21" y="43"/>
                    <a:pt x="20" y="42"/>
                  </a:cubicBezTo>
                  <a:cubicBezTo>
                    <a:pt x="20" y="42"/>
                    <a:pt x="19" y="41"/>
                    <a:pt x="19" y="41"/>
                  </a:cubicBezTo>
                  <a:cubicBezTo>
                    <a:pt x="18" y="41"/>
                    <a:pt x="16" y="42"/>
                    <a:pt x="15" y="41"/>
                  </a:cubicBezTo>
                  <a:cubicBezTo>
                    <a:pt x="14" y="41"/>
                    <a:pt x="12" y="40"/>
                    <a:pt x="11" y="39"/>
                  </a:cubicBezTo>
                  <a:cubicBezTo>
                    <a:pt x="10" y="39"/>
                    <a:pt x="7" y="37"/>
                    <a:pt x="6" y="36"/>
                  </a:cubicBezTo>
                  <a:cubicBezTo>
                    <a:pt x="6" y="35"/>
                    <a:pt x="5" y="32"/>
                    <a:pt x="5" y="31"/>
                  </a:cubicBezTo>
                  <a:cubicBezTo>
                    <a:pt x="4" y="31"/>
                    <a:pt x="4" y="30"/>
                    <a:pt x="3" y="29"/>
                  </a:cubicBezTo>
                  <a:cubicBezTo>
                    <a:pt x="2" y="28"/>
                    <a:pt x="1" y="26"/>
                    <a:pt x="1" y="25"/>
                  </a:cubicBezTo>
                  <a:cubicBezTo>
                    <a:pt x="0" y="24"/>
                    <a:pt x="0" y="22"/>
                    <a:pt x="0" y="22"/>
                  </a:cubicBezTo>
                  <a:cubicBezTo>
                    <a:pt x="0" y="20"/>
                    <a:pt x="0" y="18"/>
                    <a:pt x="0" y="17"/>
                  </a:cubicBezTo>
                  <a:cubicBezTo>
                    <a:pt x="0" y="16"/>
                    <a:pt x="1" y="16"/>
                    <a:pt x="1" y="16"/>
                  </a:cubicBezTo>
                  <a:cubicBezTo>
                    <a:pt x="2" y="16"/>
                    <a:pt x="3" y="16"/>
                    <a:pt x="3" y="16"/>
                  </a:cubicBezTo>
                  <a:cubicBezTo>
                    <a:pt x="4" y="16"/>
                    <a:pt x="4" y="15"/>
                    <a:pt x="4" y="15"/>
                  </a:cubicBezTo>
                  <a:cubicBezTo>
                    <a:pt x="4" y="14"/>
                    <a:pt x="3" y="13"/>
                    <a:pt x="3" y="13"/>
                  </a:cubicBezTo>
                  <a:cubicBezTo>
                    <a:pt x="3" y="12"/>
                    <a:pt x="3" y="11"/>
                    <a:pt x="3" y="10"/>
                  </a:cubicBezTo>
                  <a:cubicBezTo>
                    <a:pt x="4" y="10"/>
                    <a:pt x="4" y="10"/>
                    <a:pt x="5" y="10"/>
                  </a:cubicBezTo>
                  <a:cubicBezTo>
                    <a:pt x="5" y="11"/>
                    <a:pt x="6" y="11"/>
                    <a:pt x="6" y="12"/>
                  </a:cubicBezTo>
                  <a:cubicBezTo>
                    <a:pt x="6" y="12"/>
                    <a:pt x="7" y="13"/>
                    <a:pt x="7" y="14"/>
                  </a:cubicBezTo>
                  <a:cubicBezTo>
                    <a:pt x="8" y="15"/>
                    <a:pt x="9" y="15"/>
                    <a:pt x="10" y="16"/>
                  </a:cubicBezTo>
                  <a:cubicBezTo>
                    <a:pt x="11" y="16"/>
                    <a:pt x="12" y="15"/>
                    <a:pt x="12" y="15"/>
                  </a:cubicBezTo>
                  <a:cubicBezTo>
                    <a:pt x="12" y="15"/>
                    <a:pt x="12" y="13"/>
                    <a:pt x="12" y="13"/>
                  </a:cubicBezTo>
                  <a:cubicBezTo>
                    <a:pt x="12" y="12"/>
                    <a:pt x="12" y="10"/>
                    <a:pt x="12" y="9"/>
                  </a:cubicBezTo>
                  <a:cubicBezTo>
                    <a:pt x="12" y="8"/>
                    <a:pt x="13" y="6"/>
                    <a:pt x="13" y="5"/>
                  </a:cubicBezTo>
                  <a:cubicBezTo>
                    <a:pt x="14" y="5"/>
                    <a:pt x="15" y="4"/>
                    <a:pt x="16" y="4"/>
                  </a:cubicBezTo>
                  <a:cubicBezTo>
                    <a:pt x="16" y="3"/>
                    <a:pt x="17" y="1"/>
                    <a:pt x="17" y="1"/>
                  </a:cubicBezTo>
                  <a:cubicBezTo>
                    <a:pt x="18" y="0"/>
                    <a:pt x="19" y="0"/>
                    <a:pt x="20" y="0"/>
                  </a:cubicBezTo>
                  <a:cubicBezTo>
                    <a:pt x="21" y="0"/>
                    <a:pt x="24" y="0"/>
                    <a:pt x="25" y="0"/>
                  </a:cubicBezTo>
                  <a:cubicBezTo>
                    <a:pt x="26" y="0"/>
                    <a:pt x="28" y="1"/>
                    <a:pt x="29" y="1"/>
                  </a:cubicBezTo>
                  <a:cubicBezTo>
                    <a:pt x="30" y="2"/>
                    <a:pt x="31" y="3"/>
                    <a:pt x="32" y="4"/>
                  </a:cubicBezTo>
                  <a:cubicBezTo>
                    <a:pt x="32" y="5"/>
                    <a:pt x="32" y="6"/>
                    <a:pt x="32" y="7"/>
                  </a:cubicBezTo>
                  <a:cubicBezTo>
                    <a:pt x="33" y="8"/>
                    <a:pt x="33" y="10"/>
                    <a:pt x="33" y="12"/>
                  </a:cubicBezTo>
                  <a:cubicBezTo>
                    <a:pt x="33" y="12"/>
                    <a:pt x="32" y="13"/>
                    <a:pt x="32" y="14"/>
                  </a:cubicBezTo>
                  <a:cubicBezTo>
                    <a:pt x="31" y="14"/>
                    <a:pt x="31" y="16"/>
                    <a:pt x="32" y="16"/>
                  </a:cubicBezTo>
                  <a:cubicBezTo>
                    <a:pt x="32" y="16"/>
                    <a:pt x="33" y="17"/>
                    <a:pt x="33" y="17"/>
                  </a:cubicBezTo>
                  <a:cubicBezTo>
                    <a:pt x="34" y="17"/>
                    <a:pt x="36" y="16"/>
                    <a:pt x="37" y="16"/>
                  </a:cubicBezTo>
                  <a:cubicBezTo>
                    <a:pt x="38" y="15"/>
                    <a:pt x="40" y="14"/>
                    <a:pt x="41" y="14"/>
                  </a:cubicBezTo>
                  <a:cubicBezTo>
                    <a:pt x="42" y="13"/>
                    <a:pt x="45" y="13"/>
                    <a:pt x="45"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46">
              <a:extLst>
                <a:ext uri="{FF2B5EF4-FFF2-40B4-BE49-F238E27FC236}">
                  <a16:creationId xmlns:a16="http://schemas.microsoft.com/office/drawing/2014/main" id="{46ED8331-FFAB-4827-9533-D428B6D4B074}"/>
                </a:ext>
              </a:extLst>
            </p:cNvPr>
            <p:cNvSpPr>
              <a:spLocks/>
            </p:cNvSpPr>
            <p:nvPr/>
          </p:nvSpPr>
          <p:spPr bwMode="auto">
            <a:xfrm>
              <a:off x="6967702" y="3478906"/>
              <a:ext cx="970684" cy="648786"/>
            </a:xfrm>
            <a:custGeom>
              <a:avLst/>
              <a:gdLst/>
              <a:ahLst/>
              <a:cxnLst>
                <a:cxn ang="0">
                  <a:pos x="68" y="25"/>
                </a:cxn>
                <a:cxn ang="0">
                  <a:pos x="84" y="27"/>
                </a:cxn>
                <a:cxn ang="0">
                  <a:pos x="98" y="16"/>
                </a:cxn>
                <a:cxn ang="0">
                  <a:pos x="111" y="18"/>
                </a:cxn>
                <a:cxn ang="0">
                  <a:pos x="120" y="11"/>
                </a:cxn>
                <a:cxn ang="0">
                  <a:pos x="135" y="18"/>
                </a:cxn>
                <a:cxn ang="0">
                  <a:pos x="149" y="22"/>
                </a:cxn>
                <a:cxn ang="0">
                  <a:pos x="151" y="18"/>
                </a:cxn>
                <a:cxn ang="0">
                  <a:pos x="162" y="20"/>
                </a:cxn>
                <a:cxn ang="0">
                  <a:pos x="173" y="25"/>
                </a:cxn>
                <a:cxn ang="0">
                  <a:pos x="185" y="15"/>
                </a:cxn>
                <a:cxn ang="0">
                  <a:pos x="203" y="16"/>
                </a:cxn>
                <a:cxn ang="0">
                  <a:pos x="223" y="19"/>
                </a:cxn>
                <a:cxn ang="0">
                  <a:pos x="238" y="12"/>
                </a:cxn>
                <a:cxn ang="0">
                  <a:pos x="248" y="7"/>
                </a:cxn>
                <a:cxn ang="0">
                  <a:pos x="275" y="17"/>
                </a:cxn>
                <a:cxn ang="0">
                  <a:pos x="285" y="34"/>
                </a:cxn>
                <a:cxn ang="0">
                  <a:pos x="298" y="58"/>
                </a:cxn>
                <a:cxn ang="0">
                  <a:pos x="310" y="72"/>
                </a:cxn>
                <a:cxn ang="0">
                  <a:pos x="327" y="89"/>
                </a:cxn>
                <a:cxn ang="0">
                  <a:pos x="307" y="92"/>
                </a:cxn>
                <a:cxn ang="0">
                  <a:pos x="298" y="96"/>
                </a:cxn>
                <a:cxn ang="0">
                  <a:pos x="278" y="110"/>
                </a:cxn>
                <a:cxn ang="0">
                  <a:pos x="270" y="119"/>
                </a:cxn>
                <a:cxn ang="0">
                  <a:pos x="258" y="127"/>
                </a:cxn>
                <a:cxn ang="0">
                  <a:pos x="244" y="126"/>
                </a:cxn>
                <a:cxn ang="0">
                  <a:pos x="223" y="136"/>
                </a:cxn>
                <a:cxn ang="0">
                  <a:pos x="208" y="121"/>
                </a:cxn>
                <a:cxn ang="0">
                  <a:pos x="197" y="132"/>
                </a:cxn>
                <a:cxn ang="0">
                  <a:pos x="191" y="142"/>
                </a:cxn>
                <a:cxn ang="0">
                  <a:pos x="211" y="162"/>
                </a:cxn>
                <a:cxn ang="0">
                  <a:pos x="229" y="158"/>
                </a:cxn>
                <a:cxn ang="0">
                  <a:pos x="233" y="181"/>
                </a:cxn>
                <a:cxn ang="0">
                  <a:pos x="233" y="196"/>
                </a:cxn>
                <a:cxn ang="0">
                  <a:pos x="215" y="203"/>
                </a:cxn>
                <a:cxn ang="0">
                  <a:pos x="216" y="213"/>
                </a:cxn>
                <a:cxn ang="0">
                  <a:pos x="203" y="218"/>
                </a:cxn>
                <a:cxn ang="0">
                  <a:pos x="192" y="219"/>
                </a:cxn>
                <a:cxn ang="0">
                  <a:pos x="192" y="200"/>
                </a:cxn>
                <a:cxn ang="0">
                  <a:pos x="177" y="189"/>
                </a:cxn>
                <a:cxn ang="0">
                  <a:pos x="176" y="171"/>
                </a:cxn>
                <a:cxn ang="0">
                  <a:pos x="177" y="158"/>
                </a:cxn>
                <a:cxn ang="0">
                  <a:pos x="173" y="146"/>
                </a:cxn>
                <a:cxn ang="0">
                  <a:pos x="163" y="153"/>
                </a:cxn>
                <a:cxn ang="0">
                  <a:pos x="147" y="151"/>
                </a:cxn>
                <a:cxn ang="0">
                  <a:pos x="128" y="155"/>
                </a:cxn>
                <a:cxn ang="0">
                  <a:pos x="105" y="150"/>
                </a:cxn>
                <a:cxn ang="0">
                  <a:pos x="88" y="161"/>
                </a:cxn>
                <a:cxn ang="0">
                  <a:pos x="77" y="171"/>
                </a:cxn>
                <a:cxn ang="0">
                  <a:pos x="67" y="158"/>
                </a:cxn>
                <a:cxn ang="0">
                  <a:pos x="58" y="147"/>
                </a:cxn>
                <a:cxn ang="0">
                  <a:pos x="54" y="140"/>
                </a:cxn>
                <a:cxn ang="0">
                  <a:pos x="43" y="137"/>
                </a:cxn>
                <a:cxn ang="0">
                  <a:pos x="35" y="132"/>
                </a:cxn>
                <a:cxn ang="0">
                  <a:pos x="28" y="122"/>
                </a:cxn>
                <a:cxn ang="0">
                  <a:pos x="10" y="114"/>
                </a:cxn>
                <a:cxn ang="0">
                  <a:pos x="3" y="100"/>
                </a:cxn>
                <a:cxn ang="0">
                  <a:pos x="14" y="88"/>
                </a:cxn>
                <a:cxn ang="0">
                  <a:pos x="32" y="81"/>
                </a:cxn>
                <a:cxn ang="0">
                  <a:pos x="38" y="67"/>
                </a:cxn>
                <a:cxn ang="0">
                  <a:pos x="33" y="55"/>
                </a:cxn>
                <a:cxn ang="0">
                  <a:pos x="40" y="39"/>
                </a:cxn>
                <a:cxn ang="0">
                  <a:pos x="50" y="28"/>
                </a:cxn>
              </a:cxnLst>
              <a:rect l="0" t="0" r="r" b="b"/>
              <a:pathLst>
                <a:path w="327" h="219">
                  <a:moveTo>
                    <a:pt x="59" y="26"/>
                  </a:moveTo>
                  <a:cubicBezTo>
                    <a:pt x="59" y="26"/>
                    <a:pt x="59" y="27"/>
                    <a:pt x="59" y="27"/>
                  </a:cubicBezTo>
                  <a:cubicBezTo>
                    <a:pt x="60" y="27"/>
                    <a:pt x="60" y="27"/>
                    <a:pt x="61" y="27"/>
                  </a:cubicBezTo>
                  <a:cubicBezTo>
                    <a:pt x="61" y="27"/>
                    <a:pt x="61" y="29"/>
                    <a:pt x="62" y="29"/>
                  </a:cubicBezTo>
                  <a:cubicBezTo>
                    <a:pt x="62" y="29"/>
                    <a:pt x="64" y="29"/>
                    <a:pt x="64" y="29"/>
                  </a:cubicBezTo>
                  <a:cubicBezTo>
                    <a:pt x="64" y="29"/>
                    <a:pt x="65" y="29"/>
                    <a:pt x="66" y="28"/>
                  </a:cubicBezTo>
                  <a:cubicBezTo>
                    <a:pt x="66" y="28"/>
                    <a:pt x="66" y="27"/>
                    <a:pt x="66" y="26"/>
                  </a:cubicBezTo>
                  <a:cubicBezTo>
                    <a:pt x="67" y="26"/>
                    <a:pt x="68" y="25"/>
                    <a:pt x="68" y="25"/>
                  </a:cubicBezTo>
                  <a:cubicBezTo>
                    <a:pt x="69" y="24"/>
                    <a:pt x="71" y="24"/>
                    <a:pt x="71" y="23"/>
                  </a:cubicBezTo>
                  <a:cubicBezTo>
                    <a:pt x="71" y="23"/>
                    <a:pt x="71" y="22"/>
                    <a:pt x="72" y="22"/>
                  </a:cubicBezTo>
                  <a:cubicBezTo>
                    <a:pt x="72" y="22"/>
                    <a:pt x="73" y="22"/>
                    <a:pt x="74" y="22"/>
                  </a:cubicBezTo>
                  <a:cubicBezTo>
                    <a:pt x="74" y="22"/>
                    <a:pt x="75" y="23"/>
                    <a:pt x="75" y="23"/>
                  </a:cubicBezTo>
                  <a:cubicBezTo>
                    <a:pt x="76" y="24"/>
                    <a:pt x="77" y="25"/>
                    <a:pt x="78" y="26"/>
                  </a:cubicBezTo>
                  <a:cubicBezTo>
                    <a:pt x="78" y="26"/>
                    <a:pt x="79" y="26"/>
                    <a:pt x="80" y="26"/>
                  </a:cubicBezTo>
                  <a:cubicBezTo>
                    <a:pt x="80" y="27"/>
                    <a:pt x="82" y="26"/>
                    <a:pt x="83" y="27"/>
                  </a:cubicBezTo>
                  <a:cubicBezTo>
                    <a:pt x="83" y="27"/>
                    <a:pt x="84" y="27"/>
                    <a:pt x="84" y="27"/>
                  </a:cubicBezTo>
                  <a:cubicBezTo>
                    <a:pt x="84" y="28"/>
                    <a:pt x="85" y="29"/>
                    <a:pt x="85" y="29"/>
                  </a:cubicBezTo>
                  <a:cubicBezTo>
                    <a:pt x="86" y="29"/>
                    <a:pt x="87" y="29"/>
                    <a:pt x="87" y="29"/>
                  </a:cubicBezTo>
                  <a:cubicBezTo>
                    <a:pt x="88" y="29"/>
                    <a:pt x="91" y="28"/>
                    <a:pt x="92" y="28"/>
                  </a:cubicBezTo>
                  <a:cubicBezTo>
                    <a:pt x="93" y="27"/>
                    <a:pt x="95" y="26"/>
                    <a:pt x="96" y="25"/>
                  </a:cubicBezTo>
                  <a:cubicBezTo>
                    <a:pt x="97" y="24"/>
                    <a:pt x="98" y="23"/>
                    <a:pt x="99" y="22"/>
                  </a:cubicBezTo>
                  <a:cubicBezTo>
                    <a:pt x="99" y="21"/>
                    <a:pt x="99" y="20"/>
                    <a:pt x="99" y="20"/>
                  </a:cubicBezTo>
                  <a:cubicBezTo>
                    <a:pt x="99" y="19"/>
                    <a:pt x="99" y="18"/>
                    <a:pt x="98" y="18"/>
                  </a:cubicBezTo>
                  <a:cubicBezTo>
                    <a:pt x="98" y="18"/>
                    <a:pt x="98" y="17"/>
                    <a:pt x="98" y="16"/>
                  </a:cubicBezTo>
                  <a:cubicBezTo>
                    <a:pt x="99" y="16"/>
                    <a:pt x="100" y="15"/>
                    <a:pt x="100" y="15"/>
                  </a:cubicBezTo>
                  <a:cubicBezTo>
                    <a:pt x="101" y="15"/>
                    <a:pt x="102" y="16"/>
                    <a:pt x="102" y="16"/>
                  </a:cubicBezTo>
                  <a:cubicBezTo>
                    <a:pt x="102" y="16"/>
                    <a:pt x="103" y="17"/>
                    <a:pt x="103" y="18"/>
                  </a:cubicBezTo>
                  <a:cubicBezTo>
                    <a:pt x="104" y="18"/>
                    <a:pt x="106" y="19"/>
                    <a:pt x="107" y="20"/>
                  </a:cubicBezTo>
                  <a:cubicBezTo>
                    <a:pt x="107" y="20"/>
                    <a:pt x="108" y="21"/>
                    <a:pt x="109" y="21"/>
                  </a:cubicBezTo>
                  <a:cubicBezTo>
                    <a:pt x="109" y="21"/>
                    <a:pt x="111" y="22"/>
                    <a:pt x="111" y="22"/>
                  </a:cubicBezTo>
                  <a:cubicBezTo>
                    <a:pt x="112" y="21"/>
                    <a:pt x="112" y="20"/>
                    <a:pt x="112" y="19"/>
                  </a:cubicBezTo>
                  <a:cubicBezTo>
                    <a:pt x="112" y="19"/>
                    <a:pt x="111" y="19"/>
                    <a:pt x="111" y="18"/>
                  </a:cubicBezTo>
                  <a:cubicBezTo>
                    <a:pt x="111" y="18"/>
                    <a:pt x="111" y="17"/>
                    <a:pt x="112" y="16"/>
                  </a:cubicBezTo>
                  <a:cubicBezTo>
                    <a:pt x="112" y="16"/>
                    <a:pt x="112" y="15"/>
                    <a:pt x="112" y="15"/>
                  </a:cubicBezTo>
                  <a:cubicBezTo>
                    <a:pt x="111" y="14"/>
                    <a:pt x="111" y="13"/>
                    <a:pt x="111" y="13"/>
                  </a:cubicBezTo>
                  <a:cubicBezTo>
                    <a:pt x="111" y="12"/>
                    <a:pt x="111" y="11"/>
                    <a:pt x="112" y="11"/>
                  </a:cubicBezTo>
                  <a:cubicBezTo>
                    <a:pt x="112" y="11"/>
                    <a:pt x="113" y="11"/>
                    <a:pt x="114" y="11"/>
                  </a:cubicBezTo>
                  <a:cubicBezTo>
                    <a:pt x="114" y="11"/>
                    <a:pt x="115" y="12"/>
                    <a:pt x="115" y="12"/>
                  </a:cubicBezTo>
                  <a:cubicBezTo>
                    <a:pt x="116" y="12"/>
                    <a:pt x="117" y="11"/>
                    <a:pt x="118" y="11"/>
                  </a:cubicBezTo>
                  <a:cubicBezTo>
                    <a:pt x="118" y="11"/>
                    <a:pt x="119" y="11"/>
                    <a:pt x="120" y="11"/>
                  </a:cubicBezTo>
                  <a:cubicBezTo>
                    <a:pt x="120" y="11"/>
                    <a:pt x="120" y="11"/>
                    <a:pt x="120" y="11"/>
                  </a:cubicBezTo>
                  <a:cubicBezTo>
                    <a:pt x="121" y="11"/>
                    <a:pt x="122" y="11"/>
                    <a:pt x="122" y="11"/>
                  </a:cubicBezTo>
                  <a:cubicBezTo>
                    <a:pt x="123" y="11"/>
                    <a:pt x="125" y="12"/>
                    <a:pt x="126" y="12"/>
                  </a:cubicBezTo>
                  <a:cubicBezTo>
                    <a:pt x="126" y="12"/>
                    <a:pt x="127" y="14"/>
                    <a:pt x="127" y="14"/>
                  </a:cubicBezTo>
                  <a:cubicBezTo>
                    <a:pt x="128" y="14"/>
                    <a:pt x="129" y="15"/>
                    <a:pt x="130" y="15"/>
                  </a:cubicBezTo>
                  <a:cubicBezTo>
                    <a:pt x="130" y="15"/>
                    <a:pt x="132" y="14"/>
                    <a:pt x="133" y="15"/>
                  </a:cubicBezTo>
                  <a:cubicBezTo>
                    <a:pt x="134" y="15"/>
                    <a:pt x="134" y="15"/>
                    <a:pt x="134" y="16"/>
                  </a:cubicBezTo>
                  <a:cubicBezTo>
                    <a:pt x="135" y="16"/>
                    <a:pt x="135" y="18"/>
                    <a:pt x="135" y="18"/>
                  </a:cubicBezTo>
                  <a:cubicBezTo>
                    <a:pt x="136" y="19"/>
                    <a:pt x="137" y="21"/>
                    <a:pt x="137" y="22"/>
                  </a:cubicBezTo>
                  <a:cubicBezTo>
                    <a:pt x="138" y="22"/>
                    <a:pt x="138" y="23"/>
                    <a:pt x="139" y="23"/>
                  </a:cubicBezTo>
                  <a:cubicBezTo>
                    <a:pt x="140" y="24"/>
                    <a:pt x="141" y="24"/>
                    <a:pt x="142" y="24"/>
                  </a:cubicBezTo>
                  <a:cubicBezTo>
                    <a:pt x="142" y="25"/>
                    <a:pt x="144" y="25"/>
                    <a:pt x="144" y="24"/>
                  </a:cubicBezTo>
                  <a:cubicBezTo>
                    <a:pt x="144" y="24"/>
                    <a:pt x="144" y="23"/>
                    <a:pt x="144" y="22"/>
                  </a:cubicBezTo>
                  <a:cubicBezTo>
                    <a:pt x="144" y="22"/>
                    <a:pt x="145" y="22"/>
                    <a:pt x="145" y="22"/>
                  </a:cubicBezTo>
                  <a:cubicBezTo>
                    <a:pt x="146" y="21"/>
                    <a:pt x="148" y="21"/>
                    <a:pt x="148" y="21"/>
                  </a:cubicBezTo>
                  <a:cubicBezTo>
                    <a:pt x="149" y="22"/>
                    <a:pt x="149" y="22"/>
                    <a:pt x="149" y="22"/>
                  </a:cubicBezTo>
                  <a:cubicBezTo>
                    <a:pt x="149" y="23"/>
                    <a:pt x="149" y="24"/>
                    <a:pt x="150" y="24"/>
                  </a:cubicBezTo>
                  <a:cubicBezTo>
                    <a:pt x="150" y="25"/>
                    <a:pt x="151" y="27"/>
                    <a:pt x="151" y="27"/>
                  </a:cubicBezTo>
                  <a:cubicBezTo>
                    <a:pt x="151" y="28"/>
                    <a:pt x="153" y="29"/>
                    <a:pt x="153" y="29"/>
                  </a:cubicBezTo>
                  <a:cubicBezTo>
                    <a:pt x="154" y="28"/>
                    <a:pt x="154" y="27"/>
                    <a:pt x="154" y="27"/>
                  </a:cubicBezTo>
                  <a:cubicBezTo>
                    <a:pt x="154" y="26"/>
                    <a:pt x="154" y="24"/>
                    <a:pt x="154" y="24"/>
                  </a:cubicBezTo>
                  <a:cubicBezTo>
                    <a:pt x="153" y="23"/>
                    <a:pt x="153" y="21"/>
                    <a:pt x="153" y="21"/>
                  </a:cubicBezTo>
                  <a:cubicBezTo>
                    <a:pt x="153" y="20"/>
                    <a:pt x="152" y="20"/>
                    <a:pt x="151" y="19"/>
                  </a:cubicBezTo>
                  <a:cubicBezTo>
                    <a:pt x="151" y="19"/>
                    <a:pt x="150" y="18"/>
                    <a:pt x="151" y="18"/>
                  </a:cubicBezTo>
                  <a:cubicBezTo>
                    <a:pt x="151" y="17"/>
                    <a:pt x="152" y="17"/>
                    <a:pt x="152" y="17"/>
                  </a:cubicBezTo>
                  <a:cubicBezTo>
                    <a:pt x="152" y="17"/>
                    <a:pt x="153" y="17"/>
                    <a:pt x="153" y="17"/>
                  </a:cubicBezTo>
                  <a:cubicBezTo>
                    <a:pt x="154" y="17"/>
                    <a:pt x="154" y="18"/>
                    <a:pt x="154" y="19"/>
                  </a:cubicBezTo>
                  <a:cubicBezTo>
                    <a:pt x="155" y="19"/>
                    <a:pt x="155" y="19"/>
                    <a:pt x="155" y="19"/>
                  </a:cubicBezTo>
                  <a:cubicBezTo>
                    <a:pt x="155" y="19"/>
                    <a:pt x="156" y="20"/>
                    <a:pt x="156" y="20"/>
                  </a:cubicBezTo>
                  <a:cubicBezTo>
                    <a:pt x="157" y="21"/>
                    <a:pt x="158" y="21"/>
                    <a:pt x="158" y="21"/>
                  </a:cubicBezTo>
                  <a:cubicBezTo>
                    <a:pt x="159" y="21"/>
                    <a:pt x="160" y="20"/>
                    <a:pt x="161" y="20"/>
                  </a:cubicBezTo>
                  <a:cubicBezTo>
                    <a:pt x="161" y="20"/>
                    <a:pt x="162" y="21"/>
                    <a:pt x="162" y="20"/>
                  </a:cubicBezTo>
                  <a:cubicBezTo>
                    <a:pt x="163" y="20"/>
                    <a:pt x="163" y="19"/>
                    <a:pt x="164" y="19"/>
                  </a:cubicBezTo>
                  <a:cubicBezTo>
                    <a:pt x="164" y="19"/>
                    <a:pt x="164" y="18"/>
                    <a:pt x="165" y="18"/>
                  </a:cubicBezTo>
                  <a:cubicBezTo>
                    <a:pt x="165" y="18"/>
                    <a:pt x="166" y="19"/>
                    <a:pt x="166" y="19"/>
                  </a:cubicBezTo>
                  <a:cubicBezTo>
                    <a:pt x="166" y="20"/>
                    <a:pt x="165" y="21"/>
                    <a:pt x="165" y="21"/>
                  </a:cubicBezTo>
                  <a:cubicBezTo>
                    <a:pt x="165" y="22"/>
                    <a:pt x="165" y="23"/>
                    <a:pt x="165" y="23"/>
                  </a:cubicBezTo>
                  <a:cubicBezTo>
                    <a:pt x="165" y="23"/>
                    <a:pt x="166" y="24"/>
                    <a:pt x="167" y="25"/>
                  </a:cubicBezTo>
                  <a:cubicBezTo>
                    <a:pt x="167" y="25"/>
                    <a:pt x="168" y="25"/>
                    <a:pt x="169" y="25"/>
                  </a:cubicBezTo>
                  <a:cubicBezTo>
                    <a:pt x="170" y="25"/>
                    <a:pt x="172" y="25"/>
                    <a:pt x="173" y="25"/>
                  </a:cubicBezTo>
                  <a:cubicBezTo>
                    <a:pt x="173" y="25"/>
                    <a:pt x="175" y="25"/>
                    <a:pt x="175" y="25"/>
                  </a:cubicBezTo>
                  <a:cubicBezTo>
                    <a:pt x="175" y="24"/>
                    <a:pt x="175" y="23"/>
                    <a:pt x="175" y="22"/>
                  </a:cubicBezTo>
                  <a:cubicBezTo>
                    <a:pt x="175" y="22"/>
                    <a:pt x="176" y="22"/>
                    <a:pt x="176" y="22"/>
                  </a:cubicBezTo>
                  <a:cubicBezTo>
                    <a:pt x="177" y="21"/>
                    <a:pt x="178" y="22"/>
                    <a:pt x="179" y="21"/>
                  </a:cubicBezTo>
                  <a:cubicBezTo>
                    <a:pt x="179" y="21"/>
                    <a:pt x="180" y="21"/>
                    <a:pt x="181" y="20"/>
                  </a:cubicBezTo>
                  <a:cubicBezTo>
                    <a:pt x="181" y="20"/>
                    <a:pt x="182" y="19"/>
                    <a:pt x="182" y="18"/>
                  </a:cubicBezTo>
                  <a:cubicBezTo>
                    <a:pt x="182" y="18"/>
                    <a:pt x="183" y="17"/>
                    <a:pt x="183" y="17"/>
                  </a:cubicBezTo>
                  <a:cubicBezTo>
                    <a:pt x="184" y="17"/>
                    <a:pt x="185" y="16"/>
                    <a:pt x="185" y="15"/>
                  </a:cubicBezTo>
                  <a:cubicBezTo>
                    <a:pt x="186" y="16"/>
                    <a:pt x="187" y="16"/>
                    <a:pt x="187" y="16"/>
                  </a:cubicBezTo>
                  <a:cubicBezTo>
                    <a:pt x="188" y="17"/>
                    <a:pt x="188" y="18"/>
                    <a:pt x="189" y="18"/>
                  </a:cubicBezTo>
                  <a:cubicBezTo>
                    <a:pt x="190" y="18"/>
                    <a:pt x="191" y="18"/>
                    <a:pt x="192" y="18"/>
                  </a:cubicBezTo>
                  <a:cubicBezTo>
                    <a:pt x="192" y="18"/>
                    <a:pt x="192" y="18"/>
                    <a:pt x="192" y="18"/>
                  </a:cubicBezTo>
                  <a:cubicBezTo>
                    <a:pt x="192" y="18"/>
                    <a:pt x="195" y="18"/>
                    <a:pt x="196" y="18"/>
                  </a:cubicBezTo>
                  <a:cubicBezTo>
                    <a:pt x="197" y="18"/>
                    <a:pt x="198" y="18"/>
                    <a:pt x="199" y="18"/>
                  </a:cubicBezTo>
                  <a:cubicBezTo>
                    <a:pt x="200" y="18"/>
                    <a:pt x="200" y="17"/>
                    <a:pt x="200" y="16"/>
                  </a:cubicBezTo>
                  <a:cubicBezTo>
                    <a:pt x="201" y="16"/>
                    <a:pt x="203" y="16"/>
                    <a:pt x="203" y="16"/>
                  </a:cubicBezTo>
                  <a:cubicBezTo>
                    <a:pt x="204" y="17"/>
                    <a:pt x="204" y="19"/>
                    <a:pt x="205" y="19"/>
                  </a:cubicBezTo>
                  <a:cubicBezTo>
                    <a:pt x="205" y="20"/>
                    <a:pt x="207" y="20"/>
                    <a:pt x="207" y="20"/>
                  </a:cubicBezTo>
                  <a:cubicBezTo>
                    <a:pt x="208" y="20"/>
                    <a:pt x="209" y="20"/>
                    <a:pt x="210" y="20"/>
                  </a:cubicBezTo>
                  <a:cubicBezTo>
                    <a:pt x="210" y="20"/>
                    <a:pt x="211" y="19"/>
                    <a:pt x="212" y="19"/>
                  </a:cubicBezTo>
                  <a:cubicBezTo>
                    <a:pt x="212" y="18"/>
                    <a:pt x="213" y="17"/>
                    <a:pt x="213" y="17"/>
                  </a:cubicBezTo>
                  <a:cubicBezTo>
                    <a:pt x="214" y="16"/>
                    <a:pt x="215" y="17"/>
                    <a:pt x="216" y="17"/>
                  </a:cubicBezTo>
                  <a:cubicBezTo>
                    <a:pt x="217" y="17"/>
                    <a:pt x="218" y="18"/>
                    <a:pt x="219" y="19"/>
                  </a:cubicBezTo>
                  <a:cubicBezTo>
                    <a:pt x="220" y="19"/>
                    <a:pt x="222" y="19"/>
                    <a:pt x="223" y="19"/>
                  </a:cubicBezTo>
                  <a:cubicBezTo>
                    <a:pt x="224" y="19"/>
                    <a:pt x="225" y="18"/>
                    <a:pt x="225" y="18"/>
                  </a:cubicBezTo>
                  <a:cubicBezTo>
                    <a:pt x="226" y="17"/>
                    <a:pt x="228" y="18"/>
                    <a:pt x="229" y="17"/>
                  </a:cubicBezTo>
                  <a:cubicBezTo>
                    <a:pt x="229" y="17"/>
                    <a:pt x="230" y="15"/>
                    <a:pt x="231" y="15"/>
                  </a:cubicBezTo>
                  <a:cubicBezTo>
                    <a:pt x="231" y="15"/>
                    <a:pt x="232" y="16"/>
                    <a:pt x="233" y="16"/>
                  </a:cubicBezTo>
                  <a:cubicBezTo>
                    <a:pt x="233" y="16"/>
                    <a:pt x="233" y="17"/>
                    <a:pt x="234" y="17"/>
                  </a:cubicBezTo>
                  <a:cubicBezTo>
                    <a:pt x="235" y="17"/>
                    <a:pt x="237" y="17"/>
                    <a:pt x="237" y="17"/>
                  </a:cubicBezTo>
                  <a:cubicBezTo>
                    <a:pt x="238" y="17"/>
                    <a:pt x="238" y="16"/>
                    <a:pt x="238" y="15"/>
                  </a:cubicBezTo>
                  <a:cubicBezTo>
                    <a:pt x="238" y="14"/>
                    <a:pt x="239" y="13"/>
                    <a:pt x="238" y="12"/>
                  </a:cubicBezTo>
                  <a:cubicBezTo>
                    <a:pt x="238" y="11"/>
                    <a:pt x="237" y="10"/>
                    <a:pt x="237" y="9"/>
                  </a:cubicBezTo>
                  <a:cubicBezTo>
                    <a:pt x="237" y="8"/>
                    <a:pt x="238" y="6"/>
                    <a:pt x="238" y="5"/>
                  </a:cubicBezTo>
                  <a:cubicBezTo>
                    <a:pt x="239" y="5"/>
                    <a:pt x="239" y="4"/>
                    <a:pt x="240" y="3"/>
                  </a:cubicBezTo>
                  <a:cubicBezTo>
                    <a:pt x="240" y="3"/>
                    <a:pt x="242" y="3"/>
                    <a:pt x="242" y="2"/>
                  </a:cubicBezTo>
                  <a:cubicBezTo>
                    <a:pt x="243" y="2"/>
                    <a:pt x="243" y="1"/>
                    <a:pt x="243" y="0"/>
                  </a:cubicBezTo>
                  <a:cubicBezTo>
                    <a:pt x="244" y="0"/>
                    <a:pt x="244" y="1"/>
                    <a:pt x="245" y="1"/>
                  </a:cubicBezTo>
                  <a:cubicBezTo>
                    <a:pt x="245" y="2"/>
                    <a:pt x="246" y="4"/>
                    <a:pt x="247" y="5"/>
                  </a:cubicBezTo>
                  <a:cubicBezTo>
                    <a:pt x="247" y="5"/>
                    <a:pt x="248" y="6"/>
                    <a:pt x="248" y="7"/>
                  </a:cubicBezTo>
                  <a:cubicBezTo>
                    <a:pt x="249" y="7"/>
                    <a:pt x="251" y="7"/>
                    <a:pt x="252" y="7"/>
                  </a:cubicBezTo>
                  <a:cubicBezTo>
                    <a:pt x="253" y="7"/>
                    <a:pt x="256" y="8"/>
                    <a:pt x="257" y="9"/>
                  </a:cubicBezTo>
                  <a:cubicBezTo>
                    <a:pt x="258" y="9"/>
                    <a:pt x="260" y="11"/>
                    <a:pt x="261" y="12"/>
                  </a:cubicBezTo>
                  <a:cubicBezTo>
                    <a:pt x="262" y="13"/>
                    <a:pt x="263" y="13"/>
                    <a:pt x="264" y="14"/>
                  </a:cubicBezTo>
                  <a:cubicBezTo>
                    <a:pt x="265" y="14"/>
                    <a:pt x="267" y="14"/>
                    <a:pt x="267" y="14"/>
                  </a:cubicBezTo>
                  <a:cubicBezTo>
                    <a:pt x="268" y="14"/>
                    <a:pt x="269" y="14"/>
                    <a:pt x="270" y="14"/>
                  </a:cubicBezTo>
                  <a:cubicBezTo>
                    <a:pt x="270" y="14"/>
                    <a:pt x="272" y="15"/>
                    <a:pt x="272" y="15"/>
                  </a:cubicBezTo>
                  <a:cubicBezTo>
                    <a:pt x="273" y="15"/>
                    <a:pt x="274" y="16"/>
                    <a:pt x="275" y="17"/>
                  </a:cubicBezTo>
                  <a:cubicBezTo>
                    <a:pt x="275" y="18"/>
                    <a:pt x="276" y="20"/>
                    <a:pt x="277" y="20"/>
                  </a:cubicBezTo>
                  <a:cubicBezTo>
                    <a:pt x="277" y="21"/>
                    <a:pt x="278" y="22"/>
                    <a:pt x="279" y="22"/>
                  </a:cubicBezTo>
                  <a:cubicBezTo>
                    <a:pt x="279" y="23"/>
                    <a:pt x="280" y="23"/>
                    <a:pt x="280" y="23"/>
                  </a:cubicBezTo>
                  <a:cubicBezTo>
                    <a:pt x="280" y="24"/>
                    <a:pt x="281" y="25"/>
                    <a:pt x="280" y="26"/>
                  </a:cubicBezTo>
                  <a:cubicBezTo>
                    <a:pt x="280" y="27"/>
                    <a:pt x="280" y="28"/>
                    <a:pt x="280" y="29"/>
                  </a:cubicBezTo>
                  <a:cubicBezTo>
                    <a:pt x="280" y="29"/>
                    <a:pt x="280" y="31"/>
                    <a:pt x="280" y="32"/>
                  </a:cubicBezTo>
                  <a:cubicBezTo>
                    <a:pt x="281" y="32"/>
                    <a:pt x="281" y="33"/>
                    <a:pt x="282" y="33"/>
                  </a:cubicBezTo>
                  <a:cubicBezTo>
                    <a:pt x="283" y="33"/>
                    <a:pt x="284" y="34"/>
                    <a:pt x="285" y="34"/>
                  </a:cubicBezTo>
                  <a:cubicBezTo>
                    <a:pt x="285" y="34"/>
                    <a:pt x="286" y="34"/>
                    <a:pt x="286" y="34"/>
                  </a:cubicBezTo>
                  <a:cubicBezTo>
                    <a:pt x="287" y="34"/>
                    <a:pt x="288" y="35"/>
                    <a:pt x="288" y="35"/>
                  </a:cubicBezTo>
                  <a:cubicBezTo>
                    <a:pt x="289" y="36"/>
                    <a:pt x="289" y="38"/>
                    <a:pt x="289" y="38"/>
                  </a:cubicBezTo>
                  <a:cubicBezTo>
                    <a:pt x="290" y="40"/>
                    <a:pt x="290" y="42"/>
                    <a:pt x="291" y="43"/>
                  </a:cubicBezTo>
                  <a:cubicBezTo>
                    <a:pt x="292" y="44"/>
                    <a:pt x="294" y="45"/>
                    <a:pt x="294" y="46"/>
                  </a:cubicBezTo>
                  <a:cubicBezTo>
                    <a:pt x="295" y="46"/>
                    <a:pt x="296" y="48"/>
                    <a:pt x="296" y="49"/>
                  </a:cubicBezTo>
                  <a:cubicBezTo>
                    <a:pt x="296" y="50"/>
                    <a:pt x="297" y="52"/>
                    <a:pt x="297" y="54"/>
                  </a:cubicBezTo>
                  <a:cubicBezTo>
                    <a:pt x="297" y="55"/>
                    <a:pt x="298" y="57"/>
                    <a:pt x="298" y="58"/>
                  </a:cubicBezTo>
                  <a:cubicBezTo>
                    <a:pt x="298" y="58"/>
                    <a:pt x="298" y="59"/>
                    <a:pt x="299" y="60"/>
                  </a:cubicBezTo>
                  <a:cubicBezTo>
                    <a:pt x="299" y="60"/>
                    <a:pt x="301" y="60"/>
                    <a:pt x="301" y="60"/>
                  </a:cubicBezTo>
                  <a:cubicBezTo>
                    <a:pt x="301" y="60"/>
                    <a:pt x="302" y="61"/>
                    <a:pt x="302" y="61"/>
                  </a:cubicBezTo>
                  <a:cubicBezTo>
                    <a:pt x="302" y="61"/>
                    <a:pt x="302" y="62"/>
                    <a:pt x="302" y="63"/>
                  </a:cubicBezTo>
                  <a:cubicBezTo>
                    <a:pt x="302" y="63"/>
                    <a:pt x="303" y="64"/>
                    <a:pt x="303" y="65"/>
                  </a:cubicBezTo>
                  <a:cubicBezTo>
                    <a:pt x="303" y="66"/>
                    <a:pt x="304" y="68"/>
                    <a:pt x="304" y="68"/>
                  </a:cubicBezTo>
                  <a:cubicBezTo>
                    <a:pt x="305" y="69"/>
                    <a:pt x="306" y="70"/>
                    <a:pt x="307" y="70"/>
                  </a:cubicBezTo>
                  <a:cubicBezTo>
                    <a:pt x="308" y="71"/>
                    <a:pt x="309" y="72"/>
                    <a:pt x="310" y="72"/>
                  </a:cubicBezTo>
                  <a:cubicBezTo>
                    <a:pt x="311" y="73"/>
                    <a:pt x="314" y="74"/>
                    <a:pt x="315" y="74"/>
                  </a:cubicBezTo>
                  <a:cubicBezTo>
                    <a:pt x="316" y="75"/>
                    <a:pt x="318" y="76"/>
                    <a:pt x="319" y="76"/>
                  </a:cubicBezTo>
                  <a:cubicBezTo>
                    <a:pt x="319" y="77"/>
                    <a:pt x="319" y="78"/>
                    <a:pt x="319" y="78"/>
                  </a:cubicBezTo>
                  <a:cubicBezTo>
                    <a:pt x="319" y="79"/>
                    <a:pt x="319" y="81"/>
                    <a:pt x="319" y="82"/>
                  </a:cubicBezTo>
                  <a:cubicBezTo>
                    <a:pt x="319" y="83"/>
                    <a:pt x="320" y="84"/>
                    <a:pt x="320" y="85"/>
                  </a:cubicBezTo>
                  <a:cubicBezTo>
                    <a:pt x="321" y="86"/>
                    <a:pt x="322" y="87"/>
                    <a:pt x="323" y="88"/>
                  </a:cubicBezTo>
                  <a:cubicBezTo>
                    <a:pt x="324" y="88"/>
                    <a:pt x="326" y="89"/>
                    <a:pt x="326" y="89"/>
                  </a:cubicBezTo>
                  <a:cubicBezTo>
                    <a:pt x="327" y="89"/>
                    <a:pt x="327" y="89"/>
                    <a:pt x="327" y="89"/>
                  </a:cubicBezTo>
                  <a:cubicBezTo>
                    <a:pt x="327" y="90"/>
                    <a:pt x="327" y="91"/>
                    <a:pt x="327" y="92"/>
                  </a:cubicBezTo>
                  <a:cubicBezTo>
                    <a:pt x="326" y="92"/>
                    <a:pt x="325" y="93"/>
                    <a:pt x="325" y="93"/>
                  </a:cubicBezTo>
                  <a:cubicBezTo>
                    <a:pt x="324" y="93"/>
                    <a:pt x="323" y="94"/>
                    <a:pt x="323" y="95"/>
                  </a:cubicBezTo>
                  <a:cubicBezTo>
                    <a:pt x="322" y="95"/>
                    <a:pt x="321" y="95"/>
                    <a:pt x="320" y="95"/>
                  </a:cubicBezTo>
                  <a:cubicBezTo>
                    <a:pt x="319" y="96"/>
                    <a:pt x="316" y="95"/>
                    <a:pt x="315" y="95"/>
                  </a:cubicBezTo>
                  <a:cubicBezTo>
                    <a:pt x="314" y="95"/>
                    <a:pt x="313" y="94"/>
                    <a:pt x="312" y="93"/>
                  </a:cubicBezTo>
                  <a:cubicBezTo>
                    <a:pt x="311" y="93"/>
                    <a:pt x="310" y="93"/>
                    <a:pt x="309" y="92"/>
                  </a:cubicBezTo>
                  <a:cubicBezTo>
                    <a:pt x="309" y="92"/>
                    <a:pt x="308" y="92"/>
                    <a:pt x="307" y="92"/>
                  </a:cubicBezTo>
                  <a:cubicBezTo>
                    <a:pt x="307" y="92"/>
                    <a:pt x="305" y="92"/>
                    <a:pt x="305" y="91"/>
                  </a:cubicBezTo>
                  <a:cubicBezTo>
                    <a:pt x="305" y="91"/>
                    <a:pt x="305" y="90"/>
                    <a:pt x="305" y="89"/>
                  </a:cubicBezTo>
                  <a:cubicBezTo>
                    <a:pt x="305" y="88"/>
                    <a:pt x="304" y="88"/>
                    <a:pt x="303" y="88"/>
                  </a:cubicBezTo>
                  <a:cubicBezTo>
                    <a:pt x="303" y="88"/>
                    <a:pt x="302" y="88"/>
                    <a:pt x="302" y="88"/>
                  </a:cubicBezTo>
                  <a:cubicBezTo>
                    <a:pt x="301" y="88"/>
                    <a:pt x="300" y="88"/>
                    <a:pt x="300" y="89"/>
                  </a:cubicBezTo>
                  <a:cubicBezTo>
                    <a:pt x="299" y="89"/>
                    <a:pt x="299" y="90"/>
                    <a:pt x="299" y="90"/>
                  </a:cubicBezTo>
                  <a:cubicBezTo>
                    <a:pt x="298" y="91"/>
                    <a:pt x="299" y="93"/>
                    <a:pt x="299" y="94"/>
                  </a:cubicBezTo>
                  <a:cubicBezTo>
                    <a:pt x="299" y="94"/>
                    <a:pt x="299" y="95"/>
                    <a:pt x="298" y="96"/>
                  </a:cubicBezTo>
                  <a:cubicBezTo>
                    <a:pt x="298" y="96"/>
                    <a:pt x="297" y="96"/>
                    <a:pt x="297" y="96"/>
                  </a:cubicBezTo>
                  <a:cubicBezTo>
                    <a:pt x="296" y="97"/>
                    <a:pt x="295" y="97"/>
                    <a:pt x="295" y="98"/>
                  </a:cubicBezTo>
                  <a:cubicBezTo>
                    <a:pt x="295" y="98"/>
                    <a:pt x="296" y="99"/>
                    <a:pt x="296" y="99"/>
                  </a:cubicBezTo>
                  <a:cubicBezTo>
                    <a:pt x="296" y="100"/>
                    <a:pt x="296" y="102"/>
                    <a:pt x="295" y="103"/>
                  </a:cubicBezTo>
                  <a:cubicBezTo>
                    <a:pt x="295" y="104"/>
                    <a:pt x="293" y="105"/>
                    <a:pt x="292" y="106"/>
                  </a:cubicBezTo>
                  <a:cubicBezTo>
                    <a:pt x="291" y="107"/>
                    <a:pt x="288" y="108"/>
                    <a:pt x="287" y="109"/>
                  </a:cubicBezTo>
                  <a:cubicBezTo>
                    <a:pt x="285" y="109"/>
                    <a:pt x="282" y="110"/>
                    <a:pt x="281" y="110"/>
                  </a:cubicBezTo>
                  <a:cubicBezTo>
                    <a:pt x="280" y="110"/>
                    <a:pt x="278" y="109"/>
                    <a:pt x="278" y="110"/>
                  </a:cubicBezTo>
                  <a:cubicBezTo>
                    <a:pt x="277" y="110"/>
                    <a:pt x="276" y="110"/>
                    <a:pt x="276" y="111"/>
                  </a:cubicBezTo>
                  <a:cubicBezTo>
                    <a:pt x="275" y="111"/>
                    <a:pt x="275" y="112"/>
                    <a:pt x="275" y="112"/>
                  </a:cubicBezTo>
                  <a:cubicBezTo>
                    <a:pt x="274" y="113"/>
                    <a:pt x="273" y="113"/>
                    <a:pt x="272" y="113"/>
                  </a:cubicBezTo>
                  <a:cubicBezTo>
                    <a:pt x="272" y="114"/>
                    <a:pt x="271" y="114"/>
                    <a:pt x="271" y="114"/>
                  </a:cubicBezTo>
                  <a:cubicBezTo>
                    <a:pt x="270" y="114"/>
                    <a:pt x="270" y="115"/>
                    <a:pt x="269" y="115"/>
                  </a:cubicBezTo>
                  <a:cubicBezTo>
                    <a:pt x="269" y="115"/>
                    <a:pt x="269" y="116"/>
                    <a:pt x="270" y="116"/>
                  </a:cubicBezTo>
                  <a:cubicBezTo>
                    <a:pt x="270" y="117"/>
                    <a:pt x="270" y="117"/>
                    <a:pt x="270" y="117"/>
                  </a:cubicBezTo>
                  <a:cubicBezTo>
                    <a:pt x="270" y="118"/>
                    <a:pt x="270" y="118"/>
                    <a:pt x="270" y="119"/>
                  </a:cubicBezTo>
                  <a:cubicBezTo>
                    <a:pt x="270" y="119"/>
                    <a:pt x="270" y="120"/>
                    <a:pt x="269" y="120"/>
                  </a:cubicBezTo>
                  <a:cubicBezTo>
                    <a:pt x="269" y="121"/>
                    <a:pt x="267" y="120"/>
                    <a:pt x="267" y="120"/>
                  </a:cubicBezTo>
                  <a:cubicBezTo>
                    <a:pt x="266" y="121"/>
                    <a:pt x="265" y="122"/>
                    <a:pt x="265" y="122"/>
                  </a:cubicBezTo>
                  <a:cubicBezTo>
                    <a:pt x="265" y="123"/>
                    <a:pt x="267" y="124"/>
                    <a:pt x="267" y="125"/>
                  </a:cubicBezTo>
                  <a:cubicBezTo>
                    <a:pt x="267" y="126"/>
                    <a:pt x="267" y="128"/>
                    <a:pt x="266" y="128"/>
                  </a:cubicBezTo>
                  <a:cubicBezTo>
                    <a:pt x="266" y="129"/>
                    <a:pt x="264" y="129"/>
                    <a:pt x="264" y="129"/>
                  </a:cubicBezTo>
                  <a:cubicBezTo>
                    <a:pt x="262" y="129"/>
                    <a:pt x="260" y="130"/>
                    <a:pt x="259" y="129"/>
                  </a:cubicBezTo>
                  <a:cubicBezTo>
                    <a:pt x="258" y="129"/>
                    <a:pt x="258" y="128"/>
                    <a:pt x="258" y="127"/>
                  </a:cubicBezTo>
                  <a:cubicBezTo>
                    <a:pt x="258" y="127"/>
                    <a:pt x="258" y="125"/>
                    <a:pt x="258" y="125"/>
                  </a:cubicBezTo>
                  <a:cubicBezTo>
                    <a:pt x="257" y="125"/>
                    <a:pt x="256" y="125"/>
                    <a:pt x="256" y="125"/>
                  </a:cubicBezTo>
                  <a:cubicBezTo>
                    <a:pt x="255" y="125"/>
                    <a:pt x="253" y="125"/>
                    <a:pt x="252" y="126"/>
                  </a:cubicBezTo>
                  <a:cubicBezTo>
                    <a:pt x="252" y="126"/>
                    <a:pt x="251" y="127"/>
                    <a:pt x="251" y="127"/>
                  </a:cubicBezTo>
                  <a:cubicBezTo>
                    <a:pt x="251" y="128"/>
                    <a:pt x="250" y="128"/>
                    <a:pt x="249" y="128"/>
                  </a:cubicBezTo>
                  <a:cubicBezTo>
                    <a:pt x="248" y="129"/>
                    <a:pt x="247" y="129"/>
                    <a:pt x="247" y="128"/>
                  </a:cubicBezTo>
                  <a:cubicBezTo>
                    <a:pt x="246" y="128"/>
                    <a:pt x="246" y="127"/>
                    <a:pt x="246" y="127"/>
                  </a:cubicBezTo>
                  <a:cubicBezTo>
                    <a:pt x="246" y="126"/>
                    <a:pt x="244" y="126"/>
                    <a:pt x="244" y="126"/>
                  </a:cubicBezTo>
                  <a:cubicBezTo>
                    <a:pt x="243" y="126"/>
                    <a:pt x="242" y="127"/>
                    <a:pt x="241" y="127"/>
                  </a:cubicBezTo>
                  <a:cubicBezTo>
                    <a:pt x="241" y="127"/>
                    <a:pt x="240" y="128"/>
                    <a:pt x="239" y="128"/>
                  </a:cubicBezTo>
                  <a:cubicBezTo>
                    <a:pt x="239" y="129"/>
                    <a:pt x="239" y="130"/>
                    <a:pt x="238" y="131"/>
                  </a:cubicBezTo>
                  <a:cubicBezTo>
                    <a:pt x="238" y="132"/>
                    <a:pt x="237" y="133"/>
                    <a:pt x="236" y="133"/>
                  </a:cubicBezTo>
                  <a:cubicBezTo>
                    <a:pt x="236" y="133"/>
                    <a:pt x="233" y="133"/>
                    <a:pt x="232" y="134"/>
                  </a:cubicBezTo>
                  <a:cubicBezTo>
                    <a:pt x="231" y="134"/>
                    <a:pt x="229" y="135"/>
                    <a:pt x="228" y="136"/>
                  </a:cubicBezTo>
                  <a:cubicBezTo>
                    <a:pt x="227" y="136"/>
                    <a:pt x="225" y="137"/>
                    <a:pt x="224" y="137"/>
                  </a:cubicBezTo>
                  <a:cubicBezTo>
                    <a:pt x="224" y="137"/>
                    <a:pt x="223" y="136"/>
                    <a:pt x="223" y="136"/>
                  </a:cubicBezTo>
                  <a:cubicBezTo>
                    <a:pt x="222" y="136"/>
                    <a:pt x="222" y="134"/>
                    <a:pt x="223" y="134"/>
                  </a:cubicBezTo>
                  <a:cubicBezTo>
                    <a:pt x="223" y="133"/>
                    <a:pt x="224" y="132"/>
                    <a:pt x="224" y="132"/>
                  </a:cubicBezTo>
                  <a:cubicBezTo>
                    <a:pt x="224" y="130"/>
                    <a:pt x="224" y="128"/>
                    <a:pt x="223" y="127"/>
                  </a:cubicBezTo>
                  <a:cubicBezTo>
                    <a:pt x="223" y="126"/>
                    <a:pt x="223" y="125"/>
                    <a:pt x="223" y="124"/>
                  </a:cubicBezTo>
                  <a:cubicBezTo>
                    <a:pt x="222" y="123"/>
                    <a:pt x="221" y="122"/>
                    <a:pt x="220" y="121"/>
                  </a:cubicBezTo>
                  <a:cubicBezTo>
                    <a:pt x="219" y="121"/>
                    <a:pt x="217" y="120"/>
                    <a:pt x="216" y="120"/>
                  </a:cubicBezTo>
                  <a:cubicBezTo>
                    <a:pt x="215" y="120"/>
                    <a:pt x="212" y="120"/>
                    <a:pt x="211" y="120"/>
                  </a:cubicBezTo>
                  <a:cubicBezTo>
                    <a:pt x="210" y="120"/>
                    <a:pt x="209" y="120"/>
                    <a:pt x="208" y="121"/>
                  </a:cubicBezTo>
                  <a:cubicBezTo>
                    <a:pt x="208" y="121"/>
                    <a:pt x="207" y="123"/>
                    <a:pt x="207" y="124"/>
                  </a:cubicBezTo>
                  <a:cubicBezTo>
                    <a:pt x="206" y="124"/>
                    <a:pt x="205" y="125"/>
                    <a:pt x="204" y="125"/>
                  </a:cubicBezTo>
                  <a:cubicBezTo>
                    <a:pt x="204" y="126"/>
                    <a:pt x="203" y="128"/>
                    <a:pt x="203" y="129"/>
                  </a:cubicBezTo>
                  <a:cubicBezTo>
                    <a:pt x="203" y="130"/>
                    <a:pt x="203" y="132"/>
                    <a:pt x="203" y="133"/>
                  </a:cubicBezTo>
                  <a:cubicBezTo>
                    <a:pt x="203" y="133"/>
                    <a:pt x="203" y="135"/>
                    <a:pt x="203" y="135"/>
                  </a:cubicBezTo>
                  <a:cubicBezTo>
                    <a:pt x="203" y="135"/>
                    <a:pt x="202" y="136"/>
                    <a:pt x="201" y="136"/>
                  </a:cubicBezTo>
                  <a:cubicBezTo>
                    <a:pt x="200" y="135"/>
                    <a:pt x="199" y="135"/>
                    <a:pt x="198" y="134"/>
                  </a:cubicBezTo>
                  <a:cubicBezTo>
                    <a:pt x="198" y="133"/>
                    <a:pt x="197" y="132"/>
                    <a:pt x="197" y="132"/>
                  </a:cubicBezTo>
                  <a:cubicBezTo>
                    <a:pt x="197" y="131"/>
                    <a:pt x="196" y="131"/>
                    <a:pt x="196" y="130"/>
                  </a:cubicBezTo>
                  <a:cubicBezTo>
                    <a:pt x="195" y="130"/>
                    <a:pt x="195" y="130"/>
                    <a:pt x="194" y="130"/>
                  </a:cubicBezTo>
                  <a:cubicBezTo>
                    <a:pt x="194" y="131"/>
                    <a:pt x="194" y="132"/>
                    <a:pt x="194" y="133"/>
                  </a:cubicBezTo>
                  <a:cubicBezTo>
                    <a:pt x="194" y="133"/>
                    <a:pt x="195" y="134"/>
                    <a:pt x="195" y="135"/>
                  </a:cubicBezTo>
                  <a:cubicBezTo>
                    <a:pt x="195" y="135"/>
                    <a:pt x="195" y="136"/>
                    <a:pt x="194" y="136"/>
                  </a:cubicBezTo>
                  <a:cubicBezTo>
                    <a:pt x="194" y="136"/>
                    <a:pt x="193" y="136"/>
                    <a:pt x="192" y="136"/>
                  </a:cubicBezTo>
                  <a:cubicBezTo>
                    <a:pt x="192" y="136"/>
                    <a:pt x="191" y="136"/>
                    <a:pt x="191" y="137"/>
                  </a:cubicBezTo>
                  <a:cubicBezTo>
                    <a:pt x="191" y="138"/>
                    <a:pt x="191" y="140"/>
                    <a:pt x="191" y="142"/>
                  </a:cubicBezTo>
                  <a:cubicBezTo>
                    <a:pt x="191" y="142"/>
                    <a:pt x="191" y="144"/>
                    <a:pt x="192" y="145"/>
                  </a:cubicBezTo>
                  <a:cubicBezTo>
                    <a:pt x="192" y="146"/>
                    <a:pt x="193" y="148"/>
                    <a:pt x="194" y="149"/>
                  </a:cubicBezTo>
                  <a:cubicBezTo>
                    <a:pt x="195" y="150"/>
                    <a:pt x="195" y="151"/>
                    <a:pt x="196" y="151"/>
                  </a:cubicBezTo>
                  <a:cubicBezTo>
                    <a:pt x="196" y="152"/>
                    <a:pt x="197" y="155"/>
                    <a:pt x="197" y="156"/>
                  </a:cubicBezTo>
                  <a:cubicBezTo>
                    <a:pt x="198" y="157"/>
                    <a:pt x="201" y="159"/>
                    <a:pt x="202" y="159"/>
                  </a:cubicBezTo>
                  <a:cubicBezTo>
                    <a:pt x="203" y="160"/>
                    <a:pt x="205" y="161"/>
                    <a:pt x="206" y="161"/>
                  </a:cubicBezTo>
                  <a:cubicBezTo>
                    <a:pt x="207" y="162"/>
                    <a:pt x="209" y="161"/>
                    <a:pt x="210" y="161"/>
                  </a:cubicBezTo>
                  <a:cubicBezTo>
                    <a:pt x="210" y="161"/>
                    <a:pt x="211" y="162"/>
                    <a:pt x="211" y="162"/>
                  </a:cubicBezTo>
                  <a:cubicBezTo>
                    <a:pt x="212" y="163"/>
                    <a:pt x="213" y="163"/>
                    <a:pt x="214" y="162"/>
                  </a:cubicBezTo>
                  <a:cubicBezTo>
                    <a:pt x="214" y="162"/>
                    <a:pt x="215" y="160"/>
                    <a:pt x="215" y="160"/>
                  </a:cubicBezTo>
                  <a:cubicBezTo>
                    <a:pt x="216" y="159"/>
                    <a:pt x="217" y="159"/>
                    <a:pt x="218" y="159"/>
                  </a:cubicBezTo>
                  <a:cubicBezTo>
                    <a:pt x="219" y="159"/>
                    <a:pt x="220" y="159"/>
                    <a:pt x="221" y="159"/>
                  </a:cubicBezTo>
                  <a:cubicBezTo>
                    <a:pt x="221" y="160"/>
                    <a:pt x="221" y="161"/>
                    <a:pt x="222" y="162"/>
                  </a:cubicBezTo>
                  <a:cubicBezTo>
                    <a:pt x="223" y="162"/>
                    <a:pt x="224" y="161"/>
                    <a:pt x="225" y="161"/>
                  </a:cubicBezTo>
                  <a:cubicBezTo>
                    <a:pt x="226" y="160"/>
                    <a:pt x="227" y="159"/>
                    <a:pt x="228" y="159"/>
                  </a:cubicBezTo>
                  <a:cubicBezTo>
                    <a:pt x="228" y="159"/>
                    <a:pt x="229" y="159"/>
                    <a:pt x="229" y="158"/>
                  </a:cubicBezTo>
                  <a:cubicBezTo>
                    <a:pt x="230" y="159"/>
                    <a:pt x="231" y="159"/>
                    <a:pt x="231" y="160"/>
                  </a:cubicBezTo>
                  <a:cubicBezTo>
                    <a:pt x="232" y="161"/>
                    <a:pt x="231" y="163"/>
                    <a:pt x="231" y="164"/>
                  </a:cubicBezTo>
                  <a:cubicBezTo>
                    <a:pt x="231" y="165"/>
                    <a:pt x="231" y="167"/>
                    <a:pt x="231" y="167"/>
                  </a:cubicBezTo>
                  <a:cubicBezTo>
                    <a:pt x="231" y="168"/>
                    <a:pt x="231" y="170"/>
                    <a:pt x="231" y="171"/>
                  </a:cubicBezTo>
                  <a:cubicBezTo>
                    <a:pt x="231" y="171"/>
                    <a:pt x="232" y="172"/>
                    <a:pt x="233" y="173"/>
                  </a:cubicBezTo>
                  <a:cubicBezTo>
                    <a:pt x="233" y="174"/>
                    <a:pt x="233" y="175"/>
                    <a:pt x="233" y="175"/>
                  </a:cubicBezTo>
                  <a:cubicBezTo>
                    <a:pt x="233" y="176"/>
                    <a:pt x="233" y="177"/>
                    <a:pt x="233" y="178"/>
                  </a:cubicBezTo>
                  <a:cubicBezTo>
                    <a:pt x="233" y="179"/>
                    <a:pt x="233" y="180"/>
                    <a:pt x="233" y="181"/>
                  </a:cubicBezTo>
                  <a:cubicBezTo>
                    <a:pt x="233" y="182"/>
                    <a:pt x="233" y="184"/>
                    <a:pt x="233" y="185"/>
                  </a:cubicBezTo>
                  <a:cubicBezTo>
                    <a:pt x="233" y="185"/>
                    <a:pt x="232" y="186"/>
                    <a:pt x="232" y="187"/>
                  </a:cubicBezTo>
                  <a:cubicBezTo>
                    <a:pt x="232" y="187"/>
                    <a:pt x="231" y="188"/>
                    <a:pt x="230" y="188"/>
                  </a:cubicBezTo>
                  <a:cubicBezTo>
                    <a:pt x="230" y="188"/>
                    <a:pt x="229" y="189"/>
                    <a:pt x="229" y="189"/>
                  </a:cubicBezTo>
                  <a:cubicBezTo>
                    <a:pt x="228" y="190"/>
                    <a:pt x="229" y="190"/>
                    <a:pt x="229" y="191"/>
                  </a:cubicBezTo>
                  <a:cubicBezTo>
                    <a:pt x="229" y="191"/>
                    <a:pt x="229" y="192"/>
                    <a:pt x="229" y="193"/>
                  </a:cubicBezTo>
                  <a:cubicBezTo>
                    <a:pt x="230" y="193"/>
                    <a:pt x="231" y="194"/>
                    <a:pt x="231" y="194"/>
                  </a:cubicBezTo>
                  <a:cubicBezTo>
                    <a:pt x="231" y="195"/>
                    <a:pt x="232" y="195"/>
                    <a:pt x="233" y="196"/>
                  </a:cubicBezTo>
                  <a:cubicBezTo>
                    <a:pt x="233" y="196"/>
                    <a:pt x="234" y="197"/>
                    <a:pt x="234" y="197"/>
                  </a:cubicBezTo>
                  <a:cubicBezTo>
                    <a:pt x="234" y="197"/>
                    <a:pt x="233" y="198"/>
                    <a:pt x="233" y="198"/>
                  </a:cubicBezTo>
                  <a:cubicBezTo>
                    <a:pt x="233" y="199"/>
                    <a:pt x="231" y="199"/>
                    <a:pt x="230" y="199"/>
                  </a:cubicBezTo>
                  <a:cubicBezTo>
                    <a:pt x="230" y="200"/>
                    <a:pt x="230" y="201"/>
                    <a:pt x="229" y="201"/>
                  </a:cubicBezTo>
                  <a:cubicBezTo>
                    <a:pt x="229" y="202"/>
                    <a:pt x="228" y="202"/>
                    <a:pt x="227" y="203"/>
                  </a:cubicBezTo>
                  <a:cubicBezTo>
                    <a:pt x="226" y="203"/>
                    <a:pt x="224" y="204"/>
                    <a:pt x="223" y="204"/>
                  </a:cubicBezTo>
                  <a:cubicBezTo>
                    <a:pt x="222" y="204"/>
                    <a:pt x="220" y="204"/>
                    <a:pt x="219" y="204"/>
                  </a:cubicBezTo>
                  <a:cubicBezTo>
                    <a:pt x="218" y="204"/>
                    <a:pt x="216" y="203"/>
                    <a:pt x="215" y="203"/>
                  </a:cubicBezTo>
                  <a:cubicBezTo>
                    <a:pt x="215" y="204"/>
                    <a:pt x="215" y="205"/>
                    <a:pt x="215" y="205"/>
                  </a:cubicBezTo>
                  <a:cubicBezTo>
                    <a:pt x="214" y="206"/>
                    <a:pt x="213" y="207"/>
                    <a:pt x="213" y="207"/>
                  </a:cubicBezTo>
                  <a:cubicBezTo>
                    <a:pt x="213" y="208"/>
                    <a:pt x="212" y="208"/>
                    <a:pt x="212" y="208"/>
                  </a:cubicBezTo>
                  <a:cubicBezTo>
                    <a:pt x="212" y="209"/>
                    <a:pt x="211" y="209"/>
                    <a:pt x="211" y="210"/>
                  </a:cubicBezTo>
                  <a:cubicBezTo>
                    <a:pt x="211" y="210"/>
                    <a:pt x="212" y="210"/>
                    <a:pt x="212" y="210"/>
                  </a:cubicBezTo>
                  <a:cubicBezTo>
                    <a:pt x="213" y="211"/>
                    <a:pt x="214" y="211"/>
                    <a:pt x="214" y="211"/>
                  </a:cubicBezTo>
                  <a:cubicBezTo>
                    <a:pt x="215" y="211"/>
                    <a:pt x="216" y="212"/>
                    <a:pt x="216" y="212"/>
                  </a:cubicBezTo>
                  <a:cubicBezTo>
                    <a:pt x="216" y="212"/>
                    <a:pt x="216" y="213"/>
                    <a:pt x="216" y="213"/>
                  </a:cubicBezTo>
                  <a:cubicBezTo>
                    <a:pt x="215" y="213"/>
                    <a:pt x="214" y="214"/>
                    <a:pt x="214" y="214"/>
                  </a:cubicBezTo>
                  <a:cubicBezTo>
                    <a:pt x="213" y="214"/>
                    <a:pt x="212" y="214"/>
                    <a:pt x="212" y="214"/>
                  </a:cubicBezTo>
                  <a:cubicBezTo>
                    <a:pt x="211" y="214"/>
                    <a:pt x="209" y="215"/>
                    <a:pt x="209" y="215"/>
                  </a:cubicBezTo>
                  <a:cubicBezTo>
                    <a:pt x="208" y="215"/>
                    <a:pt x="207" y="216"/>
                    <a:pt x="207" y="216"/>
                  </a:cubicBezTo>
                  <a:cubicBezTo>
                    <a:pt x="207" y="217"/>
                    <a:pt x="207" y="217"/>
                    <a:pt x="207" y="218"/>
                  </a:cubicBezTo>
                  <a:cubicBezTo>
                    <a:pt x="207" y="218"/>
                    <a:pt x="206" y="219"/>
                    <a:pt x="206" y="219"/>
                  </a:cubicBezTo>
                  <a:cubicBezTo>
                    <a:pt x="205" y="219"/>
                    <a:pt x="205" y="219"/>
                    <a:pt x="204" y="219"/>
                  </a:cubicBezTo>
                  <a:cubicBezTo>
                    <a:pt x="204" y="219"/>
                    <a:pt x="204" y="218"/>
                    <a:pt x="203" y="218"/>
                  </a:cubicBezTo>
                  <a:cubicBezTo>
                    <a:pt x="203" y="217"/>
                    <a:pt x="202" y="217"/>
                    <a:pt x="201" y="217"/>
                  </a:cubicBezTo>
                  <a:cubicBezTo>
                    <a:pt x="201" y="217"/>
                    <a:pt x="200" y="218"/>
                    <a:pt x="200" y="218"/>
                  </a:cubicBezTo>
                  <a:cubicBezTo>
                    <a:pt x="199" y="218"/>
                    <a:pt x="198" y="218"/>
                    <a:pt x="198" y="218"/>
                  </a:cubicBezTo>
                  <a:cubicBezTo>
                    <a:pt x="197" y="218"/>
                    <a:pt x="197" y="217"/>
                    <a:pt x="197" y="217"/>
                  </a:cubicBezTo>
                  <a:cubicBezTo>
                    <a:pt x="196" y="217"/>
                    <a:pt x="196" y="216"/>
                    <a:pt x="195" y="216"/>
                  </a:cubicBezTo>
                  <a:cubicBezTo>
                    <a:pt x="195" y="216"/>
                    <a:pt x="194" y="217"/>
                    <a:pt x="194" y="217"/>
                  </a:cubicBezTo>
                  <a:cubicBezTo>
                    <a:pt x="194" y="217"/>
                    <a:pt x="194" y="218"/>
                    <a:pt x="194" y="218"/>
                  </a:cubicBezTo>
                  <a:cubicBezTo>
                    <a:pt x="194" y="219"/>
                    <a:pt x="193" y="219"/>
                    <a:pt x="192" y="219"/>
                  </a:cubicBezTo>
                  <a:cubicBezTo>
                    <a:pt x="192" y="219"/>
                    <a:pt x="191" y="219"/>
                    <a:pt x="191" y="219"/>
                  </a:cubicBezTo>
                  <a:cubicBezTo>
                    <a:pt x="191" y="218"/>
                    <a:pt x="190" y="217"/>
                    <a:pt x="190" y="216"/>
                  </a:cubicBezTo>
                  <a:cubicBezTo>
                    <a:pt x="189" y="215"/>
                    <a:pt x="189" y="213"/>
                    <a:pt x="189" y="212"/>
                  </a:cubicBezTo>
                  <a:cubicBezTo>
                    <a:pt x="189" y="211"/>
                    <a:pt x="189" y="209"/>
                    <a:pt x="189" y="208"/>
                  </a:cubicBezTo>
                  <a:cubicBezTo>
                    <a:pt x="189" y="207"/>
                    <a:pt x="189" y="206"/>
                    <a:pt x="190" y="205"/>
                  </a:cubicBezTo>
                  <a:cubicBezTo>
                    <a:pt x="190" y="205"/>
                    <a:pt x="192" y="204"/>
                    <a:pt x="193" y="204"/>
                  </a:cubicBezTo>
                  <a:cubicBezTo>
                    <a:pt x="193" y="203"/>
                    <a:pt x="194" y="201"/>
                    <a:pt x="194" y="201"/>
                  </a:cubicBezTo>
                  <a:cubicBezTo>
                    <a:pt x="193" y="200"/>
                    <a:pt x="193" y="200"/>
                    <a:pt x="192" y="200"/>
                  </a:cubicBezTo>
                  <a:cubicBezTo>
                    <a:pt x="192" y="200"/>
                    <a:pt x="191" y="200"/>
                    <a:pt x="191" y="200"/>
                  </a:cubicBezTo>
                  <a:cubicBezTo>
                    <a:pt x="191" y="201"/>
                    <a:pt x="190" y="201"/>
                    <a:pt x="189" y="201"/>
                  </a:cubicBezTo>
                  <a:cubicBezTo>
                    <a:pt x="189" y="201"/>
                    <a:pt x="188" y="201"/>
                    <a:pt x="187" y="201"/>
                  </a:cubicBezTo>
                  <a:cubicBezTo>
                    <a:pt x="186" y="201"/>
                    <a:pt x="185" y="199"/>
                    <a:pt x="184" y="199"/>
                  </a:cubicBezTo>
                  <a:cubicBezTo>
                    <a:pt x="184" y="198"/>
                    <a:pt x="183" y="196"/>
                    <a:pt x="182" y="196"/>
                  </a:cubicBezTo>
                  <a:cubicBezTo>
                    <a:pt x="181" y="195"/>
                    <a:pt x="180" y="195"/>
                    <a:pt x="179" y="194"/>
                  </a:cubicBezTo>
                  <a:cubicBezTo>
                    <a:pt x="179" y="194"/>
                    <a:pt x="178" y="193"/>
                    <a:pt x="177" y="192"/>
                  </a:cubicBezTo>
                  <a:cubicBezTo>
                    <a:pt x="177" y="191"/>
                    <a:pt x="177" y="190"/>
                    <a:pt x="177" y="189"/>
                  </a:cubicBezTo>
                  <a:cubicBezTo>
                    <a:pt x="178" y="189"/>
                    <a:pt x="178" y="188"/>
                    <a:pt x="178" y="187"/>
                  </a:cubicBezTo>
                  <a:cubicBezTo>
                    <a:pt x="179" y="186"/>
                    <a:pt x="178" y="185"/>
                    <a:pt x="178" y="184"/>
                  </a:cubicBezTo>
                  <a:cubicBezTo>
                    <a:pt x="178" y="183"/>
                    <a:pt x="178" y="181"/>
                    <a:pt x="178" y="179"/>
                  </a:cubicBezTo>
                  <a:cubicBezTo>
                    <a:pt x="178" y="179"/>
                    <a:pt x="178" y="177"/>
                    <a:pt x="178" y="177"/>
                  </a:cubicBezTo>
                  <a:cubicBezTo>
                    <a:pt x="179" y="176"/>
                    <a:pt x="180" y="176"/>
                    <a:pt x="180" y="175"/>
                  </a:cubicBezTo>
                  <a:cubicBezTo>
                    <a:pt x="180" y="175"/>
                    <a:pt x="180" y="174"/>
                    <a:pt x="180" y="174"/>
                  </a:cubicBezTo>
                  <a:cubicBezTo>
                    <a:pt x="180" y="173"/>
                    <a:pt x="179" y="173"/>
                    <a:pt x="179" y="172"/>
                  </a:cubicBezTo>
                  <a:cubicBezTo>
                    <a:pt x="178" y="172"/>
                    <a:pt x="176" y="172"/>
                    <a:pt x="176" y="171"/>
                  </a:cubicBezTo>
                  <a:cubicBezTo>
                    <a:pt x="175" y="171"/>
                    <a:pt x="175" y="170"/>
                    <a:pt x="175" y="170"/>
                  </a:cubicBezTo>
                  <a:cubicBezTo>
                    <a:pt x="175" y="169"/>
                    <a:pt x="173" y="169"/>
                    <a:pt x="173" y="169"/>
                  </a:cubicBezTo>
                  <a:cubicBezTo>
                    <a:pt x="173" y="168"/>
                    <a:pt x="172" y="168"/>
                    <a:pt x="172" y="168"/>
                  </a:cubicBezTo>
                  <a:cubicBezTo>
                    <a:pt x="172" y="167"/>
                    <a:pt x="172" y="167"/>
                    <a:pt x="173" y="166"/>
                  </a:cubicBezTo>
                  <a:cubicBezTo>
                    <a:pt x="173" y="166"/>
                    <a:pt x="175" y="165"/>
                    <a:pt x="175" y="165"/>
                  </a:cubicBezTo>
                  <a:cubicBezTo>
                    <a:pt x="176" y="164"/>
                    <a:pt x="177" y="164"/>
                    <a:pt x="178" y="163"/>
                  </a:cubicBezTo>
                  <a:cubicBezTo>
                    <a:pt x="178" y="163"/>
                    <a:pt x="178" y="161"/>
                    <a:pt x="178" y="161"/>
                  </a:cubicBezTo>
                  <a:cubicBezTo>
                    <a:pt x="178" y="160"/>
                    <a:pt x="177" y="158"/>
                    <a:pt x="177" y="158"/>
                  </a:cubicBezTo>
                  <a:cubicBezTo>
                    <a:pt x="177" y="157"/>
                    <a:pt x="177" y="156"/>
                    <a:pt x="177" y="155"/>
                  </a:cubicBezTo>
                  <a:cubicBezTo>
                    <a:pt x="178" y="155"/>
                    <a:pt x="179" y="154"/>
                    <a:pt x="179" y="154"/>
                  </a:cubicBezTo>
                  <a:cubicBezTo>
                    <a:pt x="180" y="154"/>
                    <a:pt x="180" y="153"/>
                    <a:pt x="180" y="152"/>
                  </a:cubicBezTo>
                  <a:cubicBezTo>
                    <a:pt x="180" y="152"/>
                    <a:pt x="180" y="150"/>
                    <a:pt x="180" y="149"/>
                  </a:cubicBezTo>
                  <a:cubicBezTo>
                    <a:pt x="180" y="149"/>
                    <a:pt x="180" y="148"/>
                    <a:pt x="180" y="147"/>
                  </a:cubicBezTo>
                  <a:cubicBezTo>
                    <a:pt x="180" y="147"/>
                    <a:pt x="179" y="146"/>
                    <a:pt x="179" y="146"/>
                  </a:cubicBezTo>
                  <a:cubicBezTo>
                    <a:pt x="178" y="146"/>
                    <a:pt x="177" y="147"/>
                    <a:pt x="177" y="147"/>
                  </a:cubicBezTo>
                  <a:cubicBezTo>
                    <a:pt x="176" y="147"/>
                    <a:pt x="174" y="147"/>
                    <a:pt x="173" y="146"/>
                  </a:cubicBezTo>
                  <a:cubicBezTo>
                    <a:pt x="173" y="146"/>
                    <a:pt x="173" y="145"/>
                    <a:pt x="172" y="144"/>
                  </a:cubicBezTo>
                  <a:cubicBezTo>
                    <a:pt x="172" y="144"/>
                    <a:pt x="172" y="144"/>
                    <a:pt x="171" y="143"/>
                  </a:cubicBezTo>
                  <a:cubicBezTo>
                    <a:pt x="170" y="143"/>
                    <a:pt x="169" y="144"/>
                    <a:pt x="168" y="144"/>
                  </a:cubicBezTo>
                  <a:cubicBezTo>
                    <a:pt x="168" y="145"/>
                    <a:pt x="167" y="146"/>
                    <a:pt x="167" y="146"/>
                  </a:cubicBezTo>
                  <a:cubicBezTo>
                    <a:pt x="167" y="147"/>
                    <a:pt x="166" y="148"/>
                    <a:pt x="165" y="148"/>
                  </a:cubicBezTo>
                  <a:cubicBezTo>
                    <a:pt x="164" y="148"/>
                    <a:pt x="162" y="148"/>
                    <a:pt x="162" y="149"/>
                  </a:cubicBezTo>
                  <a:cubicBezTo>
                    <a:pt x="162" y="149"/>
                    <a:pt x="162" y="151"/>
                    <a:pt x="162" y="152"/>
                  </a:cubicBezTo>
                  <a:cubicBezTo>
                    <a:pt x="162" y="152"/>
                    <a:pt x="163" y="153"/>
                    <a:pt x="163" y="153"/>
                  </a:cubicBezTo>
                  <a:cubicBezTo>
                    <a:pt x="163" y="154"/>
                    <a:pt x="162" y="155"/>
                    <a:pt x="162" y="155"/>
                  </a:cubicBezTo>
                  <a:cubicBezTo>
                    <a:pt x="161" y="155"/>
                    <a:pt x="160" y="154"/>
                    <a:pt x="159" y="154"/>
                  </a:cubicBezTo>
                  <a:cubicBezTo>
                    <a:pt x="158" y="154"/>
                    <a:pt x="158" y="155"/>
                    <a:pt x="157" y="155"/>
                  </a:cubicBezTo>
                  <a:cubicBezTo>
                    <a:pt x="156" y="155"/>
                    <a:pt x="155" y="155"/>
                    <a:pt x="154" y="155"/>
                  </a:cubicBezTo>
                  <a:cubicBezTo>
                    <a:pt x="154" y="155"/>
                    <a:pt x="153" y="155"/>
                    <a:pt x="152" y="155"/>
                  </a:cubicBezTo>
                  <a:cubicBezTo>
                    <a:pt x="151" y="154"/>
                    <a:pt x="150" y="155"/>
                    <a:pt x="149" y="154"/>
                  </a:cubicBezTo>
                  <a:cubicBezTo>
                    <a:pt x="148" y="154"/>
                    <a:pt x="148" y="153"/>
                    <a:pt x="148" y="152"/>
                  </a:cubicBezTo>
                  <a:cubicBezTo>
                    <a:pt x="147" y="152"/>
                    <a:pt x="147" y="151"/>
                    <a:pt x="147" y="151"/>
                  </a:cubicBezTo>
                  <a:cubicBezTo>
                    <a:pt x="146" y="151"/>
                    <a:pt x="145" y="151"/>
                    <a:pt x="144" y="151"/>
                  </a:cubicBezTo>
                  <a:cubicBezTo>
                    <a:pt x="144" y="152"/>
                    <a:pt x="144" y="153"/>
                    <a:pt x="144" y="153"/>
                  </a:cubicBezTo>
                  <a:cubicBezTo>
                    <a:pt x="144" y="154"/>
                    <a:pt x="144" y="155"/>
                    <a:pt x="143" y="156"/>
                  </a:cubicBezTo>
                  <a:cubicBezTo>
                    <a:pt x="143" y="156"/>
                    <a:pt x="142" y="157"/>
                    <a:pt x="142" y="157"/>
                  </a:cubicBezTo>
                  <a:cubicBezTo>
                    <a:pt x="141" y="157"/>
                    <a:pt x="138" y="157"/>
                    <a:pt x="137" y="157"/>
                  </a:cubicBezTo>
                  <a:cubicBezTo>
                    <a:pt x="136" y="157"/>
                    <a:pt x="135" y="156"/>
                    <a:pt x="134" y="156"/>
                  </a:cubicBezTo>
                  <a:cubicBezTo>
                    <a:pt x="133" y="156"/>
                    <a:pt x="131" y="155"/>
                    <a:pt x="130" y="155"/>
                  </a:cubicBezTo>
                  <a:cubicBezTo>
                    <a:pt x="129" y="155"/>
                    <a:pt x="128" y="155"/>
                    <a:pt x="128" y="155"/>
                  </a:cubicBezTo>
                  <a:cubicBezTo>
                    <a:pt x="127" y="155"/>
                    <a:pt x="126" y="156"/>
                    <a:pt x="125" y="156"/>
                  </a:cubicBezTo>
                  <a:cubicBezTo>
                    <a:pt x="125" y="156"/>
                    <a:pt x="123" y="156"/>
                    <a:pt x="122" y="156"/>
                  </a:cubicBezTo>
                  <a:cubicBezTo>
                    <a:pt x="121" y="156"/>
                    <a:pt x="120" y="156"/>
                    <a:pt x="119" y="155"/>
                  </a:cubicBezTo>
                  <a:cubicBezTo>
                    <a:pt x="118" y="155"/>
                    <a:pt x="117" y="154"/>
                    <a:pt x="116" y="153"/>
                  </a:cubicBezTo>
                  <a:cubicBezTo>
                    <a:pt x="116" y="153"/>
                    <a:pt x="115" y="152"/>
                    <a:pt x="115" y="151"/>
                  </a:cubicBezTo>
                  <a:cubicBezTo>
                    <a:pt x="114" y="151"/>
                    <a:pt x="113" y="150"/>
                    <a:pt x="112" y="150"/>
                  </a:cubicBezTo>
                  <a:cubicBezTo>
                    <a:pt x="111" y="150"/>
                    <a:pt x="110" y="150"/>
                    <a:pt x="110" y="150"/>
                  </a:cubicBezTo>
                  <a:cubicBezTo>
                    <a:pt x="108" y="149"/>
                    <a:pt x="106" y="150"/>
                    <a:pt x="105" y="150"/>
                  </a:cubicBezTo>
                  <a:cubicBezTo>
                    <a:pt x="104" y="149"/>
                    <a:pt x="103" y="149"/>
                    <a:pt x="103" y="149"/>
                  </a:cubicBezTo>
                  <a:cubicBezTo>
                    <a:pt x="102" y="148"/>
                    <a:pt x="101" y="148"/>
                    <a:pt x="100" y="148"/>
                  </a:cubicBezTo>
                  <a:cubicBezTo>
                    <a:pt x="99" y="148"/>
                    <a:pt x="96" y="148"/>
                    <a:pt x="95" y="148"/>
                  </a:cubicBezTo>
                  <a:cubicBezTo>
                    <a:pt x="94" y="148"/>
                    <a:pt x="92" y="148"/>
                    <a:pt x="91" y="148"/>
                  </a:cubicBezTo>
                  <a:cubicBezTo>
                    <a:pt x="91" y="148"/>
                    <a:pt x="89" y="148"/>
                    <a:pt x="89" y="149"/>
                  </a:cubicBezTo>
                  <a:cubicBezTo>
                    <a:pt x="89" y="150"/>
                    <a:pt x="89" y="152"/>
                    <a:pt x="89" y="152"/>
                  </a:cubicBezTo>
                  <a:cubicBezTo>
                    <a:pt x="88" y="154"/>
                    <a:pt x="89" y="156"/>
                    <a:pt x="89" y="157"/>
                  </a:cubicBezTo>
                  <a:cubicBezTo>
                    <a:pt x="89" y="158"/>
                    <a:pt x="88" y="160"/>
                    <a:pt x="88" y="161"/>
                  </a:cubicBezTo>
                  <a:cubicBezTo>
                    <a:pt x="88" y="162"/>
                    <a:pt x="88" y="163"/>
                    <a:pt x="88" y="164"/>
                  </a:cubicBezTo>
                  <a:cubicBezTo>
                    <a:pt x="87" y="164"/>
                    <a:pt x="86" y="165"/>
                    <a:pt x="86" y="165"/>
                  </a:cubicBezTo>
                  <a:cubicBezTo>
                    <a:pt x="85" y="165"/>
                    <a:pt x="84" y="165"/>
                    <a:pt x="84" y="165"/>
                  </a:cubicBezTo>
                  <a:cubicBezTo>
                    <a:pt x="84" y="165"/>
                    <a:pt x="83" y="165"/>
                    <a:pt x="83" y="165"/>
                  </a:cubicBezTo>
                  <a:cubicBezTo>
                    <a:pt x="82" y="165"/>
                    <a:pt x="81" y="165"/>
                    <a:pt x="81" y="165"/>
                  </a:cubicBezTo>
                  <a:cubicBezTo>
                    <a:pt x="81" y="166"/>
                    <a:pt x="81" y="167"/>
                    <a:pt x="80" y="168"/>
                  </a:cubicBezTo>
                  <a:cubicBezTo>
                    <a:pt x="80" y="168"/>
                    <a:pt x="79" y="169"/>
                    <a:pt x="79" y="170"/>
                  </a:cubicBezTo>
                  <a:cubicBezTo>
                    <a:pt x="78" y="170"/>
                    <a:pt x="77" y="171"/>
                    <a:pt x="77" y="171"/>
                  </a:cubicBezTo>
                  <a:cubicBezTo>
                    <a:pt x="77" y="171"/>
                    <a:pt x="76" y="171"/>
                    <a:pt x="76" y="171"/>
                  </a:cubicBezTo>
                  <a:cubicBezTo>
                    <a:pt x="76" y="171"/>
                    <a:pt x="75" y="170"/>
                    <a:pt x="75" y="169"/>
                  </a:cubicBezTo>
                  <a:cubicBezTo>
                    <a:pt x="74" y="169"/>
                    <a:pt x="73" y="168"/>
                    <a:pt x="73" y="168"/>
                  </a:cubicBezTo>
                  <a:cubicBezTo>
                    <a:pt x="72" y="167"/>
                    <a:pt x="71" y="166"/>
                    <a:pt x="71" y="165"/>
                  </a:cubicBezTo>
                  <a:cubicBezTo>
                    <a:pt x="71" y="165"/>
                    <a:pt x="71" y="163"/>
                    <a:pt x="70" y="163"/>
                  </a:cubicBezTo>
                  <a:cubicBezTo>
                    <a:pt x="70" y="162"/>
                    <a:pt x="69" y="162"/>
                    <a:pt x="68" y="162"/>
                  </a:cubicBezTo>
                  <a:cubicBezTo>
                    <a:pt x="68" y="162"/>
                    <a:pt x="68" y="161"/>
                    <a:pt x="67" y="161"/>
                  </a:cubicBezTo>
                  <a:cubicBezTo>
                    <a:pt x="67" y="160"/>
                    <a:pt x="67" y="159"/>
                    <a:pt x="67" y="158"/>
                  </a:cubicBezTo>
                  <a:cubicBezTo>
                    <a:pt x="68" y="157"/>
                    <a:pt x="69" y="156"/>
                    <a:pt x="69" y="156"/>
                  </a:cubicBezTo>
                  <a:cubicBezTo>
                    <a:pt x="69" y="155"/>
                    <a:pt x="68" y="154"/>
                    <a:pt x="68" y="154"/>
                  </a:cubicBezTo>
                  <a:cubicBezTo>
                    <a:pt x="68" y="153"/>
                    <a:pt x="67" y="152"/>
                    <a:pt x="66" y="152"/>
                  </a:cubicBezTo>
                  <a:cubicBezTo>
                    <a:pt x="66" y="151"/>
                    <a:pt x="65" y="151"/>
                    <a:pt x="64" y="151"/>
                  </a:cubicBezTo>
                  <a:cubicBezTo>
                    <a:pt x="64" y="151"/>
                    <a:pt x="63" y="150"/>
                    <a:pt x="62" y="150"/>
                  </a:cubicBezTo>
                  <a:cubicBezTo>
                    <a:pt x="62" y="150"/>
                    <a:pt x="62" y="149"/>
                    <a:pt x="61" y="148"/>
                  </a:cubicBezTo>
                  <a:cubicBezTo>
                    <a:pt x="61" y="148"/>
                    <a:pt x="60" y="149"/>
                    <a:pt x="60" y="148"/>
                  </a:cubicBezTo>
                  <a:cubicBezTo>
                    <a:pt x="59" y="148"/>
                    <a:pt x="58" y="148"/>
                    <a:pt x="58" y="147"/>
                  </a:cubicBezTo>
                  <a:cubicBezTo>
                    <a:pt x="58" y="147"/>
                    <a:pt x="58" y="146"/>
                    <a:pt x="58" y="146"/>
                  </a:cubicBezTo>
                  <a:cubicBezTo>
                    <a:pt x="58" y="145"/>
                    <a:pt x="58" y="145"/>
                    <a:pt x="59" y="145"/>
                  </a:cubicBezTo>
                  <a:cubicBezTo>
                    <a:pt x="59" y="144"/>
                    <a:pt x="59" y="143"/>
                    <a:pt x="59" y="143"/>
                  </a:cubicBezTo>
                  <a:cubicBezTo>
                    <a:pt x="59" y="143"/>
                    <a:pt x="58" y="142"/>
                    <a:pt x="57" y="142"/>
                  </a:cubicBezTo>
                  <a:cubicBezTo>
                    <a:pt x="57" y="142"/>
                    <a:pt x="56" y="141"/>
                    <a:pt x="56" y="141"/>
                  </a:cubicBezTo>
                  <a:cubicBezTo>
                    <a:pt x="56" y="141"/>
                    <a:pt x="57" y="140"/>
                    <a:pt x="56" y="140"/>
                  </a:cubicBezTo>
                  <a:cubicBezTo>
                    <a:pt x="56" y="139"/>
                    <a:pt x="55" y="139"/>
                    <a:pt x="55" y="139"/>
                  </a:cubicBezTo>
                  <a:cubicBezTo>
                    <a:pt x="55" y="139"/>
                    <a:pt x="54" y="140"/>
                    <a:pt x="54" y="140"/>
                  </a:cubicBezTo>
                  <a:cubicBezTo>
                    <a:pt x="54" y="141"/>
                    <a:pt x="53" y="141"/>
                    <a:pt x="52" y="140"/>
                  </a:cubicBezTo>
                  <a:cubicBezTo>
                    <a:pt x="52" y="140"/>
                    <a:pt x="52" y="140"/>
                    <a:pt x="52" y="139"/>
                  </a:cubicBezTo>
                  <a:cubicBezTo>
                    <a:pt x="52" y="139"/>
                    <a:pt x="52" y="138"/>
                    <a:pt x="52" y="137"/>
                  </a:cubicBezTo>
                  <a:cubicBezTo>
                    <a:pt x="52" y="137"/>
                    <a:pt x="51" y="137"/>
                    <a:pt x="50" y="137"/>
                  </a:cubicBezTo>
                  <a:cubicBezTo>
                    <a:pt x="50" y="137"/>
                    <a:pt x="49" y="137"/>
                    <a:pt x="49" y="137"/>
                  </a:cubicBezTo>
                  <a:cubicBezTo>
                    <a:pt x="49" y="137"/>
                    <a:pt x="48" y="138"/>
                    <a:pt x="47" y="138"/>
                  </a:cubicBezTo>
                  <a:cubicBezTo>
                    <a:pt x="47" y="138"/>
                    <a:pt x="45" y="138"/>
                    <a:pt x="45" y="138"/>
                  </a:cubicBezTo>
                  <a:cubicBezTo>
                    <a:pt x="44" y="138"/>
                    <a:pt x="43" y="137"/>
                    <a:pt x="43" y="137"/>
                  </a:cubicBezTo>
                  <a:cubicBezTo>
                    <a:pt x="42" y="136"/>
                    <a:pt x="41" y="135"/>
                    <a:pt x="41" y="135"/>
                  </a:cubicBezTo>
                  <a:cubicBezTo>
                    <a:pt x="40" y="135"/>
                    <a:pt x="39" y="135"/>
                    <a:pt x="38" y="135"/>
                  </a:cubicBezTo>
                  <a:cubicBezTo>
                    <a:pt x="38" y="135"/>
                    <a:pt x="37" y="135"/>
                    <a:pt x="37" y="135"/>
                  </a:cubicBezTo>
                  <a:cubicBezTo>
                    <a:pt x="36" y="135"/>
                    <a:pt x="35" y="136"/>
                    <a:pt x="35" y="135"/>
                  </a:cubicBezTo>
                  <a:cubicBezTo>
                    <a:pt x="34" y="135"/>
                    <a:pt x="34" y="134"/>
                    <a:pt x="34" y="134"/>
                  </a:cubicBezTo>
                  <a:cubicBezTo>
                    <a:pt x="33" y="133"/>
                    <a:pt x="33" y="132"/>
                    <a:pt x="33" y="132"/>
                  </a:cubicBezTo>
                  <a:cubicBezTo>
                    <a:pt x="33" y="131"/>
                    <a:pt x="34" y="131"/>
                    <a:pt x="34" y="131"/>
                  </a:cubicBezTo>
                  <a:cubicBezTo>
                    <a:pt x="34" y="131"/>
                    <a:pt x="35" y="132"/>
                    <a:pt x="35" y="132"/>
                  </a:cubicBezTo>
                  <a:cubicBezTo>
                    <a:pt x="35" y="133"/>
                    <a:pt x="36" y="133"/>
                    <a:pt x="37" y="132"/>
                  </a:cubicBezTo>
                  <a:cubicBezTo>
                    <a:pt x="37" y="132"/>
                    <a:pt x="37" y="131"/>
                    <a:pt x="37" y="130"/>
                  </a:cubicBezTo>
                  <a:cubicBezTo>
                    <a:pt x="37" y="130"/>
                    <a:pt x="36" y="129"/>
                    <a:pt x="35" y="129"/>
                  </a:cubicBezTo>
                  <a:cubicBezTo>
                    <a:pt x="35" y="128"/>
                    <a:pt x="34" y="128"/>
                    <a:pt x="34" y="127"/>
                  </a:cubicBezTo>
                  <a:cubicBezTo>
                    <a:pt x="33" y="127"/>
                    <a:pt x="33" y="127"/>
                    <a:pt x="32" y="126"/>
                  </a:cubicBezTo>
                  <a:cubicBezTo>
                    <a:pt x="32" y="126"/>
                    <a:pt x="32" y="124"/>
                    <a:pt x="32" y="124"/>
                  </a:cubicBezTo>
                  <a:cubicBezTo>
                    <a:pt x="32" y="123"/>
                    <a:pt x="31" y="123"/>
                    <a:pt x="31" y="123"/>
                  </a:cubicBezTo>
                  <a:cubicBezTo>
                    <a:pt x="30" y="123"/>
                    <a:pt x="29" y="122"/>
                    <a:pt x="28" y="122"/>
                  </a:cubicBezTo>
                  <a:cubicBezTo>
                    <a:pt x="27" y="122"/>
                    <a:pt x="25" y="123"/>
                    <a:pt x="24" y="123"/>
                  </a:cubicBezTo>
                  <a:cubicBezTo>
                    <a:pt x="24" y="124"/>
                    <a:pt x="22" y="125"/>
                    <a:pt x="21" y="125"/>
                  </a:cubicBezTo>
                  <a:cubicBezTo>
                    <a:pt x="20" y="126"/>
                    <a:pt x="19" y="127"/>
                    <a:pt x="18" y="126"/>
                  </a:cubicBezTo>
                  <a:cubicBezTo>
                    <a:pt x="17" y="126"/>
                    <a:pt x="17" y="125"/>
                    <a:pt x="16" y="125"/>
                  </a:cubicBezTo>
                  <a:cubicBezTo>
                    <a:pt x="16" y="124"/>
                    <a:pt x="16" y="123"/>
                    <a:pt x="16" y="122"/>
                  </a:cubicBezTo>
                  <a:cubicBezTo>
                    <a:pt x="16" y="122"/>
                    <a:pt x="16" y="120"/>
                    <a:pt x="16" y="120"/>
                  </a:cubicBezTo>
                  <a:cubicBezTo>
                    <a:pt x="15" y="119"/>
                    <a:pt x="14" y="117"/>
                    <a:pt x="13" y="117"/>
                  </a:cubicBezTo>
                  <a:cubicBezTo>
                    <a:pt x="13" y="116"/>
                    <a:pt x="10" y="114"/>
                    <a:pt x="10" y="114"/>
                  </a:cubicBezTo>
                  <a:cubicBezTo>
                    <a:pt x="9" y="113"/>
                    <a:pt x="7" y="112"/>
                    <a:pt x="6" y="111"/>
                  </a:cubicBezTo>
                  <a:cubicBezTo>
                    <a:pt x="5" y="111"/>
                    <a:pt x="4" y="111"/>
                    <a:pt x="3" y="110"/>
                  </a:cubicBezTo>
                  <a:cubicBezTo>
                    <a:pt x="3" y="110"/>
                    <a:pt x="2" y="109"/>
                    <a:pt x="2" y="109"/>
                  </a:cubicBezTo>
                  <a:cubicBezTo>
                    <a:pt x="2" y="108"/>
                    <a:pt x="2" y="107"/>
                    <a:pt x="2" y="106"/>
                  </a:cubicBezTo>
                  <a:cubicBezTo>
                    <a:pt x="2" y="105"/>
                    <a:pt x="1" y="104"/>
                    <a:pt x="0" y="103"/>
                  </a:cubicBezTo>
                  <a:cubicBezTo>
                    <a:pt x="0" y="103"/>
                    <a:pt x="0" y="102"/>
                    <a:pt x="0" y="101"/>
                  </a:cubicBezTo>
                  <a:cubicBezTo>
                    <a:pt x="0" y="101"/>
                    <a:pt x="0" y="101"/>
                    <a:pt x="1" y="101"/>
                  </a:cubicBezTo>
                  <a:cubicBezTo>
                    <a:pt x="1" y="100"/>
                    <a:pt x="3" y="100"/>
                    <a:pt x="3" y="100"/>
                  </a:cubicBezTo>
                  <a:cubicBezTo>
                    <a:pt x="4" y="100"/>
                    <a:pt x="6" y="100"/>
                    <a:pt x="6" y="100"/>
                  </a:cubicBezTo>
                  <a:cubicBezTo>
                    <a:pt x="7" y="99"/>
                    <a:pt x="7" y="98"/>
                    <a:pt x="7" y="98"/>
                  </a:cubicBezTo>
                  <a:cubicBezTo>
                    <a:pt x="8" y="97"/>
                    <a:pt x="8" y="96"/>
                    <a:pt x="8" y="96"/>
                  </a:cubicBezTo>
                  <a:cubicBezTo>
                    <a:pt x="8" y="95"/>
                    <a:pt x="9" y="94"/>
                    <a:pt x="10" y="93"/>
                  </a:cubicBezTo>
                  <a:cubicBezTo>
                    <a:pt x="10" y="93"/>
                    <a:pt x="12" y="93"/>
                    <a:pt x="12" y="92"/>
                  </a:cubicBezTo>
                  <a:cubicBezTo>
                    <a:pt x="12" y="92"/>
                    <a:pt x="13" y="91"/>
                    <a:pt x="13" y="90"/>
                  </a:cubicBezTo>
                  <a:cubicBezTo>
                    <a:pt x="13" y="90"/>
                    <a:pt x="14" y="89"/>
                    <a:pt x="14" y="89"/>
                  </a:cubicBezTo>
                  <a:cubicBezTo>
                    <a:pt x="14" y="89"/>
                    <a:pt x="14" y="88"/>
                    <a:pt x="14" y="88"/>
                  </a:cubicBezTo>
                  <a:cubicBezTo>
                    <a:pt x="15" y="88"/>
                    <a:pt x="17" y="88"/>
                    <a:pt x="17" y="88"/>
                  </a:cubicBezTo>
                  <a:cubicBezTo>
                    <a:pt x="18" y="88"/>
                    <a:pt x="19" y="87"/>
                    <a:pt x="20" y="87"/>
                  </a:cubicBezTo>
                  <a:cubicBezTo>
                    <a:pt x="21" y="86"/>
                    <a:pt x="23" y="87"/>
                    <a:pt x="24" y="86"/>
                  </a:cubicBezTo>
                  <a:cubicBezTo>
                    <a:pt x="24" y="85"/>
                    <a:pt x="24" y="84"/>
                    <a:pt x="24" y="83"/>
                  </a:cubicBezTo>
                  <a:cubicBezTo>
                    <a:pt x="24" y="83"/>
                    <a:pt x="26" y="82"/>
                    <a:pt x="27" y="82"/>
                  </a:cubicBezTo>
                  <a:cubicBezTo>
                    <a:pt x="27" y="82"/>
                    <a:pt x="27" y="80"/>
                    <a:pt x="28" y="80"/>
                  </a:cubicBezTo>
                  <a:cubicBezTo>
                    <a:pt x="28" y="80"/>
                    <a:pt x="29" y="80"/>
                    <a:pt x="30" y="80"/>
                  </a:cubicBezTo>
                  <a:cubicBezTo>
                    <a:pt x="30" y="80"/>
                    <a:pt x="31" y="81"/>
                    <a:pt x="32" y="81"/>
                  </a:cubicBezTo>
                  <a:cubicBezTo>
                    <a:pt x="32" y="81"/>
                    <a:pt x="32" y="82"/>
                    <a:pt x="33" y="82"/>
                  </a:cubicBezTo>
                  <a:cubicBezTo>
                    <a:pt x="33" y="83"/>
                    <a:pt x="34" y="82"/>
                    <a:pt x="35" y="82"/>
                  </a:cubicBezTo>
                  <a:cubicBezTo>
                    <a:pt x="36" y="82"/>
                    <a:pt x="37" y="82"/>
                    <a:pt x="37" y="81"/>
                  </a:cubicBezTo>
                  <a:cubicBezTo>
                    <a:pt x="38" y="81"/>
                    <a:pt x="38" y="79"/>
                    <a:pt x="38" y="78"/>
                  </a:cubicBezTo>
                  <a:cubicBezTo>
                    <a:pt x="38" y="78"/>
                    <a:pt x="38" y="76"/>
                    <a:pt x="38" y="75"/>
                  </a:cubicBezTo>
                  <a:cubicBezTo>
                    <a:pt x="38" y="75"/>
                    <a:pt x="39" y="73"/>
                    <a:pt x="39" y="72"/>
                  </a:cubicBezTo>
                  <a:cubicBezTo>
                    <a:pt x="39" y="71"/>
                    <a:pt x="38" y="70"/>
                    <a:pt x="38" y="69"/>
                  </a:cubicBezTo>
                  <a:cubicBezTo>
                    <a:pt x="38" y="68"/>
                    <a:pt x="38" y="67"/>
                    <a:pt x="38" y="67"/>
                  </a:cubicBezTo>
                  <a:cubicBezTo>
                    <a:pt x="38" y="66"/>
                    <a:pt x="40" y="66"/>
                    <a:pt x="40" y="65"/>
                  </a:cubicBezTo>
                  <a:cubicBezTo>
                    <a:pt x="41" y="65"/>
                    <a:pt x="42" y="64"/>
                    <a:pt x="42" y="63"/>
                  </a:cubicBezTo>
                  <a:cubicBezTo>
                    <a:pt x="42" y="62"/>
                    <a:pt x="42" y="62"/>
                    <a:pt x="41" y="62"/>
                  </a:cubicBezTo>
                  <a:cubicBezTo>
                    <a:pt x="41" y="61"/>
                    <a:pt x="40" y="62"/>
                    <a:pt x="40" y="62"/>
                  </a:cubicBezTo>
                  <a:cubicBezTo>
                    <a:pt x="39" y="61"/>
                    <a:pt x="38" y="61"/>
                    <a:pt x="38" y="60"/>
                  </a:cubicBezTo>
                  <a:cubicBezTo>
                    <a:pt x="37" y="60"/>
                    <a:pt x="37" y="58"/>
                    <a:pt x="36" y="58"/>
                  </a:cubicBezTo>
                  <a:cubicBezTo>
                    <a:pt x="36" y="58"/>
                    <a:pt x="35" y="57"/>
                    <a:pt x="35" y="57"/>
                  </a:cubicBezTo>
                  <a:cubicBezTo>
                    <a:pt x="34" y="56"/>
                    <a:pt x="33" y="55"/>
                    <a:pt x="33" y="55"/>
                  </a:cubicBezTo>
                  <a:cubicBezTo>
                    <a:pt x="33" y="54"/>
                    <a:pt x="33" y="53"/>
                    <a:pt x="33" y="52"/>
                  </a:cubicBezTo>
                  <a:cubicBezTo>
                    <a:pt x="34" y="51"/>
                    <a:pt x="35" y="50"/>
                    <a:pt x="35" y="50"/>
                  </a:cubicBezTo>
                  <a:cubicBezTo>
                    <a:pt x="36" y="49"/>
                    <a:pt x="37" y="48"/>
                    <a:pt x="37" y="47"/>
                  </a:cubicBezTo>
                  <a:cubicBezTo>
                    <a:pt x="38" y="47"/>
                    <a:pt x="38" y="46"/>
                    <a:pt x="39" y="46"/>
                  </a:cubicBezTo>
                  <a:cubicBezTo>
                    <a:pt x="39" y="46"/>
                    <a:pt x="41" y="46"/>
                    <a:pt x="42" y="46"/>
                  </a:cubicBezTo>
                  <a:cubicBezTo>
                    <a:pt x="42" y="46"/>
                    <a:pt x="43" y="44"/>
                    <a:pt x="43" y="43"/>
                  </a:cubicBezTo>
                  <a:cubicBezTo>
                    <a:pt x="42" y="43"/>
                    <a:pt x="41" y="43"/>
                    <a:pt x="41" y="42"/>
                  </a:cubicBezTo>
                  <a:cubicBezTo>
                    <a:pt x="40" y="41"/>
                    <a:pt x="40" y="40"/>
                    <a:pt x="40" y="39"/>
                  </a:cubicBezTo>
                  <a:cubicBezTo>
                    <a:pt x="40" y="39"/>
                    <a:pt x="40" y="37"/>
                    <a:pt x="40" y="37"/>
                  </a:cubicBezTo>
                  <a:cubicBezTo>
                    <a:pt x="40" y="36"/>
                    <a:pt x="40" y="35"/>
                    <a:pt x="40" y="34"/>
                  </a:cubicBezTo>
                  <a:cubicBezTo>
                    <a:pt x="41" y="34"/>
                    <a:pt x="41" y="32"/>
                    <a:pt x="41" y="31"/>
                  </a:cubicBezTo>
                  <a:cubicBezTo>
                    <a:pt x="41" y="31"/>
                    <a:pt x="42" y="30"/>
                    <a:pt x="42" y="30"/>
                  </a:cubicBezTo>
                  <a:cubicBezTo>
                    <a:pt x="43" y="29"/>
                    <a:pt x="42" y="27"/>
                    <a:pt x="43" y="27"/>
                  </a:cubicBezTo>
                  <a:cubicBezTo>
                    <a:pt x="43" y="26"/>
                    <a:pt x="45" y="26"/>
                    <a:pt x="46" y="26"/>
                  </a:cubicBezTo>
                  <a:cubicBezTo>
                    <a:pt x="47" y="26"/>
                    <a:pt x="47" y="27"/>
                    <a:pt x="48" y="27"/>
                  </a:cubicBezTo>
                  <a:cubicBezTo>
                    <a:pt x="48" y="27"/>
                    <a:pt x="49" y="28"/>
                    <a:pt x="50" y="28"/>
                  </a:cubicBezTo>
                  <a:cubicBezTo>
                    <a:pt x="51" y="29"/>
                    <a:pt x="52" y="27"/>
                    <a:pt x="53" y="27"/>
                  </a:cubicBezTo>
                  <a:cubicBezTo>
                    <a:pt x="53" y="27"/>
                    <a:pt x="55" y="28"/>
                    <a:pt x="55" y="28"/>
                  </a:cubicBezTo>
                  <a:cubicBezTo>
                    <a:pt x="56" y="28"/>
                    <a:pt x="56" y="26"/>
                    <a:pt x="57" y="26"/>
                  </a:cubicBezTo>
                  <a:cubicBezTo>
                    <a:pt x="57" y="25"/>
                    <a:pt x="58" y="25"/>
                    <a:pt x="58" y="25"/>
                  </a:cubicBezTo>
                  <a:cubicBezTo>
                    <a:pt x="58" y="25"/>
                    <a:pt x="59" y="26"/>
                    <a:pt x="59"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47">
              <a:extLst>
                <a:ext uri="{FF2B5EF4-FFF2-40B4-BE49-F238E27FC236}">
                  <a16:creationId xmlns:a16="http://schemas.microsoft.com/office/drawing/2014/main" id="{5856D93A-9523-44C7-8855-42ABE33B6023}"/>
                </a:ext>
              </a:extLst>
            </p:cNvPr>
            <p:cNvSpPr>
              <a:spLocks/>
            </p:cNvSpPr>
            <p:nvPr/>
          </p:nvSpPr>
          <p:spPr bwMode="auto">
            <a:xfrm>
              <a:off x="6780552" y="3972982"/>
              <a:ext cx="39925" cy="74860"/>
            </a:xfrm>
            <a:custGeom>
              <a:avLst/>
              <a:gdLst/>
              <a:ahLst/>
              <a:cxnLst>
                <a:cxn ang="0">
                  <a:pos x="13" y="19"/>
                </a:cxn>
                <a:cxn ang="0">
                  <a:pos x="13" y="22"/>
                </a:cxn>
                <a:cxn ang="0">
                  <a:pos x="12" y="24"/>
                </a:cxn>
                <a:cxn ang="0">
                  <a:pos x="10" y="25"/>
                </a:cxn>
                <a:cxn ang="0">
                  <a:pos x="7" y="25"/>
                </a:cxn>
                <a:cxn ang="0">
                  <a:pos x="6" y="23"/>
                </a:cxn>
                <a:cxn ang="0">
                  <a:pos x="4" y="23"/>
                </a:cxn>
                <a:cxn ang="0">
                  <a:pos x="3" y="24"/>
                </a:cxn>
                <a:cxn ang="0">
                  <a:pos x="1" y="25"/>
                </a:cxn>
                <a:cxn ang="0">
                  <a:pos x="1" y="25"/>
                </a:cxn>
                <a:cxn ang="0">
                  <a:pos x="0" y="21"/>
                </a:cxn>
                <a:cxn ang="0">
                  <a:pos x="0" y="16"/>
                </a:cxn>
                <a:cxn ang="0">
                  <a:pos x="1" y="10"/>
                </a:cxn>
                <a:cxn ang="0">
                  <a:pos x="2" y="0"/>
                </a:cxn>
                <a:cxn ang="0">
                  <a:pos x="2" y="0"/>
                </a:cxn>
                <a:cxn ang="0">
                  <a:pos x="5" y="1"/>
                </a:cxn>
                <a:cxn ang="0">
                  <a:pos x="7" y="2"/>
                </a:cxn>
                <a:cxn ang="0">
                  <a:pos x="9" y="5"/>
                </a:cxn>
                <a:cxn ang="0">
                  <a:pos x="8" y="8"/>
                </a:cxn>
                <a:cxn ang="0">
                  <a:pos x="9" y="10"/>
                </a:cxn>
                <a:cxn ang="0">
                  <a:pos x="11" y="13"/>
                </a:cxn>
                <a:cxn ang="0">
                  <a:pos x="11" y="17"/>
                </a:cxn>
                <a:cxn ang="0">
                  <a:pos x="13" y="19"/>
                </a:cxn>
              </a:cxnLst>
              <a:rect l="0" t="0" r="r" b="b"/>
              <a:pathLst>
                <a:path w="13" h="25">
                  <a:moveTo>
                    <a:pt x="13" y="19"/>
                  </a:moveTo>
                  <a:cubicBezTo>
                    <a:pt x="13" y="20"/>
                    <a:pt x="13" y="21"/>
                    <a:pt x="13" y="22"/>
                  </a:cubicBezTo>
                  <a:cubicBezTo>
                    <a:pt x="13" y="22"/>
                    <a:pt x="12" y="23"/>
                    <a:pt x="12" y="24"/>
                  </a:cubicBezTo>
                  <a:cubicBezTo>
                    <a:pt x="11" y="24"/>
                    <a:pt x="10" y="25"/>
                    <a:pt x="10" y="25"/>
                  </a:cubicBezTo>
                  <a:cubicBezTo>
                    <a:pt x="9" y="25"/>
                    <a:pt x="8" y="25"/>
                    <a:pt x="7" y="25"/>
                  </a:cubicBezTo>
                  <a:cubicBezTo>
                    <a:pt x="7" y="25"/>
                    <a:pt x="6" y="23"/>
                    <a:pt x="6" y="23"/>
                  </a:cubicBezTo>
                  <a:cubicBezTo>
                    <a:pt x="5" y="23"/>
                    <a:pt x="4" y="23"/>
                    <a:pt x="4" y="23"/>
                  </a:cubicBezTo>
                  <a:cubicBezTo>
                    <a:pt x="3" y="23"/>
                    <a:pt x="3" y="24"/>
                    <a:pt x="3" y="24"/>
                  </a:cubicBezTo>
                  <a:cubicBezTo>
                    <a:pt x="2" y="25"/>
                    <a:pt x="2" y="25"/>
                    <a:pt x="1" y="25"/>
                  </a:cubicBezTo>
                  <a:cubicBezTo>
                    <a:pt x="1" y="25"/>
                    <a:pt x="1" y="25"/>
                    <a:pt x="1" y="25"/>
                  </a:cubicBezTo>
                  <a:cubicBezTo>
                    <a:pt x="1" y="24"/>
                    <a:pt x="0" y="22"/>
                    <a:pt x="0" y="21"/>
                  </a:cubicBezTo>
                  <a:cubicBezTo>
                    <a:pt x="0" y="20"/>
                    <a:pt x="0" y="17"/>
                    <a:pt x="0" y="16"/>
                  </a:cubicBezTo>
                  <a:cubicBezTo>
                    <a:pt x="0" y="15"/>
                    <a:pt x="1" y="12"/>
                    <a:pt x="1" y="10"/>
                  </a:cubicBezTo>
                  <a:cubicBezTo>
                    <a:pt x="2" y="8"/>
                    <a:pt x="2" y="2"/>
                    <a:pt x="2" y="0"/>
                  </a:cubicBezTo>
                  <a:cubicBezTo>
                    <a:pt x="2" y="0"/>
                    <a:pt x="2" y="0"/>
                    <a:pt x="2" y="0"/>
                  </a:cubicBezTo>
                  <a:cubicBezTo>
                    <a:pt x="3" y="0"/>
                    <a:pt x="4" y="1"/>
                    <a:pt x="5" y="1"/>
                  </a:cubicBezTo>
                  <a:cubicBezTo>
                    <a:pt x="5" y="1"/>
                    <a:pt x="6" y="2"/>
                    <a:pt x="7" y="2"/>
                  </a:cubicBezTo>
                  <a:cubicBezTo>
                    <a:pt x="7" y="3"/>
                    <a:pt x="9" y="4"/>
                    <a:pt x="9" y="5"/>
                  </a:cubicBezTo>
                  <a:cubicBezTo>
                    <a:pt x="9" y="5"/>
                    <a:pt x="8" y="7"/>
                    <a:pt x="8" y="8"/>
                  </a:cubicBezTo>
                  <a:cubicBezTo>
                    <a:pt x="8" y="8"/>
                    <a:pt x="9" y="10"/>
                    <a:pt x="9" y="10"/>
                  </a:cubicBezTo>
                  <a:cubicBezTo>
                    <a:pt x="9" y="11"/>
                    <a:pt x="11" y="12"/>
                    <a:pt x="11" y="13"/>
                  </a:cubicBezTo>
                  <a:cubicBezTo>
                    <a:pt x="11" y="14"/>
                    <a:pt x="10" y="16"/>
                    <a:pt x="11" y="17"/>
                  </a:cubicBezTo>
                  <a:cubicBezTo>
                    <a:pt x="11" y="18"/>
                    <a:pt x="12" y="19"/>
                    <a:pt x="13" y="1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48">
              <a:extLst>
                <a:ext uri="{FF2B5EF4-FFF2-40B4-BE49-F238E27FC236}">
                  <a16:creationId xmlns:a16="http://schemas.microsoft.com/office/drawing/2014/main" id="{A59C763D-6F1E-43B8-96AD-DB0D3A27A7E1}"/>
                </a:ext>
              </a:extLst>
            </p:cNvPr>
            <p:cNvSpPr>
              <a:spLocks/>
            </p:cNvSpPr>
            <p:nvPr/>
          </p:nvSpPr>
          <p:spPr bwMode="auto">
            <a:xfrm>
              <a:off x="6982674" y="4022888"/>
              <a:ext cx="87337" cy="122272"/>
            </a:xfrm>
            <a:custGeom>
              <a:avLst/>
              <a:gdLst/>
              <a:ahLst/>
              <a:cxnLst>
                <a:cxn ang="0">
                  <a:pos x="29" y="33"/>
                </a:cxn>
                <a:cxn ang="0">
                  <a:pos x="29" y="35"/>
                </a:cxn>
                <a:cxn ang="0">
                  <a:pos x="28" y="38"/>
                </a:cxn>
                <a:cxn ang="0">
                  <a:pos x="25" y="39"/>
                </a:cxn>
                <a:cxn ang="0">
                  <a:pos x="24" y="39"/>
                </a:cxn>
                <a:cxn ang="0">
                  <a:pos x="22" y="40"/>
                </a:cxn>
                <a:cxn ang="0">
                  <a:pos x="20" y="39"/>
                </a:cxn>
                <a:cxn ang="0">
                  <a:pos x="18" y="38"/>
                </a:cxn>
                <a:cxn ang="0">
                  <a:pos x="17" y="36"/>
                </a:cxn>
                <a:cxn ang="0">
                  <a:pos x="15" y="36"/>
                </a:cxn>
                <a:cxn ang="0">
                  <a:pos x="13" y="37"/>
                </a:cxn>
                <a:cxn ang="0">
                  <a:pos x="13" y="38"/>
                </a:cxn>
                <a:cxn ang="0">
                  <a:pos x="14" y="40"/>
                </a:cxn>
                <a:cxn ang="0">
                  <a:pos x="12" y="41"/>
                </a:cxn>
                <a:cxn ang="0">
                  <a:pos x="10" y="41"/>
                </a:cxn>
                <a:cxn ang="0">
                  <a:pos x="6" y="40"/>
                </a:cxn>
                <a:cxn ang="0">
                  <a:pos x="5" y="40"/>
                </a:cxn>
                <a:cxn ang="0">
                  <a:pos x="5" y="37"/>
                </a:cxn>
                <a:cxn ang="0">
                  <a:pos x="6" y="33"/>
                </a:cxn>
                <a:cxn ang="0">
                  <a:pos x="6" y="29"/>
                </a:cxn>
                <a:cxn ang="0">
                  <a:pos x="6" y="24"/>
                </a:cxn>
                <a:cxn ang="0">
                  <a:pos x="3" y="21"/>
                </a:cxn>
                <a:cxn ang="0">
                  <a:pos x="2" y="18"/>
                </a:cxn>
                <a:cxn ang="0">
                  <a:pos x="1" y="15"/>
                </a:cxn>
                <a:cxn ang="0">
                  <a:pos x="0" y="13"/>
                </a:cxn>
                <a:cxn ang="0">
                  <a:pos x="0" y="9"/>
                </a:cxn>
                <a:cxn ang="0">
                  <a:pos x="2" y="8"/>
                </a:cxn>
                <a:cxn ang="0">
                  <a:pos x="6" y="6"/>
                </a:cxn>
                <a:cxn ang="0">
                  <a:pos x="9" y="5"/>
                </a:cxn>
                <a:cxn ang="0">
                  <a:pos x="11" y="2"/>
                </a:cxn>
                <a:cxn ang="0">
                  <a:pos x="13" y="0"/>
                </a:cxn>
                <a:cxn ang="0">
                  <a:pos x="15" y="2"/>
                </a:cxn>
                <a:cxn ang="0">
                  <a:pos x="15" y="4"/>
                </a:cxn>
                <a:cxn ang="0">
                  <a:pos x="16" y="9"/>
                </a:cxn>
                <a:cxn ang="0">
                  <a:pos x="18" y="12"/>
                </a:cxn>
                <a:cxn ang="0">
                  <a:pos x="19" y="16"/>
                </a:cxn>
                <a:cxn ang="0">
                  <a:pos x="21" y="19"/>
                </a:cxn>
                <a:cxn ang="0">
                  <a:pos x="22" y="22"/>
                </a:cxn>
                <a:cxn ang="0">
                  <a:pos x="26" y="27"/>
                </a:cxn>
                <a:cxn ang="0">
                  <a:pos x="28" y="28"/>
                </a:cxn>
                <a:cxn ang="0">
                  <a:pos x="28" y="29"/>
                </a:cxn>
                <a:cxn ang="0">
                  <a:pos x="28" y="31"/>
                </a:cxn>
                <a:cxn ang="0">
                  <a:pos x="29" y="33"/>
                </a:cxn>
              </a:cxnLst>
              <a:rect l="0" t="0" r="r" b="b"/>
              <a:pathLst>
                <a:path w="29" h="41">
                  <a:moveTo>
                    <a:pt x="29" y="33"/>
                  </a:moveTo>
                  <a:cubicBezTo>
                    <a:pt x="29" y="33"/>
                    <a:pt x="29" y="35"/>
                    <a:pt x="29" y="35"/>
                  </a:cubicBezTo>
                  <a:cubicBezTo>
                    <a:pt x="29" y="36"/>
                    <a:pt x="28" y="37"/>
                    <a:pt x="28" y="38"/>
                  </a:cubicBezTo>
                  <a:cubicBezTo>
                    <a:pt x="27" y="38"/>
                    <a:pt x="26" y="39"/>
                    <a:pt x="25" y="39"/>
                  </a:cubicBezTo>
                  <a:cubicBezTo>
                    <a:pt x="25" y="39"/>
                    <a:pt x="24" y="39"/>
                    <a:pt x="24" y="39"/>
                  </a:cubicBezTo>
                  <a:cubicBezTo>
                    <a:pt x="23" y="39"/>
                    <a:pt x="23" y="39"/>
                    <a:pt x="22" y="40"/>
                  </a:cubicBezTo>
                  <a:cubicBezTo>
                    <a:pt x="22" y="40"/>
                    <a:pt x="21" y="40"/>
                    <a:pt x="20" y="39"/>
                  </a:cubicBezTo>
                  <a:cubicBezTo>
                    <a:pt x="19" y="39"/>
                    <a:pt x="19" y="39"/>
                    <a:pt x="18" y="38"/>
                  </a:cubicBezTo>
                  <a:cubicBezTo>
                    <a:pt x="18" y="38"/>
                    <a:pt x="17" y="37"/>
                    <a:pt x="17" y="36"/>
                  </a:cubicBezTo>
                  <a:cubicBezTo>
                    <a:pt x="17" y="36"/>
                    <a:pt x="16" y="36"/>
                    <a:pt x="15" y="36"/>
                  </a:cubicBezTo>
                  <a:cubicBezTo>
                    <a:pt x="15" y="36"/>
                    <a:pt x="13" y="36"/>
                    <a:pt x="13" y="37"/>
                  </a:cubicBezTo>
                  <a:cubicBezTo>
                    <a:pt x="13" y="37"/>
                    <a:pt x="13" y="38"/>
                    <a:pt x="13" y="38"/>
                  </a:cubicBezTo>
                  <a:cubicBezTo>
                    <a:pt x="13" y="39"/>
                    <a:pt x="15" y="40"/>
                    <a:pt x="14" y="40"/>
                  </a:cubicBezTo>
                  <a:cubicBezTo>
                    <a:pt x="14" y="41"/>
                    <a:pt x="13" y="41"/>
                    <a:pt x="12" y="41"/>
                  </a:cubicBezTo>
                  <a:cubicBezTo>
                    <a:pt x="11" y="41"/>
                    <a:pt x="10" y="41"/>
                    <a:pt x="10" y="41"/>
                  </a:cubicBezTo>
                  <a:cubicBezTo>
                    <a:pt x="9" y="41"/>
                    <a:pt x="7" y="40"/>
                    <a:pt x="6" y="40"/>
                  </a:cubicBezTo>
                  <a:cubicBezTo>
                    <a:pt x="6" y="40"/>
                    <a:pt x="5" y="40"/>
                    <a:pt x="5" y="40"/>
                  </a:cubicBezTo>
                  <a:cubicBezTo>
                    <a:pt x="5" y="39"/>
                    <a:pt x="5" y="37"/>
                    <a:pt x="5" y="37"/>
                  </a:cubicBezTo>
                  <a:cubicBezTo>
                    <a:pt x="5" y="36"/>
                    <a:pt x="6" y="34"/>
                    <a:pt x="6" y="33"/>
                  </a:cubicBezTo>
                  <a:cubicBezTo>
                    <a:pt x="6" y="32"/>
                    <a:pt x="6" y="30"/>
                    <a:pt x="6" y="29"/>
                  </a:cubicBezTo>
                  <a:cubicBezTo>
                    <a:pt x="6" y="28"/>
                    <a:pt x="6" y="25"/>
                    <a:pt x="6" y="24"/>
                  </a:cubicBezTo>
                  <a:cubicBezTo>
                    <a:pt x="5" y="23"/>
                    <a:pt x="4" y="22"/>
                    <a:pt x="3" y="21"/>
                  </a:cubicBezTo>
                  <a:cubicBezTo>
                    <a:pt x="3" y="20"/>
                    <a:pt x="3" y="19"/>
                    <a:pt x="2" y="18"/>
                  </a:cubicBezTo>
                  <a:cubicBezTo>
                    <a:pt x="2" y="17"/>
                    <a:pt x="1" y="16"/>
                    <a:pt x="1" y="15"/>
                  </a:cubicBezTo>
                  <a:cubicBezTo>
                    <a:pt x="1" y="15"/>
                    <a:pt x="0" y="14"/>
                    <a:pt x="0" y="13"/>
                  </a:cubicBezTo>
                  <a:cubicBezTo>
                    <a:pt x="0" y="12"/>
                    <a:pt x="0" y="10"/>
                    <a:pt x="0" y="9"/>
                  </a:cubicBezTo>
                  <a:cubicBezTo>
                    <a:pt x="1" y="8"/>
                    <a:pt x="2" y="8"/>
                    <a:pt x="2" y="8"/>
                  </a:cubicBezTo>
                  <a:cubicBezTo>
                    <a:pt x="3" y="7"/>
                    <a:pt x="5" y="7"/>
                    <a:pt x="6" y="6"/>
                  </a:cubicBezTo>
                  <a:cubicBezTo>
                    <a:pt x="7" y="6"/>
                    <a:pt x="8" y="5"/>
                    <a:pt x="9" y="5"/>
                  </a:cubicBezTo>
                  <a:cubicBezTo>
                    <a:pt x="9" y="4"/>
                    <a:pt x="10" y="3"/>
                    <a:pt x="11" y="2"/>
                  </a:cubicBezTo>
                  <a:cubicBezTo>
                    <a:pt x="11" y="2"/>
                    <a:pt x="12" y="0"/>
                    <a:pt x="13" y="0"/>
                  </a:cubicBezTo>
                  <a:cubicBezTo>
                    <a:pt x="13" y="0"/>
                    <a:pt x="15" y="1"/>
                    <a:pt x="15" y="2"/>
                  </a:cubicBezTo>
                  <a:cubicBezTo>
                    <a:pt x="15" y="2"/>
                    <a:pt x="15" y="4"/>
                    <a:pt x="15" y="4"/>
                  </a:cubicBezTo>
                  <a:cubicBezTo>
                    <a:pt x="15" y="6"/>
                    <a:pt x="16" y="8"/>
                    <a:pt x="16" y="9"/>
                  </a:cubicBezTo>
                  <a:cubicBezTo>
                    <a:pt x="17" y="10"/>
                    <a:pt x="18" y="11"/>
                    <a:pt x="18" y="12"/>
                  </a:cubicBezTo>
                  <a:cubicBezTo>
                    <a:pt x="19" y="13"/>
                    <a:pt x="19" y="15"/>
                    <a:pt x="19" y="16"/>
                  </a:cubicBezTo>
                  <a:cubicBezTo>
                    <a:pt x="19" y="17"/>
                    <a:pt x="20" y="19"/>
                    <a:pt x="21" y="19"/>
                  </a:cubicBezTo>
                  <a:cubicBezTo>
                    <a:pt x="21" y="20"/>
                    <a:pt x="22" y="22"/>
                    <a:pt x="22" y="22"/>
                  </a:cubicBezTo>
                  <a:cubicBezTo>
                    <a:pt x="23" y="23"/>
                    <a:pt x="25" y="26"/>
                    <a:pt x="26" y="27"/>
                  </a:cubicBezTo>
                  <a:cubicBezTo>
                    <a:pt x="26" y="27"/>
                    <a:pt x="27" y="28"/>
                    <a:pt x="28" y="28"/>
                  </a:cubicBezTo>
                  <a:cubicBezTo>
                    <a:pt x="28" y="28"/>
                    <a:pt x="28" y="29"/>
                    <a:pt x="28" y="29"/>
                  </a:cubicBezTo>
                  <a:cubicBezTo>
                    <a:pt x="28" y="29"/>
                    <a:pt x="28" y="30"/>
                    <a:pt x="28" y="31"/>
                  </a:cubicBezTo>
                  <a:cubicBezTo>
                    <a:pt x="28" y="31"/>
                    <a:pt x="29" y="32"/>
                    <a:pt x="29" y="3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49">
              <a:extLst>
                <a:ext uri="{FF2B5EF4-FFF2-40B4-BE49-F238E27FC236}">
                  <a16:creationId xmlns:a16="http://schemas.microsoft.com/office/drawing/2014/main" id="{0C07EC64-3D17-4451-91EB-B8724755E98B}"/>
                </a:ext>
              </a:extLst>
            </p:cNvPr>
            <p:cNvSpPr>
              <a:spLocks/>
            </p:cNvSpPr>
            <p:nvPr/>
          </p:nvSpPr>
          <p:spPr bwMode="auto">
            <a:xfrm>
              <a:off x="6917796" y="4095253"/>
              <a:ext cx="334374" cy="257020"/>
            </a:xfrm>
            <a:custGeom>
              <a:avLst/>
              <a:gdLst/>
              <a:ahLst/>
              <a:cxnLst>
                <a:cxn ang="0">
                  <a:pos x="13" y="51"/>
                </a:cxn>
                <a:cxn ang="0">
                  <a:pos x="2" y="46"/>
                </a:cxn>
                <a:cxn ang="0">
                  <a:pos x="1" y="40"/>
                </a:cxn>
                <a:cxn ang="0">
                  <a:pos x="2" y="30"/>
                </a:cxn>
                <a:cxn ang="0">
                  <a:pos x="8" y="24"/>
                </a:cxn>
                <a:cxn ang="0">
                  <a:pos x="13" y="20"/>
                </a:cxn>
                <a:cxn ang="0">
                  <a:pos x="20" y="20"/>
                </a:cxn>
                <a:cxn ang="0">
                  <a:pos x="26" y="16"/>
                </a:cxn>
                <a:cxn ang="0">
                  <a:pos x="32" y="17"/>
                </a:cxn>
                <a:cxn ang="0">
                  <a:pos x="35" y="14"/>
                </a:cxn>
                <a:cxn ang="0">
                  <a:pos x="39" y="12"/>
                </a:cxn>
                <a:cxn ang="0">
                  <a:pos x="44" y="16"/>
                </a:cxn>
                <a:cxn ang="0">
                  <a:pos x="50" y="14"/>
                </a:cxn>
                <a:cxn ang="0">
                  <a:pos x="50" y="7"/>
                </a:cxn>
                <a:cxn ang="0">
                  <a:pos x="51" y="5"/>
                </a:cxn>
                <a:cxn ang="0">
                  <a:pos x="58" y="7"/>
                </a:cxn>
                <a:cxn ang="0">
                  <a:pos x="64" y="14"/>
                </a:cxn>
                <a:cxn ang="0">
                  <a:pos x="68" y="16"/>
                </a:cxn>
                <a:cxn ang="0">
                  <a:pos x="66" y="9"/>
                </a:cxn>
                <a:cxn ang="0">
                  <a:pos x="75" y="5"/>
                </a:cxn>
                <a:cxn ang="0">
                  <a:pos x="81" y="10"/>
                </a:cxn>
                <a:cxn ang="0">
                  <a:pos x="81" y="3"/>
                </a:cxn>
                <a:cxn ang="0">
                  <a:pos x="87" y="5"/>
                </a:cxn>
                <a:cxn ang="0">
                  <a:pos x="94" y="0"/>
                </a:cxn>
                <a:cxn ang="0">
                  <a:pos x="95" y="8"/>
                </a:cxn>
                <a:cxn ang="0">
                  <a:pos x="98" y="16"/>
                </a:cxn>
                <a:cxn ang="0">
                  <a:pos x="104" y="24"/>
                </a:cxn>
                <a:cxn ang="0">
                  <a:pos x="109" y="33"/>
                </a:cxn>
                <a:cxn ang="0">
                  <a:pos x="113" y="40"/>
                </a:cxn>
                <a:cxn ang="0">
                  <a:pos x="111" y="45"/>
                </a:cxn>
                <a:cxn ang="0">
                  <a:pos x="105" y="44"/>
                </a:cxn>
                <a:cxn ang="0">
                  <a:pos x="105" y="51"/>
                </a:cxn>
                <a:cxn ang="0">
                  <a:pos x="103" y="58"/>
                </a:cxn>
                <a:cxn ang="0">
                  <a:pos x="104" y="65"/>
                </a:cxn>
                <a:cxn ang="0">
                  <a:pos x="100" y="73"/>
                </a:cxn>
                <a:cxn ang="0">
                  <a:pos x="99" y="75"/>
                </a:cxn>
                <a:cxn ang="0">
                  <a:pos x="91" y="78"/>
                </a:cxn>
                <a:cxn ang="0">
                  <a:pos x="84" y="83"/>
                </a:cxn>
                <a:cxn ang="0">
                  <a:pos x="75" y="86"/>
                </a:cxn>
                <a:cxn ang="0">
                  <a:pos x="69" y="81"/>
                </a:cxn>
                <a:cxn ang="0">
                  <a:pos x="60" y="84"/>
                </a:cxn>
                <a:cxn ang="0">
                  <a:pos x="50" y="79"/>
                </a:cxn>
                <a:cxn ang="0">
                  <a:pos x="42" y="73"/>
                </a:cxn>
                <a:cxn ang="0">
                  <a:pos x="36" y="70"/>
                </a:cxn>
                <a:cxn ang="0">
                  <a:pos x="31" y="62"/>
                </a:cxn>
                <a:cxn ang="0">
                  <a:pos x="25" y="54"/>
                </a:cxn>
                <a:cxn ang="0">
                  <a:pos x="18" y="55"/>
                </a:cxn>
              </a:cxnLst>
              <a:rect l="0" t="0" r="r" b="b"/>
              <a:pathLst>
                <a:path w="113" h="87">
                  <a:moveTo>
                    <a:pt x="18" y="55"/>
                  </a:moveTo>
                  <a:cubicBezTo>
                    <a:pt x="17" y="55"/>
                    <a:pt x="17" y="55"/>
                    <a:pt x="17" y="55"/>
                  </a:cubicBezTo>
                  <a:cubicBezTo>
                    <a:pt x="16" y="54"/>
                    <a:pt x="13" y="52"/>
                    <a:pt x="13" y="51"/>
                  </a:cubicBezTo>
                  <a:cubicBezTo>
                    <a:pt x="13" y="51"/>
                    <a:pt x="12" y="48"/>
                    <a:pt x="11" y="47"/>
                  </a:cubicBezTo>
                  <a:cubicBezTo>
                    <a:pt x="10" y="46"/>
                    <a:pt x="7" y="47"/>
                    <a:pt x="6" y="47"/>
                  </a:cubicBezTo>
                  <a:cubicBezTo>
                    <a:pt x="5" y="47"/>
                    <a:pt x="3" y="46"/>
                    <a:pt x="2" y="46"/>
                  </a:cubicBezTo>
                  <a:cubicBezTo>
                    <a:pt x="2" y="46"/>
                    <a:pt x="2" y="45"/>
                    <a:pt x="1" y="45"/>
                  </a:cubicBezTo>
                  <a:cubicBezTo>
                    <a:pt x="1" y="44"/>
                    <a:pt x="2" y="43"/>
                    <a:pt x="2" y="43"/>
                  </a:cubicBezTo>
                  <a:cubicBezTo>
                    <a:pt x="2" y="42"/>
                    <a:pt x="1" y="40"/>
                    <a:pt x="1" y="40"/>
                  </a:cubicBezTo>
                  <a:cubicBezTo>
                    <a:pt x="1" y="39"/>
                    <a:pt x="0" y="37"/>
                    <a:pt x="0" y="37"/>
                  </a:cubicBezTo>
                  <a:cubicBezTo>
                    <a:pt x="0" y="36"/>
                    <a:pt x="2" y="34"/>
                    <a:pt x="2" y="33"/>
                  </a:cubicBezTo>
                  <a:cubicBezTo>
                    <a:pt x="2" y="32"/>
                    <a:pt x="2" y="31"/>
                    <a:pt x="2" y="30"/>
                  </a:cubicBezTo>
                  <a:cubicBezTo>
                    <a:pt x="2" y="29"/>
                    <a:pt x="1" y="27"/>
                    <a:pt x="2" y="27"/>
                  </a:cubicBezTo>
                  <a:cubicBezTo>
                    <a:pt x="2" y="26"/>
                    <a:pt x="3" y="25"/>
                    <a:pt x="3" y="25"/>
                  </a:cubicBezTo>
                  <a:cubicBezTo>
                    <a:pt x="4" y="24"/>
                    <a:pt x="7" y="24"/>
                    <a:pt x="8" y="24"/>
                  </a:cubicBezTo>
                  <a:cubicBezTo>
                    <a:pt x="9" y="23"/>
                    <a:pt x="10" y="23"/>
                    <a:pt x="10" y="23"/>
                  </a:cubicBezTo>
                  <a:cubicBezTo>
                    <a:pt x="11" y="22"/>
                    <a:pt x="11" y="21"/>
                    <a:pt x="11" y="21"/>
                  </a:cubicBezTo>
                  <a:cubicBezTo>
                    <a:pt x="12" y="20"/>
                    <a:pt x="12" y="20"/>
                    <a:pt x="13" y="20"/>
                  </a:cubicBezTo>
                  <a:cubicBezTo>
                    <a:pt x="13" y="20"/>
                    <a:pt x="14" y="21"/>
                    <a:pt x="15" y="21"/>
                  </a:cubicBezTo>
                  <a:cubicBezTo>
                    <a:pt x="15" y="21"/>
                    <a:pt x="17" y="21"/>
                    <a:pt x="18" y="21"/>
                  </a:cubicBezTo>
                  <a:cubicBezTo>
                    <a:pt x="18" y="21"/>
                    <a:pt x="19" y="21"/>
                    <a:pt x="20" y="20"/>
                  </a:cubicBezTo>
                  <a:cubicBezTo>
                    <a:pt x="20" y="20"/>
                    <a:pt x="21" y="18"/>
                    <a:pt x="21" y="18"/>
                  </a:cubicBezTo>
                  <a:cubicBezTo>
                    <a:pt x="22" y="17"/>
                    <a:pt x="23" y="16"/>
                    <a:pt x="24" y="16"/>
                  </a:cubicBezTo>
                  <a:cubicBezTo>
                    <a:pt x="24" y="16"/>
                    <a:pt x="25" y="16"/>
                    <a:pt x="26" y="16"/>
                  </a:cubicBezTo>
                  <a:cubicBezTo>
                    <a:pt x="26" y="16"/>
                    <a:pt x="26" y="16"/>
                    <a:pt x="27" y="16"/>
                  </a:cubicBezTo>
                  <a:cubicBezTo>
                    <a:pt x="27" y="16"/>
                    <a:pt x="28" y="16"/>
                    <a:pt x="28" y="16"/>
                  </a:cubicBezTo>
                  <a:cubicBezTo>
                    <a:pt x="29" y="16"/>
                    <a:pt x="31" y="17"/>
                    <a:pt x="32" y="17"/>
                  </a:cubicBezTo>
                  <a:cubicBezTo>
                    <a:pt x="32" y="17"/>
                    <a:pt x="33" y="17"/>
                    <a:pt x="34" y="17"/>
                  </a:cubicBezTo>
                  <a:cubicBezTo>
                    <a:pt x="35" y="17"/>
                    <a:pt x="36" y="17"/>
                    <a:pt x="36" y="16"/>
                  </a:cubicBezTo>
                  <a:cubicBezTo>
                    <a:pt x="37" y="16"/>
                    <a:pt x="35" y="15"/>
                    <a:pt x="35" y="14"/>
                  </a:cubicBezTo>
                  <a:cubicBezTo>
                    <a:pt x="35" y="14"/>
                    <a:pt x="35" y="13"/>
                    <a:pt x="35" y="13"/>
                  </a:cubicBezTo>
                  <a:cubicBezTo>
                    <a:pt x="35" y="12"/>
                    <a:pt x="37" y="12"/>
                    <a:pt x="37" y="12"/>
                  </a:cubicBezTo>
                  <a:cubicBezTo>
                    <a:pt x="38" y="12"/>
                    <a:pt x="39" y="12"/>
                    <a:pt x="39" y="12"/>
                  </a:cubicBezTo>
                  <a:cubicBezTo>
                    <a:pt x="39" y="13"/>
                    <a:pt x="40" y="14"/>
                    <a:pt x="40" y="14"/>
                  </a:cubicBezTo>
                  <a:cubicBezTo>
                    <a:pt x="41" y="15"/>
                    <a:pt x="41" y="15"/>
                    <a:pt x="42" y="15"/>
                  </a:cubicBezTo>
                  <a:cubicBezTo>
                    <a:pt x="43" y="16"/>
                    <a:pt x="44" y="16"/>
                    <a:pt x="44" y="16"/>
                  </a:cubicBezTo>
                  <a:cubicBezTo>
                    <a:pt x="45" y="15"/>
                    <a:pt x="45" y="15"/>
                    <a:pt x="46" y="15"/>
                  </a:cubicBezTo>
                  <a:cubicBezTo>
                    <a:pt x="46" y="15"/>
                    <a:pt x="47" y="15"/>
                    <a:pt x="47" y="15"/>
                  </a:cubicBezTo>
                  <a:cubicBezTo>
                    <a:pt x="48" y="15"/>
                    <a:pt x="49" y="14"/>
                    <a:pt x="50" y="14"/>
                  </a:cubicBezTo>
                  <a:cubicBezTo>
                    <a:pt x="50" y="13"/>
                    <a:pt x="51" y="12"/>
                    <a:pt x="51" y="11"/>
                  </a:cubicBezTo>
                  <a:cubicBezTo>
                    <a:pt x="51" y="11"/>
                    <a:pt x="51" y="9"/>
                    <a:pt x="51" y="9"/>
                  </a:cubicBezTo>
                  <a:cubicBezTo>
                    <a:pt x="51" y="8"/>
                    <a:pt x="50" y="7"/>
                    <a:pt x="50" y="7"/>
                  </a:cubicBezTo>
                  <a:cubicBezTo>
                    <a:pt x="50" y="6"/>
                    <a:pt x="50" y="5"/>
                    <a:pt x="50" y="5"/>
                  </a:cubicBezTo>
                  <a:cubicBezTo>
                    <a:pt x="50" y="5"/>
                    <a:pt x="50" y="4"/>
                    <a:pt x="50" y="4"/>
                  </a:cubicBezTo>
                  <a:cubicBezTo>
                    <a:pt x="50" y="5"/>
                    <a:pt x="51" y="5"/>
                    <a:pt x="51" y="5"/>
                  </a:cubicBezTo>
                  <a:cubicBezTo>
                    <a:pt x="52" y="6"/>
                    <a:pt x="53" y="7"/>
                    <a:pt x="54" y="7"/>
                  </a:cubicBezTo>
                  <a:cubicBezTo>
                    <a:pt x="54" y="7"/>
                    <a:pt x="56" y="7"/>
                    <a:pt x="56" y="7"/>
                  </a:cubicBezTo>
                  <a:cubicBezTo>
                    <a:pt x="57" y="7"/>
                    <a:pt x="58" y="7"/>
                    <a:pt x="58" y="7"/>
                  </a:cubicBezTo>
                  <a:cubicBezTo>
                    <a:pt x="59" y="7"/>
                    <a:pt x="60" y="8"/>
                    <a:pt x="61" y="8"/>
                  </a:cubicBezTo>
                  <a:cubicBezTo>
                    <a:pt x="61" y="9"/>
                    <a:pt x="62" y="10"/>
                    <a:pt x="62" y="11"/>
                  </a:cubicBezTo>
                  <a:cubicBezTo>
                    <a:pt x="62" y="12"/>
                    <a:pt x="64" y="13"/>
                    <a:pt x="64" y="14"/>
                  </a:cubicBezTo>
                  <a:cubicBezTo>
                    <a:pt x="64" y="15"/>
                    <a:pt x="64" y="16"/>
                    <a:pt x="65" y="17"/>
                  </a:cubicBezTo>
                  <a:cubicBezTo>
                    <a:pt x="65" y="17"/>
                    <a:pt x="66" y="17"/>
                    <a:pt x="66" y="17"/>
                  </a:cubicBezTo>
                  <a:cubicBezTo>
                    <a:pt x="67" y="17"/>
                    <a:pt x="68" y="17"/>
                    <a:pt x="68" y="16"/>
                  </a:cubicBezTo>
                  <a:cubicBezTo>
                    <a:pt x="69" y="15"/>
                    <a:pt x="69" y="14"/>
                    <a:pt x="68" y="13"/>
                  </a:cubicBezTo>
                  <a:cubicBezTo>
                    <a:pt x="68" y="13"/>
                    <a:pt x="67" y="12"/>
                    <a:pt x="67" y="12"/>
                  </a:cubicBezTo>
                  <a:cubicBezTo>
                    <a:pt x="66" y="11"/>
                    <a:pt x="66" y="9"/>
                    <a:pt x="66" y="9"/>
                  </a:cubicBezTo>
                  <a:cubicBezTo>
                    <a:pt x="67" y="8"/>
                    <a:pt x="68" y="7"/>
                    <a:pt x="68" y="6"/>
                  </a:cubicBezTo>
                  <a:cubicBezTo>
                    <a:pt x="69" y="6"/>
                    <a:pt x="71" y="5"/>
                    <a:pt x="72" y="5"/>
                  </a:cubicBezTo>
                  <a:cubicBezTo>
                    <a:pt x="72" y="5"/>
                    <a:pt x="74" y="5"/>
                    <a:pt x="75" y="5"/>
                  </a:cubicBezTo>
                  <a:cubicBezTo>
                    <a:pt x="76" y="6"/>
                    <a:pt x="76" y="8"/>
                    <a:pt x="76" y="8"/>
                  </a:cubicBezTo>
                  <a:cubicBezTo>
                    <a:pt x="77" y="9"/>
                    <a:pt x="78" y="11"/>
                    <a:pt x="79" y="11"/>
                  </a:cubicBezTo>
                  <a:cubicBezTo>
                    <a:pt x="79" y="11"/>
                    <a:pt x="80" y="11"/>
                    <a:pt x="81" y="10"/>
                  </a:cubicBezTo>
                  <a:cubicBezTo>
                    <a:pt x="81" y="9"/>
                    <a:pt x="81" y="8"/>
                    <a:pt x="81" y="7"/>
                  </a:cubicBezTo>
                  <a:cubicBezTo>
                    <a:pt x="81" y="6"/>
                    <a:pt x="80" y="5"/>
                    <a:pt x="81" y="5"/>
                  </a:cubicBezTo>
                  <a:cubicBezTo>
                    <a:pt x="81" y="4"/>
                    <a:pt x="81" y="3"/>
                    <a:pt x="81" y="3"/>
                  </a:cubicBezTo>
                  <a:cubicBezTo>
                    <a:pt x="82" y="3"/>
                    <a:pt x="82" y="4"/>
                    <a:pt x="83" y="4"/>
                  </a:cubicBezTo>
                  <a:cubicBezTo>
                    <a:pt x="83" y="4"/>
                    <a:pt x="84" y="5"/>
                    <a:pt x="84" y="5"/>
                  </a:cubicBezTo>
                  <a:cubicBezTo>
                    <a:pt x="85" y="5"/>
                    <a:pt x="87" y="5"/>
                    <a:pt x="87" y="5"/>
                  </a:cubicBezTo>
                  <a:cubicBezTo>
                    <a:pt x="88" y="4"/>
                    <a:pt x="89" y="3"/>
                    <a:pt x="90" y="3"/>
                  </a:cubicBezTo>
                  <a:cubicBezTo>
                    <a:pt x="90" y="2"/>
                    <a:pt x="92" y="1"/>
                    <a:pt x="93" y="1"/>
                  </a:cubicBezTo>
                  <a:cubicBezTo>
                    <a:pt x="93" y="1"/>
                    <a:pt x="94" y="0"/>
                    <a:pt x="94" y="0"/>
                  </a:cubicBezTo>
                  <a:cubicBezTo>
                    <a:pt x="95" y="0"/>
                    <a:pt x="95" y="2"/>
                    <a:pt x="95" y="2"/>
                  </a:cubicBezTo>
                  <a:cubicBezTo>
                    <a:pt x="96" y="3"/>
                    <a:pt x="96" y="4"/>
                    <a:pt x="96" y="5"/>
                  </a:cubicBezTo>
                  <a:cubicBezTo>
                    <a:pt x="96" y="6"/>
                    <a:pt x="95" y="7"/>
                    <a:pt x="95" y="8"/>
                  </a:cubicBezTo>
                  <a:cubicBezTo>
                    <a:pt x="95" y="8"/>
                    <a:pt x="96" y="9"/>
                    <a:pt x="96" y="10"/>
                  </a:cubicBezTo>
                  <a:cubicBezTo>
                    <a:pt x="96" y="10"/>
                    <a:pt x="97" y="12"/>
                    <a:pt x="98" y="13"/>
                  </a:cubicBezTo>
                  <a:cubicBezTo>
                    <a:pt x="98" y="13"/>
                    <a:pt x="98" y="15"/>
                    <a:pt x="98" y="16"/>
                  </a:cubicBezTo>
                  <a:cubicBezTo>
                    <a:pt x="98" y="17"/>
                    <a:pt x="99" y="19"/>
                    <a:pt x="99" y="19"/>
                  </a:cubicBezTo>
                  <a:cubicBezTo>
                    <a:pt x="100" y="20"/>
                    <a:pt x="101" y="22"/>
                    <a:pt x="101" y="23"/>
                  </a:cubicBezTo>
                  <a:cubicBezTo>
                    <a:pt x="102" y="23"/>
                    <a:pt x="103" y="23"/>
                    <a:pt x="104" y="24"/>
                  </a:cubicBezTo>
                  <a:cubicBezTo>
                    <a:pt x="105" y="25"/>
                    <a:pt x="105" y="26"/>
                    <a:pt x="106" y="27"/>
                  </a:cubicBezTo>
                  <a:cubicBezTo>
                    <a:pt x="106" y="28"/>
                    <a:pt x="108" y="29"/>
                    <a:pt x="108" y="30"/>
                  </a:cubicBezTo>
                  <a:cubicBezTo>
                    <a:pt x="108" y="31"/>
                    <a:pt x="109" y="32"/>
                    <a:pt x="109" y="33"/>
                  </a:cubicBezTo>
                  <a:cubicBezTo>
                    <a:pt x="110" y="33"/>
                    <a:pt x="111" y="34"/>
                    <a:pt x="111" y="34"/>
                  </a:cubicBezTo>
                  <a:cubicBezTo>
                    <a:pt x="112" y="35"/>
                    <a:pt x="113" y="36"/>
                    <a:pt x="113" y="37"/>
                  </a:cubicBezTo>
                  <a:cubicBezTo>
                    <a:pt x="113" y="37"/>
                    <a:pt x="113" y="39"/>
                    <a:pt x="113" y="40"/>
                  </a:cubicBezTo>
                  <a:cubicBezTo>
                    <a:pt x="113" y="40"/>
                    <a:pt x="112" y="41"/>
                    <a:pt x="112" y="41"/>
                  </a:cubicBezTo>
                  <a:cubicBezTo>
                    <a:pt x="112" y="42"/>
                    <a:pt x="112" y="43"/>
                    <a:pt x="112" y="43"/>
                  </a:cubicBezTo>
                  <a:cubicBezTo>
                    <a:pt x="112" y="44"/>
                    <a:pt x="112" y="45"/>
                    <a:pt x="111" y="45"/>
                  </a:cubicBezTo>
                  <a:cubicBezTo>
                    <a:pt x="111" y="45"/>
                    <a:pt x="109" y="45"/>
                    <a:pt x="108" y="45"/>
                  </a:cubicBezTo>
                  <a:cubicBezTo>
                    <a:pt x="108" y="45"/>
                    <a:pt x="107" y="44"/>
                    <a:pt x="106" y="44"/>
                  </a:cubicBezTo>
                  <a:cubicBezTo>
                    <a:pt x="106" y="44"/>
                    <a:pt x="105" y="44"/>
                    <a:pt x="105" y="44"/>
                  </a:cubicBezTo>
                  <a:cubicBezTo>
                    <a:pt x="104" y="44"/>
                    <a:pt x="104" y="46"/>
                    <a:pt x="104" y="47"/>
                  </a:cubicBezTo>
                  <a:cubicBezTo>
                    <a:pt x="104" y="48"/>
                    <a:pt x="104" y="48"/>
                    <a:pt x="104" y="49"/>
                  </a:cubicBezTo>
                  <a:cubicBezTo>
                    <a:pt x="104" y="49"/>
                    <a:pt x="105" y="50"/>
                    <a:pt x="105" y="51"/>
                  </a:cubicBezTo>
                  <a:cubicBezTo>
                    <a:pt x="105" y="52"/>
                    <a:pt x="106" y="53"/>
                    <a:pt x="106" y="54"/>
                  </a:cubicBezTo>
                  <a:cubicBezTo>
                    <a:pt x="106" y="55"/>
                    <a:pt x="105" y="56"/>
                    <a:pt x="104" y="56"/>
                  </a:cubicBezTo>
                  <a:cubicBezTo>
                    <a:pt x="104" y="57"/>
                    <a:pt x="103" y="58"/>
                    <a:pt x="103" y="58"/>
                  </a:cubicBezTo>
                  <a:cubicBezTo>
                    <a:pt x="102" y="59"/>
                    <a:pt x="101" y="60"/>
                    <a:pt x="101" y="61"/>
                  </a:cubicBezTo>
                  <a:cubicBezTo>
                    <a:pt x="101" y="61"/>
                    <a:pt x="101" y="63"/>
                    <a:pt x="101" y="63"/>
                  </a:cubicBezTo>
                  <a:cubicBezTo>
                    <a:pt x="101" y="64"/>
                    <a:pt x="103" y="65"/>
                    <a:pt x="104" y="65"/>
                  </a:cubicBezTo>
                  <a:cubicBezTo>
                    <a:pt x="104" y="66"/>
                    <a:pt x="104" y="68"/>
                    <a:pt x="103" y="69"/>
                  </a:cubicBezTo>
                  <a:cubicBezTo>
                    <a:pt x="103" y="69"/>
                    <a:pt x="102" y="70"/>
                    <a:pt x="102" y="70"/>
                  </a:cubicBezTo>
                  <a:cubicBezTo>
                    <a:pt x="101" y="71"/>
                    <a:pt x="101" y="72"/>
                    <a:pt x="100" y="73"/>
                  </a:cubicBezTo>
                  <a:cubicBezTo>
                    <a:pt x="100" y="74"/>
                    <a:pt x="100" y="75"/>
                    <a:pt x="100" y="75"/>
                  </a:cubicBezTo>
                  <a:cubicBezTo>
                    <a:pt x="100" y="75"/>
                    <a:pt x="100" y="75"/>
                    <a:pt x="101" y="75"/>
                  </a:cubicBezTo>
                  <a:cubicBezTo>
                    <a:pt x="100" y="75"/>
                    <a:pt x="99" y="75"/>
                    <a:pt x="99" y="75"/>
                  </a:cubicBezTo>
                  <a:cubicBezTo>
                    <a:pt x="98" y="76"/>
                    <a:pt x="97" y="77"/>
                    <a:pt x="97" y="77"/>
                  </a:cubicBezTo>
                  <a:cubicBezTo>
                    <a:pt x="96" y="77"/>
                    <a:pt x="94" y="79"/>
                    <a:pt x="93" y="79"/>
                  </a:cubicBezTo>
                  <a:cubicBezTo>
                    <a:pt x="93" y="79"/>
                    <a:pt x="92" y="78"/>
                    <a:pt x="91" y="78"/>
                  </a:cubicBezTo>
                  <a:cubicBezTo>
                    <a:pt x="91" y="78"/>
                    <a:pt x="89" y="78"/>
                    <a:pt x="88" y="78"/>
                  </a:cubicBezTo>
                  <a:cubicBezTo>
                    <a:pt x="87" y="78"/>
                    <a:pt x="85" y="79"/>
                    <a:pt x="85" y="80"/>
                  </a:cubicBezTo>
                  <a:cubicBezTo>
                    <a:pt x="84" y="80"/>
                    <a:pt x="84" y="82"/>
                    <a:pt x="84" y="83"/>
                  </a:cubicBezTo>
                  <a:cubicBezTo>
                    <a:pt x="84" y="84"/>
                    <a:pt x="82" y="84"/>
                    <a:pt x="82" y="85"/>
                  </a:cubicBezTo>
                  <a:cubicBezTo>
                    <a:pt x="81" y="85"/>
                    <a:pt x="80" y="87"/>
                    <a:pt x="79" y="87"/>
                  </a:cubicBezTo>
                  <a:cubicBezTo>
                    <a:pt x="78" y="87"/>
                    <a:pt x="76" y="86"/>
                    <a:pt x="75" y="86"/>
                  </a:cubicBezTo>
                  <a:cubicBezTo>
                    <a:pt x="75" y="85"/>
                    <a:pt x="75" y="83"/>
                    <a:pt x="74" y="82"/>
                  </a:cubicBezTo>
                  <a:cubicBezTo>
                    <a:pt x="74" y="82"/>
                    <a:pt x="72" y="81"/>
                    <a:pt x="72" y="81"/>
                  </a:cubicBezTo>
                  <a:cubicBezTo>
                    <a:pt x="71" y="81"/>
                    <a:pt x="70" y="81"/>
                    <a:pt x="69" y="81"/>
                  </a:cubicBezTo>
                  <a:cubicBezTo>
                    <a:pt x="68" y="81"/>
                    <a:pt x="67" y="82"/>
                    <a:pt x="66" y="83"/>
                  </a:cubicBezTo>
                  <a:cubicBezTo>
                    <a:pt x="66" y="83"/>
                    <a:pt x="64" y="84"/>
                    <a:pt x="63" y="84"/>
                  </a:cubicBezTo>
                  <a:cubicBezTo>
                    <a:pt x="62" y="84"/>
                    <a:pt x="61" y="85"/>
                    <a:pt x="60" y="84"/>
                  </a:cubicBezTo>
                  <a:cubicBezTo>
                    <a:pt x="59" y="84"/>
                    <a:pt x="59" y="81"/>
                    <a:pt x="58" y="80"/>
                  </a:cubicBezTo>
                  <a:cubicBezTo>
                    <a:pt x="57" y="80"/>
                    <a:pt x="54" y="79"/>
                    <a:pt x="53" y="79"/>
                  </a:cubicBezTo>
                  <a:cubicBezTo>
                    <a:pt x="52" y="79"/>
                    <a:pt x="51" y="79"/>
                    <a:pt x="50" y="79"/>
                  </a:cubicBezTo>
                  <a:cubicBezTo>
                    <a:pt x="49" y="79"/>
                    <a:pt x="48" y="78"/>
                    <a:pt x="47" y="77"/>
                  </a:cubicBezTo>
                  <a:cubicBezTo>
                    <a:pt x="46" y="77"/>
                    <a:pt x="46" y="75"/>
                    <a:pt x="45" y="75"/>
                  </a:cubicBezTo>
                  <a:cubicBezTo>
                    <a:pt x="45" y="74"/>
                    <a:pt x="42" y="74"/>
                    <a:pt x="42" y="73"/>
                  </a:cubicBezTo>
                  <a:cubicBezTo>
                    <a:pt x="41" y="72"/>
                    <a:pt x="40" y="71"/>
                    <a:pt x="40" y="71"/>
                  </a:cubicBezTo>
                  <a:cubicBezTo>
                    <a:pt x="39" y="71"/>
                    <a:pt x="39" y="71"/>
                    <a:pt x="39" y="71"/>
                  </a:cubicBezTo>
                  <a:cubicBezTo>
                    <a:pt x="38" y="70"/>
                    <a:pt x="37" y="70"/>
                    <a:pt x="36" y="70"/>
                  </a:cubicBezTo>
                  <a:cubicBezTo>
                    <a:pt x="35" y="70"/>
                    <a:pt x="33" y="69"/>
                    <a:pt x="33" y="68"/>
                  </a:cubicBezTo>
                  <a:cubicBezTo>
                    <a:pt x="32" y="68"/>
                    <a:pt x="33" y="66"/>
                    <a:pt x="33" y="65"/>
                  </a:cubicBezTo>
                  <a:cubicBezTo>
                    <a:pt x="33" y="64"/>
                    <a:pt x="31" y="62"/>
                    <a:pt x="31" y="62"/>
                  </a:cubicBezTo>
                  <a:cubicBezTo>
                    <a:pt x="30" y="61"/>
                    <a:pt x="29" y="60"/>
                    <a:pt x="29" y="59"/>
                  </a:cubicBezTo>
                  <a:cubicBezTo>
                    <a:pt x="28" y="59"/>
                    <a:pt x="28" y="57"/>
                    <a:pt x="28" y="57"/>
                  </a:cubicBezTo>
                  <a:cubicBezTo>
                    <a:pt x="27" y="56"/>
                    <a:pt x="26" y="54"/>
                    <a:pt x="25" y="54"/>
                  </a:cubicBezTo>
                  <a:cubicBezTo>
                    <a:pt x="24" y="53"/>
                    <a:pt x="22" y="53"/>
                    <a:pt x="21" y="53"/>
                  </a:cubicBezTo>
                  <a:cubicBezTo>
                    <a:pt x="20" y="53"/>
                    <a:pt x="20" y="55"/>
                    <a:pt x="19" y="55"/>
                  </a:cubicBezTo>
                  <a:cubicBezTo>
                    <a:pt x="19" y="55"/>
                    <a:pt x="18" y="55"/>
                    <a:pt x="18" y="5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50">
              <a:extLst>
                <a:ext uri="{FF2B5EF4-FFF2-40B4-BE49-F238E27FC236}">
                  <a16:creationId xmlns:a16="http://schemas.microsoft.com/office/drawing/2014/main" id="{F0C7BE27-0FB9-4F78-9342-0B747A35C250}"/>
                </a:ext>
              </a:extLst>
            </p:cNvPr>
            <p:cNvSpPr>
              <a:spLocks/>
            </p:cNvSpPr>
            <p:nvPr/>
          </p:nvSpPr>
          <p:spPr bwMode="auto">
            <a:xfrm>
              <a:off x="6785543" y="3730935"/>
              <a:ext cx="406740" cy="496572"/>
            </a:xfrm>
            <a:custGeom>
              <a:avLst/>
              <a:gdLst/>
              <a:ahLst/>
              <a:cxnLst>
                <a:cxn ang="0">
                  <a:pos x="70" y="11"/>
                </a:cxn>
                <a:cxn ang="0">
                  <a:pos x="62" y="18"/>
                </a:cxn>
                <a:cxn ang="0">
                  <a:pos x="75" y="32"/>
                </a:cxn>
                <a:cxn ang="0">
                  <a:pos x="86" y="38"/>
                </a:cxn>
                <a:cxn ang="0">
                  <a:pos x="97" y="44"/>
                </a:cxn>
                <a:cxn ang="0">
                  <a:pos x="96" y="49"/>
                </a:cxn>
                <a:cxn ang="0">
                  <a:pos x="107" y="53"/>
                </a:cxn>
                <a:cxn ang="0">
                  <a:pos x="114" y="55"/>
                </a:cxn>
                <a:cxn ang="0">
                  <a:pos x="121" y="58"/>
                </a:cxn>
                <a:cxn ang="0">
                  <a:pos x="124" y="65"/>
                </a:cxn>
                <a:cxn ang="0">
                  <a:pos x="129" y="76"/>
                </a:cxn>
                <a:cxn ang="0">
                  <a:pos x="138" y="86"/>
                </a:cxn>
                <a:cxn ang="0">
                  <a:pos x="131" y="96"/>
                </a:cxn>
                <a:cxn ang="0">
                  <a:pos x="126" y="112"/>
                </a:cxn>
                <a:cxn ang="0">
                  <a:pos x="126" y="126"/>
                </a:cxn>
                <a:cxn ang="0">
                  <a:pos x="121" y="131"/>
                </a:cxn>
                <a:cxn ang="0">
                  <a:pos x="113" y="136"/>
                </a:cxn>
                <a:cxn ang="0">
                  <a:pos x="106" y="131"/>
                </a:cxn>
                <a:cxn ang="0">
                  <a:pos x="93" y="126"/>
                </a:cxn>
                <a:cxn ang="0">
                  <a:pos x="82" y="103"/>
                </a:cxn>
                <a:cxn ang="0">
                  <a:pos x="69" y="107"/>
                </a:cxn>
                <a:cxn ang="0">
                  <a:pos x="73" y="123"/>
                </a:cxn>
                <a:cxn ang="0">
                  <a:pos x="69" y="139"/>
                </a:cxn>
                <a:cxn ang="0">
                  <a:pos x="56" y="144"/>
                </a:cxn>
                <a:cxn ang="0">
                  <a:pos x="47" y="156"/>
                </a:cxn>
                <a:cxn ang="0">
                  <a:pos x="43" y="167"/>
                </a:cxn>
                <a:cxn ang="0">
                  <a:pos x="31" y="166"/>
                </a:cxn>
                <a:cxn ang="0">
                  <a:pos x="18" y="162"/>
                </a:cxn>
                <a:cxn ang="0">
                  <a:pos x="8" y="164"/>
                </a:cxn>
                <a:cxn ang="0">
                  <a:pos x="1" y="153"/>
                </a:cxn>
                <a:cxn ang="0">
                  <a:pos x="5" y="140"/>
                </a:cxn>
                <a:cxn ang="0">
                  <a:pos x="14" y="131"/>
                </a:cxn>
                <a:cxn ang="0">
                  <a:pos x="22" y="117"/>
                </a:cxn>
                <a:cxn ang="0">
                  <a:pos x="32" y="111"/>
                </a:cxn>
                <a:cxn ang="0">
                  <a:pos x="28" y="110"/>
                </a:cxn>
                <a:cxn ang="0">
                  <a:pos x="7" y="114"/>
                </a:cxn>
                <a:cxn ang="0">
                  <a:pos x="6" y="107"/>
                </a:cxn>
                <a:cxn ang="0">
                  <a:pos x="10" y="95"/>
                </a:cxn>
                <a:cxn ang="0">
                  <a:pos x="1" y="82"/>
                </a:cxn>
                <a:cxn ang="0">
                  <a:pos x="7" y="77"/>
                </a:cxn>
                <a:cxn ang="0">
                  <a:pos x="14" y="88"/>
                </a:cxn>
                <a:cxn ang="0">
                  <a:pos x="13" y="84"/>
                </a:cxn>
                <a:cxn ang="0">
                  <a:pos x="10" y="70"/>
                </a:cxn>
                <a:cxn ang="0">
                  <a:pos x="23" y="67"/>
                </a:cxn>
                <a:cxn ang="0">
                  <a:pos x="23" y="54"/>
                </a:cxn>
                <a:cxn ang="0">
                  <a:pos x="25" y="40"/>
                </a:cxn>
                <a:cxn ang="0">
                  <a:pos x="19" y="52"/>
                </a:cxn>
                <a:cxn ang="0">
                  <a:pos x="22" y="34"/>
                </a:cxn>
                <a:cxn ang="0">
                  <a:pos x="30" y="21"/>
                </a:cxn>
                <a:cxn ang="0">
                  <a:pos x="29" y="13"/>
                </a:cxn>
                <a:cxn ang="0">
                  <a:pos x="36" y="8"/>
                </a:cxn>
                <a:cxn ang="0">
                  <a:pos x="50" y="13"/>
                </a:cxn>
                <a:cxn ang="0">
                  <a:pos x="55" y="4"/>
                </a:cxn>
                <a:cxn ang="0">
                  <a:pos x="71" y="3"/>
                </a:cxn>
              </a:cxnLst>
              <a:rect l="0" t="0" r="r" b="b"/>
              <a:pathLst>
                <a:path w="138" h="168">
                  <a:moveTo>
                    <a:pt x="76" y="3"/>
                  </a:moveTo>
                  <a:cubicBezTo>
                    <a:pt x="76" y="3"/>
                    <a:pt x="76" y="4"/>
                    <a:pt x="76" y="4"/>
                  </a:cubicBezTo>
                  <a:cubicBezTo>
                    <a:pt x="76" y="4"/>
                    <a:pt x="75" y="5"/>
                    <a:pt x="75" y="5"/>
                  </a:cubicBezTo>
                  <a:cubicBezTo>
                    <a:pt x="75" y="6"/>
                    <a:pt x="74" y="7"/>
                    <a:pt x="74" y="7"/>
                  </a:cubicBezTo>
                  <a:cubicBezTo>
                    <a:pt x="74" y="8"/>
                    <a:pt x="72" y="8"/>
                    <a:pt x="72" y="8"/>
                  </a:cubicBezTo>
                  <a:cubicBezTo>
                    <a:pt x="71" y="9"/>
                    <a:pt x="70" y="10"/>
                    <a:pt x="70" y="11"/>
                  </a:cubicBezTo>
                  <a:cubicBezTo>
                    <a:pt x="70" y="11"/>
                    <a:pt x="70" y="12"/>
                    <a:pt x="69" y="13"/>
                  </a:cubicBezTo>
                  <a:cubicBezTo>
                    <a:pt x="69" y="13"/>
                    <a:pt x="69" y="14"/>
                    <a:pt x="68" y="15"/>
                  </a:cubicBezTo>
                  <a:cubicBezTo>
                    <a:pt x="68" y="15"/>
                    <a:pt x="66" y="15"/>
                    <a:pt x="65" y="15"/>
                  </a:cubicBezTo>
                  <a:cubicBezTo>
                    <a:pt x="65" y="15"/>
                    <a:pt x="63" y="15"/>
                    <a:pt x="63" y="16"/>
                  </a:cubicBezTo>
                  <a:cubicBezTo>
                    <a:pt x="62" y="16"/>
                    <a:pt x="62" y="16"/>
                    <a:pt x="62" y="16"/>
                  </a:cubicBezTo>
                  <a:cubicBezTo>
                    <a:pt x="62" y="17"/>
                    <a:pt x="62" y="18"/>
                    <a:pt x="62" y="18"/>
                  </a:cubicBezTo>
                  <a:cubicBezTo>
                    <a:pt x="63" y="19"/>
                    <a:pt x="64" y="20"/>
                    <a:pt x="64" y="21"/>
                  </a:cubicBezTo>
                  <a:cubicBezTo>
                    <a:pt x="64" y="22"/>
                    <a:pt x="64" y="23"/>
                    <a:pt x="64" y="24"/>
                  </a:cubicBezTo>
                  <a:cubicBezTo>
                    <a:pt x="64" y="24"/>
                    <a:pt x="65" y="25"/>
                    <a:pt x="65" y="25"/>
                  </a:cubicBezTo>
                  <a:cubicBezTo>
                    <a:pt x="66" y="26"/>
                    <a:pt x="67" y="26"/>
                    <a:pt x="68" y="26"/>
                  </a:cubicBezTo>
                  <a:cubicBezTo>
                    <a:pt x="69" y="27"/>
                    <a:pt x="71" y="28"/>
                    <a:pt x="72" y="29"/>
                  </a:cubicBezTo>
                  <a:cubicBezTo>
                    <a:pt x="72" y="29"/>
                    <a:pt x="75" y="31"/>
                    <a:pt x="75" y="32"/>
                  </a:cubicBezTo>
                  <a:cubicBezTo>
                    <a:pt x="76" y="32"/>
                    <a:pt x="77" y="34"/>
                    <a:pt x="78" y="35"/>
                  </a:cubicBezTo>
                  <a:cubicBezTo>
                    <a:pt x="78" y="35"/>
                    <a:pt x="78" y="37"/>
                    <a:pt x="78" y="37"/>
                  </a:cubicBezTo>
                  <a:cubicBezTo>
                    <a:pt x="78" y="38"/>
                    <a:pt x="78" y="39"/>
                    <a:pt x="78" y="40"/>
                  </a:cubicBezTo>
                  <a:cubicBezTo>
                    <a:pt x="79" y="40"/>
                    <a:pt x="79" y="41"/>
                    <a:pt x="80" y="41"/>
                  </a:cubicBezTo>
                  <a:cubicBezTo>
                    <a:pt x="81" y="42"/>
                    <a:pt x="82" y="41"/>
                    <a:pt x="83" y="40"/>
                  </a:cubicBezTo>
                  <a:cubicBezTo>
                    <a:pt x="84" y="40"/>
                    <a:pt x="86" y="39"/>
                    <a:pt x="86" y="38"/>
                  </a:cubicBezTo>
                  <a:cubicBezTo>
                    <a:pt x="87" y="38"/>
                    <a:pt x="89" y="37"/>
                    <a:pt x="90" y="37"/>
                  </a:cubicBezTo>
                  <a:cubicBezTo>
                    <a:pt x="91" y="37"/>
                    <a:pt x="92" y="38"/>
                    <a:pt x="93" y="38"/>
                  </a:cubicBezTo>
                  <a:cubicBezTo>
                    <a:pt x="93" y="38"/>
                    <a:pt x="94" y="38"/>
                    <a:pt x="94" y="39"/>
                  </a:cubicBezTo>
                  <a:cubicBezTo>
                    <a:pt x="94" y="39"/>
                    <a:pt x="94" y="41"/>
                    <a:pt x="94" y="41"/>
                  </a:cubicBezTo>
                  <a:cubicBezTo>
                    <a:pt x="95" y="42"/>
                    <a:pt x="95" y="42"/>
                    <a:pt x="96" y="42"/>
                  </a:cubicBezTo>
                  <a:cubicBezTo>
                    <a:pt x="96" y="43"/>
                    <a:pt x="97" y="43"/>
                    <a:pt x="97" y="44"/>
                  </a:cubicBezTo>
                  <a:cubicBezTo>
                    <a:pt x="98" y="44"/>
                    <a:pt x="99" y="45"/>
                    <a:pt x="99" y="45"/>
                  </a:cubicBezTo>
                  <a:cubicBezTo>
                    <a:pt x="99" y="46"/>
                    <a:pt x="99" y="47"/>
                    <a:pt x="99" y="47"/>
                  </a:cubicBezTo>
                  <a:cubicBezTo>
                    <a:pt x="98" y="48"/>
                    <a:pt x="97" y="48"/>
                    <a:pt x="97" y="47"/>
                  </a:cubicBezTo>
                  <a:cubicBezTo>
                    <a:pt x="97" y="47"/>
                    <a:pt x="96" y="46"/>
                    <a:pt x="96" y="46"/>
                  </a:cubicBezTo>
                  <a:cubicBezTo>
                    <a:pt x="96" y="46"/>
                    <a:pt x="95" y="46"/>
                    <a:pt x="95" y="47"/>
                  </a:cubicBezTo>
                  <a:cubicBezTo>
                    <a:pt x="95" y="47"/>
                    <a:pt x="95" y="48"/>
                    <a:pt x="96" y="49"/>
                  </a:cubicBezTo>
                  <a:cubicBezTo>
                    <a:pt x="96" y="49"/>
                    <a:pt x="96" y="50"/>
                    <a:pt x="97" y="50"/>
                  </a:cubicBezTo>
                  <a:cubicBezTo>
                    <a:pt x="97" y="51"/>
                    <a:pt x="98" y="50"/>
                    <a:pt x="99" y="50"/>
                  </a:cubicBezTo>
                  <a:cubicBezTo>
                    <a:pt x="99" y="50"/>
                    <a:pt x="100" y="50"/>
                    <a:pt x="100" y="50"/>
                  </a:cubicBezTo>
                  <a:cubicBezTo>
                    <a:pt x="101" y="50"/>
                    <a:pt x="102" y="50"/>
                    <a:pt x="103" y="50"/>
                  </a:cubicBezTo>
                  <a:cubicBezTo>
                    <a:pt x="103" y="50"/>
                    <a:pt x="104" y="51"/>
                    <a:pt x="105" y="52"/>
                  </a:cubicBezTo>
                  <a:cubicBezTo>
                    <a:pt x="105" y="52"/>
                    <a:pt x="106" y="53"/>
                    <a:pt x="107" y="53"/>
                  </a:cubicBezTo>
                  <a:cubicBezTo>
                    <a:pt x="107" y="53"/>
                    <a:pt x="109" y="53"/>
                    <a:pt x="109" y="53"/>
                  </a:cubicBezTo>
                  <a:cubicBezTo>
                    <a:pt x="110" y="53"/>
                    <a:pt x="111" y="52"/>
                    <a:pt x="111" y="52"/>
                  </a:cubicBezTo>
                  <a:cubicBezTo>
                    <a:pt x="111" y="52"/>
                    <a:pt x="112" y="52"/>
                    <a:pt x="112" y="52"/>
                  </a:cubicBezTo>
                  <a:cubicBezTo>
                    <a:pt x="113" y="52"/>
                    <a:pt x="114" y="52"/>
                    <a:pt x="114" y="52"/>
                  </a:cubicBezTo>
                  <a:cubicBezTo>
                    <a:pt x="114" y="53"/>
                    <a:pt x="114" y="54"/>
                    <a:pt x="114" y="54"/>
                  </a:cubicBezTo>
                  <a:cubicBezTo>
                    <a:pt x="114" y="55"/>
                    <a:pt x="114" y="55"/>
                    <a:pt x="114" y="55"/>
                  </a:cubicBezTo>
                  <a:cubicBezTo>
                    <a:pt x="115" y="56"/>
                    <a:pt x="116" y="56"/>
                    <a:pt x="116" y="55"/>
                  </a:cubicBezTo>
                  <a:cubicBezTo>
                    <a:pt x="116" y="55"/>
                    <a:pt x="117" y="54"/>
                    <a:pt x="117" y="54"/>
                  </a:cubicBezTo>
                  <a:cubicBezTo>
                    <a:pt x="117" y="54"/>
                    <a:pt x="118" y="54"/>
                    <a:pt x="118" y="55"/>
                  </a:cubicBezTo>
                  <a:cubicBezTo>
                    <a:pt x="119" y="55"/>
                    <a:pt x="118" y="56"/>
                    <a:pt x="118" y="56"/>
                  </a:cubicBezTo>
                  <a:cubicBezTo>
                    <a:pt x="118" y="56"/>
                    <a:pt x="119" y="57"/>
                    <a:pt x="119" y="57"/>
                  </a:cubicBezTo>
                  <a:cubicBezTo>
                    <a:pt x="120" y="57"/>
                    <a:pt x="121" y="58"/>
                    <a:pt x="121" y="58"/>
                  </a:cubicBezTo>
                  <a:cubicBezTo>
                    <a:pt x="121" y="58"/>
                    <a:pt x="121" y="59"/>
                    <a:pt x="121" y="60"/>
                  </a:cubicBezTo>
                  <a:cubicBezTo>
                    <a:pt x="120" y="60"/>
                    <a:pt x="120" y="60"/>
                    <a:pt x="120" y="61"/>
                  </a:cubicBezTo>
                  <a:cubicBezTo>
                    <a:pt x="120" y="61"/>
                    <a:pt x="120" y="62"/>
                    <a:pt x="120" y="62"/>
                  </a:cubicBezTo>
                  <a:cubicBezTo>
                    <a:pt x="120" y="63"/>
                    <a:pt x="121" y="63"/>
                    <a:pt x="122" y="63"/>
                  </a:cubicBezTo>
                  <a:cubicBezTo>
                    <a:pt x="122" y="64"/>
                    <a:pt x="123" y="63"/>
                    <a:pt x="123" y="63"/>
                  </a:cubicBezTo>
                  <a:cubicBezTo>
                    <a:pt x="124" y="64"/>
                    <a:pt x="124" y="65"/>
                    <a:pt x="124" y="65"/>
                  </a:cubicBezTo>
                  <a:cubicBezTo>
                    <a:pt x="125" y="65"/>
                    <a:pt x="126" y="66"/>
                    <a:pt x="126" y="66"/>
                  </a:cubicBezTo>
                  <a:cubicBezTo>
                    <a:pt x="127" y="66"/>
                    <a:pt x="128" y="66"/>
                    <a:pt x="128" y="67"/>
                  </a:cubicBezTo>
                  <a:cubicBezTo>
                    <a:pt x="129" y="67"/>
                    <a:pt x="130" y="68"/>
                    <a:pt x="130" y="69"/>
                  </a:cubicBezTo>
                  <a:cubicBezTo>
                    <a:pt x="130" y="69"/>
                    <a:pt x="131" y="70"/>
                    <a:pt x="131" y="71"/>
                  </a:cubicBezTo>
                  <a:cubicBezTo>
                    <a:pt x="131" y="71"/>
                    <a:pt x="130" y="72"/>
                    <a:pt x="129" y="73"/>
                  </a:cubicBezTo>
                  <a:cubicBezTo>
                    <a:pt x="129" y="74"/>
                    <a:pt x="129" y="75"/>
                    <a:pt x="129" y="76"/>
                  </a:cubicBezTo>
                  <a:cubicBezTo>
                    <a:pt x="130" y="76"/>
                    <a:pt x="130" y="77"/>
                    <a:pt x="130" y="77"/>
                  </a:cubicBezTo>
                  <a:cubicBezTo>
                    <a:pt x="131" y="77"/>
                    <a:pt x="132" y="77"/>
                    <a:pt x="132" y="78"/>
                  </a:cubicBezTo>
                  <a:cubicBezTo>
                    <a:pt x="133" y="78"/>
                    <a:pt x="133" y="80"/>
                    <a:pt x="133" y="80"/>
                  </a:cubicBezTo>
                  <a:cubicBezTo>
                    <a:pt x="133" y="81"/>
                    <a:pt x="134" y="82"/>
                    <a:pt x="135" y="83"/>
                  </a:cubicBezTo>
                  <a:cubicBezTo>
                    <a:pt x="135" y="83"/>
                    <a:pt x="136" y="84"/>
                    <a:pt x="137" y="84"/>
                  </a:cubicBezTo>
                  <a:cubicBezTo>
                    <a:pt x="137" y="85"/>
                    <a:pt x="138" y="86"/>
                    <a:pt x="138" y="86"/>
                  </a:cubicBezTo>
                  <a:cubicBezTo>
                    <a:pt x="138" y="87"/>
                    <a:pt x="137" y="87"/>
                    <a:pt x="137" y="87"/>
                  </a:cubicBezTo>
                  <a:cubicBezTo>
                    <a:pt x="137" y="88"/>
                    <a:pt x="137" y="89"/>
                    <a:pt x="136" y="89"/>
                  </a:cubicBezTo>
                  <a:cubicBezTo>
                    <a:pt x="136" y="90"/>
                    <a:pt x="135" y="91"/>
                    <a:pt x="134" y="91"/>
                  </a:cubicBezTo>
                  <a:cubicBezTo>
                    <a:pt x="134" y="92"/>
                    <a:pt x="133" y="92"/>
                    <a:pt x="133" y="93"/>
                  </a:cubicBezTo>
                  <a:cubicBezTo>
                    <a:pt x="133" y="93"/>
                    <a:pt x="132" y="93"/>
                    <a:pt x="132" y="94"/>
                  </a:cubicBezTo>
                  <a:cubicBezTo>
                    <a:pt x="132" y="94"/>
                    <a:pt x="131" y="96"/>
                    <a:pt x="131" y="96"/>
                  </a:cubicBezTo>
                  <a:cubicBezTo>
                    <a:pt x="131" y="97"/>
                    <a:pt x="130" y="98"/>
                    <a:pt x="129" y="98"/>
                  </a:cubicBezTo>
                  <a:cubicBezTo>
                    <a:pt x="129" y="98"/>
                    <a:pt x="127" y="99"/>
                    <a:pt x="127" y="100"/>
                  </a:cubicBezTo>
                  <a:cubicBezTo>
                    <a:pt x="127" y="101"/>
                    <a:pt x="128" y="102"/>
                    <a:pt x="128" y="103"/>
                  </a:cubicBezTo>
                  <a:cubicBezTo>
                    <a:pt x="129" y="104"/>
                    <a:pt x="129" y="106"/>
                    <a:pt x="129" y="107"/>
                  </a:cubicBezTo>
                  <a:cubicBezTo>
                    <a:pt x="129" y="107"/>
                    <a:pt x="128" y="109"/>
                    <a:pt x="128" y="109"/>
                  </a:cubicBezTo>
                  <a:cubicBezTo>
                    <a:pt x="128" y="110"/>
                    <a:pt x="126" y="111"/>
                    <a:pt x="126" y="112"/>
                  </a:cubicBezTo>
                  <a:cubicBezTo>
                    <a:pt x="125" y="113"/>
                    <a:pt x="125" y="115"/>
                    <a:pt x="124" y="116"/>
                  </a:cubicBezTo>
                  <a:cubicBezTo>
                    <a:pt x="124" y="116"/>
                    <a:pt x="123" y="117"/>
                    <a:pt x="123" y="117"/>
                  </a:cubicBezTo>
                  <a:cubicBezTo>
                    <a:pt x="122" y="118"/>
                    <a:pt x="122" y="119"/>
                    <a:pt x="123" y="119"/>
                  </a:cubicBezTo>
                  <a:cubicBezTo>
                    <a:pt x="123" y="120"/>
                    <a:pt x="124" y="121"/>
                    <a:pt x="124" y="121"/>
                  </a:cubicBezTo>
                  <a:cubicBezTo>
                    <a:pt x="124" y="122"/>
                    <a:pt x="125" y="122"/>
                    <a:pt x="125" y="123"/>
                  </a:cubicBezTo>
                  <a:cubicBezTo>
                    <a:pt x="125" y="124"/>
                    <a:pt x="126" y="125"/>
                    <a:pt x="126" y="126"/>
                  </a:cubicBezTo>
                  <a:cubicBezTo>
                    <a:pt x="126" y="126"/>
                    <a:pt x="126" y="126"/>
                    <a:pt x="126" y="126"/>
                  </a:cubicBezTo>
                  <a:cubicBezTo>
                    <a:pt x="126" y="126"/>
                    <a:pt x="126" y="127"/>
                    <a:pt x="126" y="128"/>
                  </a:cubicBezTo>
                  <a:cubicBezTo>
                    <a:pt x="125" y="128"/>
                    <a:pt x="126" y="129"/>
                    <a:pt x="126" y="130"/>
                  </a:cubicBezTo>
                  <a:cubicBezTo>
                    <a:pt x="126" y="131"/>
                    <a:pt x="126" y="132"/>
                    <a:pt x="126" y="133"/>
                  </a:cubicBezTo>
                  <a:cubicBezTo>
                    <a:pt x="125" y="134"/>
                    <a:pt x="124" y="134"/>
                    <a:pt x="124" y="134"/>
                  </a:cubicBezTo>
                  <a:cubicBezTo>
                    <a:pt x="123" y="134"/>
                    <a:pt x="122" y="132"/>
                    <a:pt x="121" y="131"/>
                  </a:cubicBezTo>
                  <a:cubicBezTo>
                    <a:pt x="121" y="131"/>
                    <a:pt x="121" y="129"/>
                    <a:pt x="120" y="128"/>
                  </a:cubicBezTo>
                  <a:cubicBezTo>
                    <a:pt x="119" y="128"/>
                    <a:pt x="117" y="128"/>
                    <a:pt x="117" y="128"/>
                  </a:cubicBezTo>
                  <a:cubicBezTo>
                    <a:pt x="116" y="128"/>
                    <a:pt x="114" y="129"/>
                    <a:pt x="113" y="129"/>
                  </a:cubicBezTo>
                  <a:cubicBezTo>
                    <a:pt x="113" y="130"/>
                    <a:pt x="112" y="131"/>
                    <a:pt x="111" y="132"/>
                  </a:cubicBezTo>
                  <a:cubicBezTo>
                    <a:pt x="111" y="132"/>
                    <a:pt x="111" y="134"/>
                    <a:pt x="112" y="135"/>
                  </a:cubicBezTo>
                  <a:cubicBezTo>
                    <a:pt x="112" y="135"/>
                    <a:pt x="113" y="136"/>
                    <a:pt x="113" y="136"/>
                  </a:cubicBezTo>
                  <a:cubicBezTo>
                    <a:pt x="114" y="137"/>
                    <a:pt x="114" y="138"/>
                    <a:pt x="113" y="139"/>
                  </a:cubicBezTo>
                  <a:cubicBezTo>
                    <a:pt x="113" y="140"/>
                    <a:pt x="112" y="140"/>
                    <a:pt x="111" y="140"/>
                  </a:cubicBezTo>
                  <a:cubicBezTo>
                    <a:pt x="111" y="140"/>
                    <a:pt x="110" y="140"/>
                    <a:pt x="110" y="140"/>
                  </a:cubicBezTo>
                  <a:cubicBezTo>
                    <a:pt x="109" y="139"/>
                    <a:pt x="109" y="138"/>
                    <a:pt x="109" y="137"/>
                  </a:cubicBezTo>
                  <a:cubicBezTo>
                    <a:pt x="109" y="136"/>
                    <a:pt x="107" y="135"/>
                    <a:pt x="107" y="134"/>
                  </a:cubicBezTo>
                  <a:cubicBezTo>
                    <a:pt x="107" y="133"/>
                    <a:pt x="106" y="132"/>
                    <a:pt x="106" y="131"/>
                  </a:cubicBezTo>
                  <a:cubicBezTo>
                    <a:pt x="105" y="131"/>
                    <a:pt x="104" y="130"/>
                    <a:pt x="103" y="130"/>
                  </a:cubicBezTo>
                  <a:cubicBezTo>
                    <a:pt x="103" y="130"/>
                    <a:pt x="102" y="130"/>
                    <a:pt x="101" y="130"/>
                  </a:cubicBezTo>
                  <a:cubicBezTo>
                    <a:pt x="101" y="130"/>
                    <a:pt x="99" y="130"/>
                    <a:pt x="99" y="130"/>
                  </a:cubicBezTo>
                  <a:cubicBezTo>
                    <a:pt x="98" y="130"/>
                    <a:pt x="97" y="129"/>
                    <a:pt x="96" y="128"/>
                  </a:cubicBezTo>
                  <a:cubicBezTo>
                    <a:pt x="96" y="128"/>
                    <a:pt x="95" y="128"/>
                    <a:pt x="95" y="127"/>
                  </a:cubicBezTo>
                  <a:cubicBezTo>
                    <a:pt x="94" y="127"/>
                    <a:pt x="93" y="126"/>
                    <a:pt x="93" y="126"/>
                  </a:cubicBezTo>
                  <a:cubicBezTo>
                    <a:pt x="92" y="125"/>
                    <a:pt x="90" y="122"/>
                    <a:pt x="89" y="121"/>
                  </a:cubicBezTo>
                  <a:cubicBezTo>
                    <a:pt x="89" y="121"/>
                    <a:pt x="88" y="119"/>
                    <a:pt x="88" y="118"/>
                  </a:cubicBezTo>
                  <a:cubicBezTo>
                    <a:pt x="87" y="118"/>
                    <a:pt x="86" y="116"/>
                    <a:pt x="86" y="115"/>
                  </a:cubicBezTo>
                  <a:cubicBezTo>
                    <a:pt x="86" y="114"/>
                    <a:pt x="86" y="112"/>
                    <a:pt x="85" y="111"/>
                  </a:cubicBezTo>
                  <a:cubicBezTo>
                    <a:pt x="85" y="110"/>
                    <a:pt x="84" y="109"/>
                    <a:pt x="83" y="108"/>
                  </a:cubicBezTo>
                  <a:cubicBezTo>
                    <a:pt x="83" y="107"/>
                    <a:pt x="82" y="105"/>
                    <a:pt x="82" y="103"/>
                  </a:cubicBezTo>
                  <a:cubicBezTo>
                    <a:pt x="82" y="103"/>
                    <a:pt x="82" y="101"/>
                    <a:pt x="82" y="101"/>
                  </a:cubicBezTo>
                  <a:cubicBezTo>
                    <a:pt x="82" y="100"/>
                    <a:pt x="80" y="99"/>
                    <a:pt x="80" y="99"/>
                  </a:cubicBezTo>
                  <a:cubicBezTo>
                    <a:pt x="79" y="99"/>
                    <a:pt x="78" y="101"/>
                    <a:pt x="78" y="101"/>
                  </a:cubicBezTo>
                  <a:cubicBezTo>
                    <a:pt x="77" y="102"/>
                    <a:pt x="76" y="103"/>
                    <a:pt x="76" y="104"/>
                  </a:cubicBezTo>
                  <a:cubicBezTo>
                    <a:pt x="75" y="104"/>
                    <a:pt x="74" y="105"/>
                    <a:pt x="73" y="105"/>
                  </a:cubicBezTo>
                  <a:cubicBezTo>
                    <a:pt x="72" y="106"/>
                    <a:pt x="70" y="106"/>
                    <a:pt x="69" y="107"/>
                  </a:cubicBezTo>
                  <a:cubicBezTo>
                    <a:pt x="69" y="107"/>
                    <a:pt x="68" y="107"/>
                    <a:pt x="67" y="108"/>
                  </a:cubicBezTo>
                  <a:cubicBezTo>
                    <a:pt x="67" y="109"/>
                    <a:pt x="67" y="111"/>
                    <a:pt x="67" y="112"/>
                  </a:cubicBezTo>
                  <a:cubicBezTo>
                    <a:pt x="67" y="113"/>
                    <a:pt x="68" y="114"/>
                    <a:pt x="68" y="114"/>
                  </a:cubicBezTo>
                  <a:cubicBezTo>
                    <a:pt x="68" y="115"/>
                    <a:pt x="69" y="116"/>
                    <a:pt x="69" y="117"/>
                  </a:cubicBezTo>
                  <a:cubicBezTo>
                    <a:pt x="70" y="118"/>
                    <a:pt x="70" y="119"/>
                    <a:pt x="70" y="120"/>
                  </a:cubicBezTo>
                  <a:cubicBezTo>
                    <a:pt x="71" y="121"/>
                    <a:pt x="72" y="122"/>
                    <a:pt x="73" y="123"/>
                  </a:cubicBezTo>
                  <a:cubicBezTo>
                    <a:pt x="73" y="124"/>
                    <a:pt x="73" y="127"/>
                    <a:pt x="73" y="128"/>
                  </a:cubicBezTo>
                  <a:cubicBezTo>
                    <a:pt x="73" y="129"/>
                    <a:pt x="73" y="131"/>
                    <a:pt x="73" y="132"/>
                  </a:cubicBezTo>
                  <a:cubicBezTo>
                    <a:pt x="73" y="133"/>
                    <a:pt x="72" y="135"/>
                    <a:pt x="72" y="136"/>
                  </a:cubicBezTo>
                  <a:cubicBezTo>
                    <a:pt x="72" y="136"/>
                    <a:pt x="72" y="138"/>
                    <a:pt x="72" y="139"/>
                  </a:cubicBezTo>
                  <a:cubicBezTo>
                    <a:pt x="71" y="139"/>
                    <a:pt x="71" y="139"/>
                    <a:pt x="71" y="139"/>
                  </a:cubicBezTo>
                  <a:cubicBezTo>
                    <a:pt x="70" y="139"/>
                    <a:pt x="69" y="139"/>
                    <a:pt x="69" y="139"/>
                  </a:cubicBezTo>
                  <a:cubicBezTo>
                    <a:pt x="68" y="139"/>
                    <a:pt x="67" y="140"/>
                    <a:pt x="66" y="141"/>
                  </a:cubicBezTo>
                  <a:cubicBezTo>
                    <a:pt x="66" y="141"/>
                    <a:pt x="65" y="143"/>
                    <a:pt x="65" y="143"/>
                  </a:cubicBezTo>
                  <a:cubicBezTo>
                    <a:pt x="64" y="144"/>
                    <a:pt x="63" y="144"/>
                    <a:pt x="63" y="144"/>
                  </a:cubicBezTo>
                  <a:cubicBezTo>
                    <a:pt x="62" y="144"/>
                    <a:pt x="60" y="144"/>
                    <a:pt x="60" y="144"/>
                  </a:cubicBezTo>
                  <a:cubicBezTo>
                    <a:pt x="59" y="144"/>
                    <a:pt x="58" y="143"/>
                    <a:pt x="58" y="143"/>
                  </a:cubicBezTo>
                  <a:cubicBezTo>
                    <a:pt x="57" y="143"/>
                    <a:pt x="57" y="143"/>
                    <a:pt x="56" y="144"/>
                  </a:cubicBezTo>
                  <a:cubicBezTo>
                    <a:pt x="56" y="144"/>
                    <a:pt x="56" y="145"/>
                    <a:pt x="55" y="146"/>
                  </a:cubicBezTo>
                  <a:cubicBezTo>
                    <a:pt x="55" y="146"/>
                    <a:pt x="54" y="146"/>
                    <a:pt x="53" y="147"/>
                  </a:cubicBezTo>
                  <a:cubicBezTo>
                    <a:pt x="52" y="147"/>
                    <a:pt x="49" y="147"/>
                    <a:pt x="48" y="148"/>
                  </a:cubicBezTo>
                  <a:cubicBezTo>
                    <a:pt x="48" y="148"/>
                    <a:pt x="47" y="149"/>
                    <a:pt x="47" y="150"/>
                  </a:cubicBezTo>
                  <a:cubicBezTo>
                    <a:pt x="46" y="150"/>
                    <a:pt x="47" y="152"/>
                    <a:pt x="47" y="153"/>
                  </a:cubicBezTo>
                  <a:cubicBezTo>
                    <a:pt x="47" y="154"/>
                    <a:pt x="47" y="155"/>
                    <a:pt x="47" y="156"/>
                  </a:cubicBezTo>
                  <a:cubicBezTo>
                    <a:pt x="47" y="157"/>
                    <a:pt x="45" y="159"/>
                    <a:pt x="45" y="160"/>
                  </a:cubicBezTo>
                  <a:cubicBezTo>
                    <a:pt x="45" y="160"/>
                    <a:pt x="46" y="162"/>
                    <a:pt x="46" y="163"/>
                  </a:cubicBezTo>
                  <a:cubicBezTo>
                    <a:pt x="46" y="163"/>
                    <a:pt x="47" y="165"/>
                    <a:pt x="47" y="166"/>
                  </a:cubicBezTo>
                  <a:cubicBezTo>
                    <a:pt x="47" y="166"/>
                    <a:pt x="46" y="167"/>
                    <a:pt x="46" y="168"/>
                  </a:cubicBezTo>
                  <a:cubicBezTo>
                    <a:pt x="45" y="167"/>
                    <a:pt x="45" y="167"/>
                    <a:pt x="45" y="167"/>
                  </a:cubicBezTo>
                  <a:cubicBezTo>
                    <a:pt x="44" y="167"/>
                    <a:pt x="43" y="167"/>
                    <a:pt x="43" y="167"/>
                  </a:cubicBezTo>
                  <a:cubicBezTo>
                    <a:pt x="42" y="167"/>
                    <a:pt x="40" y="168"/>
                    <a:pt x="40" y="167"/>
                  </a:cubicBezTo>
                  <a:cubicBezTo>
                    <a:pt x="39" y="167"/>
                    <a:pt x="39" y="165"/>
                    <a:pt x="38" y="165"/>
                  </a:cubicBezTo>
                  <a:cubicBezTo>
                    <a:pt x="38" y="164"/>
                    <a:pt x="37" y="163"/>
                    <a:pt x="36" y="163"/>
                  </a:cubicBezTo>
                  <a:cubicBezTo>
                    <a:pt x="36" y="163"/>
                    <a:pt x="35" y="163"/>
                    <a:pt x="34" y="163"/>
                  </a:cubicBezTo>
                  <a:cubicBezTo>
                    <a:pt x="34" y="163"/>
                    <a:pt x="33" y="164"/>
                    <a:pt x="32" y="164"/>
                  </a:cubicBezTo>
                  <a:cubicBezTo>
                    <a:pt x="32" y="164"/>
                    <a:pt x="31" y="165"/>
                    <a:pt x="31" y="166"/>
                  </a:cubicBezTo>
                  <a:cubicBezTo>
                    <a:pt x="30" y="166"/>
                    <a:pt x="30" y="167"/>
                    <a:pt x="30" y="167"/>
                  </a:cubicBezTo>
                  <a:cubicBezTo>
                    <a:pt x="29" y="167"/>
                    <a:pt x="28" y="168"/>
                    <a:pt x="28" y="167"/>
                  </a:cubicBezTo>
                  <a:cubicBezTo>
                    <a:pt x="27" y="167"/>
                    <a:pt x="26" y="165"/>
                    <a:pt x="25" y="165"/>
                  </a:cubicBezTo>
                  <a:cubicBezTo>
                    <a:pt x="24" y="164"/>
                    <a:pt x="22" y="164"/>
                    <a:pt x="21" y="163"/>
                  </a:cubicBezTo>
                  <a:cubicBezTo>
                    <a:pt x="21" y="163"/>
                    <a:pt x="20" y="162"/>
                    <a:pt x="19" y="162"/>
                  </a:cubicBezTo>
                  <a:cubicBezTo>
                    <a:pt x="19" y="161"/>
                    <a:pt x="18" y="162"/>
                    <a:pt x="18" y="162"/>
                  </a:cubicBezTo>
                  <a:cubicBezTo>
                    <a:pt x="17" y="162"/>
                    <a:pt x="16" y="161"/>
                    <a:pt x="15" y="161"/>
                  </a:cubicBezTo>
                  <a:cubicBezTo>
                    <a:pt x="14" y="161"/>
                    <a:pt x="13" y="161"/>
                    <a:pt x="13" y="161"/>
                  </a:cubicBezTo>
                  <a:cubicBezTo>
                    <a:pt x="13" y="161"/>
                    <a:pt x="12" y="162"/>
                    <a:pt x="12" y="162"/>
                  </a:cubicBezTo>
                  <a:cubicBezTo>
                    <a:pt x="12" y="163"/>
                    <a:pt x="12" y="164"/>
                    <a:pt x="12" y="164"/>
                  </a:cubicBezTo>
                  <a:cubicBezTo>
                    <a:pt x="12" y="165"/>
                    <a:pt x="11" y="165"/>
                    <a:pt x="11" y="165"/>
                  </a:cubicBezTo>
                  <a:cubicBezTo>
                    <a:pt x="10" y="165"/>
                    <a:pt x="9" y="164"/>
                    <a:pt x="8" y="164"/>
                  </a:cubicBezTo>
                  <a:cubicBezTo>
                    <a:pt x="7" y="163"/>
                    <a:pt x="6" y="163"/>
                    <a:pt x="5" y="162"/>
                  </a:cubicBezTo>
                  <a:cubicBezTo>
                    <a:pt x="5" y="162"/>
                    <a:pt x="3" y="160"/>
                    <a:pt x="3" y="160"/>
                  </a:cubicBezTo>
                  <a:cubicBezTo>
                    <a:pt x="2" y="159"/>
                    <a:pt x="1" y="159"/>
                    <a:pt x="1" y="158"/>
                  </a:cubicBezTo>
                  <a:cubicBezTo>
                    <a:pt x="1" y="158"/>
                    <a:pt x="1" y="157"/>
                    <a:pt x="1" y="156"/>
                  </a:cubicBezTo>
                  <a:cubicBezTo>
                    <a:pt x="1" y="156"/>
                    <a:pt x="2" y="155"/>
                    <a:pt x="1" y="155"/>
                  </a:cubicBezTo>
                  <a:cubicBezTo>
                    <a:pt x="1" y="154"/>
                    <a:pt x="1" y="153"/>
                    <a:pt x="1" y="153"/>
                  </a:cubicBezTo>
                  <a:cubicBezTo>
                    <a:pt x="1" y="152"/>
                    <a:pt x="2" y="152"/>
                    <a:pt x="3" y="152"/>
                  </a:cubicBezTo>
                  <a:cubicBezTo>
                    <a:pt x="3" y="151"/>
                    <a:pt x="3" y="150"/>
                    <a:pt x="3" y="149"/>
                  </a:cubicBezTo>
                  <a:cubicBezTo>
                    <a:pt x="2" y="149"/>
                    <a:pt x="2" y="148"/>
                    <a:pt x="2" y="148"/>
                  </a:cubicBezTo>
                  <a:cubicBezTo>
                    <a:pt x="2" y="147"/>
                    <a:pt x="3" y="145"/>
                    <a:pt x="3" y="145"/>
                  </a:cubicBezTo>
                  <a:cubicBezTo>
                    <a:pt x="3" y="144"/>
                    <a:pt x="4" y="143"/>
                    <a:pt x="4" y="143"/>
                  </a:cubicBezTo>
                  <a:cubicBezTo>
                    <a:pt x="4" y="143"/>
                    <a:pt x="4" y="141"/>
                    <a:pt x="5" y="140"/>
                  </a:cubicBezTo>
                  <a:cubicBezTo>
                    <a:pt x="5" y="140"/>
                    <a:pt x="6" y="139"/>
                    <a:pt x="6" y="139"/>
                  </a:cubicBezTo>
                  <a:cubicBezTo>
                    <a:pt x="7" y="139"/>
                    <a:pt x="9" y="140"/>
                    <a:pt x="10" y="140"/>
                  </a:cubicBezTo>
                  <a:cubicBezTo>
                    <a:pt x="10" y="139"/>
                    <a:pt x="11" y="138"/>
                    <a:pt x="11" y="137"/>
                  </a:cubicBezTo>
                  <a:cubicBezTo>
                    <a:pt x="11" y="137"/>
                    <a:pt x="11" y="136"/>
                    <a:pt x="11" y="135"/>
                  </a:cubicBezTo>
                  <a:cubicBezTo>
                    <a:pt x="12" y="134"/>
                    <a:pt x="13" y="134"/>
                    <a:pt x="14" y="133"/>
                  </a:cubicBezTo>
                  <a:cubicBezTo>
                    <a:pt x="14" y="133"/>
                    <a:pt x="14" y="131"/>
                    <a:pt x="14" y="131"/>
                  </a:cubicBezTo>
                  <a:cubicBezTo>
                    <a:pt x="14" y="130"/>
                    <a:pt x="14" y="127"/>
                    <a:pt x="14" y="126"/>
                  </a:cubicBezTo>
                  <a:cubicBezTo>
                    <a:pt x="14" y="126"/>
                    <a:pt x="13" y="125"/>
                    <a:pt x="12" y="124"/>
                  </a:cubicBezTo>
                  <a:cubicBezTo>
                    <a:pt x="12" y="124"/>
                    <a:pt x="12" y="124"/>
                    <a:pt x="12" y="124"/>
                  </a:cubicBezTo>
                  <a:cubicBezTo>
                    <a:pt x="12" y="124"/>
                    <a:pt x="12" y="124"/>
                    <a:pt x="12" y="123"/>
                  </a:cubicBezTo>
                  <a:cubicBezTo>
                    <a:pt x="13" y="123"/>
                    <a:pt x="16" y="121"/>
                    <a:pt x="17" y="121"/>
                  </a:cubicBezTo>
                  <a:cubicBezTo>
                    <a:pt x="18" y="120"/>
                    <a:pt x="20" y="118"/>
                    <a:pt x="22" y="117"/>
                  </a:cubicBezTo>
                  <a:cubicBezTo>
                    <a:pt x="22" y="116"/>
                    <a:pt x="23" y="115"/>
                    <a:pt x="23" y="115"/>
                  </a:cubicBezTo>
                  <a:cubicBezTo>
                    <a:pt x="24" y="115"/>
                    <a:pt x="24" y="114"/>
                    <a:pt x="25" y="114"/>
                  </a:cubicBezTo>
                  <a:cubicBezTo>
                    <a:pt x="25" y="115"/>
                    <a:pt x="26" y="115"/>
                    <a:pt x="26" y="115"/>
                  </a:cubicBezTo>
                  <a:cubicBezTo>
                    <a:pt x="27" y="115"/>
                    <a:pt x="27" y="114"/>
                    <a:pt x="28" y="113"/>
                  </a:cubicBezTo>
                  <a:cubicBezTo>
                    <a:pt x="28" y="113"/>
                    <a:pt x="29" y="112"/>
                    <a:pt x="29" y="112"/>
                  </a:cubicBezTo>
                  <a:cubicBezTo>
                    <a:pt x="30" y="112"/>
                    <a:pt x="31" y="111"/>
                    <a:pt x="32" y="111"/>
                  </a:cubicBezTo>
                  <a:cubicBezTo>
                    <a:pt x="32" y="111"/>
                    <a:pt x="34" y="111"/>
                    <a:pt x="35" y="110"/>
                  </a:cubicBezTo>
                  <a:cubicBezTo>
                    <a:pt x="35" y="110"/>
                    <a:pt x="36" y="109"/>
                    <a:pt x="37" y="109"/>
                  </a:cubicBezTo>
                  <a:cubicBezTo>
                    <a:pt x="37" y="109"/>
                    <a:pt x="38" y="108"/>
                    <a:pt x="38" y="108"/>
                  </a:cubicBezTo>
                  <a:cubicBezTo>
                    <a:pt x="38" y="107"/>
                    <a:pt x="36" y="108"/>
                    <a:pt x="35" y="108"/>
                  </a:cubicBezTo>
                  <a:cubicBezTo>
                    <a:pt x="34" y="108"/>
                    <a:pt x="33" y="108"/>
                    <a:pt x="32" y="108"/>
                  </a:cubicBezTo>
                  <a:cubicBezTo>
                    <a:pt x="31" y="109"/>
                    <a:pt x="29" y="110"/>
                    <a:pt x="28" y="110"/>
                  </a:cubicBezTo>
                  <a:cubicBezTo>
                    <a:pt x="27" y="111"/>
                    <a:pt x="25" y="111"/>
                    <a:pt x="24" y="111"/>
                  </a:cubicBezTo>
                  <a:cubicBezTo>
                    <a:pt x="23" y="112"/>
                    <a:pt x="21" y="111"/>
                    <a:pt x="20" y="111"/>
                  </a:cubicBezTo>
                  <a:cubicBezTo>
                    <a:pt x="20" y="111"/>
                    <a:pt x="18" y="111"/>
                    <a:pt x="18" y="111"/>
                  </a:cubicBezTo>
                  <a:cubicBezTo>
                    <a:pt x="17" y="112"/>
                    <a:pt x="15" y="114"/>
                    <a:pt x="14" y="114"/>
                  </a:cubicBezTo>
                  <a:cubicBezTo>
                    <a:pt x="14" y="115"/>
                    <a:pt x="12" y="115"/>
                    <a:pt x="12" y="115"/>
                  </a:cubicBezTo>
                  <a:cubicBezTo>
                    <a:pt x="10" y="115"/>
                    <a:pt x="8" y="114"/>
                    <a:pt x="7" y="114"/>
                  </a:cubicBezTo>
                  <a:cubicBezTo>
                    <a:pt x="6" y="113"/>
                    <a:pt x="3" y="111"/>
                    <a:pt x="2" y="110"/>
                  </a:cubicBezTo>
                  <a:cubicBezTo>
                    <a:pt x="2" y="110"/>
                    <a:pt x="1" y="108"/>
                    <a:pt x="0" y="107"/>
                  </a:cubicBezTo>
                  <a:cubicBezTo>
                    <a:pt x="1" y="107"/>
                    <a:pt x="1" y="107"/>
                    <a:pt x="2" y="106"/>
                  </a:cubicBezTo>
                  <a:cubicBezTo>
                    <a:pt x="2" y="106"/>
                    <a:pt x="2" y="105"/>
                    <a:pt x="3" y="105"/>
                  </a:cubicBezTo>
                  <a:cubicBezTo>
                    <a:pt x="3" y="105"/>
                    <a:pt x="4" y="105"/>
                    <a:pt x="5" y="105"/>
                  </a:cubicBezTo>
                  <a:cubicBezTo>
                    <a:pt x="5" y="105"/>
                    <a:pt x="6" y="107"/>
                    <a:pt x="6" y="107"/>
                  </a:cubicBezTo>
                  <a:cubicBezTo>
                    <a:pt x="7" y="107"/>
                    <a:pt x="8" y="107"/>
                    <a:pt x="9" y="107"/>
                  </a:cubicBezTo>
                  <a:cubicBezTo>
                    <a:pt x="9" y="107"/>
                    <a:pt x="10" y="106"/>
                    <a:pt x="11" y="106"/>
                  </a:cubicBezTo>
                  <a:cubicBezTo>
                    <a:pt x="11" y="105"/>
                    <a:pt x="12" y="104"/>
                    <a:pt x="12" y="104"/>
                  </a:cubicBezTo>
                  <a:cubicBezTo>
                    <a:pt x="12" y="103"/>
                    <a:pt x="12" y="102"/>
                    <a:pt x="12" y="101"/>
                  </a:cubicBezTo>
                  <a:cubicBezTo>
                    <a:pt x="11" y="101"/>
                    <a:pt x="10" y="100"/>
                    <a:pt x="10" y="99"/>
                  </a:cubicBezTo>
                  <a:cubicBezTo>
                    <a:pt x="9" y="98"/>
                    <a:pt x="10" y="96"/>
                    <a:pt x="10" y="95"/>
                  </a:cubicBezTo>
                  <a:cubicBezTo>
                    <a:pt x="10" y="94"/>
                    <a:pt x="8" y="93"/>
                    <a:pt x="8" y="92"/>
                  </a:cubicBezTo>
                  <a:cubicBezTo>
                    <a:pt x="8" y="92"/>
                    <a:pt x="7" y="90"/>
                    <a:pt x="7" y="90"/>
                  </a:cubicBezTo>
                  <a:cubicBezTo>
                    <a:pt x="7" y="89"/>
                    <a:pt x="8" y="87"/>
                    <a:pt x="8" y="87"/>
                  </a:cubicBezTo>
                  <a:cubicBezTo>
                    <a:pt x="8" y="86"/>
                    <a:pt x="6" y="85"/>
                    <a:pt x="6" y="84"/>
                  </a:cubicBezTo>
                  <a:cubicBezTo>
                    <a:pt x="5" y="84"/>
                    <a:pt x="4" y="83"/>
                    <a:pt x="4" y="83"/>
                  </a:cubicBezTo>
                  <a:cubicBezTo>
                    <a:pt x="3" y="83"/>
                    <a:pt x="2" y="82"/>
                    <a:pt x="1" y="82"/>
                  </a:cubicBezTo>
                  <a:cubicBezTo>
                    <a:pt x="1" y="80"/>
                    <a:pt x="1" y="77"/>
                    <a:pt x="1" y="75"/>
                  </a:cubicBezTo>
                  <a:cubicBezTo>
                    <a:pt x="1" y="74"/>
                    <a:pt x="1" y="72"/>
                    <a:pt x="1" y="72"/>
                  </a:cubicBezTo>
                  <a:cubicBezTo>
                    <a:pt x="2" y="71"/>
                    <a:pt x="3" y="71"/>
                    <a:pt x="4" y="71"/>
                  </a:cubicBezTo>
                  <a:cubicBezTo>
                    <a:pt x="4" y="71"/>
                    <a:pt x="5" y="71"/>
                    <a:pt x="6" y="72"/>
                  </a:cubicBezTo>
                  <a:cubicBezTo>
                    <a:pt x="6" y="72"/>
                    <a:pt x="6" y="73"/>
                    <a:pt x="6" y="74"/>
                  </a:cubicBezTo>
                  <a:cubicBezTo>
                    <a:pt x="7" y="75"/>
                    <a:pt x="7" y="76"/>
                    <a:pt x="7" y="77"/>
                  </a:cubicBezTo>
                  <a:cubicBezTo>
                    <a:pt x="7" y="77"/>
                    <a:pt x="7" y="78"/>
                    <a:pt x="7" y="79"/>
                  </a:cubicBezTo>
                  <a:cubicBezTo>
                    <a:pt x="8" y="79"/>
                    <a:pt x="9" y="80"/>
                    <a:pt x="10" y="81"/>
                  </a:cubicBezTo>
                  <a:cubicBezTo>
                    <a:pt x="10" y="81"/>
                    <a:pt x="11" y="82"/>
                    <a:pt x="11" y="82"/>
                  </a:cubicBezTo>
                  <a:cubicBezTo>
                    <a:pt x="11" y="83"/>
                    <a:pt x="11" y="84"/>
                    <a:pt x="11" y="85"/>
                  </a:cubicBezTo>
                  <a:cubicBezTo>
                    <a:pt x="11" y="85"/>
                    <a:pt x="12" y="86"/>
                    <a:pt x="12" y="87"/>
                  </a:cubicBezTo>
                  <a:cubicBezTo>
                    <a:pt x="13" y="87"/>
                    <a:pt x="14" y="88"/>
                    <a:pt x="14" y="88"/>
                  </a:cubicBezTo>
                  <a:cubicBezTo>
                    <a:pt x="15" y="88"/>
                    <a:pt x="16" y="88"/>
                    <a:pt x="16" y="88"/>
                  </a:cubicBezTo>
                  <a:cubicBezTo>
                    <a:pt x="17" y="88"/>
                    <a:pt x="18" y="87"/>
                    <a:pt x="18" y="86"/>
                  </a:cubicBezTo>
                  <a:cubicBezTo>
                    <a:pt x="18" y="86"/>
                    <a:pt x="19" y="85"/>
                    <a:pt x="19" y="85"/>
                  </a:cubicBezTo>
                  <a:cubicBezTo>
                    <a:pt x="18" y="84"/>
                    <a:pt x="17" y="86"/>
                    <a:pt x="16" y="86"/>
                  </a:cubicBezTo>
                  <a:cubicBezTo>
                    <a:pt x="16" y="86"/>
                    <a:pt x="15" y="86"/>
                    <a:pt x="14" y="86"/>
                  </a:cubicBezTo>
                  <a:cubicBezTo>
                    <a:pt x="14" y="86"/>
                    <a:pt x="13" y="84"/>
                    <a:pt x="13" y="84"/>
                  </a:cubicBezTo>
                  <a:cubicBezTo>
                    <a:pt x="13" y="83"/>
                    <a:pt x="13" y="82"/>
                    <a:pt x="13" y="81"/>
                  </a:cubicBezTo>
                  <a:cubicBezTo>
                    <a:pt x="13" y="81"/>
                    <a:pt x="12" y="80"/>
                    <a:pt x="11" y="80"/>
                  </a:cubicBezTo>
                  <a:cubicBezTo>
                    <a:pt x="11" y="79"/>
                    <a:pt x="10" y="78"/>
                    <a:pt x="10" y="77"/>
                  </a:cubicBezTo>
                  <a:cubicBezTo>
                    <a:pt x="9" y="77"/>
                    <a:pt x="8" y="75"/>
                    <a:pt x="8" y="74"/>
                  </a:cubicBezTo>
                  <a:cubicBezTo>
                    <a:pt x="8" y="73"/>
                    <a:pt x="8" y="72"/>
                    <a:pt x="9" y="71"/>
                  </a:cubicBezTo>
                  <a:cubicBezTo>
                    <a:pt x="9" y="71"/>
                    <a:pt x="9" y="70"/>
                    <a:pt x="10" y="70"/>
                  </a:cubicBezTo>
                  <a:cubicBezTo>
                    <a:pt x="11" y="69"/>
                    <a:pt x="12" y="69"/>
                    <a:pt x="13" y="69"/>
                  </a:cubicBezTo>
                  <a:cubicBezTo>
                    <a:pt x="14" y="69"/>
                    <a:pt x="15" y="67"/>
                    <a:pt x="16" y="67"/>
                  </a:cubicBezTo>
                  <a:cubicBezTo>
                    <a:pt x="16" y="67"/>
                    <a:pt x="17" y="67"/>
                    <a:pt x="18" y="67"/>
                  </a:cubicBezTo>
                  <a:cubicBezTo>
                    <a:pt x="19" y="67"/>
                    <a:pt x="20" y="69"/>
                    <a:pt x="20" y="69"/>
                  </a:cubicBezTo>
                  <a:cubicBezTo>
                    <a:pt x="21" y="69"/>
                    <a:pt x="22" y="69"/>
                    <a:pt x="22" y="69"/>
                  </a:cubicBezTo>
                  <a:cubicBezTo>
                    <a:pt x="23" y="68"/>
                    <a:pt x="23" y="67"/>
                    <a:pt x="23" y="67"/>
                  </a:cubicBezTo>
                  <a:cubicBezTo>
                    <a:pt x="24" y="66"/>
                    <a:pt x="23" y="64"/>
                    <a:pt x="23" y="63"/>
                  </a:cubicBezTo>
                  <a:cubicBezTo>
                    <a:pt x="23" y="63"/>
                    <a:pt x="24" y="62"/>
                    <a:pt x="24" y="62"/>
                  </a:cubicBezTo>
                  <a:cubicBezTo>
                    <a:pt x="24" y="62"/>
                    <a:pt x="26" y="61"/>
                    <a:pt x="26" y="61"/>
                  </a:cubicBezTo>
                  <a:cubicBezTo>
                    <a:pt x="26" y="60"/>
                    <a:pt x="25" y="59"/>
                    <a:pt x="25" y="59"/>
                  </a:cubicBezTo>
                  <a:cubicBezTo>
                    <a:pt x="25" y="58"/>
                    <a:pt x="24" y="58"/>
                    <a:pt x="23" y="57"/>
                  </a:cubicBezTo>
                  <a:cubicBezTo>
                    <a:pt x="23" y="57"/>
                    <a:pt x="23" y="55"/>
                    <a:pt x="23" y="54"/>
                  </a:cubicBezTo>
                  <a:cubicBezTo>
                    <a:pt x="24" y="54"/>
                    <a:pt x="24" y="52"/>
                    <a:pt x="25" y="52"/>
                  </a:cubicBezTo>
                  <a:cubicBezTo>
                    <a:pt x="25" y="51"/>
                    <a:pt x="26" y="51"/>
                    <a:pt x="27" y="50"/>
                  </a:cubicBezTo>
                  <a:cubicBezTo>
                    <a:pt x="27" y="49"/>
                    <a:pt x="27" y="48"/>
                    <a:pt x="27" y="47"/>
                  </a:cubicBezTo>
                  <a:cubicBezTo>
                    <a:pt x="27" y="46"/>
                    <a:pt x="26" y="44"/>
                    <a:pt x="26" y="44"/>
                  </a:cubicBezTo>
                  <a:cubicBezTo>
                    <a:pt x="26" y="43"/>
                    <a:pt x="27" y="41"/>
                    <a:pt x="26" y="41"/>
                  </a:cubicBezTo>
                  <a:cubicBezTo>
                    <a:pt x="26" y="40"/>
                    <a:pt x="26" y="40"/>
                    <a:pt x="25" y="40"/>
                  </a:cubicBezTo>
                  <a:cubicBezTo>
                    <a:pt x="25" y="40"/>
                    <a:pt x="25" y="42"/>
                    <a:pt x="25" y="43"/>
                  </a:cubicBezTo>
                  <a:cubicBezTo>
                    <a:pt x="25" y="44"/>
                    <a:pt x="25" y="45"/>
                    <a:pt x="25" y="45"/>
                  </a:cubicBezTo>
                  <a:cubicBezTo>
                    <a:pt x="25" y="46"/>
                    <a:pt x="25" y="47"/>
                    <a:pt x="24" y="48"/>
                  </a:cubicBezTo>
                  <a:cubicBezTo>
                    <a:pt x="24" y="48"/>
                    <a:pt x="24" y="49"/>
                    <a:pt x="24" y="49"/>
                  </a:cubicBezTo>
                  <a:cubicBezTo>
                    <a:pt x="23" y="50"/>
                    <a:pt x="21" y="50"/>
                    <a:pt x="21" y="50"/>
                  </a:cubicBezTo>
                  <a:cubicBezTo>
                    <a:pt x="20" y="50"/>
                    <a:pt x="20" y="51"/>
                    <a:pt x="19" y="52"/>
                  </a:cubicBezTo>
                  <a:cubicBezTo>
                    <a:pt x="19" y="52"/>
                    <a:pt x="18" y="51"/>
                    <a:pt x="18" y="51"/>
                  </a:cubicBezTo>
                  <a:cubicBezTo>
                    <a:pt x="17" y="50"/>
                    <a:pt x="17" y="49"/>
                    <a:pt x="17" y="48"/>
                  </a:cubicBezTo>
                  <a:cubicBezTo>
                    <a:pt x="17" y="47"/>
                    <a:pt x="16" y="46"/>
                    <a:pt x="16" y="45"/>
                  </a:cubicBezTo>
                  <a:cubicBezTo>
                    <a:pt x="16" y="44"/>
                    <a:pt x="17" y="42"/>
                    <a:pt x="17" y="41"/>
                  </a:cubicBezTo>
                  <a:cubicBezTo>
                    <a:pt x="18" y="40"/>
                    <a:pt x="18" y="39"/>
                    <a:pt x="18" y="38"/>
                  </a:cubicBezTo>
                  <a:cubicBezTo>
                    <a:pt x="19" y="37"/>
                    <a:pt x="21" y="35"/>
                    <a:pt x="22" y="34"/>
                  </a:cubicBezTo>
                  <a:cubicBezTo>
                    <a:pt x="23" y="33"/>
                    <a:pt x="24" y="31"/>
                    <a:pt x="25" y="31"/>
                  </a:cubicBezTo>
                  <a:cubicBezTo>
                    <a:pt x="26" y="30"/>
                    <a:pt x="27" y="30"/>
                    <a:pt x="27" y="29"/>
                  </a:cubicBezTo>
                  <a:cubicBezTo>
                    <a:pt x="28" y="29"/>
                    <a:pt x="28" y="27"/>
                    <a:pt x="28" y="26"/>
                  </a:cubicBezTo>
                  <a:cubicBezTo>
                    <a:pt x="29" y="25"/>
                    <a:pt x="29" y="24"/>
                    <a:pt x="29" y="23"/>
                  </a:cubicBezTo>
                  <a:cubicBezTo>
                    <a:pt x="30" y="23"/>
                    <a:pt x="30" y="22"/>
                    <a:pt x="30" y="22"/>
                  </a:cubicBezTo>
                  <a:cubicBezTo>
                    <a:pt x="30" y="21"/>
                    <a:pt x="30" y="21"/>
                    <a:pt x="30" y="21"/>
                  </a:cubicBezTo>
                  <a:cubicBezTo>
                    <a:pt x="29" y="20"/>
                    <a:pt x="28" y="21"/>
                    <a:pt x="27" y="21"/>
                  </a:cubicBezTo>
                  <a:cubicBezTo>
                    <a:pt x="27" y="21"/>
                    <a:pt x="26" y="20"/>
                    <a:pt x="26" y="19"/>
                  </a:cubicBezTo>
                  <a:cubicBezTo>
                    <a:pt x="26" y="18"/>
                    <a:pt x="26" y="17"/>
                    <a:pt x="25" y="17"/>
                  </a:cubicBezTo>
                  <a:cubicBezTo>
                    <a:pt x="25" y="16"/>
                    <a:pt x="26" y="15"/>
                    <a:pt x="26" y="14"/>
                  </a:cubicBezTo>
                  <a:cubicBezTo>
                    <a:pt x="26" y="14"/>
                    <a:pt x="25" y="13"/>
                    <a:pt x="25" y="13"/>
                  </a:cubicBezTo>
                  <a:cubicBezTo>
                    <a:pt x="26" y="13"/>
                    <a:pt x="28" y="13"/>
                    <a:pt x="29" y="13"/>
                  </a:cubicBezTo>
                  <a:cubicBezTo>
                    <a:pt x="29" y="12"/>
                    <a:pt x="30" y="12"/>
                    <a:pt x="31" y="12"/>
                  </a:cubicBezTo>
                  <a:cubicBezTo>
                    <a:pt x="31" y="11"/>
                    <a:pt x="30" y="10"/>
                    <a:pt x="30" y="9"/>
                  </a:cubicBezTo>
                  <a:cubicBezTo>
                    <a:pt x="30" y="8"/>
                    <a:pt x="30" y="7"/>
                    <a:pt x="31" y="7"/>
                  </a:cubicBezTo>
                  <a:cubicBezTo>
                    <a:pt x="31" y="7"/>
                    <a:pt x="32" y="6"/>
                    <a:pt x="33" y="6"/>
                  </a:cubicBezTo>
                  <a:cubicBezTo>
                    <a:pt x="33" y="6"/>
                    <a:pt x="34" y="6"/>
                    <a:pt x="35" y="6"/>
                  </a:cubicBezTo>
                  <a:cubicBezTo>
                    <a:pt x="35" y="7"/>
                    <a:pt x="36" y="8"/>
                    <a:pt x="36" y="8"/>
                  </a:cubicBezTo>
                  <a:cubicBezTo>
                    <a:pt x="37" y="9"/>
                    <a:pt x="38" y="9"/>
                    <a:pt x="38" y="10"/>
                  </a:cubicBezTo>
                  <a:cubicBezTo>
                    <a:pt x="39" y="10"/>
                    <a:pt x="40" y="10"/>
                    <a:pt x="40" y="10"/>
                  </a:cubicBezTo>
                  <a:cubicBezTo>
                    <a:pt x="41" y="11"/>
                    <a:pt x="42" y="12"/>
                    <a:pt x="42" y="12"/>
                  </a:cubicBezTo>
                  <a:cubicBezTo>
                    <a:pt x="43" y="12"/>
                    <a:pt x="44" y="12"/>
                    <a:pt x="45" y="12"/>
                  </a:cubicBezTo>
                  <a:cubicBezTo>
                    <a:pt x="46" y="11"/>
                    <a:pt x="48" y="11"/>
                    <a:pt x="48" y="12"/>
                  </a:cubicBezTo>
                  <a:cubicBezTo>
                    <a:pt x="49" y="12"/>
                    <a:pt x="50" y="13"/>
                    <a:pt x="50" y="13"/>
                  </a:cubicBezTo>
                  <a:cubicBezTo>
                    <a:pt x="50" y="13"/>
                    <a:pt x="50" y="12"/>
                    <a:pt x="51" y="12"/>
                  </a:cubicBezTo>
                  <a:cubicBezTo>
                    <a:pt x="51" y="12"/>
                    <a:pt x="50" y="11"/>
                    <a:pt x="51" y="11"/>
                  </a:cubicBezTo>
                  <a:cubicBezTo>
                    <a:pt x="51" y="10"/>
                    <a:pt x="51" y="10"/>
                    <a:pt x="51" y="9"/>
                  </a:cubicBezTo>
                  <a:cubicBezTo>
                    <a:pt x="51" y="9"/>
                    <a:pt x="52" y="8"/>
                    <a:pt x="52" y="8"/>
                  </a:cubicBezTo>
                  <a:cubicBezTo>
                    <a:pt x="53" y="7"/>
                    <a:pt x="53" y="6"/>
                    <a:pt x="53" y="6"/>
                  </a:cubicBezTo>
                  <a:cubicBezTo>
                    <a:pt x="53" y="5"/>
                    <a:pt x="54" y="4"/>
                    <a:pt x="55" y="4"/>
                  </a:cubicBezTo>
                  <a:cubicBezTo>
                    <a:pt x="56" y="4"/>
                    <a:pt x="58" y="5"/>
                    <a:pt x="59" y="6"/>
                  </a:cubicBezTo>
                  <a:cubicBezTo>
                    <a:pt x="60" y="6"/>
                    <a:pt x="62" y="6"/>
                    <a:pt x="63" y="6"/>
                  </a:cubicBezTo>
                  <a:cubicBezTo>
                    <a:pt x="64" y="5"/>
                    <a:pt x="65" y="5"/>
                    <a:pt x="66" y="4"/>
                  </a:cubicBezTo>
                  <a:cubicBezTo>
                    <a:pt x="66" y="4"/>
                    <a:pt x="67" y="3"/>
                    <a:pt x="67" y="2"/>
                  </a:cubicBezTo>
                  <a:cubicBezTo>
                    <a:pt x="68" y="2"/>
                    <a:pt x="69" y="2"/>
                    <a:pt x="69" y="2"/>
                  </a:cubicBezTo>
                  <a:cubicBezTo>
                    <a:pt x="70" y="2"/>
                    <a:pt x="71" y="3"/>
                    <a:pt x="71" y="3"/>
                  </a:cubicBezTo>
                  <a:cubicBezTo>
                    <a:pt x="72" y="2"/>
                    <a:pt x="73" y="2"/>
                    <a:pt x="73" y="1"/>
                  </a:cubicBezTo>
                  <a:cubicBezTo>
                    <a:pt x="74" y="1"/>
                    <a:pt x="74" y="0"/>
                    <a:pt x="75" y="0"/>
                  </a:cubicBezTo>
                  <a:cubicBezTo>
                    <a:pt x="75" y="0"/>
                    <a:pt x="76" y="0"/>
                    <a:pt x="77" y="0"/>
                  </a:cubicBezTo>
                  <a:cubicBezTo>
                    <a:pt x="77" y="0"/>
                    <a:pt x="77" y="1"/>
                    <a:pt x="77" y="1"/>
                  </a:cubicBezTo>
                  <a:cubicBezTo>
                    <a:pt x="77" y="2"/>
                    <a:pt x="77" y="3"/>
                    <a:pt x="76"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51">
              <a:extLst>
                <a:ext uri="{FF2B5EF4-FFF2-40B4-BE49-F238E27FC236}">
                  <a16:creationId xmlns:a16="http://schemas.microsoft.com/office/drawing/2014/main" id="{905E7F6D-9B3A-4C08-9D6E-28C73C95489F}"/>
                </a:ext>
              </a:extLst>
            </p:cNvPr>
            <p:cNvSpPr>
              <a:spLocks/>
            </p:cNvSpPr>
            <p:nvPr/>
          </p:nvSpPr>
          <p:spPr bwMode="auto">
            <a:xfrm>
              <a:off x="6875374" y="4302365"/>
              <a:ext cx="44916" cy="57393"/>
            </a:xfrm>
            <a:custGeom>
              <a:avLst/>
              <a:gdLst/>
              <a:ahLst/>
              <a:cxnLst>
                <a:cxn ang="0">
                  <a:pos x="14" y="7"/>
                </a:cxn>
                <a:cxn ang="0">
                  <a:pos x="15" y="9"/>
                </a:cxn>
                <a:cxn ang="0">
                  <a:pos x="15" y="9"/>
                </a:cxn>
                <a:cxn ang="0">
                  <a:pos x="12" y="10"/>
                </a:cxn>
                <a:cxn ang="0">
                  <a:pos x="10" y="11"/>
                </a:cxn>
                <a:cxn ang="0">
                  <a:pos x="7" y="12"/>
                </a:cxn>
                <a:cxn ang="0">
                  <a:pos x="6" y="14"/>
                </a:cxn>
                <a:cxn ang="0">
                  <a:pos x="4" y="16"/>
                </a:cxn>
                <a:cxn ang="0">
                  <a:pos x="4" y="19"/>
                </a:cxn>
                <a:cxn ang="0">
                  <a:pos x="2" y="20"/>
                </a:cxn>
                <a:cxn ang="0">
                  <a:pos x="0" y="18"/>
                </a:cxn>
                <a:cxn ang="0">
                  <a:pos x="0" y="18"/>
                </a:cxn>
                <a:cxn ang="0">
                  <a:pos x="0" y="15"/>
                </a:cxn>
                <a:cxn ang="0">
                  <a:pos x="2" y="14"/>
                </a:cxn>
                <a:cxn ang="0">
                  <a:pos x="4" y="13"/>
                </a:cxn>
                <a:cxn ang="0">
                  <a:pos x="5" y="10"/>
                </a:cxn>
                <a:cxn ang="0">
                  <a:pos x="6" y="6"/>
                </a:cxn>
                <a:cxn ang="0">
                  <a:pos x="8" y="4"/>
                </a:cxn>
                <a:cxn ang="0">
                  <a:pos x="9" y="2"/>
                </a:cxn>
                <a:cxn ang="0">
                  <a:pos x="11" y="1"/>
                </a:cxn>
                <a:cxn ang="0">
                  <a:pos x="13" y="1"/>
                </a:cxn>
                <a:cxn ang="0">
                  <a:pos x="13" y="1"/>
                </a:cxn>
                <a:cxn ang="0">
                  <a:pos x="14" y="3"/>
                </a:cxn>
                <a:cxn ang="0">
                  <a:pos x="14" y="6"/>
                </a:cxn>
                <a:cxn ang="0">
                  <a:pos x="14" y="7"/>
                </a:cxn>
              </a:cxnLst>
              <a:rect l="0" t="0" r="r" b="b"/>
              <a:pathLst>
                <a:path w="15" h="20">
                  <a:moveTo>
                    <a:pt x="14" y="7"/>
                  </a:moveTo>
                  <a:cubicBezTo>
                    <a:pt x="14" y="8"/>
                    <a:pt x="15" y="8"/>
                    <a:pt x="15" y="9"/>
                  </a:cubicBezTo>
                  <a:cubicBezTo>
                    <a:pt x="15" y="9"/>
                    <a:pt x="15" y="9"/>
                    <a:pt x="15" y="9"/>
                  </a:cubicBezTo>
                  <a:cubicBezTo>
                    <a:pt x="14" y="9"/>
                    <a:pt x="13" y="10"/>
                    <a:pt x="12" y="10"/>
                  </a:cubicBezTo>
                  <a:cubicBezTo>
                    <a:pt x="12" y="10"/>
                    <a:pt x="11" y="11"/>
                    <a:pt x="10" y="11"/>
                  </a:cubicBezTo>
                  <a:cubicBezTo>
                    <a:pt x="9" y="12"/>
                    <a:pt x="8" y="12"/>
                    <a:pt x="7" y="12"/>
                  </a:cubicBezTo>
                  <a:cubicBezTo>
                    <a:pt x="7" y="13"/>
                    <a:pt x="6" y="13"/>
                    <a:pt x="6" y="14"/>
                  </a:cubicBezTo>
                  <a:cubicBezTo>
                    <a:pt x="5" y="14"/>
                    <a:pt x="5" y="15"/>
                    <a:pt x="4" y="16"/>
                  </a:cubicBezTo>
                  <a:cubicBezTo>
                    <a:pt x="4" y="16"/>
                    <a:pt x="4" y="18"/>
                    <a:pt x="4" y="19"/>
                  </a:cubicBezTo>
                  <a:cubicBezTo>
                    <a:pt x="4" y="19"/>
                    <a:pt x="3" y="20"/>
                    <a:pt x="2" y="20"/>
                  </a:cubicBezTo>
                  <a:cubicBezTo>
                    <a:pt x="2" y="20"/>
                    <a:pt x="1" y="18"/>
                    <a:pt x="0" y="18"/>
                  </a:cubicBezTo>
                  <a:cubicBezTo>
                    <a:pt x="0" y="18"/>
                    <a:pt x="0" y="18"/>
                    <a:pt x="0" y="18"/>
                  </a:cubicBezTo>
                  <a:cubicBezTo>
                    <a:pt x="0" y="17"/>
                    <a:pt x="0" y="16"/>
                    <a:pt x="0" y="15"/>
                  </a:cubicBezTo>
                  <a:cubicBezTo>
                    <a:pt x="0" y="14"/>
                    <a:pt x="2" y="14"/>
                    <a:pt x="2" y="14"/>
                  </a:cubicBezTo>
                  <a:cubicBezTo>
                    <a:pt x="3" y="13"/>
                    <a:pt x="3" y="13"/>
                    <a:pt x="4" y="13"/>
                  </a:cubicBezTo>
                  <a:cubicBezTo>
                    <a:pt x="4" y="12"/>
                    <a:pt x="5" y="11"/>
                    <a:pt x="5" y="10"/>
                  </a:cubicBezTo>
                  <a:cubicBezTo>
                    <a:pt x="5" y="9"/>
                    <a:pt x="5" y="7"/>
                    <a:pt x="6" y="6"/>
                  </a:cubicBezTo>
                  <a:cubicBezTo>
                    <a:pt x="6" y="5"/>
                    <a:pt x="7" y="5"/>
                    <a:pt x="8" y="4"/>
                  </a:cubicBezTo>
                  <a:cubicBezTo>
                    <a:pt x="8" y="4"/>
                    <a:pt x="9" y="3"/>
                    <a:pt x="9" y="2"/>
                  </a:cubicBezTo>
                  <a:cubicBezTo>
                    <a:pt x="10" y="2"/>
                    <a:pt x="10" y="1"/>
                    <a:pt x="11" y="1"/>
                  </a:cubicBezTo>
                  <a:cubicBezTo>
                    <a:pt x="11" y="0"/>
                    <a:pt x="12" y="0"/>
                    <a:pt x="13" y="1"/>
                  </a:cubicBezTo>
                  <a:cubicBezTo>
                    <a:pt x="13" y="1"/>
                    <a:pt x="13" y="1"/>
                    <a:pt x="13" y="1"/>
                  </a:cubicBezTo>
                  <a:cubicBezTo>
                    <a:pt x="13" y="1"/>
                    <a:pt x="14" y="3"/>
                    <a:pt x="14" y="3"/>
                  </a:cubicBezTo>
                  <a:cubicBezTo>
                    <a:pt x="14" y="4"/>
                    <a:pt x="14" y="5"/>
                    <a:pt x="14" y="6"/>
                  </a:cubicBezTo>
                  <a:cubicBezTo>
                    <a:pt x="14" y="6"/>
                    <a:pt x="14" y="7"/>
                    <a:pt x="14"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52">
              <a:extLst>
                <a:ext uri="{FF2B5EF4-FFF2-40B4-BE49-F238E27FC236}">
                  <a16:creationId xmlns:a16="http://schemas.microsoft.com/office/drawing/2014/main" id="{D5DC64FC-AB50-473C-9150-8E09EF9CFB35}"/>
                </a:ext>
              </a:extLst>
            </p:cNvPr>
            <p:cNvSpPr>
              <a:spLocks/>
            </p:cNvSpPr>
            <p:nvPr/>
          </p:nvSpPr>
          <p:spPr bwMode="auto">
            <a:xfrm>
              <a:off x="6897833" y="4334805"/>
              <a:ext cx="62384" cy="34935"/>
            </a:xfrm>
            <a:custGeom>
              <a:avLst/>
              <a:gdLst/>
              <a:ahLst/>
              <a:cxnLst>
                <a:cxn ang="0">
                  <a:pos x="21" y="8"/>
                </a:cxn>
                <a:cxn ang="0">
                  <a:pos x="19" y="9"/>
                </a:cxn>
                <a:cxn ang="0">
                  <a:pos x="16" y="11"/>
                </a:cxn>
                <a:cxn ang="0">
                  <a:pos x="13" y="12"/>
                </a:cxn>
                <a:cxn ang="0">
                  <a:pos x="8" y="12"/>
                </a:cxn>
                <a:cxn ang="0">
                  <a:pos x="5" y="12"/>
                </a:cxn>
                <a:cxn ang="0">
                  <a:pos x="0" y="11"/>
                </a:cxn>
                <a:cxn ang="0">
                  <a:pos x="0" y="9"/>
                </a:cxn>
                <a:cxn ang="0">
                  <a:pos x="1" y="6"/>
                </a:cxn>
                <a:cxn ang="0">
                  <a:pos x="2" y="3"/>
                </a:cxn>
                <a:cxn ang="0">
                  <a:pos x="5" y="2"/>
                </a:cxn>
                <a:cxn ang="0">
                  <a:pos x="8" y="0"/>
                </a:cxn>
                <a:cxn ang="0">
                  <a:pos x="10" y="0"/>
                </a:cxn>
                <a:cxn ang="0">
                  <a:pos x="11" y="1"/>
                </a:cxn>
                <a:cxn ang="0">
                  <a:pos x="14" y="1"/>
                </a:cxn>
                <a:cxn ang="0">
                  <a:pos x="16" y="2"/>
                </a:cxn>
                <a:cxn ang="0">
                  <a:pos x="18" y="2"/>
                </a:cxn>
                <a:cxn ang="0">
                  <a:pos x="19" y="3"/>
                </a:cxn>
                <a:cxn ang="0">
                  <a:pos x="20" y="7"/>
                </a:cxn>
                <a:cxn ang="0">
                  <a:pos x="21" y="8"/>
                </a:cxn>
              </a:cxnLst>
              <a:rect l="0" t="0" r="r" b="b"/>
              <a:pathLst>
                <a:path w="21" h="12">
                  <a:moveTo>
                    <a:pt x="21" y="8"/>
                  </a:moveTo>
                  <a:cubicBezTo>
                    <a:pt x="20" y="8"/>
                    <a:pt x="20" y="9"/>
                    <a:pt x="19" y="9"/>
                  </a:cubicBezTo>
                  <a:cubicBezTo>
                    <a:pt x="19" y="10"/>
                    <a:pt x="17" y="11"/>
                    <a:pt x="16" y="11"/>
                  </a:cubicBezTo>
                  <a:cubicBezTo>
                    <a:pt x="15" y="11"/>
                    <a:pt x="14" y="12"/>
                    <a:pt x="13" y="12"/>
                  </a:cubicBezTo>
                  <a:cubicBezTo>
                    <a:pt x="12" y="12"/>
                    <a:pt x="10" y="12"/>
                    <a:pt x="8" y="12"/>
                  </a:cubicBezTo>
                  <a:cubicBezTo>
                    <a:pt x="8" y="12"/>
                    <a:pt x="6" y="12"/>
                    <a:pt x="5" y="12"/>
                  </a:cubicBezTo>
                  <a:cubicBezTo>
                    <a:pt x="4" y="11"/>
                    <a:pt x="1" y="11"/>
                    <a:pt x="0" y="11"/>
                  </a:cubicBezTo>
                  <a:cubicBezTo>
                    <a:pt x="0" y="10"/>
                    <a:pt x="0" y="10"/>
                    <a:pt x="0" y="9"/>
                  </a:cubicBezTo>
                  <a:cubicBezTo>
                    <a:pt x="1" y="8"/>
                    <a:pt x="0" y="6"/>
                    <a:pt x="1" y="6"/>
                  </a:cubicBezTo>
                  <a:cubicBezTo>
                    <a:pt x="1" y="5"/>
                    <a:pt x="2" y="3"/>
                    <a:pt x="2" y="3"/>
                  </a:cubicBezTo>
                  <a:cubicBezTo>
                    <a:pt x="3" y="2"/>
                    <a:pt x="4" y="2"/>
                    <a:pt x="5" y="2"/>
                  </a:cubicBezTo>
                  <a:cubicBezTo>
                    <a:pt x="6" y="1"/>
                    <a:pt x="7" y="0"/>
                    <a:pt x="8" y="0"/>
                  </a:cubicBezTo>
                  <a:cubicBezTo>
                    <a:pt x="9" y="0"/>
                    <a:pt x="9" y="0"/>
                    <a:pt x="10" y="0"/>
                  </a:cubicBezTo>
                  <a:cubicBezTo>
                    <a:pt x="10" y="0"/>
                    <a:pt x="10" y="1"/>
                    <a:pt x="11" y="1"/>
                  </a:cubicBezTo>
                  <a:cubicBezTo>
                    <a:pt x="11" y="1"/>
                    <a:pt x="13" y="0"/>
                    <a:pt x="14" y="1"/>
                  </a:cubicBezTo>
                  <a:cubicBezTo>
                    <a:pt x="14" y="1"/>
                    <a:pt x="15" y="2"/>
                    <a:pt x="16" y="2"/>
                  </a:cubicBezTo>
                  <a:cubicBezTo>
                    <a:pt x="16" y="2"/>
                    <a:pt x="17" y="2"/>
                    <a:pt x="18" y="2"/>
                  </a:cubicBezTo>
                  <a:cubicBezTo>
                    <a:pt x="18" y="2"/>
                    <a:pt x="19" y="3"/>
                    <a:pt x="19" y="3"/>
                  </a:cubicBezTo>
                  <a:cubicBezTo>
                    <a:pt x="20" y="4"/>
                    <a:pt x="20" y="6"/>
                    <a:pt x="20" y="7"/>
                  </a:cubicBezTo>
                  <a:cubicBezTo>
                    <a:pt x="20" y="7"/>
                    <a:pt x="21" y="7"/>
                    <a:pt x="21"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53">
              <a:extLst>
                <a:ext uri="{FF2B5EF4-FFF2-40B4-BE49-F238E27FC236}">
                  <a16:creationId xmlns:a16="http://schemas.microsoft.com/office/drawing/2014/main" id="{B8815D37-32A4-4C9A-A440-95BC02CC2615}"/>
                </a:ext>
              </a:extLst>
            </p:cNvPr>
            <p:cNvSpPr>
              <a:spLocks/>
            </p:cNvSpPr>
            <p:nvPr/>
          </p:nvSpPr>
          <p:spPr bwMode="auto">
            <a:xfrm>
              <a:off x="6915300" y="4249964"/>
              <a:ext cx="117281" cy="107300"/>
            </a:xfrm>
            <a:custGeom>
              <a:avLst/>
              <a:gdLst/>
              <a:ahLst/>
              <a:cxnLst>
                <a:cxn ang="0">
                  <a:pos x="40" y="18"/>
                </a:cxn>
                <a:cxn ang="0">
                  <a:pos x="40" y="20"/>
                </a:cxn>
                <a:cxn ang="0">
                  <a:pos x="37" y="23"/>
                </a:cxn>
                <a:cxn ang="0">
                  <a:pos x="35" y="25"/>
                </a:cxn>
                <a:cxn ang="0">
                  <a:pos x="32" y="26"/>
                </a:cxn>
                <a:cxn ang="0">
                  <a:pos x="28" y="27"/>
                </a:cxn>
                <a:cxn ang="0">
                  <a:pos x="26" y="28"/>
                </a:cxn>
                <a:cxn ang="0">
                  <a:pos x="24" y="31"/>
                </a:cxn>
                <a:cxn ang="0">
                  <a:pos x="23" y="33"/>
                </a:cxn>
                <a:cxn ang="0">
                  <a:pos x="21" y="35"/>
                </a:cxn>
                <a:cxn ang="0">
                  <a:pos x="18" y="36"/>
                </a:cxn>
                <a:cxn ang="0">
                  <a:pos x="15" y="36"/>
                </a:cxn>
                <a:cxn ang="0">
                  <a:pos x="15" y="36"/>
                </a:cxn>
                <a:cxn ang="0">
                  <a:pos x="14" y="35"/>
                </a:cxn>
                <a:cxn ang="0">
                  <a:pos x="13" y="31"/>
                </a:cxn>
                <a:cxn ang="0">
                  <a:pos x="12" y="30"/>
                </a:cxn>
                <a:cxn ang="0">
                  <a:pos x="10" y="30"/>
                </a:cxn>
                <a:cxn ang="0">
                  <a:pos x="8" y="29"/>
                </a:cxn>
                <a:cxn ang="0">
                  <a:pos x="5" y="29"/>
                </a:cxn>
                <a:cxn ang="0">
                  <a:pos x="4" y="28"/>
                </a:cxn>
                <a:cxn ang="0">
                  <a:pos x="5" y="28"/>
                </a:cxn>
                <a:cxn ang="0">
                  <a:pos x="7" y="27"/>
                </a:cxn>
                <a:cxn ang="0">
                  <a:pos x="7" y="25"/>
                </a:cxn>
                <a:cxn ang="0">
                  <a:pos x="8" y="24"/>
                </a:cxn>
                <a:cxn ang="0">
                  <a:pos x="8" y="23"/>
                </a:cxn>
                <a:cxn ang="0">
                  <a:pos x="6" y="23"/>
                </a:cxn>
                <a:cxn ang="0">
                  <a:pos x="4" y="25"/>
                </a:cxn>
                <a:cxn ang="0">
                  <a:pos x="2" y="26"/>
                </a:cxn>
                <a:cxn ang="0">
                  <a:pos x="1" y="24"/>
                </a:cxn>
                <a:cxn ang="0">
                  <a:pos x="1" y="23"/>
                </a:cxn>
                <a:cxn ang="0">
                  <a:pos x="1" y="20"/>
                </a:cxn>
                <a:cxn ang="0">
                  <a:pos x="0" y="18"/>
                </a:cxn>
                <a:cxn ang="0">
                  <a:pos x="0" y="18"/>
                </a:cxn>
                <a:cxn ang="0">
                  <a:pos x="0" y="18"/>
                </a:cxn>
                <a:cxn ang="0">
                  <a:pos x="5" y="18"/>
                </a:cxn>
                <a:cxn ang="0">
                  <a:pos x="6" y="16"/>
                </a:cxn>
                <a:cxn ang="0">
                  <a:pos x="6" y="13"/>
                </a:cxn>
                <a:cxn ang="0">
                  <a:pos x="8" y="12"/>
                </a:cxn>
                <a:cxn ang="0">
                  <a:pos x="8" y="8"/>
                </a:cxn>
                <a:cxn ang="0">
                  <a:pos x="12" y="8"/>
                </a:cxn>
                <a:cxn ang="0">
                  <a:pos x="15" y="7"/>
                </a:cxn>
                <a:cxn ang="0">
                  <a:pos x="17" y="6"/>
                </a:cxn>
                <a:cxn ang="0">
                  <a:pos x="19" y="5"/>
                </a:cxn>
                <a:cxn ang="0">
                  <a:pos x="19" y="2"/>
                </a:cxn>
                <a:cxn ang="0">
                  <a:pos x="20" y="2"/>
                </a:cxn>
                <a:cxn ang="0">
                  <a:pos x="22" y="0"/>
                </a:cxn>
                <a:cxn ang="0">
                  <a:pos x="26" y="1"/>
                </a:cxn>
                <a:cxn ang="0">
                  <a:pos x="29" y="4"/>
                </a:cxn>
                <a:cxn ang="0">
                  <a:pos x="30" y="6"/>
                </a:cxn>
                <a:cxn ang="0">
                  <a:pos x="32" y="9"/>
                </a:cxn>
                <a:cxn ang="0">
                  <a:pos x="34" y="12"/>
                </a:cxn>
                <a:cxn ang="0">
                  <a:pos x="34" y="15"/>
                </a:cxn>
                <a:cxn ang="0">
                  <a:pos x="37" y="17"/>
                </a:cxn>
                <a:cxn ang="0">
                  <a:pos x="40" y="18"/>
                </a:cxn>
              </a:cxnLst>
              <a:rect l="0" t="0" r="r" b="b"/>
              <a:pathLst>
                <a:path w="40" h="36">
                  <a:moveTo>
                    <a:pt x="40" y="18"/>
                  </a:moveTo>
                  <a:cubicBezTo>
                    <a:pt x="40" y="18"/>
                    <a:pt x="40" y="19"/>
                    <a:pt x="40" y="20"/>
                  </a:cubicBezTo>
                  <a:cubicBezTo>
                    <a:pt x="40" y="21"/>
                    <a:pt x="38" y="22"/>
                    <a:pt x="37" y="23"/>
                  </a:cubicBezTo>
                  <a:cubicBezTo>
                    <a:pt x="37" y="24"/>
                    <a:pt x="36" y="25"/>
                    <a:pt x="35" y="25"/>
                  </a:cubicBezTo>
                  <a:cubicBezTo>
                    <a:pt x="35" y="26"/>
                    <a:pt x="33" y="26"/>
                    <a:pt x="32" y="26"/>
                  </a:cubicBezTo>
                  <a:cubicBezTo>
                    <a:pt x="31" y="27"/>
                    <a:pt x="29" y="26"/>
                    <a:pt x="28" y="27"/>
                  </a:cubicBezTo>
                  <a:cubicBezTo>
                    <a:pt x="27" y="27"/>
                    <a:pt x="26" y="28"/>
                    <a:pt x="26" y="28"/>
                  </a:cubicBezTo>
                  <a:cubicBezTo>
                    <a:pt x="25" y="29"/>
                    <a:pt x="24" y="30"/>
                    <a:pt x="24" y="31"/>
                  </a:cubicBezTo>
                  <a:cubicBezTo>
                    <a:pt x="24" y="31"/>
                    <a:pt x="24" y="32"/>
                    <a:pt x="23" y="33"/>
                  </a:cubicBezTo>
                  <a:cubicBezTo>
                    <a:pt x="23" y="33"/>
                    <a:pt x="22" y="35"/>
                    <a:pt x="21" y="35"/>
                  </a:cubicBezTo>
                  <a:cubicBezTo>
                    <a:pt x="21" y="35"/>
                    <a:pt x="19" y="35"/>
                    <a:pt x="18" y="36"/>
                  </a:cubicBezTo>
                  <a:cubicBezTo>
                    <a:pt x="18" y="36"/>
                    <a:pt x="16" y="35"/>
                    <a:pt x="15" y="36"/>
                  </a:cubicBezTo>
                  <a:cubicBezTo>
                    <a:pt x="15" y="36"/>
                    <a:pt x="15" y="36"/>
                    <a:pt x="15" y="36"/>
                  </a:cubicBezTo>
                  <a:cubicBezTo>
                    <a:pt x="15" y="35"/>
                    <a:pt x="14" y="35"/>
                    <a:pt x="14" y="35"/>
                  </a:cubicBezTo>
                  <a:cubicBezTo>
                    <a:pt x="14" y="34"/>
                    <a:pt x="14" y="32"/>
                    <a:pt x="13" y="31"/>
                  </a:cubicBezTo>
                  <a:cubicBezTo>
                    <a:pt x="13" y="31"/>
                    <a:pt x="12" y="30"/>
                    <a:pt x="12" y="30"/>
                  </a:cubicBezTo>
                  <a:cubicBezTo>
                    <a:pt x="11" y="30"/>
                    <a:pt x="10" y="30"/>
                    <a:pt x="10" y="30"/>
                  </a:cubicBezTo>
                  <a:cubicBezTo>
                    <a:pt x="9" y="30"/>
                    <a:pt x="8" y="29"/>
                    <a:pt x="8" y="29"/>
                  </a:cubicBezTo>
                  <a:cubicBezTo>
                    <a:pt x="7" y="28"/>
                    <a:pt x="5" y="29"/>
                    <a:pt x="5" y="29"/>
                  </a:cubicBezTo>
                  <a:cubicBezTo>
                    <a:pt x="4" y="29"/>
                    <a:pt x="4" y="28"/>
                    <a:pt x="4" y="28"/>
                  </a:cubicBezTo>
                  <a:cubicBezTo>
                    <a:pt x="4" y="28"/>
                    <a:pt x="5" y="28"/>
                    <a:pt x="5" y="28"/>
                  </a:cubicBezTo>
                  <a:cubicBezTo>
                    <a:pt x="6" y="28"/>
                    <a:pt x="7" y="27"/>
                    <a:pt x="7" y="27"/>
                  </a:cubicBezTo>
                  <a:cubicBezTo>
                    <a:pt x="7" y="27"/>
                    <a:pt x="7" y="25"/>
                    <a:pt x="7" y="25"/>
                  </a:cubicBezTo>
                  <a:cubicBezTo>
                    <a:pt x="8" y="25"/>
                    <a:pt x="8" y="24"/>
                    <a:pt x="8" y="24"/>
                  </a:cubicBezTo>
                  <a:cubicBezTo>
                    <a:pt x="8" y="24"/>
                    <a:pt x="8" y="23"/>
                    <a:pt x="8" y="23"/>
                  </a:cubicBezTo>
                  <a:cubicBezTo>
                    <a:pt x="8" y="22"/>
                    <a:pt x="7" y="23"/>
                    <a:pt x="6" y="23"/>
                  </a:cubicBezTo>
                  <a:cubicBezTo>
                    <a:pt x="6" y="24"/>
                    <a:pt x="5" y="25"/>
                    <a:pt x="4" y="25"/>
                  </a:cubicBezTo>
                  <a:cubicBezTo>
                    <a:pt x="4" y="25"/>
                    <a:pt x="3" y="26"/>
                    <a:pt x="2" y="26"/>
                  </a:cubicBezTo>
                  <a:cubicBezTo>
                    <a:pt x="2" y="25"/>
                    <a:pt x="1" y="25"/>
                    <a:pt x="1" y="24"/>
                  </a:cubicBezTo>
                  <a:cubicBezTo>
                    <a:pt x="1" y="24"/>
                    <a:pt x="1" y="23"/>
                    <a:pt x="1" y="23"/>
                  </a:cubicBezTo>
                  <a:cubicBezTo>
                    <a:pt x="1" y="22"/>
                    <a:pt x="1" y="21"/>
                    <a:pt x="1" y="20"/>
                  </a:cubicBezTo>
                  <a:cubicBezTo>
                    <a:pt x="1" y="20"/>
                    <a:pt x="0" y="18"/>
                    <a:pt x="0" y="18"/>
                  </a:cubicBezTo>
                  <a:cubicBezTo>
                    <a:pt x="0" y="18"/>
                    <a:pt x="0" y="18"/>
                    <a:pt x="0" y="18"/>
                  </a:cubicBezTo>
                  <a:cubicBezTo>
                    <a:pt x="0" y="18"/>
                    <a:pt x="0" y="18"/>
                    <a:pt x="0" y="18"/>
                  </a:cubicBezTo>
                  <a:cubicBezTo>
                    <a:pt x="2" y="18"/>
                    <a:pt x="4" y="18"/>
                    <a:pt x="5" y="18"/>
                  </a:cubicBezTo>
                  <a:cubicBezTo>
                    <a:pt x="6" y="17"/>
                    <a:pt x="6" y="16"/>
                    <a:pt x="6" y="16"/>
                  </a:cubicBezTo>
                  <a:cubicBezTo>
                    <a:pt x="6" y="15"/>
                    <a:pt x="6" y="14"/>
                    <a:pt x="6" y="13"/>
                  </a:cubicBezTo>
                  <a:cubicBezTo>
                    <a:pt x="7" y="13"/>
                    <a:pt x="8" y="12"/>
                    <a:pt x="8" y="12"/>
                  </a:cubicBezTo>
                  <a:cubicBezTo>
                    <a:pt x="8" y="11"/>
                    <a:pt x="7" y="9"/>
                    <a:pt x="8" y="8"/>
                  </a:cubicBezTo>
                  <a:cubicBezTo>
                    <a:pt x="9" y="8"/>
                    <a:pt x="11" y="9"/>
                    <a:pt x="12" y="8"/>
                  </a:cubicBezTo>
                  <a:cubicBezTo>
                    <a:pt x="13" y="8"/>
                    <a:pt x="14" y="8"/>
                    <a:pt x="15" y="7"/>
                  </a:cubicBezTo>
                  <a:cubicBezTo>
                    <a:pt x="16" y="7"/>
                    <a:pt x="17" y="7"/>
                    <a:pt x="17" y="6"/>
                  </a:cubicBezTo>
                  <a:cubicBezTo>
                    <a:pt x="17" y="6"/>
                    <a:pt x="18" y="5"/>
                    <a:pt x="19" y="5"/>
                  </a:cubicBezTo>
                  <a:cubicBezTo>
                    <a:pt x="19" y="4"/>
                    <a:pt x="19" y="3"/>
                    <a:pt x="19" y="2"/>
                  </a:cubicBezTo>
                  <a:cubicBezTo>
                    <a:pt x="19" y="2"/>
                    <a:pt x="20" y="2"/>
                    <a:pt x="20" y="2"/>
                  </a:cubicBezTo>
                  <a:cubicBezTo>
                    <a:pt x="21" y="2"/>
                    <a:pt x="21" y="0"/>
                    <a:pt x="22" y="0"/>
                  </a:cubicBezTo>
                  <a:cubicBezTo>
                    <a:pt x="23" y="0"/>
                    <a:pt x="25" y="0"/>
                    <a:pt x="26" y="1"/>
                  </a:cubicBezTo>
                  <a:cubicBezTo>
                    <a:pt x="27" y="1"/>
                    <a:pt x="28" y="3"/>
                    <a:pt x="29" y="4"/>
                  </a:cubicBezTo>
                  <a:cubicBezTo>
                    <a:pt x="29" y="4"/>
                    <a:pt x="29" y="6"/>
                    <a:pt x="30" y="6"/>
                  </a:cubicBezTo>
                  <a:cubicBezTo>
                    <a:pt x="30" y="7"/>
                    <a:pt x="31" y="8"/>
                    <a:pt x="32" y="9"/>
                  </a:cubicBezTo>
                  <a:cubicBezTo>
                    <a:pt x="32" y="9"/>
                    <a:pt x="34" y="11"/>
                    <a:pt x="34" y="12"/>
                  </a:cubicBezTo>
                  <a:cubicBezTo>
                    <a:pt x="34" y="13"/>
                    <a:pt x="33" y="15"/>
                    <a:pt x="34" y="15"/>
                  </a:cubicBezTo>
                  <a:cubicBezTo>
                    <a:pt x="34" y="16"/>
                    <a:pt x="36" y="17"/>
                    <a:pt x="37" y="17"/>
                  </a:cubicBezTo>
                  <a:cubicBezTo>
                    <a:pt x="38" y="17"/>
                    <a:pt x="39" y="17"/>
                    <a:pt x="40"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8" name="Freeform 54">
              <a:extLst>
                <a:ext uri="{FF2B5EF4-FFF2-40B4-BE49-F238E27FC236}">
                  <a16:creationId xmlns:a16="http://schemas.microsoft.com/office/drawing/2014/main" id="{2F82D3C8-7CC3-4A0E-BC33-1BF2B6C8AC5A}"/>
                </a:ext>
              </a:extLst>
            </p:cNvPr>
            <p:cNvSpPr>
              <a:spLocks/>
            </p:cNvSpPr>
            <p:nvPr/>
          </p:nvSpPr>
          <p:spPr bwMode="auto">
            <a:xfrm>
              <a:off x="8395031" y="5522582"/>
              <a:ext cx="89832" cy="37431"/>
            </a:xfrm>
            <a:custGeom>
              <a:avLst/>
              <a:gdLst/>
              <a:ahLst/>
              <a:cxnLst>
                <a:cxn ang="0">
                  <a:pos x="28" y="8"/>
                </a:cxn>
                <a:cxn ang="0">
                  <a:pos x="31" y="9"/>
                </a:cxn>
                <a:cxn ang="0">
                  <a:pos x="30" y="9"/>
                </a:cxn>
                <a:cxn ang="0">
                  <a:pos x="27" y="10"/>
                </a:cxn>
                <a:cxn ang="0">
                  <a:pos x="25" y="12"/>
                </a:cxn>
                <a:cxn ang="0">
                  <a:pos x="24" y="13"/>
                </a:cxn>
                <a:cxn ang="0">
                  <a:pos x="22" y="12"/>
                </a:cxn>
                <a:cxn ang="0">
                  <a:pos x="20" y="12"/>
                </a:cxn>
                <a:cxn ang="0">
                  <a:pos x="18" y="12"/>
                </a:cxn>
                <a:cxn ang="0">
                  <a:pos x="16" y="11"/>
                </a:cxn>
                <a:cxn ang="0">
                  <a:pos x="12" y="11"/>
                </a:cxn>
                <a:cxn ang="0">
                  <a:pos x="10" y="12"/>
                </a:cxn>
                <a:cxn ang="0">
                  <a:pos x="7" y="11"/>
                </a:cxn>
                <a:cxn ang="0">
                  <a:pos x="4" y="11"/>
                </a:cxn>
                <a:cxn ang="0">
                  <a:pos x="1" y="11"/>
                </a:cxn>
                <a:cxn ang="0">
                  <a:pos x="1" y="11"/>
                </a:cxn>
                <a:cxn ang="0">
                  <a:pos x="0" y="10"/>
                </a:cxn>
                <a:cxn ang="0">
                  <a:pos x="0" y="7"/>
                </a:cxn>
                <a:cxn ang="0">
                  <a:pos x="1" y="4"/>
                </a:cxn>
                <a:cxn ang="0">
                  <a:pos x="1" y="2"/>
                </a:cxn>
                <a:cxn ang="0">
                  <a:pos x="2" y="0"/>
                </a:cxn>
                <a:cxn ang="0">
                  <a:pos x="4" y="1"/>
                </a:cxn>
                <a:cxn ang="0">
                  <a:pos x="8" y="3"/>
                </a:cxn>
                <a:cxn ang="0">
                  <a:pos x="12" y="3"/>
                </a:cxn>
                <a:cxn ang="0">
                  <a:pos x="16" y="3"/>
                </a:cxn>
                <a:cxn ang="0">
                  <a:pos x="18" y="4"/>
                </a:cxn>
                <a:cxn ang="0">
                  <a:pos x="20" y="6"/>
                </a:cxn>
                <a:cxn ang="0">
                  <a:pos x="23" y="5"/>
                </a:cxn>
                <a:cxn ang="0">
                  <a:pos x="24" y="7"/>
                </a:cxn>
                <a:cxn ang="0">
                  <a:pos x="26" y="8"/>
                </a:cxn>
                <a:cxn ang="0">
                  <a:pos x="28" y="8"/>
                </a:cxn>
              </a:cxnLst>
              <a:rect l="0" t="0" r="r" b="b"/>
              <a:pathLst>
                <a:path w="31" h="13">
                  <a:moveTo>
                    <a:pt x="28" y="8"/>
                  </a:moveTo>
                  <a:cubicBezTo>
                    <a:pt x="29" y="8"/>
                    <a:pt x="30" y="9"/>
                    <a:pt x="31" y="9"/>
                  </a:cubicBezTo>
                  <a:cubicBezTo>
                    <a:pt x="30" y="9"/>
                    <a:pt x="30" y="9"/>
                    <a:pt x="30" y="9"/>
                  </a:cubicBezTo>
                  <a:cubicBezTo>
                    <a:pt x="29" y="10"/>
                    <a:pt x="28" y="10"/>
                    <a:pt x="27" y="10"/>
                  </a:cubicBezTo>
                  <a:cubicBezTo>
                    <a:pt x="27" y="11"/>
                    <a:pt x="26" y="12"/>
                    <a:pt x="25" y="12"/>
                  </a:cubicBezTo>
                  <a:cubicBezTo>
                    <a:pt x="25" y="13"/>
                    <a:pt x="24" y="13"/>
                    <a:pt x="24" y="13"/>
                  </a:cubicBezTo>
                  <a:cubicBezTo>
                    <a:pt x="24" y="13"/>
                    <a:pt x="23" y="12"/>
                    <a:pt x="22" y="12"/>
                  </a:cubicBezTo>
                  <a:cubicBezTo>
                    <a:pt x="22" y="12"/>
                    <a:pt x="21" y="12"/>
                    <a:pt x="20" y="12"/>
                  </a:cubicBezTo>
                  <a:cubicBezTo>
                    <a:pt x="20" y="12"/>
                    <a:pt x="19" y="12"/>
                    <a:pt x="18" y="12"/>
                  </a:cubicBezTo>
                  <a:cubicBezTo>
                    <a:pt x="17" y="12"/>
                    <a:pt x="16" y="11"/>
                    <a:pt x="16" y="11"/>
                  </a:cubicBezTo>
                  <a:cubicBezTo>
                    <a:pt x="15" y="11"/>
                    <a:pt x="13" y="11"/>
                    <a:pt x="12" y="11"/>
                  </a:cubicBezTo>
                  <a:cubicBezTo>
                    <a:pt x="12" y="11"/>
                    <a:pt x="11" y="12"/>
                    <a:pt x="10" y="12"/>
                  </a:cubicBezTo>
                  <a:cubicBezTo>
                    <a:pt x="9" y="12"/>
                    <a:pt x="8" y="11"/>
                    <a:pt x="7" y="11"/>
                  </a:cubicBezTo>
                  <a:cubicBezTo>
                    <a:pt x="6" y="11"/>
                    <a:pt x="5" y="11"/>
                    <a:pt x="4" y="11"/>
                  </a:cubicBezTo>
                  <a:cubicBezTo>
                    <a:pt x="3" y="11"/>
                    <a:pt x="2" y="11"/>
                    <a:pt x="1" y="11"/>
                  </a:cubicBezTo>
                  <a:cubicBezTo>
                    <a:pt x="1" y="11"/>
                    <a:pt x="1" y="11"/>
                    <a:pt x="1" y="11"/>
                  </a:cubicBezTo>
                  <a:cubicBezTo>
                    <a:pt x="0" y="11"/>
                    <a:pt x="0" y="10"/>
                    <a:pt x="0" y="10"/>
                  </a:cubicBezTo>
                  <a:cubicBezTo>
                    <a:pt x="0" y="9"/>
                    <a:pt x="0" y="7"/>
                    <a:pt x="0" y="7"/>
                  </a:cubicBezTo>
                  <a:cubicBezTo>
                    <a:pt x="0" y="6"/>
                    <a:pt x="1" y="5"/>
                    <a:pt x="1" y="4"/>
                  </a:cubicBezTo>
                  <a:cubicBezTo>
                    <a:pt x="1" y="4"/>
                    <a:pt x="1" y="3"/>
                    <a:pt x="1" y="2"/>
                  </a:cubicBezTo>
                  <a:cubicBezTo>
                    <a:pt x="1" y="1"/>
                    <a:pt x="1" y="0"/>
                    <a:pt x="2" y="0"/>
                  </a:cubicBezTo>
                  <a:cubicBezTo>
                    <a:pt x="2" y="0"/>
                    <a:pt x="3" y="1"/>
                    <a:pt x="4" y="1"/>
                  </a:cubicBezTo>
                  <a:cubicBezTo>
                    <a:pt x="5" y="1"/>
                    <a:pt x="7" y="2"/>
                    <a:pt x="8" y="3"/>
                  </a:cubicBezTo>
                  <a:cubicBezTo>
                    <a:pt x="9" y="3"/>
                    <a:pt x="11" y="3"/>
                    <a:pt x="12" y="3"/>
                  </a:cubicBezTo>
                  <a:cubicBezTo>
                    <a:pt x="13" y="3"/>
                    <a:pt x="15" y="2"/>
                    <a:pt x="16" y="3"/>
                  </a:cubicBezTo>
                  <a:cubicBezTo>
                    <a:pt x="17" y="3"/>
                    <a:pt x="18" y="4"/>
                    <a:pt x="18" y="4"/>
                  </a:cubicBezTo>
                  <a:cubicBezTo>
                    <a:pt x="19" y="4"/>
                    <a:pt x="20" y="6"/>
                    <a:pt x="20" y="6"/>
                  </a:cubicBezTo>
                  <a:cubicBezTo>
                    <a:pt x="21" y="6"/>
                    <a:pt x="23" y="5"/>
                    <a:pt x="23" y="5"/>
                  </a:cubicBezTo>
                  <a:cubicBezTo>
                    <a:pt x="24" y="5"/>
                    <a:pt x="24" y="6"/>
                    <a:pt x="24" y="7"/>
                  </a:cubicBezTo>
                  <a:cubicBezTo>
                    <a:pt x="24" y="7"/>
                    <a:pt x="25" y="8"/>
                    <a:pt x="26" y="8"/>
                  </a:cubicBezTo>
                  <a:cubicBezTo>
                    <a:pt x="27" y="9"/>
                    <a:pt x="28" y="8"/>
                    <a:pt x="28"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9" name="Freeform 55">
              <a:extLst>
                <a:ext uri="{FF2B5EF4-FFF2-40B4-BE49-F238E27FC236}">
                  <a16:creationId xmlns:a16="http://schemas.microsoft.com/office/drawing/2014/main" id="{FAFFE4D9-4203-4893-B7DD-18CF63E677B1}"/>
                </a:ext>
              </a:extLst>
            </p:cNvPr>
            <p:cNvSpPr>
              <a:spLocks/>
            </p:cNvSpPr>
            <p:nvPr/>
          </p:nvSpPr>
          <p:spPr bwMode="auto">
            <a:xfrm>
              <a:off x="8222853" y="5545040"/>
              <a:ext cx="134748" cy="77356"/>
            </a:xfrm>
            <a:custGeom>
              <a:avLst/>
              <a:gdLst/>
              <a:ahLst/>
              <a:cxnLst>
                <a:cxn ang="0">
                  <a:pos x="46" y="11"/>
                </a:cxn>
                <a:cxn ang="0">
                  <a:pos x="43" y="11"/>
                </a:cxn>
                <a:cxn ang="0">
                  <a:pos x="41" y="12"/>
                </a:cxn>
                <a:cxn ang="0">
                  <a:pos x="38" y="13"/>
                </a:cxn>
                <a:cxn ang="0">
                  <a:pos x="34" y="15"/>
                </a:cxn>
                <a:cxn ang="0">
                  <a:pos x="34" y="22"/>
                </a:cxn>
                <a:cxn ang="0">
                  <a:pos x="28" y="25"/>
                </a:cxn>
                <a:cxn ang="0">
                  <a:pos x="20" y="26"/>
                </a:cxn>
                <a:cxn ang="0">
                  <a:pos x="17" y="23"/>
                </a:cxn>
                <a:cxn ang="0">
                  <a:pos x="13" y="21"/>
                </a:cxn>
                <a:cxn ang="0">
                  <a:pos x="10" y="24"/>
                </a:cxn>
                <a:cxn ang="0">
                  <a:pos x="6" y="22"/>
                </a:cxn>
                <a:cxn ang="0">
                  <a:pos x="3" y="20"/>
                </a:cxn>
                <a:cxn ang="0">
                  <a:pos x="1" y="19"/>
                </a:cxn>
                <a:cxn ang="0">
                  <a:pos x="0" y="13"/>
                </a:cxn>
                <a:cxn ang="0">
                  <a:pos x="2" y="9"/>
                </a:cxn>
                <a:cxn ang="0">
                  <a:pos x="6" y="10"/>
                </a:cxn>
                <a:cxn ang="0">
                  <a:pos x="9" y="8"/>
                </a:cxn>
                <a:cxn ang="0">
                  <a:pos x="11" y="6"/>
                </a:cxn>
                <a:cxn ang="0">
                  <a:pos x="15" y="5"/>
                </a:cxn>
                <a:cxn ang="0">
                  <a:pos x="18" y="1"/>
                </a:cxn>
                <a:cxn ang="0">
                  <a:pos x="18" y="0"/>
                </a:cxn>
                <a:cxn ang="0">
                  <a:pos x="23" y="0"/>
                </a:cxn>
                <a:cxn ang="0">
                  <a:pos x="27" y="2"/>
                </a:cxn>
                <a:cxn ang="0">
                  <a:pos x="32" y="2"/>
                </a:cxn>
                <a:cxn ang="0">
                  <a:pos x="36" y="2"/>
                </a:cxn>
                <a:cxn ang="0">
                  <a:pos x="40" y="1"/>
                </a:cxn>
                <a:cxn ang="0">
                  <a:pos x="40" y="2"/>
                </a:cxn>
                <a:cxn ang="0">
                  <a:pos x="41" y="6"/>
                </a:cxn>
                <a:cxn ang="0">
                  <a:pos x="37" y="9"/>
                </a:cxn>
                <a:cxn ang="0">
                  <a:pos x="39" y="9"/>
                </a:cxn>
                <a:cxn ang="0">
                  <a:pos x="42" y="6"/>
                </a:cxn>
                <a:cxn ang="0">
                  <a:pos x="43" y="8"/>
                </a:cxn>
              </a:cxnLst>
              <a:rect l="0" t="0" r="r" b="b"/>
              <a:pathLst>
                <a:path w="46" h="26">
                  <a:moveTo>
                    <a:pt x="45" y="10"/>
                  </a:moveTo>
                  <a:cubicBezTo>
                    <a:pt x="45" y="10"/>
                    <a:pt x="46" y="11"/>
                    <a:pt x="46" y="11"/>
                  </a:cubicBezTo>
                  <a:cubicBezTo>
                    <a:pt x="46" y="11"/>
                    <a:pt x="45" y="12"/>
                    <a:pt x="45" y="12"/>
                  </a:cubicBezTo>
                  <a:cubicBezTo>
                    <a:pt x="44" y="12"/>
                    <a:pt x="44" y="11"/>
                    <a:pt x="43" y="11"/>
                  </a:cubicBezTo>
                  <a:cubicBezTo>
                    <a:pt x="43" y="11"/>
                    <a:pt x="42" y="11"/>
                    <a:pt x="42" y="11"/>
                  </a:cubicBezTo>
                  <a:cubicBezTo>
                    <a:pt x="41" y="11"/>
                    <a:pt x="41" y="12"/>
                    <a:pt x="41" y="12"/>
                  </a:cubicBezTo>
                  <a:cubicBezTo>
                    <a:pt x="41" y="12"/>
                    <a:pt x="41" y="13"/>
                    <a:pt x="41" y="13"/>
                  </a:cubicBezTo>
                  <a:cubicBezTo>
                    <a:pt x="40" y="13"/>
                    <a:pt x="38" y="13"/>
                    <a:pt x="38" y="13"/>
                  </a:cubicBezTo>
                  <a:cubicBezTo>
                    <a:pt x="37" y="13"/>
                    <a:pt x="36" y="13"/>
                    <a:pt x="36" y="13"/>
                  </a:cubicBezTo>
                  <a:cubicBezTo>
                    <a:pt x="35" y="13"/>
                    <a:pt x="35" y="15"/>
                    <a:pt x="34" y="15"/>
                  </a:cubicBezTo>
                  <a:cubicBezTo>
                    <a:pt x="34" y="16"/>
                    <a:pt x="34" y="17"/>
                    <a:pt x="34" y="18"/>
                  </a:cubicBezTo>
                  <a:cubicBezTo>
                    <a:pt x="34" y="19"/>
                    <a:pt x="34" y="21"/>
                    <a:pt x="34" y="22"/>
                  </a:cubicBezTo>
                  <a:cubicBezTo>
                    <a:pt x="34" y="22"/>
                    <a:pt x="33" y="23"/>
                    <a:pt x="32" y="23"/>
                  </a:cubicBezTo>
                  <a:cubicBezTo>
                    <a:pt x="31" y="24"/>
                    <a:pt x="29" y="25"/>
                    <a:pt x="28" y="25"/>
                  </a:cubicBezTo>
                  <a:cubicBezTo>
                    <a:pt x="27" y="25"/>
                    <a:pt x="25" y="26"/>
                    <a:pt x="24" y="26"/>
                  </a:cubicBezTo>
                  <a:cubicBezTo>
                    <a:pt x="23" y="26"/>
                    <a:pt x="21" y="26"/>
                    <a:pt x="20" y="26"/>
                  </a:cubicBezTo>
                  <a:cubicBezTo>
                    <a:pt x="20" y="26"/>
                    <a:pt x="19" y="25"/>
                    <a:pt x="18" y="25"/>
                  </a:cubicBezTo>
                  <a:cubicBezTo>
                    <a:pt x="18" y="25"/>
                    <a:pt x="17" y="24"/>
                    <a:pt x="17" y="23"/>
                  </a:cubicBezTo>
                  <a:cubicBezTo>
                    <a:pt x="16" y="23"/>
                    <a:pt x="16" y="22"/>
                    <a:pt x="15" y="21"/>
                  </a:cubicBezTo>
                  <a:cubicBezTo>
                    <a:pt x="15" y="21"/>
                    <a:pt x="14" y="21"/>
                    <a:pt x="13" y="21"/>
                  </a:cubicBezTo>
                  <a:cubicBezTo>
                    <a:pt x="13" y="22"/>
                    <a:pt x="12" y="23"/>
                    <a:pt x="12" y="23"/>
                  </a:cubicBezTo>
                  <a:cubicBezTo>
                    <a:pt x="11" y="24"/>
                    <a:pt x="10" y="24"/>
                    <a:pt x="10" y="24"/>
                  </a:cubicBezTo>
                  <a:cubicBezTo>
                    <a:pt x="9" y="24"/>
                    <a:pt x="8" y="24"/>
                    <a:pt x="8" y="24"/>
                  </a:cubicBezTo>
                  <a:cubicBezTo>
                    <a:pt x="7" y="23"/>
                    <a:pt x="7" y="22"/>
                    <a:pt x="6" y="22"/>
                  </a:cubicBezTo>
                  <a:cubicBezTo>
                    <a:pt x="6" y="22"/>
                    <a:pt x="5" y="21"/>
                    <a:pt x="5" y="21"/>
                  </a:cubicBezTo>
                  <a:cubicBezTo>
                    <a:pt x="5" y="20"/>
                    <a:pt x="3" y="20"/>
                    <a:pt x="3" y="20"/>
                  </a:cubicBezTo>
                  <a:cubicBezTo>
                    <a:pt x="2" y="20"/>
                    <a:pt x="2" y="20"/>
                    <a:pt x="1" y="20"/>
                  </a:cubicBezTo>
                  <a:cubicBezTo>
                    <a:pt x="1" y="19"/>
                    <a:pt x="1" y="19"/>
                    <a:pt x="1" y="19"/>
                  </a:cubicBezTo>
                  <a:cubicBezTo>
                    <a:pt x="1" y="18"/>
                    <a:pt x="2" y="17"/>
                    <a:pt x="1" y="16"/>
                  </a:cubicBezTo>
                  <a:cubicBezTo>
                    <a:pt x="1" y="15"/>
                    <a:pt x="0" y="14"/>
                    <a:pt x="0" y="13"/>
                  </a:cubicBezTo>
                  <a:cubicBezTo>
                    <a:pt x="0" y="13"/>
                    <a:pt x="1" y="12"/>
                    <a:pt x="1" y="11"/>
                  </a:cubicBezTo>
                  <a:cubicBezTo>
                    <a:pt x="1" y="11"/>
                    <a:pt x="2" y="10"/>
                    <a:pt x="2" y="9"/>
                  </a:cubicBezTo>
                  <a:cubicBezTo>
                    <a:pt x="3" y="9"/>
                    <a:pt x="4" y="8"/>
                    <a:pt x="5" y="9"/>
                  </a:cubicBezTo>
                  <a:cubicBezTo>
                    <a:pt x="5" y="9"/>
                    <a:pt x="5" y="10"/>
                    <a:pt x="6" y="10"/>
                  </a:cubicBezTo>
                  <a:cubicBezTo>
                    <a:pt x="6" y="10"/>
                    <a:pt x="7" y="10"/>
                    <a:pt x="7" y="10"/>
                  </a:cubicBezTo>
                  <a:cubicBezTo>
                    <a:pt x="8" y="10"/>
                    <a:pt x="8" y="9"/>
                    <a:pt x="9" y="8"/>
                  </a:cubicBezTo>
                  <a:cubicBezTo>
                    <a:pt x="9" y="8"/>
                    <a:pt x="9" y="7"/>
                    <a:pt x="9" y="7"/>
                  </a:cubicBezTo>
                  <a:cubicBezTo>
                    <a:pt x="10" y="6"/>
                    <a:pt x="11" y="6"/>
                    <a:pt x="11" y="6"/>
                  </a:cubicBezTo>
                  <a:cubicBezTo>
                    <a:pt x="12" y="6"/>
                    <a:pt x="14" y="6"/>
                    <a:pt x="15" y="6"/>
                  </a:cubicBezTo>
                  <a:cubicBezTo>
                    <a:pt x="15" y="6"/>
                    <a:pt x="15" y="5"/>
                    <a:pt x="15" y="5"/>
                  </a:cubicBezTo>
                  <a:cubicBezTo>
                    <a:pt x="16" y="4"/>
                    <a:pt x="17" y="4"/>
                    <a:pt x="17" y="4"/>
                  </a:cubicBezTo>
                  <a:cubicBezTo>
                    <a:pt x="18" y="3"/>
                    <a:pt x="18" y="2"/>
                    <a:pt x="18" y="1"/>
                  </a:cubicBezTo>
                  <a:cubicBezTo>
                    <a:pt x="17" y="1"/>
                    <a:pt x="17" y="0"/>
                    <a:pt x="17" y="0"/>
                  </a:cubicBezTo>
                  <a:cubicBezTo>
                    <a:pt x="17" y="0"/>
                    <a:pt x="18" y="0"/>
                    <a:pt x="18" y="0"/>
                  </a:cubicBezTo>
                  <a:cubicBezTo>
                    <a:pt x="19" y="0"/>
                    <a:pt x="20" y="0"/>
                    <a:pt x="21" y="0"/>
                  </a:cubicBezTo>
                  <a:cubicBezTo>
                    <a:pt x="22" y="0"/>
                    <a:pt x="23" y="0"/>
                    <a:pt x="23" y="0"/>
                  </a:cubicBezTo>
                  <a:cubicBezTo>
                    <a:pt x="24" y="0"/>
                    <a:pt x="25" y="0"/>
                    <a:pt x="26" y="1"/>
                  </a:cubicBezTo>
                  <a:cubicBezTo>
                    <a:pt x="26" y="1"/>
                    <a:pt x="27" y="2"/>
                    <a:pt x="27" y="2"/>
                  </a:cubicBezTo>
                  <a:cubicBezTo>
                    <a:pt x="27" y="2"/>
                    <a:pt x="29" y="2"/>
                    <a:pt x="29" y="2"/>
                  </a:cubicBezTo>
                  <a:cubicBezTo>
                    <a:pt x="30" y="2"/>
                    <a:pt x="31" y="2"/>
                    <a:pt x="32" y="2"/>
                  </a:cubicBezTo>
                  <a:cubicBezTo>
                    <a:pt x="32" y="2"/>
                    <a:pt x="34" y="3"/>
                    <a:pt x="34" y="3"/>
                  </a:cubicBezTo>
                  <a:cubicBezTo>
                    <a:pt x="35" y="3"/>
                    <a:pt x="36" y="3"/>
                    <a:pt x="36" y="2"/>
                  </a:cubicBezTo>
                  <a:cubicBezTo>
                    <a:pt x="37" y="2"/>
                    <a:pt x="38" y="1"/>
                    <a:pt x="39" y="1"/>
                  </a:cubicBezTo>
                  <a:cubicBezTo>
                    <a:pt x="39" y="1"/>
                    <a:pt x="40" y="1"/>
                    <a:pt x="40" y="1"/>
                  </a:cubicBezTo>
                  <a:cubicBezTo>
                    <a:pt x="40" y="1"/>
                    <a:pt x="40" y="1"/>
                    <a:pt x="40" y="1"/>
                  </a:cubicBezTo>
                  <a:cubicBezTo>
                    <a:pt x="40" y="1"/>
                    <a:pt x="40" y="2"/>
                    <a:pt x="40" y="2"/>
                  </a:cubicBezTo>
                  <a:cubicBezTo>
                    <a:pt x="41" y="3"/>
                    <a:pt x="41" y="4"/>
                    <a:pt x="41" y="4"/>
                  </a:cubicBezTo>
                  <a:cubicBezTo>
                    <a:pt x="42" y="5"/>
                    <a:pt x="41" y="6"/>
                    <a:pt x="41" y="6"/>
                  </a:cubicBezTo>
                  <a:cubicBezTo>
                    <a:pt x="40" y="7"/>
                    <a:pt x="39" y="8"/>
                    <a:pt x="39" y="8"/>
                  </a:cubicBezTo>
                  <a:cubicBezTo>
                    <a:pt x="38" y="8"/>
                    <a:pt x="37" y="9"/>
                    <a:pt x="37" y="9"/>
                  </a:cubicBezTo>
                  <a:cubicBezTo>
                    <a:pt x="37" y="9"/>
                    <a:pt x="37" y="10"/>
                    <a:pt x="37" y="10"/>
                  </a:cubicBezTo>
                  <a:cubicBezTo>
                    <a:pt x="37" y="11"/>
                    <a:pt x="38" y="9"/>
                    <a:pt x="39" y="9"/>
                  </a:cubicBezTo>
                  <a:cubicBezTo>
                    <a:pt x="39" y="9"/>
                    <a:pt x="40" y="8"/>
                    <a:pt x="41" y="8"/>
                  </a:cubicBezTo>
                  <a:cubicBezTo>
                    <a:pt x="41" y="8"/>
                    <a:pt x="42" y="6"/>
                    <a:pt x="42" y="6"/>
                  </a:cubicBezTo>
                  <a:cubicBezTo>
                    <a:pt x="42" y="6"/>
                    <a:pt x="43" y="7"/>
                    <a:pt x="43" y="7"/>
                  </a:cubicBezTo>
                  <a:cubicBezTo>
                    <a:pt x="43" y="7"/>
                    <a:pt x="43" y="8"/>
                    <a:pt x="43" y="8"/>
                  </a:cubicBezTo>
                  <a:cubicBezTo>
                    <a:pt x="44" y="9"/>
                    <a:pt x="44" y="9"/>
                    <a:pt x="45" y="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56">
              <a:extLst>
                <a:ext uri="{FF2B5EF4-FFF2-40B4-BE49-F238E27FC236}">
                  <a16:creationId xmlns:a16="http://schemas.microsoft.com/office/drawing/2014/main" id="{240EFAEE-041F-4037-BB4C-F1370B36FF57}"/>
                </a:ext>
              </a:extLst>
            </p:cNvPr>
            <p:cNvSpPr>
              <a:spLocks/>
            </p:cNvSpPr>
            <p:nvPr/>
          </p:nvSpPr>
          <p:spPr bwMode="auto">
            <a:xfrm>
              <a:off x="8310190" y="5589956"/>
              <a:ext cx="132253" cy="112291"/>
            </a:xfrm>
            <a:custGeom>
              <a:avLst/>
              <a:gdLst/>
              <a:ahLst/>
              <a:cxnLst>
                <a:cxn ang="0">
                  <a:pos x="44" y="9"/>
                </a:cxn>
                <a:cxn ang="0">
                  <a:pos x="38" y="10"/>
                </a:cxn>
                <a:cxn ang="0">
                  <a:pos x="36" y="7"/>
                </a:cxn>
                <a:cxn ang="0">
                  <a:pos x="34" y="8"/>
                </a:cxn>
                <a:cxn ang="0">
                  <a:pos x="36" y="9"/>
                </a:cxn>
                <a:cxn ang="0">
                  <a:pos x="34" y="11"/>
                </a:cxn>
                <a:cxn ang="0">
                  <a:pos x="32" y="10"/>
                </a:cxn>
                <a:cxn ang="0">
                  <a:pos x="32" y="12"/>
                </a:cxn>
                <a:cxn ang="0">
                  <a:pos x="30" y="13"/>
                </a:cxn>
                <a:cxn ang="0">
                  <a:pos x="28" y="13"/>
                </a:cxn>
                <a:cxn ang="0">
                  <a:pos x="30" y="14"/>
                </a:cxn>
                <a:cxn ang="0">
                  <a:pos x="30" y="16"/>
                </a:cxn>
                <a:cxn ang="0">
                  <a:pos x="26" y="15"/>
                </a:cxn>
                <a:cxn ang="0">
                  <a:pos x="22" y="17"/>
                </a:cxn>
                <a:cxn ang="0">
                  <a:pos x="20" y="17"/>
                </a:cxn>
                <a:cxn ang="0">
                  <a:pos x="19" y="18"/>
                </a:cxn>
                <a:cxn ang="0">
                  <a:pos x="20" y="19"/>
                </a:cxn>
                <a:cxn ang="0">
                  <a:pos x="24" y="21"/>
                </a:cxn>
                <a:cxn ang="0">
                  <a:pos x="28" y="22"/>
                </a:cxn>
                <a:cxn ang="0">
                  <a:pos x="31" y="21"/>
                </a:cxn>
                <a:cxn ang="0">
                  <a:pos x="34" y="19"/>
                </a:cxn>
                <a:cxn ang="0">
                  <a:pos x="33" y="22"/>
                </a:cxn>
                <a:cxn ang="0">
                  <a:pos x="33" y="29"/>
                </a:cxn>
                <a:cxn ang="0">
                  <a:pos x="33" y="36"/>
                </a:cxn>
                <a:cxn ang="0">
                  <a:pos x="27" y="37"/>
                </a:cxn>
                <a:cxn ang="0">
                  <a:pos x="21" y="37"/>
                </a:cxn>
                <a:cxn ang="0">
                  <a:pos x="17" y="36"/>
                </a:cxn>
                <a:cxn ang="0">
                  <a:pos x="13" y="30"/>
                </a:cxn>
                <a:cxn ang="0">
                  <a:pos x="9" y="33"/>
                </a:cxn>
                <a:cxn ang="0">
                  <a:pos x="3" y="35"/>
                </a:cxn>
                <a:cxn ang="0">
                  <a:pos x="1" y="31"/>
                </a:cxn>
                <a:cxn ang="0">
                  <a:pos x="4" y="25"/>
                </a:cxn>
                <a:cxn ang="0">
                  <a:pos x="9" y="22"/>
                </a:cxn>
                <a:cxn ang="0">
                  <a:pos x="10" y="16"/>
                </a:cxn>
                <a:cxn ang="0">
                  <a:pos x="10" y="11"/>
                </a:cxn>
                <a:cxn ang="0">
                  <a:pos x="6" y="8"/>
                </a:cxn>
                <a:cxn ang="0">
                  <a:pos x="8" y="5"/>
                </a:cxn>
                <a:cxn ang="0">
                  <a:pos x="10" y="1"/>
                </a:cxn>
                <a:cxn ang="0">
                  <a:pos x="16" y="0"/>
                </a:cxn>
                <a:cxn ang="0">
                  <a:pos x="24" y="1"/>
                </a:cxn>
                <a:cxn ang="0">
                  <a:pos x="30" y="1"/>
                </a:cxn>
                <a:cxn ang="0">
                  <a:pos x="36" y="2"/>
                </a:cxn>
                <a:cxn ang="0">
                  <a:pos x="38" y="5"/>
                </a:cxn>
                <a:cxn ang="0">
                  <a:pos x="39" y="2"/>
                </a:cxn>
                <a:cxn ang="0">
                  <a:pos x="40" y="1"/>
                </a:cxn>
                <a:cxn ang="0">
                  <a:pos x="43" y="3"/>
                </a:cxn>
              </a:cxnLst>
              <a:rect l="0" t="0" r="r" b="b"/>
              <a:pathLst>
                <a:path w="44" h="38">
                  <a:moveTo>
                    <a:pt x="44" y="6"/>
                  </a:moveTo>
                  <a:cubicBezTo>
                    <a:pt x="44" y="7"/>
                    <a:pt x="44" y="8"/>
                    <a:pt x="44" y="9"/>
                  </a:cubicBezTo>
                  <a:cubicBezTo>
                    <a:pt x="44" y="9"/>
                    <a:pt x="42" y="10"/>
                    <a:pt x="41" y="10"/>
                  </a:cubicBezTo>
                  <a:cubicBezTo>
                    <a:pt x="41" y="10"/>
                    <a:pt x="39" y="10"/>
                    <a:pt x="38" y="10"/>
                  </a:cubicBezTo>
                  <a:cubicBezTo>
                    <a:pt x="38" y="10"/>
                    <a:pt x="38" y="8"/>
                    <a:pt x="38" y="8"/>
                  </a:cubicBezTo>
                  <a:cubicBezTo>
                    <a:pt x="37" y="8"/>
                    <a:pt x="36" y="7"/>
                    <a:pt x="36" y="7"/>
                  </a:cubicBezTo>
                  <a:cubicBezTo>
                    <a:pt x="36" y="7"/>
                    <a:pt x="35" y="7"/>
                    <a:pt x="34" y="7"/>
                  </a:cubicBezTo>
                  <a:cubicBezTo>
                    <a:pt x="34" y="7"/>
                    <a:pt x="34" y="8"/>
                    <a:pt x="34" y="8"/>
                  </a:cubicBezTo>
                  <a:cubicBezTo>
                    <a:pt x="34" y="8"/>
                    <a:pt x="35" y="8"/>
                    <a:pt x="35" y="9"/>
                  </a:cubicBezTo>
                  <a:cubicBezTo>
                    <a:pt x="35" y="9"/>
                    <a:pt x="35" y="9"/>
                    <a:pt x="36" y="9"/>
                  </a:cubicBezTo>
                  <a:cubicBezTo>
                    <a:pt x="36" y="9"/>
                    <a:pt x="36" y="10"/>
                    <a:pt x="35" y="10"/>
                  </a:cubicBezTo>
                  <a:cubicBezTo>
                    <a:pt x="35" y="11"/>
                    <a:pt x="35" y="11"/>
                    <a:pt x="34" y="11"/>
                  </a:cubicBezTo>
                  <a:cubicBezTo>
                    <a:pt x="34" y="11"/>
                    <a:pt x="33" y="11"/>
                    <a:pt x="33" y="11"/>
                  </a:cubicBezTo>
                  <a:cubicBezTo>
                    <a:pt x="32" y="11"/>
                    <a:pt x="32" y="10"/>
                    <a:pt x="32" y="10"/>
                  </a:cubicBezTo>
                  <a:cubicBezTo>
                    <a:pt x="32" y="10"/>
                    <a:pt x="31" y="10"/>
                    <a:pt x="31" y="10"/>
                  </a:cubicBezTo>
                  <a:cubicBezTo>
                    <a:pt x="31" y="11"/>
                    <a:pt x="32" y="11"/>
                    <a:pt x="32" y="12"/>
                  </a:cubicBezTo>
                  <a:cubicBezTo>
                    <a:pt x="32" y="12"/>
                    <a:pt x="32" y="13"/>
                    <a:pt x="32" y="13"/>
                  </a:cubicBezTo>
                  <a:cubicBezTo>
                    <a:pt x="32" y="13"/>
                    <a:pt x="31" y="13"/>
                    <a:pt x="30" y="13"/>
                  </a:cubicBezTo>
                  <a:cubicBezTo>
                    <a:pt x="30" y="13"/>
                    <a:pt x="30" y="12"/>
                    <a:pt x="29" y="12"/>
                  </a:cubicBezTo>
                  <a:cubicBezTo>
                    <a:pt x="29" y="12"/>
                    <a:pt x="28" y="12"/>
                    <a:pt x="28" y="13"/>
                  </a:cubicBezTo>
                  <a:cubicBezTo>
                    <a:pt x="28" y="13"/>
                    <a:pt x="28" y="13"/>
                    <a:pt x="28" y="14"/>
                  </a:cubicBezTo>
                  <a:cubicBezTo>
                    <a:pt x="29" y="14"/>
                    <a:pt x="30" y="14"/>
                    <a:pt x="30" y="14"/>
                  </a:cubicBezTo>
                  <a:cubicBezTo>
                    <a:pt x="30" y="14"/>
                    <a:pt x="31" y="15"/>
                    <a:pt x="31" y="15"/>
                  </a:cubicBezTo>
                  <a:cubicBezTo>
                    <a:pt x="31" y="16"/>
                    <a:pt x="30" y="16"/>
                    <a:pt x="30" y="16"/>
                  </a:cubicBezTo>
                  <a:cubicBezTo>
                    <a:pt x="30" y="16"/>
                    <a:pt x="29" y="16"/>
                    <a:pt x="28" y="16"/>
                  </a:cubicBezTo>
                  <a:cubicBezTo>
                    <a:pt x="28" y="15"/>
                    <a:pt x="26" y="15"/>
                    <a:pt x="26" y="15"/>
                  </a:cubicBezTo>
                  <a:cubicBezTo>
                    <a:pt x="25" y="16"/>
                    <a:pt x="24" y="16"/>
                    <a:pt x="24" y="16"/>
                  </a:cubicBezTo>
                  <a:cubicBezTo>
                    <a:pt x="23" y="16"/>
                    <a:pt x="23" y="17"/>
                    <a:pt x="22" y="17"/>
                  </a:cubicBezTo>
                  <a:cubicBezTo>
                    <a:pt x="22" y="18"/>
                    <a:pt x="22" y="18"/>
                    <a:pt x="21" y="18"/>
                  </a:cubicBezTo>
                  <a:cubicBezTo>
                    <a:pt x="21" y="18"/>
                    <a:pt x="21" y="17"/>
                    <a:pt x="20" y="17"/>
                  </a:cubicBezTo>
                  <a:cubicBezTo>
                    <a:pt x="20" y="17"/>
                    <a:pt x="19" y="17"/>
                    <a:pt x="19" y="17"/>
                  </a:cubicBezTo>
                  <a:cubicBezTo>
                    <a:pt x="19" y="17"/>
                    <a:pt x="19" y="17"/>
                    <a:pt x="19" y="18"/>
                  </a:cubicBezTo>
                  <a:cubicBezTo>
                    <a:pt x="19" y="18"/>
                    <a:pt x="19" y="18"/>
                    <a:pt x="19" y="19"/>
                  </a:cubicBezTo>
                  <a:cubicBezTo>
                    <a:pt x="19" y="19"/>
                    <a:pt x="20" y="19"/>
                    <a:pt x="20" y="19"/>
                  </a:cubicBezTo>
                  <a:cubicBezTo>
                    <a:pt x="21" y="20"/>
                    <a:pt x="21" y="20"/>
                    <a:pt x="22" y="20"/>
                  </a:cubicBezTo>
                  <a:cubicBezTo>
                    <a:pt x="22" y="20"/>
                    <a:pt x="23" y="21"/>
                    <a:pt x="24" y="21"/>
                  </a:cubicBezTo>
                  <a:cubicBezTo>
                    <a:pt x="24" y="21"/>
                    <a:pt x="25" y="21"/>
                    <a:pt x="26" y="21"/>
                  </a:cubicBezTo>
                  <a:cubicBezTo>
                    <a:pt x="26" y="21"/>
                    <a:pt x="27" y="22"/>
                    <a:pt x="28" y="22"/>
                  </a:cubicBezTo>
                  <a:cubicBezTo>
                    <a:pt x="28" y="22"/>
                    <a:pt x="29" y="22"/>
                    <a:pt x="30" y="22"/>
                  </a:cubicBezTo>
                  <a:cubicBezTo>
                    <a:pt x="30" y="22"/>
                    <a:pt x="30" y="22"/>
                    <a:pt x="31" y="21"/>
                  </a:cubicBezTo>
                  <a:cubicBezTo>
                    <a:pt x="31" y="21"/>
                    <a:pt x="32" y="20"/>
                    <a:pt x="33" y="20"/>
                  </a:cubicBezTo>
                  <a:cubicBezTo>
                    <a:pt x="33" y="20"/>
                    <a:pt x="34" y="19"/>
                    <a:pt x="34" y="19"/>
                  </a:cubicBezTo>
                  <a:cubicBezTo>
                    <a:pt x="35" y="19"/>
                    <a:pt x="35" y="19"/>
                    <a:pt x="35" y="20"/>
                  </a:cubicBezTo>
                  <a:cubicBezTo>
                    <a:pt x="34" y="20"/>
                    <a:pt x="34" y="21"/>
                    <a:pt x="33" y="22"/>
                  </a:cubicBezTo>
                  <a:cubicBezTo>
                    <a:pt x="33" y="22"/>
                    <a:pt x="32" y="24"/>
                    <a:pt x="32" y="25"/>
                  </a:cubicBezTo>
                  <a:cubicBezTo>
                    <a:pt x="32" y="26"/>
                    <a:pt x="33" y="28"/>
                    <a:pt x="33" y="29"/>
                  </a:cubicBezTo>
                  <a:cubicBezTo>
                    <a:pt x="33" y="30"/>
                    <a:pt x="33" y="31"/>
                    <a:pt x="33" y="32"/>
                  </a:cubicBezTo>
                  <a:cubicBezTo>
                    <a:pt x="33" y="33"/>
                    <a:pt x="33" y="35"/>
                    <a:pt x="33" y="36"/>
                  </a:cubicBezTo>
                  <a:cubicBezTo>
                    <a:pt x="32" y="37"/>
                    <a:pt x="31" y="37"/>
                    <a:pt x="30" y="38"/>
                  </a:cubicBezTo>
                  <a:cubicBezTo>
                    <a:pt x="30" y="38"/>
                    <a:pt x="28" y="37"/>
                    <a:pt x="27" y="37"/>
                  </a:cubicBezTo>
                  <a:cubicBezTo>
                    <a:pt x="26" y="37"/>
                    <a:pt x="25" y="36"/>
                    <a:pt x="24" y="36"/>
                  </a:cubicBezTo>
                  <a:cubicBezTo>
                    <a:pt x="23" y="36"/>
                    <a:pt x="22" y="37"/>
                    <a:pt x="21" y="37"/>
                  </a:cubicBezTo>
                  <a:cubicBezTo>
                    <a:pt x="21" y="37"/>
                    <a:pt x="20" y="37"/>
                    <a:pt x="19" y="37"/>
                  </a:cubicBezTo>
                  <a:cubicBezTo>
                    <a:pt x="19" y="37"/>
                    <a:pt x="17" y="36"/>
                    <a:pt x="17" y="36"/>
                  </a:cubicBezTo>
                  <a:cubicBezTo>
                    <a:pt x="17" y="35"/>
                    <a:pt x="16" y="33"/>
                    <a:pt x="16" y="32"/>
                  </a:cubicBezTo>
                  <a:cubicBezTo>
                    <a:pt x="15" y="31"/>
                    <a:pt x="14" y="30"/>
                    <a:pt x="13" y="30"/>
                  </a:cubicBezTo>
                  <a:cubicBezTo>
                    <a:pt x="12" y="30"/>
                    <a:pt x="11" y="30"/>
                    <a:pt x="11" y="31"/>
                  </a:cubicBezTo>
                  <a:cubicBezTo>
                    <a:pt x="10" y="31"/>
                    <a:pt x="10" y="33"/>
                    <a:pt x="9" y="33"/>
                  </a:cubicBezTo>
                  <a:cubicBezTo>
                    <a:pt x="9" y="34"/>
                    <a:pt x="8" y="34"/>
                    <a:pt x="7" y="35"/>
                  </a:cubicBezTo>
                  <a:cubicBezTo>
                    <a:pt x="6" y="35"/>
                    <a:pt x="4" y="35"/>
                    <a:pt x="3" y="35"/>
                  </a:cubicBezTo>
                  <a:cubicBezTo>
                    <a:pt x="3" y="35"/>
                    <a:pt x="1" y="35"/>
                    <a:pt x="1" y="34"/>
                  </a:cubicBezTo>
                  <a:cubicBezTo>
                    <a:pt x="0" y="33"/>
                    <a:pt x="1" y="32"/>
                    <a:pt x="1" y="31"/>
                  </a:cubicBezTo>
                  <a:cubicBezTo>
                    <a:pt x="1" y="30"/>
                    <a:pt x="1" y="28"/>
                    <a:pt x="2" y="28"/>
                  </a:cubicBezTo>
                  <a:cubicBezTo>
                    <a:pt x="2" y="27"/>
                    <a:pt x="3" y="25"/>
                    <a:pt x="4" y="25"/>
                  </a:cubicBezTo>
                  <a:cubicBezTo>
                    <a:pt x="4" y="24"/>
                    <a:pt x="6" y="24"/>
                    <a:pt x="7" y="24"/>
                  </a:cubicBezTo>
                  <a:cubicBezTo>
                    <a:pt x="8" y="23"/>
                    <a:pt x="9" y="22"/>
                    <a:pt x="9" y="22"/>
                  </a:cubicBezTo>
                  <a:cubicBezTo>
                    <a:pt x="9" y="21"/>
                    <a:pt x="9" y="19"/>
                    <a:pt x="9" y="18"/>
                  </a:cubicBezTo>
                  <a:cubicBezTo>
                    <a:pt x="9" y="17"/>
                    <a:pt x="10" y="17"/>
                    <a:pt x="10" y="16"/>
                  </a:cubicBezTo>
                  <a:cubicBezTo>
                    <a:pt x="10" y="16"/>
                    <a:pt x="11" y="15"/>
                    <a:pt x="11" y="14"/>
                  </a:cubicBezTo>
                  <a:cubicBezTo>
                    <a:pt x="11" y="13"/>
                    <a:pt x="11" y="12"/>
                    <a:pt x="10" y="11"/>
                  </a:cubicBezTo>
                  <a:cubicBezTo>
                    <a:pt x="10" y="11"/>
                    <a:pt x="8" y="10"/>
                    <a:pt x="8" y="9"/>
                  </a:cubicBezTo>
                  <a:cubicBezTo>
                    <a:pt x="7" y="9"/>
                    <a:pt x="6" y="9"/>
                    <a:pt x="6" y="8"/>
                  </a:cubicBezTo>
                  <a:cubicBezTo>
                    <a:pt x="6" y="8"/>
                    <a:pt x="6" y="8"/>
                    <a:pt x="6" y="8"/>
                  </a:cubicBezTo>
                  <a:cubicBezTo>
                    <a:pt x="7" y="7"/>
                    <a:pt x="7" y="5"/>
                    <a:pt x="8" y="5"/>
                  </a:cubicBezTo>
                  <a:cubicBezTo>
                    <a:pt x="8" y="4"/>
                    <a:pt x="9" y="3"/>
                    <a:pt x="9" y="3"/>
                  </a:cubicBezTo>
                  <a:cubicBezTo>
                    <a:pt x="9" y="2"/>
                    <a:pt x="10" y="2"/>
                    <a:pt x="10" y="1"/>
                  </a:cubicBezTo>
                  <a:cubicBezTo>
                    <a:pt x="10" y="1"/>
                    <a:pt x="11" y="0"/>
                    <a:pt x="12" y="0"/>
                  </a:cubicBezTo>
                  <a:cubicBezTo>
                    <a:pt x="13" y="0"/>
                    <a:pt x="15" y="0"/>
                    <a:pt x="16" y="0"/>
                  </a:cubicBezTo>
                  <a:cubicBezTo>
                    <a:pt x="17" y="0"/>
                    <a:pt x="19" y="0"/>
                    <a:pt x="20" y="0"/>
                  </a:cubicBezTo>
                  <a:cubicBezTo>
                    <a:pt x="21" y="0"/>
                    <a:pt x="23" y="0"/>
                    <a:pt x="24" y="1"/>
                  </a:cubicBezTo>
                  <a:cubicBezTo>
                    <a:pt x="25" y="1"/>
                    <a:pt x="26" y="0"/>
                    <a:pt x="27" y="1"/>
                  </a:cubicBezTo>
                  <a:cubicBezTo>
                    <a:pt x="28" y="1"/>
                    <a:pt x="29" y="1"/>
                    <a:pt x="30" y="1"/>
                  </a:cubicBezTo>
                  <a:cubicBezTo>
                    <a:pt x="31" y="1"/>
                    <a:pt x="33" y="1"/>
                    <a:pt x="34" y="1"/>
                  </a:cubicBezTo>
                  <a:cubicBezTo>
                    <a:pt x="34" y="1"/>
                    <a:pt x="35" y="2"/>
                    <a:pt x="36" y="2"/>
                  </a:cubicBezTo>
                  <a:cubicBezTo>
                    <a:pt x="36" y="2"/>
                    <a:pt x="37" y="3"/>
                    <a:pt x="37" y="3"/>
                  </a:cubicBezTo>
                  <a:cubicBezTo>
                    <a:pt x="38" y="4"/>
                    <a:pt x="37" y="5"/>
                    <a:pt x="38" y="5"/>
                  </a:cubicBezTo>
                  <a:cubicBezTo>
                    <a:pt x="38" y="5"/>
                    <a:pt x="39" y="4"/>
                    <a:pt x="39" y="4"/>
                  </a:cubicBezTo>
                  <a:cubicBezTo>
                    <a:pt x="39" y="3"/>
                    <a:pt x="39" y="3"/>
                    <a:pt x="39" y="2"/>
                  </a:cubicBezTo>
                  <a:cubicBezTo>
                    <a:pt x="39" y="2"/>
                    <a:pt x="38" y="1"/>
                    <a:pt x="39" y="1"/>
                  </a:cubicBezTo>
                  <a:cubicBezTo>
                    <a:pt x="39" y="1"/>
                    <a:pt x="40" y="1"/>
                    <a:pt x="40" y="1"/>
                  </a:cubicBezTo>
                  <a:cubicBezTo>
                    <a:pt x="40" y="1"/>
                    <a:pt x="41" y="1"/>
                    <a:pt x="42" y="2"/>
                  </a:cubicBezTo>
                  <a:cubicBezTo>
                    <a:pt x="42" y="2"/>
                    <a:pt x="43" y="3"/>
                    <a:pt x="43" y="3"/>
                  </a:cubicBezTo>
                  <a:cubicBezTo>
                    <a:pt x="44" y="4"/>
                    <a:pt x="44" y="5"/>
                    <a:pt x="44"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57">
              <a:extLst>
                <a:ext uri="{FF2B5EF4-FFF2-40B4-BE49-F238E27FC236}">
                  <a16:creationId xmlns:a16="http://schemas.microsoft.com/office/drawing/2014/main" id="{0628A128-9E13-46B1-B4FE-9C946363F841}"/>
                </a:ext>
              </a:extLst>
            </p:cNvPr>
            <p:cNvSpPr>
              <a:spLocks/>
            </p:cNvSpPr>
            <p:nvPr/>
          </p:nvSpPr>
          <p:spPr bwMode="auto">
            <a:xfrm>
              <a:off x="8043189" y="6016658"/>
              <a:ext cx="102309" cy="69869"/>
            </a:xfrm>
            <a:custGeom>
              <a:avLst/>
              <a:gdLst/>
              <a:ahLst/>
              <a:cxnLst>
                <a:cxn ang="0">
                  <a:pos x="16" y="3"/>
                </a:cxn>
                <a:cxn ang="0">
                  <a:pos x="17" y="4"/>
                </a:cxn>
                <a:cxn ang="0">
                  <a:pos x="19" y="4"/>
                </a:cxn>
                <a:cxn ang="0">
                  <a:pos x="22" y="4"/>
                </a:cxn>
                <a:cxn ang="0">
                  <a:pos x="22" y="7"/>
                </a:cxn>
                <a:cxn ang="0">
                  <a:pos x="23" y="8"/>
                </a:cxn>
                <a:cxn ang="0">
                  <a:pos x="23" y="10"/>
                </a:cxn>
                <a:cxn ang="0">
                  <a:pos x="25" y="12"/>
                </a:cxn>
                <a:cxn ang="0">
                  <a:pos x="26" y="11"/>
                </a:cxn>
                <a:cxn ang="0">
                  <a:pos x="29" y="11"/>
                </a:cxn>
                <a:cxn ang="0">
                  <a:pos x="29" y="13"/>
                </a:cxn>
                <a:cxn ang="0">
                  <a:pos x="29" y="15"/>
                </a:cxn>
                <a:cxn ang="0">
                  <a:pos x="30" y="17"/>
                </a:cxn>
                <a:cxn ang="0">
                  <a:pos x="32" y="18"/>
                </a:cxn>
                <a:cxn ang="0">
                  <a:pos x="33" y="18"/>
                </a:cxn>
                <a:cxn ang="0">
                  <a:pos x="33" y="19"/>
                </a:cxn>
                <a:cxn ang="0">
                  <a:pos x="33" y="21"/>
                </a:cxn>
                <a:cxn ang="0">
                  <a:pos x="33" y="22"/>
                </a:cxn>
                <a:cxn ang="0">
                  <a:pos x="33" y="23"/>
                </a:cxn>
                <a:cxn ang="0">
                  <a:pos x="32" y="24"/>
                </a:cxn>
                <a:cxn ang="0">
                  <a:pos x="31" y="24"/>
                </a:cxn>
                <a:cxn ang="0">
                  <a:pos x="24" y="22"/>
                </a:cxn>
                <a:cxn ang="0">
                  <a:pos x="16" y="21"/>
                </a:cxn>
                <a:cxn ang="0">
                  <a:pos x="10" y="20"/>
                </a:cxn>
                <a:cxn ang="0">
                  <a:pos x="6" y="20"/>
                </a:cxn>
                <a:cxn ang="0">
                  <a:pos x="6" y="17"/>
                </a:cxn>
                <a:cxn ang="0">
                  <a:pos x="6" y="14"/>
                </a:cxn>
                <a:cxn ang="0">
                  <a:pos x="4" y="12"/>
                </a:cxn>
                <a:cxn ang="0">
                  <a:pos x="2" y="10"/>
                </a:cxn>
                <a:cxn ang="0">
                  <a:pos x="1" y="9"/>
                </a:cxn>
                <a:cxn ang="0">
                  <a:pos x="1" y="7"/>
                </a:cxn>
                <a:cxn ang="0">
                  <a:pos x="2" y="6"/>
                </a:cxn>
                <a:cxn ang="0">
                  <a:pos x="3" y="5"/>
                </a:cxn>
                <a:cxn ang="0">
                  <a:pos x="4" y="3"/>
                </a:cxn>
                <a:cxn ang="0">
                  <a:pos x="5" y="2"/>
                </a:cxn>
                <a:cxn ang="0">
                  <a:pos x="6" y="3"/>
                </a:cxn>
                <a:cxn ang="0">
                  <a:pos x="8" y="3"/>
                </a:cxn>
                <a:cxn ang="0">
                  <a:pos x="9" y="2"/>
                </a:cxn>
                <a:cxn ang="0">
                  <a:pos x="10" y="0"/>
                </a:cxn>
                <a:cxn ang="0">
                  <a:pos x="11" y="2"/>
                </a:cxn>
                <a:cxn ang="0">
                  <a:pos x="11" y="4"/>
                </a:cxn>
                <a:cxn ang="0">
                  <a:pos x="13" y="5"/>
                </a:cxn>
                <a:cxn ang="0">
                  <a:pos x="14" y="4"/>
                </a:cxn>
                <a:cxn ang="0">
                  <a:pos x="16" y="3"/>
                </a:cxn>
                <a:cxn ang="0">
                  <a:pos x="16" y="3"/>
                </a:cxn>
              </a:cxnLst>
              <a:rect l="0" t="0" r="r" b="b"/>
              <a:pathLst>
                <a:path w="34" h="24">
                  <a:moveTo>
                    <a:pt x="16" y="3"/>
                  </a:moveTo>
                  <a:cubicBezTo>
                    <a:pt x="16" y="4"/>
                    <a:pt x="17" y="4"/>
                    <a:pt x="17" y="4"/>
                  </a:cubicBezTo>
                  <a:cubicBezTo>
                    <a:pt x="18" y="4"/>
                    <a:pt x="19" y="4"/>
                    <a:pt x="19" y="4"/>
                  </a:cubicBezTo>
                  <a:cubicBezTo>
                    <a:pt x="20" y="4"/>
                    <a:pt x="21" y="4"/>
                    <a:pt x="22" y="4"/>
                  </a:cubicBezTo>
                  <a:cubicBezTo>
                    <a:pt x="22" y="5"/>
                    <a:pt x="22" y="6"/>
                    <a:pt x="22" y="7"/>
                  </a:cubicBezTo>
                  <a:cubicBezTo>
                    <a:pt x="22" y="7"/>
                    <a:pt x="23" y="8"/>
                    <a:pt x="23" y="8"/>
                  </a:cubicBezTo>
                  <a:cubicBezTo>
                    <a:pt x="23" y="9"/>
                    <a:pt x="23" y="10"/>
                    <a:pt x="23" y="10"/>
                  </a:cubicBezTo>
                  <a:cubicBezTo>
                    <a:pt x="23" y="11"/>
                    <a:pt x="24" y="12"/>
                    <a:pt x="25" y="12"/>
                  </a:cubicBezTo>
                  <a:cubicBezTo>
                    <a:pt x="25" y="12"/>
                    <a:pt x="26" y="11"/>
                    <a:pt x="26" y="11"/>
                  </a:cubicBezTo>
                  <a:cubicBezTo>
                    <a:pt x="27" y="11"/>
                    <a:pt x="28" y="11"/>
                    <a:pt x="29" y="11"/>
                  </a:cubicBezTo>
                  <a:cubicBezTo>
                    <a:pt x="29" y="12"/>
                    <a:pt x="29" y="13"/>
                    <a:pt x="29" y="13"/>
                  </a:cubicBezTo>
                  <a:cubicBezTo>
                    <a:pt x="30" y="14"/>
                    <a:pt x="29" y="15"/>
                    <a:pt x="29" y="15"/>
                  </a:cubicBezTo>
                  <a:cubicBezTo>
                    <a:pt x="30" y="16"/>
                    <a:pt x="30" y="16"/>
                    <a:pt x="30" y="17"/>
                  </a:cubicBezTo>
                  <a:cubicBezTo>
                    <a:pt x="30" y="17"/>
                    <a:pt x="31" y="18"/>
                    <a:pt x="32" y="18"/>
                  </a:cubicBezTo>
                  <a:cubicBezTo>
                    <a:pt x="32" y="18"/>
                    <a:pt x="33" y="18"/>
                    <a:pt x="33" y="18"/>
                  </a:cubicBezTo>
                  <a:cubicBezTo>
                    <a:pt x="34" y="18"/>
                    <a:pt x="33" y="19"/>
                    <a:pt x="33" y="19"/>
                  </a:cubicBezTo>
                  <a:cubicBezTo>
                    <a:pt x="33" y="20"/>
                    <a:pt x="33" y="21"/>
                    <a:pt x="33" y="21"/>
                  </a:cubicBezTo>
                  <a:cubicBezTo>
                    <a:pt x="33" y="21"/>
                    <a:pt x="34" y="22"/>
                    <a:pt x="33" y="22"/>
                  </a:cubicBezTo>
                  <a:cubicBezTo>
                    <a:pt x="33" y="23"/>
                    <a:pt x="33" y="23"/>
                    <a:pt x="33" y="23"/>
                  </a:cubicBezTo>
                  <a:cubicBezTo>
                    <a:pt x="33" y="24"/>
                    <a:pt x="32" y="24"/>
                    <a:pt x="32" y="24"/>
                  </a:cubicBezTo>
                  <a:cubicBezTo>
                    <a:pt x="32" y="24"/>
                    <a:pt x="31" y="24"/>
                    <a:pt x="31" y="24"/>
                  </a:cubicBezTo>
                  <a:cubicBezTo>
                    <a:pt x="29" y="23"/>
                    <a:pt x="26" y="22"/>
                    <a:pt x="24" y="22"/>
                  </a:cubicBezTo>
                  <a:cubicBezTo>
                    <a:pt x="22" y="21"/>
                    <a:pt x="18" y="21"/>
                    <a:pt x="16" y="21"/>
                  </a:cubicBezTo>
                  <a:cubicBezTo>
                    <a:pt x="15" y="21"/>
                    <a:pt x="11" y="20"/>
                    <a:pt x="10" y="20"/>
                  </a:cubicBezTo>
                  <a:cubicBezTo>
                    <a:pt x="9" y="20"/>
                    <a:pt x="8" y="20"/>
                    <a:pt x="6" y="20"/>
                  </a:cubicBezTo>
                  <a:cubicBezTo>
                    <a:pt x="6" y="19"/>
                    <a:pt x="6" y="18"/>
                    <a:pt x="6" y="17"/>
                  </a:cubicBezTo>
                  <a:cubicBezTo>
                    <a:pt x="6" y="17"/>
                    <a:pt x="6" y="15"/>
                    <a:pt x="6" y="14"/>
                  </a:cubicBezTo>
                  <a:cubicBezTo>
                    <a:pt x="5" y="14"/>
                    <a:pt x="4" y="13"/>
                    <a:pt x="4" y="12"/>
                  </a:cubicBezTo>
                  <a:cubicBezTo>
                    <a:pt x="3" y="12"/>
                    <a:pt x="3" y="11"/>
                    <a:pt x="2" y="10"/>
                  </a:cubicBezTo>
                  <a:cubicBezTo>
                    <a:pt x="2" y="10"/>
                    <a:pt x="1" y="10"/>
                    <a:pt x="1" y="9"/>
                  </a:cubicBezTo>
                  <a:cubicBezTo>
                    <a:pt x="0" y="9"/>
                    <a:pt x="1" y="8"/>
                    <a:pt x="1" y="7"/>
                  </a:cubicBezTo>
                  <a:cubicBezTo>
                    <a:pt x="1" y="7"/>
                    <a:pt x="1" y="6"/>
                    <a:pt x="2" y="6"/>
                  </a:cubicBezTo>
                  <a:cubicBezTo>
                    <a:pt x="2" y="6"/>
                    <a:pt x="3" y="5"/>
                    <a:pt x="3" y="5"/>
                  </a:cubicBezTo>
                  <a:cubicBezTo>
                    <a:pt x="4" y="4"/>
                    <a:pt x="4" y="3"/>
                    <a:pt x="4" y="3"/>
                  </a:cubicBezTo>
                  <a:cubicBezTo>
                    <a:pt x="4" y="3"/>
                    <a:pt x="5" y="2"/>
                    <a:pt x="5" y="2"/>
                  </a:cubicBezTo>
                  <a:cubicBezTo>
                    <a:pt x="6" y="2"/>
                    <a:pt x="6" y="3"/>
                    <a:pt x="6" y="3"/>
                  </a:cubicBezTo>
                  <a:cubicBezTo>
                    <a:pt x="7" y="3"/>
                    <a:pt x="8" y="3"/>
                    <a:pt x="8" y="3"/>
                  </a:cubicBezTo>
                  <a:cubicBezTo>
                    <a:pt x="8" y="3"/>
                    <a:pt x="9" y="2"/>
                    <a:pt x="9" y="2"/>
                  </a:cubicBezTo>
                  <a:cubicBezTo>
                    <a:pt x="9" y="1"/>
                    <a:pt x="10" y="0"/>
                    <a:pt x="10" y="0"/>
                  </a:cubicBezTo>
                  <a:cubicBezTo>
                    <a:pt x="11" y="0"/>
                    <a:pt x="11" y="1"/>
                    <a:pt x="11" y="2"/>
                  </a:cubicBezTo>
                  <a:cubicBezTo>
                    <a:pt x="11" y="2"/>
                    <a:pt x="11" y="3"/>
                    <a:pt x="11" y="4"/>
                  </a:cubicBezTo>
                  <a:cubicBezTo>
                    <a:pt x="11" y="4"/>
                    <a:pt x="12" y="5"/>
                    <a:pt x="13" y="5"/>
                  </a:cubicBezTo>
                  <a:cubicBezTo>
                    <a:pt x="13" y="5"/>
                    <a:pt x="14" y="4"/>
                    <a:pt x="14" y="4"/>
                  </a:cubicBezTo>
                  <a:cubicBezTo>
                    <a:pt x="15" y="3"/>
                    <a:pt x="15" y="3"/>
                    <a:pt x="16" y="3"/>
                  </a:cubicBezTo>
                  <a:cubicBezTo>
                    <a:pt x="16" y="3"/>
                    <a:pt x="16" y="3"/>
                    <a:pt x="16"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58">
              <a:extLst>
                <a:ext uri="{FF2B5EF4-FFF2-40B4-BE49-F238E27FC236}">
                  <a16:creationId xmlns:a16="http://schemas.microsoft.com/office/drawing/2014/main" id="{3868DA7C-3122-4ACD-81FB-F0812B5F88CB}"/>
                </a:ext>
              </a:extLst>
            </p:cNvPr>
            <p:cNvSpPr>
              <a:spLocks/>
            </p:cNvSpPr>
            <p:nvPr/>
          </p:nvSpPr>
          <p:spPr bwMode="auto">
            <a:xfrm>
              <a:off x="7656414" y="6064068"/>
              <a:ext cx="47412" cy="62384"/>
            </a:xfrm>
            <a:custGeom>
              <a:avLst/>
              <a:gdLst/>
              <a:ahLst/>
              <a:cxnLst>
                <a:cxn ang="0">
                  <a:pos x="16" y="4"/>
                </a:cxn>
                <a:cxn ang="0">
                  <a:pos x="16" y="4"/>
                </a:cxn>
                <a:cxn ang="0">
                  <a:pos x="15" y="7"/>
                </a:cxn>
                <a:cxn ang="0">
                  <a:pos x="15" y="9"/>
                </a:cxn>
                <a:cxn ang="0">
                  <a:pos x="14" y="11"/>
                </a:cxn>
                <a:cxn ang="0">
                  <a:pos x="13" y="14"/>
                </a:cxn>
                <a:cxn ang="0">
                  <a:pos x="14" y="15"/>
                </a:cxn>
                <a:cxn ang="0">
                  <a:pos x="15" y="14"/>
                </a:cxn>
                <a:cxn ang="0">
                  <a:pos x="16" y="15"/>
                </a:cxn>
                <a:cxn ang="0">
                  <a:pos x="14" y="17"/>
                </a:cxn>
                <a:cxn ang="0">
                  <a:pos x="13" y="18"/>
                </a:cxn>
                <a:cxn ang="0">
                  <a:pos x="9" y="20"/>
                </a:cxn>
                <a:cxn ang="0">
                  <a:pos x="6" y="20"/>
                </a:cxn>
                <a:cxn ang="0">
                  <a:pos x="4" y="17"/>
                </a:cxn>
                <a:cxn ang="0">
                  <a:pos x="4" y="15"/>
                </a:cxn>
                <a:cxn ang="0">
                  <a:pos x="4" y="13"/>
                </a:cxn>
                <a:cxn ang="0">
                  <a:pos x="5" y="12"/>
                </a:cxn>
                <a:cxn ang="0">
                  <a:pos x="5" y="10"/>
                </a:cxn>
                <a:cxn ang="0">
                  <a:pos x="3" y="9"/>
                </a:cxn>
                <a:cxn ang="0">
                  <a:pos x="3" y="7"/>
                </a:cxn>
                <a:cxn ang="0">
                  <a:pos x="4" y="5"/>
                </a:cxn>
                <a:cxn ang="0">
                  <a:pos x="5" y="4"/>
                </a:cxn>
                <a:cxn ang="0">
                  <a:pos x="3" y="4"/>
                </a:cxn>
                <a:cxn ang="0">
                  <a:pos x="1" y="4"/>
                </a:cxn>
                <a:cxn ang="0">
                  <a:pos x="1" y="5"/>
                </a:cxn>
                <a:cxn ang="0">
                  <a:pos x="1" y="3"/>
                </a:cxn>
                <a:cxn ang="0">
                  <a:pos x="1" y="1"/>
                </a:cxn>
                <a:cxn ang="0">
                  <a:pos x="3" y="1"/>
                </a:cxn>
                <a:cxn ang="0">
                  <a:pos x="7" y="0"/>
                </a:cxn>
                <a:cxn ang="0">
                  <a:pos x="9" y="1"/>
                </a:cxn>
                <a:cxn ang="0">
                  <a:pos x="12" y="1"/>
                </a:cxn>
                <a:cxn ang="0">
                  <a:pos x="14" y="2"/>
                </a:cxn>
                <a:cxn ang="0">
                  <a:pos x="15" y="3"/>
                </a:cxn>
                <a:cxn ang="0">
                  <a:pos x="16" y="4"/>
                </a:cxn>
              </a:cxnLst>
              <a:rect l="0" t="0" r="r" b="b"/>
              <a:pathLst>
                <a:path w="16" h="21">
                  <a:moveTo>
                    <a:pt x="16" y="4"/>
                  </a:moveTo>
                  <a:cubicBezTo>
                    <a:pt x="16" y="4"/>
                    <a:pt x="16" y="4"/>
                    <a:pt x="16" y="4"/>
                  </a:cubicBezTo>
                  <a:cubicBezTo>
                    <a:pt x="15" y="5"/>
                    <a:pt x="15" y="6"/>
                    <a:pt x="15" y="7"/>
                  </a:cubicBezTo>
                  <a:cubicBezTo>
                    <a:pt x="15" y="7"/>
                    <a:pt x="16" y="8"/>
                    <a:pt x="15" y="9"/>
                  </a:cubicBezTo>
                  <a:cubicBezTo>
                    <a:pt x="15" y="9"/>
                    <a:pt x="14" y="10"/>
                    <a:pt x="14" y="11"/>
                  </a:cubicBezTo>
                  <a:cubicBezTo>
                    <a:pt x="14" y="12"/>
                    <a:pt x="13" y="13"/>
                    <a:pt x="13" y="14"/>
                  </a:cubicBezTo>
                  <a:cubicBezTo>
                    <a:pt x="13" y="14"/>
                    <a:pt x="14" y="15"/>
                    <a:pt x="14" y="15"/>
                  </a:cubicBezTo>
                  <a:cubicBezTo>
                    <a:pt x="14" y="15"/>
                    <a:pt x="15" y="14"/>
                    <a:pt x="15" y="14"/>
                  </a:cubicBezTo>
                  <a:cubicBezTo>
                    <a:pt x="15" y="14"/>
                    <a:pt x="16" y="15"/>
                    <a:pt x="16" y="15"/>
                  </a:cubicBezTo>
                  <a:cubicBezTo>
                    <a:pt x="16" y="16"/>
                    <a:pt x="15" y="16"/>
                    <a:pt x="14" y="17"/>
                  </a:cubicBezTo>
                  <a:cubicBezTo>
                    <a:pt x="14" y="17"/>
                    <a:pt x="13" y="18"/>
                    <a:pt x="13" y="18"/>
                  </a:cubicBezTo>
                  <a:cubicBezTo>
                    <a:pt x="12" y="19"/>
                    <a:pt x="10" y="20"/>
                    <a:pt x="9" y="20"/>
                  </a:cubicBezTo>
                  <a:cubicBezTo>
                    <a:pt x="8" y="20"/>
                    <a:pt x="6" y="21"/>
                    <a:pt x="6" y="20"/>
                  </a:cubicBezTo>
                  <a:cubicBezTo>
                    <a:pt x="5" y="20"/>
                    <a:pt x="4" y="18"/>
                    <a:pt x="4" y="17"/>
                  </a:cubicBezTo>
                  <a:cubicBezTo>
                    <a:pt x="4" y="17"/>
                    <a:pt x="4" y="15"/>
                    <a:pt x="4" y="15"/>
                  </a:cubicBezTo>
                  <a:cubicBezTo>
                    <a:pt x="4" y="14"/>
                    <a:pt x="4" y="13"/>
                    <a:pt x="4" y="13"/>
                  </a:cubicBezTo>
                  <a:cubicBezTo>
                    <a:pt x="4" y="12"/>
                    <a:pt x="5" y="12"/>
                    <a:pt x="5" y="12"/>
                  </a:cubicBezTo>
                  <a:cubicBezTo>
                    <a:pt x="5" y="11"/>
                    <a:pt x="5" y="11"/>
                    <a:pt x="5" y="10"/>
                  </a:cubicBezTo>
                  <a:cubicBezTo>
                    <a:pt x="4" y="10"/>
                    <a:pt x="3" y="9"/>
                    <a:pt x="3" y="9"/>
                  </a:cubicBezTo>
                  <a:cubicBezTo>
                    <a:pt x="3" y="8"/>
                    <a:pt x="3" y="7"/>
                    <a:pt x="3" y="7"/>
                  </a:cubicBezTo>
                  <a:cubicBezTo>
                    <a:pt x="3" y="6"/>
                    <a:pt x="4" y="6"/>
                    <a:pt x="4" y="5"/>
                  </a:cubicBezTo>
                  <a:cubicBezTo>
                    <a:pt x="4" y="5"/>
                    <a:pt x="5" y="4"/>
                    <a:pt x="5" y="4"/>
                  </a:cubicBezTo>
                  <a:cubicBezTo>
                    <a:pt x="4" y="3"/>
                    <a:pt x="3" y="4"/>
                    <a:pt x="3" y="4"/>
                  </a:cubicBezTo>
                  <a:cubicBezTo>
                    <a:pt x="2" y="4"/>
                    <a:pt x="2" y="4"/>
                    <a:pt x="1" y="4"/>
                  </a:cubicBezTo>
                  <a:cubicBezTo>
                    <a:pt x="1" y="4"/>
                    <a:pt x="1" y="5"/>
                    <a:pt x="1" y="5"/>
                  </a:cubicBezTo>
                  <a:cubicBezTo>
                    <a:pt x="1" y="4"/>
                    <a:pt x="1" y="3"/>
                    <a:pt x="1" y="3"/>
                  </a:cubicBezTo>
                  <a:cubicBezTo>
                    <a:pt x="1" y="2"/>
                    <a:pt x="0" y="2"/>
                    <a:pt x="1" y="1"/>
                  </a:cubicBezTo>
                  <a:cubicBezTo>
                    <a:pt x="1" y="1"/>
                    <a:pt x="2" y="1"/>
                    <a:pt x="3" y="1"/>
                  </a:cubicBezTo>
                  <a:cubicBezTo>
                    <a:pt x="4" y="0"/>
                    <a:pt x="6" y="0"/>
                    <a:pt x="7" y="0"/>
                  </a:cubicBezTo>
                  <a:cubicBezTo>
                    <a:pt x="8" y="0"/>
                    <a:pt x="9" y="1"/>
                    <a:pt x="9" y="1"/>
                  </a:cubicBezTo>
                  <a:cubicBezTo>
                    <a:pt x="10" y="1"/>
                    <a:pt x="11" y="1"/>
                    <a:pt x="12" y="1"/>
                  </a:cubicBezTo>
                  <a:cubicBezTo>
                    <a:pt x="12" y="1"/>
                    <a:pt x="14" y="1"/>
                    <a:pt x="14" y="2"/>
                  </a:cubicBezTo>
                  <a:cubicBezTo>
                    <a:pt x="15" y="2"/>
                    <a:pt x="14" y="3"/>
                    <a:pt x="15" y="3"/>
                  </a:cubicBezTo>
                  <a:cubicBezTo>
                    <a:pt x="15" y="4"/>
                    <a:pt x="15" y="4"/>
                    <a:pt x="16"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59">
              <a:extLst>
                <a:ext uri="{FF2B5EF4-FFF2-40B4-BE49-F238E27FC236}">
                  <a16:creationId xmlns:a16="http://schemas.microsoft.com/office/drawing/2014/main" id="{36A529A8-047F-4FD3-90BA-6033D835A4E3}"/>
                </a:ext>
              </a:extLst>
            </p:cNvPr>
            <p:cNvSpPr>
              <a:spLocks/>
            </p:cNvSpPr>
            <p:nvPr/>
          </p:nvSpPr>
          <p:spPr bwMode="auto">
            <a:xfrm>
              <a:off x="7491722" y="5986714"/>
              <a:ext cx="72365" cy="62384"/>
            </a:xfrm>
            <a:custGeom>
              <a:avLst/>
              <a:gdLst/>
              <a:ahLst/>
              <a:cxnLst>
                <a:cxn ang="0">
                  <a:pos x="23" y="12"/>
                </a:cxn>
                <a:cxn ang="0">
                  <a:pos x="24" y="13"/>
                </a:cxn>
                <a:cxn ang="0">
                  <a:pos x="22" y="16"/>
                </a:cxn>
                <a:cxn ang="0">
                  <a:pos x="19" y="18"/>
                </a:cxn>
                <a:cxn ang="0">
                  <a:pos x="17" y="19"/>
                </a:cxn>
                <a:cxn ang="0">
                  <a:pos x="16" y="21"/>
                </a:cxn>
                <a:cxn ang="0">
                  <a:pos x="15" y="19"/>
                </a:cxn>
                <a:cxn ang="0">
                  <a:pos x="13" y="17"/>
                </a:cxn>
                <a:cxn ang="0">
                  <a:pos x="11" y="16"/>
                </a:cxn>
                <a:cxn ang="0">
                  <a:pos x="6" y="14"/>
                </a:cxn>
                <a:cxn ang="0">
                  <a:pos x="4" y="12"/>
                </a:cxn>
                <a:cxn ang="0">
                  <a:pos x="2" y="10"/>
                </a:cxn>
                <a:cxn ang="0">
                  <a:pos x="0" y="8"/>
                </a:cxn>
                <a:cxn ang="0">
                  <a:pos x="0" y="7"/>
                </a:cxn>
                <a:cxn ang="0">
                  <a:pos x="0" y="5"/>
                </a:cxn>
                <a:cxn ang="0">
                  <a:pos x="2" y="3"/>
                </a:cxn>
                <a:cxn ang="0">
                  <a:pos x="3" y="1"/>
                </a:cxn>
                <a:cxn ang="0">
                  <a:pos x="5" y="0"/>
                </a:cxn>
                <a:cxn ang="0">
                  <a:pos x="7" y="2"/>
                </a:cxn>
                <a:cxn ang="0">
                  <a:pos x="9" y="2"/>
                </a:cxn>
                <a:cxn ang="0">
                  <a:pos x="11" y="1"/>
                </a:cxn>
                <a:cxn ang="0">
                  <a:pos x="13" y="1"/>
                </a:cxn>
                <a:cxn ang="0">
                  <a:pos x="15" y="3"/>
                </a:cxn>
                <a:cxn ang="0">
                  <a:pos x="19" y="4"/>
                </a:cxn>
                <a:cxn ang="0">
                  <a:pos x="20" y="4"/>
                </a:cxn>
                <a:cxn ang="0">
                  <a:pos x="21" y="7"/>
                </a:cxn>
                <a:cxn ang="0">
                  <a:pos x="22" y="9"/>
                </a:cxn>
                <a:cxn ang="0">
                  <a:pos x="23" y="12"/>
                </a:cxn>
              </a:cxnLst>
              <a:rect l="0" t="0" r="r" b="b"/>
              <a:pathLst>
                <a:path w="24" h="21">
                  <a:moveTo>
                    <a:pt x="23" y="12"/>
                  </a:moveTo>
                  <a:cubicBezTo>
                    <a:pt x="23" y="12"/>
                    <a:pt x="24" y="13"/>
                    <a:pt x="24" y="13"/>
                  </a:cubicBezTo>
                  <a:cubicBezTo>
                    <a:pt x="23" y="14"/>
                    <a:pt x="22" y="15"/>
                    <a:pt x="22" y="16"/>
                  </a:cubicBezTo>
                  <a:cubicBezTo>
                    <a:pt x="21" y="16"/>
                    <a:pt x="20" y="17"/>
                    <a:pt x="19" y="18"/>
                  </a:cubicBezTo>
                  <a:cubicBezTo>
                    <a:pt x="19" y="18"/>
                    <a:pt x="17" y="18"/>
                    <a:pt x="17" y="19"/>
                  </a:cubicBezTo>
                  <a:cubicBezTo>
                    <a:pt x="17" y="19"/>
                    <a:pt x="16" y="20"/>
                    <a:pt x="16" y="21"/>
                  </a:cubicBezTo>
                  <a:cubicBezTo>
                    <a:pt x="16" y="20"/>
                    <a:pt x="15" y="20"/>
                    <a:pt x="15" y="19"/>
                  </a:cubicBezTo>
                  <a:cubicBezTo>
                    <a:pt x="14" y="19"/>
                    <a:pt x="14" y="18"/>
                    <a:pt x="13" y="17"/>
                  </a:cubicBezTo>
                  <a:cubicBezTo>
                    <a:pt x="13" y="17"/>
                    <a:pt x="12" y="16"/>
                    <a:pt x="11" y="16"/>
                  </a:cubicBezTo>
                  <a:cubicBezTo>
                    <a:pt x="10" y="15"/>
                    <a:pt x="8" y="15"/>
                    <a:pt x="6" y="14"/>
                  </a:cubicBezTo>
                  <a:cubicBezTo>
                    <a:pt x="6" y="14"/>
                    <a:pt x="4" y="13"/>
                    <a:pt x="4" y="12"/>
                  </a:cubicBezTo>
                  <a:cubicBezTo>
                    <a:pt x="3" y="12"/>
                    <a:pt x="3" y="10"/>
                    <a:pt x="2" y="10"/>
                  </a:cubicBezTo>
                  <a:cubicBezTo>
                    <a:pt x="2" y="9"/>
                    <a:pt x="1" y="8"/>
                    <a:pt x="0" y="8"/>
                  </a:cubicBezTo>
                  <a:cubicBezTo>
                    <a:pt x="0" y="8"/>
                    <a:pt x="0" y="7"/>
                    <a:pt x="0" y="7"/>
                  </a:cubicBezTo>
                  <a:cubicBezTo>
                    <a:pt x="0" y="6"/>
                    <a:pt x="0" y="5"/>
                    <a:pt x="0" y="5"/>
                  </a:cubicBezTo>
                  <a:cubicBezTo>
                    <a:pt x="0" y="4"/>
                    <a:pt x="1" y="3"/>
                    <a:pt x="2" y="3"/>
                  </a:cubicBezTo>
                  <a:cubicBezTo>
                    <a:pt x="2" y="2"/>
                    <a:pt x="3" y="1"/>
                    <a:pt x="3" y="1"/>
                  </a:cubicBezTo>
                  <a:cubicBezTo>
                    <a:pt x="4" y="1"/>
                    <a:pt x="4" y="0"/>
                    <a:pt x="5" y="0"/>
                  </a:cubicBezTo>
                  <a:cubicBezTo>
                    <a:pt x="5" y="0"/>
                    <a:pt x="6" y="2"/>
                    <a:pt x="7" y="2"/>
                  </a:cubicBezTo>
                  <a:cubicBezTo>
                    <a:pt x="7" y="2"/>
                    <a:pt x="9" y="2"/>
                    <a:pt x="9" y="2"/>
                  </a:cubicBezTo>
                  <a:cubicBezTo>
                    <a:pt x="10" y="2"/>
                    <a:pt x="11" y="2"/>
                    <a:pt x="11" y="1"/>
                  </a:cubicBezTo>
                  <a:cubicBezTo>
                    <a:pt x="12" y="1"/>
                    <a:pt x="13" y="1"/>
                    <a:pt x="13" y="1"/>
                  </a:cubicBezTo>
                  <a:cubicBezTo>
                    <a:pt x="14" y="1"/>
                    <a:pt x="14" y="2"/>
                    <a:pt x="15" y="3"/>
                  </a:cubicBezTo>
                  <a:cubicBezTo>
                    <a:pt x="16" y="3"/>
                    <a:pt x="18" y="4"/>
                    <a:pt x="19" y="4"/>
                  </a:cubicBezTo>
                  <a:cubicBezTo>
                    <a:pt x="19" y="4"/>
                    <a:pt x="20" y="4"/>
                    <a:pt x="20" y="4"/>
                  </a:cubicBezTo>
                  <a:cubicBezTo>
                    <a:pt x="20" y="5"/>
                    <a:pt x="20" y="7"/>
                    <a:pt x="21" y="7"/>
                  </a:cubicBezTo>
                  <a:cubicBezTo>
                    <a:pt x="21" y="8"/>
                    <a:pt x="22" y="9"/>
                    <a:pt x="22" y="9"/>
                  </a:cubicBezTo>
                  <a:cubicBezTo>
                    <a:pt x="22" y="10"/>
                    <a:pt x="23" y="11"/>
                    <a:pt x="23"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60">
              <a:extLst>
                <a:ext uri="{FF2B5EF4-FFF2-40B4-BE49-F238E27FC236}">
                  <a16:creationId xmlns:a16="http://schemas.microsoft.com/office/drawing/2014/main" id="{E3B2A28C-E02E-4DA6-AAC5-0C017D90328E}"/>
                </a:ext>
              </a:extLst>
            </p:cNvPr>
            <p:cNvSpPr>
              <a:spLocks/>
            </p:cNvSpPr>
            <p:nvPr/>
          </p:nvSpPr>
          <p:spPr bwMode="auto">
            <a:xfrm>
              <a:off x="7252170" y="6106490"/>
              <a:ext cx="57393" cy="84841"/>
            </a:xfrm>
            <a:custGeom>
              <a:avLst/>
              <a:gdLst/>
              <a:ahLst/>
              <a:cxnLst>
                <a:cxn ang="0">
                  <a:pos x="19" y="23"/>
                </a:cxn>
                <a:cxn ang="0">
                  <a:pos x="19" y="25"/>
                </a:cxn>
                <a:cxn ang="0">
                  <a:pos x="19" y="26"/>
                </a:cxn>
                <a:cxn ang="0">
                  <a:pos x="16" y="28"/>
                </a:cxn>
                <a:cxn ang="0">
                  <a:pos x="15" y="28"/>
                </a:cxn>
                <a:cxn ang="0">
                  <a:pos x="15" y="26"/>
                </a:cxn>
                <a:cxn ang="0">
                  <a:pos x="15" y="24"/>
                </a:cxn>
                <a:cxn ang="0">
                  <a:pos x="15" y="22"/>
                </a:cxn>
                <a:cxn ang="0">
                  <a:pos x="12" y="22"/>
                </a:cxn>
                <a:cxn ang="0">
                  <a:pos x="11" y="23"/>
                </a:cxn>
                <a:cxn ang="0">
                  <a:pos x="8" y="23"/>
                </a:cxn>
                <a:cxn ang="0">
                  <a:pos x="7" y="22"/>
                </a:cxn>
                <a:cxn ang="0">
                  <a:pos x="5" y="23"/>
                </a:cxn>
                <a:cxn ang="0">
                  <a:pos x="3" y="24"/>
                </a:cxn>
                <a:cxn ang="0">
                  <a:pos x="1" y="22"/>
                </a:cxn>
                <a:cxn ang="0">
                  <a:pos x="0" y="21"/>
                </a:cxn>
                <a:cxn ang="0">
                  <a:pos x="1" y="19"/>
                </a:cxn>
                <a:cxn ang="0">
                  <a:pos x="1" y="18"/>
                </a:cxn>
                <a:cxn ang="0">
                  <a:pos x="2" y="17"/>
                </a:cxn>
                <a:cxn ang="0">
                  <a:pos x="3" y="13"/>
                </a:cxn>
                <a:cxn ang="0">
                  <a:pos x="3" y="9"/>
                </a:cxn>
                <a:cxn ang="0">
                  <a:pos x="4" y="5"/>
                </a:cxn>
                <a:cxn ang="0">
                  <a:pos x="4" y="3"/>
                </a:cxn>
                <a:cxn ang="0">
                  <a:pos x="5" y="1"/>
                </a:cxn>
                <a:cxn ang="0">
                  <a:pos x="6" y="0"/>
                </a:cxn>
                <a:cxn ang="0">
                  <a:pos x="7" y="2"/>
                </a:cxn>
                <a:cxn ang="0">
                  <a:pos x="9" y="2"/>
                </a:cxn>
                <a:cxn ang="0">
                  <a:pos x="12" y="3"/>
                </a:cxn>
                <a:cxn ang="0">
                  <a:pos x="13" y="3"/>
                </a:cxn>
                <a:cxn ang="0">
                  <a:pos x="15" y="3"/>
                </a:cxn>
                <a:cxn ang="0">
                  <a:pos x="17" y="4"/>
                </a:cxn>
                <a:cxn ang="0">
                  <a:pos x="17" y="4"/>
                </a:cxn>
                <a:cxn ang="0">
                  <a:pos x="16" y="5"/>
                </a:cxn>
                <a:cxn ang="0">
                  <a:pos x="14" y="8"/>
                </a:cxn>
                <a:cxn ang="0">
                  <a:pos x="13" y="10"/>
                </a:cxn>
                <a:cxn ang="0">
                  <a:pos x="13" y="13"/>
                </a:cxn>
                <a:cxn ang="0">
                  <a:pos x="15" y="14"/>
                </a:cxn>
                <a:cxn ang="0">
                  <a:pos x="17" y="14"/>
                </a:cxn>
                <a:cxn ang="0">
                  <a:pos x="18" y="16"/>
                </a:cxn>
                <a:cxn ang="0">
                  <a:pos x="18" y="18"/>
                </a:cxn>
                <a:cxn ang="0">
                  <a:pos x="17" y="20"/>
                </a:cxn>
                <a:cxn ang="0">
                  <a:pos x="17" y="22"/>
                </a:cxn>
                <a:cxn ang="0">
                  <a:pos x="19" y="23"/>
                </a:cxn>
              </a:cxnLst>
              <a:rect l="0" t="0" r="r" b="b"/>
              <a:pathLst>
                <a:path w="19" h="28">
                  <a:moveTo>
                    <a:pt x="19" y="23"/>
                  </a:moveTo>
                  <a:cubicBezTo>
                    <a:pt x="19" y="24"/>
                    <a:pt x="19" y="25"/>
                    <a:pt x="19" y="25"/>
                  </a:cubicBezTo>
                  <a:cubicBezTo>
                    <a:pt x="19" y="26"/>
                    <a:pt x="19" y="26"/>
                    <a:pt x="19" y="26"/>
                  </a:cubicBezTo>
                  <a:cubicBezTo>
                    <a:pt x="18" y="26"/>
                    <a:pt x="17" y="28"/>
                    <a:pt x="16" y="28"/>
                  </a:cubicBezTo>
                  <a:cubicBezTo>
                    <a:pt x="16" y="28"/>
                    <a:pt x="15" y="28"/>
                    <a:pt x="15" y="28"/>
                  </a:cubicBezTo>
                  <a:cubicBezTo>
                    <a:pt x="14" y="27"/>
                    <a:pt x="15" y="26"/>
                    <a:pt x="15" y="26"/>
                  </a:cubicBezTo>
                  <a:cubicBezTo>
                    <a:pt x="15" y="25"/>
                    <a:pt x="15" y="24"/>
                    <a:pt x="15" y="24"/>
                  </a:cubicBezTo>
                  <a:cubicBezTo>
                    <a:pt x="15" y="24"/>
                    <a:pt x="15" y="22"/>
                    <a:pt x="15" y="22"/>
                  </a:cubicBezTo>
                  <a:cubicBezTo>
                    <a:pt x="14" y="22"/>
                    <a:pt x="13" y="22"/>
                    <a:pt x="12" y="22"/>
                  </a:cubicBezTo>
                  <a:cubicBezTo>
                    <a:pt x="12" y="22"/>
                    <a:pt x="11" y="23"/>
                    <a:pt x="11" y="23"/>
                  </a:cubicBezTo>
                  <a:cubicBezTo>
                    <a:pt x="10" y="23"/>
                    <a:pt x="9" y="23"/>
                    <a:pt x="8" y="23"/>
                  </a:cubicBezTo>
                  <a:cubicBezTo>
                    <a:pt x="8" y="23"/>
                    <a:pt x="7" y="22"/>
                    <a:pt x="7" y="22"/>
                  </a:cubicBezTo>
                  <a:cubicBezTo>
                    <a:pt x="6" y="22"/>
                    <a:pt x="6" y="23"/>
                    <a:pt x="5" y="23"/>
                  </a:cubicBezTo>
                  <a:cubicBezTo>
                    <a:pt x="5" y="23"/>
                    <a:pt x="4" y="24"/>
                    <a:pt x="3" y="24"/>
                  </a:cubicBezTo>
                  <a:cubicBezTo>
                    <a:pt x="2" y="24"/>
                    <a:pt x="1" y="23"/>
                    <a:pt x="1" y="22"/>
                  </a:cubicBezTo>
                  <a:cubicBezTo>
                    <a:pt x="1" y="22"/>
                    <a:pt x="0" y="22"/>
                    <a:pt x="0" y="21"/>
                  </a:cubicBezTo>
                  <a:cubicBezTo>
                    <a:pt x="0" y="21"/>
                    <a:pt x="1" y="20"/>
                    <a:pt x="1" y="19"/>
                  </a:cubicBezTo>
                  <a:cubicBezTo>
                    <a:pt x="1" y="19"/>
                    <a:pt x="1" y="18"/>
                    <a:pt x="1" y="18"/>
                  </a:cubicBezTo>
                  <a:cubicBezTo>
                    <a:pt x="1" y="18"/>
                    <a:pt x="1" y="17"/>
                    <a:pt x="2" y="17"/>
                  </a:cubicBezTo>
                  <a:cubicBezTo>
                    <a:pt x="2" y="16"/>
                    <a:pt x="3" y="14"/>
                    <a:pt x="3" y="13"/>
                  </a:cubicBezTo>
                  <a:cubicBezTo>
                    <a:pt x="3" y="12"/>
                    <a:pt x="3" y="10"/>
                    <a:pt x="3" y="9"/>
                  </a:cubicBezTo>
                  <a:cubicBezTo>
                    <a:pt x="3" y="8"/>
                    <a:pt x="4" y="6"/>
                    <a:pt x="4" y="5"/>
                  </a:cubicBezTo>
                  <a:cubicBezTo>
                    <a:pt x="4" y="5"/>
                    <a:pt x="4" y="3"/>
                    <a:pt x="4" y="3"/>
                  </a:cubicBezTo>
                  <a:cubicBezTo>
                    <a:pt x="4" y="2"/>
                    <a:pt x="4" y="1"/>
                    <a:pt x="5" y="1"/>
                  </a:cubicBezTo>
                  <a:cubicBezTo>
                    <a:pt x="5" y="1"/>
                    <a:pt x="6" y="0"/>
                    <a:pt x="6" y="0"/>
                  </a:cubicBezTo>
                  <a:cubicBezTo>
                    <a:pt x="7" y="1"/>
                    <a:pt x="7" y="2"/>
                    <a:pt x="7" y="2"/>
                  </a:cubicBezTo>
                  <a:cubicBezTo>
                    <a:pt x="8" y="2"/>
                    <a:pt x="9" y="2"/>
                    <a:pt x="9" y="2"/>
                  </a:cubicBezTo>
                  <a:cubicBezTo>
                    <a:pt x="10" y="3"/>
                    <a:pt x="11" y="4"/>
                    <a:pt x="12" y="3"/>
                  </a:cubicBezTo>
                  <a:cubicBezTo>
                    <a:pt x="12" y="3"/>
                    <a:pt x="13" y="3"/>
                    <a:pt x="13" y="3"/>
                  </a:cubicBezTo>
                  <a:cubicBezTo>
                    <a:pt x="13" y="2"/>
                    <a:pt x="14" y="2"/>
                    <a:pt x="15" y="3"/>
                  </a:cubicBezTo>
                  <a:cubicBezTo>
                    <a:pt x="15" y="3"/>
                    <a:pt x="17" y="4"/>
                    <a:pt x="17" y="4"/>
                  </a:cubicBezTo>
                  <a:cubicBezTo>
                    <a:pt x="17" y="4"/>
                    <a:pt x="17" y="4"/>
                    <a:pt x="17" y="4"/>
                  </a:cubicBezTo>
                  <a:cubicBezTo>
                    <a:pt x="17" y="5"/>
                    <a:pt x="16" y="5"/>
                    <a:pt x="16" y="5"/>
                  </a:cubicBezTo>
                  <a:cubicBezTo>
                    <a:pt x="15" y="6"/>
                    <a:pt x="15" y="7"/>
                    <a:pt x="14" y="8"/>
                  </a:cubicBezTo>
                  <a:cubicBezTo>
                    <a:pt x="14" y="8"/>
                    <a:pt x="14" y="10"/>
                    <a:pt x="13" y="10"/>
                  </a:cubicBezTo>
                  <a:cubicBezTo>
                    <a:pt x="13" y="11"/>
                    <a:pt x="13" y="12"/>
                    <a:pt x="13" y="13"/>
                  </a:cubicBezTo>
                  <a:cubicBezTo>
                    <a:pt x="14" y="13"/>
                    <a:pt x="14" y="14"/>
                    <a:pt x="15" y="14"/>
                  </a:cubicBezTo>
                  <a:cubicBezTo>
                    <a:pt x="15" y="14"/>
                    <a:pt x="17" y="13"/>
                    <a:pt x="17" y="14"/>
                  </a:cubicBezTo>
                  <a:cubicBezTo>
                    <a:pt x="18" y="14"/>
                    <a:pt x="18" y="15"/>
                    <a:pt x="18" y="16"/>
                  </a:cubicBezTo>
                  <a:cubicBezTo>
                    <a:pt x="18" y="16"/>
                    <a:pt x="18" y="18"/>
                    <a:pt x="18" y="18"/>
                  </a:cubicBezTo>
                  <a:cubicBezTo>
                    <a:pt x="18" y="19"/>
                    <a:pt x="17" y="20"/>
                    <a:pt x="17" y="20"/>
                  </a:cubicBezTo>
                  <a:cubicBezTo>
                    <a:pt x="17" y="21"/>
                    <a:pt x="17" y="21"/>
                    <a:pt x="17" y="22"/>
                  </a:cubicBezTo>
                  <a:cubicBezTo>
                    <a:pt x="18" y="22"/>
                    <a:pt x="18" y="23"/>
                    <a:pt x="19" y="2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61">
              <a:extLst>
                <a:ext uri="{FF2B5EF4-FFF2-40B4-BE49-F238E27FC236}">
                  <a16:creationId xmlns:a16="http://schemas.microsoft.com/office/drawing/2014/main" id="{C8A3FDF0-1991-4307-8E3E-A80724AF6B81}"/>
                </a:ext>
              </a:extLst>
            </p:cNvPr>
            <p:cNvSpPr>
              <a:spLocks/>
            </p:cNvSpPr>
            <p:nvPr/>
          </p:nvSpPr>
          <p:spPr bwMode="auto">
            <a:xfrm>
              <a:off x="7292095" y="6118966"/>
              <a:ext cx="104804" cy="62384"/>
            </a:xfrm>
            <a:custGeom>
              <a:avLst/>
              <a:gdLst/>
              <a:ahLst/>
              <a:cxnLst>
                <a:cxn ang="0">
                  <a:pos x="35" y="17"/>
                </a:cxn>
                <a:cxn ang="0">
                  <a:pos x="35" y="18"/>
                </a:cxn>
                <a:cxn ang="0">
                  <a:pos x="33" y="19"/>
                </a:cxn>
                <a:cxn ang="0">
                  <a:pos x="30" y="17"/>
                </a:cxn>
                <a:cxn ang="0">
                  <a:pos x="23" y="17"/>
                </a:cxn>
                <a:cxn ang="0">
                  <a:pos x="16" y="17"/>
                </a:cxn>
                <a:cxn ang="0">
                  <a:pos x="11" y="18"/>
                </a:cxn>
                <a:cxn ang="0">
                  <a:pos x="6" y="21"/>
                </a:cxn>
                <a:cxn ang="0">
                  <a:pos x="6" y="19"/>
                </a:cxn>
                <a:cxn ang="0">
                  <a:pos x="4" y="18"/>
                </a:cxn>
                <a:cxn ang="0">
                  <a:pos x="4" y="16"/>
                </a:cxn>
                <a:cxn ang="0">
                  <a:pos x="5" y="14"/>
                </a:cxn>
                <a:cxn ang="0">
                  <a:pos x="5" y="12"/>
                </a:cxn>
                <a:cxn ang="0">
                  <a:pos x="4" y="10"/>
                </a:cxn>
                <a:cxn ang="0">
                  <a:pos x="2" y="10"/>
                </a:cxn>
                <a:cxn ang="0">
                  <a:pos x="0" y="9"/>
                </a:cxn>
                <a:cxn ang="0">
                  <a:pos x="0" y="6"/>
                </a:cxn>
                <a:cxn ang="0">
                  <a:pos x="1" y="4"/>
                </a:cxn>
                <a:cxn ang="0">
                  <a:pos x="3" y="1"/>
                </a:cxn>
                <a:cxn ang="0">
                  <a:pos x="4" y="0"/>
                </a:cxn>
                <a:cxn ang="0">
                  <a:pos x="4" y="3"/>
                </a:cxn>
                <a:cxn ang="0">
                  <a:pos x="6" y="3"/>
                </a:cxn>
                <a:cxn ang="0">
                  <a:pos x="9" y="3"/>
                </a:cxn>
                <a:cxn ang="0">
                  <a:pos x="11" y="5"/>
                </a:cxn>
                <a:cxn ang="0">
                  <a:pos x="13" y="6"/>
                </a:cxn>
                <a:cxn ang="0">
                  <a:pos x="16" y="5"/>
                </a:cxn>
                <a:cxn ang="0">
                  <a:pos x="18" y="6"/>
                </a:cxn>
                <a:cxn ang="0">
                  <a:pos x="20" y="7"/>
                </a:cxn>
                <a:cxn ang="0">
                  <a:pos x="23" y="6"/>
                </a:cxn>
                <a:cxn ang="0">
                  <a:pos x="24" y="9"/>
                </a:cxn>
                <a:cxn ang="0">
                  <a:pos x="25" y="11"/>
                </a:cxn>
                <a:cxn ang="0">
                  <a:pos x="27" y="13"/>
                </a:cxn>
                <a:cxn ang="0">
                  <a:pos x="28" y="14"/>
                </a:cxn>
                <a:cxn ang="0">
                  <a:pos x="29" y="14"/>
                </a:cxn>
                <a:cxn ang="0">
                  <a:pos x="29" y="15"/>
                </a:cxn>
                <a:cxn ang="0">
                  <a:pos x="31" y="15"/>
                </a:cxn>
                <a:cxn ang="0">
                  <a:pos x="33" y="15"/>
                </a:cxn>
                <a:cxn ang="0">
                  <a:pos x="34" y="16"/>
                </a:cxn>
                <a:cxn ang="0">
                  <a:pos x="35" y="17"/>
                </a:cxn>
              </a:cxnLst>
              <a:rect l="0" t="0" r="r" b="b"/>
              <a:pathLst>
                <a:path w="36" h="21">
                  <a:moveTo>
                    <a:pt x="35" y="17"/>
                  </a:moveTo>
                  <a:cubicBezTo>
                    <a:pt x="36" y="17"/>
                    <a:pt x="36" y="18"/>
                    <a:pt x="35" y="18"/>
                  </a:cubicBezTo>
                  <a:cubicBezTo>
                    <a:pt x="35" y="19"/>
                    <a:pt x="33" y="19"/>
                    <a:pt x="33" y="19"/>
                  </a:cubicBezTo>
                  <a:cubicBezTo>
                    <a:pt x="32" y="19"/>
                    <a:pt x="30" y="18"/>
                    <a:pt x="30" y="17"/>
                  </a:cubicBezTo>
                  <a:cubicBezTo>
                    <a:pt x="28" y="17"/>
                    <a:pt x="25" y="17"/>
                    <a:pt x="23" y="17"/>
                  </a:cubicBezTo>
                  <a:cubicBezTo>
                    <a:pt x="22" y="16"/>
                    <a:pt x="18" y="16"/>
                    <a:pt x="16" y="17"/>
                  </a:cubicBezTo>
                  <a:cubicBezTo>
                    <a:pt x="15" y="17"/>
                    <a:pt x="12" y="18"/>
                    <a:pt x="11" y="18"/>
                  </a:cubicBezTo>
                  <a:cubicBezTo>
                    <a:pt x="10" y="19"/>
                    <a:pt x="7" y="20"/>
                    <a:pt x="6" y="21"/>
                  </a:cubicBezTo>
                  <a:cubicBezTo>
                    <a:pt x="6" y="21"/>
                    <a:pt x="6" y="20"/>
                    <a:pt x="6" y="19"/>
                  </a:cubicBezTo>
                  <a:cubicBezTo>
                    <a:pt x="5" y="19"/>
                    <a:pt x="5" y="18"/>
                    <a:pt x="4" y="18"/>
                  </a:cubicBezTo>
                  <a:cubicBezTo>
                    <a:pt x="4" y="17"/>
                    <a:pt x="4" y="17"/>
                    <a:pt x="4" y="16"/>
                  </a:cubicBezTo>
                  <a:cubicBezTo>
                    <a:pt x="4" y="16"/>
                    <a:pt x="5" y="15"/>
                    <a:pt x="5" y="14"/>
                  </a:cubicBezTo>
                  <a:cubicBezTo>
                    <a:pt x="5" y="14"/>
                    <a:pt x="5" y="12"/>
                    <a:pt x="5" y="12"/>
                  </a:cubicBezTo>
                  <a:cubicBezTo>
                    <a:pt x="5" y="11"/>
                    <a:pt x="5" y="10"/>
                    <a:pt x="4" y="10"/>
                  </a:cubicBezTo>
                  <a:cubicBezTo>
                    <a:pt x="4" y="9"/>
                    <a:pt x="2" y="10"/>
                    <a:pt x="2" y="10"/>
                  </a:cubicBezTo>
                  <a:cubicBezTo>
                    <a:pt x="1" y="10"/>
                    <a:pt x="1" y="9"/>
                    <a:pt x="0" y="9"/>
                  </a:cubicBezTo>
                  <a:cubicBezTo>
                    <a:pt x="0" y="8"/>
                    <a:pt x="0" y="7"/>
                    <a:pt x="0" y="6"/>
                  </a:cubicBezTo>
                  <a:cubicBezTo>
                    <a:pt x="1" y="6"/>
                    <a:pt x="1" y="4"/>
                    <a:pt x="1" y="4"/>
                  </a:cubicBezTo>
                  <a:cubicBezTo>
                    <a:pt x="2" y="3"/>
                    <a:pt x="2" y="2"/>
                    <a:pt x="3" y="1"/>
                  </a:cubicBezTo>
                  <a:cubicBezTo>
                    <a:pt x="3" y="1"/>
                    <a:pt x="4" y="1"/>
                    <a:pt x="4" y="0"/>
                  </a:cubicBezTo>
                  <a:cubicBezTo>
                    <a:pt x="4" y="1"/>
                    <a:pt x="4" y="2"/>
                    <a:pt x="4" y="3"/>
                  </a:cubicBezTo>
                  <a:cubicBezTo>
                    <a:pt x="5" y="3"/>
                    <a:pt x="6" y="3"/>
                    <a:pt x="6" y="3"/>
                  </a:cubicBezTo>
                  <a:cubicBezTo>
                    <a:pt x="7" y="4"/>
                    <a:pt x="8" y="3"/>
                    <a:pt x="9" y="3"/>
                  </a:cubicBezTo>
                  <a:cubicBezTo>
                    <a:pt x="10" y="3"/>
                    <a:pt x="10" y="4"/>
                    <a:pt x="11" y="5"/>
                  </a:cubicBezTo>
                  <a:cubicBezTo>
                    <a:pt x="11" y="5"/>
                    <a:pt x="13" y="6"/>
                    <a:pt x="13" y="6"/>
                  </a:cubicBezTo>
                  <a:cubicBezTo>
                    <a:pt x="14" y="6"/>
                    <a:pt x="15" y="5"/>
                    <a:pt x="16" y="5"/>
                  </a:cubicBezTo>
                  <a:cubicBezTo>
                    <a:pt x="16" y="5"/>
                    <a:pt x="17" y="5"/>
                    <a:pt x="18" y="6"/>
                  </a:cubicBezTo>
                  <a:cubicBezTo>
                    <a:pt x="18" y="6"/>
                    <a:pt x="19" y="6"/>
                    <a:pt x="20" y="7"/>
                  </a:cubicBezTo>
                  <a:cubicBezTo>
                    <a:pt x="21" y="7"/>
                    <a:pt x="22" y="6"/>
                    <a:pt x="23" y="6"/>
                  </a:cubicBezTo>
                  <a:cubicBezTo>
                    <a:pt x="23" y="7"/>
                    <a:pt x="24" y="8"/>
                    <a:pt x="24" y="9"/>
                  </a:cubicBezTo>
                  <a:cubicBezTo>
                    <a:pt x="25" y="10"/>
                    <a:pt x="25" y="11"/>
                    <a:pt x="25" y="11"/>
                  </a:cubicBezTo>
                  <a:cubicBezTo>
                    <a:pt x="26" y="12"/>
                    <a:pt x="26" y="12"/>
                    <a:pt x="27" y="13"/>
                  </a:cubicBezTo>
                  <a:cubicBezTo>
                    <a:pt x="27" y="13"/>
                    <a:pt x="27" y="14"/>
                    <a:pt x="28" y="14"/>
                  </a:cubicBezTo>
                  <a:cubicBezTo>
                    <a:pt x="28" y="14"/>
                    <a:pt x="29" y="14"/>
                    <a:pt x="29" y="14"/>
                  </a:cubicBezTo>
                  <a:cubicBezTo>
                    <a:pt x="29" y="14"/>
                    <a:pt x="29" y="15"/>
                    <a:pt x="29" y="15"/>
                  </a:cubicBezTo>
                  <a:cubicBezTo>
                    <a:pt x="30" y="15"/>
                    <a:pt x="30" y="15"/>
                    <a:pt x="31" y="15"/>
                  </a:cubicBezTo>
                  <a:cubicBezTo>
                    <a:pt x="31" y="15"/>
                    <a:pt x="32" y="15"/>
                    <a:pt x="33" y="15"/>
                  </a:cubicBezTo>
                  <a:cubicBezTo>
                    <a:pt x="33" y="15"/>
                    <a:pt x="34" y="16"/>
                    <a:pt x="34" y="16"/>
                  </a:cubicBezTo>
                  <a:cubicBezTo>
                    <a:pt x="34" y="16"/>
                    <a:pt x="35" y="17"/>
                    <a:pt x="35" y="1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62">
              <a:extLst>
                <a:ext uri="{FF2B5EF4-FFF2-40B4-BE49-F238E27FC236}">
                  <a16:creationId xmlns:a16="http://schemas.microsoft.com/office/drawing/2014/main" id="{1018D48C-40A7-4053-888E-45C3193648AD}"/>
                </a:ext>
              </a:extLst>
            </p:cNvPr>
            <p:cNvSpPr>
              <a:spLocks/>
            </p:cNvSpPr>
            <p:nvPr/>
          </p:nvSpPr>
          <p:spPr bwMode="auto">
            <a:xfrm>
              <a:off x="7314553" y="5480161"/>
              <a:ext cx="109795" cy="142235"/>
            </a:xfrm>
            <a:custGeom>
              <a:avLst/>
              <a:gdLst/>
              <a:ahLst/>
              <a:cxnLst>
                <a:cxn ang="0">
                  <a:pos x="16" y="9"/>
                </a:cxn>
                <a:cxn ang="0">
                  <a:pos x="21" y="6"/>
                </a:cxn>
                <a:cxn ang="0">
                  <a:pos x="23" y="1"/>
                </a:cxn>
                <a:cxn ang="0">
                  <a:pos x="27" y="0"/>
                </a:cxn>
                <a:cxn ang="0">
                  <a:pos x="28" y="1"/>
                </a:cxn>
                <a:cxn ang="0">
                  <a:pos x="26" y="3"/>
                </a:cxn>
                <a:cxn ang="0">
                  <a:pos x="27" y="7"/>
                </a:cxn>
                <a:cxn ang="0">
                  <a:pos x="27" y="11"/>
                </a:cxn>
                <a:cxn ang="0">
                  <a:pos x="30" y="14"/>
                </a:cxn>
                <a:cxn ang="0">
                  <a:pos x="31" y="18"/>
                </a:cxn>
                <a:cxn ang="0">
                  <a:pos x="28" y="21"/>
                </a:cxn>
                <a:cxn ang="0">
                  <a:pos x="27" y="27"/>
                </a:cxn>
                <a:cxn ang="0">
                  <a:pos x="29" y="30"/>
                </a:cxn>
                <a:cxn ang="0">
                  <a:pos x="36" y="38"/>
                </a:cxn>
                <a:cxn ang="0">
                  <a:pos x="36" y="40"/>
                </a:cxn>
                <a:cxn ang="0">
                  <a:pos x="31" y="42"/>
                </a:cxn>
                <a:cxn ang="0">
                  <a:pos x="25" y="44"/>
                </a:cxn>
                <a:cxn ang="0">
                  <a:pos x="22" y="45"/>
                </a:cxn>
                <a:cxn ang="0">
                  <a:pos x="18" y="47"/>
                </a:cxn>
                <a:cxn ang="0">
                  <a:pos x="14" y="48"/>
                </a:cxn>
                <a:cxn ang="0">
                  <a:pos x="11" y="46"/>
                </a:cxn>
                <a:cxn ang="0">
                  <a:pos x="8" y="47"/>
                </a:cxn>
                <a:cxn ang="0">
                  <a:pos x="8" y="43"/>
                </a:cxn>
                <a:cxn ang="0">
                  <a:pos x="5" y="37"/>
                </a:cxn>
                <a:cxn ang="0">
                  <a:pos x="1" y="33"/>
                </a:cxn>
                <a:cxn ang="0">
                  <a:pos x="0" y="30"/>
                </a:cxn>
                <a:cxn ang="0">
                  <a:pos x="3" y="31"/>
                </a:cxn>
                <a:cxn ang="0">
                  <a:pos x="5" y="26"/>
                </a:cxn>
                <a:cxn ang="0">
                  <a:pos x="7" y="19"/>
                </a:cxn>
                <a:cxn ang="0">
                  <a:pos x="13" y="15"/>
                </a:cxn>
                <a:cxn ang="0">
                  <a:pos x="13" y="11"/>
                </a:cxn>
                <a:cxn ang="0">
                  <a:pos x="16" y="9"/>
                </a:cxn>
              </a:cxnLst>
              <a:rect l="0" t="0" r="r" b="b"/>
              <a:pathLst>
                <a:path w="37" h="48">
                  <a:moveTo>
                    <a:pt x="16" y="9"/>
                  </a:moveTo>
                  <a:cubicBezTo>
                    <a:pt x="16" y="9"/>
                    <a:pt x="16" y="9"/>
                    <a:pt x="16" y="9"/>
                  </a:cubicBezTo>
                  <a:cubicBezTo>
                    <a:pt x="17" y="8"/>
                    <a:pt x="18" y="8"/>
                    <a:pt x="19" y="8"/>
                  </a:cubicBezTo>
                  <a:cubicBezTo>
                    <a:pt x="19" y="8"/>
                    <a:pt x="20" y="7"/>
                    <a:pt x="21" y="6"/>
                  </a:cubicBezTo>
                  <a:cubicBezTo>
                    <a:pt x="21" y="6"/>
                    <a:pt x="22" y="4"/>
                    <a:pt x="22" y="3"/>
                  </a:cubicBezTo>
                  <a:cubicBezTo>
                    <a:pt x="22" y="3"/>
                    <a:pt x="23" y="2"/>
                    <a:pt x="23" y="1"/>
                  </a:cubicBezTo>
                  <a:cubicBezTo>
                    <a:pt x="23" y="1"/>
                    <a:pt x="24" y="0"/>
                    <a:pt x="25" y="0"/>
                  </a:cubicBezTo>
                  <a:cubicBezTo>
                    <a:pt x="25" y="0"/>
                    <a:pt x="26" y="0"/>
                    <a:pt x="27" y="0"/>
                  </a:cubicBezTo>
                  <a:cubicBezTo>
                    <a:pt x="27" y="0"/>
                    <a:pt x="28" y="1"/>
                    <a:pt x="28" y="1"/>
                  </a:cubicBezTo>
                  <a:cubicBezTo>
                    <a:pt x="28" y="1"/>
                    <a:pt x="28" y="1"/>
                    <a:pt x="28" y="1"/>
                  </a:cubicBezTo>
                  <a:cubicBezTo>
                    <a:pt x="28" y="1"/>
                    <a:pt x="27" y="1"/>
                    <a:pt x="27" y="1"/>
                  </a:cubicBezTo>
                  <a:cubicBezTo>
                    <a:pt x="26" y="1"/>
                    <a:pt x="26" y="2"/>
                    <a:pt x="26" y="3"/>
                  </a:cubicBezTo>
                  <a:cubicBezTo>
                    <a:pt x="26" y="3"/>
                    <a:pt x="26" y="5"/>
                    <a:pt x="26" y="5"/>
                  </a:cubicBezTo>
                  <a:cubicBezTo>
                    <a:pt x="26" y="6"/>
                    <a:pt x="27" y="7"/>
                    <a:pt x="27" y="7"/>
                  </a:cubicBezTo>
                  <a:cubicBezTo>
                    <a:pt x="27" y="8"/>
                    <a:pt x="26" y="9"/>
                    <a:pt x="27" y="10"/>
                  </a:cubicBezTo>
                  <a:cubicBezTo>
                    <a:pt x="27" y="10"/>
                    <a:pt x="27" y="11"/>
                    <a:pt x="27" y="11"/>
                  </a:cubicBezTo>
                  <a:cubicBezTo>
                    <a:pt x="27" y="12"/>
                    <a:pt x="28" y="12"/>
                    <a:pt x="29" y="13"/>
                  </a:cubicBezTo>
                  <a:cubicBezTo>
                    <a:pt x="29" y="13"/>
                    <a:pt x="29" y="13"/>
                    <a:pt x="30" y="14"/>
                  </a:cubicBezTo>
                  <a:cubicBezTo>
                    <a:pt x="30" y="14"/>
                    <a:pt x="31" y="15"/>
                    <a:pt x="31" y="16"/>
                  </a:cubicBezTo>
                  <a:cubicBezTo>
                    <a:pt x="31" y="16"/>
                    <a:pt x="31" y="18"/>
                    <a:pt x="31" y="18"/>
                  </a:cubicBezTo>
                  <a:cubicBezTo>
                    <a:pt x="31" y="19"/>
                    <a:pt x="30" y="20"/>
                    <a:pt x="29" y="20"/>
                  </a:cubicBezTo>
                  <a:cubicBezTo>
                    <a:pt x="29" y="20"/>
                    <a:pt x="28" y="21"/>
                    <a:pt x="28" y="21"/>
                  </a:cubicBezTo>
                  <a:cubicBezTo>
                    <a:pt x="27" y="22"/>
                    <a:pt x="26" y="23"/>
                    <a:pt x="26" y="24"/>
                  </a:cubicBezTo>
                  <a:cubicBezTo>
                    <a:pt x="26" y="24"/>
                    <a:pt x="27" y="26"/>
                    <a:pt x="27" y="27"/>
                  </a:cubicBezTo>
                  <a:cubicBezTo>
                    <a:pt x="27" y="28"/>
                    <a:pt x="27" y="29"/>
                    <a:pt x="28" y="30"/>
                  </a:cubicBezTo>
                  <a:cubicBezTo>
                    <a:pt x="28" y="30"/>
                    <a:pt x="29" y="30"/>
                    <a:pt x="29" y="30"/>
                  </a:cubicBezTo>
                  <a:cubicBezTo>
                    <a:pt x="30" y="30"/>
                    <a:pt x="31" y="31"/>
                    <a:pt x="31" y="31"/>
                  </a:cubicBezTo>
                  <a:cubicBezTo>
                    <a:pt x="33" y="33"/>
                    <a:pt x="35" y="36"/>
                    <a:pt x="36" y="38"/>
                  </a:cubicBezTo>
                  <a:cubicBezTo>
                    <a:pt x="36" y="38"/>
                    <a:pt x="36" y="39"/>
                    <a:pt x="37" y="39"/>
                  </a:cubicBezTo>
                  <a:cubicBezTo>
                    <a:pt x="36" y="40"/>
                    <a:pt x="36" y="40"/>
                    <a:pt x="36" y="40"/>
                  </a:cubicBezTo>
                  <a:cubicBezTo>
                    <a:pt x="35" y="40"/>
                    <a:pt x="34" y="41"/>
                    <a:pt x="33" y="41"/>
                  </a:cubicBezTo>
                  <a:cubicBezTo>
                    <a:pt x="32" y="41"/>
                    <a:pt x="31" y="42"/>
                    <a:pt x="31" y="42"/>
                  </a:cubicBezTo>
                  <a:cubicBezTo>
                    <a:pt x="30" y="42"/>
                    <a:pt x="29" y="42"/>
                    <a:pt x="28" y="43"/>
                  </a:cubicBezTo>
                  <a:cubicBezTo>
                    <a:pt x="28" y="43"/>
                    <a:pt x="26" y="43"/>
                    <a:pt x="25" y="44"/>
                  </a:cubicBezTo>
                  <a:cubicBezTo>
                    <a:pt x="24" y="44"/>
                    <a:pt x="23" y="43"/>
                    <a:pt x="22" y="44"/>
                  </a:cubicBezTo>
                  <a:cubicBezTo>
                    <a:pt x="22" y="44"/>
                    <a:pt x="22" y="45"/>
                    <a:pt x="22" y="45"/>
                  </a:cubicBezTo>
                  <a:cubicBezTo>
                    <a:pt x="21" y="46"/>
                    <a:pt x="21" y="47"/>
                    <a:pt x="20" y="47"/>
                  </a:cubicBezTo>
                  <a:cubicBezTo>
                    <a:pt x="20" y="47"/>
                    <a:pt x="18" y="46"/>
                    <a:pt x="18" y="47"/>
                  </a:cubicBezTo>
                  <a:cubicBezTo>
                    <a:pt x="17" y="47"/>
                    <a:pt x="17" y="47"/>
                    <a:pt x="16" y="47"/>
                  </a:cubicBezTo>
                  <a:cubicBezTo>
                    <a:pt x="16" y="48"/>
                    <a:pt x="14" y="48"/>
                    <a:pt x="14" y="48"/>
                  </a:cubicBezTo>
                  <a:cubicBezTo>
                    <a:pt x="13" y="48"/>
                    <a:pt x="13" y="47"/>
                    <a:pt x="12" y="47"/>
                  </a:cubicBezTo>
                  <a:cubicBezTo>
                    <a:pt x="12" y="47"/>
                    <a:pt x="11" y="46"/>
                    <a:pt x="11" y="46"/>
                  </a:cubicBezTo>
                  <a:cubicBezTo>
                    <a:pt x="10" y="46"/>
                    <a:pt x="10" y="47"/>
                    <a:pt x="9" y="47"/>
                  </a:cubicBezTo>
                  <a:cubicBezTo>
                    <a:pt x="9" y="47"/>
                    <a:pt x="8" y="47"/>
                    <a:pt x="8" y="47"/>
                  </a:cubicBezTo>
                  <a:cubicBezTo>
                    <a:pt x="8" y="46"/>
                    <a:pt x="7" y="45"/>
                    <a:pt x="7" y="45"/>
                  </a:cubicBezTo>
                  <a:cubicBezTo>
                    <a:pt x="7" y="44"/>
                    <a:pt x="8" y="43"/>
                    <a:pt x="8" y="43"/>
                  </a:cubicBezTo>
                  <a:cubicBezTo>
                    <a:pt x="8" y="42"/>
                    <a:pt x="7" y="41"/>
                    <a:pt x="7" y="41"/>
                  </a:cubicBezTo>
                  <a:cubicBezTo>
                    <a:pt x="6" y="40"/>
                    <a:pt x="6" y="38"/>
                    <a:pt x="5" y="37"/>
                  </a:cubicBezTo>
                  <a:cubicBezTo>
                    <a:pt x="5" y="36"/>
                    <a:pt x="3" y="34"/>
                    <a:pt x="3" y="34"/>
                  </a:cubicBezTo>
                  <a:cubicBezTo>
                    <a:pt x="2" y="33"/>
                    <a:pt x="1" y="33"/>
                    <a:pt x="1" y="33"/>
                  </a:cubicBezTo>
                  <a:cubicBezTo>
                    <a:pt x="1" y="32"/>
                    <a:pt x="0" y="32"/>
                    <a:pt x="0" y="31"/>
                  </a:cubicBezTo>
                  <a:cubicBezTo>
                    <a:pt x="0" y="31"/>
                    <a:pt x="0" y="30"/>
                    <a:pt x="0" y="30"/>
                  </a:cubicBezTo>
                  <a:cubicBezTo>
                    <a:pt x="1" y="30"/>
                    <a:pt x="1" y="30"/>
                    <a:pt x="2" y="30"/>
                  </a:cubicBezTo>
                  <a:cubicBezTo>
                    <a:pt x="2" y="30"/>
                    <a:pt x="3" y="31"/>
                    <a:pt x="3" y="31"/>
                  </a:cubicBezTo>
                  <a:cubicBezTo>
                    <a:pt x="4" y="31"/>
                    <a:pt x="5" y="30"/>
                    <a:pt x="5" y="29"/>
                  </a:cubicBezTo>
                  <a:cubicBezTo>
                    <a:pt x="5" y="28"/>
                    <a:pt x="5" y="27"/>
                    <a:pt x="5" y="26"/>
                  </a:cubicBezTo>
                  <a:cubicBezTo>
                    <a:pt x="5" y="25"/>
                    <a:pt x="5" y="23"/>
                    <a:pt x="5" y="22"/>
                  </a:cubicBezTo>
                  <a:cubicBezTo>
                    <a:pt x="5" y="21"/>
                    <a:pt x="6" y="20"/>
                    <a:pt x="7" y="19"/>
                  </a:cubicBezTo>
                  <a:cubicBezTo>
                    <a:pt x="8" y="19"/>
                    <a:pt x="11" y="17"/>
                    <a:pt x="11" y="17"/>
                  </a:cubicBezTo>
                  <a:cubicBezTo>
                    <a:pt x="11" y="17"/>
                    <a:pt x="13" y="16"/>
                    <a:pt x="13" y="15"/>
                  </a:cubicBezTo>
                  <a:cubicBezTo>
                    <a:pt x="13" y="15"/>
                    <a:pt x="12" y="14"/>
                    <a:pt x="12" y="13"/>
                  </a:cubicBezTo>
                  <a:cubicBezTo>
                    <a:pt x="12" y="13"/>
                    <a:pt x="13" y="12"/>
                    <a:pt x="13" y="11"/>
                  </a:cubicBezTo>
                  <a:cubicBezTo>
                    <a:pt x="14" y="11"/>
                    <a:pt x="14" y="10"/>
                    <a:pt x="15" y="10"/>
                  </a:cubicBezTo>
                  <a:cubicBezTo>
                    <a:pt x="15" y="10"/>
                    <a:pt x="15" y="9"/>
                    <a:pt x="16" y="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63">
              <a:extLst>
                <a:ext uri="{FF2B5EF4-FFF2-40B4-BE49-F238E27FC236}">
                  <a16:creationId xmlns:a16="http://schemas.microsoft.com/office/drawing/2014/main" id="{A05AEB10-A3C9-495E-BCB5-28F57380F211}"/>
                </a:ext>
              </a:extLst>
            </p:cNvPr>
            <p:cNvSpPr>
              <a:spLocks/>
            </p:cNvSpPr>
            <p:nvPr/>
          </p:nvSpPr>
          <p:spPr bwMode="auto">
            <a:xfrm>
              <a:off x="7900956" y="5450217"/>
              <a:ext cx="374300" cy="296945"/>
            </a:xfrm>
            <a:custGeom>
              <a:avLst/>
              <a:gdLst/>
              <a:ahLst/>
              <a:cxnLst>
                <a:cxn ang="0">
                  <a:pos x="5" y="20"/>
                </a:cxn>
                <a:cxn ang="0">
                  <a:pos x="14" y="18"/>
                </a:cxn>
                <a:cxn ang="0">
                  <a:pos x="24" y="19"/>
                </a:cxn>
                <a:cxn ang="0">
                  <a:pos x="34" y="15"/>
                </a:cxn>
                <a:cxn ang="0">
                  <a:pos x="39" y="10"/>
                </a:cxn>
                <a:cxn ang="0">
                  <a:pos x="47" y="9"/>
                </a:cxn>
                <a:cxn ang="0">
                  <a:pos x="54" y="0"/>
                </a:cxn>
                <a:cxn ang="0">
                  <a:pos x="70" y="2"/>
                </a:cxn>
                <a:cxn ang="0">
                  <a:pos x="71" y="8"/>
                </a:cxn>
                <a:cxn ang="0">
                  <a:pos x="77" y="14"/>
                </a:cxn>
                <a:cxn ang="0">
                  <a:pos x="83" y="21"/>
                </a:cxn>
                <a:cxn ang="0">
                  <a:pos x="99" y="19"/>
                </a:cxn>
                <a:cxn ang="0">
                  <a:pos x="110" y="17"/>
                </a:cxn>
                <a:cxn ang="0">
                  <a:pos x="115" y="25"/>
                </a:cxn>
                <a:cxn ang="0">
                  <a:pos x="121" y="27"/>
                </a:cxn>
                <a:cxn ang="0">
                  <a:pos x="124" y="31"/>
                </a:cxn>
                <a:cxn ang="0">
                  <a:pos x="123" y="37"/>
                </a:cxn>
                <a:cxn ang="0">
                  <a:pos x="117" y="40"/>
                </a:cxn>
                <a:cxn ang="0">
                  <a:pos x="110" y="41"/>
                </a:cxn>
                <a:cxn ang="0">
                  <a:pos x="109" y="51"/>
                </a:cxn>
                <a:cxn ang="0">
                  <a:pos x="104" y="51"/>
                </a:cxn>
                <a:cxn ang="0">
                  <a:pos x="94" y="46"/>
                </a:cxn>
                <a:cxn ang="0">
                  <a:pos x="85" y="50"/>
                </a:cxn>
                <a:cxn ang="0">
                  <a:pos x="79" y="50"/>
                </a:cxn>
                <a:cxn ang="0">
                  <a:pos x="78" y="51"/>
                </a:cxn>
                <a:cxn ang="0">
                  <a:pos x="85" y="52"/>
                </a:cxn>
                <a:cxn ang="0">
                  <a:pos x="93" y="47"/>
                </a:cxn>
                <a:cxn ang="0">
                  <a:pos x="101" y="50"/>
                </a:cxn>
                <a:cxn ang="0">
                  <a:pos x="109" y="54"/>
                </a:cxn>
                <a:cxn ang="0">
                  <a:pos x="101" y="64"/>
                </a:cxn>
                <a:cxn ang="0">
                  <a:pos x="100" y="79"/>
                </a:cxn>
                <a:cxn ang="0">
                  <a:pos x="95" y="88"/>
                </a:cxn>
                <a:cxn ang="0">
                  <a:pos x="92" y="96"/>
                </a:cxn>
                <a:cxn ang="0">
                  <a:pos x="84" y="95"/>
                </a:cxn>
                <a:cxn ang="0">
                  <a:pos x="81" y="99"/>
                </a:cxn>
                <a:cxn ang="0">
                  <a:pos x="79" y="91"/>
                </a:cxn>
                <a:cxn ang="0">
                  <a:pos x="71" y="90"/>
                </a:cxn>
                <a:cxn ang="0">
                  <a:pos x="64" y="96"/>
                </a:cxn>
                <a:cxn ang="0">
                  <a:pos x="57" y="98"/>
                </a:cxn>
                <a:cxn ang="0">
                  <a:pos x="54" y="94"/>
                </a:cxn>
                <a:cxn ang="0">
                  <a:pos x="48" y="91"/>
                </a:cxn>
                <a:cxn ang="0">
                  <a:pos x="44" y="85"/>
                </a:cxn>
                <a:cxn ang="0">
                  <a:pos x="34" y="87"/>
                </a:cxn>
                <a:cxn ang="0">
                  <a:pos x="31" y="92"/>
                </a:cxn>
                <a:cxn ang="0">
                  <a:pos x="31" y="84"/>
                </a:cxn>
                <a:cxn ang="0">
                  <a:pos x="28" y="77"/>
                </a:cxn>
                <a:cxn ang="0">
                  <a:pos x="16" y="74"/>
                </a:cxn>
                <a:cxn ang="0">
                  <a:pos x="11" y="66"/>
                </a:cxn>
                <a:cxn ang="0">
                  <a:pos x="9" y="61"/>
                </a:cxn>
                <a:cxn ang="0">
                  <a:pos x="3" y="55"/>
                </a:cxn>
                <a:cxn ang="0">
                  <a:pos x="6" y="50"/>
                </a:cxn>
                <a:cxn ang="0">
                  <a:pos x="1" y="39"/>
                </a:cxn>
                <a:cxn ang="0">
                  <a:pos x="1" y="26"/>
                </a:cxn>
              </a:cxnLst>
              <a:rect l="0" t="0" r="r" b="b"/>
              <a:pathLst>
                <a:path w="126" h="100">
                  <a:moveTo>
                    <a:pt x="1" y="26"/>
                  </a:moveTo>
                  <a:cubicBezTo>
                    <a:pt x="1" y="25"/>
                    <a:pt x="2" y="23"/>
                    <a:pt x="2" y="22"/>
                  </a:cubicBezTo>
                  <a:cubicBezTo>
                    <a:pt x="2" y="22"/>
                    <a:pt x="2" y="21"/>
                    <a:pt x="2" y="20"/>
                  </a:cubicBezTo>
                  <a:cubicBezTo>
                    <a:pt x="3" y="20"/>
                    <a:pt x="5" y="20"/>
                    <a:pt x="5" y="20"/>
                  </a:cubicBezTo>
                  <a:cubicBezTo>
                    <a:pt x="6" y="20"/>
                    <a:pt x="8" y="21"/>
                    <a:pt x="9" y="21"/>
                  </a:cubicBezTo>
                  <a:cubicBezTo>
                    <a:pt x="9" y="21"/>
                    <a:pt x="10" y="20"/>
                    <a:pt x="10" y="20"/>
                  </a:cubicBezTo>
                  <a:cubicBezTo>
                    <a:pt x="11" y="19"/>
                    <a:pt x="12" y="18"/>
                    <a:pt x="12" y="18"/>
                  </a:cubicBezTo>
                  <a:cubicBezTo>
                    <a:pt x="13" y="18"/>
                    <a:pt x="14" y="18"/>
                    <a:pt x="14" y="18"/>
                  </a:cubicBezTo>
                  <a:cubicBezTo>
                    <a:pt x="15" y="18"/>
                    <a:pt x="15" y="19"/>
                    <a:pt x="16" y="19"/>
                  </a:cubicBezTo>
                  <a:cubicBezTo>
                    <a:pt x="16" y="19"/>
                    <a:pt x="17" y="20"/>
                    <a:pt x="18" y="20"/>
                  </a:cubicBezTo>
                  <a:cubicBezTo>
                    <a:pt x="19" y="20"/>
                    <a:pt x="20" y="21"/>
                    <a:pt x="21" y="20"/>
                  </a:cubicBezTo>
                  <a:cubicBezTo>
                    <a:pt x="22" y="20"/>
                    <a:pt x="23" y="19"/>
                    <a:pt x="24" y="19"/>
                  </a:cubicBezTo>
                  <a:cubicBezTo>
                    <a:pt x="24" y="19"/>
                    <a:pt x="26" y="19"/>
                    <a:pt x="26" y="18"/>
                  </a:cubicBezTo>
                  <a:cubicBezTo>
                    <a:pt x="28" y="18"/>
                    <a:pt x="31" y="18"/>
                    <a:pt x="32" y="18"/>
                  </a:cubicBezTo>
                  <a:cubicBezTo>
                    <a:pt x="33" y="18"/>
                    <a:pt x="34" y="19"/>
                    <a:pt x="35" y="18"/>
                  </a:cubicBezTo>
                  <a:cubicBezTo>
                    <a:pt x="35" y="17"/>
                    <a:pt x="34" y="16"/>
                    <a:pt x="34" y="15"/>
                  </a:cubicBezTo>
                  <a:cubicBezTo>
                    <a:pt x="34" y="14"/>
                    <a:pt x="35" y="14"/>
                    <a:pt x="35" y="13"/>
                  </a:cubicBezTo>
                  <a:cubicBezTo>
                    <a:pt x="35" y="13"/>
                    <a:pt x="36" y="11"/>
                    <a:pt x="36" y="11"/>
                  </a:cubicBezTo>
                  <a:cubicBezTo>
                    <a:pt x="36" y="10"/>
                    <a:pt x="37" y="9"/>
                    <a:pt x="38" y="9"/>
                  </a:cubicBezTo>
                  <a:cubicBezTo>
                    <a:pt x="38" y="9"/>
                    <a:pt x="39" y="9"/>
                    <a:pt x="39" y="10"/>
                  </a:cubicBezTo>
                  <a:cubicBezTo>
                    <a:pt x="39" y="10"/>
                    <a:pt x="40" y="12"/>
                    <a:pt x="40" y="12"/>
                  </a:cubicBezTo>
                  <a:cubicBezTo>
                    <a:pt x="41" y="13"/>
                    <a:pt x="42" y="13"/>
                    <a:pt x="43" y="13"/>
                  </a:cubicBezTo>
                  <a:cubicBezTo>
                    <a:pt x="44" y="13"/>
                    <a:pt x="45" y="12"/>
                    <a:pt x="45" y="12"/>
                  </a:cubicBezTo>
                  <a:cubicBezTo>
                    <a:pt x="46" y="11"/>
                    <a:pt x="47" y="10"/>
                    <a:pt x="47" y="9"/>
                  </a:cubicBezTo>
                  <a:cubicBezTo>
                    <a:pt x="47" y="8"/>
                    <a:pt x="48" y="6"/>
                    <a:pt x="48" y="5"/>
                  </a:cubicBezTo>
                  <a:cubicBezTo>
                    <a:pt x="49" y="5"/>
                    <a:pt x="49" y="3"/>
                    <a:pt x="50" y="2"/>
                  </a:cubicBezTo>
                  <a:cubicBezTo>
                    <a:pt x="50" y="2"/>
                    <a:pt x="51" y="1"/>
                    <a:pt x="52" y="0"/>
                  </a:cubicBezTo>
                  <a:cubicBezTo>
                    <a:pt x="52" y="0"/>
                    <a:pt x="53" y="0"/>
                    <a:pt x="54" y="0"/>
                  </a:cubicBezTo>
                  <a:cubicBezTo>
                    <a:pt x="55" y="1"/>
                    <a:pt x="58" y="1"/>
                    <a:pt x="59" y="1"/>
                  </a:cubicBezTo>
                  <a:cubicBezTo>
                    <a:pt x="60" y="2"/>
                    <a:pt x="63" y="1"/>
                    <a:pt x="64" y="1"/>
                  </a:cubicBezTo>
                  <a:cubicBezTo>
                    <a:pt x="65" y="1"/>
                    <a:pt x="67" y="1"/>
                    <a:pt x="68" y="1"/>
                  </a:cubicBezTo>
                  <a:cubicBezTo>
                    <a:pt x="68" y="1"/>
                    <a:pt x="70" y="2"/>
                    <a:pt x="70" y="2"/>
                  </a:cubicBezTo>
                  <a:cubicBezTo>
                    <a:pt x="70" y="2"/>
                    <a:pt x="71" y="3"/>
                    <a:pt x="71" y="3"/>
                  </a:cubicBezTo>
                  <a:cubicBezTo>
                    <a:pt x="71" y="3"/>
                    <a:pt x="71" y="3"/>
                    <a:pt x="71" y="3"/>
                  </a:cubicBezTo>
                  <a:cubicBezTo>
                    <a:pt x="71" y="3"/>
                    <a:pt x="71" y="4"/>
                    <a:pt x="71" y="4"/>
                  </a:cubicBezTo>
                  <a:cubicBezTo>
                    <a:pt x="71" y="5"/>
                    <a:pt x="71" y="7"/>
                    <a:pt x="71" y="8"/>
                  </a:cubicBezTo>
                  <a:cubicBezTo>
                    <a:pt x="71" y="8"/>
                    <a:pt x="71" y="9"/>
                    <a:pt x="71" y="10"/>
                  </a:cubicBezTo>
                  <a:cubicBezTo>
                    <a:pt x="71" y="10"/>
                    <a:pt x="73" y="10"/>
                    <a:pt x="73" y="10"/>
                  </a:cubicBezTo>
                  <a:cubicBezTo>
                    <a:pt x="74" y="11"/>
                    <a:pt x="75" y="11"/>
                    <a:pt x="75" y="11"/>
                  </a:cubicBezTo>
                  <a:cubicBezTo>
                    <a:pt x="76" y="12"/>
                    <a:pt x="76" y="13"/>
                    <a:pt x="77" y="14"/>
                  </a:cubicBezTo>
                  <a:cubicBezTo>
                    <a:pt x="77" y="14"/>
                    <a:pt x="78" y="15"/>
                    <a:pt x="78" y="15"/>
                  </a:cubicBezTo>
                  <a:cubicBezTo>
                    <a:pt x="79" y="16"/>
                    <a:pt x="79" y="17"/>
                    <a:pt x="79" y="17"/>
                  </a:cubicBezTo>
                  <a:cubicBezTo>
                    <a:pt x="80" y="18"/>
                    <a:pt x="81" y="19"/>
                    <a:pt x="82" y="19"/>
                  </a:cubicBezTo>
                  <a:cubicBezTo>
                    <a:pt x="82" y="20"/>
                    <a:pt x="82" y="21"/>
                    <a:pt x="83" y="21"/>
                  </a:cubicBezTo>
                  <a:cubicBezTo>
                    <a:pt x="84" y="22"/>
                    <a:pt x="87" y="21"/>
                    <a:pt x="89" y="21"/>
                  </a:cubicBezTo>
                  <a:cubicBezTo>
                    <a:pt x="90" y="21"/>
                    <a:pt x="91" y="20"/>
                    <a:pt x="92" y="20"/>
                  </a:cubicBezTo>
                  <a:cubicBezTo>
                    <a:pt x="93" y="20"/>
                    <a:pt x="95" y="20"/>
                    <a:pt x="96" y="20"/>
                  </a:cubicBezTo>
                  <a:cubicBezTo>
                    <a:pt x="97" y="19"/>
                    <a:pt x="98" y="19"/>
                    <a:pt x="99" y="19"/>
                  </a:cubicBezTo>
                  <a:cubicBezTo>
                    <a:pt x="99" y="18"/>
                    <a:pt x="100" y="19"/>
                    <a:pt x="100" y="19"/>
                  </a:cubicBezTo>
                  <a:cubicBezTo>
                    <a:pt x="101" y="19"/>
                    <a:pt x="103" y="19"/>
                    <a:pt x="104" y="19"/>
                  </a:cubicBezTo>
                  <a:cubicBezTo>
                    <a:pt x="105" y="19"/>
                    <a:pt x="106" y="18"/>
                    <a:pt x="106" y="18"/>
                  </a:cubicBezTo>
                  <a:cubicBezTo>
                    <a:pt x="107" y="17"/>
                    <a:pt x="109" y="17"/>
                    <a:pt x="110" y="17"/>
                  </a:cubicBezTo>
                  <a:cubicBezTo>
                    <a:pt x="111" y="17"/>
                    <a:pt x="112" y="19"/>
                    <a:pt x="112" y="19"/>
                  </a:cubicBezTo>
                  <a:cubicBezTo>
                    <a:pt x="112" y="20"/>
                    <a:pt x="112" y="22"/>
                    <a:pt x="112" y="22"/>
                  </a:cubicBezTo>
                  <a:cubicBezTo>
                    <a:pt x="113" y="23"/>
                    <a:pt x="114" y="23"/>
                    <a:pt x="114" y="24"/>
                  </a:cubicBezTo>
                  <a:cubicBezTo>
                    <a:pt x="115" y="24"/>
                    <a:pt x="115" y="24"/>
                    <a:pt x="115" y="25"/>
                  </a:cubicBezTo>
                  <a:cubicBezTo>
                    <a:pt x="115" y="25"/>
                    <a:pt x="115" y="26"/>
                    <a:pt x="115" y="26"/>
                  </a:cubicBezTo>
                  <a:cubicBezTo>
                    <a:pt x="115" y="27"/>
                    <a:pt x="116" y="28"/>
                    <a:pt x="116" y="28"/>
                  </a:cubicBezTo>
                  <a:cubicBezTo>
                    <a:pt x="117" y="28"/>
                    <a:pt x="118" y="27"/>
                    <a:pt x="118" y="27"/>
                  </a:cubicBezTo>
                  <a:cubicBezTo>
                    <a:pt x="119" y="27"/>
                    <a:pt x="120" y="27"/>
                    <a:pt x="121" y="27"/>
                  </a:cubicBezTo>
                  <a:cubicBezTo>
                    <a:pt x="121" y="28"/>
                    <a:pt x="120" y="29"/>
                    <a:pt x="121" y="29"/>
                  </a:cubicBezTo>
                  <a:cubicBezTo>
                    <a:pt x="121" y="29"/>
                    <a:pt x="122" y="30"/>
                    <a:pt x="122" y="30"/>
                  </a:cubicBezTo>
                  <a:cubicBezTo>
                    <a:pt x="123" y="30"/>
                    <a:pt x="123" y="30"/>
                    <a:pt x="124" y="30"/>
                  </a:cubicBezTo>
                  <a:cubicBezTo>
                    <a:pt x="124" y="30"/>
                    <a:pt x="124" y="31"/>
                    <a:pt x="124" y="31"/>
                  </a:cubicBezTo>
                  <a:cubicBezTo>
                    <a:pt x="124" y="32"/>
                    <a:pt x="125" y="32"/>
                    <a:pt x="125" y="32"/>
                  </a:cubicBezTo>
                  <a:cubicBezTo>
                    <a:pt x="125" y="32"/>
                    <a:pt x="125" y="33"/>
                    <a:pt x="126" y="33"/>
                  </a:cubicBezTo>
                  <a:cubicBezTo>
                    <a:pt x="126" y="34"/>
                    <a:pt x="126" y="35"/>
                    <a:pt x="125" y="36"/>
                  </a:cubicBezTo>
                  <a:cubicBezTo>
                    <a:pt x="125" y="36"/>
                    <a:pt x="124" y="36"/>
                    <a:pt x="123" y="37"/>
                  </a:cubicBezTo>
                  <a:cubicBezTo>
                    <a:pt x="123" y="37"/>
                    <a:pt x="123" y="38"/>
                    <a:pt x="123" y="38"/>
                  </a:cubicBezTo>
                  <a:cubicBezTo>
                    <a:pt x="122" y="38"/>
                    <a:pt x="120" y="38"/>
                    <a:pt x="119" y="38"/>
                  </a:cubicBezTo>
                  <a:cubicBezTo>
                    <a:pt x="119" y="38"/>
                    <a:pt x="118" y="38"/>
                    <a:pt x="117" y="39"/>
                  </a:cubicBezTo>
                  <a:cubicBezTo>
                    <a:pt x="117" y="39"/>
                    <a:pt x="117" y="40"/>
                    <a:pt x="117" y="40"/>
                  </a:cubicBezTo>
                  <a:cubicBezTo>
                    <a:pt x="116" y="41"/>
                    <a:pt x="116" y="42"/>
                    <a:pt x="115" y="42"/>
                  </a:cubicBezTo>
                  <a:cubicBezTo>
                    <a:pt x="115" y="42"/>
                    <a:pt x="114" y="42"/>
                    <a:pt x="114" y="42"/>
                  </a:cubicBezTo>
                  <a:cubicBezTo>
                    <a:pt x="113" y="42"/>
                    <a:pt x="113" y="41"/>
                    <a:pt x="113" y="41"/>
                  </a:cubicBezTo>
                  <a:cubicBezTo>
                    <a:pt x="112" y="40"/>
                    <a:pt x="111" y="41"/>
                    <a:pt x="110" y="41"/>
                  </a:cubicBezTo>
                  <a:cubicBezTo>
                    <a:pt x="110" y="42"/>
                    <a:pt x="109" y="43"/>
                    <a:pt x="109" y="43"/>
                  </a:cubicBezTo>
                  <a:cubicBezTo>
                    <a:pt x="109" y="44"/>
                    <a:pt x="108" y="45"/>
                    <a:pt x="108" y="45"/>
                  </a:cubicBezTo>
                  <a:cubicBezTo>
                    <a:pt x="108" y="46"/>
                    <a:pt x="109" y="47"/>
                    <a:pt x="109" y="48"/>
                  </a:cubicBezTo>
                  <a:cubicBezTo>
                    <a:pt x="110" y="49"/>
                    <a:pt x="109" y="50"/>
                    <a:pt x="109" y="51"/>
                  </a:cubicBezTo>
                  <a:cubicBezTo>
                    <a:pt x="109" y="51"/>
                    <a:pt x="109" y="51"/>
                    <a:pt x="109" y="52"/>
                  </a:cubicBezTo>
                  <a:cubicBezTo>
                    <a:pt x="109" y="52"/>
                    <a:pt x="109" y="51"/>
                    <a:pt x="109" y="51"/>
                  </a:cubicBezTo>
                  <a:cubicBezTo>
                    <a:pt x="108" y="51"/>
                    <a:pt x="107" y="52"/>
                    <a:pt x="106" y="52"/>
                  </a:cubicBezTo>
                  <a:cubicBezTo>
                    <a:pt x="105" y="52"/>
                    <a:pt x="104" y="51"/>
                    <a:pt x="104" y="51"/>
                  </a:cubicBezTo>
                  <a:cubicBezTo>
                    <a:pt x="103" y="50"/>
                    <a:pt x="102" y="49"/>
                    <a:pt x="101" y="48"/>
                  </a:cubicBezTo>
                  <a:cubicBezTo>
                    <a:pt x="101" y="48"/>
                    <a:pt x="100" y="47"/>
                    <a:pt x="99" y="46"/>
                  </a:cubicBezTo>
                  <a:cubicBezTo>
                    <a:pt x="99" y="46"/>
                    <a:pt x="98" y="46"/>
                    <a:pt x="97" y="46"/>
                  </a:cubicBezTo>
                  <a:cubicBezTo>
                    <a:pt x="96" y="46"/>
                    <a:pt x="95" y="46"/>
                    <a:pt x="94" y="46"/>
                  </a:cubicBezTo>
                  <a:cubicBezTo>
                    <a:pt x="93" y="46"/>
                    <a:pt x="92" y="46"/>
                    <a:pt x="92" y="46"/>
                  </a:cubicBezTo>
                  <a:cubicBezTo>
                    <a:pt x="91" y="47"/>
                    <a:pt x="90" y="47"/>
                    <a:pt x="89" y="48"/>
                  </a:cubicBezTo>
                  <a:cubicBezTo>
                    <a:pt x="88" y="48"/>
                    <a:pt x="87" y="49"/>
                    <a:pt x="87" y="50"/>
                  </a:cubicBezTo>
                  <a:cubicBezTo>
                    <a:pt x="86" y="50"/>
                    <a:pt x="86" y="50"/>
                    <a:pt x="85" y="50"/>
                  </a:cubicBezTo>
                  <a:cubicBezTo>
                    <a:pt x="85" y="50"/>
                    <a:pt x="85" y="50"/>
                    <a:pt x="84" y="49"/>
                  </a:cubicBezTo>
                  <a:cubicBezTo>
                    <a:pt x="84" y="49"/>
                    <a:pt x="83" y="49"/>
                    <a:pt x="82" y="49"/>
                  </a:cubicBezTo>
                  <a:cubicBezTo>
                    <a:pt x="82" y="49"/>
                    <a:pt x="82" y="50"/>
                    <a:pt x="81" y="50"/>
                  </a:cubicBezTo>
                  <a:cubicBezTo>
                    <a:pt x="81" y="50"/>
                    <a:pt x="80" y="50"/>
                    <a:pt x="79" y="50"/>
                  </a:cubicBezTo>
                  <a:cubicBezTo>
                    <a:pt x="79" y="49"/>
                    <a:pt x="79" y="48"/>
                    <a:pt x="79" y="48"/>
                  </a:cubicBezTo>
                  <a:cubicBezTo>
                    <a:pt x="78" y="48"/>
                    <a:pt x="77" y="48"/>
                    <a:pt x="77" y="49"/>
                  </a:cubicBezTo>
                  <a:cubicBezTo>
                    <a:pt x="77" y="49"/>
                    <a:pt x="77" y="50"/>
                    <a:pt x="77" y="50"/>
                  </a:cubicBezTo>
                  <a:cubicBezTo>
                    <a:pt x="77" y="50"/>
                    <a:pt x="78" y="51"/>
                    <a:pt x="78" y="51"/>
                  </a:cubicBezTo>
                  <a:cubicBezTo>
                    <a:pt x="79" y="51"/>
                    <a:pt x="79" y="52"/>
                    <a:pt x="79" y="52"/>
                  </a:cubicBezTo>
                  <a:cubicBezTo>
                    <a:pt x="80" y="52"/>
                    <a:pt x="80" y="51"/>
                    <a:pt x="80" y="51"/>
                  </a:cubicBezTo>
                  <a:cubicBezTo>
                    <a:pt x="81" y="51"/>
                    <a:pt x="82" y="52"/>
                    <a:pt x="82" y="52"/>
                  </a:cubicBezTo>
                  <a:cubicBezTo>
                    <a:pt x="83" y="52"/>
                    <a:pt x="85" y="52"/>
                    <a:pt x="85" y="52"/>
                  </a:cubicBezTo>
                  <a:cubicBezTo>
                    <a:pt x="86" y="52"/>
                    <a:pt x="87" y="52"/>
                    <a:pt x="87" y="51"/>
                  </a:cubicBezTo>
                  <a:cubicBezTo>
                    <a:pt x="88" y="51"/>
                    <a:pt x="88" y="50"/>
                    <a:pt x="89" y="50"/>
                  </a:cubicBezTo>
                  <a:cubicBezTo>
                    <a:pt x="89" y="49"/>
                    <a:pt x="90" y="49"/>
                    <a:pt x="91" y="48"/>
                  </a:cubicBezTo>
                  <a:cubicBezTo>
                    <a:pt x="91" y="48"/>
                    <a:pt x="92" y="48"/>
                    <a:pt x="93" y="47"/>
                  </a:cubicBezTo>
                  <a:cubicBezTo>
                    <a:pt x="94" y="47"/>
                    <a:pt x="94" y="47"/>
                    <a:pt x="95" y="47"/>
                  </a:cubicBezTo>
                  <a:cubicBezTo>
                    <a:pt x="96" y="47"/>
                    <a:pt x="97" y="47"/>
                    <a:pt x="98" y="47"/>
                  </a:cubicBezTo>
                  <a:cubicBezTo>
                    <a:pt x="98" y="47"/>
                    <a:pt x="99" y="48"/>
                    <a:pt x="99" y="48"/>
                  </a:cubicBezTo>
                  <a:cubicBezTo>
                    <a:pt x="99" y="49"/>
                    <a:pt x="100" y="50"/>
                    <a:pt x="101" y="50"/>
                  </a:cubicBezTo>
                  <a:cubicBezTo>
                    <a:pt x="101" y="51"/>
                    <a:pt x="102" y="52"/>
                    <a:pt x="103" y="52"/>
                  </a:cubicBezTo>
                  <a:cubicBezTo>
                    <a:pt x="103" y="53"/>
                    <a:pt x="105" y="53"/>
                    <a:pt x="105" y="53"/>
                  </a:cubicBezTo>
                  <a:cubicBezTo>
                    <a:pt x="106" y="53"/>
                    <a:pt x="107" y="53"/>
                    <a:pt x="107" y="54"/>
                  </a:cubicBezTo>
                  <a:cubicBezTo>
                    <a:pt x="108" y="54"/>
                    <a:pt x="108" y="54"/>
                    <a:pt x="109" y="54"/>
                  </a:cubicBezTo>
                  <a:cubicBezTo>
                    <a:pt x="108" y="54"/>
                    <a:pt x="108" y="55"/>
                    <a:pt x="108" y="55"/>
                  </a:cubicBezTo>
                  <a:cubicBezTo>
                    <a:pt x="108" y="56"/>
                    <a:pt x="107" y="57"/>
                    <a:pt x="107" y="58"/>
                  </a:cubicBezTo>
                  <a:cubicBezTo>
                    <a:pt x="106" y="59"/>
                    <a:pt x="105" y="61"/>
                    <a:pt x="104" y="62"/>
                  </a:cubicBezTo>
                  <a:cubicBezTo>
                    <a:pt x="103" y="63"/>
                    <a:pt x="102" y="64"/>
                    <a:pt x="101" y="64"/>
                  </a:cubicBezTo>
                  <a:cubicBezTo>
                    <a:pt x="101" y="65"/>
                    <a:pt x="100" y="66"/>
                    <a:pt x="100" y="66"/>
                  </a:cubicBezTo>
                  <a:cubicBezTo>
                    <a:pt x="100" y="67"/>
                    <a:pt x="99" y="69"/>
                    <a:pt x="99" y="70"/>
                  </a:cubicBezTo>
                  <a:cubicBezTo>
                    <a:pt x="99" y="71"/>
                    <a:pt x="100" y="74"/>
                    <a:pt x="100" y="75"/>
                  </a:cubicBezTo>
                  <a:cubicBezTo>
                    <a:pt x="100" y="76"/>
                    <a:pt x="100" y="78"/>
                    <a:pt x="100" y="79"/>
                  </a:cubicBezTo>
                  <a:cubicBezTo>
                    <a:pt x="100" y="80"/>
                    <a:pt x="100" y="82"/>
                    <a:pt x="100" y="83"/>
                  </a:cubicBezTo>
                  <a:cubicBezTo>
                    <a:pt x="99" y="84"/>
                    <a:pt x="99" y="85"/>
                    <a:pt x="99" y="86"/>
                  </a:cubicBezTo>
                  <a:cubicBezTo>
                    <a:pt x="98" y="86"/>
                    <a:pt x="97" y="87"/>
                    <a:pt x="97" y="87"/>
                  </a:cubicBezTo>
                  <a:cubicBezTo>
                    <a:pt x="96" y="87"/>
                    <a:pt x="95" y="88"/>
                    <a:pt x="95" y="88"/>
                  </a:cubicBezTo>
                  <a:cubicBezTo>
                    <a:pt x="94" y="88"/>
                    <a:pt x="93" y="89"/>
                    <a:pt x="93" y="89"/>
                  </a:cubicBezTo>
                  <a:cubicBezTo>
                    <a:pt x="93" y="90"/>
                    <a:pt x="93" y="91"/>
                    <a:pt x="93" y="91"/>
                  </a:cubicBezTo>
                  <a:cubicBezTo>
                    <a:pt x="93" y="92"/>
                    <a:pt x="93" y="93"/>
                    <a:pt x="93" y="94"/>
                  </a:cubicBezTo>
                  <a:cubicBezTo>
                    <a:pt x="93" y="95"/>
                    <a:pt x="92" y="95"/>
                    <a:pt x="92" y="96"/>
                  </a:cubicBezTo>
                  <a:cubicBezTo>
                    <a:pt x="91" y="96"/>
                    <a:pt x="91" y="98"/>
                    <a:pt x="90" y="98"/>
                  </a:cubicBezTo>
                  <a:cubicBezTo>
                    <a:pt x="90" y="98"/>
                    <a:pt x="89" y="98"/>
                    <a:pt x="88" y="97"/>
                  </a:cubicBezTo>
                  <a:cubicBezTo>
                    <a:pt x="88" y="97"/>
                    <a:pt x="87" y="96"/>
                    <a:pt x="86" y="95"/>
                  </a:cubicBezTo>
                  <a:cubicBezTo>
                    <a:pt x="86" y="95"/>
                    <a:pt x="85" y="95"/>
                    <a:pt x="84" y="95"/>
                  </a:cubicBezTo>
                  <a:cubicBezTo>
                    <a:pt x="84" y="95"/>
                    <a:pt x="84" y="95"/>
                    <a:pt x="84" y="95"/>
                  </a:cubicBezTo>
                  <a:cubicBezTo>
                    <a:pt x="84" y="95"/>
                    <a:pt x="83" y="96"/>
                    <a:pt x="83" y="96"/>
                  </a:cubicBezTo>
                  <a:cubicBezTo>
                    <a:pt x="83" y="96"/>
                    <a:pt x="82" y="96"/>
                    <a:pt x="82" y="97"/>
                  </a:cubicBezTo>
                  <a:cubicBezTo>
                    <a:pt x="82" y="97"/>
                    <a:pt x="82" y="98"/>
                    <a:pt x="81" y="99"/>
                  </a:cubicBezTo>
                  <a:cubicBezTo>
                    <a:pt x="81" y="99"/>
                    <a:pt x="79" y="99"/>
                    <a:pt x="79" y="99"/>
                  </a:cubicBezTo>
                  <a:cubicBezTo>
                    <a:pt x="79" y="98"/>
                    <a:pt x="79" y="97"/>
                    <a:pt x="79" y="96"/>
                  </a:cubicBezTo>
                  <a:cubicBezTo>
                    <a:pt x="79" y="96"/>
                    <a:pt x="79" y="95"/>
                    <a:pt x="80" y="94"/>
                  </a:cubicBezTo>
                  <a:cubicBezTo>
                    <a:pt x="80" y="93"/>
                    <a:pt x="80" y="92"/>
                    <a:pt x="79" y="91"/>
                  </a:cubicBezTo>
                  <a:cubicBezTo>
                    <a:pt x="79" y="91"/>
                    <a:pt x="78" y="90"/>
                    <a:pt x="78" y="90"/>
                  </a:cubicBezTo>
                  <a:cubicBezTo>
                    <a:pt x="77" y="90"/>
                    <a:pt x="76" y="90"/>
                    <a:pt x="76" y="90"/>
                  </a:cubicBezTo>
                  <a:cubicBezTo>
                    <a:pt x="75" y="90"/>
                    <a:pt x="74" y="89"/>
                    <a:pt x="74" y="89"/>
                  </a:cubicBezTo>
                  <a:cubicBezTo>
                    <a:pt x="73" y="89"/>
                    <a:pt x="71" y="90"/>
                    <a:pt x="71" y="90"/>
                  </a:cubicBezTo>
                  <a:cubicBezTo>
                    <a:pt x="70" y="91"/>
                    <a:pt x="71" y="92"/>
                    <a:pt x="70" y="93"/>
                  </a:cubicBezTo>
                  <a:cubicBezTo>
                    <a:pt x="70" y="93"/>
                    <a:pt x="70" y="94"/>
                    <a:pt x="70" y="94"/>
                  </a:cubicBezTo>
                  <a:cubicBezTo>
                    <a:pt x="69" y="94"/>
                    <a:pt x="67" y="94"/>
                    <a:pt x="67" y="94"/>
                  </a:cubicBezTo>
                  <a:cubicBezTo>
                    <a:pt x="66" y="94"/>
                    <a:pt x="64" y="95"/>
                    <a:pt x="64" y="96"/>
                  </a:cubicBezTo>
                  <a:cubicBezTo>
                    <a:pt x="63" y="96"/>
                    <a:pt x="64" y="98"/>
                    <a:pt x="64" y="98"/>
                  </a:cubicBezTo>
                  <a:cubicBezTo>
                    <a:pt x="63" y="99"/>
                    <a:pt x="62" y="100"/>
                    <a:pt x="61" y="100"/>
                  </a:cubicBezTo>
                  <a:cubicBezTo>
                    <a:pt x="61" y="100"/>
                    <a:pt x="60" y="100"/>
                    <a:pt x="59" y="100"/>
                  </a:cubicBezTo>
                  <a:cubicBezTo>
                    <a:pt x="59" y="99"/>
                    <a:pt x="58" y="98"/>
                    <a:pt x="57" y="98"/>
                  </a:cubicBezTo>
                  <a:cubicBezTo>
                    <a:pt x="57" y="98"/>
                    <a:pt x="55" y="98"/>
                    <a:pt x="54" y="97"/>
                  </a:cubicBezTo>
                  <a:cubicBezTo>
                    <a:pt x="54" y="97"/>
                    <a:pt x="54" y="97"/>
                    <a:pt x="54" y="96"/>
                  </a:cubicBezTo>
                  <a:cubicBezTo>
                    <a:pt x="54" y="96"/>
                    <a:pt x="54" y="95"/>
                    <a:pt x="54" y="95"/>
                  </a:cubicBezTo>
                  <a:cubicBezTo>
                    <a:pt x="54" y="94"/>
                    <a:pt x="54" y="94"/>
                    <a:pt x="54" y="94"/>
                  </a:cubicBezTo>
                  <a:cubicBezTo>
                    <a:pt x="53" y="93"/>
                    <a:pt x="52" y="94"/>
                    <a:pt x="51" y="94"/>
                  </a:cubicBezTo>
                  <a:cubicBezTo>
                    <a:pt x="51" y="93"/>
                    <a:pt x="51" y="92"/>
                    <a:pt x="51" y="91"/>
                  </a:cubicBezTo>
                  <a:cubicBezTo>
                    <a:pt x="51" y="91"/>
                    <a:pt x="50" y="91"/>
                    <a:pt x="50" y="91"/>
                  </a:cubicBezTo>
                  <a:cubicBezTo>
                    <a:pt x="49" y="91"/>
                    <a:pt x="48" y="91"/>
                    <a:pt x="48" y="91"/>
                  </a:cubicBezTo>
                  <a:cubicBezTo>
                    <a:pt x="47" y="91"/>
                    <a:pt x="46" y="91"/>
                    <a:pt x="46" y="91"/>
                  </a:cubicBezTo>
                  <a:cubicBezTo>
                    <a:pt x="45" y="90"/>
                    <a:pt x="45" y="90"/>
                    <a:pt x="45" y="89"/>
                  </a:cubicBezTo>
                  <a:cubicBezTo>
                    <a:pt x="45" y="89"/>
                    <a:pt x="45" y="88"/>
                    <a:pt x="45" y="87"/>
                  </a:cubicBezTo>
                  <a:cubicBezTo>
                    <a:pt x="45" y="87"/>
                    <a:pt x="44" y="86"/>
                    <a:pt x="44" y="85"/>
                  </a:cubicBezTo>
                  <a:cubicBezTo>
                    <a:pt x="43" y="84"/>
                    <a:pt x="42" y="83"/>
                    <a:pt x="41" y="83"/>
                  </a:cubicBezTo>
                  <a:cubicBezTo>
                    <a:pt x="40" y="83"/>
                    <a:pt x="39" y="83"/>
                    <a:pt x="38" y="84"/>
                  </a:cubicBezTo>
                  <a:cubicBezTo>
                    <a:pt x="37" y="84"/>
                    <a:pt x="36" y="85"/>
                    <a:pt x="35" y="85"/>
                  </a:cubicBezTo>
                  <a:cubicBezTo>
                    <a:pt x="35" y="86"/>
                    <a:pt x="34" y="86"/>
                    <a:pt x="34" y="87"/>
                  </a:cubicBezTo>
                  <a:cubicBezTo>
                    <a:pt x="34" y="87"/>
                    <a:pt x="33" y="87"/>
                    <a:pt x="33" y="88"/>
                  </a:cubicBezTo>
                  <a:cubicBezTo>
                    <a:pt x="33" y="88"/>
                    <a:pt x="33" y="89"/>
                    <a:pt x="33" y="90"/>
                  </a:cubicBezTo>
                  <a:cubicBezTo>
                    <a:pt x="33" y="90"/>
                    <a:pt x="33" y="91"/>
                    <a:pt x="32" y="92"/>
                  </a:cubicBezTo>
                  <a:cubicBezTo>
                    <a:pt x="32" y="92"/>
                    <a:pt x="31" y="93"/>
                    <a:pt x="31" y="92"/>
                  </a:cubicBezTo>
                  <a:cubicBezTo>
                    <a:pt x="30" y="92"/>
                    <a:pt x="30" y="92"/>
                    <a:pt x="30" y="91"/>
                  </a:cubicBezTo>
                  <a:cubicBezTo>
                    <a:pt x="29" y="91"/>
                    <a:pt x="30" y="89"/>
                    <a:pt x="30" y="89"/>
                  </a:cubicBezTo>
                  <a:cubicBezTo>
                    <a:pt x="30" y="88"/>
                    <a:pt x="30" y="87"/>
                    <a:pt x="31" y="86"/>
                  </a:cubicBezTo>
                  <a:cubicBezTo>
                    <a:pt x="31" y="86"/>
                    <a:pt x="31" y="85"/>
                    <a:pt x="31" y="84"/>
                  </a:cubicBezTo>
                  <a:cubicBezTo>
                    <a:pt x="32" y="84"/>
                    <a:pt x="32" y="83"/>
                    <a:pt x="32" y="82"/>
                  </a:cubicBezTo>
                  <a:cubicBezTo>
                    <a:pt x="32" y="82"/>
                    <a:pt x="32" y="81"/>
                    <a:pt x="32" y="81"/>
                  </a:cubicBezTo>
                  <a:cubicBezTo>
                    <a:pt x="31" y="80"/>
                    <a:pt x="30" y="79"/>
                    <a:pt x="30" y="79"/>
                  </a:cubicBezTo>
                  <a:cubicBezTo>
                    <a:pt x="30" y="78"/>
                    <a:pt x="29" y="77"/>
                    <a:pt x="28" y="77"/>
                  </a:cubicBezTo>
                  <a:cubicBezTo>
                    <a:pt x="28" y="76"/>
                    <a:pt x="26" y="76"/>
                    <a:pt x="25" y="75"/>
                  </a:cubicBezTo>
                  <a:cubicBezTo>
                    <a:pt x="25" y="75"/>
                    <a:pt x="24" y="75"/>
                    <a:pt x="23" y="74"/>
                  </a:cubicBezTo>
                  <a:cubicBezTo>
                    <a:pt x="22" y="74"/>
                    <a:pt x="20" y="75"/>
                    <a:pt x="19" y="75"/>
                  </a:cubicBezTo>
                  <a:cubicBezTo>
                    <a:pt x="18" y="75"/>
                    <a:pt x="17" y="74"/>
                    <a:pt x="16" y="74"/>
                  </a:cubicBezTo>
                  <a:cubicBezTo>
                    <a:pt x="16" y="73"/>
                    <a:pt x="16" y="72"/>
                    <a:pt x="16" y="72"/>
                  </a:cubicBezTo>
                  <a:cubicBezTo>
                    <a:pt x="16" y="71"/>
                    <a:pt x="15" y="70"/>
                    <a:pt x="14" y="69"/>
                  </a:cubicBezTo>
                  <a:cubicBezTo>
                    <a:pt x="14" y="69"/>
                    <a:pt x="13" y="69"/>
                    <a:pt x="12" y="68"/>
                  </a:cubicBezTo>
                  <a:cubicBezTo>
                    <a:pt x="12" y="68"/>
                    <a:pt x="11" y="67"/>
                    <a:pt x="11" y="66"/>
                  </a:cubicBezTo>
                  <a:cubicBezTo>
                    <a:pt x="11" y="66"/>
                    <a:pt x="11" y="65"/>
                    <a:pt x="11" y="65"/>
                  </a:cubicBezTo>
                  <a:cubicBezTo>
                    <a:pt x="11" y="65"/>
                    <a:pt x="12" y="64"/>
                    <a:pt x="12" y="64"/>
                  </a:cubicBezTo>
                  <a:cubicBezTo>
                    <a:pt x="12" y="63"/>
                    <a:pt x="12" y="63"/>
                    <a:pt x="12" y="62"/>
                  </a:cubicBezTo>
                  <a:cubicBezTo>
                    <a:pt x="11" y="62"/>
                    <a:pt x="10" y="61"/>
                    <a:pt x="9" y="61"/>
                  </a:cubicBezTo>
                  <a:cubicBezTo>
                    <a:pt x="9" y="61"/>
                    <a:pt x="8" y="61"/>
                    <a:pt x="7" y="60"/>
                  </a:cubicBezTo>
                  <a:cubicBezTo>
                    <a:pt x="6" y="60"/>
                    <a:pt x="5" y="59"/>
                    <a:pt x="4" y="59"/>
                  </a:cubicBezTo>
                  <a:cubicBezTo>
                    <a:pt x="4" y="58"/>
                    <a:pt x="3" y="57"/>
                    <a:pt x="3" y="56"/>
                  </a:cubicBezTo>
                  <a:cubicBezTo>
                    <a:pt x="3" y="56"/>
                    <a:pt x="3" y="55"/>
                    <a:pt x="3" y="55"/>
                  </a:cubicBezTo>
                  <a:cubicBezTo>
                    <a:pt x="3" y="54"/>
                    <a:pt x="3" y="54"/>
                    <a:pt x="3" y="54"/>
                  </a:cubicBezTo>
                  <a:cubicBezTo>
                    <a:pt x="3" y="54"/>
                    <a:pt x="3" y="53"/>
                    <a:pt x="4" y="53"/>
                  </a:cubicBezTo>
                  <a:cubicBezTo>
                    <a:pt x="4" y="53"/>
                    <a:pt x="5" y="53"/>
                    <a:pt x="5" y="52"/>
                  </a:cubicBezTo>
                  <a:cubicBezTo>
                    <a:pt x="5" y="52"/>
                    <a:pt x="6" y="51"/>
                    <a:pt x="6" y="50"/>
                  </a:cubicBezTo>
                  <a:cubicBezTo>
                    <a:pt x="6" y="50"/>
                    <a:pt x="6" y="48"/>
                    <a:pt x="6" y="47"/>
                  </a:cubicBezTo>
                  <a:cubicBezTo>
                    <a:pt x="6" y="46"/>
                    <a:pt x="4" y="45"/>
                    <a:pt x="4" y="44"/>
                  </a:cubicBezTo>
                  <a:cubicBezTo>
                    <a:pt x="3" y="43"/>
                    <a:pt x="2" y="42"/>
                    <a:pt x="1" y="41"/>
                  </a:cubicBezTo>
                  <a:cubicBezTo>
                    <a:pt x="1" y="41"/>
                    <a:pt x="1" y="39"/>
                    <a:pt x="1" y="39"/>
                  </a:cubicBezTo>
                  <a:cubicBezTo>
                    <a:pt x="1" y="38"/>
                    <a:pt x="2" y="36"/>
                    <a:pt x="2" y="36"/>
                  </a:cubicBezTo>
                  <a:cubicBezTo>
                    <a:pt x="2" y="35"/>
                    <a:pt x="1" y="33"/>
                    <a:pt x="1" y="32"/>
                  </a:cubicBezTo>
                  <a:cubicBezTo>
                    <a:pt x="1" y="31"/>
                    <a:pt x="0" y="29"/>
                    <a:pt x="0" y="27"/>
                  </a:cubicBezTo>
                  <a:cubicBezTo>
                    <a:pt x="0" y="27"/>
                    <a:pt x="1" y="26"/>
                    <a:pt x="1"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64">
              <a:extLst>
                <a:ext uri="{FF2B5EF4-FFF2-40B4-BE49-F238E27FC236}">
                  <a16:creationId xmlns:a16="http://schemas.microsoft.com/office/drawing/2014/main" id="{0B34D23C-C2AC-4C38-97E8-15BF1089BC08}"/>
                </a:ext>
              </a:extLst>
            </p:cNvPr>
            <p:cNvSpPr>
              <a:spLocks/>
            </p:cNvSpPr>
            <p:nvPr/>
          </p:nvSpPr>
          <p:spPr bwMode="auto">
            <a:xfrm>
              <a:off x="7756227" y="5627386"/>
              <a:ext cx="92328" cy="102309"/>
            </a:xfrm>
            <a:custGeom>
              <a:avLst/>
              <a:gdLst/>
              <a:ahLst/>
              <a:cxnLst>
                <a:cxn ang="0">
                  <a:pos x="7" y="6"/>
                </a:cxn>
                <a:cxn ang="0">
                  <a:pos x="7" y="5"/>
                </a:cxn>
                <a:cxn ang="0">
                  <a:pos x="8" y="2"/>
                </a:cxn>
                <a:cxn ang="0">
                  <a:pos x="10" y="2"/>
                </a:cxn>
                <a:cxn ang="0">
                  <a:pos x="13" y="2"/>
                </a:cxn>
                <a:cxn ang="0">
                  <a:pos x="14" y="4"/>
                </a:cxn>
                <a:cxn ang="0">
                  <a:pos x="16" y="4"/>
                </a:cxn>
                <a:cxn ang="0">
                  <a:pos x="17" y="1"/>
                </a:cxn>
                <a:cxn ang="0">
                  <a:pos x="20" y="1"/>
                </a:cxn>
                <a:cxn ang="0">
                  <a:pos x="22" y="1"/>
                </a:cxn>
                <a:cxn ang="0">
                  <a:pos x="24" y="2"/>
                </a:cxn>
                <a:cxn ang="0">
                  <a:pos x="27" y="2"/>
                </a:cxn>
                <a:cxn ang="0">
                  <a:pos x="28" y="3"/>
                </a:cxn>
                <a:cxn ang="0">
                  <a:pos x="27" y="5"/>
                </a:cxn>
                <a:cxn ang="0">
                  <a:pos x="28" y="6"/>
                </a:cxn>
                <a:cxn ang="0">
                  <a:pos x="31" y="6"/>
                </a:cxn>
                <a:cxn ang="0">
                  <a:pos x="31" y="8"/>
                </a:cxn>
                <a:cxn ang="0">
                  <a:pos x="31" y="10"/>
                </a:cxn>
                <a:cxn ang="0">
                  <a:pos x="31" y="11"/>
                </a:cxn>
                <a:cxn ang="0">
                  <a:pos x="31" y="13"/>
                </a:cxn>
                <a:cxn ang="0">
                  <a:pos x="28" y="12"/>
                </a:cxn>
                <a:cxn ang="0">
                  <a:pos x="28" y="11"/>
                </a:cxn>
                <a:cxn ang="0">
                  <a:pos x="26" y="9"/>
                </a:cxn>
                <a:cxn ang="0">
                  <a:pos x="25" y="9"/>
                </a:cxn>
                <a:cxn ang="0">
                  <a:pos x="24" y="11"/>
                </a:cxn>
                <a:cxn ang="0">
                  <a:pos x="23" y="11"/>
                </a:cxn>
                <a:cxn ang="0">
                  <a:pos x="22" y="12"/>
                </a:cxn>
                <a:cxn ang="0">
                  <a:pos x="22" y="13"/>
                </a:cxn>
                <a:cxn ang="0">
                  <a:pos x="23" y="16"/>
                </a:cxn>
                <a:cxn ang="0">
                  <a:pos x="25" y="18"/>
                </a:cxn>
                <a:cxn ang="0">
                  <a:pos x="25" y="19"/>
                </a:cxn>
                <a:cxn ang="0">
                  <a:pos x="26" y="20"/>
                </a:cxn>
                <a:cxn ang="0">
                  <a:pos x="26" y="21"/>
                </a:cxn>
                <a:cxn ang="0">
                  <a:pos x="25" y="22"/>
                </a:cxn>
                <a:cxn ang="0">
                  <a:pos x="24" y="23"/>
                </a:cxn>
                <a:cxn ang="0">
                  <a:pos x="22" y="24"/>
                </a:cxn>
                <a:cxn ang="0">
                  <a:pos x="20" y="25"/>
                </a:cxn>
                <a:cxn ang="0">
                  <a:pos x="17" y="25"/>
                </a:cxn>
                <a:cxn ang="0">
                  <a:pos x="16" y="26"/>
                </a:cxn>
                <a:cxn ang="0">
                  <a:pos x="15" y="28"/>
                </a:cxn>
                <a:cxn ang="0">
                  <a:pos x="14" y="32"/>
                </a:cxn>
                <a:cxn ang="0">
                  <a:pos x="13" y="34"/>
                </a:cxn>
                <a:cxn ang="0">
                  <a:pos x="13" y="33"/>
                </a:cxn>
                <a:cxn ang="0">
                  <a:pos x="11" y="32"/>
                </a:cxn>
                <a:cxn ang="0">
                  <a:pos x="7" y="31"/>
                </a:cxn>
                <a:cxn ang="0">
                  <a:pos x="5" y="31"/>
                </a:cxn>
                <a:cxn ang="0">
                  <a:pos x="2" y="30"/>
                </a:cxn>
                <a:cxn ang="0">
                  <a:pos x="0" y="29"/>
                </a:cxn>
                <a:cxn ang="0">
                  <a:pos x="2" y="27"/>
                </a:cxn>
                <a:cxn ang="0">
                  <a:pos x="4" y="26"/>
                </a:cxn>
                <a:cxn ang="0">
                  <a:pos x="6" y="25"/>
                </a:cxn>
                <a:cxn ang="0">
                  <a:pos x="8" y="24"/>
                </a:cxn>
                <a:cxn ang="0">
                  <a:pos x="10" y="23"/>
                </a:cxn>
                <a:cxn ang="0">
                  <a:pos x="10" y="20"/>
                </a:cxn>
                <a:cxn ang="0">
                  <a:pos x="10" y="19"/>
                </a:cxn>
                <a:cxn ang="0">
                  <a:pos x="10" y="17"/>
                </a:cxn>
                <a:cxn ang="0">
                  <a:pos x="9" y="15"/>
                </a:cxn>
                <a:cxn ang="0">
                  <a:pos x="7" y="12"/>
                </a:cxn>
                <a:cxn ang="0">
                  <a:pos x="7" y="8"/>
                </a:cxn>
                <a:cxn ang="0">
                  <a:pos x="7" y="7"/>
                </a:cxn>
                <a:cxn ang="0">
                  <a:pos x="7" y="6"/>
                </a:cxn>
              </a:cxnLst>
              <a:rect l="0" t="0" r="r" b="b"/>
              <a:pathLst>
                <a:path w="31" h="34">
                  <a:moveTo>
                    <a:pt x="7" y="6"/>
                  </a:moveTo>
                  <a:cubicBezTo>
                    <a:pt x="7" y="6"/>
                    <a:pt x="7" y="5"/>
                    <a:pt x="7" y="5"/>
                  </a:cubicBezTo>
                  <a:cubicBezTo>
                    <a:pt x="7" y="4"/>
                    <a:pt x="8" y="3"/>
                    <a:pt x="8" y="2"/>
                  </a:cubicBezTo>
                  <a:cubicBezTo>
                    <a:pt x="9" y="2"/>
                    <a:pt x="10" y="2"/>
                    <a:pt x="10" y="2"/>
                  </a:cubicBezTo>
                  <a:cubicBezTo>
                    <a:pt x="11" y="2"/>
                    <a:pt x="12" y="1"/>
                    <a:pt x="13" y="2"/>
                  </a:cubicBezTo>
                  <a:cubicBezTo>
                    <a:pt x="13" y="2"/>
                    <a:pt x="13" y="3"/>
                    <a:pt x="14" y="4"/>
                  </a:cubicBezTo>
                  <a:cubicBezTo>
                    <a:pt x="14" y="4"/>
                    <a:pt x="16" y="4"/>
                    <a:pt x="16" y="4"/>
                  </a:cubicBezTo>
                  <a:cubicBezTo>
                    <a:pt x="17" y="3"/>
                    <a:pt x="17" y="2"/>
                    <a:pt x="17" y="1"/>
                  </a:cubicBezTo>
                  <a:cubicBezTo>
                    <a:pt x="18" y="1"/>
                    <a:pt x="19" y="1"/>
                    <a:pt x="20" y="1"/>
                  </a:cubicBezTo>
                  <a:cubicBezTo>
                    <a:pt x="20" y="0"/>
                    <a:pt x="21" y="1"/>
                    <a:pt x="22" y="1"/>
                  </a:cubicBezTo>
                  <a:cubicBezTo>
                    <a:pt x="22" y="1"/>
                    <a:pt x="23" y="1"/>
                    <a:pt x="24" y="2"/>
                  </a:cubicBezTo>
                  <a:cubicBezTo>
                    <a:pt x="24" y="2"/>
                    <a:pt x="26" y="1"/>
                    <a:pt x="27" y="2"/>
                  </a:cubicBezTo>
                  <a:cubicBezTo>
                    <a:pt x="27" y="2"/>
                    <a:pt x="28" y="3"/>
                    <a:pt x="28" y="3"/>
                  </a:cubicBezTo>
                  <a:cubicBezTo>
                    <a:pt x="28" y="4"/>
                    <a:pt x="27" y="4"/>
                    <a:pt x="27" y="5"/>
                  </a:cubicBezTo>
                  <a:cubicBezTo>
                    <a:pt x="27" y="5"/>
                    <a:pt x="27" y="6"/>
                    <a:pt x="28" y="6"/>
                  </a:cubicBezTo>
                  <a:cubicBezTo>
                    <a:pt x="28" y="6"/>
                    <a:pt x="30" y="6"/>
                    <a:pt x="31" y="6"/>
                  </a:cubicBezTo>
                  <a:cubicBezTo>
                    <a:pt x="31" y="7"/>
                    <a:pt x="31" y="7"/>
                    <a:pt x="31" y="8"/>
                  </a:cubicBezTo>
                  <a:cubicBezTo>
                    <a:pt x="31" y="8"/>
                    <a:pt x="31" y="9"/>
                    <a:pt x="31" y="10"/>
                  </a:cubicBezTo>
                  <a:cubicBezTo>
                    <a:pt x="30" y="10"/>
                    <a:pt x="31" y="11"/>
                    <a:pt x="31" y="11"/>
                  </a:cubicBezTo>
                  <a:cubicBezTo>
                    <a:pt x="31" y="12"/>
                    <a:pt x="31" y="12"/>
                    <a:pt x="31" y="13"/>
                  </a:cubicBezTo>
                  <a:cubicBezTo>
                    <a:pt x="30" y="13"/>
                    <a:pt x="29" y="12"/>
                    <a:pt x="28" y="12"/>
                  </a:cubicBezTo>
                  <a:cubicBezTo>
                    <a:pt x="28" y="12"/>
                    <a:pt x="28" y="11"/>
                    <a:pt x="28" y="11"/>
                  </a:cubicBezTo>
                  <a:cubicBezTo>
                    <a:pt x="28" y="10"/>
                    <a:pt x="27" y="10"/>
                    <a:pt x="26" y="9"/>
                  </a:cubicBezTo>
                  <a:cubicBezTo>
                    <a:pt x="26" y="9"/>
                    <a:pt x="25" y="9"/>
                    <a:pt x="25" y="9"/>
                  </a:cubicBezTo>
                  <a:cubicBezTo>
                    <a:pt x="25" y="9"/>
                    <a:pt x="25" y="10"/>
                    <a:pt x="24" y="11"/>
                  </a:cubicBezTo>
                  <a:cubicBezTo>
                    <a:pt x="24" y="11"/>
                    <a:pt x="23" y="10"/>
                    <a:pt x="23" y="11"/>
                  </a:cubicBezTo>
                  <a:cubicBezTo>
                    <a:pt x="22" y="11"/>
                    <a:pt x="22" y="11"/>
                    <a:pt x="22" y="12"/>
                  </a:cubicBezTo>
                  <a:cubicBezTo>
                    <a:pt x="22" y="12"/>
                    <a:pt x="22" y="13"/>
                    <a:pt x="22" y="13"/>
                  </a:cubicBezTo>
                  <a:cubicBezTo>
                    <a:pt x="22" y="14"/>
                    <a:pt x="23" y="16"/>
                    <a:pt x="23" y="16"/>
                  </a:cubicBezTo>
                  <a:cubicBezTo>
                    <a:pt x="23" y="17"/>
                    <a:pt x="24" y="17"/>
                    <a:pt x="25" y="18"/>
                  </a:cubicBezTo>
                  <a:cubicBezTo>
                    <a:pt x="25" y="18"/>
                    <a:pt x="25" y="19"/>
                    <a:pt x="25" y="19"/>
                  </a:cubicBezTo>
                  <a:cubicBezTo>
                    <a:pt x="25" y="20"/>
                    <a:pt x="26" y="20"/>
                    <a:pt x="26" y="20"/>
                  </a:cubicBezTo>
                  <a:cubicBezTo>
                    <a:pt x="26" y="21"/>
                    <a:pt x="26" y="21"/>
                    <a:pt x="26" y="21"/>
                  </a:cubicBezTo>
                  <a:cubicBezTo>
                    <a:pt x="26" y="22"/>
                    <a:pt x="25" y="22"/>
                    <a:pt x="25" y="22"/>
                  </a:cubicBezTo>
                  <a:cubicBezTo>
                    <a:pt x="24" y="22"/>
                    <a:pt x="24" y="23"/>
                    <a:pt x="24" y="23"/>
                  </a:cubicBezTo>
                  <a:cubicBezTo>
                    <a:pt x="23" y="24"/>
                    <a:pt x="22" y="24"/>
                    <a:pt x="22" y="24"/>
                  </a:cubicBezTo>
                  <a:cubicBezTo>
                    <a:pt x="21" y="24"/>
                    <a:pt x="21" y="25"/>
                    <a:pt x="20" y="25"/>
                  </a:cubicBezTo>
                  <a:cubicBezTo>
                    <a:pt x="19" y="25"/>
                    <a:pt x="18" y="24"/>
                    <a:pt x="17" y="25"/>
                  </a:cubicBezTo>
                  <a:cubicBezTo>
                    <a:pt x="17" y="25"/>
                    <a:pt x="16" y="26"/>
                    <a:pt x="16" y="26"/>
                  </a:cubicBezTo>
                  <a:cubicBezTo>
                    <a:pt x="15" y="26"/>
                    <a:pt x="15" y="27"/>
                    <a:pt x="15" y="28"/>
                  </a:cubicBezTo>
                  <a:cubicBezTo>
                    <a:pt x="14" y="29"/>
                    <a:pt x="14" y="31"/>
                    <a:pt x="14" y="32"/>
                  </a:cubicBezTo>
                  <a:cubicBezTo>
                    <a:pt x="14" y="32"/>
                    <a:pt x="13" y="33"/>
                    <a:pt x="13" y="34"/>
                  </a:cubicBezTo>
                  <a:cubicBezTo>
                    <a:pt x="13" y="34"/>
                    <a:pt x="13" y="33"/>
                    <a:pt x="13" y="33"/>
                  </a:cubicBezTo>
                  <a:cubicBezTo>
                    <a:pt x="12" y="33"/>
                    <a:pt x="11" y="32"/>
                    <a:pt x="11" y="32"/>
                  </a:cubicBezTo>
                  <a:cubicBezTo>
                    <a:pt x="10" y="31"/>
                    <a:pt x="8" y="31"/>
                    <a:pt x="7" y="31"/>
                  </a:cubicBezTo>
                  <a:cubicBezTo>
                    <a:pt x="7" y="31"/>
                    <a:pt x="6" y="31"/>
                    <a:pt x="5" y="31"/>
                  </a:cubicBezTo>
                  <a:cubicBezTo>
                    <a:pt x="4" y="31"/>
                    <a:pt x="3" y="30"/>
                    <a:pt x="2" y="30"/>
                  </a:cubicBezTo>
                  <a:cubicBezTo>
                    <a:pt x="1" y="30"/>
                    <a:pt x="1" y="30"/>
                    <a:pt x="0" y="29"/>
                  </a:cubicBezTo>
                  <a:cubicBezTo>
                    <a:pt x="1" y="29"/>
                    <a:pt x="1" y="28"/>
                    <a:pt x="2" y="27"/>
                  </a:cubicBezTo>
                  <a:cubicBezTo>
                    <a:pt x="2" y="27"/>
                    <a:pt x="3" y="26"/>
                    <a:pt x="4" y="26"/>
                  </a:cubicBezTo>
                  <a:cubicBezTo>
                    <a:pt x="4" y="25"/>
                    <a:pt x="5" y="25"/>
                    <a:pt x="6" y="25"/>
                  </a:cubicBezTo>
                  <a:cubicBezTo>
                    <a:pt x="6" y="25"/>
                    <a:pt x="7" y="24"/>
                    <a:pt x="8" y="24"/>
                  </a:cubicBezTo>
                  <a:cubicBezTo>
                    <a:pt x="8" y="24"/>
                    <a:pt x="9" y="23"/>
                    <a:pt x="10" y="23"/>
                  </a:cubicBezTo>
                  <a:cubicBezTo>
                    <a:pt x="10" y="22"/>
                    <a:pt x="10" y="21"/>
                    <a:pt x="10" y="20"/>
                  </a:cubicBezTo>
                  <a:cubicBezTo>
                    <a:pt x="10" y="20"/>
                    <a:pt x="10" y="19"/>
                    <a:pt x="10" y="19"/>
                  </a:cubicBezTo>
                  <a:cubicBezTo>
                    <a:pt x="9" y="18"/>
                    <a:pt x="10" y="17"/>
                    <a:pt x="10" y="17"/>
                  </a:cubicBezTo>
                  <a:cubicBezTo>
                    <a:pt x="10" y="16"/>
                    <a:pt x="9" y="15"/>
                    <a:pt x="9" y="15"/>
                  </a:cubicBezTo>
                  <a:cubicBezTo>
                    <a:pt x="8" y="14"/>
                    <a:pt x="8" y="13"/>
                    <a:pt x="7" y="12"/>
                  </a:cubicBezTo>
                  <a:cubicBezTo>
                    <a:pt x="7" y="11"/>
                    <a:pt x="8" y="9"/>
                    <a:pt x="7" y="8"/>
                  </a:cubicBezTo>
                  <a:cubicBezTo>
                    <a:pt x="7" y="8"/>
                    <a:pt x="7" y="7"/>
                    <a:pt x="7" y="7"/>
                  </a:cubicBezTo>
                  <a:cubicBezTo>
                    <a:pt x="7" y="6"/>
                    <a:pt x="7" y="6"/>
                    <a:pt x="7"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9" name="Freeform 65">
              <a:extLst>
                <a:ext uri="{FF2B5EF4-FFF2-40B4-BE49-F238E27FC236}">
                  <a16:creationId xmlns:a16="http://schemas.microsoft.com/office/drawing/2014/main" id="{BD7B3F56-9EC3-4D65-95B3-B23A36A302E4}"/>
                </a:ext>
              </a:extLst>
            </p:cNvPr>
            <p:cNvSpPr>
              <a:spLocks/>
            </p:cNvSpPr>
            <p:nvPr/>
          </p:nvSpPr>
          <p:spPr bwMode="auto">
            <a:xfrm>
              <a:off x="7753731" y="5557517"/>
              <a:ext cx="152216" cy="132253"/>
            </a:xfrm>
            <a:custGeom>
              <a:avLst/>
              <a:gdLst/>
              <a:ahLst/>
              <a:cxnLst>
                <a:cxn ang="0">
                  <a:pos x="50" y="23"/>
                </a:cxn>
                <a:cxn ang="0">
                  <a:pos x="49" y="28"/>
                </a:cxn>
                <a:cxn ang="0">
                  <a:pos x="43" y="29"/>
                </a:cxn>
                <a:cxn ang="0">
                  <a:pos x="39" y="30"/>
                </a:cxn>
                <a:cxn ang="0">
                  <a:pos x="38" y="37"/>
                </a:cxn>
                <a:cxn ang="0">
                  <a:pos x="36" y="41"/>
                </a:cxn>
                <a:cxn ang="0">
                  <a:pos x="32" y="45"/>
                </a:cxn>
                <a:cxn ang="0">
                  <a:pos x="27" y="45"/>
                </a:cxn>
                <a:cxn ang="0">
                  <a:pos x="26" y="43"/>
                </a:cxn>
                <a:cxn ang="0">
                  <a:pos x="24" y="40"/>
                </a:cxn>
                <a:cxn ang="0">
                  <a:pos x="23" y="36"/>
                </a:cxn>
                <a:cxn ang="0">
                  <a:pos x="25" y="35"/>
                </a:cxn>
                <a:cxn ang="0">
                  <a:pos x="27" y="33"/>
                </a:cxn>
                <a:cxn ang="0">
                  <a:pos x="29" y="36"/>
                </a:cxn>
                <a:cxn ang="0">
                  <a:pos x="32" y="35"/>
                </a:cxn>
                <a:cxn ang="0">
                  <a:pos x="32" y="32"/>
                </a:cxn>
                <a:cxn ang="0">
                  <a:pos x="29" y="30"/>
                </a:cxn>
                <a:cxn ang="0">
                  <a:pos x="29" y="27"/>
                </a:cxn>
                <a:cxn ang="0">
                  <a:pos x="25" y="26"/>
                </a:cxn>
                <a:cxn ang="0">
                  <a:pos x="21" y="25"/>
                </a:cxn>
                <a:cxn ang="0">
                  <a:pos x="17" y="28"/>
                </a:cxn>
                <a:cxn ang="0">
                  <a:pos x="14" y="26"/>
                </a:cxn>
                <a:cxn ang="0">
                  <a:pos x="9" y="26"/>
                </a:cxn>
                <a:cxn ang="0">
                  <a:pos x="8" y="30"/>
                </a:cxn>
                <a:cxn ang="0">
                  <a:pos x="4" y="30"/>
                </a:cxn>
                <a:cxn ang="0">
                  <a:pos x="4" y="24"/>
                </a:cxn>
                <a:cxn ang="0">
                  <a:pos x="3" y="19"/>
                </a:cxn>
                <a:cxn ang="0">
                  <a:pos x="1" y="15"/>
                </a:cxn>
                <a:cxn ang="0">
                  <a:pos x="0" y="11"/>
                </a:cxn>
                <a:cxn ang="0">
                  <a:pos x="0" y="7"/>
                </a:cxn>
                <a:cxn ang="0">
                  <a:pos x="6" y="6"/>
                </a:cxn>
                <a:cxn ang="0">
                  <a:pos x="15" y="1"/>
                </a:cxn>
                <a:cxn ang="0">
                  <a:pos x="20" y="0"/>
                </a:cxn>
                <a:cxn ang="0">
                  <a:pos x="23" y="3"/>
                </a:cxn>
                <a:cxn ang="0">
                  <a:pos x="24" y="6"/>
                </a:cxn>
                <a:cxn ang="0">
                  <a:pos x="23" y="12"/>
                </a:cxn>
                <a:cxn ang="0">
                  <a:pos x="25" y="16"/>
                </a:cxn>
                <a:cxn ang="0">
                  <a:pos x="27" y="20"/>
                </a:cxn>
                <a:cxn ang="0">
                  <a:pos x="30" y="16"/>
                </a:cxn>
                <a:cxn ang="0">
                  <a:pos x="29" y="11"/>
                </a:cxn>
                <a:cxn ang="0">
                  <a:pos x="33" y="8"/>
                </a:cxn>
                <a:cxn ang="0">
                  <a:pos x="37" y="9"/>
                </a:cxn>
                <a:cxn ang="0">
                  <a:pos x="42" y="10"/>
                </a:cxn>
                <a:cxn ang="0">
                  <a:pos x="45" y="14"/>
                </a:cxn>
                <a:cxn ang="0">
                  <a:pos x="43" y="16"/>
                </a:cxn>
                <a:cxn ang="0">
                  <a:pos x="45" y="20"/>
                </a:cxn>
                <a:cxn ang="0">
                  <a:pos x="48" y="21"/>
                </a:cxn>
                <a:cxn ang="0">
                  <a:pos x="51" y="21"/>
                </a:cxn>
              </a:cxnLst>
              <a:rect l="0" t="0" r="r" b="b"/>
              <a:pathLst>
                <a:path w="51" h="45">
                  <a:moveTo>
                    <a:pt x="51" y="21"/>
                  </a:moveTo>
                  <a:cubicBezTo>
                    <a:pt x="51" y="21"/>
                    <a:pt x="50" y="22"/>
                    <a:pt x="50" y="23"/>
                  </a:cubicBezTo>
                  <a:cubicBezTo>
                    <a:pt x="49" y="23"/>
                    <a:pt x="50" y="25"/>
                    <a:pt x="50" y="26"/>
                  </a:cubicBezTo>
                  <a:cubicBezTo>
                    <a:pt x="50" y="27"/>
                    <a:pt x="50" y="28"/>
                    <a:pt x="49" y="28"/>
                  </a:cubicBezTo>
                  <a:cubicBezTo>
                    <a:pt x="49" y="29"/>
                    <a:pt x="48" y="30"/>
                    <a:pt x="47" y="30"/>
                  </a:cubicBezTo>
                  <a:cubicBezTo>
                    <a:pt x="46" y="30"/>
                    <a:pt x="44" y="30"/>
                    <a:pt x="43" y="29"/>
                  </a:cubicBezTo>
                  <a:cubicBezTo>
                    <a:pt x="43" y="29"/>
                    <a:pt x="41" y="29"/>
                    <a:pt x="41" y="29"/>
                  </a:cubicBezTo>
                  <a:cubicBezTo>
                    <a:pt x="40" y="29"/>
                    <a:pt x="39" y="30"/>
                    <a:pt x="39" y="30"/>
                  </a:cubicBezTo>
                  <a:cubicBezTo>
                    <a:pt x="39" y="31"/>
                    <a:pt x="38" y="32"/>
                    <a:pt x="38" y="33"/>
                  </a:cubicBezTo>
                  <a:cubicBezTo>
                    <a:pt x="38" y="34"/>
                    <a:pt x="38" y="36"/>
                    <a:pt x="38" y="37"/>
                  </a:cubicBezTo>
                  <a:cubicBezTo>
                    <a:pt x="38" y="37"/>
                    <a:pt x="37" y="39"/>
                    <a:pt x="37" y="40"/>
                  </a:cubicBezTo>
                  <a:cubicBezTo>
                    <a:pt x="37" y="40"/>
                    <a:pt x="36" y="41"/>
                    <a:pt x="36" y="41"/>
                  </a:cubicBezTo>
                  <a:cubicBezTo>
                    <a:pt x="35" y="42"/>
                    <a:pt x="34" y="42"/>
                    <a:pt x="33" y="43"/>
                  </a:cubicBezTo>
                  <a:cubicBezTo>
                    <a:pt x="33" y="43"/>
                    <a:pt x="32" y="44"/>
                    <a:pt x="32" y="45"/>
                  </a:cubicBezTo>
                  <a:cubicBezTo>
                    <a:pt x="31" y="45"/>
                    <a:pt x="30" y="45"/>
                    <a:pt x="29" y="45"/>
                  </a:cubicBezTo>
                  <a:cubicBezTo>
                    <a:pt x="29" y="45"/>
                    <a:pt x="28" y="45"/>
                    <a:pt x="27" y="45"/>
                  </a:cubicBezTo>
                  <a:cubicBezTo>
                    <a:pt x="27" y="45"/>
                    <a:pt x="27" y="45"/>
                    <a:pt x="27" y="44"/>
                  </a:cubicBezTo>
                  <a:cubicBezTo>
                    <a:pt x="27" y="44"/>
                    <a:pt x="26" y="44"/>
                    <a:pt x="26" y="43"/>
                  </a:cubicBezTo>
                  <a:cubicBezTo>
                    <a:pt x="26" y="43"/>
                    <a:pt x="26" y="42"/>
                    <a:pt x="26" y="42"/>
                  </a:cubicBezTo>
                  <a:cubicBezTo>
                    <a:pt x="25" y="41"/>
                    <a:pt x="24" y="41"/>
                    <a:pt x="24" y="40"/>
                  </a:cubicBezTo>
                  <a:cubicBezTo>
                    <a:pt x="24" y="40"/>
                    <a:pt x="23" y="38"/>
                    <a:pt x="23" y="37"/>
                  </a:cubicBezTo>
                  <a:cubicBezTo>
                    <a:pt x="23" y="37"/>
                    <a:pt x="23" y="36"/>
                    <a:pt x="23" y="36"/>
                  </a:cubicBezTo>
                  <a:cubicBezTo>
                    <a:pt x="23" y="35"/>
                    <a:pt x="23" y="35"/>
                    <a:pt x="24" y="35"/>
                  </a:cubicBezTo>
                  <a:cubicBezTo>
                    <a:pt x="24" y="34"/>
                    <a:pt x="25" y="35"/>
                    <a:pt x="25" y="35"/>
                  </a:cubicBezTo>
                  <a:cubicBezTo>
                    <a:pt x="26" y="34"/>
                    <a:pt x="26" y="33"/>
                    <a:pt x="26" y="33"/>
                  </a:cubicBezTo>
                  <a:cubicBezTo>
                    <a:pt x="26" y="33"/>
                    <a:pt x="27" y="33"/>
                    <a:pt x="27" y="33"/>
                  </a:cubicBezTo>
                  <a:cubicBezTo>
                    <a:pt x="28" y="34"/>
                    <a:pt x="29" y="34"/>
                    <a:pt x="29" y="35"/>
                  </a:cubicBezTo>
                  <a:cubicBezTo>
                    <a:pt x="29" y="35"/>
                    <a:pt x="29" y="36"/>
                    <a:pt x="29" y="36"/>
                  </a:cubicBezTo>
                  <a:cubicBezTo>
                    <a:pt x="30" y="36"/>
                    <a:pt x="31" y="37"/>
                    <a:pt x="32" y="37"/>
                  </a:cubicBezTo>
                  <a:cubicBezTo>
                    <a:pt x="32" y="36"/>
                    <a:pt x="32" y="36"/>
                    <a:pt x="32" y="35"/>
                  </a:cubicBezTo>
                  <a:cubicBezTo>
                    <a:pt x="32" y="35"/>
                    <a:pt x="31" y="34"/>
                    <a:pt x="32" y="34"/>
                  </a:cubicBezTo>
                  <a:cubicBezTo>
                    <a:pt x="32" y="33"/>
                    <a:pt x="32" y="32"/>
                    <a:pt x="32" y="32"/>
                  </a:cubicBezTo>
                  <a:cubicBezTo>
                    <a:pt x="32" y="31"/>
                    <a:pt x="32" y="31"/>
                    <a:pt x="32" y="30"/>
                  </a:cubicBezTo>
                  <a:cubicBezTo>
                    <a:pt x="31" y="30"/>
                    <a:pt x="29" y="30"/>
                    <a:pt x="29" y="30"/>
                  </a:cubicBezTo>
                  <a:cubicBezTo>
                    <a:pt x="28" y="30"/>
                    <a:pt x="28" y="29"/>
                    <a:pt x="28" y="29"/>
                  </a:cubicBezTo>
                  <a:cubicBezTo>
                    <a:pt x="28" y="28"/>
                    <a:pt x="29" y="28"/>
                    <a:pt x="29" y="27"/>
                  </a:cubicBezTo>
                  <a:cubicBezTo>
                    <a:pt x="29" y="27"/>
                    <a:pt x="28" y="26"/>
                    <a:pt x="28" y="26"/>
                  </a:cubicBezTo>
                  <a:cubicBezTo>
                    <a:pt x="27" y="25"/>
                    <a:pt x="25" y="26"/>
                    <a:pt x="25" y="26"/>
                  </a:cubicBezTo>
                  <a:cubicBezTo>
                    <a:pt x="24" y="25"/>
                    <a:pt x="23" y="25"/>
                    <a:pt x="23" y="25"/>
                  </a:cubicBezTo>
                  <a:cubicBezTo>
                    <a:pt x="22" y="25"/>
                    <a:pt x="21" y="24"/>
                    <a:pt x="21" y="25"/>
                  </a:cubicBezTo>
                  <a:cubicBezTo>
                    <a:pt x="20" y="25"/>
                    <a:pt x="19" y="25"/>
                    <a:pt x="18" y="25"/>
                  </a:cubicBezTo>
                  <a:cubicBezTo>
                    <a:pt x="18" y="26"/>
                    <a:pt x="18" y="27"/>
                    <a:pt x="17" y="28"/>
                  </a:cubicBezTo>
                  <a:cubicBezTo>
                    <a:pt x="17" y="28"/>
                    <a:pt x="15" y="28"/>
                    <a:pt x="15" y="28"/>
                  </a:cubicBezTo>
                  <a:cubicBezTo>
                    <a:pt x="14" y="27"/>
                    <a:pt x="14" y="26"/>
                    <a:pt x="14" y="26"/>
                  </a:cubicBezTo>
                  <a:cubicBezTo>
                    <a:pt x="13" y="25"/>
                    <a:pt x="12" y="26"/>
                    <a:pt x="11" y="26"/>
                  </a:cubicBezTo>
                  <a:cubicBezTo>
                    <a:pt x="11" y="26"/>
                    <a:pt x="10" y="26"/>
                    <a:pt x="9" y="26"/>
                  </a:cubicBezTo>
                  <a:cubicBezTo>
                    <a:pt x="9" y="27"/>
                    <a:pt x="8" y="28"/>
                    <a:pt x="8" y="29"/>
                  </a:cubicBezTo>
                  <a:cubicBezTo>
                    <a:pt x="8" y="29"/>
                    <a:pt x="8" y="30"/>
                    <a:pt x="8" y="30"/>
                  </a:cubicBezTo>
                  <a:cubicBezTo>
                    <a:pt x="8" y="31"/>
                    <a:pt x="7" y="31"/>
                    <a:pt x="7" y="31"/>
                  </a:cubicBezTo>
                  <a:cubicBezTo>
                    <a:pt x="6" y="31"/>
                    <a:pt x="5" y="30"/>
                    <a:pt x="4" y="30"/>
                  </a:cubicBezTo>
                  <a:cubicBezTo>
                    <a:pt x="4" y="29"/>
                    <a:pt x="3" y="28"/>
                    <a:pt x="3" y="27"/>
                  </a:cubicBezTo>
                  <a:cubicBezTo>
                    <a:pt x="3" y="26"/>
                    <a:pt x="4" y="25"/>
                    <a:pt x="4" y="24"/>
                  </a:cubicBezTo>
                  <a:cubicBezTo>
                    <a:pt x="4" y="23"/>
                    <a:pt x="4" y="22"/>
                    <a:pt x="4" y="21"/>
                  </a:cubicBezTo>
                  <a:cubicBezTo>
                    <a:pt x="4" y="20"/>
                    <a:pt x="3" y="19"/>
                    <a:pt x="3" y="19"/>
                  </a:cubicBezTo>
                  <a:cubicBezTo>
                    <a:pt x="3" y="18"/>
                    <a:pt x="3" y="17"/>
                    <a:pt x="3" y="17"/>
                  </a:cubicBezTo>
                  <a:cubicBezTo>
                    <a:pt x="3" y="16"/>
                    <a:pt x="1" y="15"/>
                    <a:pt x="1" y="15"/>
                  </a:cubicBezTo>
                  <a:cubicBezTo>
                    <a:pt x="1" y="15"/>
                    <a:pt x="0" y="14"/>
                    <a:pt x="0" y="14"/>
                  </a:cubicBezTo>
                  <a:cubicBezTo>
                    <a:pt x="0" y="13"/>
                    <a:pt x="0" y="12"/>
                    <a:pt x="0" y="11"/>
                  </a:cubicBezTo>
                  <a:cubicBezTo>
                    <a:pt x="0" y="11"/>
                    <a:pt x="0" y="9"/>
                    <a:pt x="0" y="9"/>
                  </a:cubicBezTo>
                  <a:cubicBezTo>
                    <a:pt x="0" y="8"/>
                    <a:pt x="0" y="8"/>
                    <a:pt x="0" y="7"/>
                  </a:cubicBezTo>
                  <a:cubicBezTo>
                    <a:pt x="1" y="7"/>
                    <a:pt x="2" y="7"/>
                    <a:pt x="3" y="7"/>
                  </a:cubicBezTo>
                  <a:cubicBezTo>
                    <a:pt x="4" y="7"/>
                    <a:pt x="6" y="6"/>
                    <a:pt x="6" y="6"/>
                  </a:cubicBezTo>
                  <a:cubicBezTo>
                    <a:pt x="8" y="6"/>
                    <a:pt x="10" y="4"/>
                    <a:pt x="12" y="3"/>
                  </a:cubicBezTo>
                  <a:cubicBezTo>
                    <a:pt x="13" y="3"/>
                    <a:pt x="14" y="2"/>
                    <a:pt x="15" y="1"/>
                  </a:cubicBezTo>
                  <a:cubicBezTo>
                    <a:pt x="16" y="1"/>
                    <a:pt x="17" y="0"/>
                    <a:pt x="18" y="0"/>
                  </a:cubicBezTo>
                  <a:cubicBezTo>
                    <a:pt x="19" y="0"/>
                    <a:pt x="20" y="0"/>
                    <a:pt x="20" y="0"/>
                  </a:cubicBezTo>
                  <a:cubicBezTo>
                    <a:pt x="21" y="1"/>
                    <a:pt x="21" y="2"/>
                    <a:pt x="21" y="2"/>
                  </a:cubicBezTo>
                  <a:cubicBezTo>
                    <a:pt x="22" y="3"/>
                    <a:pt x="23" y="3"/>
                    <a:pt x="23" y="3"/>
                  </a:cubicBezTo>
                  <a:cubicBezTo>
                    <a:pt x="24" y="3"/>
                    <a:pt x="25" y="4"/>
                    <a:pt x="25" y="5"/>
                  </a:cubicBezTo>
                  <a:cubicBezTo>
                    <a:pt x="25" y="5"/>
                    <a:pt x="25" y="6"/>
                    <a:pt x="24" y="6"/>
                  </a:cubicBezTo>
                  <a:cubicBezTo>
                    <a:pt x="24" y="7"/>
                    <a:pt x="23" y="8"/>
                    <a:pt x="23" y="9"/>
                  </a:cubicBezTo>
                  <a:cubicBezTo>
                    <a:pt x="23" y="9"/>
                    <a:pt x="23" y="11"/>
                    <a:pt x="23" y="12"/>
                  </a:cubicBezTo>
                  <a:cubicBezTo>
                    <a:pt x="23" y="12"/>
                    <a:pt x="24" y="13"/>
                    <a:pt x="24" y="13"/>
                  </a:cubicBezTo>
                  <a:cubicBezTo>
                    <a:pt x="24" y="14"/>
                    <a:pt x="24" y="15"/>
                    <a:pt x="25" y="16"/>
                  </a:cubicBezTo>
                  <a:cubicBezTo>
                    <a:pt x="25" y="16"/>
                    <a:pt x="25" y="18"/>
                    <a:pt x="25" y="18"/>
                  </a:cubicBezTo>
                  <a:cubicBezTo>
                    <a:pt x="26" y="19"/>
                    <a:pt x="27" y="20"/>
                    <a:pt x="27" y="20"/>
                  </a:cubicBezTo>
                  <a:cubicBezTo>
                    <a:pt x="28" y="20"/>
                    <a:pt x="30" y="19"/>
                    <a:pt x="30" y="19"/>
                  </a:cubicBezTo>
                  <a:cubicBezTo>
                    <a:pt x="31" y="18"/>
                    <a:pt x="31" y="17"/>
                    <a:pt x="30" y="16"/>
                  </a:cubicBezTo>
                  <a:cubicBezTo>
                    <a:pt x="30" y="15"/>
                    <a:pt x="29" y="14"/>
                    <a:pt x="29" y="13"/>
                  </a:cubicBezTo>
                  <a:cubicBezTo>
                    <a:pt x="29" y="12"/>
                    <a:pt x="28" y="11"/>
                    <a:pt x="29" y="11"/>
                  </a:cubicBezTo>
                  <a:cubicBezTo>
                    <a:pt x="29" y="10"/>
                    <a:pt x="31" y="9"/>
                    <a:pt x="31" y="9"/>
                  </a:cubicBezTo>
                  <a:cubicBezTo>
                    <a:pt x="32" y="8"/>
                    <a:pt x="32" y="8"/>
                    <a:pt x="33" y="8"/>
                  </a:cubicBezTo>
                  <a:cubicBezTo>
                    <a:pt x="34" y="8"/>
                    <a:pt x="35" y="8"/>
                    <a:pt x="36" y="9"/>
                  </a:cubicBezTo>
                  <a:cubicBezTo>
                    <a:pt x="36" y="9"/>
                    <a:pt x="37" y="9"/>
                    <a:pt x="37" y="9"/>
                  </a:cubicBezTo>
                  <a:cubicBezTo>
                    <a:pt x="38" y="9"/>
                    <a:pt x="38" y="8"/>
                    <a:pt x="39" y="8"/>
                  </a:cubicBezTo>
                  <a:cubicBezTo>
                    <a:pt x="40" y="8"/>
                    <a:pt x="41" y="9"/>
                    <a:pt x="42" y="10"/>
                  </a:cubicBezTo>
                  <a:cubicBezTo>
                    <a:pt x="42" y="10"/>
                    <a:pt x="44" y="11"/>
                    <a:pt x="44" y="12"/>
                  </a:cubicBezTo>
                  <a:cubicBezTo>
                    <a:pt x="45" y="12"/>
                    <a:pt x="45" y="13"/>
                    <a:pt x="45" y="14"/>
                  </a:cubicBezTo>
                  <a:cubicBezTo>
                    <a:pt x="45" y="14"/>
                    <a:pt x="44" y="15"/>
                    <a:pt x="44" y="15"/>
                  </a:cubicBezTo>
                  <a:cubicBezTo>
                    <a:pt x="44" y="15"/>
                    <a:pt x="43" y="16"/>
                    <a:pt x="43" y="16"/>
                  </a:cubicBezTo>
                  <a:cubicBezTo>
                    <a:pt x="42" y="17"/>
                    <a:pt x="42" y="18"/>
                    <a:pt x="43" y="19"/>
                  </a:cubicBezTo>
                  <a:cubicBezTo>
                    <a:pt x="43" y="19"/>
                    <a:pt x="44" y="20"/>
                    <a:pt x="45" y="20"/>
                  </a:cubicBezTo>
                  <a:cubicBezTo>
                    <a:pt x="45" y="21"/>
                    <a:pt x="46" y="20"/>
                    <a:pt x="46" y="21"/>
                  </a:cubicBezTo>
                  <a:cubicBezTo>
                    <a:pt x="47" y="21"/>
                    <a:pt x="48" y="21"/>
                    <a:pt x="48" y="21"/>
                  </a:cubicBezTo>
                  <a:cubicBezTo>
                    <a:pt x="49" y="21"/>
                    <a:pt x="49" y="21"/>
                    <a:pt x="50" y="21"/>
                  </a:cubicBezTo>
                  <a:cubicBezTo>
                    <a:pt x="50" y="21"/>
                    <a:pt x="51" y="21"/>
                    <a:pt x="51"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0" name="Freeform 66">
              <a:extLst>
                <a:ext uri="{FF2B5EF4-FFF2-40B4-BE49-F238E27FC236}">
                  <a16:creationId xmlns:a16="http://schemas.microsoft.com/office/drawing/2014/main" id="{C1CC20A9-AA8E-42EB-9B95-19EBA9F6F3F3}"/>
                </a:ext>
              </a:extLst>
            </p:cNvPr>
            <p:cNvSpPr>
              <a:spLocks/>
            </p:cNvSpPr>
            <p:nvPr/>
          </p:nvSpPr>
          <p:spPr bwMode="auto">
            <a:xfrm>
              <a:off x="7758721" y="5609918"/>
              <a:ext cx="409234" cy="296945"/>
            </a:xfrm>
            <a:custGeom>
              <a:avLst/>
              <a:gdLst/>
              <a:ahLst/>
              <a:cxnLst>
                <a:cxn ang="0">
                  <a:pos x="17" y="91"/>
                </a:cxn>
                <a:cxn ang="0">
                  <a:pos x="13" y="88"/>
                </a:cxn>
                <a:cxn ang="0">
                  <a:pos x="10" y="79"/>
                </a:cxn>
                <a:cxn ang="0">
                  <a:pos x="6" y="80"/>
                </a:cxn>
                <a:cxn ang="0">
                  <a:pos x="2" y="76"/>
                </a:cxn>
                <a:cxn ang="0">
                  <a:pos x="3" y="71"/>
                </a:cxn>
                <a:cxn ang="0">
                  <a:pos x="3" y="65"/>
                </a:cxn>
                <a:cxn ang="0">
                  <a:pos x="8" y="63"/>
                </a:cxn>
                <a:cxn ang="0">
                  <a:pos x="15" y="65"/>
                </a:cxn>
                <a:cxn ang="0">
                  <a:pos x="19" y="58"/>
                </a:cxn>
                <a:cxn ang="0">
                  <a:pos x="17" y="47"/>
                </a:cxn>
                <a:cxn ang="0">
                  <a:pos x="12" y="40"/>
                </a:cxn>
                <a:cxn ang="0">
                  <a:pos x="16" y="31"/>
                </a:cxn>
                <a:cxn ang="0">
                  <a:pos x="24" y="28"/>
                </a:cxn>
                <a:cxn ang="0">
                  <a:pos x="31" y="25"/>
                </a:cxn>
                <a:cxn ang="0">
                  <a:pos x="36" y="15"/>
                </a:cxn>
                <a:cxn ang="0">
                  <a:pos x="45" y="12"/>
                </a:cxn>
                <a:cxn ang="0">
                  <a:pos x="49" y="3"/>
                </a:cxn>
                <a:cxn ang="0">
                  <a:pos x="51" y="2"/>
                </a:cxn>
                <a:cxn ang="0">
                  <a:pos x="60" y="8"/>
                </a:cxn>
                <a:cxn ang="0">
                  <a:pos x="60" y="14"/>
                </a:cxn>
                <a:cxn ang="0">
                  <a:pos x="67" y="21"/>
                </a:cxn>
                <a:cxn ang="0">
                  <a:pos x="78" y="25"/>
                </a:cxn>
                <a:cxn ang="0">
                  <a:pos x="79" y="32"/>
                </a:cxn>
                <a:cxn ang="0">
                  <a:pos x="80" y="38"/>
                </a:cxn>
                <a:cxn ang="0">
                  <a:pos x="83" y="31"/>
                </a:cxn>
                <a:cxn ang="0">
                  <a:pos x="93" y="33"/>
                </a:cxn>
                <a:cxn ang="0">
                  <a:pos x="98" y="37"/>
                </a:cxn>
                <a:cxn ang="0">
                  <a:pos x="102" y="41"/>
                </a:cxn>
                <a:cxn ang="0">
                  <a:pos x="107" y="46"/>
                </a:cxn>
                <a:cxn ang="0">
                  <a:pos x="115" y="40"/>
                </a:cxn>
                <a:cxn ang="0">
                  <a:pos x="122" y="35"/>
                </a:cxn>
                <a:cxn ang="0">
                  <a:pos x="128" y="40"/>
                </a:cxn>
                <a:cxn ang="0">
                  <a:pos x="130" y="43"/>
                </a:cxn>
                <a:cxn ang="0">
                  <a:pos x="132" y="43"/>
                </a:cxn>
                <a:cxn ang="0">
                  <a:pos x="137" y="55"/>
                </a:cxn>
                <a:cxn ang="0">
                  <a:pos x="134" y="64"/>
                </a:cxn>
                <a:cxn ang="0">
                  <a:pos x="135" y="76"/>
                </a:cxn>
                <a:cxn ang="0">
                  <a:pos x="138" y="80"/>
                </a:cxn>
                <a:cxn ang="0">
                  <a:pos x="126" y="81"/>
                </a:cxn>
                <a:cxn ang="0">
                  <a:pos x="107" y="82"/>
                </a:cxn>
                <a:cxn ang="0">
                  <a:pos x="95" y="78"/>
                </a:cxn>
                <a:cxn ang="0">
                  <a:pos x="85" y="84"/>
                </a:cxn>
                <a:cxn ang="0">
                  <a:pos x="65" y="90"/>
                </a:cxn>
                <a:cxn ang="0">
                  <a:pos x="54" y="93"/>
                </a:cxn>
                <a:cxn ang="0">
                  <a:pos x="47" y="97"/>
                </a:cxn>
                <a:cxn ang="0">
                  <a:pos x="38" y="98"/>
                </a:cxn>
                <a:cxn ang="0">
                  <a:pos x="29" y="98"/>
                </a:cxn>
                <a:cxn ang="0">
                  <a:pos x="21" y="99"/>
                </a:cxn>
              </a:cxnLst>
              <a:rect l="0" t="0" r="r" b="b"/>
              <a:pathLst>
                <a:path w="138" h="100">
                  <a:moveTo>
                    <a:pt x="17" y="96"/>
                  </a:moveTo>
                  <a:cubicBezTo>
                    <a:pt x="17" y="96"/>
                    <a:pt x="17" y="95"/>
                    <a:pt x="17" y="95"/>
                  </a:cubicBezTo>
                  <a:cubicBezTo>
                    <a:pt x="16" y="95"/>
                    <a:pt x="16" y="93"/>
                    <a:pt x="16" y="93"/>
                  </a:cubicBezTo>
                  <a:cubicBezTo>
                    <a:pt x="16" y="92"/>
                    <a:pt x="17" y="92"/>
                    <a:pt x="17" y="91"/>
                  </a:cubicBezTo>
                  <a:cubicBezTo>
                    <a:pt x="18" y="91"/>
                    <a:pt x="18" y="91"/>
                    <a:pt x="18" y="90"/>
                  </a:cubicBezTo>
                  <a:cubicBezTo>
                    <a:pt x="18" y="90"/>
                    <a:pt x="17" y="90"/>
                    <a:pt x="17" y="90"/>
                  </a:cubicBezTo>
                  <a:cubicBezTo>
                    <a:pt x="16" y="90"/>
                    <a:pt x="15" y="90"/>
                    <a:pt x="14" y="89"/>
                  </a:cubicBezTo>
                  <a:cubicBezTo>
                    <a:pt x="14" y="89"/>
                    <a:pt x="14" y="89"/>
                    <a:pt x="13" y="88"/>
                  </a:cubicBezTo>
                  <a:cubicBezTo>
                    <a:pt x="13" y="88"/>
                    <a:pt x="11" y="87"/>
                    <a:pt x="11" y="86"/>
                  </a:cubicBezTo>
                  <a:cubicBezTo>
                    <a:pt x="10" y="85"/>
                    <a:pt x="9" y="84"/>
                    <a:pt x="9" y="84"/>
                  </a:cubicBezTo>
                  <a:cubicBezTo>
                    <a:pt x="9" y="83"/>
                    <a:pt x="9" y="82"/>
                    <a:pt x="9" y="81"/>
                  </a:cubicBezTo>
                  <a:cubicBezTo>
                    <a:pt x="9" y="81"/>
                    <a:pt x="10" y="80"/>
                    <a:pt x="10" y="79"/>
                  </a:cubicBezTo>
                  <a:cubicBezTo>
                    <a:pt x="11" y="79"/>
                    <a:pt x="11" y="78"/>
                    <a:pt x="11" y="78"/>
                  </a:cubicBezTo>
                  <a:cubicBezTo>
                    <a:pt x="11" y="78"/>
                    <a:pt x="11" y="77"/>
                    <a:pt x="11" y="77"/>
                  </a:cubicBezTo>
                  <a:cubicBezTo>
                    <a:pt x="10" y="76"/>
                    <a:pt x="8" y="77"/>
                    <a:pt x="8" y="77"/>
                  </a:cubicBezTo>
                  <a:cubicBezTo>
                    <a:pt x="7" y="78"/>
                    <a:pt x="6" y="79"/>
                    <a:pt x="6" y="80"/>
                  </a:cubicBezTo>
                  <a:cubicBezTo>
                    <a:pt x="5" y="80"/>
                    <a:pt x="4" y="81"/>
                    <a:pt x="3" y="81"/>
                  </a:cubicBezTo>
                  <a:cubicBezTo>
                    <a:pt x="3" y="81"/>
                    <a:pt x="2" y="80"/>
                    <a:pt x="2" y="80"/>
                  </a:cubicBezTo>
                  <a:cubicBezTo>
                    <a:pt x="1" y="79"/>
                    <a:pt x="1" y="78"/>
                    <a:pt x="1" y="78"/>
                  </a:cubicBezTo>
                  <a:cubicBezTo>
                    <a:pt x="1" y="78"/>
                    <a:pt x="2" y="77"/>
                    <a:pt x="2" y="76"/>
                  </a:cubicBezTo>
                  <a:cubicBezTo>
                    <a:pt x="3" y="76"/>
                    <a:pt x="3" y="75"/>
                    <a:pt x="4" y="75"/>
                  </a:cubicBezTo>
                  <a:cubicBezTo>
                    <a:pt x="4" y="75"/>
                    <a:pt x="5" y="75"/>
                    <a:pt x="5" y="74"/>
                  </a:cubicBezTo>
                  <a:cubicBezTo>
                    <a:pt x="5" y="74"/>
                    <a:pt x="5" y="73"/>
                    <a:pt x="5" y="72"/>
                  </a:cubicBezTo>
                  <a:cubicBezTo>
                    <a:pt x="5" y="72"/>
                    <a:pt x="4" y="71"/>
                    <a:pt x="3" y="71"/>
                  </a:cubicBezTo>
                  <a:cubicBezTo>
                    <a:pt x="3" y="70"/>
                    <a:pt x="2" y="70"/>
                    <a:pt x="1" y="69"/>
                  </a:cubicBezTo>
                  <a:cubicBezTo>
                    <a:pt x="1" y="69"/>
                    <a:pt x="0" y="68"/>
                    <a:pt x="0" y="68"/>
                  </a:cubicBezTo>
                  <a:cubicBezTo>
                    <a:pt x="0" y="67"/>
                    <a:pt x="1" y="67"/>
                    <a:pt x="1" y="66"/>
                  </a:cubicBezTo>
                  <a:cubicBezTo>
                    <a:pt x="1" y="66"/>
                    <a:pt x="2" y="66"/>
                    <a:pt x="3" y="65"/>
                  </a:cubicBezTo>
                  <a:cubicBezTo>
                    <a:pt x="3" y="65"/>
                    <a:pt x="5" y="64"/>
                    <a:pt x="5" y="64"/>
                  </a:cubicBezTo>
                  <a:cubicBezTo>
                    <a:pt x="5" y="63"/>
                    <a:pt x="6" y="63"/>
                    <a:pt x="6" y="63"/>
                  </a:cubicBezTo>
                  <a:cubicBezTo>
                    <a:pt x="6" y="62"/>
                    <a:pt x="6" y="62"/>
                    <a:pt x="6" y="62"/>
                  </a:cubicBezTo>
                  <a:cubicBezTo>
                    <a:pt x="7" y="62"/>
                    <a:pt x="8" y="62"/>
                    <a:pt x="8" y="63"/>
                  </a:cubicBezTo>
                  <a:cubicBezTo>
                    <a:pt x="8" y="63"/>
                    <a:pt x="9" y="64"/>
                    <a:pt x="9" y="64"/>
                  </a:cubicBezTo>
                  <a:cubicBezTo>
                    <a:pt x="9" y="64"/>
                    <a:pt x="11" y="65"/>
                    <a:pt x="11" y="65"/>
                  </a:cubicBezTo>
                  <a:cubicBezTo>
                    <a:pt x="12" y="66"/>
                    <a:pt x="13" y="66"/>
                    <a:pt x="14" y="65"/>
                  </a:cubicBezTo>
                  <a:cubicBezTo>
                    <a:pt x="14" y="65"/>
                    <a:pt x="15" y="65"/>
                    <a:pt x="15" y="65"/>
                  </a:cubicBezTo>
                  <a:cubicBezTo>
                    <a:pt x="16" y="64"/>
                    <a:pt x="16" y="64"/>
                    <a:pt x="16" y="63"/>
                  </a:cubicBezTo>
                  <a:cubicBezTo>
                    <a:pt x="17" y="63"/>
                    <a:pt x="18" y="62"/>
                    <a:pt x="18" y="62"/>
                  </a:cubicBezTo>
                  <a:cubicBezTo>
                    <a:pt x="18" y="62"/>
                    <a:pt x="19" y="61"/>
                    <a:pt x="19" y="60"/>
                  </a:cubicBezTo>
                  <a:cubicBezTo>
                    <a:pt x="19" y="60"/>
                    <a:pt x="19" y="59"/>
                    <a:pt x="19" y="58"/>
                  </a:cubicBezTo>
                  <a:cubicBezTo>
                    <a:pt x="19" y="57"/>
                    <a:pt x="19" y="56"/>
                    <a:pt x="19" y="55"/>
                  </a:cubicBezTo>
                  <a:cubicBezTo>
                    <a:pt x="19" y="55"/>
                    <a:pt x="18" y="53"/>
                    <a:pt x="18" y="53"/>
                  </a:cubicBezTo>
                  <a:cubicBezTo>
                    <a:pt x="18" y="52"/>
                    <a:pt x="18" y="51"/>
                    <a:pt x="18" y="50"/>
                  </a:cubicBezTo>
                  <a:cubicBezTo>
                    <a:pt x="18" y="49"/>
                    <a:pt x="17" y="48"/>
                    <a:pt x="17" y="47"/>
                  </a:cubicBezTo>
                  <a:cubicBezTo>
                    <a:pt x="17" y="47"/>
                    <a:pt x="17" y="46"/>
                    <a:pt x="17" y="45"/>
                  </a:cubicBezTo>
                  <a:cubicBezTo>
                    <a:pt x="16" y="44"/>
                    <a:pt x="16" y="43"/>
                    <a:pt x="15" y="43"/>
                  </a:cubicBezTo>
                  <a:cubicBezTo>
                    <a:pt x="15" y="42"/>
                    <a:pt x="13" y="42"/>
                    <a:pt x="13" y="41"/>
                  </a:cubicBezTo>
                  <a:cubicBezTo>
                    <a:pt x="13" y="41"/>
                    <a:pt x="12" y="41"/>
                    <a:pt x="12" y="40"/>
                  </a:cubicBezTo>
                  <a:cubicBezTo>
                    <a:pt x="12" y="39"/>
                    <a:pt x="13" y="38"/>
                    <a:pt x="13" y="38"/>
                  </a:cubicBezTo>
                  <a:cubicBezTo>
                    <a:pt x="13" y="37"/>
                    <a:pt x="13" y="35"/>
                    <a:pt x="14" y="34"/>
                  </a:cubicBezTo>
                  <a:cubicBezTo>
                    <a:pt x="14" y="33"/>
                    <a:pt x="14" y="32"/>
                    <a:pt x="15" y="32"/>
                  </a:cubicBezTo>
                  <a:cubicBezTo>
                    <a:pt x="15" y="32"/>
                    <a:pt x="16" y="31"/>
                    <a:pt x="16" y="31"/>
                  </a:cubicBezTo>
                  <a:cubicBezTo>
                    <a:pt x="17" y="30"/>
                    <a:pt x="18" y="31"/>
                    <a:pt x="19" y="31"/>
                  </a:cubicBezTo>
                  <a:cubicBezTo>
                    <a:pt x="20" y="31"/>
                    <a:pt x="20" y="30"/>
                    <a:pt x="21" y="30"/>
                  </a:cubicBezTo>
                  <a:cubicBezTo>
                    <a:pt x="21" y="30"/>
                    <a:pt x="22" y="30"/>
                    <a:pt x="23" y="29"/>
                  </a:cubicBezTo>
                  <a:cubicBezTo>
                    <a:pt x="23" y="29"/>
                    <a:pt x="23" y="28"/>
                    <a:pt x="24" y="28"/>
                  </a:cubicBezTo>
                  <a:cubicBezTo>
                    <a:pt x="24" y="28"/>
                    <a:pt x="25" y="28"/>
                    <a:pt x="25" y="27"/>
                  </a:cubicBezTo>
                  <a:cubicBezTo>
                    <a:pt x="26" y="27"/>
                    <a:pt x="27" y="27"/>
                    <a:pt x="27" y="27"/>
                  </a:cubicBezTo>
                  <a:cubicBezTo>
                    <a:pt x="28" y="27"/>
                    <a:pt x="29" y="27"/>
                    <a:pt x="30" y="27"/>
                  </a:cubicBezTo>
                  <a:cubicBezTo>
                    <a:pt x="30" y="26"/>
                    <a:pt x="31" y="25"/>
                    <a:pt x="31" y="25"/>
                  </a:cubicBezTo>
                  <a:cubicBezTo>
                    <a:pt x="32" y="24"/>
                    <a:pt x="33" y="24"/>
                    <a:pt x="34" y="23"/>
                  </a:cubicBezTo>
                  <a:cubicBezTo>
                    <a:pt x="34" y="23"/>
                    <a:pt x="35" y="22"/>
                    <a:pt x="35" y="22"/>
                  </a:cubicBezTo>
                  <a:cubicBezTo>
                    <a:pt x="35" y="21"/>
                    <a:pt x="36" y="19"/>
                    <a:pt x="36" y="19"/>
                  </a:cubicBezTo>
                  <a:cubicBezTo>
                    <a:pt x="36" y="18"/>
                    <a:pt x="36" y="16"/>
                    <a:pt x="36" y="15"/>
                  </a:cubicBezTo>
                  <a:cubicBezTo>
                    <a:pt x="36" y="14"/>
                    <a:pt x="37" y="13"/>
                    <a:pt x="37" y="12"/>
                  </a:cubicBezTo>
                  <a:cubicBezTo>
                    <a:pt x="37" y="12"/>
                    <a:pt x="38" y="11"/>
                    <a:pt x="39" y="11"/>
                  </a:cubicBezTo>
                  <a:cubicBezTo>
                    <a:pt x="39" y="11"/>
                    <a:pt x="41" y="11"/>
                    <a:pt x="41" y="11"/>
                  </a:cubicBezTo>
                  <a:cubicBezTo>
                    <a:pt x="42" y="12"/>
                    <a:pt x="44" y="12"/>
                    <a:pt x="45" y="12"/>
                  </a:cubicBezTo>
                  <a:cubicBezTo>
                    <a:pt x="46" y="12"/>
                    <a:pt x="47" y="11"/>
                    <a:pt x="47" y="10"/>
                  </a:cubicBezTo>
                  <a:cubicBezTo>
                    <a:pt x="48" y="10"/>
                    <a:pt x="48" y="9"/>
                    <a:pt x="48" y="8"/>
                  </a:cubicBezTo>
                  <a:cubicBezTo>
                    <a:pt x="48" y="7"/>
                    <a:pt x="47" y="5"/>
                    <a:pt x="48" y="5"/>
                  </a:cubicBezTo>
                  <a:cubicBezTo>
                    <a:pt x="48" y="4"/>
                    <a:pt x="49" y="3"/>
                    <a:pt x="49" y="3"/>
                  </a:cubicBezTo>
                  <a:cubicBezTo>
                    <a:pt x="50" y="3"/>
                    <a:pt x="50" y="3"/>
                    <a:pt x="50" y="3"/>
                  </a:cubicBezTo>
                  <a:cubicBezTo>
                    <a:pt x="50" y="2"/>
                    <a:pt x="51" y="0"/>
                    <a:pt x="51" y="0"/>
                  </a:cubicBezTo>
                  <a:cubicBezTo>
                    <a:pt x="51" y="0"/>
                    <a:pt x="51" y="0"/>
                    <a:pt x="51" y="1"/>
                  </a:cubicBezTo>
                  <a:cubicBezTo>
                    <a:pt x="51" y="1"/>
                    <a:pt x="51" y="2"/>
                    <a:pt x="51" y="2"/>
                  </a:cubicBezTo>
                  <a:cubicBezTo>
                    <a:pt x="51" y="3"/>
                    <a:pt x="52" y="4"/>
                    <a:pt x="52" y="5"/>
                  </a:cubicBezTo>
                  <a:cubicBezTo>
                    <a:pt x="53" y="5"/>
                    <a:pt x="54" y="6"/>
                    <a:pt x="55" y="6"/>
                  </a:cubicBezTo>
                  <a:cubicBezTo>
                    <a:pt x="56" y="7"/>
                    <a:pt x="57" y="7"/>
                    <a:pt x="57" y="7"/>
                  </a:cubicBezTo>
                  <a:cubicBezTo>
                    <a:pt x="58" y="7"/>
                    <a:pt x="59" y="8"/>
                    <a:pt x="60" y="8"/>
                  </a:cubicBezTo>
                  <a:cubicBezTo>
                    <a:pt x="60" y="9"/>
                    <a:pt x="60" y="9"/>
                    <a:pt x="60" y="10"/>
                  </a:cubicBezTo>
                  <a:cubicBezTo>
                    <a:pt x="60" y="10"/>
                    <a:pt x="59" y="11"/>
                    <a:pt x="59" y="11"/>
                  </a:cubicBezTo>
                  <a:cubicBezTo>
                    <a:pt x="59" y="11"/>
                    <a:pt x="59" y="12"/>
                    <a:pt x="59" y="12"/>
                  </a:cubicBezTo>
                  <a:cubicBezTo>
                    <a:pt x="59" y="13"/>
                    <a:pt x="60" y="14"/>
                    <a:pt x="60" y="14"/>
                  </a:cubicBezTo>
                  <a:cubicBezTo>
                    <a:pt x="61" y="15"/>
                    <a:pt x="62" y="15"/>
                    <a:pt x="62" y="15"/>
                  </a:cubicBezTo>
                  <a:cubicBezTo>
                    <a:pt x="63" y="16"/>
                    <a:pt x="64" y="17"/>
                    <a:pt x="64" y="18"/>
                  </a:cubicBezTo>
                  <a:cubicBezTo>
                    <a:pt x="64" y="18"/>
                    <a:pt x="64" y="19"/>
                    <a:pt x="64" y="20"/>
                  </a:cubicBezTo>
                  <a:cubicBezTo>
                    <a:pt x="65" y="20"/>
                    <a:pt x="66" y="21"/>
                    <a:pt x="67" y="21"/>
                  </a:cubicBezTo>
                  <a:cubicBezTo>
                    <a:pt x="68" y="21"/>
                    <a:pt x="70" y="20"/>
                    <a:pt x="71" y="20"/>
                  </a:cubicBezTo>
                  <a:cubicBezTo>
                    <a:pt x="72" y="21"/>
                    <a:pt x="73" y="21"/>
                    <a:pt x="73" y="21"/>
                  </a:cubicBezTo>
                  <a:cubicBezTo>
                    <a:pt x="74" y="22"/>
                    <a:pt x="76" y="22"/>
                    <a:pt x="76" y="23"/>
                  </a:cubicBezTo>
                  <a:cubicBezTo>
                    <a:pt x="77" y="23"/>
                    <a:pt x="78" y="24"/>
                    <a:pt x="78" y="25"/>
                  </a:cubicBezTo>
                  <a:cubicBezTo>
                    <a:pt x="78" y="25"/>
                    <a:pt x="79" y="26"/>
                    <a:pt x="80" y="27"/>
                  </a:cubicBezTo>
                  <a:cubicBezTo>
                    <a:pt x="80" y="27"/>
                    <a:pt x="80" y="28"/>
                    <a:pt x="80" y="28"/>
                  </a:cubicBezTo>
                  <a:cubicBezTo>
                    <a:pt x="80" y="29"/>
                    <a:pt x="80" y="30"/>
                    <a:pt x="79" y="30"/>
                  </a:cubicBezTo>
                  <a:cubicBezTo>
                    <a:pt x="79" y="31"/>
                    <a:pt x="79" y="32"/>
                    <a:pt x="79" y="32"/>
                  </a:cubicBezTo>
                  <a:cubicBezTo>
                    <a:pt x="78" y="33"/>
                    <a:pt x="78" y="34"/>
                    <a:pt x="78" y="35"/>
                  </a:cubicBezTo>
                  <a:cubicBezTo>
                    <a:pt x="78" y="35"/>
                    <a:pt x="77" y="37"/>
                    <a:pt x="78" y="37"/>
                  </a:cubicBezTo>
                  <a:cubicBezTo>
                    <a:pt x="78" y="38"/>
                    <a:pt x="78" y="38"/>
                    <a:pt x="79" y="38"/>
                  </a:cubicBezTo>
                  <a:cubicBezTo>
                    <a:pt x="79" y="39"/>
                    <a:pt x="80" y="38"/>
                    <a:pt x="80" y="38"/>
                  </a:cubicBezTo>
                  <a:cubicBezTo>
                    <a:pt x="81" y="37"/>
                    <a:pt x="81" y="36"/>
                    <a:pt x="81" y="36"/>
                  </a:cubicBezTo>
                  <a:cubicBezTo>
                    <a:pt x="81" y="35"/>
                    <a:pt x="81" y="34"/>
                    <a:pt x="81" y="34"/>
                  </a:cubicBezTo>
                  <a:cubicBezTo>
                    <a:pt x="81" y="33"/>
                    <a:pt x="82" y="33"/>
                    <a:pt x="82" y="33"/>
                  </a:cubicBezTo>
                  <a:cubicBezTo>
                    <a:pt x="82" y="32"/>
                    <a:pt x="83" y="32"/>
                    <a:pt x="83" y="31"/>
                  </a:cubicBezTo>
                  <a:cubicBezTo>
                    <a:pt x="84" y="31"/>
                    <a:pt x="85" y="30"/>
                    <a:pt x="86" y="30"/>
                  </a:cubicBezTo>
                  <a:cubicBezTo>
                    <a:pt x="87" y="29"/>
                    <a:pt x="88" y="29"/>
                    <a:pt x="89" y="29"/>
                  </a:cubicBezTo>
                  <a:cubicBezTo>
                    <a:pt x="90" y="29"/>
                    <a:pt x="91" y="30"/>
                    <a:pt x="92" y="31"/>
                  </a:cubicBezTo>
                  <a:cubicBezTo>
                    <a:pt x="92" y="32"/>
                    <a:pt x="93" y="33"/>
                    <a:pt x="93" y="33"/>
                  </a:cubicBezTo>
                  <a:cubicBezTo>
                    <a:pt x="93" y="34"/>
                    <a:pt x="93" y="35"/>
                    <a:pt x="93" y="35"/>
                  </a:cubicBezTo>
                  <a:cubicBezTo>
                    <a:pt x="93" y="36"/>
                    <a:pt x="93" y="36"/>
                    <a:pt x="94" y="37"/>
                  </a:cubicBezTo>
                  <a:cubicBezTo>
                    <a:pt x="94" y="37"/>
                    <a:pt x="95" y="37"/>
                    <a:pt x="96" y="37"/>
                  </a:cubicBezTo>
                  <a:cubicBezTo>
                    <a:pt x="96" y="37"/>
                    <a:pt x="97" y="37"/>
                    <a:pt x="98" y="37"/>
                  </a:cubicBezTo>
                  <a:cubicBezTo>
                    <a:pt x="98" y="37"/>
                    <a:pt x="99" y="37"/>
                    <a:pt x="99" y="37"/>
                  </a:cubicBezTo>
                  <a:cubicBezTo>
                    <a:pt x="99" y="38"/>
                    <a:pt x="99" y="39"/>
                    <a:pt x="99" y="40"/>
                  </a:cubicBezTo>
                  <a:cubicBezTo>
                    <a:pt x="100" y="40"/>
                    <a:pt x="101" y="39"/>
                    <a:pt x="102" y="40"/>
                  </a:cubicBezTo>
                  <a:cubicBezTo>
                    <a:pt x="102" y="40"/>
                    <a:pt x="102" y="40"/>
                    <a:pt x="102" y="41"/>
                  </a:cubicBezTo>
                  <a:cubicBezTo>
                    <a:pt x="102" y="41"/>
                    <a:pt x="102" y="42"/>
                    <a:pt x="102" y="42"/>
                  </a:cubicBezTo>
                  <a:cubicBezTo>
                    <a:pt x="102" y="43"/>
                    <a:pt x="102" y="43"/>
                    <a:pt x="102" y="43"/>
                  </a:cubicBezTo>
                  <a:cubicBezTo>
                    <a:pt x="103" y="44"/>
                    <a:pt x="105" y="44"/>
                    <a:pt x="105" y="44"/>
                  </a:cubicBezTo>
                  <a:cubicBezTo>
                    <a:pt x="106" y="44"/>
                    <a:pt x="107" y="45"/>
                    <a:pt x="107" y="46"/>
                  </a:cubicBezTo>
                  <a:cubicBezTo>
                    <a:pt x="108" y="46"/>
                    <a:pt x="109" y="46"/>
                    <a:pt x="109" y="46"/>
                  </a:cubicBezTo>
                  <a:cubicBezTo>
                    <a:pt x="110" y="46"/>
                    <a:pt x="111" y="45"/>
                    <a:pt x="112" y="44"/>
                  </a:cubicBezTo>
                  <a:cubicBezTo>
                    <a:pt x="112" y="44"/>
                    <a:pt x="111" y="42"/>
                    <a:pt x="112" y="42"/>
                  </a:cubicBezTo>
                  <a:cubicBezTo>
                    <a:pt x="112" y="41"/>
                    <a:pt x="114" y="40"/>
                    <a:pt x="115" y="40"/>
                  </a:cubicBezTo>
                  <a:cubicBezTo>
                    <a:pt x="115" y="40"/>
                    <a:pt x="117" y="40"/>
                    <a:pt x="118" y="40"/>
                  </a:cubicBezTo>
                  <a:cubicBezTo>
                    <a:pt x="118" y="40"/>
                    <a:pt x="118" y="39"/>
                    <a:pt x="118" y="39"/>
                  </a:cubicBezTo>
                  <a:cubicBezTo>
                    <a:pt x="119" y="38"/>
                    <a:pt x="118" y="37"/>
                    <a:pt x="119" y="36"/>
                  </a:cubicBezTo>
                  <a:cubicBezTo>
                    <a:pt x="119" y="36"/>
                    <a:pt x="121" y="35"/>
                    <a:pt x="122" y="35"/>
                  </a:cubicBezTo>
                  <a:cubicBezTo>
                    <a:pt x="122" y="35"/>
                    <a:pt x="123" y="36"/>
                    <a:pt x="124" y="36"/>
                  </a:cubicBezTo>
                  <a:cubicBezTo>
                    <a:pt x="124" y="36"/>
                    <a:pt x="125" y="36"/>
                    <a:pt x="126" y="36"/>
                  </a:cubicBezTo>
                  <a:cubicBezTo>
                    <a:pt x="126" y="36"/>
                    <a:pt x="127" y="37"/>
                    <a:pt x="127" y="37"/>
                  </a:cubicBezTo>
                  <a:cubicBezTo>
                    <a:pt x="128" y="38"/>
                    <a:pt x="128" y="39"/>
                    <a:pt x="128" y="40"/>
                  </a:cubicBezTo>
                  <a:cubicBezTo>
                    <a:pt x="127" y="41"/>
                    <a:pt x="127" y="42"/>
                    <a:pt x="127" y="42"/>
                  </a:cubicBezTo>
                  <a:cubicBezTo>
                    <a:pt x="127" y="43"/>
                    <a:pt x="127" y="44"/>
                    <a:pt x="127" y="45"/>
                  </a:cubicBezTo>
                  <a:cubicBezTo>
                    <a:pt x="127" y="45"/>
                    <a:pt x="129" y="45"/>
                    <a:pt x="129" y="45"/>
                  </a:cubicBezTo>
                  <a:cubicBezTo>
                    <a:pt x="130" y="44"/>
                    <a:pt x="130" y="43"/>
                    <a:pt x="130" y="43"/>
                  </a:cubicBezTo>
                  <a:cubicBezTo>
                    <a:pt x="130" y="42"/>
                    <a:pt x="131" y="42"/>
                    <a:pt x="131" y="42"/>
                  </a:cubicBezTo>
                  <a:cubicBezTo>
                    <a:pt x="131" y="42"/>
                    <a:pt x="132" y="41"/>
                    <a:pt x="132" y="41"/>
                  </a:cubicBezTo>
                  <a:cubicBezTo>
                    <a:pt x="132" y="41"/>
                    <a:pt x="132" y="41"/>
                    <a:pt x="132" y="41"/>
                  </a:cubicBezTo>
                  <a:cubicBezTo>
                    <a:pt x="132" y="42"/>
                    <a:pt x="132" y="43"/>
                    <a:pt x="132" y="43"/>
                  </a:cubicBezTo>
                  <a:cubicBezTo>
                    <a:pt x="132" y="44"/>
                    <a:pt x="132" y="45"/>
                    <a:pt x="132" y="45"/>
                  </a:cubicBezTo>
                  <a:cubicBezTo>
                    <a:pt x="133" y="46"/>
                    <a:pt x="133" y="47"/>
                    <a:pt x="134" y="48"/>
                  </a:cubicBezTo>
                  <a:cubicBezTo>
                    <a:pt x="134" y="49"/>
                    <a:pt x="135" y="50"/>
                    <a:pt x="135" y="51"/>
                  </a:cubicBezTo>
                  <a:cubicBezTo>
                    <a:pt x="136" y="52"/>
                    <a:pt x="136" y="54"/>
                    <a:pt x="137" y="55"/>
                  </a:cubicBezTo>
                  <a:cubicBezTo>
                    <a:pt x="137" y="55"/>
                    <a:pt x="137" y="57"/>
                    <a:pt x="136" y="57"/>
                  </a:cubicBezTo>
                  <a:cubicBezTo>
                    <a:pt x="136" y="58"/>
                    <a:pt x="135" y="59"/>
                    <a:pt x="135" y="59"/>
                  </a:cubicBezTo>
                  <a:cubicBezTo>
                    <a:pt x="135" y="60"/>
                    <a:pt x="134" y="61"/>
                    <a:pt x="134" y="62"/>
                  </a:cubicBezTo>
                  <a:cubicBezTo>
                    <a:pt x="134" y="63"/>
                    <a:pt x="134" y="64"/>
                    <a:pt x="134" y="64"/>
                  </a:cubicBezTo>
                  <a:cubicBezTo>
                    <a:pt x="134" y="65"/>
                    <a:pt x="134" y="66"/>
                    <a:pt x="135" y="67"/>
                  </a:cubicBezTo>
                  <a:cubicBezTo>
                    <a:pt x="135" y="68"/>
                    <a:pt x="135" y="69"/>
                    <a:pt x="135" y="70"/>
                  </a:cubicBezTo>
                  <a:cubicBezTo>
                    <a:pt x="135" y="71"/>
                    <a:pt x="135" y="72"/>
                    <a:pt x="135" y="73"/>
                  </a:cubicBezTo>
                  <a:cubicBezTo>
                    <a:pt x="135" y="74"/>
                    <a:pt x="135" y="75"/>
                    <a:pt x="135" y="76"/>
                  </a:cubicBezTo>
                  <a:cubicBezTo>
                    <a:pt x="135" y="77"/>
                    <a:pt x="135" y="78"/>
                    <a:pt x="136" y="78"/>
                  </a:cubicBezTo>
                  <a:cubicBezTo>
                    <a:pt x="136" y="79"/>
                    <a:pt x="137" y="79"/>
                    <a:pt x="138" y="79"/>
                  </a:cubicBezTo>
                  <a:cubicBezTo>
                    <a:pt x="138" y="79"/>
                    <a:pt x="138" y="80"/>
                    <a:pt x="138" y="80"/>
                  </a:cubicBezTo>
                  <a:cubicBezTo>
                    <a:pt x="138" y="80"/>
                    <a:pt x="138" y="80"/>
                    <a:pt x="138" y="80"/>
                  </a:cubicBezTo>
                  <a:cubicBezTo>
                    <a:pt x="137" y="80"/>
                    <a:pt x="135" y="81"/>
                    <a:pt x="134" y="81"/>
                  </a:cubicBezTo>
                  <a:cubicBezTo>
                    <a:pt x="133" y="81"/>
                    <a:pt x="132" y="81"/>
                    <a:pt x="131" y="81"/>
                  </a:cubicBezTo>
                  <a:cubicBezTo>
                    <a:pt x="131" y="81"/>
                    <a:pt x="130" y="81"/>
                    <a:pt x="130" y="81"/>
                  </a:cubicBezTo>
                  <a:cubicBezTo>
                    <a:pt x="129" y="81"/>
                    <a:pt x="127" y="81"/>
                    <a:pt x="126" y="81"/>
                  </a:cubicBezTo>
                  <a:cubicBezTo>
                    <a:pt x="125" y="81"/>
                    <a:pt x="122" y="82"/>
                    <a:pt x="121" y="82"/>
                  </a:cubicBezTo>
                  <a:cubicBezTo>
                    <a:pt x="120" y="82"/>
                    <a:pt x="117" y="82"/>
                    <a:pt x="116" y="82"/>
                  </a:cubicBezTo>
                  <a:cubicBezTo>
                    <a:pt x="114" y="82"/>
                    <a:pt x="111" y="82"/>
                    <a:pt x="110" y="82"/>
                  </a:cubicBezTo>
                  <a:cubicBezTo>
                    <a:pt x="109" y="82"/>
                    <a:pt x="107" y="82"/>
                    <a:pt x="107" y="82"/>
                  </a:cubicBezTo>
                  <a:cubicBezTo>
                    <a:pt x="106" y="82"/>
                    <a:pt x="105" y="81"/>
                    <a:pt x="104" y="81"/>
                  </a:cubicBezTo>
                  <a:cubicBezTo>
                    <a:pt x="104" y="81"/>
                    <a:pt x="103" y="79"/>
                    <a:pt x="103" y="79"/>
                  </a:cubicBezTo>
                  <a:cubicBezTo>
                    <a:pt x="102" y="78"/>
                    <a:pt x="100" y="77"/>
                    <a:pt x="99" y="77"/>
                  </a:cubicBezTo>
                  <a:cubicBezTo>
                    <a:pt x="98" y="77"/>
                    <a:pt x="96" y="78"/>
                    <a:pt x="95" y="78"/>
                  </a:cubicBezTo>
                  <a:cubicBezTo>
                    <a:pt x="95" y="78"/>
                    <a:pt x="94" y="79"/>
                    <a:pt x="93" y="80"/>
                  </a:cubicBezTo>
                  <a:cubicBezTo>
                    <a:pt x="92" y="80"/>
                    <a:pt x="92" y="82"/>
                    <a:pt x="91" y="82"/>
                  </a:cubicBezTo>
                  <a:cubicBezTo>
                    <a:pt x="91" y="83"/>
                    <a:pt x="90" y="84"/>
                    <a:pt x="89" y="84"/>
                  </a:cubicBezTo>
                  <a:cubicBezTo>
                    <a:pt x="88" y="84"/>
                    <a:pt x="86" y="84"/>
                    <a:pt x="85" y="84"/>
                  </a:cubicBezTo>
                  <a:cubicBezTo>
                    <a:pt x="84" y="84"/>
                    <a:pt x="80" y="85"/>
                    <a:pt x="79" y="86"/>
                  </a:cubicBezTo>
                  <a:cubicBezTo>
                    <a:pt x="77" y="86"/>
                    <a:pt x="75" y="88"/>
                    <a:pt x="74" y="88"/>
                  </a:cubicBezTo>
                  <a:cubicBezTo>
                    <a:pt x="73" y="88"/>
                    <a:pt x="70" y="88"/>
                    <a:pt x="69" y="89"/>
                  </a:cubicBezTo>
                  <a:cubicBezTo>
                    <a:pt x="68" y="89"/>
                    <a:pt x="66" y="90"/>
                    <a:pt x="65" y="90"/>
                  </a:cubicBezTo>
                  <a:cubicBezTo>
                    <a:pt x="63" y="91"/>
                    <a:pt x="61" y="92"/>
                    <a:pt x="60" y="92"/>
                  </a:cubicBezTo>
                  <a:cubicBezTo>
                    <a:pt x="59" y="92"/>
                    <a:pt x="58" y="93"/>
                    <a:pt x="57" y="93"/>
                  </a:cubicBezTo>
                  <a:cubicBezTo>
                    <a:pt x="57" y="93"/>
                    <a:pt x="56" y="94"/>
                    <a:pt x="56" y="94"/>
                  </a:cubicBezTo>
                  <a:cubicBezTo>
                    <a:pt x="55" y="94"/>
                    <a:pt x="54" y="93"/>
                    <a:pt x="54" y="93"/>
                  </a:cubicBezTo>
                  <a:cubicBezTo>
                    <a:pt x="53" y="93"/>
                    <a:pt x="53" y="94"/>
                    <a:pt x="52" y="94"/>
                  </a:cubicBezTo>
                  <a:cubicBezTo>
                    <a:pt x="52" y="95"/>
                    <a:pt x="51" y="96"/>
                    <a:pt x="50" y="97"/>
                  </a:cubicBezTo>
                  <a:cubicBezTo>
                    <a:pt x="50" y="97"/>
                    <a:pt x="49" y="98"/>
                    <a:pt x="49" y="98"/>
                  </a:cubicBezTo>
                  <a:cubicBezTo>
                    <a:pt x="48" y="98"/>
                    <a:pt x="47" y="97"/>
                    <a:pt x="47" y="97"/>
                  </a:cubicBezTo>
                  <a:cubicBezTo>
                    <a:pt x="46" y="97"/>
                    <a:pt x="45" y="97"/>
                    <a:pt x="45" y="97"/>
                  </a:cubicBezTo>
                  <a:cubicBezTo>
                    <a:pt x="44" y="97"/>
                    <a:pt x="43" y="96"/>
                    <a:pt x="42" y="96"/>
                  </a:cubicBezTo>
                  <a:cubicBezTo>
                    <a:pt x="42" y="96"/>
                    <a:pt x="41" y="97"/>
                    <a:pt x="40" y="97"/>
                  </a:cubicBezTo>
                  <a:cubicBezTo>
                    <a:pt x="40" y="97"/>
                    <a:pt x="38" y="97"/>
                    <a:pt x="38" y="98"/>
                  </a:cubicBezTo>
                  <a:cubicBezTo>
                    <a:pt x="37" y="98"/>
                    <a:pt x="36" y="97"/>
                    <a:pt x="35" y="97"/>
                  </a:cubicBezTo>
                  <a:cubicBezTo>
                    <a:pt x="35" y="97"/>
                    <a:pt x="33" y="96"/>
                    <a:pt x="33" y="96"/>
                  </a:cubicBezTo>
                  <a:cubicBezTo>
                    <a:pt x="32" y="96"/>
                    <a:pt x="31" y="96"/>
                    <a:pt x="31" y="96"/>
                  </a:cubicBezTo>
                  <a:cubicBezTo>
                    <a:pt x="30" y="96"/>
                    <a:pt x="29" y="98"/>
                    <a:pt x="29" y="98"/>
                  </a:cubicBezTo>
                  <a:cubicBezTo>
                    <a:pt x="28" y="99"/>
                    <a:pt x="27" y="100"/>
                    <a:pt x="26" y="100"/>
                  </a:cubicBezTo>
                  <a:cubicBezTo>
                    <a:pt x="26" y="100"/>
                    <a:pt x="25" y="100"/>
                    <a:pt x="24" y="100"/>
                  </a:cubicBezTo>
                  <a:cubicBezTo>
                    <a:pt x="24" y="100"/>
                    <a:pt x="23" y="99"/>
                    <a:pt x="22" y="99"/>
                  </a:cubicBezTo>
                  <a:cubicBezTo>
                    <a:pt x="22" y="99"/>
                    <a:pt x="21" y="99"/>
                    <a:pt x="21" y="99"/>
                  </a:cubicBezTo>
                  <a:cubicBezTo>
                    <a:pt x="20" y="98"/>
                    <a:pt x="18" y="98"/>
                    <a:pt x="18" y="97"/>
                  </a:cubicBezTo>
                  <a:cubicBezTo>
                    <a:pt x="17" y="97"/>
                    <a:pt x="17" y="96"/>
                    <a:pt x="17" y="9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67">
              <a:extLst>
                <a:ext uri="{FF2B5EF4-FFF2-40B4-BE49-F238E27FC236}">
                  <a16:creationId xmlns:a16="http://schemas.microsoft.com/office/drawing/2014/main" id="{271E9608-642D-44AC-849D-C9BDD383D2CE}"/>
                </a:ext>
              </a:extLst>
            </p:cNvPr>
            <p:cNvSpPr>
              <a:spLocks/>
            </p:cNvSpPr>
            <p:nvPr/>
          </p:nvSpPr>
          <p:spPr bwMode="auto">
            <a:xfrm>
              <a:off x="7688852" y="5572489"/>
              <a:ext cx="97319" cy="142235"/>
            </a:xfrm>
            <a:custGeom>
              <a:avLst/>
              <a:gdLst/>
              <a:ahLst/>
              <a:cxnLst>
                <a:cxn ang="0">
                  <a:pos x="17" y="1"/>
                </a:cxn>
                <a:cxn ang="0">
                  <a:pos x="19" y="1"/>
                </a:cxn>
                <a:cxn ang="0">
                  <a:pos x="22" y="2"/>
                </a:cxn>
                <a:cxn ang="0">
                  <a:pos x="22" y="6"/>
                </a:cxn>
                <a:cxn ang="0">
                  <a:pos x="23" y="10"/>
                </a:cxn>
                <a:cxn ang="0">
                  <a:pos x="25" y="14"/>
                </a:cxn>
                <a:cxn ang="0">
                  <a:pos x="26" y="19"/>
                </a:cxn>
                <a:cxn ang="0">
                  <a:pos x="26" y="25"/>
                </a:cxn>
                <a:cxn ang="0">
                  <a:pos x="30" y="25"/>
                </a:cxn>
                <a:cxn ang="0">
                  <a:pos x="30" y="27"/>
                </a:cxn>
                <a:cxn ang="0">
                  <a:pos x="32" y="34"/>
                </a:cxn>
                <a:cxn ang="0">
                  <a:pos x="33" y="38"/>
                </a:cxn>
                <a:cxn ang="0">
                  <a:pos x="33" y="42"/>
                </a:cxn>
                <a:cxn ang="0">
                  <a:pos x="29" y="44"/>
                </a:cxn>
                <a:cxn ang="0">
                  <a:pos x="25" y="46"/>
                </a:cxn>
                <a:cxn ang="0">
                  <a:pos x="22" y="48"/>
                </a:cxn>
                <a:cxn ang="0">
                  <a:pos x="16" y="48"/>
                </a:cxn>
                <a:cxn ang="0">
                  <a:pos x="11" y="46"/>
                </a:cxn>
                <a:cxn ang="0">
                  <a:pos x="5" y="47"/>
                </a:cxn>
                <a:cxn ang="0">
                  <a:pos x="1" y="46"/>
                </a:cxn>
                <a:cxn ang="0">
                  <a:pos x="2" y="42"/>
                </a:cxn>
                <a:cxn ang="0">
                  <a:pos x="1" y="39"/>
                </a:cxn>
                <a:cxn ang="0">
                  <a:pos x="1" y="36"/>
                </a:cxn>
                <a:cxn ang="0">
                  <a:pos x="2" y="33"/>
                </a:cxn>
                <a:cxn ang="0">
                  <a:pos x="4" y="33"/>
                </a:cxn>
                <a:cxn ang="0">
                  <a:pos x="7" y="33"/>
                </a:cxn>
                <a:cxn ang="0">
                  <a:pos x="8" y="30"/>
                </a:cxn>
                <a:cxn ang="0">
                  <a:pos x="11" y="29"/>
                </a:cxn>
                <a:cxn ang="0">
                  <a:pos x="12" y="26"/>
                </a:cxn>
                <a:cxn ang="0">
                  <a:pos x="9" y="24"/>
                </a:cxn>
                <a:cxn ang="0">
                  <a:pos x="11" y="22"/>
                </a:cxn>
                <a:cxn ang="0">
                  <a:pos x="16" y="17"/>
                </a:cxn>
                <a:cxn ang="0">
                  <a:pos x="18" y="14"/>
                </a:cxn>
                <a:cxn ang="0">
                  <a:pos x="18" y="10"/>
                </a:cxn>
                <a:cxn ang="0">
                  <a:pos x="17" y="5"/>
                </a:cxn>
                <a:cxn ang="0">
                  <a:pos x="16" y="2"/>
                </a:cxn>
              </a:cxnLst>
              <a:rect l="0" t="0" r="r" b="b"/>
              <a:pathLst>
                <a:path w="33" h="48">
                  <a:moveTo>
                    <a:pt x="16" y="2"/>
                  </a:moveTo>
                  <a:cubicBezTo>
                    <a:pt x="16" y="1"/>
                    <a:pt x="17" y="1"/>
                    <a:pt x="17" y="1"/>
                  </a:cubicBezTo>
                  <a:cubicBezTo>
                    <a:pt x="17" y="0"/>
                    <a:pt x="18" y="0"/>
                    <a:pt x="18" y="0"/>
                  </a:cubicBezTo>
                  <a:cubicBezTo>
                    <a:pt x="18" y="0"/>
                    <a:pt x="19" y="1"/>
                    <a:pt x="19" y="1"/>
                  </a:cubicBezTo>
                  <a:cubicBezTo>
                    <a:pt x="20" y="1"/>
                    <a:pt x="21" y="2"/>
                    <a:pt x="22" y="2"/>
                  </a:cubicBezTo>
                  <a:cubicBezTo>
                    <a:pt x="22" y="2"/>
                    <a:pt x="22" y="2"/>
                    <a:pt x="22" y="2"/>
                  </a:cubicBezTo>
                  <a:cubicBezTo>
                    <a:pt x="22" y="3"/>
                    <a:pt x="22" y="3"/>
                    <a:pt x="22" y="4"/>
                  </a:cubicBezTo>
                  <a:cubicBezTo>
                    <a:pt x="22" y="4"/>
                    <a:pt x="22" y="6"/>
                    <a:pt x="22" y="6"/>
                  </a:cubicBezTo>
                  <a:cubicBezTo>
                    <a:pt x="22" y="7"/>
                    <a:pt x="22" y="8"/>
                    <a:pt x="22" y="9"/>
                  </a:cubicBezTo>
                  <a:cubicBezTo>
                    <a:pt x="22" y="9"/>
                    <a:pt x="23" y="10"/>
                    <a:pt x="23" y="10"/>
                  </a:cubicBezTo>
                  <a:cubicBezTo>
                    <a:pt x="23" y="10"/>
                    <a:pt x="25" y="11"/>
                    <a:pt x="25" y="12"/>
                  </a:cubicBezTo>
                  <a:cubicBezTo>
                    <a:pt x="25" y="12"/>
                    <a:pt x="25" y="13"/>
                    <a:pt x="25" y="14"/>
                  </a:cubicBezTo>
                  <a:cubicBezTo>
                    <a:pt x="25" y="14"/>
                    <a:pt x="26" y="15"/>
                    <a:pt x="26" y="16"/>
                  </a:cubicBezTo>
                  <a:cubicBezTo>
                    <a:pt x="26" y="17"/>
                    <a:pt x="26" y="18"/>
                    <a:pt x="26" y="19"/>
                  </a:cubicBezTo>
                  <a:cubicBezTo>
                    <a:pt x="26" y="20"/>
                    <a:pt x="25" y="21"/>
                    <a:pt x="25" y="22"/>
                  </a:cubicBezTo>
                  <a:cubicBezTo>
                    <a:pt x="25" y="23"/>
                    <a:pt x="26" y="24"/>
                    <a:pt x="26" y="25"/>
                  </a:cubicBezTo>
                  <a:cubicBezTo>
                    <a:pt x="27" y="25"/>
                    <a:pt x="28" y="26"/>
                    <a:pt x="29" y="26"/>
                  </a:cubicBezTo>
                  <a:cubicBezTo>
                    <a:pt x="29" y="26"/>
                    <a:pt x="30" y="26"/>
                    <a:pt x="30" y="25"/>
                  </a:cubicBezTo>
                  <a:cubicBezTo>
                    <a:pt x="30" y="25"/>
                    <a:pt x="30" y="25"/>
                    <a:pt x="30" y="26"/>
                  </a:cubicBezTo>
                  <a:cubicBezTo>
                    <a:pt x="30" y="26"/>
                    <a:pt x="30" y="27"/>
                    <a:pt x="30" y="27"/>
                  </a:cubicBezTo>
                  <a:cubicBezTo>
                    <a:pt x="31" y="28"/>
                    <a:pt x="30" y="30"/>
                    <a:pt x="30" y="31"/>
                  </a:cubicBezTo>
                  <a:cubicBezTo>
                    <a:pt x="31" y="32"/>
                    <a:pt x="31" y="33"/>
                    <a:pt x="32" y="34"/>
                  </a:cubicBezTo>
                  <a:cubicBezTo>
                    <a:pt x="32" y="34"/>
                    <a:pt x="33" y="35"/>
                    <a:pt x="33" y="36"/>
                  </a:cubicBezTo>
                  <a:cubicBezTo>
                    <a:pt x="33" y="36"/>
                    <a:pt x="32" y="37"/>
                    <a:pt x="33" y="38"/>
                  </a:cubicBezTo>
                  <a:cubicBezTo>
                    <a:pt x="33" y="38"/>
                    <a:pt x="33" y="39"/>
                    <a:pt x="33" y="39"/>
                  </a:cubicBezTo>
                  <a:cubicBezTo>
                    <a:pt x="33" y="40"/>
                    <a:pt x="33" y="41"/>
                    <a:pt x="33" y="42"/>
                  </a:cubicBezTo>
                  <a:cubicBezTo>
                    <a:pt x="32" y="42"/>
                    <a:pt x="31" y="43"/>
                    <a:pt x="31" y="43"/>
                  </a:cubicBezTo>
                  <a:cubicBezTo>
                    <a:pt x="30" y="43"/>
                    <a:pt x="29" y="44"/>
                    <a:pt x="29" y="44"/>
                  </a:cubicBezTo>
                  <a:cubicBezTo>
                    <a:pt x="28" y="44"/>
                    <a:pt x="27" y="44"/>
                    <a:pt x="27" y="45"/>
                  </a:cubicBezTo>
                  <a:cubicBezTo>
                    <a:pt x="26" y="45"/>
                    <a:pt x="25" y="46"/>
                    <a:pt x="25" y="46"/>
                  </a:cubicBezTo>
                  <a:cubicBezTo>
                    <a:pt x="24" y="47"/>
                    <a:pt x="24" y="48"/>
                    <a:pt x="23" y="48"/>
                  </a:cubicBezTo>
                  <a:cubicBezTo>
                    <a:pt x="23" y="48"/>
                    <a:pt x="22" y="48"/>
                    <a:pt x="22" y="48"/>
                  </a:cubicBezTo>
                  <a:cubicBezTo>
                    <a:pt x="21" y="48"/>
                    <a:pt x="20" y="48"/>
                    <a:pt x="19" y="48"/>
                  </a:cubicBezTo>
                  <a:cubicBezTo>
                    <a:pt x="19" y="48"/>
                    <a:pt x="17" y="48"/>
                    <a:pt x="16" y="48"/>
                  </a:cubicBezTo>
                  <a:cubicBezTo>
                    <a:pt x="15" y="48"/>
                    <a:pt x="14" y="47"/>
                    <a:pt x="13" y="47"/>
                  </a:cubicBezTo>
                  <a:cubicBezTo>
                    <a:pt x="12" y="47"/>
                    <a:pt x="12" y="46"/>
                    <a:pt x="11" y="46"/>
                  </a:cubicBezTo>
                  <a:cubicBezTo>
                    <a:pt x="11" y="46"/>
                    <a:pt x="10" y="47"/>
                    <a:pt x="10" y="47"/>
                  </a:cubicBezTo>
                  <a:cubicBezTo>
                    <a:pt x="9" y="47"/>
                    <a:pt x="6" y="47"/>
                    <a:pt x="5" y="47"/>
                  </a:cubicBezTo>
                  <a:cubicBezTo>
                    <a:pt x="4" y="47"/>
                    <a:pt x="3" y="48"/>
                    <a:pt x="1" y="48"/>
                  </a:cubicBezTo>
                  <a:cubicBezTo>
                    <a:pt x="1" y="47"/>
                    <a:pt x="1" y="47"/>
                    <a:pt x="1" y="46"/>
                  </a:cubicBezTo>
                  <a:cubicBezTo>
                    <a:pt x="1" y="46"/>
                    <a:pt x="2" y="45"/>
                    <a:pt x="2" y="44"/>
                  </a:cubicBezTo>
                  <a:cubicBezTo>
                    <a:pt x="2" y="44"/>
                    <a:pt x="2" y="43"/>
                    <a:pt x="2" y="42"/>
                  </a:cubicBezTo>
                  <a:cubicBezTo>
                    <a:pt x="2" y="42"/>
                    <a:pt x="3" y="41"/>
                    <a:pt x="2" y="40"/>
                  </a:cubicBezTo>
                  <a:cubicBezTo>
                    <a:pt x="2" y="40"/>
                    <a:pt x="1" y="39"/>
                    <a:pt x="1" y="39"/>
                  </a:cubicBezTo>
                  <a:cubicBezTo>
                    <a:pt x="1" y="38"/>
                    <a:pt x="0" y="38"/>
                    <a:pt x="0" y="37"/>
                  </a:cubicBezTo>
                  <a:cubicBezTo>
                    <a:pt x="0" y="37"/>
                    <a:pt x="1" y="36"/>
                    <a:pt x="1" y="36"/>
                  </a:cubicBezTo>
                  <a:cubicBezTo>
                    <a:pt x="1" y="35"/>
                    <a:pt x="1" y="35"/>
                    <a:pt x="1" y="34"/>
                  </a:cubicBezTo>
                  <a:cubicBezTo>
                    <a:pt x="1" y="34"/>
                    <a:pt x="2" y="34"/>
                    <a:pt x="2" y="33"/>
                  </a:cubicBezTo>
                  <a:cubicBezTo>
                    <a:pt x="3" y="33"/>
                    <a:pt x="3" y="33"/>
                    <a:pt x="3" y="33"/>
                  </a:cubicBezTo>
                  <a:cubicBezTo>
                    <a:pt x="3" y="33"/>
                    <a:pt x="4" y="33"/>
                    <a:pt x="4" y="33"/>
                  </a:cubicBezTo>
                  <a:cubicBezTo>
                    <a:pt x="5" y="33"/>
                    <a:pt x="5" y="34"/>
                    <a:pt x="6" y="34"/>
                  </a:cubicBezTo>
                  <a:cubicBezTo>
                    <a:pt x="6" y="34"/>
                    <a:pt x="7" y="33"/>
                    <a:pt x="7" y="33"/>
                  </a:cubicBezTo>
                  <a:cubicBezTo>
                    <a:pt x="8" y="33"/>
                    <a:pt x="8" y="32"/>
                    <a:pt x="8" y="32"/>
                  </a:cubicBezTo>
                  <a:cubicBezTo>
                    <a:pt x="8" y="31"/>
                    <a:pt x="8" y="30"/>
                    <a:pt x="8" y="30"/>
                  </a:cubicBezTo>
                  <a:cubicBezTo>
                    <a:pt x="8" y="30"/>
                    <a:pt x="9" y="30"/>
                    <a:pt x="9" y="29"/>
                  </a:cubicBezTo>
                  <a:cubicBezTo>
                    <a:pt x="9" y="29"/>
                    <a:pt x="10" y="29"/>
                    <a:pt x="11" y="29"/>
                  </a:cubicBezTo>
                  <a:cubicBezTo>
                    <a:pt x="11" y="29"/>
                    <a:pt x="12" y="28"/>
                    <a:pt x="12" y="28"/>
                  </a:cubicBezTo>
                  <a:cubicBezTo>
                    <a:pt x="12" y="28"/>
                    <a:pt x="12" y="27"/>
                    <a:pt x="12" y="26"/>
                  </a:cubicBezTo>
                  <a:cubicBezTo>
                    <a:pt x="12" y="26"/>
                    <a:pt x="10" y="26"/>
                    <a:pt x="10" y="25"/>
                  </a:cubicBezTo>
                  <a:cubicBezTo>
                    <a:pt x="9" y="25"/>
                    <a:pt x="9" y="24"/>
                    <a:pt x="9" y="24"/>
                  </a:cubicBezTo>
                  <a:cubicBezTo>
                    <a:pt x="9" y="23"/>
                    <a:pt x="9" y="23"/>
                    <a:pt x="9" y="22"/>
                  </a:cubicBezTo>
                  <a:cubicBezTo>
                    <a:pt x="10" y="22"/>
                    <a:pt x="10" y="22"/>
                    <a:pt x="11" y="22"/>
                  </a:cubicBezTo>
                  <a:cubicBezTo>
                    <a:pt x="12" y="21"/>
                    <a:pt x="13" y="20"/>
                    <a:pt x="14" y="19"/>
                  </a:cubicBezTo>
                  <a:cubicBezTo>
                    <a:pt x="15" y="19"/>
                    <a:pt x="15" y="17"/>
                    <a:pt x="16" y="17"/>
                  </a:cubicBezTo>
                  <a:cubicBezTo>
                    <a:pt x="16" y="16"/>
                    <a:pt x="17" y="16"/>
                    <a:pt x="18" y="15"/>
                  </a:cubicBezTo>
                  <a:cubicBezTo>
                    <a:pt x="18" y="15"/>
                    <a:pt x="18" y="14"/>
                    <a:pt x="18" y="14"/>
                  </a:cubicBezTo>
                  <a:cubicBezTo>
                    <a:pt x="18" y="13"/>
                    <a:pt x="19" y="13"/>
                    <a:pt x="19" y="12"/>
                  </a:cubicBezTo>
                  <a:cubicBezTo>
                    <a:pt x="19" y="12"/>
                    <a:pt x="19" y="11"/>
                    <a:pt x="18" y="10"/>
                  </a:cubicBezTo>
                  <a:cubicBezTo>
                    <a:pt x="18" y="9"/>
                    <a:pt x="18" y="8"/>
                    <a:pt x="17" y="8"/>
                  </a:cubicBezTo>
                  <a:cubicBezTo>
                    <a:pt x="17" y="7"/>
                    <a:pt x="17" y="6"/>
                    <a:pt x="17" y="5"/>
                  </a:cubicBezTo>
                  <a:cubicBezTo>
                    <a:pt x="17" y="5"/>
                    <a:pt x="16" y="3"/>
                    <a:pt x="16" y="3"/>
                  </a:cubicBezTo>
                  <a:cubicBezTo>
                    <a:pt x="16" y="3"/>
                    <a:pt x="16" y="2"/>
                    <a:pt x="16"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68">
              <a:extLst>
                <a:ext uri="{FF2B5EF4-FFF2-40B4-BE49-F238E27FC236}">
                  <a16:creationId xmlns:a16="http://schemas.microsoft.com/office/drawing/2014/main" id="{28EAE4AA-BFBF-4C01-833C-1BAD83C30833}"/>
                </a:ext>
              </a:extLst>
            </p:cNvPr>
            <p:cNvSpPr>
              <a:spLocks/>
            </p:cNvSpPr>
            <p:nvPr/>
          </p:nvSpPr>
          <p:spPr bwMode="auto">
            <a:xfrm>
              <a:off x="7671386" y="5619900"/>
              <a:ext cx="52403" cy="52403"/>
            </a:xfrm>
            <a:custGeom>
              <a:avLst/>
              <a:gdLst/>
              <a:ahLst/>
              <a:cxnLst>
                <a:cxn ang="0">
                  <a:pos x="2" y="2"/>
                </a:cxn>
                <a:cxn ang="0">
                  <a:pos x="3" y="2"/>
                </a:cxn>
                <a:cxn ang="0">
                  <a:pos x="5" y="2"/>
                </a:cxn>
                <a:cxn ang="0">
                  <a:pos x="6" y="3"/>
                </a:cxn>
                <a:cxn ang="0">
                  <a:pos x="8" y="3"/>
                </a:cxn>
                <a:cxn ang="0">
                  <a:pos x="9" y="2"/>
                </a:cxn>
                <a:cxn ang="0">
                  <a:pos x="11" y="1"/>
                </a:cxn>
                <a:cxn ang="0">
                  <a:pos x="13" y="1"/>
                </a:cxn>
                <a:cxn ang="0">
                  <a:pos x="14" y="3"/>
                </a:cxn>
                <a:cxn ang="0">
                  <a:pos x="15" y="4"/>
                </a:cxn>
                <a:cxn ang="0">
                  <a:pos x="15" y="6"/>
                </a:cxn>
                <a:cxn ang="0">
                  <a:pos x="15" y="6"/>
                </a:cxn>
                <a:cxn ang="0">
                  <a:pos x="15" y="8"/>
                </a:cxn>
                <a:cxn ang="0">
                  <a:pos x="16" y="9"/>
                </a:cxn>
                <a:cxn ang="0">
                  <a:pos x="18" y="10"/>
                </a:cxn>
                <a:cxn ang="0">
                  <a:pos x="18" y="12"/>
                </a:cxn>
                <a:cxn ang="0">
                  <a:pos x="17" y="13"/>
                </a:cxn>
                <a:cxn ang="0">
                  <a:pos x="15" y="13"/>
                </a:cxn>
                <a:cxn ang="0">
                  <a:pos x="14" y="14"/>
                </a:cxn>
                <a:cxn ang="0">
                  <a:pos x="14" y="16"/>
                </a:cxn>
                <a:cxn ang="0">
                  <a:pos x="13" y="17"/>
                </a:cxn>
                <a:cxn ang="0">
                  <a:pos x="12" y="18"/>
                </a:cxn>
                <a:cxn ang="0">
                  <a:pos x="10" y="17"/>
                </a:cxn>
                <a:cxn ang="0">
                  <a:pos x="9" y="17"/>
                </a:cxn>
                <a:cxn ang="0">
                  <a:pos x="8" y="16"/>
                </a:cxn>
                <a:cxn ang="0">
                  <a:pos x="7" y="14"/>
                </a:cxn>
                <a:cxn ang="0">
                  <a:pos x="6" y="13"/>
                </a:cxn>
                <a:cxn ang="0">
                  <a:pos x="4" y="12"/>
                </a:cxn>
                <a:cxn ang="0">
                  <a:pos x="3" y="11"/>
                </a:cxn>
                <a:cxn ang="0">
                  <a:pos x="1" y="9"/>
                </a:cxn>
                <a:cxn ang="0">
                  <a:pos x="0" y="7"/>
                </a:cxn>
                <a:cxn ang="0">
                  <a:pos x="1" y="6"/>
                </a:cxn>
                <a:cxn ang="0">
                  <a:pos x="1" y="4"/>
                </a:cxn>
                <a:cxn ang="0">
                  <a:pos x="2" y="2"/>
                </a:cxn>
                <a:cxn ang="0">
                  <a:pos x="2" y="2"/>
                </a:cxn>
              </a:cxnLst>
              <a:rect l="0" t="0" r="r" b="b"/>
              <a:pathLst>
                <a:path w="18" h="18">
                  <a:moveTo>
                    <a:pt x="2" y="2"/>
                  </a:moveTo>
                  <a:cubicBezTo>
                    <a:pt x="2" y="2"/>
                    <a:pt x="3" y="2"/>
                    <a:pt x="3" y="2"/>
                  </a:cubicBezTo>
                  <a:cubicBezTo>
                    <a:pt x="4" y="2"/>
                    <a:pt x="5" y="2"/>
                    <a:pt x="5" y="2"/>
                  </a:cubicBezTo>
                  <a:cubicBezTo>
                    <a:pt x="5" y="3"/>
                    <a:pt x="6" y="3"/>
                    <a:pt x="6" y="3"/>
                  </a:cubicBezTo>
                  <a:cubicBezTo>
                    <a:pt x="7" y="3"/>
                    <a:pt x="8" y="3"/>
                    <a:pt x="8" y="3"/>
                  </a:cubicBezTo>
                  <a:cubicBezTo>
                    <a:pt x="8" y="3"/>
                    <a:pt x="9" y="2"/>
                    <a:pt x="9" y="2"/>
                  </a:cubicBezTo>
                  <a:cubicBezTo>
                    <a:pt x="9" y="1"/>
                    <a:pt x="10" y="1"/>
                    <a:pt x="11" y="1"/>
                  </a:cubicBezTo>
                  <a:cubicBezTo>
                    <a:pt x="11" y="1"/>
                    <a:pt x="12" y="0"/>
                    <a:pt x="13" y="1"/>
                  </a:cubicBezTo>
                  <a:cubicBezTo>
                    <a:pt x="13" y="1"/>
                    <a:pt x="14" y="2"/>
                    <a:pt x="14" y="3"/>
                  </a:cubicBezTo>
                  <a:cubicBezTo>
                    <a:pt x="14" y="3"/>
                    <a:pt x="15" y="3"/>
                    <a:pt x="15" y="4"/>
                  </a:cubicBezTo>
                  <a:cubicBezTo>
                    <a:pt x="15" y="4"/>
                    <a:pt x="15" y="5"/>
                    <a:pt x="15" y="6"/>
                  </a:cubicBezTo>
                  <a:cubicBezTo>
                    <a:pt x="15" y="6"/>
                    <a:pt x="15" y="6"/>
                    <a:pt x="15" y="6"/>
                  </a:cubicBezTo>
                  <a:cubicBezTo>
                    <a:pt x="15" y="7"/>
                    <a:pt x="15" y="7"/>
                    <a:pt x="15" y="8"/>
                  </a:cubicBezTo>
                  <a:cubicBezTo>
                    <a:pt x="15" y="8"/>
                    <a:pt x="15" y="9"/>
                    <a:pt x="16" y="9"/>
                  </a:cubicBezTo>
                  <a:cubicBezTo>
                    <a:pt x="16" y="10"/>
                    <a:pt x="18" y="10"/>
                    <a:pt x="18" y="10"/>
                  </a:cubicBezTo>
                  <a:cubicBezTo>
                    <a:pt x="18" y="11"/>
                    <a:pt x="18" y="12"/>
                    <a:pt x="18" y="12"/>
                  </a:cubicBezTo>
                  <a:cubicBezTo>
                    <a:pt x="18" y="12"/>
                    <a:pt x="17" y="13"/>
                    <a:pt x="17" y="13"/>
                  </a:cubicBezTo>
                  <a:cubicBezTo>
                    <a:pt x="16" y="13"/>
                    <a:pt x="15" y="13"/>
                    <a:pt x="15" y="13"/>
                  </a:cubicBezTo>
                  <a:cubicBezTo>
                    <a:pt x="15" y="14"/>
                    <a:pt x="14" y="14"/>
                    <a:pt x="14" y="14"/>
                  </a:cubicBezTo>
                  <a:cubicBezTo>
                    <a:pt x="14" y="14"/>
                    <a:pt x="14" y="15"/>
                    <a:pt x="14" y="16"/>
                  </a:cubicBezTo>
                  <a:cubicBezTo>
                    <a:pt x="14" y="16"/>
                    <a:pt x="14" y="17"/>
                    <a:pt x="13" y="17"/>
                  </a:cubicBezTo>
                  <a:cubicBezTo>
                    <a:pt x="13" y="17"/>
                    <a:pt x="12" y="18"/>
                    <a:pt x="12" y="18"/>
                  </a:cubicBezTo>
                  <a:cubicBezTo>
                    <a:pt x="11" y="18"/>
                    <a:pt x="11" y="17"/>
                    <a:pt x="10" y="17"/>
                  </a:cubicBezTo>
                  <a:cubicBezTo>
                    <a:pt x="10" y="17"/>
                    <a:pt x="9" y="17"/>
                    <a:pt x="9" y="17"/>
                  </a:cubicBezTo>
                  <a:cubicBezTo>
                    <a:pt x="9" y="16"/>
                    <a:pt x="8" y="16"/>
                    <a:pt x="8" y="16"/>
                  </a:cubicBezTo>
                  <a:cubicBezTo>
                    <a:pt x="8" y="16"/>
                    <a:pt x="7" y="15"/>
                    <a:pt x="7" y="14"/>
                  </a:cubicBezTo>
                  <a:cubicBezTo>
                    <a:pt x="7" y="14"/>
                    <a:pt x="6" y="13"/>
                    <a:pt x="6" y="13"/>
                  </a:cubicBezTo>
                  <a:cubicBezTo>
                    <a:pt x="6" y="12"/>
                    <a:pt x="4" y="12"/>
                    <a:pt x="4" y="12"/>
                  </a:cubicBezTo>
                  <a:cubicBezTo>
                    <a:pt x="3" y="11"/>
                    <a:pt x="3" y="11"/>
                    <a:pt x="3" y="11"/>
                  </a:cubicBezTo>
                  <a:cubicBezTo>
                    <a:pt x="2" y="11"/>
                    <a:pt x="2" y="10"/>
                    <a:pt x="1" y="9"/>
                  </a:cubicBezTo>
                  <a:cubicBezTo>
                    <a:pt x="1" y="9"/>
                    <a:pt x="1" y="8"/>
                    <a:pt x="0" y="7"/>
                  </a:cubicBezTo>
                  <a:cubicBezTo>
                    <a:pt x="0" y="7"/>
                    <a:pt x="0" y="6"/>
                    <a:pt x="1" y="6"/>
                  </a:cubicBezTo>
                  <a:cubicBezTo>
                    <a:pt x="1" y="5"/>
                    <a:pt x="1" y="4"/>
                    <a:pt x="1" y="4"/>
                  </a:cubicBezTo>
                  <a:cubicBezTo>
                    <a:pt x="2" y="3"/>
                    <a:pt x="1" y="3"/>
                    <a:pt x="2" y="2"/>
                  </a:cubicBezTo>
                  <a:cubicBezTo>
                    <a:pt x="2" y="2"/>
                    <a:pt x="2" y="2"/>
                    <a:pt x="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69">
              <a:extLst>
                <a:ext uri="{FF2B5EF4-FFF2-40B4-BE49-F238E27FC236}">
                  <a16:creationId xmlns:a16="http://schemas.microsoft.com/office/drawing/2014/main" id="{B16FC476-FD0A-44DE-904F-4A8367DEDE4C}"/>
                </a:ext>
              </a:extLst>
            </p:cNvPr>
            <p:cNvSpPr>
              <a:spLocks/>
            </p:cNvSpPr>
            <p:nvPr/>
          </p:nvSpPr>
          <p:spPr bwMode="auto">
            <a:xfrm>
              <a:off x="7878497" y="4768993"/>
              <a:ext cx="197132" cy="109795"/>
            </a:xfrm>
            <a:custGeom>
              <a:avLst/>
              <a:gdLst/>
              <a:ahLst/>
              <a:cxnLst>
                <a:cxn ang="0">
                  <a:pos x="66" y="10"/>
                </a:cxn>
                <a:cxn ang="0">
                  <a:pos x="66" y="20"/>
                </a:cxn>
                <a:cxn ang="0">
                  <a:pos x="55" y="26"/>
                </a:cxn>
                <a:cxn ang="0">
                  <a:pos x="47" y="28"/>
                </a:cxn>
                <a:cxn ang="0">
                  <a:pos x="44" y="32"/>
                </a:cxn>
                <a:cxn ang="0">
                  <a:pos x="41" y="34"/>
                </a:cxn>
                <a:cxn ang="0">
                  <a:pos x="34" y="37"/>
                </a:cxn>
                <a:cxn ang="0">
                  <a:pos x="32" y="34"/>
                </a:cxn>
                <a:cxn ang="0">
                  <a:pos x="28" y="36"/>
                </a:cxn>
                <a:cxn ang="0">
                  <a:pos x="26" y="34"/>
                </a:cxn>
                <a:cxn ang="0">
                  <a:pos x="23" y="34"/>
                </a:cxn>
                <a:cxn ang="0">
                  <a:pos x="18" y="31"/>
                </a:cxn>
                <a:cxn ang="0">
                  <a:pos x="14" y="26"/>
                </a:cxn>
                <a:cxn ang="0">
                  <a:pos x="10" y="28"/>
                </a:cxn>
                <a:cxn ang="0">
                  <a:pos x="8" y="27"/>
                </a:cxn>
                <a:cxn ang="0">
                  <a:pos x="5" y="28"/>
                </a:cxn>
                <a:cxn ang="0">
                  <a:pos x="2" y="24"/>
                </a:cxn>
                <a:cxn ang="0">
                  <a:pos x="2" y="21"/>
                </a:cxn>
                <a:cxn ang="0">
                  <a:pos x="3" y="17"/>
                </a:cxn>
                <a:cxn ang="0">
                  <a:pos x="2" y="13"/>
                </a:cxn>
                <a:cxn ang="0">
                  <a:pos x="1" y="11"/>
                </a:cxn>
                <a:cxn ang="0">
                  <a:pos x="3" y="9"/>
                </a:cxn>
                <a:cxn ang="0">
                  <a:pos x="8" y="9"/>
                </a:cxn>
                <a:cxn ang="0">
                  <a:pos x="16" y="8"/>
                </a:cxn>
                <a:cxn ang="0">
                  <a:pos x="21" y="5"/>
                </a:cxn>
                <a:cxn ang="0">
                  <a:pos x="26" y="3"/>
                </a:cxn>
                <a:cxn ang="0">
                  <a:pos x="30" y="5"/>
                </a:cxn>
                <a:cxn ang="0">
                  <a:pos x="36" y="4"/>
                </a:cxn>
                <a:cxn ang="0">
                  <a:pos x="44" y="2"/>
                </a:cxn>
                <a:cxn ang="0">
                  <a:pos x="50" y="4"/>
                </a:cxn>
                <a:cxn ang="0">
                  <a:pos x="54" y="1"/>
                </a:cxn>
                <a:cxn ang="0">
                  <a:pos x="60" y="1"/>
                </a:cxn>
                <a:cxn ang="0">
                  <a:pos x="64" y="4"/>
                </a:cxn>
                <a:cxn ang="0">
                  <a:pos x="66" y="5"/>
                </a:cxn>
              </a:cxnLst>
              <a:rect l="0" t="0" r="r" b="b"/>
              <a:pathLst>
                <a:path w="67" h="37">
                  <a:moveTo>
                    <a:pt x="66" y="6"/>
                  </a:moveTo>
                  <a:cubicBezTo>
                    <a:pt x="66" y="7"/>
                    <a:pt x="67" y="9"/>
                    <a:pt x="66" y="10"/>
                  </a:cubicBezTo>
                  <a:cubicBezTo>
                    <a:pt x="66" y="12"/>
                    <a:pt x="66" y="14"/>
                    <a:pt x="66" y="15"/>
                  </a:cubicBezTo>
                  <a:cubicBezTo>
                    <a:pt x="66" y="16"/>
                    <a:pt x="67" y="19"/>
                    <a:pt x="66" y="20"/>
                  </a:cubicBezTo>
                  <a:cubicBezTo>
                    <a:pt x="66" y="21"/>
                    <a:pt x="65" y="21"/>
                    <a:pt x="64" y="22"/>
                  </a:cubicBezTo>
                  <a:cubicBezTo>
                    <a:pt x="62" y="23"/>
                    <a:pt x="58" y="25"/>
                    <a:pt x="55" y="26"/>
                  </a:cubicBezTo>
                  <a:cubicBezTo>
                    <a:pt x="54" y="26"/>
                    <a:pt x="52" y="27"/>
                    <a:pt x="51" y="28"/>
                  </a:cubicBezTo>
                  <a:cubicBezTo>
                    <a:pt x="50" y="28"/>
                    <a:pt x="48" y="28"/>
                    <a:pt x="47" y="28"/>
                  </a:cubicBezTo>
                  <a:cubicBezTo>
                    <a:pt x="47" y="28"/>
                    <a:pt x="45" y="28"/>
                    <a:pt x="44" y="29"/>
                  </a:cubicBezTo>
                  <a:cubicBezTo>
                    <a:pt x="44" y="30"/>
                    <a:pt x="45" y="31"/>
                    <a:pt x="44" y="32"/>
                  </a:cubicBezTo>
                  <a:cubicBezTo>
                    <a:pt x="44" y="32"/>
                    <a:pt x="44" y="33"/>
                    <a:pt x="44" y="34"/>
                  </a:cubicBezTo>
                  <a:cubicBezTo>
                    <a:pt x="44" y="34"/>
                    <a:pt x="42" y="34"/>
                    <a:pt x="41" y="34"/>
                  </a:cubicBezTo>
                  <a:cubicBezTo>
                    <a:pt x="40" y="35"/>
                    <a:pt x="38" y="35"/>
                    <a:pt x="37" y="36"/>
                  </a:cubicBezTo>
                  <a:cubicBezTo>
                    <a:pt x="36" y="36"/>
                    <a:pt x="35" y="37"/>
                    <a:pt x="34" y="37"/>
                  </a:cubicBezTo>
                  <a:cubicBezTo>
                    <a:pt x="34" y="37"/>
                    <a:pt x="33" y="36"/>
                    <a:pt x="33" y="36"/>
                  </a:cubicBezTo>
                  <a:cubicBezTo>
                    <a:pt x="32" y="35"/>
                    <a:pt x="32" y="34"/>
                    <a:pt x="32" y="34"/>
                  </a:cubicBezTo>
                  <a:cubicBezTo>
                    <a:pt x="31" y="34"/>
                    <a:pt x="30" y="34"/>
                    <a:pt x="29" y="35"/>
                  </a:cubicBezTo>
                  <a:cubicBezTo>
                    <a:pt x="29" y="35"/>
                    <a:pt x="29" y="36"/>
                    <a:pt x="28" y="36"/>
                  </a:cubicBezTo>
                  <a:cubicBezTo>
                    <a:pt x="28" y="36"/>
                    <a:pt x="26" y="36"/>
                    <a:pt x="26" y="36"/>
                  </a:cubicBezTo>
                  <a:cubicBezTo>
                    <a:pt x="26" y="35"/>
                    <a:pt x="26" y="34"/>
                    <a:pt x="26" y="34"/>
                  </a:cubicBezTo>
                  <a:cubicBezTo>
                    <a:pt x="26" y="34"/>
                    <a:pt x="25" y="33"/>
                    <a:pt x="25" y="33"/>
                  </a:cubicBezTo>
                  <a:cubicBezTo>
                    <a:pt x="25" y="32"/>
                    <a:pt x="24" y="33"/>
                    <a:pt x="23" y="34"/>
                  </a:cubicBezTo>
                  <a:cubicBezTo>
                    <a:pt x="23" y="34"/>
                    <a:pt x="21" y="34"/>
                    <a:pt x="21" y="34"/>
                  </a:cubicBezTo>
                  <a:cubicBezTo>
                    <a:pt x="20" y="33"/>
                    <a:pt x="18" y="32"/>
                    <a:pt x="18" y="31"/>
                  </a:cubicBezTo>
                  <a:cubicBezTo>
                    <a:pt x="17" y="30"/>
                    <a:pt x="16" y="29"/>
                    <a:pt x="16" y="28"/>
                  </a:cubicBezTo>
                  <a:cubicBezTo>
                    <a:pt x="16" y="28"/>
                    <a:pt x="15" y="27"/>
                    <a:pt x="14" y="26"/>
                  </a:cubicBezTo>
                  <a:cubicBezTo>
                    <a:pt x="14" y="26"/>
                    <a:pt x="12" y="26"/>
                    <a:pt x="12" y="26"/>
                  </a:cubicBezTo>
                  <a:cubicBezTo>
                    <a:pt x="11" y="26"/>
                    <a:pt x="11" y="28"/>
                    <a:pt x="10" y="28"/>
                  </a:cubicBezTo>
                  <a:cubicBezTo>
                    <a:pt x="10" y="28"/>
                    <a:pt x="10" y="28"/>
                    <a:pt x="9" y="27"/>
                  </a:cubicBezTo>
                  <a:cubicBezTo>
                    <a:pt x="9" y="27"/>
                    <a:pt x="8" y="26"/>
                    <a:pt x="8" y="27"/>
                  </a:cubicBezTo>
                  <a:cubicBezTo>
                    <a:pt x="8" y="27"/>
                    <a:pt x="7" y="27"/>
                    <a:pt x="7" y="27"/>
                  </a:cubicBezTo>
                  <a:cubicBezTo>
                    <a:pt x="6" y="28"/>
                    <a:pt x="5" y="28"/>
                    <a:pt x="5" y="28"/>
                  </a:cubicBezTo>
                  <a:cubicBezTo>
                    <a:pt x="4" y="28"/>
                    <a:pt x="3" y="27"/>
                    <a:pt x="3" y="27"/>
                  </a:cubicBezTo>
                  <a:cubicBezTo>
                    <a:pt x="3" y="26"/>
                    <a:pt x="3" y="24"/>
                    <a:pt x="2" y="24"/>
                  </a:cubicBezTo>
                  <a:cubicBezTo>
                    <a:pt x="2" y="23"/>
                    <a:pt x="2" y="23"/>
                    <a:pt x="2" y="23"/>
                  </a:cubicBezTo>
                  <a:cubicBezTo>
                    <a:pt x="1" y="22"/>
                    <a:pt x="2" y="21"/>
                    <a:pt x="2" y="21"/>
                  </a:cubicBezTo>
                  <a:cubicBezTo>
                    <a:pt x="2" y="21"/>
                    <a:pt x="3" y="20"/>
                    <a:pt x="3" y="19"/>
                  </a:cubicBezTo>
                  <a:cubicBezTo>
                    <a:pt x="3" y="19"/>
                    <a:pt x="3" y="18"/>
                    <a:pt x="3" y="17"/>
                  </a:cubicBezTo>
                  <a:cubicBezTo>
                    <a:pt x="3" y="17"/>
                    <a:pt x="3" y="15"/>
                    <a:pt x="3" y="15"/>
                  </a:cubicBezTo>
                  <a:cubicBezTo>
                    <a:pt x="3" y="14"/>
                    <a:pt x="3" y="14"/>
                    <a:pt x="2" y="13"/>
                  </a:cubicBezTo>
                  <a:cubicBezTo>
                    <a:pt x="2" y="13"/>
                    <a:pt x="1" y="12"/>
                    <a:pt x="1" y="12"/>
                  </a:cubicBezTo>
                  <a:cubicBezTo>
                    <a:pt x="0" y="12"/>
                    <a:pt x="0" y="11"/>
                    <a:pt x="1" y="11"/>
                  </a:cubicBezTo>
                  <a:cubicBezTo>
                    <a:pt x="1" y="11"/>
                    <a:pt x="1" y="11"/>
                    <a:pt x="1" y="11"/>
                  </a:cubicBezTo>
                  <a:cubicBezTo>
                    <a:pt x="1" y="10"/>
                    <a:pt x="2" y="10"/>
                    <a:pt x="3" y="9"/>
                  </a:cubicBezTo>
                  <a:cubicBezTo>
                    <a:pt x="3" y="9"/>
                    <a:pt x="5" y="9"/>
                    <a:pt x="6" y="8"/>
                  </a:cubicBezTo>
                  <a:cubicBezTo>
                    <a:pt x="6" y="8"/>
                    <a:pt x="7" y="9"/>
                    <a:pt x="8" y="9"/>
                  </a:cubicBezTo>
                  <a:cubicBezTo>
                    <a:pt x="9" y="9"/>
                    <a:pt x="10" y="9"/>
                    <a:pt x="11" y="9"/>
                  </a:cubicBezTo>
                  <a:cubicBezTo>
                    <a:pt x="12" y="9"/>
                    <a:pt x="14" y="9"/>
                    <a:pt x="16" y="8"/>
                  </a:cubicBezTo>
                  <a:cubicBezTo>
                    <a:pt x="16" y="8"/>
                    <a:pt x="18" y="7"/>
                    <a:pt x="18" y="7"/>
                  </a:cubicBezTo>
                  <a:cubicBezTo>
                    <a:pt x="19" y="7"/>
                    <a:pt x="20" y="6"/>
                    <a:pt x="21" y="5"/>
                  </a:cubicBezTo>
                  <a:cubicBezTo>
                    <a:pt x="22" y="5"/>
                    <a:pt x="23" y="3"/>
                    <a:pt x="23" y="3"/>
                  </a:cubicBezTo>
                  <a:cubicBezTo>
                    <a:pt x="24" y="3"/>
                    <a:pt x="26" y="3"/>
                    <a:pt x="26" y="3"/>
                  </a:cubicBezTo>
                  <a:cubicBezTo>
                    <a:pt x="27" y="3"/>
                    <a:pt x="27" y="4"/>
                    <a:pt x="28" y="4"/>
                  </a:cubicBezTo>
                  <a:cubicBezTo>
                    <a:pt x="28" y="4"/>
                    <a:pt x="29" y="5"/>
                    <a:pt x="30" y="5"/>
                  </a:cubicBezTo>
                  <a:cubicBezTo>
                    <a:pt x="30" y="5"/>
                    <a:pt x="32" y="5"/>
                    <a:pt x="33" y="5"/>
                  </a:cubicBezTo>
                  <a:cubicBezTo>
                    <a:pt x="34" y="5"/>
                    <a:pt x="36" y="4"/>
                    <a:pt x="36" y="4"/>
                  </a:cubicBezTo>
                  <a:cubicBezTo>
                    <a:pt x="38" y="3"/>
                    <a:pt x="40" y="2"/>
                    <a:pt x="41" y="2"/>
                  </a:cubicBezTo>
                  <a:cubicBezTo>
                    <a:pt x="42" y="1"/>
                    <a:pt x="43" y="2"/>
                    <a:pt x="44" y="2"/>
                  </a:cubicBezTo>
                  <a:cubicBezTo>
                    <a:pt x="45" y="3"/>
                    <a:pt x="46" y="2"/>
                    <a:pt x="47" y="3"/>
                  </a:cubicBezTo>
                  <a:cubicBezTo>
                    <a:pt x="48" y="3"/>
                    <a:pt x="49" y="4"/>
                    <a:pt x="50" y="4"/>
                  </a:cubicBezTo>
                  <a:cubicBezTo>
                    <a:pt x="50" y="4"/>
                    <a:pt x="51" y="4"/>
                    <a:pt x="52" y="3"/>
                  </a:cubicBezTo>
                  <a:cubicBezTo>
                    <a:pt x="53" y="3"/>
                    <a:pt x="54" y="1"/>
                    <a:pt x="54" y="1"/>
                  </a:cubicBezTo>
                  <a:cubicBezTo>
                    <a:pt x="55" y="1"/>
                    <a:pt x="57" y="0"/>
                    <a:pt x="57" y="0"/>
                  </a:cubicBezTo>
                  <a:cubicBezTo>
                    <a:pt x="58" y="0"/>
                    <a:pt x="59" y="1"/>
                    <a:pt x="60" y="1"/>
                  </a:cubicBezTo>
                  <a:cubicBezTo>
                    <a:pt x="60" y="1"/>
                    <a:pt x="61" y="3"/>
                    <a:pt x="62" y="3"/>
                  </a:cubicBezTo>
                  <a:cubicBezTo>
                    <a:pt x="63" y="3"/>
                    <a:pt x="64" y="4"/>
                    <a:pt x="64" y="4"/>
                  </a:cubicBezTo>
                  <a:cubicBezTo>
                    <a:pt x="65" y="4"/>
                    <a:pt x="66" y="4"/>
                    <a:pt x="66" y="4"/>
                  </a:cubicBezTo>
                  <a:cubicBezTo>
                    <a:pt x="66" y="4"/>
                    <a:pt x="66" y="5"/>
                    <a:pt x="66" y="5"/>
                  </a:cubicBezTo>
                  <a:cubicBezTo>
                    <a:pt x="66" y="5"/>
                    <a:pt x="66" y="6"/>
                    <a:pt x="66"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0">
              <a:extLst>
                <a:ext uri="{FF2B5EF4-FFF2-40B4-BE49-F238E27FC236}">
                  <a16:creationId xmlns:a16="http://schemas.microsoft.com/office/drawing/2014/main" id="{890DB5AA-A27D-4C86-A284-6AD776DB042C}"/>
                </a:ext>
              </a:extLst>
            </p:cNvPr>
            <p:cNvSpPr>
              <a:spLocks/>
            </p:cNvSpPr>
            <p:nvPr/>
          </p:nvSpPr>
          <p:spPr bwMode="auto">
            <a:xfrm>
              <a:off x="7796152" y="5193199"/>
              <a:ext cx="401749" cy="334374"/>
            </a:xfrm>
            <a:custGeom>
              <a:avLst/>
              <a:gdLst/>
              <a:ahLst/>
              <a:cxnLst>
                <a:cxn ang="0">
                  <a:pos x="48" y="32"/>
                </a:cxn>
                <a:cxn ang="0">
                  <a:pos x="50" y="29"/>
                </a:cxn>
                <a:cxn ang="0">
                  <a:pos x="55" y="28"/>
                </a:cxn>
                <a:cxn ang="0">
                  <a:pos x="58" y="25"/>
                </a:cxn>
                <a:cxn ang="0">
                  <a:pos x="62" y="20"/>
                </a:cxn>
                <a:cxn ang="0">
                  <a:pos x="66" y="25"/>
                </a:cxn>
                <a:cxn ang="0">
                  <a:pos x="70" y="20"/>
                </a:cxn>
                <a:cxn ang="0">
                  <a:pos x="73" y="12"/>
                </a:cxn>
                <a:cxn ang="0">
                  <a:pos x="78" y="6"/>
                </a:cxn>
                <a:cxn ang="0">
                  <a:pos x="82" y="0"/>
                </a:cxn>
                <a:cxn ang="0">
                  <a:pos x="84" y="7"/>
                </a:cxn>
                <a:cxn ang="0">
                  <a:pos x="86" y="14"/>
                </a:cxn>
                <a:cxn ang="0">
                  <a:pos x="95" y="10"/>
                </a:cxn>
                <a:cxn ang="0">
                  <a:pos x="97" y="2"/>
                </a:cxn>
                <a:cxn ang="0">
                  <a:pos x="105" y="6"/>
                </a:cxn>
                <a:cxn ang="0">
                  <a:pos x="112" y="9"/>
                </a:cxn>
                <a:cxn ang="0">
                  <a:pos x="115" y="16"/>
                </a:cxn>
                <a:cxn ang="0">
                  <a:pos x="119" y="24"/>
                </a:cxn>
                <a:cxn ang="0">
                  <a:pos x="124" y="39"/>
                </a:cxn>
                <a:cxn ang="0">
                  <a:pos x="130" y="41"/>
                </a:cxn>
                <a:cxn ang="0">
                  <a:pos x="132" y="46"/>
                </a:cxn>
                <a:cxn ang="0">
                  <a:pos x="135" y="50"/>
                </a:cxn>
                <a:cxn ang="0">
                  <a:pos x="132" y="56"/>
                </a:cxn>
                <a:cxn ang="0">
                  <a:pos x="133" y="61"/>
                </a:cxn>
                <a:cxn ang="0">
                  <a:pos x="125" y="66"/>
                </a:cxn>
                <a:cxn ang="0">
                  <a:pos x="110" y="76"/>
                </a:cxn>
                <a:cxn ang="0">
                  <a:pos x="107" y="88"/>
                </a:cxn>
                <a:cxn ang="0">
                  <a:pos x="100" y="88"/>
                </a:cxn>
                <a:cxn ang="0">
                  <a:pos x="86" y="89"/>
                </a:cxn>
                <a:cxn ang="0">
                  <a:pos x="79" y="100"/>
                </a:cxn>
                <a:cxn ang="0">
                  <a:pos x="72" y="98"/>
                </a:cxn>
                <a:cxn ang="0">
                  <a:pos x="68" y="105"/>
                </a:cxn>
                <a:cxn ang="0">
                  <a:pos x="54" y="107"/>
                </a:cxn>
                <a:cxn ang="0">
                  <a:pos x="46" y="107"/>
                </a:cxn>
                <a:cxn ang="0">
                  <a:pos x="38" y="109"/>
                </a:cxn>
                <a:cxn ang="0">
                  <a:pos x="33" y="106"/>
                </a:cxn>
                <a:cxn ang="0">
                  <a:pos x="35" y="98"/>
                </a:cxn>
                <a:cxn ang="0">
                  <a:pos x="33" y="96"/>
                </a:cxn>
                <a:cxn ang="0">
                  <a:pos x="27" y="89"/>
                </a:cxn>
                <a:cxn ang="0">
                  <a:pos x="29" y="82"/>
                </a:cxn>
                <a:cxn ang="0">
                  <a:pos x="22" y="81"/>
                </a:cxn>
                <a:cxn ang="0">
                  <a:pos x="13" y="78"/>
                </a:cxn>
                <a:cxn ang="0">
                  <a:pos x="6" y="68"/>
                </a:cxn>
                <a:cxn ang="0">
                  <a:pos x="0" y="60"/>
                </a:cxn>
                <a:cxn ang="0">
                  <a:pos x="7" y="57"/>
                </a:cxn>
                <a:cxn ang="0">
                  <a:pos x="11" y="62"/>
                </a:cxn>
                <a:cxn ang="0">
                  <a:pos x="15" y="62"/>
                </a:cxn>
                <a:cxn ang="0">
                  <a:pos x="21" y="66"/>
                </a:cxn>
                <a:cxn ang="0">
                  <a:pos x="27" y="61"/>
                </a:cxn>
                <a:cxn ang="0">
                  <a:pos x="31" y="66"/>
                </a:cxn>
                <a:cxn ang="0">
                  <a:pos x="34" y="60"/>
                </a:cxn>
                <a:cxn ang="0">
                  <a:pos x="42" y="56"/>
                </a:cxn>
                <a:cxn ang="0">
                  <a:pos x="51" y="59"/>
                </a:cxn>
                <a:cxn ang="0">
                  <a:pos x="57" y="53"/>
                </a:cxn>
                <a:cxn ang="0">
                  <a:pos x="56" y="46"/>
                </a:cxn>
              </a:cxnLst>
              <a:rect l="0" t="0" r="r" b="b"/>
              <a:pathLst>
                <a:path w="136" h="113">
                  <a:moveTo>
                    <a:pt x="52" y="38"/>
                  </a:moveTo>
                  <a:cubicBezTo>
                    <a:pt x="52" y="38"/>
                    <a:pt x="51" y="37"/>
                    <a:pt x="51" y="37"/>
                  </a:cubicBezTo>
                  <a:cubicBezTo>
                    <a:pt x="50" y="36"/>
                    <a:pt x="49" y="36"/>
                    <a:pt x="48" y="35"/>
                  </a:cubicBezTo>
                  <a:cubicBezTo>
                    <a:pt x="48" y="35"/>
                    <a:pt x="48" y="33"/>
                    <a:pt x="48" y="32"/>
                  </a:cubicBezTo>
                  <a:cubicBezTo>
                    <a:pt x="47" y="32"/>
                    <a:pt x="47" y="31"/>
                    <a:pt x="47" y="30"/>
                  </a:cubicBezTo>
                  <a:cubicBezTo>
                    <a:pt x="47" y="30"/>
                    <a:pt x="47" y="29"/>
                    <a:pt x="48" y="28"/>
                  </a:cubicBezTo>
                  <a:cubicBezTo>
                    <a:pt x="48" y="28"/>
                    <a:pt x="49" y="27"/>
                    <a:pt x="50" y="27"/>
                  </a:cubicBezTo>
                  <a:cubicBezTo>
                    <a:pt x="50" y="28"/>
                    <a:pt x="50" y="28"/>
                    <a:pt x="50" y="29"/>
                  </a:cubicBezTo>
                  <a:cubicBezTo>
                    <a:pt x="50" y="29"/>
                    <a:pt x="50" y="31"/>
                    <a:pt x="51" y="31"/>
                  </a:cubicBezTo>
                  <a:cubicBezTo>
                    <a:pt x="51" y="31"/>
                    <a:pt x="52" y="31"/>
                    <a:pt x="52" y="31"/>
                  </a:cubicBezTo>
                  <a:cubicBezTo>
                    <a:pt x="53" y="30"/>
                    <a:pt x="53" y="29"/>
                    <a:pt x="53" y="29"/>
                  </a:cubicBezTo>
                  <a:cubicBezTo>
                    <a:pt x="54" y="29"/>
                    <a:pt x="55" y="29"/>
                    <a:pt x="55" y="28"/>
                  </a:cubicBezTo>
                  <a:cubicBezTo>
                    <a:pt x="55" y="28"/>
                    <a:pt x="54" y="27"/>
                    <a:pt x="54" y="27"/>
                  </a:cubicBezTo>
                  <a:cubicBezTo>
                    <a:pt x="53" y="26"/>
                    <a:pt x="53" y="26"/>
                    <a:pt x="53" y="25"/>
                  </a:cubicBezTo>
                  <a:cubicBezTo>
                    <a:pt x="53" y="25"/>
                    <a:pt x="54" y="25"/>
                    <a:pt x="55" y="25"/>
                  </a:cubicBezTo>
                  <a:cubicBezTo>
                    <a:pt x="56" y="25"/>
                    <a:pt x="57" y="25"/>
                    <a:pt x="58" y="25"/>
                  </a:cubicBezTo>
                  <a:cubicBezTo>
                    <a:pt x="59" y="25"/>
                    <a:pt x="60" y="25"/>
                    <a:pt x="61" y="24"/>
                  </a:cubicBezTo>
                  <a:cubicBezTo>
                    <a:pt x="61" y="24"/>
                    <a:pt x="62" y="23"/>
                    <a:pt x="62" y="23"/>
                  </a:cubicBezTo>
                  <a:cubicBezTo>
                    <a:pt x="62" y="22"/>
                    <a:pt x="62" y="22"/>
                    <a:pt x="62" y="21"/>
                  </a:cubicBezTo>
                  <a:cubicBezTo>
                    <a:pt x="62" y="21"/>
                    <a:pt x="62" y="20"/>
                    <a:pt x="62" y="20"/>
                  </a:cubicBezTo>
                  <a:cubicBezTo>
                    <a:pt x="63" y="20"/>
                    <a:pt x="63" y="20"/>
                    <a:pt x="64" y="21"/>
                  </a:cubicBezTo>
                  <a:cubicBezTo>
                    <a:pt x="64" y="21"/>
                    <a:pt x="64" y="22"/>
                    <a:pt x="64" y="22"/>
                  </a:cubicBezTo>
                  <a:cubicBezTo>
                    <a:pt x="64" y="23"/>
                    <a:pt x="64" y="24"/>
                    <a:pt x="64" y="25"/>
                  </a:cubicBezTo>
                  <a:cubicBezTo>
                    <a:pt x="64" y="25"/>
                    <a:pt x="65" y="25"/>
                    <a:pt x="66" y="25"/>
                  </a:cubicBezTo>
                  <a:cubicBezTo>
                    <a:pt x="66" y="25"/>
                    <a:pt x="67" y="25"/>
                    <a:pt x="67" y="24"/>
                  </a:cubicBezTo>
                  <a:cubicBezTo>
                    <a:pt x="67" y="24"/>
                    <a:pt x="67" y="22"/>
                    <a:pt x="67" y="22"/>
                  </a:cubicBezTo>
                  <a:cubicBezTo>
                    <a:pt x="67" y="21"/>
                    <a:pt x="68" y="21"/>
                    <a:pt x="68" y="20"/>
                  </a:cubicBezTo>
                  <a:cubicBezTo>
                    <a:pt x="69" y="20"/>
                    <a:pt x="69" y="20"/>
                    <a:pt x="70" y="20"/>
                  </a:cubicBezTo>
                  <a:cubicBezTo>
                    <a:pt x="71" y="20"/>
                    <a:pt x="73" y="19"/>
                    <a:pt x="73" y="19"/>
                  </a:cubicBezTo>
                  <a:cubicBezTo>
                    <a:pt x="73" y="18"/>
                    <a:pt x="74" y="17"/>
                    <a:pt x="75" y="17"/>
                  </a:cubicBezTo>
                  <a:cubicBezTo>
                    <a:pt x="75" y="16"/>
                    <a:pt x="74" y="15"/>
                    <a:pt x="74" y="14"/>
                  </a:cubicBezTo>
                  <a:cubicBezTo>
                    <a:pt x="74" y="14"/>
                    <a:pt x="73" y="13"/>
                    <a:pt x="73" y="12"/>
                  </a:cubicBezTo>
                  <a:cubicBezTo>
                    <a:pt x="73" y="11"/>
                    <a:pt x="73" y="10"/>
                    <a:pt x="73" y="9"/>
                  </a:cubicBezTo>
                  <a:cubicBezTo>
                    <a:pt x="73" y="9"/>
                    <a:pt x="74" y="8"/>
                    <a:pt x="75" y="8"/>
                  </a:cubicBezTo>
                  <a:cubicBezTo>
                    <a:pt x="75" y="7"/>
                    <a:pt x="76" y="7"/>
                    <a:pt x="76" y="7"/>
                  </a:cubicBezTo>
                  <a:cubicBezTo>
                    <a:pt x="77" y="6"/>
                    <a:pt x="78" y="7"/>
                    <a:pt x="78" y="6"/>
                  </a:cubicBezTo>
                  <a:cubicBezTo>
                    <a:pt x="79" y="6"/>
                    <a:pt x="80" y="5"/>
                    <a:pt x="80" y="5"/>
                  </a:cubicBezTo>
                  <a:cubicBezTo>
                    <a:pt x="80" y="4"/>
                    <a:pt x="80" y="2"/>
                    <a:pt x="80" y="2"/>
                  </a:cubicBezTo>
                  <a:cubicBezTo>
                    <a:pt x="80" y="1"/>
                    <a:pt x="81" y="1"/>
                    <a:pt x="81" y="0"/>
                  </a:cubicBezTo>
                  <a:cubicBezTo>
                    <a:pt x="81" y="0"/>
                    <a:pt x="82" y="0"/>
                    <a:pt x="82" y="0"/>
                  </a:cubicBezTo>
                  <a:cubicBezTo>
                    <a:pt x="82" y="1"/>
                    <a:pt x="82" y="1"/>
                    <a:pt x="82" y="2"/>
                  </a:cubicBezTo>
                  <a:cubicBezTo>
                    <a:pt x="82" y="2"/>
                    <a:pt x="82" y="4"/>
                    <a:pt x="82" y="4"/>
                  </a:cubicBezTo>
                  <a:cubicBezTo>
                    <a:pt x="82" y="5"/>
                    <a:pt x="83" y="6"/>
                    <a:pt x="83" y="6"/>
                  </a:cubicBezTo>
                  <a:cubicBezTo>
                    <a:pt x="83" y="6"/>
                    <a:pt x="84" y="6"/>
                    <a:pt x="84" y="7"/>
                  </a:cubicBezTo>
                  <a:cubicBezTo>
                    <a:pt x="85" y="7"/>
                    <a:pt x="85" y="8"/>
                    <a:pt x="85" y="9"/>
                  </a:cubicBezTo>
                  <a:cubicBezTo>
                    <a:pt x="85" y="9"/>
                    <a:pt x="84" y="10"/>
                    <a:pt x="84" y="10"/>
                  </a:cubicBezTo>
                  <a:cubicBezTo>
                    <a:pt x="84" y="11"/>
                    <a:pt x="85" y="12"/>
                    <a:pt x="85" y="13"/>
                  </a:cubicBezTo>
                  <a:cubicBezTo>
                    <a:pt x="85" y="13"/>
                    <a:pt x="86" y="14"/>
                    <a:pt x="86" y="14"/>
                  </a:cubicBezTo>
                  <a:cubicBezTo>
                    <a:pt x="87" y="14"/>
                    <a:pt x="88" y="13"/>
                    <a:pt x="89" y="13"/>
                  </a:cubicBezTo>
                  <a:cubicBezTo>
                    <a:pt x="89" y="13"/>
                    <a:pt x="90" y="12"/>
                    <a:pt x="91" y="12"/>
                  </a:cubicBezTo>
                  <a:cubicBezTo>
                    <a:pt x="91" y="11"/>
                    <a:pt x="92" y="11"/>
                    <a:pt x="93" y="11"/>
                  </a:cubicBezTo>
                  <a:cubicBezTo>
                    <a:pt x="93" y="10"/>
                    <a:pt x="95" y="10"/>
                    <a:pt x="95" y="10"/>
                  </a:cubicBezTo>
                  <a:cubicBezTo>
                    <a:pt x="96" y="9"/>
                    <a:pt x="96" y="9"/>
                    <a:pt x="96" y="8"/>
                  </a:cubicBezTo>
                  <a:cubicBezTo>
                    <a:pt x="97" y="8"/>
                    <a:pt x="98" y="7"/>
                    <a:pt x="98" y="7"/>
                  </a:cubicBezTo>
                  <a:cubicBezTo>
                    <a:pt x="98" y="6"/>
                    <a:pt x="96" y="5"/>
                    <a:pt x="96" y="4"/>
                  </a:cubicBezTo>
                  <a:cubicBezTo>
                    <a:pt x="96" y="4"/>
                    <a:pt x="96" y="3"/>
                    <a:pt x="97" y="2"/>
                  </a:cubicBezTo>
                  <a:cubicBezTo>
                    <a:pt x="97" y="2"/>
                    <a:pt x="99" y="2"/>
                    <a:pt x="99" y="2"/>
                  </a:cubicBezTo>
                  <a:cubicBezTo>
                    <a:pt x="100" y="2"/>
                    <a:pt x="102" y="2"/>
                    <a:pt x="103" y="2"/>
                  </a:cubicBezTo>
                  <a:cubicBezTo>
                    <a:pt x="103" y="2"/>
                    <a:pt x="103" y="3"/>
                    <a:pt x="104" y="4"/>
                  </a:cubicBezTo>
                  <a:cubicBezTo>
                    <a:pt x="104" y="4"/>
                    <a:pt x="104" y="6"/>
                    <a:pt x="105" y="6"/>
                  </a:cubicBezTo>
                  <a:cubicBezTo>
                    <a:pt x="105" y="6"/>
                    <a:pt x="106" y="6"/>
                    <a:pt x="107" y="7"/>
                  </a:cubicBezTo>
                  <a:cubicBezTo>
                    <a:pt x="107" y="7"/>
                    <a:pt x="108" y="6"/>
                    <a:pt x="109" y="7"/>
                  </a:cubicBezTo>
                  <a:cubicBezTo>
                    <a:pt x="109" y="7"/>
                    <a:pt x="110" y="8"/>
                    <a:pt x="110" y="8"/>
                  </a:cubicBezTo>
                  <a:cubicBezTo>
                    <a:pt x="110" y="9"/>
                    <a:pt x="111" y="9"/>
                    <a:pt x="112" y="9"/>
                  </a:cubicBezTo>
                  <a:cubicBezTo>
                    <a:pt x="112" y="10"/>
                    <a:pt x="113" y="11"/>
                    <a:pt x="113" y="12"/>
                  </a:cubicBezTo>
                  <a:cubicBezTo>
                    <a:pt x="113" y="12"/>
                    <a:pt x="113" y="13"/>
                    <a:pt x="114" y="13"/>
                  </a:cubicBezTo>
                  <a:cubicBezTo>
                    <a:pt x="114" y="13"/>
                    <a:pt x="114" y="13"/>
                    <a:pt x="114" y="13"/>
                  </a:cubicBezTo>
                  <a:cubicBezTo>
                    <a:pt x="114" y="14"/>
                    <a:pt x="115" y="16"/>
                    <a:pt x="115" y="16"/>
                  </a:cubicBezTo>
                  <a:cubicBezTo>
                    <a:pt x="115" y="17"/>
                    <a:pt x="115" y="19"/>
                    <a:pt x="115" y="19"/>
                  </a:cubicBezTo>
                  <a:cubicBezTo>
                    <a:pt x="115" y="20"/>
                    <a:pt x="116" y="21"/>
                    <a:pt x="116" y="21"/>
                  </a:cubicBezTo>
                  <a:cubicBezTo>
                    <a:pt x="116" y="21"/>
                    <a:pt x="116" y="22"/>
                    <a:pt x="117" y="23"/>
                  </a:cubicBezTo>
                  <a:cubicBezTo>
                    <a:pt x="117" y="23"/>
                    <a:pt x="118" y="24"/>
                    <a:pt x="119" y="24"/>
                  </a:cubicBezTo>
                  <a:cubicBezTo>
                    <a:pt x="119" y="24"/>
                    <a:pt x="121" y="25"/>
                    <a:pt x="121" y="25"/>
                  </a:cubicBezTo>
                  <a:cubicBezTo>
                    <a:pt x="121" y="26"/>
                    <a:pt x="121" y="27"/>
                    <a:pt x="121" y="27"/>
                  </a:cubicBezTo>
                  <a:cubicBezTo>
                    <a:pt x="122" y="29"/>
                    <a:pt x="123" y="33"/>
                    <a:pt x="123" y="34"/>
                  </a:cubicBezTo>
                  <a:cubicBezTo>
                    <a:pt x="123" y="36"/>
                    <a:pt x="124" y="38"/>
                    <a:pt x="124" y="39"/>
                  </a:cubicBezTo>
                  <a:cubicBezTo>
                    <a:pt x="124" y="40"/>
                    <a:pt x="125" y="42"/>
                    <a:pt x="125" y="42"/>
                  </a:cubicBezTo>
                  <a:cubicBezTo>
                    <a:pt x="125" y="42"/>
                    <a:pt x="126" y="42"/>
                    <a:pt x="126" y="42"/>
                  </a:cubicBezTo>
                  <a:cubicBezTo>
                    <a:pt x="127" y="42"/>
                    <a:pt x="128" y="42"/>
                    <a:pt x="129" y="41"/>
                  </a:cubicBezTo>
                  <a:cubicBezTo>
                    <a:pt x="129" y="41"/>
                    <a:pt x="130" y="41"/>
                    <a:pt x="130" y="41"/>
                  </a:cubicBezTo>
                  <a:cubicBezTo>
                    <a:pt x="130" y="41"/>
                    <a:pt x="132" y="41"/>
                    <a:pt x="132" y="41"/>
                  </a:cubicBezTo>
                  <a:cubicBezTo>
                    <a:pt x="132" y="42"/>
                    <a:pt x="132" y="43"/>
                    <a:pt x="132" y="43"/>
                  </a:cubicBezTo>
                  <a:cubicBezTo>
                    <a:pt x="132" y="43"/>
                    <a:pt x="132" y="44"/>
                    <a:pt x="132" y="44"/>
                  </a:cubicBezTo>
                  <a:cubicBezTo>
                    <a:pt x="132" y="45"/>
                    <a:pt x="132" y="45"/>
                    <a:pt x="132" y="46"/>
                  </a:cubicBezTo>
                  <a:cubicBezTo>
                    <a:pt x="132" y="46"/>
                    <a:pt x="133" y="47"/>
                    <a:pt x="133" y="47"/>
                  </a:cubicBezTo>
                  <a:cubicBezTo>
                    <a:pt x="134" y="48"/>
                    <a:pt x="136" y="48"/>
                    <a:pt x="136" y="48"/>
                  </a:cubicBezTo>
                  <a:cubicBezTo>
                    <a:pt x="136" y="48"/>
                    <a:pt x="136" y="49"/>
                    <a:pt x="136" y="50"/>
                  </a:cubicBezTo>
                  <a:cubicBezTo>
                    <a:pt x="136" y="50"/>
                    <a:pt x="135" y="50"/>
                    <a:pt x="135" y="50"/>
                  </a:cubicBezTo>
                  <a:cubicBezTo>
                    <a:pt x="135" y="50"/>
                    <a:pt x="134" y="50"/>
                    <a:pt x="134" y="50"/>
                  </a:cubicBezTo>
                  <a:cubicBezTo>
                    <a:pt x="133" y="50"/>
                    <a:pt x="132" y="50"/>
                    <a:pt x="132" y="51"/>
                  </a:cubicBezTo>
                  <a:cubicBezTo>
                    <a:pt x="132" y="51"/>
                    <a:pt x="132" y="52"/>
                    <a:pt x="132" y="53"/>
                  </a:cubicBezTo>
                  <a:cubicBezTo>
                    <a:pt x="132" y="54"/>
                    <a:pt x="132" y="55"/>
                    <a:pt x="132" y="56"/>
                  </a:cubicBezTo>
                  <a:cubicBezTo>
                    <a:pt x="132" y="56"/>
                    <a:pt x="132" y="57"/>
                    <a:pt x="133" y="57"/>
                  </a:cubicBezTo>
                  <a:cubicBezTo>
                    <a:pt x="133" y="57"/>
                    <a:pt x="134" y="57"/>
                    <a:pt x="135" y="58"/>
                  </a:cubicBezTo>
                  <a:cubicBezTo>
                    <a:pt x="135" y="58"/>
                    <a:pt x="135" y="59"/>
                    <a:pt x="135" y="60"/>
                  </a:cubicBezTo>
                  <a:cubicBezTo>
                    <a:pt x="134" y="60"/>
                    <a:pt x="133" y="60"/>
                    <a:pt x="133" y="61"/>
                  </a:cubicBezTo>
                  <a:cubicBezTo>
                    <a:pt x="133" y="61"/>
                    <a:pt x="131" y="61"/>
                    <a:pt x="131" y="61"/>
                  </a:cubicBezTo>
                  <a:cubicBezTo>
                    <a:pt x="130" y="61"/>
                    <a:pt x="130" y="62"/>
                    <a:pt x="129" y="62"/>
                  </a:cubicBezTo>
                  <a:cubicBezTo>
                    <a:pt x="129" y="63"/>
                    <a:pt x="128" y="64"/>
                    <a:pt x="127" y="64"/>
                  </a:cubicBezTo>
                  <a:cubicBezTo>
                    <a:pt x="127" y="65"/>
                    <a:pt x="126" y="66"/>
                    <a:pt x="125" y="66"/>
                  </a:cubicBezTo>
                  <a:cubicBezTo>
                    <a:pt x="124" y="67"/>
                    <a:pt x="122" y="67"/>
                    <a:pt x="120" y="68"/>
                  </a:cubicBezTo>
                  <a:cubicBezTo>
                    <a:pt x="119" y="68"/>
                    <a:pt x="116" y="68"/>
                    <a:pt x="115" y="69"/>
                  </a:cubicBezTo>
                  <a:cubicBezTo>
                    <a:pt x="114" y="69"/>
                    <a:pt x="113" y="71"/>
                    <a:pt x="112" y="71"/>
                  </a:cubicBezTo>
                  <a:cubicBezTo>
                    <a:pt x="111" y="72"/>
                    <a:pt x="110" y="74"/>
                    <a:pt x="110" y="76"/>
                  </a:cubicBezTo>
                  <a:cubicBezTo>
                    <a:pt x="109" y="76"/>
                    <a:pt x="108" y="78"/>
                    <a:pt x="108" y="79"/>
                  </a:cubicBezTo>
                  <a:cubicBezTo>
                    <a:pt x="108" y="80"/>
                    <a:pt x="108" y="81"/>
                    <a:pt x="108" y="82"/>
                  </a:cubicBezTo>
                  <a:cubicBezTo>
                    <a:pt x="108" y="83"/>
                    <a:pt x="108" y="85"/>
                    <a:pt x="108" y="86"/>
                  </a:cubicBezTo>
                  <a:cubicBezTo>
                    <a:pt x="107" y="86"/>
                    <a:pt x="107" y="88"/>
                    <a:pt x="107" y="88"/>
                  </a:cubicBezTo>
                  <a:cubicBezTo>
                    <a:pt x="107" y="89"/>
                    <a:pt x="107" y="90"/>
                    <a:pt x="107" y="90"/>
                  </a:cubicBezTo>
                  <a:cubicBezTo>
                    <a:pt x="107" y="90"/>
                    <a:pt x="106" y="89"/>
                    <a:pt x="106" y="89"/>
                  </a:cubicBezTo>
                  <a:cubicBezTo>
                    <a:pt x="106" y="89"/>
                    <a:pt x="104" y="88"/>
                    <a:pt x="104" y="88"/>
                  </a:cubicBezTo>
                  <a:cubicBezTo>
                    <a:pt x="103" y="88"/>
                    <a:pt x="101" y="88"/>
                    <a:pt x="100" y="88"/>
                  </a:cubicBezTo>
                  <a:cubicBezTo>
                    <a:pt x="99" y="88"/>
                    <a:pt x="96" y="89"/>
                    <a:pt x="95" y="88"/>
                  </a:cubicBezTo>
                  <a:cubicBezTo>
                    <a:pt x="94" y="88"/>
                    <a:pt x="91" y="88"/>
                    <a:pt x="90" y="87"/>
                  </a:cubicBezTo>
                  <a:cubicBezTo>
                    <a:pt x="89" y="87"/>
                    <a:pt x="88" y="87"/>
                    <a:pt x="88" y="87"/>
                  </a:cubicBezTo>
                  <a:cubicBezTo>
                    <a:pt x="87" y="88"/>
                    <a:pt x="86" y="89"/>
                    <a:pt x="86" y="89"/>
                  </a:cubicBezTo>
                  <a:cubicBezTo>
                    <a:pt x="85" y="90"/>
                    <a:pt x="85" y="92"/>
                    <a:pt x="84" y="92"/>
                  </a:cubicBezTo>
                  <a:cubicBezTo>
                    <a:pt x="84" y="93"/>
                    <a:pt x="83" y="95"/>
                    <a:pt x="83" y="96"/>
                  </a:cubicBezTo>
                  <a:cubicBezTo>
                    <a:pt x="83" y="97"/>
                    <a:pt x="82" y="98"/>
                    <a:pt x="81" y="99"/>
                  </a:cubicBezTo>
                  <a:cubicBezTo>
                    <a:pt x="81" y="99"/>
                    <a:pt x="80" y="100"/>
                    <a:pt x="79" y="100"/>
                  </a:cubicBezTo>
                  <a:cubicBezTo>
                    <a:pt x="78" y="100"/>
                    <a:pt x="77" y="100"/>
                    <a:pt x="76" y="99"/>
                  </a:cubicBezTo>
                  <a:cubicBezTo>
                    <a:pt x="76" y="99"/>
                    <a:pt x="75" y="97"/>
                    <a:pt x="75" y="97"/>
                  </a:cubicBezTo>
                  <a:cubicBezTo>
                    <a:pt x="75" y="96"/>
                    <a:pt x="74" y="96"/>
                    <a:pt x="74" y="96"/>
                  </a:cubicBezTo>
                  <a:cubicBezTo>
                    <a:pt x="73" y="96"/>
                    <a:pt x="72" y="97"/>
                    <a:pt x="72" y="98"/>
                  </a:cubicBezTo>
                  <a:cubicBezTo>
                    <a:pt x="72" y="98"/>
                    <a:pt x="71" y="100"/>
                    <a:pt x="71" y="100"/>
                  </a:cubicBezTo>
                  <a:cubicBezTo>
                    <a:pt x="71" y="101"/>
                    <a:pt x="70" y="101"/>
                    <a:pt x="70" y="102"/>
                  </a:cubicBezTo>
                  <a:cubicBezTo>
                    <a:pt x="70" y="103"/>
                    <a:pt x="71" y="104"/>
                    <a:pt x="71" y="105"/>
                  </a:cubicBezTo>
                  <a:cubicBezTo>
                    <a:pt x="70" y="106"/>
                    <a:pt x="69" y="105"/>
                    <a:pt x="68" y="105"/>
                  </a:cubicBezTo>
                  <a:cubicBezTo>
                    <a:pt x="67" y="105"/>
                    <a:pt x="64" y="105"/>
                    <a:pt x="62" y="105"/>
                  </a:cubicBezTo>
                  <a:cubicBezTo>
                    <a:pt x="62" y="106"/>
                    <a:pt x="60" y="106"/>
                    <a:pt x="60" y="106"/>
                  </a:cubicBezTo>
                  <a:cubicBezTo>
                    <a:pt x="59" y="106"/>
                    <a:pt x="58" y="107"/>
                    <a:pt x="57" y="107"/>
                  </a:cubicBezTo>
                  <a:cubicBezTo>
                    <a:pt x="56" y="108"/>
                    <a:pt x="55" y="107"/>
                    <a:pt x="54" y="107"/>
                  </a:cubicBezTo>
                  <a:cubicBezTo>
                    <a:pt x="53" y="107"/>
                    <a:pt x="52" y="106"/>
                    <a:pt x="52" y="106"/>
                  </a:cubicBezTo>
                  <a:cubicBezTo>
                    <a:pt x="51" y="106"/>
                    <a:pt x="51" y="105"/>
                    <a:pt x="50" y="105"/>
                  </a:cubicBezTo>
                  <a:cubicBezTo>
                    <a:pt x="50" y="105"/>
                    <a:pt x="49" y="105"/>
                    <a:pt x="48" y="105"/>
                  </a:cubicBezTo>
                  <a:cubicBezTo>
                    <a:pt x="48" y="105"/>
                    <a:pt x="47" y="106"/>
                    <a:pt x="46" y="107"/>
                  </a:cubicBezTo>
                  <a:cubicBezTo>
                    <a:pt x="46" y="107"/>
                    <a:pt x="45" y="108"/>
                    <a:pt x="45" y="108"/>
                  </a:cubicBezTo>
                  <a:cubicBezTo>
                    <a:pt x="44" y="108"/>
                    <a:pt x="42" y="107"/>
                    <a:pt x="41" y="107"/>
                  </a:cubicBezTo>
                  <a:cubicBezTo>
                    <a:pt x="41" y="107"/>
                    <a:pt x="39" y="107"/>
                    <a:pt x="38" y="107"/>
                  </a:cubicBezTo>
                  <a:cubicBezTo>
                    <a:pt x="38" y="108"/>
                    <a:pt x="38" y="109"/>
                    <a:pt x="38" y="109"/>
                  </a:cubicBezTo>
                  <a:cubicBezTo>
                    <a:pt x="38" y="110"/>
                    <a:pt x="37" y="112"/>
                    <a:pt x="37" y="113"/>
                  </a:cubicBezTo>
                  <a:cubicBezTo>
                    <a:pt x="36" y="112"/>
                    <a:pt x="36" y="112"/>
                    <a:pt x="35" y="111"/>
                  </a:cubicBezTo>
                  <a:cubicBezTo>
                    <a:pt x="35" y="111"/>
                    <a:pt x="34" y="110"/>
                    <a:pt x="33" y="109"/>
                  </a:cubicBezTo>
                  <a:cubicBezTo>
                    <a:pt x="33" y="108"/>
                    <a:pt x="33" y="107"/>
                    <a:pt x="33" y="106"/>
                  </a:cubicBezTo>
                  <a:cubicBezTo>
                    <a:pt x="32" y="105"/>
                    <a:pt x="32" y="104"/>
                    <a:pt x="33" y="103"/>
                  </a:cubicBezTo>
                  <a:cubicBezTo>
                    <a:pt x="33" y="103"/>
                    <a:pt x="33" y="102"/>
                    <a:pt x="34" y="102"/>
                  </a:cubicBezTo>
                  <a:cubicBezTo>
                    <a:pt x="34" y="102"/>
                    <a:pt x="35" y="101"/>
                    <a:pt x="35" y="100"/>
                  </a:cubicBezTo>
                  <a:cubicBezTo>
                    <a:pt x="35" y="100"/>
                    <a:pt x="35" y="98"/>
                    <a:pt x="35" y="98"/>
                  </a:cubicBezTo>
                  <a:cubicBezTo>
                    <a:pt x="35" y="98"/>
                    <a:pt x="36" y="97"/>
                    <a:pt x="36" y="97"/>
                  </a:cubicBezTo>
                  <a:cubicBezTo>
                    <a:pt x="36" y="96"/>
                    <a:pt x="35" y="96"/>
                    <a:pt x="35" y="95"/>
                  </a:cubicBezTo>
                  <a:cubicBezTo>
                    <a:pt x="35" y="95"/>
                    <a:pt x="34" y="95"/>
                    <a:pt x="34" y="95"/>
                  </a:cubicBezTo>
                  <a:cubicBezTo>
                    <a:pt x="34" y="96"/>
                    <a:pt x="33" y="96"/>
                    <a:pt x="33" y="96"/>
                  </a:cubicBezTo>
                  <a:cubicBezTo>
                    <a:pt x="32" y="96"/>
                    <a:pt x="31" y="96"/>
                    <a:pt x="30" y="95"/>
                  </a:cubicBezTo>
                  <a:cubicBezTo>
                    <a:pt x="30" y="95"/>
                    <a:pt x="30" y="93"/>
                    <a:pt x="30" y="92"/>
                  </a:cubicBezTo>
                  <a:cubicBezTo>
                    <a:pt x="29" y="92"/>
                    <a:pt x="28" y="91"/>
                    <a:pt x="28" y="91"/>
                  </a:cubicBezTo>
                  <a:cubicBezTo>
                    <a:pt x="28" y="90"/>
                    <a:pt x="27" y="89"/>
                    <a:pt x="27" y="89"/>
                  </a:cubicBezTo>
                  <a:cubicBezTo>
                    <a:pt x="27" y="89"/>
                    <a:pt x="28" y="88"/>
                    <a:pt x="28" y="88"/>
                  </a:cubicBezTo>
                  <a:cubicBezTo>
                    <a:pt x="28" y="88"/>
                    <a:pt x="29" y="87"/>
                    <a:pt x="29" y="86"/>
                  </a:cubicBezTo>
                  <a:cubicBezTo>
                    <a:pt x="29" y="85"/>
                    <a:pt x="30" y="84"/>
                    <a:pt x="30" y="84"/>
                  </a:cubicBezTo>
                  <a:cubicBezTo>
                    <a:pt x="30" y="83"/>
                    <a:pt x="29" y="82"/>
                    <a:pt x="29" y="82"/>
                  </a:cubicBezTo>
                  <a:cubicBezTo>
                    <a:pt x="29" y="82"/>
                    <a:pt x="28" y="83"/>
                    <a:pt x="28" y="83"/>
                  </a:cubicBezTo>
                  <a:cubicBezTo>
                    <a:pt x="27" y="83"/>
                    <a:pt x="27" y="84"/>
                    <a:pt x="26" y="83"/>
                  </a:cubicBezTo>
                  <a:cubicBezTo>
                    <a:pt x="26" y="83"/>
                    <a:pt x="25" y="83"/>
                    <a:pt x="24" y="82"/>
                  </a:cubicBezTo>
                  <a:cubicBezTo>
                    <a:pt x="24" y="82"/>
                    <a:pt x="23" y="81"/>
                    <a:pt x="22" y="81"/>
                  </a:cubicBezTo>
                  <a:cubicBezTo>
                    <a:pt x="22" y="81"/>
                    <a:pt x="21" y="82"/>
                    <a:pt x="20" y="81"/>
                  </a:cubicBezTo>
                  <a:cubicBezTo>
                    <a:pt x="19" y="81"/>
                    <a:pt x="18" y="81"/>
                    <a:pt x="17" y="81"/>
                  </a:cubicBezTo>
                  <a:cubicBezTo>
                    <a:pt x="17" y="81"/>
                    <a:pt x="16" y="80"/>
                    <a:pt x="16" y="80"/>
                  </a:cubicBezTo>
                  <a:cubicBezTo>
                    <a:pt x="15" y="79"/>
                    <a:pt x="14" y="78"/>
                    <a:pt x="13" y="78"/>
                  </a:cubicBezTo>
                  <a:cubicBezTo>
                    <a:pt x="13" y="78"/>
                    <a:pt x="11" y="77"/>
                    <a:pt x="11" y="76"/>
                  </a:cubicBezTo>
                  <a:cubicBezTo>
                    <a:pt x="10" y="76"/>
                    <a:pt x="9" y="74"/>
                    <a:pt x="9" y="74"/>
                  </a:cubicBezTo>
                  <a:cubicBezTo>
                    <a:pt x="9" y="73"/>
                    <a:pt x="8" y="71"/>
                    <a:pt x="8" y="71"/>
                  </a:cubicBezTo>
                  <a:cubicBezTo>
                    <a:pt x="7" y="70"/>
                    <a:pt x="7" y="69"/>
                    <a:pt x="6" y="68"/>
                  </a:cubicBezTo>
                  <a:cubicBezTo>
                    <a:pt x="5" y="67"/>
                    <a:pt x="4" y="67"/>
                    <a:pt x="4" y="66"/>
                  </a:cubicBezTo>
                  <a:cubicBezTo>
                    <a:pt x="3" y="66"/>
                    <a:pt x="3" y="64"/>
                    <a:pt x="3" y="64"/>
                  </a:cubicBezTo>
                  <a:cubicBezTo>
                    <a:pt x="2" y="63"/>
                    <a:pt x="1" y="63"/>
                    <a:pt x="1" y="63"/>
                  </a:cubicBezTo>
                  <a:cubicBezTo>
                    <a:pt x="0" y="62"/>
                    <a:pt x="0" y="61"/>
                    <a:pt x="0" y="60"/>
                  </a:cubicBezTo>
                  <a:cubicBezTo>
                    <a:pt x="0" y="59"/>
                    <a:pt x="1" y="58"/>
                    <a:pt x="1" y="58"/>
                  </a:cubicBezTo>
                  <a:cubicBezTo>
                    <a:pt x="2" y="57"/>
                    <a:pt x="3" y="57"/>
                    <a:pt x="4" y="57"/>
                  </a:cubicBezTo>
                  <a:cubicBezTo>
                    <a:pt x="4" y="57"/>
                    <a:pt x="5" y="57"/>
                    <a:pt x="5" y="57"/>
                  </a:cubicBezTo>
                  <a:cubicBezTo>
                    <a:pt x="6" y="57"/>
                    <a:pt x="6" y="57"/>
                    <a:pt x="7" y="57"/>
                  </a:cubicBezTo>
                  <a:cubicBezTo>
                    <a:pt x="7" y="57"/>
                    <a:pt x="6" y="59"/>
                    <a:pt x="6" y="59"/>
                  </a:cubicBezTo>
                  <a:cubicBezTo>
                    <a:pt x="7" y="60"/>
                    <a:pt x="7" y="61"/>
                    <a:pt x="8" y="62"/>
                  </a:cubicBezTo>
                  <a:cubicBezTo>
                    <a:pt x="8" y="62"/>
                    <a:pt x="9" y="63"/>
                    <a:pt x="9" y="63"/>
                  </a:cubicBezTo>
                  <a:cubicBezTo>
                    <a:pt x="10" y="63"/>
                    <a:pt x="11" y="63"/>
                    <a:pt x="11" y="62"/>
                  </a:cubicBezTo>
                  <a:cubicBezTo>
                    <a:pt x="11" y="62"/>
                    <a:pt x="11" y="61"/>
                    <a:pt x="11" y="61"/>
                  </a:cubicBezTo>
                  <a:cubicBezTo>
                    <a:pt x="11" y="60"/>
                    <a:pt x="11" y="59"/>
                    <a:pt x="12" y="59"/>
                  </a:cubicBezTo>
                  <a:cubicBezTo>
                    <a:pt x="12" y="59"/>
                    <a:pt x="13" y="59"/>
                    <a:pt x="14" y="59"/>
                  </a:cubicBezTo>
                  <a:cubicBezTo>
                    <a:pt x="14" y="60"/>
                    <a:pt x="14" y="61"/>
                    <a:pt x="15" y="62"/>
                  </a:cubicBezTo>
                  <a:cubicBezTo>
                    <a:pt x="15" y="62"/>
                    <a:pt x="15" y="63"/>
                    <a:pt x="16" y="63"/>
                  </a:cubicBezTo>
                  <a:cubicBezTo>
                    <a:pt x="16" y="63"/>
                    <a:pt x="17" y="63"/>
                    <a:pt x="18" y="63"/>
                  </a:cubicBezTo>
                  <a:cubicBezTo>
                    <a:pt x="18" y="63"/>
                    <a:pt x="19" y="63"/>
                    <a:pt x="20" y="63"/>
                  </a:cubicBezTo>
                  <a:cubicBezTo>
                    <a:pt x="20" y="64"/>
                    <a:pt x="20" y="65"/>
                    <a:pt x="21" y="66"/>
                  </a:cubicBezTo>
                  <a:cubicBezTo>
                    <a:pt x="22" y="66"/>
                    <a:pt x="23" y="65"/>
                    <a:pt x="23" y="65"/>
                  </a:cubicBezTo>
                  <a:cubicBezTo>
                    <a:pt x="24" y="65"/>
                    <a:pt x="24" y="64"/>
                    <a:pt x="25" y="64"/>
                  </a:cubicBezTo>
                  <a:cubicBezTo>
                    <a:pt x="25" y="64"/>
                    <a:pt x="26" y="63"/>
                    <a:pt x="26" y="63"/>
                  </a:cubicBezTo>
                  <a:cubicBezTo>
                    <a:pt x="26" y="62"/>
                    <a:pt x="26" y="61"/>
                    <a:pt x="27" y="61"/>
                  </a:cubicBezTo>
                  <a:cubicBezTo>
                    <a:pt x="27" y="61"/>
                    <a:pt x="28" y="61"/>
                    <a:pt x="28" y="61"/>
                  </a:cubicBezTo>
                  <a:cubicBezTo>
                    <a:pt x="28" y="62"/>
                    <a:pt x="28" y="63"/>
                    <a:pt x="28" y="63"/>
                  </a:cubicBezTo>
                  <a:cubicBezTo>
                    <a:pt x="28" y="64"/>
                    <a:pt x="29" y="65"/>
                    <a:pt x="29" y="65"/>
                  </a:cubicBezTo>
                  <a:cubicBezTo>
                    <a:pt x="30" y="65"/>
                    <a:pt x="31" y="66"/>
                    <a:pt x="31" y="66"/>
                  </a:cubicBezTo>
                  <a:cubicBezTo>
                    <a:pt x="32" y="66"/>
                    <a:pt x="33" y="65"/>
                    <a:pt x="33" y="65"/>
                  </a:cubicBezTo>
                  <a:cubicBezTo>
                    <a:pt x="33" y="64"/>
                    <a:pt x="32" y="63"/>
                    <a:pt x="32" y="63"/>
                  </a:cubicBezTo>
                  <a:cubicBezTo>
                    <a:pt x="32" y="62"/>
                    <a:pt x="33" y="61"/>
                    <a:pt x="33" y="61"/>
                  </a:cubicBezTo>
                  <a:cubicBezTo>
                    <a:pt x="33" y="61"/>
                    <a:pt x="34" y="60"/>
                    <a:pt x="34" y="60"/>
                  </a:cubicBezTo>
                  <a:cubicBezTo>
                    <a:pt x="34" y="60"/>
                    <a:pt x="35" y="59"/>
                    <a:pt x="35" y="58"/>
                  </a:cubicBezTo>
                  <a:cubicBezTo>
                    <a:pt x="35" y="58"/>
                    <a:pt x="37" y="59"/>
                    <a:pt x="37" y="58"/>
                  </a:cubicBezTo>
                  <a:cubicBezTo>
                    <a:pt x="38" y="58"/>
                    <a:pt x="38" y="57"/>
                    <a:pt x="38" y="56"/>
                  </a:cubicBezTo>
                  <a:cubicBezTo>
                    <a:pt x="39" y="56"/>
                    <a:pt x="41" y="56"/>
                    <a:pt x="42" y="56"/>
                  </a:cubicBezTo>
                  <a:cubicBezTo>
                    <a:pt x="42" y="56"/>
                    <a:pt x="43" y="56"/>
                    <a:pt x="44" y="56"/>
                  </a:cubicBezTo>
                  <a:cubicBezTo>
                    <a:pt x="45" y="56"/>
                    <a:pt x="46" y="56"/>
                    <a:pt x="47" y="57"/>
                  </a:cubicBezTo>
                  <a:cubicBezTo>
                    <a:pt x="48" y="57"/>
                    <a:pt x="48" y="58"/>
                    <a:pt x="48" y="59"/>
                  </a:cubicBezTo>
                  <a:cubicBezTo>
                    <a:pt x="49" y="59"/>
                    <a:pt x="50" y="59"/>
                    <a:pt x="51" y="59"/>
                  </a:cubicBezTo>
                  <a:cubicBezTo>
                    <a:pt x="52" y="59"/>
                    <a:pt x="54" y="60"/>
                    <a:pt x="55" y="59"/>
                  </a:cubicBezTo>
                  <a:cubicBezTo>
                    <a:pt x="55" y="59"/>
                    <a:pt x="56" y="58"/>
                    <a:pt x="56" y="57"/>
                  </a:cubicBezTo>
                  <a:cubicBezTo>
                    <a:pt x="57" y="57"/>
                    <a:pt x="57" y="56"/>
                    <a:pt x="57" y="55"/>
                  </a:cubicBezTo>
                  <a:cubicBezTo>
                    <a:pt x="58" y="55"/>
                    <a:pt x="57" y="53"/>
                    <a:pt x="57" y="53"/>
                  </a:cubicBezTo>
                  <a:cubicBezTo>
                    <a:pt x="57" y="52"/>
                    <a:pt x="57" y="52"/>
                    <a:pt x="57" y="51"/>
                  </a:cubicBezTo>
                  <a:cubicBezTo>
                    <a:pt x="57" y="51"/>
                    <a:pt x="57" y="51"/>
                    <a:pt x="57" y="51"/>
                  </a:cubicBezTo>
                  <a:cubicBezTo>
                    <a:pt x="57" y="50"/>
                    <a:pt x="57" y="50"/>
                    <a:pt x="57" y="50"/>
                  </a:cubicBezTo>
                  <a:cubicBezTo>
                    <a:pt x="57" y="49"/>
                    <a:pt x="56" y="47"/>
                    <a:pt x="56" y="46"/>
                  </a:cubicBezTo>
                  <a:cubicBezTo>
                    <a:pt x="56" y="45"/>
                    <a:pt x="55" y="44"/>
                    <a:pt x="55" y="43"/>
                  </a:cubicBezTo>
                  <a:cubicBezTo>
                    <a:pt x="55" y="42"/>
                    <a:pt x="53" y="40"/>
                    <a:pt x="53" y="39"/>
                  </a:cubicBezTo>
                  <a:cubicBezTo>
                    <a:pt x="53" y="39"/>
                    <a:pt x="52" y="39"/>
                    <a:pt x="52" y="3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1">
              <a:extLst>
                <a:ext uri="{FF2B5EF4-FFF2-40B4-BE49-F238E27FC236}">
                  <a16:creationId xmlns:a16="http://schemas.microsoft.com/office/drawing/2014/main" id="{31631F43-4303-4255-9A51-43B8E18896D6}"/>
                </a:ext>
              </a:extLst>
            </p:cNvPr>
            <p:cNvSpPr>
              <a:spLocks/>
            </p:cNvSpPr>
            <p:nvPr/>
          </p:nvSpPr>
          <p:spPr bwMode="auto">
            <a:xfrm>
              <a:off x="7741255" y="4721581"/>
              <a:ext cx="167188" cy="167188"/>
            </a:xfrm>
            <a:custGeom>
              <a:avLst/>
              <a:gdLst/>
              <a:ahLst/>
              <a:cxnLst>
                <a:cxn ang="0">
                  <a:pos x="21" y="1"/>
                </a:cxn>
                <a:cxn ang="0">
                  <a:pos x="22" y="0"/>
                </a:cxn>
                <a:cxn ang="0">
                  <a:pos x="26" y="0"/>
                </a:cxn>
                <a:cxn ang="0">
                  <a:pos x="30" y="2"/>
                </a:cxn>
                <a:cxn ang="0">
                  <a:pos x="34" y="1"/>
                </a:cxn>
                <a:cxn ang="0">
                  <a:pos x="37" y="4"/>
                </a:cxn>
                <a:cxn ang="0">
                  <a:pos x="39" y="5"/>
                </a:cxn>
                <a:cxn ang="0">
                  <a:pos x="39" y="8"/>
                </a:cxn>
                <a:cxn ang="0">
                  <a:pos x="43" y="9"/>
                </a:cxn>
                <a:cxn ang="0">
                  <a:pos x="43" y="11"/>
                </a:cxn>
                <a:cxn ang="0">
                  <a:pos x="47" y="12"/>
                </a:cxn>
                <a:cxn ang="0">
                  <a:pos x="52" y="11"/>
                </a:cxn>
                <a:cxn ang="0">
                  <a:pos x="56" y="12"/>
                </a:cxn>
                <a:cxn ang="0">
                  <a:pos x="56" y="15"/>
                </a:cxn>
                <a:cxn ang="0">
                  <a:pos x="55" y="18"/>
                </a:cxn>
                <a:cxn ang="0">
                  <a:pos x="53" y="20"/>
                </a:cxn>
                <a:cxn ang="0">
                  <a:pos x="48" y="21"/>
                </a:cxn>
                <a:cxn ang="0">
                  <a:pos x="45" y="21"/>
                </a:cxn>
                <a:cxn ang="0">
                  <a:pos x="43" y="23"/>
                </a:cxn>
                <a:cxn ang="0">
                  <a:pos x="43" y="25"/>
                </a:cxn>
                <a:cxn ang="0">
                  <a:pos x="45" y="26"/>
                </a:cxn>
                <a:cxn ang="0">
                  <a:pos x="47" y="27"/>
                </a:cxn>
                <a:cxn ang="0">
                  <a:pos x="45" y="27"/>
                </a:cxn>
                <a:cxn ang="0">
                  <a:pos x="43" y="28"/>
                </a:cxn>
                <a:cxn ang="0">
                  <a:pos x="41" y="29"/>
                </a:cxn>
                <a:cxn ang="0">
                  <a:pos x="41" y="32"/>
                </a:cxn>
                <a:cxn ang="0">
                  <a:pos x="40" y="36"/>
                </a:cxn>
                <a:cxn ang="0">
                  <a:pos x="37" y="41"/>
                </a:cxn>
                <a:cxn ang="0">
                  <a:pos x="35" y="42"/>
                </a:cxn>
                <a:cxn ang="0">
                  <a:pos x="34" y="41"/>
                </a:cxn>
                <a:cxn ang="0">
                  <a:pos x="32" y="41"/>
                </a:cxn>
                <a:cxn ang="0">
                  <a:pos x="28" y="43"/>
                </a:cxn>
                <a:cxn ang="0">
                  <a:pos x="24" y="47"/>
                </a:cxn>
                <a:cxn ang="0">
                  <a:pos x="20" y="52"/>
                </a:cxn>
                <a:cxn ang="0">
                  <a:pos x="15" y="56"/>
                </a:cxn>
                <a:cxn ang="0">
                  <a:pos x="14" y="56"/>
                </a:cxn>
                <a:cxn ang="0">
                  <a:pos x="12" y="55"/>
                </a:cxn>
                <a:cxn ang="0">
                  <a:pos x="9" y="52"/>
                </a:cxn>
                <a:cxn ang="0">
                  <a:pos x="9" y="49"/>
                </a:cxn>
                <a:cxn ang="0">
                  <a:pos x="8" y="44"/>
                </a:cxn>
                <a:cxn ang="0">
                  <a:pos x="5" y="44"/>
                </a:cxn>
                <a:cxn ang="0">
                  <a:pos x="3" y="45"/>
                </a:cxn>
                <a:cxn ang="0">
                  <a:pos x="2" y="42"/>
                </a:cxn>
                <a:cxn ang="0">
                  <a:pos x="2" y="38"/>
                </a:cxn>
                <a:cxn ang="0">
                  <a:pos x="1" y="30"/>
                </a:cxn>
                <a:cxn ang="0">
                  <a:pos x="3" y="26"/>
                </a:cxn>
                <a:cxn ang="0">
                  <a:pos x="5" y="23"/>
                </a:cxn>
                <a:cxn ang="0">
                  <a:pos x="5" y="19"/>
                </a:cxn>
                <a:cxn ang="0">
                  <a:pos x="4" y="17"/>
                </a:cxn>
                <a:cxn ang="0">
                  <a:pos x="2" y="13"/>
                </a:cxn>
                <a:cxn ang="0">
                  <a:pos x="0" y="11"/>
                </a:cxn>
                <a:cxn ang="0">
                  <a:pos x="1" y="9"/>
                </a:cxn>
                <a:cxn ang="0">
                  <a:pos x="2" y="7"/>
                </a:cxn>
                <a:cxn ang="0">
                  <a:pos x="4" y="6"/>
                </a:cxn>
                <a:cxn ang="0">
                  <a:pos x="7" y="6"/>
                </a:cxn>
                <a:cxn ang="0">
                  <a:pos x="12" y="6"/>
                </a:cxn>
                <a:cxn ang="0">
                  <a:pos x="16" y="5"/>
                </a:cxn>
                <a:cxn ang="0">
                  <a:pos x="18" y="3"/>
                </a:cxn>
                <a:cxn ang="0">
                  <a:pos x="21" y="1"/>
                </a:cxn>
              </a:cxnLst>
              <a:rect l="0" t="0" r="r" b="b"/>
              <a:pathLst>
                <a:path w="56" h="56">
                  <a:moveTo>
                    <a:pt x="21" y="1"/>
                  </a:moveTo>
                  <a:cubicBezTo>
                    <a:pt x="22" y="0"/>
                    <a:pt x="22" y="0"/>
                    <a:pt x="22" y="0"/>
                  </a:cubicBezTo>
                  <a:cubicBezTo>
                    <a:pt x="23" y="0"/>
                    <a:pt x="25" y="0"/>
                    <a:pt x="26" y="0"/>
                  </a:cubicBezTo>
                  <a:cubicBezTo>
                    <a:pt x="27" y="0"/>
                    <a:pt x="29" y="1"/>
                    <a:pt x="30" y="2"/>
                  </a:cubicBezTo>
                  <a:cubicBezTo>
                    <a:pt x="31" y="2"/>
                    <a:pt x="33" y="1"/>
                    <a:pt x="34" y="1"/>
                  </a:cubicBezTo>
                  <a:cubicBezTo>
                    <a:pt x="35" y="2"/>
                    <a:pt x="37" y="3"/>
                    <a:pt x="37" y="4"/>
                  </a:cubicBezTo>
                  <a:cubicBezTo>
                    <a:pt x="38" y="4"/>
                    <a:pt x="39" y="5"/>
                    <a:pt x="39" y="5"/>
                  </a:cubicBezTo>
                  <a:cubicBezTo>
                    <a:pt x="39" y="6"/>
                    <a:pt x="39" y="8"/>
                    <a:pt x="39" y="8"/>
                  </a:cubicBezTo>
                  <a:cubicBezTo>
                    <a:pt x="40" y="9"/>
                    <a:pt x="42" y="8"/>
                    <a:pt x="43" y="9"/>
                  </a:cubicBezTo>
                  <a:cubicBezTo>
                    <a:pt x="43" y="9"/>
                    <a:pt x="43" y="11"/>
                    <a:pt x="43" y="11"/>
                  </a:cubicBezTo>
                  <a:cubicBezTo>
                    <a:pt x="44" y="12"/>
                    <a:pt x="46" y="12"/>
                    <a:pt x="47" y="12"/>
                  </a:cubicBezTo>
                  <a:cubicBezTo>
                    <a:pt x="48" y="12"/>
                    <a:pt x="51" y="11"/>
                    <a:pt x="52" y="11"/>
                  </a:cubicBezTo>
                  <a:cubicBezTo>
                    <a:pt x="53" y="11"/>
                    <a:pt x="55" y="11"/>
                    <a:pt x="56" y="12"/>
                  </a:cubicBezTo>
                  <a:cubicBezTo>
                    <a:pt x="56" y="13"/>
                    <a:pt x="56" y="14"/>
                    <a:pt x="56" y="15"/>
                  </a:cubicBezTo>
                  <a:cubicBezTo>
                    <a:pt x="56" y="16"/>
                    <a:pt x="55" y="18"/>
                    <a:pt x="55" y="18"/>
                  </a:cubicBezTo>
                  <a:cubicBezTo>
                    <a:pt x="54" y="19"/>
                    <a:pt x="53" y="20"/>
                    <a:pt x="53" y="20"/>
                  </a:cubicBezTo>
                  <a:cubicBezTo>
                    <a:pt x="52" y="20"/>
                    <a:pt x="49" y="21"/>
                    <a:pt x="48" y="21"/>
                  </a:cubicBezTo>
                  <a:cubicBezTo>
                    <a:pt x="47" y="21"/>
                    <a:pt x="46" y="21"/>
                    <a:pt x="45" y="21"/>
                  </a:cubicBezTo>
                  <a:cubicBezTo>
                    <a:pt x="44" y="21"/>
                    <a:pt x="43" y="22"/>
                    <a:pt x="43" y="23"/>
                  </a:cubicBezTo>
                  <a:cubicBezTo>
                    <a:pt x="43" y="23"/>
                    <a:pt x="43" y="24"/>
                    <a:pt x="43" y="25"/>
                  </a:cubicBezTo>
                  <a:cubicBezTo>
                    <a:pt x="43" y="25"/>
                    <a:pt x="44" y="26"/>
                    <a:pt x="45" y="26"/>
                  </a:cubicBezTo>
                  <a:cubicBezTo>
                    <a:pt x="45" y="26"/>
                    <a:pt x="47" y="27"/>
                    <a:pt x="47" y="27"/>
                  </a:cubicBezTo>
                  <a:cubicBezTo>
                    <a:pt x="47" y="27"/>
                    <a:pt x="46" y="27"/>
                    <a:pt x="45" y="27"/>
                  </a:cubicBezTo>
                  <a:cubicBezTo>
                    <a:pt x="45" y="27"/>
                    <a:pt x="44" y="28"/>
                    <a:pt x="43" y="28"/>
                  </a:cubicBezTo>
                  <a:cubicBezTo>
                    <a:pt x="43" y="28"/>
                    <a:pt x="41" y="29"/>
                    <a:pt x="41" y="29"/>
                  </a:cubicBezTo>
                  <a:cubicBezTo>
                    <a:pt x="40" y="30"/>
                    <a:pt x="41" y="32"/>
                    <a:pt x="41" y="32"/>
                  </a:cubicBezTo>
                  <a:cubicBezTo>
                    <a:pt x="41" y="33"/>
                    <a:pt x="40" y="35"/>
                    <a:pt x="40" y="36"/>
                  </a:cubicBezTo>
                  <a:cubicBezTo>
                    <a:pt x="39" y="38"/>
                    <a:pt x="38" y="40"/>
                    <a:pt x="37" y="41"/>
                  </a:cubicBezTo>
                  <a:cubicBezTo>
                    <a:pt x="37" y="41"/>
                    <a:pt x="36" y="42"/>
                    <a:pt x="35" y="42"/>
                  </a:cubicBezTo>
                  <a:cubicBezTo>
                    <a:pt x="35" y="42"/>
                    <a:pt x="34" y="41"/>
                    <a:pt x="34" y="41"/>
                  </a:cubicBezTo>
                  <a:cubicBezTo>
                    <a:pt x="33" y="41"/>
                    <a:pt x="32" y="41"/>
                    <a:pt x="32" y="41"/>
                  </a:cubicBezTo>
                  <a:cubicBezTo>
                    <a:pt x="31" y="41"/>
                    <a:pt x="29" y="43"/>
                    <a:pt x="28" y="43"/>
                  </a:cubicBezTo>
                  <a:cubicBezTo>
                    <a:pt x="27" y="44"/>
                    <a:pt x="25" y="46"/>
                    <a:pt x="24" y="47"/>
                  </a:cubicBezTo>
                  <a:cubicBezTo>
                    <a:pt x="23" y="48"/>
                    <a:pt x="21" y="51"/>
                    <a:pt x="20" y="52"/>
                  </a:cubicBezTo>
                  <a:cubicBezTo>
                    <a:pt x="19" y="53"/>
                    <a:pt x="17" y="55"/>
                    <a:pt x="15" y="56"/>
                  </a:cubicBezTo>
                  <a:cubicBezTo>
                    <a:pt x="15" y="56"/>
                    <a:pt x="15" y="56"/>
                    <a:pt x="14" y="56"/>
                  </a:cubicBezTo>
                  <a:cubicBezTo>
                    <a:pt x="14" y="56"/>
                    <a:pt x="13" y="55"/>
                    <a:pt x="12" y="55"/>
                  </a:cubicBezTo>
                  <a:cubicBezTo>
                    <a:pt x="12" y="54"/>
                    <a:pt x="9" y="53"/>
                    <a:pt x="9" y="52"/>
                  </a:cubicBezTo>
                  <a:cubicBezTo>
                    <a:pt x="9" y="51"/>
                    <a:pt x="10" y="49"/>
                    <a:pt x="9" y="49"/>
                  </a:cubicBezTo>
                  <a:cubicBezTo>
                    <a:pt x="9" y="47"/>
                    <a:pt x="9" y="45"/>
                    <a:pt x="8" y="44"/>
                  </a:cubicBezTo>
                  <a:cubicBezTo>
                    <a:pt x="7" y="44"/>
                    <a:pt x="6" y="44"/>
                    <a:pt x="5" y="44"/>
                  </a:cubicBezTo>
                  <a:cubicBezTo>
                    <a:pt x="5" y="44"/>
                    <a:pt x="4" y="45"/>
                    <a:pt x="3" y="45"/>
                  </a:cubicBezTo>
                  <a:cubicBezTo>
                    <a:pt x="2" y="45"/>
                    <a:pt x="2" y="43"/>
                    <a:pt x="2" y="42"/>
                  </a:cubicBezTo>
                  <a:cubicBezTo>
                    <a:pt x="2" y="41"/>
                    <a:pt x="2" y="39"/>
                    <a:pt x="2" y="38"/>
                  </a:cubicBezTo>
                  <a:cubicBezTo>
                    <a:pt x="2" y="36"/>
                    <a:pt x="1" y="32"/>
                    <a:pt x="1" y="30"/>
                  </a:cubicBezTo>
                  <a:cubicBezTo>
                    <a:pt x="2" y="29"/>
                    <a:pt x="2" y="27"/>
                    <a:pt x="3" y="26"/>
                  </a:cubicBezTo>
                  <a:cubicBezTo>
                    <a:pt x="3" y="25"/>
                    <a:pt x="4" y="24"/>
                    <a:pt x="5" y="23"/>
                  </a:cubicBezTo>
                  <a:cubicBezTo>
                    <a:pt x="5" y="22"/>
                    <a:pt x="5" y="20"/>
                    <a:pt x="5" y="19"/>
                  </a:cubicBezTo>
                  <a:cubicBezTo>
                    <a:pt x="5" y="19"/>
                    <a:pt x="4" y="18"/>
                    <a:pt x="4" y="17"/>
                  </a:cubicBezTo>
                  <a:cubicBezTo>
                    <a:pt x="4" y="16"/>
                    <a:pt x="3" y="14"/>
                    <a:pt x="2" y="13"/>
                  </a:cubicBezTo>
                  <a:cubicBezTo>
                    <a:pt x="2" y="13"/>
                    <a:pt x="0" y="12"/>
                    <a:pt x="0" y="11"/>
                  </a:cubicBezTo>
                  <a:cubicBezTo>
                    <a:pt x="0" y="10"/>
                    <a:pt x="1" y="9"/>
                    <a:pt x="1" y="9"/>
                  </a:cubicBezTo>
                  <a:cubicBezTo>
                    <a:pt x="1" y="8"/>
                    <a:pt x="2" y="8"/>
                    <a:pt x="2" y="7"/>
                  </a:cubicBezTo>
                  <a:cubicBezTo>
                    <a:pt x="3" y="7"/>
                    <a:pt x="4" y="7"/>
                    <a:pt x="4" y="6"/>
                  </a:cubicBezTo>
                  <a:cubicBezTo>
                    <a:pt x="5" y="6"/>
                    <a:pt x="6" y="6"/>
                    <a:pt x="7" y="6"/>
                  </a:cubicBezTo>
                  <a:cubicBezTo>
                    <a:pt x="8" y="6"/>
                    <a:pt x="11" y="7"/>
                    <a:pt x="12" y="6"/>
                  </a:cubicBezTo>
                  <a:cubicBezTo>
                    <a:pt x="13" y="6"/>
                    <a:pt x="15" y="6"/>
                    <a:pt x="16" y="5"/>
                  </a:cubicBezTo>
                  <a:cubicBezTo>
                    <a:pt x="16" y="5"/>
                    <a:pt x="18" y="3"/>
                    <a:pt x="18" y="3"/>
                  </a:cubicBezTo>
                  <a:cubicBezTo>
                    <a:pt x="19" y="2"/>
                    <a:pt x="20" y="1"/>
                    <a:pt x="21"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2">
              <a:extLst>
                <a:ext uri="{FF2B5EF4-FFF2-40B4-BE49-F238E27FC236}">
                  <a16:creationId xmlns:a16="http://schemas.microsoft.com/office/drawing/2014/main" id="{9EACC26F-636C-406D-A7C4-7C5648869299}"/>
                </a:ext>
              </a:extLst>
            </p:cNvPr>
            <p:cNvSpPr>
              <a:spLocks/>
            </p:cNvSpPr>
            <p:nvPr/>
          </p:nvSpPr>
          <p:spPr bwMode="auto">
            <a:xfrm>
              <a:off x="7898460" y="5305488"/>
              <a:ext cx="64879" cy="47412"/>
            </a:xfrm>
            <a:custGeom>
              <a:avLst/>
              <a:gdLst/>
              <a:ahLst/>
              <a:cxnLst>
                <a:cxn ang="0">
                  <a:pos x="22" y="13"/>
                </a:cxn>
                <a:cxn ang="0">
                  <a:pos x="20" y="12"/>
                </a:cxn>
                <a:cxn ang="0">
                  <a:pos x="18" y="12"/>
                </a:cxn>
                <a:cxn ang="0">
                  <a:pos x="16" y="14"/>
                </a:cxn>
                <a:cxn ang="0">
                  <a:pos x="13" y="15"/>
                </a:cxn>
                <a:cxn ang="0">
                  <a:pos x="10" y="15"/>
                </a:cxn>
                <a:cxn ang="0">
                  <a:pos x="8" y="14"/>
                </a:cxn>
                <a:cxn ang="0">
                  <a:pos x="5" y="12"/>
                </a:cxn>
                <a:cxn ang="0">
                  <a:pos x="2" y="10"/>
                </a:cxn>
                <a:cxn ang="0">
                  <a:pos x="0" y="9"/>
                </a:cxn>
                <a:cxn ang="0">
                  <a:pos x="0" y="7"/>
                </a:cxn>
                <a:cxn ang="0">
                  <a:pos x="0" y="3"/>
                </a:cxn>
                <a:cxn ang="0">
                  <a:pos x="2" y="1"/>
                </a:cxn>
                <a:cxn ang="0">
                  <a:pos x="4" y="1"/>
                </a:cxn>
                <a:cxn ang="0">
                  <a:pos x="6" y="1"/>
                </a:cxn>
                <a:cxn ang="0">
                  <a:pos x="8" y="1"/>
                </a:cxn>
                <a:cxn ang="0">
                  <a:pos x="12" y="1"/>
                </a:cxn>
                <a:cxn ang="0">
                  <a:pos x="15" y="1"/>
                </a:cxn>
                <a:cxn ang="0">
                  <a:pos x="17" y="0"/>
                </a:cxn>
                <a:cxn ang="0">
                  <a:pos x="18" y="1"/>
                </a:cxn>
                <a:cxn ang="0">
                  <a:pos x="20" y="5"/>
                </a:cxn>
                <a:cxn ang="0">
                  <a:pos x="21" y="8"/>
                </a:cxn>
                <a:cxn ang="0">
                  <a:pos x="22" y="12"/>
                </a:cxn>
                <a:cxn ang="0">
                  <a:pos x="22" y="13"/>
                </a:cxn>
                <a:cxn ang="0">
                  <a:pos x="22" y="13"/>
                </a:cxn>
              </a:cxnLst>
              <a:rect l="0" t="0" r="r" b="b"/>
              <a:pathLst>
                <a:path w="22" h="16">
                  <a:moveTo>
                    <a:pt x="22" y="13"/>
                  </a:moveTo>
                  <a:cubicBezTo>
                    <a:pt x="22" y="13"/>
                    <a:pt x="21" y="12"/>
                    <a:pt x="20" y="12"/>
                  </a:cubicBezTo>
                  <a:cubicBezTo>
                    <a:pt x="20" y="12"/>
                    <a:pt x="19" y="12"/>
                    <a:pt x="18" y="12"/>
                  </a:cubicBezTo>
                  <a:cubicBezTo>
                    <a:pt x="18" y="12"/>
                    <a:pt x="17" y="13"/>
                    <a:pt x="16" y="14"/>
                  </a:cubicBezTo>
                  <a:cubicBezTo>
                    <a:pt x="16" y="14"/>
                    <a:pt x="14" y="15"/>
                    <a:pt x="13" y="15"/>
                  </a:cubicBezTo>
                  <a:cubicBezTo>
                    <a:pt x="12" y="15"/>
                    <a:pt x="11" y="16"/>
                    <a:pt x="10" y="15"/>
                  </a:cubicBezTo>
                  <a:cubicBezTo>
                    <a:pt x="10" y="15"/>
                    <a:pt x="8" y="15"/>
                    <a:pt x="8" y="14"/>
                  </a:cubicBezTo>
                  <a:cubicBezTo>
                    <a:pt x="7" y="14"/>
                    <a:pt x="5" y="12"/>
                    <a:pt x="5" y="12"/>
                  </a:cubicBezTo>
                  <a:cubicBezTo>
                    <a:pt x="4" y="11"/>
                    <a:pt x="3" y="11"/>
                    <a:pt x="2" y="10"/>
                  </a:cubicBezTo>
                  <a:cubicBezTo>
                    <a:pt x="2" y="10"/>
                    <a:pt x="1" y="9"/>
                    <a:pt x="0" y="9"/>
                  </a:cubicBezTo>
                  <a:cubicBezTo>
                    <a:pt x="0" y="9"/>
                    <a:pt x="0" y="7"/>
                    <a:pt x="0" y="7"/>
                  </a:cubicBezTo>
                  <a:cubicBezTo>
                    <a:pt x="0" y="6"/>
                    <a:pt x="0" y="4"/>
                    <a:pt x="0" y="3"/>
                  </a:cubicBezTo>
                  <a:cubicBezTo>
                    <a:pt x="0" y="3"/>
                    <a:pt x="2" y="1"/>
                    <a:pt x="2" y="1"/>
                  </a:cubicBezTo>
                  <a:cubicBezTo>
                    <a:pt x="3" y="1"/>
                    <a:pt x="4" y="1"/>
                    <a:pt x="4" y="1"/>
                  </a:cubicBezTo>
                  <a:cubicBezTo>
                    <a:pt x="5" y="1"/>
                    <a:pt x="6" y="1"/>
                    <a:pt x="6" y="1"/>
                  </a:cubicBezTo>
                  <a:cubicBezTo>
                    <a:pt x="7" y="1"/>
                    <a:pt x="8" y="1"/>
                    <a:pt x="8" y="1"/>
                  </a:cubicBezTo>
                  <a:cubicBezTo>
                    <a:pt x="9" y="1"/>
                    <a:pt x="11" y="1"/>
                    <a:pt x="12" y="1"/>
                  </a:cubicBezTo>
                  <a:cubicBezTo>
                    <a:pt x="13" y="1"/>
                    <a:pt x="14" y="1"/>
                    <a:pt x="15" y="1"/>
                  </a:cubicBezTo>
                  <a:cubicBezTo>
                    <a:pt x="15" y="1"/>
                    <a:pt x="16" y="1"/>
                    <a:pt x="17" y="0"/>
                  </a:cubicBezTo>
                  <a:cubicBezTo>
                    <a:pt x="17" y="1"/>
                    <a:pt x="18" y="1"/>
                    <a:pt x="18" y="1"/>
                  </a:cubicBezTo>
                  <a:cubicBezTo>
                    <a:pt x="18" y="2"/>
                    <a:pt x="20" y="4"/>
                    <a:pt x="20" y="5"/>
                  </a:cubicBezTo>
                  <a:cubicBezTo>
                    <a:pt x="20" y="6"/>
                    <a:pt x="21" y="7"/>
                    <a:pt x="21" y="8"/>
                  </a:cubicBezTo>
                  <a:cubicBezTo>
                    <a:pt x="21" y="9"/>
                    <a:pt x="22" y="11"/>
                    <a:pt x="22" y="12"/>
                  </a:cubicBezTo>
                  <a:cubicBezTo>
                    <a:pt x="22" y="12"/>
                    <a:pt x="22" y="12"/>
                    <a:pt x="22" y="13"/>
                  </a:cubicBezTo>
                  <a:cubicBezTo>
                    <a:pt x="22" y="13"/>
                    <a:pt x="22" y="13"/>
                    <a:pt x="22"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7" name="Freeform 73">
              <a:extLst>
                <a:ext uri="{FF2B5EF4-FFF2-40B4-BE49-F238E27FC236}">
                  <a16:creationId xmlns:a16="http://schemas.microsoft.com/office/drawing/2014/main" id="{5F5A2C2E-F20A-468B-8937-7D044B92FBE8}"/>
                </a:ext>
              </a:extLst>
            </p:cNvPr>
            <p:cNvSpPr>
              <a:spLocks/>
            </p:cNvSpPr>
            <p:nvPr/>
          </p:nvSpPr>
          <p:spPr bwMode="auto">
            <a:xfrm>
              <a:off x="7424347" y="4589329"/>
              <a:ext cx="74860" cy="72365"/>
            </a:xfrm>
            <a:custGeom>
              <a:avLst/>
              <a:gdLst/>
              <a:ahLst/>
              <a:cxnLst>
                <a:cxn ang="0">
                  <a:pos x="25" y="12"/>
                </a:cxn>
                <a:cxn ang="0">
                  <a:pos x="25" y="15"/>
                </a:cxn>
                <a:cxn ang="0">
                  <a:pos x="22" y="16"/>
                </a:cxn>
                <a:cxn ang="0">
                  <a:pos x="20" y="18"/>
                </a:cxn>
                <a:cxn ang="0">
                  <a:pos x="21" y="22"/>
                </a:cxn>
                <a:cxn ang="0">
                  <a:pos x="18" y="24"/>
                </a:cxn>
                <a:cxn ang="0">
                  <a:pos x="16" y="25"/>
                </a:cxn>
                <a:cxn ang="0">
                  <a:pos x="14" y="23"/>
                </a:cxn>
                <a:cxn ang="0">
                  <a:pos x="12" y="22"/>
                </a:cxn>
                <a:cxn ang="0">
                  <a:pos x="10" y="23"/>
                </a:cxn>
                <a:cxn ang="0">
                  <a:pos x="7" y="21"/>
                </a:cxn>
                <a:cxn ang="0">
                  <a:pos x="5" y="20"/>
                </a:cxn>
                <a:cxn ang="0">
                  <a:pos x="3" y="18"/>
                </a:cxn>
                <a:cxn ang="0">
                  <a:pos x="1" y="15"/>
                </a:cxn>
                <a:cxn ang="0">
                  <a:pos x="0" y="12"/>
                </a:cxn>
                <a:cxn ang="0">
                  <a:pos x="1" y="10"/>
                </a:cxn>
                <a:cxn ang="0">
                  <a:pos x="3" y="8"/>
                </a:cxn>
                <a:cxn ang="0">
                  <a:pos x="6" y="9"/>
                </a:cxn>
                <a:cxn ang="0">
                  <a:pos x="7" y="5"/>
                </a:cxn>
                <a:cxn ang="0">
                  <a:pos x="8" y="1"/>
                </a:cxn>
                <a:cxn ang="0">
                  <a:pos x="9" y="0"/>
                </a:cxn>
                <a:cxn ang="0">
                  <a:pos x="13" y="0"/>
                </a:cxn>
                <a:cxn ang="0">
                  <a:pos x="14" y="1"/>
                </a:cxn>
                <a:cxn ang="0">
                  <a:pos x="15" y="4"/>
                </a:cxn>
                <a:cxn ang="0">
                  <a:pos x="18" y="4"/>
                </a:cxn>
                <a:cxn ang="0">
                  <a:pos x="19" y="3"/>
                </a:cxn>
                <a:cxn ang="0">
                  <a:pos x="20" y="4"/>
                </a:cxn>
                <a:cxn ang="0">
                  <a:pos x="21" y="6"/>
                </a:cxn>
                <a:cxn ang="0">
                  <a:pos x="21" y="8"/>
                </a:cxn>
                <a:cxn ang="0">
                  <a:pos x="23" y="8"/>
                </a:cxn>
                <a:cxn ang="0">
                  <a:pos x="24" y="10"/>
                </a:cxn>
                <a:cxn ang="0">
                  <a:pos x="25" y="12"/>
                </a:cxn>
              </a:cxnLst>
              <a:rect l="0" t="0" r="r" b="b"/>
              <a:pathLst>
                <a:path w="25" h="25">
                  <a:moveTo>
                    <a:pt x="25" y="12"/>
                  </a:moveTo>
                  <a:cubicBezTo>
                    <a:pt x="25" y="13"/>
                    <a:pt x="25" y="14"/>
                    <a:pt x="25" y="15"/>
                  </a:cubicBezTo>
                  <a:cubicBezTo>
                    <a:pt x="24" y="15"/>
                    <a:pt x="23" y="16"/>
                    <a:pt x="22" y="16"/>
                  </a:cubicBezTo>
                  <a:cubicBezTo>
                    <a:pt x="22" y="17"/>
                    <a:pt x="20" y="17"/>
                    <a:pt x="20" y="18"/>
                  </a:cubicBezTo>
                  <a:cubicBezTo>
                    <a:pt x="20" y="19"/>
                    <a:pt x="21" y="21"/>
                    <a:pt x="21" y="22"/>
                  </a:cubicBezTo>
                  <a:cubicBezTo>
                    <a:pt x="20" y="23"/>
                    <a:pt x="19" y="23"/>
                    <a:pt x="18" y="24"/>
                  </a:cubicBezTo>
                  <a:cubicBezTo>
                    <a:pt x="18" y="24"/>
                    <a:pt x="16" y="25"/>
                    <a:pt x="16" y="25"/>
                  </a:cubicBezTo>
                  <a:cubicBezTo>
                    <a:pt x="15" y="25"/>
                    <a:pt x="14" y="23"/>
                    <a:pt x="14" y="23"/>
                  </a:cubicBezTo>
                  <a:cubicBezTo>
                    <a:pt x="13" y="23"/>
                    <a:pt x="13" y="22"/>
                    <a:pt x="12" y="22"/>
                  </a:cubicBezTo>
                  <a:cubicBezTo>
                    <a:pt x="12" y="22"/>
                    <a:pt x="10" y="23"/>
                    <a:pt x="10" y="23"/>
                  </a:cubicBezTo>
                  <a:cubicBezTo>
                    <a:pt x="9" y="22"/>
                    <a:pt x="8" y="21"/>
                    <a:pt x="7" y="21"/>
                  </a:cubicBezTo>
                  <a:cubicBezTo>
                    <a:pt x="7" y="20"/>
                    <a:pt x="5" y="20"/>
                    <a:pt x="5" y="20"/>
                  </a:cubicBezTo>
                  <a:cubicBezTo>
                    <a:pt x="4" y="20"/>
                    <a:pt x="3" y="19"/>
                    <a:pt x="3" y="18"/>
                  </a:cubicBezTo>
                  <a:cubicBezTo>
                    <a:pt x="2" y="18"/>
                    <a:pt x="1" y="16"/>
                    <a:pt x="1" y="15"/>
                  </a:cubicBezTo>
                  <a:cubicBezTo>
                    <a:pt x="1" y="15"/>
                    <a:pt x="0" y="13"/>
                    <a:pt x="0" y="12"/>
                  </a:cubicBezTo>
                  <a:cubicBezTo>
                    <a:pt x="0" y="12"/>
                    <a:pt x="1" y="10"/>
                    <a:pt x="1" y="10"/>
                  </a:cubicBezTo>
                  <a:cubicBezTo>
                    <a:pt x="2" y="9"/>
                    <a:pt x="3" y="9"/>
                    <a:pt x="3" y="8"/>
                  </a:cubicBezTo>
                  <a:cubicBezTo>
                    <a:pt x="4" y="8"/>
                    <a:pt x="5" y="9"/>
                    <a:pt x="6" y="9"/>
                  </a:cubicBezTo>
                  <a:cubicBezTo>
                    <a:pt x="7" y="8"/>
                    <a:pt x="7" y="6"/>
                    <a:pt x="7" y="5"/>
                  </a:cubicBezTo>
                  <a:cubicBezTo>
                    <a:pt x="8" y="4"/>
                    <a:pt x="7" y="2"/>
                    <a:pt x="8" y="1"/>
                  </a:cubicBezTo>
                  <a:cubicBezTo>
                    <a:pt x="8" y="1"/>
                    <a:pt x="9" y="0"/>
                    <a:pt x="9" y="0"/>
                  </a:cubicBezTo>
                  <a:cubicBezTo>
                    <a:pt x="10" y="0"/>
                    <a:pt x="12" y="0"/>
                    <a:pt x="13" y="0"/>
                  </a:cubicBezTo>
                  <a:cubicBezTo>
                    <a:pt x="13" y="0"/>
                    <a:pt x="14" y="1"/>
                    <a:pt x="14" y="1"/>
                  </a:cubicBezTo>
                  <a:cubicBezTo>
                    <a:pt x="15" y="2"/>
                    <a:pt x="15" y="4"/>
                    <a:pt x="15" y="4"/>
                  </a:cubicBezTo>
                  <a:cubicBezTo>
                    <a:pt x="15" y="4"/>
                    <a:pt x="17" y="4"/>
                    <a:pt x="18" y="4"/>
                  </a:cubicBezTo>
                  <a:cubicBezTo>
                    <a:pt x="18" y="4"/>
                    <a:pt x="18" y="3"/>
                    <a:pt x="19" y="3"/>
                  </a:cubicBezTo>
                  <a:cubicBezTo>
                    <a:pt x="19" y="3"/>
                    <a:pt x="20" y="4"/>
                    <a:pt x="20" y="4"/>
                  </a:cubicBezTo>
                  <a:cubicBezTo>
                    <a:pt x="21" y="4"/>
                    <a:pt x="20" y="5"/>
                    <a:pt x="21" y="6"/>
                  </a:cubicBezTo>
                  <a:cubicBezTo>
                    <a:pt x="21" y="6"/>
                    <a:pt x="21" y="7"/>
                    <a:pt x="21" y="8"/>
                  </a:cubicBezTo>
                  <a:cubicBezTo>
                    <a:pt x="21" y="8"/>
                    <a:pt x="23" y="8"/>
                    <a:pt x="23" y="8"/>
                  </a:cubicBezTo>
                  <a:cubicBezTo>
                    <a:pt x="23" y="9"/>
                    <a:pt x="24" y="9"/>
                    <a:pt x="24" y="10"/>
                  </a:cubicBezTo>
                  <a:cubicBezTo>
                    <a:pt x="25" y="10"/>
                    <a:pt x="25" y="12"/>
                    <a:pt x="25"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8" name="Freeform 74">
              <a:extLst>
                <a:ext uri="{FF2B5EF4-FFF2-40B4-BE49-F238E27FC236}">
                  <a16:creationId xmlns:a16="http://schemas.microsoft.com/office/drawing/2014/main" id="{F9AA865E-BA48-4C1C-AA05-42222F3429A6}"/>
                </a:ext>
              </a:extLst>
            </p:cNvPr>
            <p:cNvSpPr>
              <a:spLocks/>
            </p:cNvSpPr>
            <p:nvPr/>
          </p:nvSpPr>
          <p:spPr bwMode="auto">
            <a:xfrm>
              <a:off x="7551610" y="4549404"/>
              <a:ext cx="74860" cy="87337"/>
            </a:xfrm>
            <a:custGeom>
              <a:avLst/>
              <a:gdLst/>
              <a:ahLst/>
              <a:cxnLst>
                <a:cxn ang="0">
                  <a:pos x="25" y="16"/>
                </a:cxn>
                <a:cxn ang="0">
                  <a:pos x="23" y="18"/>
                </a:cxn>
                <a:cxn ang="0">
                  <a:pos x="20" y="17"/>
                </a:cxn>
                <a:cxn ang="0">
                  <a:pos x="18" y="18"/>
                </a:cxn>
                <a:cxn ang="0">
                  <a:pos x="16" y="21"/>
                </a:cxn>
                <a:cxn ang="0">
                  <a:pos x="15" y="22"/>
                </a:cxn>
                <a:cxn ang="0">
                  <a:pos x="14" y="24"/>
                </a:cxn>
                <a:cxn ang="0">
                  <a:pos x="12" y="26"/>
                </a:cxn>
                <a:cxn ang="0">
                  <a:pos x="10" y="29"/>
                </a:cxn>
                <a:cxn ang="0">
                  <a:pos x="8" y="29"/>
                </a:cxn>
                <a:cxn ang="0">
                  <a:pos x="6" y="28"/>
                </a:cxn>
                <a:cxn ang="0">
                  <a:pos x="6" y="25"/>
                </a:cxn>
                <a:cxn ang="0">
                  <a:pos x="8" y="22"/>
                </a:cxn>
                <a:cxn ang="0">
                  <a:pos x="6" y="19"/>
                </a:cxn>
                <a:cxn ang="0">
                  <a:pos x="3" y="17"/>
                </a:cxn>
                <a:cxn ang="0">
                  <a:pos x="1" y="14"/>
                </a:cxn>
                <a:cxn ang="0">
                  <a:pos x="0" y="11"/>
                </a:cxn>
                <a:cxn ang="0">
                  <a:pos x="0" y="9"/>
                </a:cxn>
                <a:cxn ang="0">
                  <a:pos x="2" y="8"/>
                </a:cxn>
                <a:cxn ang="0">
                  <a:pos x="3" y="6"/>
                </a:cxn>
                <a:cxn ang="0">
                  <a:pos x="4" y="3"/>
                </a:cxn>
                <a:cxn ang="0">
                  <a:pos x="7" y="0"/>
                </a:cxn>
                <a:cxn ang="0">
                  <a:pos x="10" y="0"/>
                </a:cxn>
                <a:cxn ang="0">
                  <a:pos x="12" y="2"/>
                </a:cxn>
                <a:cxn ang="0">
                  <a:pos x="12" y="5"/>
                </a:cxn>
                <a:cxn ang="0">
                  <a:pos x="14" y="8"/>
                </a:cxn>
                <a:cxn ang="0">
                  <a:pos x="16" y="9"/>
                </a:cxn>
                <a:cxn ang="0">
                  <a:pos x="19" y="11"/>
                </a:cxn>
                <a:cxn ang="0">
                  <a:pos x="22" y="14"/>
                </a:cxn>
                <a:cxn ang="0">
                  <a:pos x="25" y="16"/>
                </a:cxn>
              </a:cxnLst>
              <a:rect l="0" t="0" r="r" b="b"/>
              <a:pathLst>
                <a:path w="25" h="29">
                  <a:moveTo>
                    <a:pt x="25" y="16"/>
                  </a:moveTo>
                  <a:cubicBezTo>
                    <a:pt x="25" y="16"/>
                    <a:pt x="24" y="17"/>
                    <a:pt x="23" y="18"/>
                  </a:cubicBezTo>
                  <a:cubicBezTo>
                    <a:pt x="23" y="18"/>
                    <a:pt x="21" y="17"/>
                    <a:pt x="20" y="17"/>
                  </a:cubicBezTo>
                  <a:cubicBezTo>
                    <a:pt x="19" y="17"/>
                    <a:pt x="18" y="18"/>
                    <a:pt x="18" y="18"/>
                  </a:cubicBezTo>
                  <a:cubicBezTo>
                    <a:pt x="17" y="19"/>
                    <a:pt x="17" y="20"/>
                    <a:pt x="16" y="21"/>
                  </a:cubicBezTo>
                  <a:cubicBezTo>
                    <a:pt x="16" y="21"/>
                    <a:pt x="15" y="21"/>
                    <a:pt x="15" y="22"/>
                  </a:cubicBezTo>
                  <a:cubicBezTo>
                    <a:pt x="14" y="22"/>
                    <a:pt x="14" y="24"/>
                    <a:pt x="14" y="24"/>
                  </a:cubicBezTo>
                  <a:cubicBezTo>
                    <a:pt x="13" y="25"/>
                    <a:pt x="13" y="26"/>
                    <a:pt x="12" y="26"/>
                  </a:cubicBezTo>
                  <a:cubicBezTo>
                    <a:pt x="12" y="27"/>
                    <a:pt x="11" y="29"/>
                    <a:pt x="10" y="29"/>
                  </a:cubicBezTo>
                  <a:cubicBezTo>
                    <a:pt x="10" y="29"/>
                    <a:pt x="9" y="29"/>
                    <a:pt x="8" y="29"/>
                  </a:cubicBezTo>
                  <a:cubicBezTo>
                    <a:pt x="8" y="29"/>
                    <a:pt x="7" y="28"/>
                    <a:pt x="6" y="28"/>
                  </a:cubicBezTo>
                  <a:cubicBezTo>
                    <a:pt x="6" y="27"/>
                    <a:pt x="6" y="26"/>
                    <a:pt x="6" y="25"/>
                  </a:cubicBezTo>
                  <a:cubicBezTo>
                    <a:pt x="7" y="25"/>
                    <a:pt x="8" y="23"/>
                    <a:pt x="8" y="22"/>
                  </a:cubicBezTo>
                  <a:cubicBezTo>
                    <a:pt x="8" y="22"/>
                    <a:pt x="7" y="20"/>
                    <a:pt x="6" y="19"/>
                  </a:cubicBezTo>
                  <a:cubicBezTo>
                    <a:pt x="6" y="19"/>
                    <a:pt x="4" y="18"/>
                    <a:pt x="3" y="17"/>
                  </a:cubicBezTo>
                  <a:cubicBezTo>
                    <a:pt x="3" y="17"/>
                    <a:pt x="1" y="15"/>
                    <a:pt x="1" y="14"/>
                  </a:cubicBezTo>
                  <a:cubicBezTo>
                    <a:pt x="0" y="14"/>
                    <a:pt x="0" y="12"/>
                    <a:pt x="0" y="11"/>
                  </a:cubicBezTo>
                  <a:cubicBezTo>
                    <a:pt x="0" y="10"/>
                    <a:pt x="0" y="9"/>
                    <a:pt x="0" y="9"/>
                  </a:cubicBezTo>
                  <a:cubicBezTo>
                    <a:pt x="1" y="8"/>
                    <a:pt x="2" y="8"/>
                    <a:pt x="2" y="8"/>
                  </a:cubicBezTo>
                  <a:cubicBezTo>
                    <a:pt x="3" y="8"/>
                    <a:pt x="3" y="7"/>
                    <a:pt x="3" y="6"/>
                  </a:cubicBezTo>
                  <a:cubicBezTo>
                    <a:pt x="4" y="5"/>
                    <a:pt x="3" y="3"/>
                    <a:pt x="4" y="3"/>
                  </a:cubicBezTo>
                  <a:cubicBezTo>
                    <a:pt x="4" y="2"/>
                    <a:pt x="6" y="0"/>
                    <a:pt x="7" y="0"/>
                  </a:cubicBezTo>
                  <a:cubicBezTo>
                    <a:pt x="8" y="0"/>
                    <a:pt x="10" y="0"/>
                    <a:pt x="10" y="0"/>
                  </a:cubicBezTo>
                  <a:cubicBezTo>
                    <a:pt x="11" y="0"/>
                    <a:pt x="12" y="1"/>
                    <a:pt x="12" y="2"/>
                  </a:cubicBezTo>
                  <a:cubicBezTo>
                    <a:pt x="13" y="2"/>
                    <a:pt x="12" y="4"/>
                    <a:pt x="12" y="5"/>
                  </a:cubicBezTo>
                  <a:cubicBezTo>
                    <a:pt x="12" y="6"/>
                    <a:pt x="13" y="7"/>
                    <a:pt x="14" y="8"/>
                  </a:cubicBezTo>
                  <a:cubicBezTo>
                    <a:pt x="14" y="8"/>
                    <a:pt x="16" y="8"/>
                    <a:pt x="16" y="9"/>
                  </a:cubicBezTo>
                  <a:cubicBezTo>
                    <a:pt x="17" y="9"/>
                    <a:pt x="18" y="11"/>
                    <a:pt x="19" y="11"/>
                  </a:cubicBezTo>
                  <a:cubicBezTo>
                    <a:pt x="20" y="12"/>
                    <a:pt x="21" y="14"/>
                    <a:pt x="22" y="14"/>
                  </a:cubicBezTo>
                  <a:cubicBezTo>
                    <a:pt x="22" y="15"/>
                    <a:pt x="24" y="15"/>
                    <a:pt x="25"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9" name="Freeform 75">
              <a:extLst>
                <a:ext uri="{FF2B5EF4-FFF2-40B4-BE49-F238E27FC236}">
                  <a16:creationId xmlns:a16="http://schemas.microsoft.com/office/drawing/2014/main" id="{B7E5B440-206D-4584-BEAA-08B92C55612D}"/>
                </a:ext>
              </a:extLst>
            </p:cNvPr>
            <p:cNvSpPr>
              <a:spLocks/>
            </p:cNvSpPr>
            <p:nvPr/>
          </p:nvSpPr>
          <p:spPr bwMode="auto">
            <a:xfrm>
              <a:off x="7569076" y="4771487"/>
              <a:ext cx="84841" cy="84841"/>
            </a:xfrm>
            <a:custGeom>
              <a:avLst/>
              <a:gdLst/>
              <a:ahLst/>
              <a:cxnLst>
                <a:cxn ang="0">
                  <a:pos x="27" y="8"/>
                </a:cxn>
                <a:cxn ang="0">
                  <a:pos x="28" y="12"/>
                </a:cxn>
                <a:cxn ang="0">
                  <a:pos x="26" y="14"/>
                </a:cxn>
                <a:cxn ang="0">
                  <a:pos x="26" y="17"/>
                </a:cxn>
                <a:cxn ang="0">
                  <a:pos x="25" y="20"/>
                </a:cxn>
                <a:cxn ang="0">
                  <a:pos x="21" y="21"/>
                </a:cxn>
                <a:cxn ang="0">
                  <a:pos x="20" y="23"/>
                </a:cxn>
                <a:cxn ang="0">
                  <a:pos x="17" y="23"/>
                </a:cxn>
                <a:cxn ang="0">
                  <a:pos x="15" y="24"/>
                </a:cxn>
                <a:cxn ang="0">
                  <a:pos x="13" y="26"/>
                </a:cxn>
                <a:cxn ang="0">
                  <a:pos x="12" y="28"/>
                </a:cxn>
                <a:cxn ang="0">
                  <a:pos x="9" y="26"/>
                </a:cxn>
                <a:cxn ang="0">
                  <a:pos x="8" y="25"/>
                </a:cxn>
                <a:cxn ang="0">
                  <a:pos x="8" y="21"/>
                </a:cxn>
                <a:cxn ang="0">
                  <a:pos x="6" y="20"/>
                </a:cxn>
                <a:cxn ang="0">
                  <a:pos x="4" y="20"/>
                </a:cxn>
                <a:cxn ang="0">
                  <a:pos x="1" y="21"/>
                </a:cxn>
                <a:cxn ang="0">
                  <a:pos x="0" y="20"/>
                </a:cxn>
                <a:cxn ang="0">
                  <a:pos x="1" y="17"/>
                </a:cxn>
                <a:cxn ang="0">
                  <a:pos x="3" y="16"/>
                </a:cxn>
                <a:cxn ang="0">
                  <a:pos x="5" y="13"/>
                </a:cxn>
                <a:cxn ang="0">
                  <a:pos x="7" y="9"/>
                </a:cxn>
                <a:cxn ang="0">
                  <a:pos x="8" y="7"/>
                </a:cxn>
                <a:cxn ang="0">
                  <a:pos x="8" y="3"/>
                </a:cxn>
                <a:cxn ang="0">
                  <a:pos x="10" y="1"/>
                </a:cxn>
                <a:cxn ang="0">
                  <a:pos x="12" y="1"/>
                </a:cxn>
                <a:cxn ang="0">
                  <a:pos x="13" y="3"/>
                </a:cxn>
                <a:cxn ang="0">
                  <a:pos x="16" y="6"/>
                </a:cxn>
                <a:cxn ang="0">
                  <a:pos x="20" y="7"/>
                </a:cxn>
                <a:cxn ang="0">
                  <a:pos x="24" y="7"/>
                </a:cxn>
                <a:cxn ang="0">
                  <a:pos x="27" y="8"/>
                </a:cxn>
              </a:cxnLst>
              <a:rect l="0" t="0" r="r" b="b"/>
              <a:pathLst>
                <a:path w="28" h="28">
                  <a:moveTo>
                    <a:pt x="27" y="8"/>
                  </a:moveTo>
                  <a:cubicBezTo>
                    <a:pt x="27" y="9"/>
                    <a:pt x="28" y="11"/>
                    <a:pt x="28" y="12"/>
                  </a:cubicBezTo>
                  <a:cubicBezTo>
                    <a:pt x="28" y="13"/>
                    <a:pt x="27" y="14"/>
                    <a:pt x="26" y="14"/>
                  </a:cubicBezTo>
                  <a:cubicBezTo>
                    <a:pt x="26" y="15"/>
                    <a:pt x="26" y="16"/>
                    <a:pt x="26" y="17"/>
                  </a:cubicBezTo>
                  <a:cubicBezTo>
                    <a:pt x="26" y="18"/>
                    <a:pt x="25" y="20"/>
                    <a:pt x="25" y="20"/>
                  </a:cubicBezTo>
                  <a:cubicBezTo>
                    <a:pt x="24" y="21"/>
                    <a:pt x="22" y="20"/>
                    <a:pt x="21" y="21"/>
                  </a:cubicBezTo>
                  <a:cubicBezTo>
                    <a:pt x="21" y="21"/>
                    <a:pt x="20" y="23"/>
                    <a:pt x="20" y="23"/>
                  </a:cubicBezTo>
                  <a:cubicBezTo>
                    <a:pt x="19" y="23"/>
                    <a:pt x="17" y="23"/>
                    <a:pt x="17" y="23"/>
                  </a:cubicBezTo>
                  <a:cubicBezTo>
                    <a:pt x="16" y="24"/>
                    <a:pt x="15" y="24"/>
                    <a:pt x="15" y="24"/>
                  </a:cubicBezTo>
                  <a:cubicBezTo>
                    <a:pt x="14" y="25"/>
                    <a:pt x="14" y="26"/>
                    <a:pt x="13" y="26"/>
                  </a:cubicBezTo>
                  <a:cubicBezTo>
                    <a:pt x="13" y="27"/>
                    <a:pt x="13" y="28"/>
                    <a:pt x="12" y="28"/>
                  </a:cubicBezTo>
                  <a:cubicBezTo>
                    <a:pt x="11" y="28"/>
                    <a:pt x="9" y="27"/>
                    <a:pt x="9" y="26"/>
                  </a:cubicBezTo>
                  <a:cubicBezTo>
                    <a:pt x="8" y="26"/>
                    <a:pt x="8" y="25"/>
                    <a:pt x="8" y="25"/>
                  </a:cubicBezTo>
                  <a:cubicBezTo>
                    <a:pt x="8" y="24"/>
                    <a:pt x="8" y="22"/>
                    <a:pt x="8" y="21"/>
                  </a:cubicBezTo>
                  <a:cubicBezTo>
                    <a:pt x="8" y="21"/>
                    <a:pt x="7" y="20"/>
                    <a:pt x="6" y="20"/>
                  </a:cubicBezTo>
                  <a:cubicBezTo>
                    <a:pt x="5" y="19"/>
                    <a:pt x="4" y="20"/>
                    <a:pt x="4" y="20"/>
                  </a:cubicBezTo>
                  <a:cubicBezTo>
                    <a:pt x="3" y="20"/>
                    <a:pt x="2" y="21"/>
                    <a:pt x="1" y="21"/>
                  </a:cubicBezTo>
                  <a:cubicBezTo>
                    <a:pt x="1" y="20"/>
                    <a:pt x="1" y="20"/>
                    <a:pt x="0" y="20"/>
                  </a:cubicBezTo>
                  <a:cubicBezTo>
                    <a:pt x="0" y="19"/>
                    <a:pt x="1" y="18"/>
                    <a:pt x="1" y="17"/>
                  </a:cubicBezTo>
                  <a:cubicBezTo>
                    <a:pt x="2" y="17"/>
                    <a:pt x="2" y="16"/>
                    <a:pt x="3" y="16"/>
                  </a:cubicBezTo>
                  <a:cubicBezTo>
                    <a:pt x="3" y="15"/>
                    <a:pt x="5" y="14"/>
                    <a:pt x="5" y="13"/>
                  </a:cubicBezTo>
                  <a:cubicBezTo>
                    <a:pt x="6" y="12"/>
                    <a:pt x="6" y="10"/>
                    <a:pt x="7" y="9"/>
                  </a:cubicBezTo>
                  <a:cubicBezTo>
                    <a:pt x="7" y="9"/>
                    <a:pt x="8" y="8"/>
                    <a:pt x="8" y="7"/>
                  </a:cubicBezTo>
                  <a:cubicBezTo>
                    <a:pt x="9" y="6"/>
                    <a:pt x="8" y="4"/>
                    <a:pt x="8" y="3"/>
                  </a:cubicBezTo>
                  <a:cubicBezTo>
                    <a:pt x="8" y="3"/>
                    <a:pt x="9" y="1"/>
                    <a:pt x="10" y="1"/>
                  </a:cubicBezTo>
                  <a:cubicBezTo>
                    <a:pt x="10" y="0"/>
                    <a:pt x="12" y="0"/>
                    <a:pt x="12" y="1"/>
                  </a:cubicBezTo>
                  <a:cubicBezTo>
                    <a:pt x="13" y="1"/>
                    <a:pt x="13" y="3"/>
                    <a:pt x="13" y="3"/>
                  </a:cubicBezTo>
                  <a:cubicBezTo>
                    <a:pt x="14" y="4"/>
                    <a:pt x="15" y="6"/>
                    <a:pt x="16" y="6"/>
                  </a:cubicBezTo>
                  <a:cubicBezTo>
                    <a:pt x="17" y="7"/>
                    <a:pt x="19" y="7"/>
                    <a:pt x="20" y="7"/>
                  </a:cubicBezTo>
                  <a:cubicBezTo>
                    <a:pt x="21" y="7"/>
                    <a:pt x="23" y="7"/>
                    <a:pt x="24" y="7"/>
                  </a:cubicBezTo>
                  <a:cubicBezTo>
                    <a:pt x="25" y="7"/>
                    <a:pt x="26" y="8"/>
                    <a:pt x="27"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0" name="Freeform 76">
              <a:extLst>
                <a:ext uri="{FF2B5EF4-FFF2-40B4-BE49-F238E27FC236}">
                  <a16:creationId xmlns:a16="http://schemas.microsoft.com/office/drawing/2014/main" id="{B82DF60C-6DCC-40E3-A50D-651B2E52E96C}"/>
                </a:ext>
              </a:extLst>
            </p:cNvPr>
            <p:cNvSpPr>
              <a:spLocks/>
            </p:cNvSpPr>
            <p:nvPr/>
          </p:nvSpPr>
          <p:spPr bwMode="auto">
            <a:xfrm>
              <a:off x="7723787" y="5115843"/>
              <a:ext cx="124767" cy="174673"/>
            </a:xfrm>
            <a:custGeom>
              <a:avLst/>
              <a:gdLst/>
              <a:ahLst/>
              <a:cxnLst>
                <a:cxn ang="0">
                  <a:pos x="31" y="0"/>
                </a:cxn>
                <a:cxn ang="0">
                  <a:pos x="31" y="1"/>
                </a:cxn>
                <a:cxn ang="0">
                  <a:pos x="35" y="3"/>
                </a:cxn>
                <a:cxn ang="0">
                  <a:pos x="37" y="7"/>
                </a:cxn>
                <a:cxn ang="0">
                  <a:pos x="36" y="11"/>
                </a:cxn>
                <a:cxn ang="0">
                  <a:pos x="38" y="15"/>
                </a:cxn>
                <a:cxn ang="0">
                  <a:pos x="41" y="17"/>
                </a:cxn>
                <a:cxn ang="0">
                  <a:pos x="42" y="22"/>
                </a:cxn>
                <a:cxn ang="0">
                  <a:pos x="41" y="26"/>
                </a:cxn>
                <a:cxn ang="0">
                  <a:pos x="38" y="30"/>
                </a:cxn>
                <a:cxn ang="0">
                  <a:pos x="34" y="36"/>
                </a:cxn>
                <a:cxn ang="0">
                  <a:pos x="36" y="37"/>
                </a:cxn>
                <a:cxn ang="0">
                  <a:pos x="37" y="40"/>
                </a:cxn>
                <a:cxn ang="0">
                  <a:pos x="37" y="45"/>
                </a:cxn>
                <a:cxn ang="0">
                  <a:pos x="36" y="49"/>
                </a:cxn>
                <a:cxn ang="0">
                  <a:pos x="36" y="56"/>
                </a:cxn>
                <a:cxn ang="0">
                  <a:pos x="35" y="59"/>
                </a:cxn>
                <a:cxn ang="0">
                  <a:pos x="32" y="56"/>
                </a:cxn>
                <a:cxn ang="0">
                  <a:pos x="28" y="54"/>
                </a:cxn>
                <a:cxn ang="0">
                  <a:pos x="22" y="56"/>
                </a:cxn>
                <a:cxn ang="0">
                  <a:pos x="18" y="55"/>
                </a:cxn>
                <a:cxn ang="0">
                  <a:pos x="14" y="54"/>
                </a:cxn>
                <a:cxn ang="0">
                  <a:pos x="11" y="50"/>
                </a:cxn>
                <a:cxn ang="0">
                  <a:pos x="5" y="44"/>
                </a:cxn>
                <a:cxn ang="0">
                  <a:pos x="4" y="40"/>
                </a:cxn>
                <a:cxn ang="0">
                  <a:pos x="6" y="36"/>
                </a:cxn>
                <a:cxn ang="0">
                  <a:pos x="10" y="33"/>
                </a:cxn>
                <a:cxn ang="0">
                  <a:pos x="7" y="28"/>
                </a:cxn>
                <a:cxn ang="0">
                  <a:pos x="2" y="23"/>
                </a:cxn>
                <a:cxn ang="0">
                  <a:pos x="0" y="21"/>
                </a:cxn>
                <a:cxn ang="0">
                  <a:pos x="3" y="19"/>
                </a:cxn>
                <a:cxn ang="0">
                  <a:pos x="6" y="17"/>
                </a:cxn>
                <a:cxn ang="0">
                  <a:pos x="8" y="12"/>
                </a:cxn>
                <a:cxn ang="0">
                  <a:pos x="12" y="12"/>
                </a:cxn>
                <a:cxn ang="0">
                  <a:pos x="15" y="11"/>
                </a:cxn>
                <a:cxn ang="0">
                  <a:pos x="16" y="8"/>
                </a:cxn>
                <a:cxn ang="0">
                  <a:pos x="19" y="8"/>
                </a:cxn>
                <a:cxn ang="0">
                  <a:pos x="21" y="9"/>
                </a:cxn>
                <a:cxn ang="0">
                  <a:pos x="25" y="4"/>
                </a:cxn>
                <a:cxn ang="0">
                  <a:pos x="30" y="1"/>
                </a:cxn>
              </a:cxnLst>
              <a:rect l="0" t="0" r="r" b="b"/>
              <a:pathLst>
                <a:path w="42" h="59">
                  <a:moveTo>
                    <a:pt x="30" y="1"/>
                  </a:moveTo>
                  <a:cubicBezTo>
                    <a:pt x="30" y="1"/>
                    <a:pt x="31" y="0"/>
                    <a:pt x="31" y="0"/>
                  </a:cubicBezTo>
                  <a:cubicBezTo>
                    <a:pt x="31" y="0"/>
                    <a:pt x="31" y="0"/>
                    <a:pt x="31" y="0"/>
                  </a:cubicBezTo>
                  <a:cubicBezTo>
                    <a:pt x="31" y="0"/>
                    <a:pt x="31" y="1"/>
                    <a:pt x="31" y="1"/>
                  </a:cubicBezTo>
                  <a:cubicBezTo>
                    <a:pt x="32" y="2"/>
                    <a:pt x="33" y="2"/>
                    <a:pt x="33" y="3"/>
                  </a:cubicBezTo>
                  <a:cubicBezTo>
                    <a:pt x="33" y="3"/>
                    <a:pt x="34" y="3"/>
                    <a:pt x="35" y="3"/>
                  </a:cubicBezTo>
                  <a:cubicBezTo>
                    <a:pt x="35" y="3"/>
                    <a:pt x="36" y="3"/>
                    <a:pt x="36" y="3"/>
                  </a:cubicBezTo>
                  <a:cubicBezTo>
                    <a:pt x="37" y="4"/>
                    <a:pt x="37" y="6"/>
                    <a:pt x="37" y="7"/>
                  </a:cubicBezTo>
                  <a:cubicBezTo>
                    <a:pt x="37" y="7"/>
                    <a:pt x="36" y="8"/>
                    <a:pt x="36" y="8"/>
                  </a:cubicBezTo>
                  <a:cubicBezTo>
                    <a:pt x="36" y="9"/>
                    <a:pt x="36" y="10"/>
                    <a:pt x="36" y="11"/>
                  </a:cubicBezTo>
                  <a:cubicBezTo>
                    <a:pt x="36" y="11"/>
                    <a:pt x="37" y="12"/>
                    <a:pt x="37" y="13"/>
                  </a:cubicBezTo>
                  <a:cubicBezTo>
                    <a:pt x="37" y="13"/>
                    <a:pt x="38" y="14"/>
                    <a:pt x="38" y="15"/>
                  </a:cubicBezTo>
                  <a:cubicBezTo>
                    <a:pt x="38" y="15"/>
                    <a:pt x="39" y="16"/>
                    <a:pt x="39" y="17"/>
                  </a:cubicBezTo>
                  <a:cubicBezTo>
                    <a:pt x="40" y="17"/>
                    <a:pt x="41" y="17"/>
                    <a:pt x="41" y="17"/>
                  </a:cubicBezTo>
                  <a:cubicBezTo>
                    <a:pt x="42" y="18"/>
                    <a:pt x="41" y="20"/>
                    <a:pt x="41" y="20"/>
                  </a:cubicBezTo>
                  <a:cubicBezTo>
                    <a:pt x="41" y="21"/>
                    <a:pt x="42" y="22"/>
                    <a:pt x="42" y="22"/>
                  </a:cubicBezTo>
                  <a:cubicBezTo>
                    <a:pt x="42" y="23"/>
                    <a:pt x="42" y="24"/>
                    <a:pt x="42" y="25"/>
                  </a:cubicBezTo>
                  <a:cubicBezTo>
                    <a:pt x="42" y="25"/>
                    <a:pt x="41" y="25"/>
                    <a:pt x="41" y="26"/>
                  </a:cubicBezTo>
                  <a:cubicBezTo>
                    <a:pt x="41" y="26"/>
                    <a:pt x="40" y="27"/>
                    <a:pt x="40" y="27"/>
                  </a:cubicBezTo>
                  <a:cubicBezTo>
                    <a:pt x="39" y="28"/>
                    <a:pt x="38" y="30"/>
                    <a:pt x="38" y="30"/>
                  </a:cubicBezTo>
                  <a:cubicBezTo>
                    <a:pt x="37" y="31"/>
                    <a:pt x="36" y="33"/>
                    <a:pt x="35" y="34"/>
                  </a:cubicBezTo>
                  <a:cubicBezTo>
                    <a:pt x="35" y="34"/>
                    <a:pt x="34" y="35"/>
                    <a:pt x="34" y="36"/>
                  </a:cubicBezTo>
                  <a:cubicBezTo>
                    <a:pt x="34" y="36"/>
                    <a:pt x="34" y="37"/>
                    <a:pt x="34" y="37"/>
                  </a:cubicBezTo>
                  <a:cubicBezTo>
                    <a:pt x="35" y="37"/>
                    <a:pt x="35" y="37"/>
                    <a:pt x="36" y="37"/>
                  </a:cubicBezTo>
                  <a:cubicBezTo>
                    <a:pt x="36" y="37"/>
                    <a:pt x="37" y="38"/>
                    <a:pt x="37" y="38"/>
                  </a:cubicBezTo>
                  <a:cubicBezTo>
                    <a:pt x="37" y="39"/>
                    <a:pt x="37" y="40"/>
                    <a:pt x="37" y="40"/>
                  </a:cubicBezTo>
                  <a:cubicBezTo>
                    <a:pt x="37" y="41"/>
                    <a:pt x="37" y="42"/>
                    <a:pt x="37" y="43"/>
                  </a:cubicBezTo>
                  <a:cubicBezTo>
                    <a:pt x="37" y="43"/>
                    <a:pt x="37" y="44"/>
                    <a:pt x="37" y="45"/>
                  </a:cubicBezTo>
                  <a:cubicBezTo>
                    <a:pt x="36" y="45"/>
                    <a:pt x="36" y="46"/>
                    <a:pt x="36" y="46"/>
                  </a:cubicBezTo>
                  <a:cubicBezTo>
                    <a:pt x="36" y="47"/>
                    <a:pt x="36" y="48"/>
                    <a:pt x="36" y="49"/>
                  </a:cubicBezTo>
                  <a:cubicBezTo>
                    <a:pt x="36" y="50"/>
                    <a:pt x="36" y="52"/>
                    <a:pt x="36" y="53"/>
                  </a:cubicBezTo>
                  <a:cubicBezTo>
                    <a:pt x="36" y="54"/>
                    <a:pt x="36" y="55"/>
                    <a:pt x="36" y="56"/>
                  </a:cubicBezTo>
                  <a:cubicBezTo>
                    <a:pt x="36" y="57"/>
                    <a:pt x="36" y="58"/>
                    <a:pt x="36" y="58"/>
                  </a:cubicBezTo>
                  <a:cubicBezTo>
                    <a:pt x="36" y="58"/>
                    <a:pt x="36" y="59"/>
                    <a:pt x="35" y="59"/>
                  </a:cubicBezTo>
                  <a:cubicBezTo>
                    <a:pt x="35" y="59"/>
                    <a:pt x="34" y="58"/>
                    <a:pt x="34" y="57"/>
                  </a:cubicBezTo>
                  <a:cubicBezTo>
                    <a:pt x="33" y="57"/>
                    <a:pt x="32" y="57"/>
                    <a:pt x="32" y="56"/>
                  </a:cubicBezTo>
                  <a:cubicBezTo>
                    <a:pt x="31" y="56"/>
                    <a:pt x="30" y="55"/>
                    <a:pt x="30" y="55"/>
                  </a:cubicBezTo>
                  <a:cubicBezTo>
                    <a:pt x="29" y="55"/>
                    <a:pt x="28" y="54"/>
                    <a:pt x="28" y="54"/>
                  </a:cubicBezTo>
                  <a:cubicBezTo>
                    <a:pt x="27" y="54"/>
                    <a:pt x="25" y="55"/>
                    <a:pt x="24" y="56"/>
                  </a:cubicBezTo>
                  <a:cubicBezTo>
                    <a:pt x="23" y="56"/>
                    <a:pt x="22" y="56"/>
                    <a:pt x="22" y="56"/>
                  </a:cubicBezTo>
                  <a:cubicBezTo>
                    <a:pt x="21" y="56"/>
                    <a:pt x="21" y="55"/>
                    <a:pt x="20" y="55"/>
                  </a:cubicBezTo>
                  <a:cubicBezTo>
                    <a:pt x="20" y="55"/>
                    <a:pt x="19" y="55"/>
                    <a:pt x="18" y="55"/>
                  </a:cubicBezTo>
                  <a:cubicBezTo>
                    <a:pt x="18" y="55"/>
                    <a:pt x="16" y="54"/>
                    <a:pt x="16" y="54"/>
                  </a:cubicBezTo>
                  <a:cubicBezTo>
                    <a:pt x="15" y="54"/>
                    <a:pt x="14" y="54"/>
                    <a:pt x="14" y="54"/>
                  </a:cubicBezTo>
                  <a:cubicBezTo>
                    <a:pt x="13" y="54"/>
                    <a:pt x="12" y="53"/>
                    <a:pt x="12" y="52"/>
                  </a:cubicBezTo>
                  <a:cubicBezTo>
                    <a:pt x="11" y="52"/>
                    <a:pt x="11" y="51"/>
                    <a:pt x="11" y="50"/>
                  </a:cubicBezTo>
                  <a:cubicBezTo>
                    <a:pt x="11" y="49"/>
                    <a:pt x="10" y="48"/>
                    <a:pt x="9" y="47"/>
                  </a:cubicBezTo>
                  <a:cubicBezTo>
                    <a:pt x="9" y="46"/>
                    <a:pt x="6" y="45"/>
                    <a:pt x="5" y="44"/>
                  </a:cubicBezTo>
                  <a:cubicBezTo>
                    <a:pt x="5" y="44"/>
                    <a:pt x="4" y="43"/>
                    <a:pt x="3" y="42"/>
                  </a:cubicBezTo>
                  <a:cubicBezTo>
                    <a:pt x="4" y="42"/>
                    <a:pt x="4" y="41"/>
                    <a:pt x="4" y="40"/>
                  </a:cubicBezTo>
                  <a:cubicBezTo>
                    <a:pt x="4" y="40"/>
                    <a:pt x="4" y="38"/>
                    <a:pt x="4" y="37"/>
                  </a:cubicBezTo>
                  <a:cubicBezTo>
                    <a:pt x="4" y="37"/>
                    <a:pt x="6" y="36"/>
                    <a:pt x="6" y="36"/>
                  </a:cubicBezTo>
                  <a:cubicBezTo>
                    <a:pt x="7" y="35"/>
                    <a:pt x="8" y="34"/>
                    <a:pt x="8" y="34"/>
                  </a:cubicBezTo>
                  <a:cubicBezTo>
                    <a:pt x="9" y="34"/>
                    <a:pt x="10" y="33"/>
                    <a:pt x="10" y="33"/>
                  </a:cubicBezTo>
                  <a:cubicBezTo>
                    <a:pt x="10" y="32"/>
                    <a:pt x="10" y="31"/>
                    <a:pt x="10" y="31"/>
                  </a:cubicBezTo>
                  <a:cubicBezTo>
                    <a:pt x="9" y="30"/>
                    <a:pt x="7" y="29"/>
                    <a:pt x="7" y="28"/>
                  </a:cubicBezTo>
                  <a:cubicBezTo>
                    <a:pt x="6" y="28"/>
                    <a:pt x="5" y="26"/>
                    <a:pt x="5" y="25"/>
                  </a:cubicBezTo>
                  <a:cubicBezTo>
                    <a:pt x="4" y="25"/>
                    <a:pt x="3" y="24"/>
                    <a:pt x="2" y="23"/>
                  </a:cubicBezTo>
                  <a:cubicBezTo>
                    <a:pt x="2" y="23"/>
                    <a:pt x="1" y="23"/>
                    <a:pt x="1" y="23"/>
                  </a:cubicBezTo>
                  <a:cubicBezTo>
                    <a:pt x="0" y="22"/>
                    <a:pt x="0" y="22"/>
                    <a:pt x="0" y="21"/>
                  </a:cubicBezTo>
                  <a:cubicBezTo>
                    <a:pt x="0" y="21"/>
                    <a:pt x="1" y="19"/>
                    <a:pt x="1" y="19"/>
                  </a:cubicBezTo>
                  <a:cubicBezTo>
                    <a:pt x="2" y="19"/>
                    <a:pt x="3" y="19"/>
                    <a:pt x="3" y="19"/>
                  </a:cubicBezTo>
                  <a:cubicBezTo>
                    <a:pt x="4" y="18"/>
                    <a:pt x="4" y="18"/>
                    <a:pt x="5" y="17"/>
                  </a:cubicBezTo>
                  <a:cubicBezTo>
                    <a:pt x="5" y="17"/>
                    <a:pt x="6" y="17"/>
                    <a:pt x="6" y="17"/>
                  </a:cubicBezTo>
                  <a:cubicBezTo>
                    <a:pt x="7" y="17"/>
                    <a:pt x="7" y="16"/>
                    <a:pt x="7" y="15"/>
                  </a:cubicBezTo>
                  <a:cubicBezTo>
                    <a:pt x="7" y="15"/>
                    <a:pt x="8" y="13"/>
                    <a:pt x="8" y="12"/>
                  </a:cubicBezTo>
                  <a:cubicBezTo>
                    <a:pt x="8" y="12"/>
                    <a:pt x="9" y="11"/>
                    <a:pt x="10" y="11"/>
                  </a:cubicBezTo>
                  <a:cubicBezTo>
                    <a:pt x="10" y="11"/>
                    <a:pt x="11" y="12"/>
                    <a:pt x="12" y="12"/>
                  </a:cubicBezTo>
                  <a:cubicBezTo>
                    <a:pt x="12" y="12"/>
                    <a:pt x="13" y="13"/>
                    <a:pt x="13" y="13"/>
                  </a:cubicBezTo>
                  <a:cubicBezTo>
                    <a:pt x="14" y="12"/>
                    <a:pt x="15" y="12"/>
                    <a:pt x="15" y="11"/>
                  </a:cubicBezTo>
                  <a:cubicBezTo>
                    <a:pt x="15" y="11"/>
                    <a:pt x="15" y="10"/>
                    <a:pt x="16" y="9"/>
                  </a:cubicBezTo>
                  <a:cubicBezTo>
                    <a:pt x="16" y="9"/>
                    <a:pt x="16" y="9"/>
                    <a:pt x="16" y="8"/>
                  </a:cubicBezTo>
                  <a:cubicBezTo>
                    <a:pt x="17" y="8"/>
                    <a:pt x="17" y="7"/>
                    <a:pt x="18" y="7"/>
                  </a:cubicBezTo>
                  <a:cubicBezTo>
                    <a:pt x="18" y="7"/>
                    <a:pt x="18" y="8"/>
                    <a:pt x="19" y="8"/>
                  </a:cubicBezTo>
                  <a:cubicBezTo>
                    <a:pt x="19" y="8"/>
                    <a:pt x="19" y="10"/>
                    <a:pt x="19" y="10"/>
                  </a:cubicBezTo>
                  <a:cubicBezTo>
                    <a:pt x="20" y="10"/>
                    <a:pt x="21" y="9"/>
                    <a:pt x="21" y="9"/>
                  </a:cubicBezTo>
                  <a:cubicBezTo>
                    <a:pt x="22" y="8"/>
                    <a:pt x="23" y="7"/>
                    <a:pt x="24" y="7"/>
                  </a:cubicBezTo>
                  <a:cubicBezTo>
                    <a:pt x="24" y="6"/>
                    <a:pt x="25" y="4"/>
                    <a:pt x="25" y="4"/>
                  </a:cubicBezTo>
                  <a:cubicBezTo>
                    <a:pt x="26" y="3"/>
                    <a:pt x="26" y="2"/>
                    <a:pt x="27" y="2"/>
                  </a:cubicBezTo>
                  <a:cubicBezTo>
                    <a:pt x="28" y="1"/>
                    <a:pt x="29" y="1"/>
                    <a:pt x="30"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1" name="Freeform 77">
              <a:extLst>
                <a:ext uri="{FF2B5EF4-FFF2-40B4-BE49-F238E27FC236}">
                  <a16:creationId xmlns:a16="http://schemas.microsoft.com/office/drawing/2014/main" id="{6EB437BB-7992-43AC-834D-1CDFF2A6E13D}"/>
                </a:ext>
              </a:extLst>
            </p:cNvPr>
            <p:cNvSpPr>
              <a:spLocks/>
            </p:cNvSpPr>
            <p:nvPr/>
          </p:nvSpPr>
          <p:spPr bwMode="auto">
            <a:xfrm>
              <a:off x="7284609" y="5697256"/>
              <a:ext cx="531506" cy="476609"/>
            </a:xfrm>
            <a:custGeom>
              <a:avLst/>
              <a:gdLst/>
              <a:ahLst/>
              <a:cxnLst>
                <a:cxn ang="0">
                  <a:pos x="75" y="11"/>
                </a:cxn>
                <a:cxn ang="0">
                  <a:pos x="84" y="2"/>
                </a:cxn>
                <a:cxn ang="0">
                  <a:pos x="106" y="2"/>
                </a:cxn>
                <a:cxn ang="0">
                  <a:pos x="121" y="3"/>
                </a:cxn>
                <a:cxn ang="0">
                  <a:pos x="131" y="6"/>
                </a:cxn>
                <a:cxn ang="0">
                  <a:pos x="152" y="6"/>
                </a:cxn>
                <a:cxn ang="0">
                  <a:pos x="170" y="9"/>
                </a:cxn>
                <a:cxn ang="0">
                  <a:pos x="178" y="21"/>
                </a:cxn>
                <a:cxn ang="0">
                  <a:pos x="175" y="36"/>
                </a:cxn>
                <a:cxn ang="0">
                  <a:pos x="165" y="35"/>
                </a:cxn>
                <a:cxn ang="0">
                  <a:pos x="165" y="45"/>
                </a:cxn>
                <a:cxn ang="0">
                  <a:pos x="168" y="48"/>
                </a:cxn>
                <a:cxn ang="0">
                  <a:pos x="173" y="59"/>
                </a:cxn>
                <a:cxn ang="0">
                  <a:pos x="177" y="67"/>
                </a:cxn>
                <a:cxn ang="0">
                  <a:pos x="162" y="76"/>
                </a:cxn>
                <a:cxn ang="0">
                  <a:pos x="154" y="92"/>
                </a:cxn>
                <a:cxn ang="0">
                  <a:pos x="154" y="109"/>
                </a:cxn>
                <a:cxn ang="0">
                  <a:pos x="153" y="126"/>
                </a:cxn>
                <a:cxn ang="0">
                  <a:pos x="141" y="128"/>
                </a:cxn>
                <a:cxn ang="0">
                  <a:pos x="126" y="125"/>
                </a:cxn>
                <a:cxn ang="0">
                  <a:pos x="120" y="128"/>
                </a:cxn>
                <a:cxn ang="0">
                  <a:pos x="126" y="142"/>
                </a:cxn>
                <a:cxn ang="0">
                  <a:pos x="103" y="132"/>
                </a:cxn>
                <a:cxn ang="0">
                  <a:pos x="104" y="115"/>
                </a:cxn>
                <a:cxn ang="0">
                  <a:pos x="96" y="126"/>
                </a:cxn>
                <a:cxn ang="0">
                  <a:pos x="89" y="116"/>
                </a:cxn>
                <a:cxn ang="0">
                  <a:pos x="89" y="102"/>
                </a:cxn>
                <a:cxn ang="0">
                  <a:pos x="73" y="99"/>
                </a:cxn>
                <a:cxn ang="0">
                  <a:pos x="73" y="112"/>
                </a:cxn>
                <a:cxn ang="0">
                  <a:pos x="91" y="128"/>
                </a:cxn>
                <a:cxn ang="0">
                  <a:pos x="97" y="138"/>
                </a:cxn>
                <a:cxn ang="0">
                  <a:pos x="84" y="137"/>
                </a:cxn>
                <a:cxn ang="0">
                  <a:pos x="83" y="143"/>
                </a:cxn>
                <a:cxn ang="0">
                  <a:pos x="67" y="151"/>
                </a:cxn>
                <a:cxn ang="0">
                  <a:pos x="61" y="160"/>
                </a:cxn>
                <a:cxn ang="0">
                  <a:pos x="47" y="148"/>
                </a:cxn>
                <a:cxn ang="0">
                  <a:pos x="38" y="146"/>
                </a:cxn>
                <a:cxn ang="0">
                  <a:pos x="26" y="141"/>
                </a:cxn>
                <a:cxn ang="0">
                  <a:pos x="26" y="124"/>
                </a:cxn>
                <a:cxn ang="0">
                  <a:pos x="18" y="121"/>
                </a:cxn>
                <a:cxn ang="0">
                  <a:pos x="22" y="108"/>
                </a:cxn>
                <a:cxn ang="0">
                  <a:pos x="10" y="108"/>
                </a:cxn>
                <a:cxn ang="0">
                  <a:pos x="2" y="97"/>
                </a:cxn>
                <a:cxn ang="0">
                  <a:pos x="11" y="95"/>
                </a:cxn>
                <a:cxn ang="0">
                  <a:pos x="23" y="94"/>
                </a:cxn>
                <a:cxn ang="0">
                  <a:pos x="39" y="98"/>
                </a:cxn>
                <a:cxn ang="0">
                  <a:pos x="50" y="103"/>
                </a:cxn>
                <a:cxn ang="0">
                  <a:pos x="54" y="90"/>
                </a:cxn>
                <a:cxn ang="0">
                  <a:pos x="49" y="76"/>
                </a:cxn>
                <a:cxn ang="0">
                  <a:pos x="46" y="62"/>
                </a:cxn>
                <a:cxn ang="0">
                  <a:pos x="46" y="48"/>
                </a:cxn>
                <a:cxn ang="0">
                  <a:pos x="38" y="37"/>
                </a:cxn>
                <a:cxn ang="0">
                  <a:pos x="52" y="37"/>
                </a:cxn>
                <a:cxn ang="0">
                  <a:pos x="62" y="32"/>
                </a:cxn>
                <a:cxn ang="0">
                  <a:pos x="63" y="22"/>
                </a:cxn>
                <a:cxn ang="0">
                  <a:pos x="63" y="12"/>
                </a:cxn>
              </a:cxnLst>
              <a:rect l="0" t="0" r="r" b="b"/>
              <a:pathLst>
                <a:path w="179" h="161">
                  <a:moveTo>
                    <a:pt x="65" y="13"/>
                  </a:moveTo>
                  <a:cubicBezTo>
                    <a:pt x="66" y="14"/>
                    <a:pt x="66" y="14"/>
                    <a:pt x="66" y="14"/>
                  </a:cubicBezTo>
                  <a:cubicBezTo>
                    <a:pt x="67" y="14"/>
                    <a:pt x="68" y="14"/>
                    <a:pt x="68" y="14"/>
                  </a:cubicBezTo>
                  <a:cubicBezTo>
                    <a:pt x="68" y="14"/>
                    <a:pt x="69" y="14"/>
                    <a:pt x="70" y="14"/>
                  </a:cubicBezTo>
                  <a:cubicBezTo>
                    <a:pt x="71" y="13"/>
                    <a:pt x="72" y="13"/>
                    <a:pt x="73" y="13"/>
                  </a:cubicBezTo>
                  <a:cubicBezTo>
                    <a:pt x="73" y="13"/>
                    <a:pt x="75" y="13"/>
                    <a:pt x="75" y="13"/>
                  </a:cubicBezTo>
                  <a:cubicBezTo>
                    <a:pt x="75" y="13"/>
                    <a:pt x="75" y="12"/>
                    <a:pt x="75" y="11"/>
                  </a:cubicBezTo>
                  <a:cubicBezTo>
                    <a:pt x="75" y="11"/>
                    <a:pt x="75" y="10"/>
                    <a:pt x="74" y="10"/>
                  </a:cubicBezTo>
                  <a:cubicBezTo>
                    <a:pt x="74" y="9"/>
                    <a:pt x="74" y="8"/>
                    <a:pt x="74" y="8"/>
                  </a:cubicBezTo>
                  <a:cubicBezTo>
                    <a:pt x="74" y="7"/>
                    <a:pt x="75" y="7"/>
                    <a:pt x="75" y="6"/>
                  </a:cubicBezTo>
                  <a:cubicBezTo>
                    <a:pt x="76" y="6"/>
                    <a:pt x="77" y="5"/>
                    <a:pt x="78" y="5"/>
                  </a:cubicBezTo>
                  <a:cubicBezTo>
                    <a:pt x="78" y="5"/>
                    <a:pt x="80" y="4"/>
                    <a:pt x="80" y="4"/>
                  </a:cubicBezTo>
                  <a:cubicBezTo>
                    <a:pt x="81" y="3"/>
                    <a:pt x="81" y="2"/>
                    <a:pt x="82" y="2"/>
                  </a:cubicBezTo>
                  <a:cubicBezTo>
                    <a:pt x="83" y="2"/>
                    <a:pt x="84" y="2"/>
                    <a:pt x="84" y="2"/>
                  </a:cubicBezTo>
                  <a:cubicBezTo>
                    <a:pt x="85" y="2"/>
                    <a:pt x="86" y="3"/>
                    <a:pt x="86" y="3"/>
                  </a:cubicBezTo>
                  <a:cubicBezTo>
                    <a:pt x="87" y="3"/>
                    <a:pt x="88" y="3"/>
                    <a:pt x="89" y="3"/>
                  </a:cubicBezTo>
                  <a:cubicBezTo>
                    <a:pt x="89" y="3"/>
                    <a:pt x="91" y="3"/>
                    <a:pt x="92" y="3"/>
                  </a:cubicBezTo>
                  <a:cubicBezTo>
                    <a:pt x="93" y="3"/>
                    <a:pt x="95" y="2"/>
                    <a:pt x="96" y="2"/>
                  </a:cubicBezTo>
                  <a:cubicBezTo>
                    <a:pt x="97" y="2"/>
                    <a:pt x="99" y="2"/>
                    <a:pt x="101" y="2"/>
                  </a:cubicBezTo>
                  <a:cubicBezTo>
                    <a:pt x="101" y="2"/>
                    <a:pt x="102" y="2"/>
                    <a:pt x="103" y="2"/>
                  </a:cubicBezTo>
                  <a:cubicBezTo>
                    <a:pt x="104" y="2"/>
                    <a:pt x="105" y="1"/>
                    <a:pt x="106" y="2"/>
                  </a:cubicBezTo>
                  <a:cubicBezTo>
                    <a:pt x="107" y="2"/>
                    <a:pt x="107" y="4"/>
                    <a:pt x="108" y="4"/>
                  </a:cubicBezTo>
                  <a:cubicBezTo>
                    <a:pt x="108" y="4"/>
                    <a:pt x="110" y="5"/>
                    <a:pt x="110" y="5"/>
                  </a:cubicBezTo>
                  <a:cubicBezTo>
                    <a:pt x="111" y="5"/>
                    <a:pt x="111" y="5"/>
                    <a:pt x="111" y="6"/>
                  </a:cubicBezTo>
                  <a:cubicBezTo>
                    <a:pt x="112" y="6"/>
                    <a:pt x="114" y="6"/>
                    <a:pt x="115" y="6"/>
                  </a:cubicBezTo>
                  <a:cubicBezTo>
                    <a:pt x="116" y="6"/>
                    <a:pt x="118" y="6"/>
                    <a:pt x="119" y="6"/>
                  </a:cubicBezTo>
                  <a:cubicBezTo>
                    <a:pt x="120" y="6"/>
                    <a:pt x="122" y="6"/>
                    <a:pt x="122" y="5"/>
                  </a:cubicBezTo>
                  <a:cubicBezTo>
                    <a:pt x="122" y="4"/>
                    <a:pt x="121" y="4"/>
                    <a:pt x="121" y="3"/>
                  </a:cubicBezTo>
                  <a:cubicBezTo>
                    <a:pt x="121" y="3"/>
                    <a:pt x="122" y="2"/>
                    <a:pt x="122" y="1"/>
                  </a:cubicBezTo>
                  <a:cubicBezTo>
                    <a:pt x="122" y="1"/>
                    <a:pt x="123" y="0"/>
                    <a:pt x="123" y="0"/>
                  </a:cubicBezTo>
                  <a:cubicBezTo>
                    <a:pt x="124" y="0"/>
                    <a:pt x="125" y="0"/>
                    <a:pt x="125" y="0"/>
                  </a:cubicBezTo>
                  <a:cubicBezTo>
                    <a:pt x="126" y="0"/>
                    <a:pt x="127" y="0"/>
                    <a:pt x="128" y="0"/>
                  </a:cubicBezTo>
                  <a:cubicBezTo>
                    <a:pt x="128" y="1"/>
                    <a:pt x="129" y="2"/>
                    <a:pt x="129" y="3"/>
                  </a:cubicBezTo>
                  <a:cubicBezTo>
                    <a:pt x="129" y="3"/>
                    <a:pt x="130" y="4"/>
                    <a:pt x="130" y="5"/>
                  </a:cubicBezTo>
                  <a:cubicBezTo>
                    <a:pt x="130" y="5"/>
                    <a:pt x="131" y="6"/>
                    <a:pt x="131" y="6"/>
                  </a:cubicBezTo>
                  <a:cubicBezTo>
                    <a:pt x="132" y="6"/>
                    <a:pt x="135" y="6"/>
                    <a:pt x="136" y="6"/>
                  </a:cubicBezTo>
                  <a:cubicBezTo>
                    <a:pt x="137" y="6"/>
                    <a:pt x="137" y="6"/>
                    <a:pt x="137" y="6"/>
                  </a:cubicBezTo>
                  <a:cubicBezTo>
                    <a:pt x="139" y="6"/>
                    <a:pt x="140" y="5"/>
                    <a:pt x="141" y="5"/>
                  </a:cubicBezTo>
                  <a:cubicBezTo>
                    <a:pt x="142" y="5"/>
                    <a:pt x="145" y="5"/>
                    <a:pt x="146" y="5"/>
                  </a:cubicBezTo>
                  <a:cubicBezTo>
                    <a:pt x="146" y="5"/>
                    <a:pt x="147" y="4"/>
                    <a:pt x="147" y="4"/>
                  </a:cubicBezTo>
                  <a:cubicBezTo>
                    <a:pt x="148" y="4"/>
                    <a:pt x="148" y="5"/>
                    <a:pt x="149" y="5"/>
                  </a:cubicBezTo>
                  <a:cubicBezTo>
                    <a:pt x="150" y="5"/>
                    <a:pt x="151" y="6"/>
                    <a:pt x="152" y="6"/>
                  </a:cubicBezTo>
                  <a:cubicBezTo>
                    <a:pt x="153" y="6"/>
                    <a:pt x="155" y="6"/>
                    <a:pt x="155" y="6"/>
                  </a:cubicBezTo>
                  <a:cubicBezTo>
                    <a:pt x="156" y="6"/>
                    <a:pt x="157" y="6"/>
                    <a:pt x="158" y="6"/>
                  </a:cubicBezTo>
                  <a:cubicBezTo>
                    <a:pt x="158" y="6"/>
                    <a:pt x="159" y="6"/>
                    <a:pt x="159" y="6"/>
                  </a:cubicBezTo>
                  <a:cubicBezTo>
                    <a:pt x="160" y="7"/>
                    <a:pt x="160" y="7"/>
                    <a:pt x="161" y="7"/>
                  </a:cubicBezTo>
                  <a:cubicBezTo>
                    <a:pt x="162" y="7"/>
                    <a:pt x="163" y="8"/>
                    <a:pt x="164" y="8"/>
                  </a:cubicBezTo>
                  <a:cubicBezTo>
                    <a:pt x="165" y="8"/>
                    <a:pt x="166" y="8"/>
                    <a:pt x="166" y="8"/>
                  </a:cubicBezTo>
                  <a:cubicBezTo>
                    <a:pt x="167" y="8"/>
                    <a:pt x="169" y="8"/>
                    <a:pt x="170" y="9"/>
                  </a:cubicBezTo>
                  <a:cubicBezTo>
                    <a:pt x="170" y="9"/>
                    <a:pt x="171" y="10"/>
                    <a:pt x="172" y="10"/>
                  </a:cubicBezTo>
                  <a:cubicBezTo>
                    <a:pt x="172" y="10"/>
                    <a:pt x="172" y="11"/>
                    <a:pt x="172" y="11"/>
                  </a:cubicBezTo>
                  <a:cubicBezTo>
                    <a:pt x="172" y="12"/>
                    <a:pt x="173" y="12"/>
                    <a:pt x="173" y="12"/>
                  </a:cubicBezTo>
                  <a:cubicBezTo>
                    <a:pt x="173" y="13"/>
                    <a:pt x="175" y="13"/>
                    <a:pt x="175" y="14"/>
                  </a:cubicBezTo>
                  <a:cubicBezTo>
                    <a:pt x="176" y="14"/>
                    <a:pt x="176" y="15"/>
                    <a:pt x="177" y="16"/>
                  </a:cubicBezTo>
                  <a:cubicBezTo>
                    <a:pt x="177" y="17"/>
                    <a:pt x="177" y="18"/>
                    <a:pt x="177" y="18"/>
                  </a:cubicBezTo>
                  <a:cubicBezTo>
                    <a:pt x="177" y="19"/>
                    <a:pt x="178" y="20"/>
                    <a:pt x="178" y="21"/>
                  </a:cubicBezTo>
                  <a:cubicBezTo>
                    <a:pt x="178" y="22"/>
                    <a:pt x="178" y="23"/>
                    <a:pt x="178" y="24"/>
                  </a:cubicBezTo>
                  <a:cubicBezTo>
                    <a:pt x="178" y="24"/>
                    <a:pt x="179" y="26"/>
                    <a:pt x="179" y="26"/>
                  </a:cubicBezTo>
                  <a:cubicBezTo>
                    <a:pt x="179" y="27"/>
                    <a:pt x="179" y="28"/>
                    <a:pt x="179" y="29"/>
                  </a:cubicBezTo>
                  <a:cubicBezTo>
                    <a:pt x="179" y="30"/>
                    <a:pt x="179" y="31"/>
                    <a:pt x="179" y="31"/>
                  </a:cubicBezTo>
                  <a:cubicBezTo>
                    <a:pt x="179" y="32"/>
                    <a:pt x="178" y="33"/>
                    <a:pt x="178" y="33"/>
                  </a:cubicBezTo>
                  <a:cubicBezTo>
                    <a:pt x="178" y="33"/>
                    <a:pt x="177" y="34"/>
                    <a:pt x="176" y="34"/>
                  </a:cubicBezTo>
                  <a:cubicBezTo>
                    <a:pt x="176" y="35"/>
                    <a:pt x="176" y="35"/>
                    <a:pt x="175" y="36"/>
                  </a:cubicBezTo>
                  <a:cubicBezTo>
                    <a:pt x="175" y="36"/>
                    <a:pt x="174" y="36"/>
                    <a:pt x="174" y="36"/>
                  </a:cubicBezTo>
                  <a:cubicBezTo>
                    <a:pt x="173" y="37"/>
                    <a:pt x="172" y="37"/>
                    <a:pt x="171" y="36"/>
                  </a:cubicBezTo>
                  <a:cubicBezTo>
                    <a:pt x="171" y="36"/>
                    <a:pt x="169" y="35"/>
                    <a:pt x="169" y="35"/>
                  </a:cubicBezTo>
                  <a:cubicBezTo>
                    <a:pt x="169" y="35"/>
                    <a:pt x="168" y="34"/>
                    <a:pt x="168" y="34"/>
                  </a:cubicBezTo>
                  <a:cubicBezTo>
                    <a:pt x="168" y="33"/>
                    <a:pt x="167" y="33"/>
                    <a:pt x="166" y="33"/>
                  </a:cubicBezTo>
                  <a:cubicBezTo>
                    <a:pt x="166" y="33"/>
                    <a:pt x="166" y="33"/>
                    <a:pt x="166" y="34"/>
                  </a:cubicBezTo>
                  <a:cubicBezTo>
                    <a:pt x="166" y="34"/>
                    <a:pt x="165" y="34"/>
                    <a:pt x="165" y="35"/>
                  </a:cubicBezTo>
                  <a:cubicBezTo>
                    <a:pt x="165" y="35"/>
                    <a:pt x="163" y="36"/>
                    <a:pt x="163" y="36"/>
                  </a:cubicBezTo>
                  <a:cubicBezTo>
                    <a:pt x="162" y="37"/>
                    <a:pt x="161" y="37"/>
                    <a:pt x="161" y="37"/>
                  </a:cubicBezTo>
                  <a:cubicBezTo>
                    <a:pt x="161" y="38"/>
                    <a:pt x="160" y="38"/>
                    <a:pt x="160" y="39"/>
                  </a:cubicBezTo>
                  <a:cubicBezTo>
                    <a:pt x="160" y="39"/>
                    <a:pt x="161" y="40"/>
                    <a:pt x="161" y="40"/>
                  </a:cubicBezTo>
                  <a:cubicBezTo>
                    <a:pt x="162" y="41"/>
                    <a:pt x="163" y="41"/>
                    <a:pt x="163" y="42"/>
                  </a:cubicBezTo>
                  <a:cubicBezTo>
                    <a:pt x="164" y="42"/>
                    <a:pt x="165" y="43"/>
                    <a:pt x="165" y="43"/>
                  </a:cubicBezTo>
                  <a:cubicBezTo>
                    <a:pt x="165" y="44"/>
                    <a:pt x="165" y="45"/>
                    <a:pt x="165" y="45"/>
                  </a:cubicBezTo>
                  <a:cubicBezTo>
                    <a:pt x="165" y="46"/>
                    <a:pt x="164" y="46"/>
                    <a:pt x="164" y="46"/>
                  </a:cubicBezTo>
                  <a:cubicBezTo>
                    <a:pt x="163" y="46"/>
                    <a:pt x="163" y="47"/>
                    <a:pt x="162" y="47"/>
                  </a:cubicBezTo>
                  <a:cubicBezTo>
                    <a:pt x="162" y="48"/>
                    <a:pt x="161" y="49"/>
                    <a:pt x="161" y="49"/>
                  </a:cubicBezTo>
                  <a:cubicBezTo>
                    <a:pt x="161" y="49"/>
                    <a:pt x="161" y="50"/>
                    <a:pt x="162" y="51"/>
                  </a:cubicBezTo>
                  <a:cubicBezTo>
                    <a:pt x="162" y="51"/>
                    <a:pt x="163" y="52"/>
                    <a:pt x="163" y="52"/>
                  </a:cubicBezTo>
                  <a:cubicBezTo>
                    <a:pt x="164" y="52"/>
                    <a:pt x="165" y="51"/>
                    <a:pt x="166" y="51"/>
                  </a:cubicBezTo>
                  <a:cubicBezTo>
                    <a:pt x="166" y="50"/>
                    <a:pt x="167" y="49"/>
                    <a:pt x="168" y="48"/>
                  </a:cubicBezTo>
                  <a:cubicBezTo>
                    <a:pt x="168" y="48"/>
                    <a:pt x="170" y="47"/>
                    <a:pt x="171" y="48"/>
                  </a:cubicBezTo>
                  <a:cubicBezTo>
                    <a:pt x="171" y="48"/>
                    <a:pt x="171" y="49"/>
                    <a:pt x="171" y="49"/>
                  </a:cubicBezTo>
                  <a:cubicBezTo>
                    <a:pt x="171" y="49"/>
                    <a:pt x="171" y="50"/>
                    <a:pt x="170" y="50"/>
                  </a:cubicBezTo>
                  <a:cubicBezTo>
                    <a:pt x="170" y="51"/>
                    <a:pt x="169" y="52"/>
                    <a:pt x="169" y="52"/>
                  </a:cubicBezTo>
                  <a:cubicBezTo>
                    <a:pt x="169" y="53"/>
                    <a:pt x="169" y="54"/>
                    <a:pt x="169" y="55"/>
                  </a:cubicBezTo>
                  <a:cubicBezTo>
                    <a:pt x="169" y="55"/>
                    <a:pt x="170" y="56"/>
                    <a:pt x="171" y="57"/>
                  </a:cubicBezTo>
                  <a:cubicBezTo>
                    <a:pt x="171" y="58"/>
                    <a:pt x="173" y="59"/>
                    <a:pt x="173" y="59"/>
                  </a:cubicBezTo>
                  <a:cubicBezTo>
                    <a:pt x="174" y="60"/>
                    <a:pt x="174" y="60"/>
                    <a:pt x="174" y="60"/>
                  </a:cubicBezTo>
                  <a:cubicBezTo>
                    <a:pt x="175" y="61"/>
                    <a:pt x="176" y="61"/>
                    <a:pt x="177" y="61"/>
                  </a:cubicBezTo>
                  <a:cubicBezTo>
                    <a:pt x="177" y="61"/>
                    <a:pt x="178" y="61"/>
                    <a:pt x="178" y="61"/>
                  </a:cubicBezTo>
                  <a:cubicBezTo>
                    <a:pt x="178" y="62"/>
                    <a:pt x="178" y="62"/>
                    <a:pt x="177" y="62"/>
                  </a:cubicBezTo>
                  <a:cubicBezTo>
                    <a:pt x="177" y="63"/>
                    <a:pt x="176" y="63"/>
                    <a:pt x="176" y="64"/>
                  </a:cubicBezTo>
                  <a:cubicBezTo>
                    <a:pt x="176" y="64"/>
                    <a:pt x="176" y="66"/>
                    <a:pt x="177" y="66"/>
                  </a:cubicBezTo>
                  <a:cubicBezTo>
                    <a:pt x="177" y="66"/>
                    <a:pt x="177" y="67"/>
                    <a:pt x="177" y="67"/>
                  </a:cubicBezTo>
                  <a:cubicBezTo>
                    <a:pt x="176" y="67"/>
                    <a:pt x="176" y="68"/>
                    <a:pt x="175" y="68"/>
                  </a:cubicBezTo>
                  <a:cubicBezTo>
                    <a:pt x="175" y="68"/>
                    <a:pt x="173" y="69"/>
                    <a:pt x="173" y="70"/>
                  </a:cubicBezTo>
                  <a:cubicBezTo>
                    <a:pt x="173" y="71"/>
                    <a:pt x="173" y="73"/>
                    <a:pt x="172" y="73"/>
                  </a:cubicBezTo>
                  <a:cubicBezTo>
                    <a:pt x="172" y="74"/>
                    <a:pt x="171" y="75"/>
                    <a:pt x="170" y="75"/>
                  </a:cubicBezTo>
                  <a:cubicBezTo>
                    <a:pt x="170" y="75"/>
                    <a:pt x="168" y="74"/>
                    <a:pt x="168" y="74"/>
                  </a:cubicBezTo>
                  <a:cubicBezTo>
                    <a:pt x="167" y="74"/>
                    <a:pt x="165" y="74"/>
                    <a:pt x="164" y="74"/>
                  </a:cubicBezTo>
                  <a:cubicBezTo>
                    <a:pt x="163" y="74"/>
                    <a:pt x="162" y="76"/>
                    <a:pt x="162" y="76"/>
                  </a:cubicBezTo>
                  <a:cubicBezTo>
                    <a:pt x="162" y="77"/>
                    <a:pt x="162" y="78"/>
                    <a:pt x="161" y="79"/>
                  </a:cubicBezTo>
                  <a:cubicBezTo>
                    <a:pt x="161" y="80"/>
                    <a:pt x="161" y="81"/>
                    <a:pt x="160" y="81"/>
                  </a:cubicBezTo>
                  <a:cubicBezTo>
                    <a:pt x="160" y="82"/>
                    <a:pt x="159" y="83"/>
                    <a:pt x="158" y="83"/>
                  </a:cubicBezTo>
                  <a:cubicBezTo>
                    <a:pt x="158" y="84"/>
                    <a:pt x="156" y="85"/>
                    <a:pt x="156" y="86"/>
                  </a:cubicBezTo>
                  <a:cubicBezTo>
                    <a:pt x="156" y="86"/>
                    <a:pt x="156" y="87"/>
                    <a:pt x="156" y="87"/>
                  </a:cubicBezTo>
                  <a:cubicBezTo>
                    <a:pt x="156" y="88"/>
                    <a:pt x="156" y="89"/>
                    <a:pt x="156" y="90"/>
                  </a:cubicBezTo>
                  <a:cubicBezTo>
                    <a:pt x="155" y="90"/>
                    <a:pt x="155" y="91"/>
                    <a:pt x="154" y="92"/>
                  </a:cubicBezTo>
                  <a:cubicBezTo>
                    <a:pt x="154" y="92"/>
                    <a:pt x="154" y="94"/>
                    <a:pt x="154" y="94"/>
                  </a:cubicBezTo>
                  <a:cubicBezTo>
                    <a:pt x="154" y="95"/>
                    <a:pt x="153" y="96"/>
                    <a:pt x="153" y="97"/>
                  </a:cubicBezTo>
                  <a:cubicBezTo>
                    <a:pt x="153" y="97"/>
                    <a:pt x="153" y="99"/>
                    <a:pt x="153" y="100"/>
                  </a:cubicBezTo>
                  <a:cubicBezTo>
                    <a:pt x="153" y="101"/>
                    <a:pt x="152" y="102"/>
                    <a:pt x="152" y="103"/>
                  </a:cubicBezTo>
                  <a:cubicBezTo>
                    <a:pt x="152" y="104"/>
                    <a:pt x="153" y="105"/>
                    <a:pt x="153" y="105"/>
                  </a:cubicBezTo>
                  <a:cubicBezTo>
                    <a:pt x="153" y="106"/>
                    <a:pt x="154" y="107"/>
                    <a:pt x="154" y="107"/>
                  </a:cubicBezTo>
                  <a:cubicBezTo>
                    <a:pt x="154" y="108"/>
                    <a:pt x="154" y="109"/>
                    <a:pt x="154" y="109"/>
                  </a:cubicBezTo>
                  <a:cubicBezTo>
                    <a:pt x="154" y="110"/>
                    <a:pt x="152" y="111"/>
                    <a:pt x="152" y="112"/>
                  </a:cubicBezTo>
                  <a:cubicBezTo>
                    <a:pt x="151" y="112"/>
                    <a:pt x="151" y="113"/>
                    <a:pt x="151" y="114"/>
                  </a:cubicBezTo>
                  <a:cubicBezTo>
                    <a:pt x="151" y="115"/>
                    <a:pt x="151" y="116"/>
                    <a:pt x="151" y="116"/>
                  </a:cubicBezTo>
                  <a:cubicBezTo>
                    <a:pt x="151" y="117"/>
                    <a:pt x="151" y="118"/>
                    <a:pt x="152" y="119"/>
                  </a:cubicBezTo>
                  <a:cubicBezTo>
                    <a:pt x="152" y="120"/>
                    <a:pt x="153" y="120"/>
                    <a:pt x="153" y="121"/>
                  </a:cubicBezTo>
                  <a:cubicBezTo>
                    <a:pt x="153" y="122"/>
                    <a:pt x="154" y="123"/>
                    <a:pt x="154" y="124"/>
                  </a:cubicBezTo>
                  <a:cubicBezTo>
                    <a:pt x="154" y="124"/>
                    <a:pt x="153" y="126"/>
                    <a:pt x="153" y="126"/>
                  </a:cubicBezTo>
                  <a:cubicBezTo>
                    <a:pt x="153" y="127"/>
                    <a:pt x="152" y="127"/>
                    <a:pt x="152" y="128"/>
                  </a:cubicBezTo>
                  <a:cubicBezTo>
                    <a:pt x="152" y="127"/>
                    <a:pt x="151" y="127"/>
                    <a:pt x="151" y="127"/>
                  </a:cubicBezTo>
                  <a:cubicBezTo>
                    <a:pt x="151" y="127"/>
                    <a:pt x="149" y="127"/>
                    <a:pt x="149" y="128"/>
                  </a:cubicBezTo>
                  <a:cubicBezTo>
                    <a:pt x="148" y="128"/>
                    <a:pt x="146" y="128"/>
                    <a:pt x="145" y="128"/>
                  </a:cubicBezTo>
                  <a:cubicBezTo>
                    <a:pt x="145" y="128"/>
                    <a:pt x="144" y="127"/>
                    <a:pt x="144" y="127"/>
                  </a:cubicBezTo>
                  <a:cubicBezTo>
                    <a:pt x="143" y="127"/>
                    <a:pt x="143" y="127"/>
                    <a:pt x="142" y="127"/>
                  </a:cubicBezTo>
                  <a:cubicBezTo>
                    <a:pt x="142" y="127"/>
                    <a:pt x="141" y="128"/>
                    <a:pt x="141" y="128"/>
                  </a:cubicBezTo>
                  <a:cubicBezTo>
                    <a:pt x="140" y="128"/>
                    <a:pt x="140" y="128"/>
                    <a:pt x="140" y="127"/>
                  </a:cubicBezTo>
                  <a:cubicBezTo>
                    <a:pt x="139" y="127"/>
                    <a:pt x="140" y="126"/>
                    <a:pt x="139" y="126"/>
                  </a:cubicBezTo>
                  <a:cubicBezTo>
                    <a:pt x="139" y="125"/>
                    <a:pt x="137" y="125"/>
                    <a:pt x="137" y="125"/>
                  </a:cubicBezTo>
                  <a:cubicBezTo>
                    <a:pt x="136" y="125"/>
                    <a:pt x="135" y="125"/>
                    <a:pt x="134" y="125"/>
                  </a:cubicBezTo>
                  <a:cubicBezTo>
                    <a:pt x="134" y="125"/>
                    <a:pt x="133" y="124"/>
                    <a:pt x="132" y="124"/>
                  </a:cubicBezTo>
                  <a:cubicBezTo>
                    <a:pt x="131" y="124"/>
                    <a:pt x="129" y="124"/>
                    <a:pt x="128" y="125"/>
                  </a:cubicBezTo>
                  <a:cubicBezTo>
                    <a:pt x="127" y="125"/>
                    <a:pt x="126" y="125"/>
                    <a:pt x="126" y="125"/>
                  </a:cubicBezTo>
                  <a:cubicBezTo>
                    <a:pt x="125" y="126"/>
                    <a:pt x="126" y="126"/>
                    <a:pt x="126" y="127"/>
                  </a:cubicBezTo>
                  <a:cubicBezTo>
                    <a:pt x="126" y="127"/>
                    <a:pt x="126" y="128"/>
                    <a:pt x="126" y="129"/>
                  </a:cubicBezTo>
                  <a:cubicBezTo>
                    <a:pt x="126" y="129"/>
                    <a:pt x="125" y="130"/>
                    <a:pt x="125" y="130"/>
                  </a:cubicBezTo>
                  <a:cubicBezTo>
                    <a:pt x="124" y="130"/>
                    <a:pt x="123" y="130"/>
                    <a:pt x="123" y="129"/>
                  </a:cubicBezTo>
                  <a:cubicBezTo>
                    <a:pt x="122" y="129"/>
                    <a:pt x="122" y="128"/>
                    <a:pt x="122" y="128"/>
                  </a:cubicBezTo>
                  <a:cubicBezTo>
                    <a:pt x="122" y="128"/>
                    <a:pt x="121" y="128"/>
                    <a:pt x="121" y="128"/>
                  </a:cubicBezTo>
                  <a:cubicBezTo>
                    <a:pt x="120" y="128"/>
                    <a:pt x="120" y="128"/>
                    <a:pt x="120" y="128"/>
                  </a:cubicBezTo>
                  <a:cubicBezTo>
                    <a:pt x="120" y="129"/>
                    <a:pt x="120" y="129"/>
                    <a:pt x="120" y="130"/>
                  </a:cubicBezTo>
                  <a:cubicBezTo>
                    <a:pt x="120" y="130"/>
                    <a:pt x="122" y="131"/>
                    <a:pt x="122" y="132"/>
                  </a:cubicBezTo>
                  <a:cubicBezTo>
                    <a:pt x="123" y="132"/>
                    <a:pt x="123" y="133"/>
                    <a:pt x="124" y="134"/>
                  </a:cubicBezTo>
                  <a:cubicBezTo>
                    <a:pt x="124" y="134"/>
                    <a:pt x="125" y="135"/>
                    <a:pt x="126" y="136"/>
                  </a:cubicBezTo>
                  <a:cubicBezTo>
                    <a:pt x="126" y="136"/>
                    <a:pt x="127" y="137"/>
                    <a:pt x="127" y="138"/>
                  </a:cubicBezTo>
                  <a:cubicBezTo>
                    <a:pt x="127" y="139"/>
                    <a:pt x="127" y="140"/>
                    <a:pt x="127" y="141"/>
                  </a:cubicBezTo>
                  <a:cubicBezTo>
                    <a:pt x="127" y="141"/>
                    <a:pt x="127" y="142"/>
                    <a:pt x="126" y="142"/>
                  </a:cubicBezTo>
                  <a:cubicBezTo>
                    <a:pt x="126" y="143"/>
                    <a:pt x="125" y="144"/>
                    <a:pt x="124" y="144"/>
                  </a:cubicBezTo>
                  <a:cubicBezTo>
                    <a:pt x="123" y="144"/>
                    <a:pt x="122" y="144"/>
                    <a:pt x="121" y="144"/>
                  </a:cubicBezTo>
                  <a:cubicBezTo>
                    <a:pt x="120" y="144"/>
                    <a:pt x="118" y="143"/>
                    <a:pt x="117" y="142"/>
                  </a:cubicBezTo>
                  <a:cubicBezTo>
                    <a:pt x="116" y="142"/>
                    <a:pt x="115" y="141"/>
                    <a:pt x="115" y="140"/>
                  </a:cubicBezTo>
                  <a:cubicBezTo>
                    <a:pt x="114" y="140"/>
                    <a:pt x="111" y="138"/>
                    <a:pt x="110" y="137"/>
                  </a:cubicBezTo>
                  <a:cubicBezTo>
                    <a:pt x="109" y="136"/>
                    <a:pt x="106" y="135"/>
                    <a:pt x="105" y="134"/>
                  </a:cubicBezTo>
                  <a:cubicBezTo>
                    <a:pt x="105" y="133"/>
                    <a:pt x="103" y="132"/>
                    <a:pt x="103" y="132"/>
                  </a:cubicBezTo>
                  <a:cubicBezTo>
                    <a:pt x="102" y="131"/>
                    <a:pt x="100" y="131"/>
                    <a:pt x="100" y="130"/>
                  </a:cubicBezTo>
                  <a:cubicBezTo>
                    <a:pt x="99" y="130"/>
                    <a:pt x="99" y="128"/>
                    <a:pt x="99" y="128"/>
                  </a:cubicBezTo>
                  <a:cubicBezTo>
                    <a:pt x="99" y="127"/>
                    <a:pt x="99" y="125"/>
                    <a:pt x="99" y="124"/>
                  </a:cubicBezTo>
                  <a:cubicBezTo>
                    <a:pt x="100" y="124"/>
                    <a:pt x="99" y="122"/>
                    <a:pt x="99" y="121"/>
                  </a:cubicBezTo>
                  <a:cubicBezTo>
                    <a:pt x="99" y="121"/>
                    <a:pt x="99" y="119"/>
                    <a:pt x="100" y="119"/>
                  </a:cubicBezTo>
                  <a:cubicBezTo>
                    <a:pt x="100" y="118"/>
                    <a:pt x="101" y="117"/>
                    <a:pt x="102" y="116"/>
                  </a:cubicBezTo>
                  <a:cubicBezTo>
                    <a:pt x="102" y="116"/>
                    <a:pt x="103" y="115"/>
                    <a:pt x="104" y="115"/>
                  </a:cubicBezTo>
                  <a:cubicBezTo>
                    <a:pt x="104" y="114"/>
                    <a:pt x="105" y="113"/>
                    <a:pt x="105" y="113"/>
                  </a:cubicBezTo>
                  <a:cubicBezTo>
                    <a:pt x="104" y="112"/>
                    <a:pt x="102" y="114"/>
                    <a:pt x="101" y="114"/>
                  </a:cubicBezTo>
                  <a:cubicBezTo>
                    <a:pt x="100" y="115"/>
                    <a:pt x="99" y="115"/>
                    <a:pt x="99" y="116"/>
                  </a:cubicBezTo>
                  <a:cubicBezTo>
                    <a:pt x="98" y="116"/>
                    <a:pt x="97" y="117"/>
                    <a:pt x="97" y="118"/>
                  </a:cubicBezTo>
                  <a:cubicBezTo>
                    <a:pt x="97" y="118"/>
                    <a:pt x="97" y="120"/>
                    <a:pt x="97" y="121"/>
                  </a:cubicBezTo>
                  <a:cubicBezTo>
                    <a:pt x="97" y="122"/>
                    <a:pt x="97" y="124"/>
                    <a:pt x="97" y="124"/>
                  </a:cubicBezTo>
                  <a:cubicBezTo>
                    <a:pt x="97" y="125"/>
                    <a:pt x="96" y="126"/>
                    <a:pt x="96" y="126"/>
                  </a:cubicBezTo>
                  <a:cubicBezTo>
                    <a:pt x="95" y="126"/>
                    <a:pt x="95" y="125"/>
                    <a:pt x="94" y="125"/>
                  </a:cubicBezTo>
                  <a:cubicBezTo>
                    <a:pt x="94" y="124"/>
                    <a:pt x="92" y="123"/>
                    <a:pt x="92" y="122"/>
                  </a:cubicBezTo>
                  <a:cubicBezTo>
                    <a:pt x="91" y="122"/>
                    <a:pt x="91" y="121"/>
                    <a:pt x="90" y="121"/>
                  </a:cubicBezTo>
                  <a:cubicBezTo>
                    <a:pt x="90" y="120"/>
                    <a:pt x="88" y="120"/>
                    <a:pt x="88" y="120"/>
                  </a:cubicBezTo>
                  <a:cubicBezTo>
                    <a:pt x="87" y="119"/>
                    <a:pt x="87" y="119"/>
                    <a:pt x="86" y="119"/>
                  </a:cubicBezTo>
                  <a:cubicBezTo>
                    <a:pt x="86" y="118"/>
                    <a:pt x="87" y="117"/>
                    <a:pt x="87" y="117"/>
                  </a:cubicBezTo>
                  <a:cubicBezTo>
                    <a:pt x="87" y="116"/>
                    <a:pt x="89" y="116"/>
                    <a:pt x="89" y="116"/>
                  </a:cubicBezTo>
                  <a:cubicBezTo>
                    <a:pt x="90" y="115"/>
                    <a:pt x="91" y="114"/>
                    <a:pt x="92" y="114"/>
                  </a:cubicBezTo>
                  <a:cubicBezTo>
                    <a:pt x="92" y="113"/>
                    <a:pt x="93" y="112"/>
                    <a:pt x="94" y="111"/>
                  </a:cubicBezTo>
                  <a:cubicBezTo>
                    <a:pt x="94" y="111"/>
                    <a:pt x="93" y="110"/>
                    <a:pt x="93" y="110"/>
                  </a:cubicBezTo>
                  <a:cubicBezTo>
                    <a:pt x="93" y="109"/>
                    <a:pt x="92" y="108"/>
                    <a:pt x="92" y="107"/>
                  </a:cubicBezTo>
                  <a:cubicBezTo>
                    <a:pt x="92" y="107"/>
                    <a:pt x="91" y="106"/>
                    <a:pt x="91" y="105"/>
                  </a:cubicBezTo>
                  <a:cubicBezTo>
                    <a:pt x="90" y="105"/>
                    <a:pt x="90" y="103"/>
                    <a:pt x="90" y="102"/>
                  </a:cubicBezTo>
                  <a:cubicBezTo>
                    <a:pt x="90" y="102"/>
                    <a:pt x="89" y="102"/>
                    <a:pt x="89" y="102"/>
                  </a:cubicBezTo>
                  <a:cubicBezTo>
                    <a:pt x="88" y="102"/>
                    <a:pt x="86" y="101"/>
                    <a:pt x="85" y="101"/>
                  </a:cubicBezTo>
                  <a:cubicBezTo>
                    <a:pt x="84" y="100"/>
                    <a:pt x="84" y="99"/>
                    <a:pt x="83" y="99"/>
                  </a:cubicBezTo>
                  <a:cubicBezTo>
                    <a:pt x="83" y="99"/>
                    <a:pt x="82" y="99"/>
                    <a:pt x="81" y="99"/>
                  </a:cubicBezTo>
                  <a:cubicBezTo>
                    <a:pt x="81" y="100"/>
                    <a:pt x="80" y="100"/>
                    <a:pt x="79" y="100"/>
                  </a:cubicBezTo>
                  <a:cubicBezTo>
                    <a:pt x="79" y="100"/>
                    <a:pt x="77" y="100"/>
                    <a:pt x="77" y="100"/>
                  </a:cubicBezTo>
                  <a:cubicBezTo>
                    <a:pt x="76" y="100"/>
                    <a:pt x="75" y="98"/>
                    <a:pt x="75" y="98"/>
                  </a:cubicBezTo>
                  <a:cubicBezTo>
                    <a:pt x="74" y="98"/>
                    <a:pt x="74" y="99"/>
                    <a:pt x="73" y="99"/>
                  </a:cubicBezTo>
                  <a:cubicBezTo>
                    <a:pt x="73" y="99"/>
                    <a:pt x="72" y="100"/>
                    <a:pt x="72" y="101"/>
                  </a:cubicBezTo>
                  <a:cubicBezTo>
                    <a:pt x="71" y="101"/>
                    <a:pt x="70" y="102"/>
                    <a:pt x="70" y="103"/>
                  </a:cubicBezTo>
                  <a:cubicBezTo>
                    <a:pt x="70" y="103"/>
                    <a:pt x="70" y="104"/>
                    <a:pt x="70" y="105"/>
                  </a:cubicBezTo>
                  <a:cubicBezTo>
                    <a:pt x="70" y="105"/>
                    <a:pt x="70" y="106"/>
                    <a:pt x="70" y="106"/>
                  </a:cubicBezTo>
                  <a:cubicBezTo>
                    <a:pt x="70" y="106"/>
                    <a:pt x="70" y="106"/>
                    <a:pt x="70" y="107"/>
                  </a:cubicBezTo>
                  <a:cubicBezTo>
                    <a:pt x="69" y="107"/>
                    <a:pt x="71" y="109"/>
                    <a:pt x="71" y="110"/>
                  </a:cubicBezTo>
                  <a:cubicBezTo>
                    <a:pt x="72" y="110"/>
                    <a:pt x="73" y="112"/>
                    <a:pt x="73" y="112"/>
                  </a:cubicBezTo>
                  <a:cubicBezTo>
                    <a:pt x="73" y="113"/>
                    <a:pt x="75" y="114"/>
                    <a:pt x="76" y="114"/>
                  </a:cubicBezTo>
                  <a:cubicBezTo>
                    <a:pt x="76" y="114"/>
                    <a:pt x="77" y="115"/>
                    <a:pt x="78" y="115"/>
                  </a:cubicBezTo>
                  <a:cubicBezTo>
                    <a:pt x="79" y="115"/>
                    <a:pt x="79" y="116"/>
                    <a:pt x="80" y="116"/>
                  </a:cubicBezTo>
                  <a:cubicBezTo>
                    <a:pt x="81" y="117"/>
                    <a:pt x="81" y="119"/>
                    <a:pt x="82" y="120"/>
                  </a:cubicBezTo>
                  <a:cubicBezTo>
                    <a:pt x="83" y="121"/>
                    <a:pt x="84" y="123"/>
                    <a:pt x="85" y="123"/>
                  </a:cubicBezTo>
                  <a:cubicBezTo>
                    <a:pt x="86" y="124"/>
                    <a:pt x="88" y="126"/>
                    <a:pt x="89" y="127"/>
                  </a:cubicBezTo>
                  <a:cubicBezTo>
                    <a:pt x="89" y="127"/>
                    <a:pt x="90" y="127"/>
                    <a:pt x="91" y="128"/>
                  </a:cubicBezTo>
                  <a:cubicBezTo>
                    <a:pt x="92" y="128"/>
                    <a:pt x="93" y="130"/>
                    <a:pt x="94" y="130"/>
                  </a:cubicBezTo>
                  <a:cubicBezTo>
                    <a:pt x="94" y="131"/>
                    <a:pt x="95" y="132"/>
                    <a:pt x="95" y="132"/>
                  </a:cubicBezTo>
                  <a:cubicBezTo>
                    <a:pt x="95" y="133"/>
                    <a:pt x="95" y="134"/>
                    <a:pt x="95" y="134"/>
                  </a:cubicBezTo>
                  <a:cubicBezTo>
                    <a:pt x="96" y="135"/>
                    <a:pt x="96" y="135"/>
                    <a:pt x="96" y="135"/>
                  </a:cubicBezTo>
                  <a:cubicBezTo>
                    <a:pt x="96" y="136"/>
                    <a:pt x="98" y="135"/>
                    <a:pt x="98" y="135"/>
                  </a:cubicBezTo>
                  <a:cubicBezTo>
                    <a:pt x="98" y="136"/>
                    <a:pt x="98" y="136"/>
                    <a:pt x="98" y="137"/>
                  </a:cubicBezTo>
                  <a:cubicBezTo>
                    <a:pt x="98" y="137"/>
                    <a:pt x="97" y="138"/>
                    <a:pt x="97" y="138"/>
                  </a:cubicBezTo>
                  <a:cubicBezTo>
                    <a:pt x="96" y="139"/>
                    <a:pt x="96" y="140"/>
                    <a:pt x="95" y="140"/>
                  </a:cubicBezTo>
                  <a:cubicBezTo>
                    <a:pt x="95" y="141"/>
                    <a:pt x="94" y="142"/>
                    <a:pt x="93" y="142"/>
                  </a:cubicBezTo>
                  <a:cubicBezTo>
                    <a:pt x="92" y="142"/>
                    <a:pt x="90" y="142"/>
                    <a:pt x="89" y="142"/>
                  </a:cubicBezTo>
                  <a:cubicBezTo>
                    <a:pt x="89" y="142"/>
                    <a:pt x="87" y="143"/>
                    <a:pt x="87" y="143"/>
                  </a:cubicBezTo>
                  <a:cubicBezTo>
                    <a:pt x="86" y="143"/>
                    <a:pt x="86" y="142"/>
                    <a:pt x="85" y="141"/>
                  </a:cubicBezTo>
                  <a:cubicBezTo>
                    <a:pt x="85" y="141"/>
                    <a:pt x="85" y="140"/>
                    <a:pt x="85" y="140"/>
                  </a:cubicBezTo>
                  <a:cubicBezTo>
                    <a:pt x="85" y="139"/>
                    <a:pt x="85" y="138"/>
                    <a:pt x="84" y="137"/>
                  </a:cubicBezTo>
                  <a:cubicBezTo>
                    <a:pt x="84" y="137"/>
                    <a:pt x="82" y="136"/>
                    <a:pt x="82" y="135"/>
                  </a:cubicBezTo>
                  <a:cubicBezTo>
                    <a:pt x="81" y="135"/>
                    <a:pt x="81" y="134"/>
                    <a:pt x="80" y="134"/>
                  </a:cubicBezTo>
                  <a:cubicBezTo>
                    <a:pt x="79" y="134"/>
                    <a:pt x="78" y="134"/>
                    <a:pt x="78" y="134"/>
                  </a:cubicBezTo>
                  <a:cubicBezTo>
                    <a:pt x="77" y="135"/>
                    <a:pt x="79" y="135"/>
                    <a:pt x="80" y="136"/>
                  </a:cubicBezTo>
                  <a:cubicBezTo>
                    <a:pt x="80" y="136"/>
                    <a:pt x="81" y="137"/>
                    <a:pt x="82" y="137"/>
                  </a:cubicBezTo>
                  <a:cubicBezTo>
                    <a:pt x="82" y="138"/>
                    <a:pt x="83" y="139"/>
                    <a:pt x="83" y="140"/>
                  </a:cubicBezTo>
                  <a:cubicBezTo>
                    <a:pt x="83" y="141"/>
                    <a:pt x="83" y="142"/>
                    <a:pt x="83" y="143"/>
                  </a:cubicBezTo>
                  <a:cubicBezTo>
                    <a:pt x="84" y="143"/>
                    <a:pt x="84" y="144"/>
                    <a:pt x="83" y="145"/>
                  </a:cubicBezTo>
                  <a:cubicBezTo>
                    <a:pt x="83" y="145"/>
                    <a:pt x="82" y="147"/>
                    <a:pt x="81" y="147"/>
                  </a:cubicBezTo>
                  <a:cubicBezTo>
                    <a:pt x="80" y="148"/>
                    <a:pt x="77" y="148"/>
                    <a:pt x="76" y="148"/>
                  </a:cubicBezTo>
                  <a:cubicBezTo>
                    <a:pt x="75" y="148"/>
                    <a:pt x="74" y="149"/>
                    <a:pt x="73" y="149"/>
                  </a:cubicBezTo>
                  <a:cubicBezTo>
                    <a:pt x="72" y="149"/>
                    <a:pt x="71" y="150"/>
                    <a:pt x="70" y="150"/>
                  </a:cubicBezTo>
                  <a:cubicBezTo>
                    <a:pt x="69" y="150"/>
                    <a:pt x="68" y="149"/>
                    <a:pt x="67" y="149"/>
                  </a:cubicBezTo>
                  <a:cubicBezTo>
                    <a:pt x="67" y="149"/>
                    <a:pt x="67" y="151"/>
                    <a:pt x="67" y="151"/>
                  </a:cubicBezTo>
                  <a:cubicBezTo>
                    <a:pt x="67" y="152"/>
                    <a:pt x="68" y="153"/>
                    <a:pt x="68" y="153"/>
                  </a:cubicBezTo>
                  <a:cubicBezTo>
                    <a:pt x="68" y="154"/>
                    <a:pt x="66" y="155"/>
                    <a:pt x="65" y="156"/>
                  </a:cubicBezTo>
                  <a:cubicBezTo>
                    <a:pt x="65" y="156"/>
                    <a:pt x="63" y="156"/>
                    <a:pt x="62" y="156"/>
                  </a:cubicBezTo>
                  <a:cubicBezTo>
                    <a:pt x="62" y="156"/>
                    <a:pt x="61" y="157"/>
                    <a:pt x="61" y="157"/>
                  </a:cubicBezTo>
                  <a:cubicBezTo>
                    <a:pt x="61" y="158"/>
                    <a:pt x="62" y="158"/>
                    <a:pt x="63" y="159"/>
                  </a:cubicBezTo>
                  <a:cubicBezTo>
                    <a:pt x="63" y="159"/>
                    <a:pt x="63" y="160"/>
                    <a:pt x="63" y="160"/>
                  </a:cubicBezTo>
                  <a:cubicBezTo>
                    <a:pt x="63" y="161"/>
                    <a:pt x="61" y="160"/>
                    <a:pt x="61" y="160"/>
                  </a:cubicBezTo>
                  <a:cubicBezTo>
                    <a:pt x="60" y="160"/>
                    <a:pt x="58" y="158"/>
                    <a:pt x="58" y="157"/>
                  </a:cubicBezTo>
                  <a:cubicBezTo>
                    <a:pt x="57" y="156"/>
                    <a:pt x="57" y="155"/>
                    <a:pt x="56" y="154"/>
                  </a:cubicBezTo>
                  <a:cubicBezTo>
                    <a:pt x="55" y="154"/>
                    <a:pt x="51" y="154"/>
                    <a:pt x="50" y="154"/>
                  </a:cubicBezTo>
                  <a:cubicBezTo>
                    <a:pt x="49" y="154"/>
                    <a:pt x="46" y="154"/>
                    <a:pt x="45" y="154"/>
                  </a:cubicBezTo>
                  <a:cubicBezTo>
                    <a:pt x="44" y="153"/>
                    <a:pt x="44" y="153"/>
                    <a:pt x="45" y="153"/>
                  </a:cubicBezTo>
                  <a:cubicBezTo>
                    <a:pt x="45" y="152"/>
                    <a:pt x="45" y="151"/>
                    <a:pt x="46" y="150"/>
                  </a:cubicBezTo>
                  <a:cubicBezTo>
                    <a:pt x="46" y="150"/>
                    <a:pt x="47" y="148"/>
                    <a:pt x="47" y="148"/>
                  </a:cubicBezTo>
                  <a:cubicBezTo>
                    <a:pt x="47" y="147"/>
                    <a:pt x="46" y="147"/>
                    <a:pt x="45" y="146"/>
                  </a:cubicBezTo>
                  <a:cubicBezTo>
                    <a:pt x="44" y="146"/>
                    <a:pt x="43" y="147"/>
                    <a:pt x="42" y="147"/>
                  </a:cubicBezTo>
                  <a:cubicBezTo>
                    <a:pt x="42" y="147"/>
                    <a:pt x="42" y="148"/>
                    <a:pt x="41" y="148"/>
                  </a:cubicBezTo>
                  <a:cubicBezTo>
                    <a:pt x="41" y="148"/>
                    <a:pt x="41" y="149"/>
                    <a:pt x="40" y="149"/>
                  </a:cubicBezTo>
                  <a:cubicBezTo>
                    <a:pt x="40" y="150"/>
                    <a:pt x="39" y="150"/>
                    <a:pt x="39" y="150"/>
                  </a:cubicBezTo>
                  <a:cubicBezTo>
                    <a:pt x="38" y="149"/>
                    <a:pt x="37" y="149"/>
                    <a:pt x="37" y="149"/>
                  </a:cubicBezTo>
                  <a:cubicBezTo>
                    <a:pt x="37" y="148"/>
                    <a:pt x="38" y="147"/>
                    <a:pt x="38" y="146"/>
                  </a:cubicBezTo>
                  <a:cubicBezTo>
                    <a:pt x="38" y="145"/>
                    <a:pt x="38" y="144"/>
                    <a:pt x="37" y="143"/>
                  </a:cubicBezTo>
                  <a:cubicBezTo>
                    <a:pt x="37" y="143"/>
                    <a:pt x="36" y="142"/>
                    <a:pt x="35" y="141"/>
                  </a:cubicBezTo>
                  <a:cubicBezTo>
                    <a:pt x="35" y="141"/>
                    <a:pt x="34" y="141"/>
                    <a:pt x="33" y="141"/>
                  </a:cubicBezTo>
                  <a:cubicBezTo>
                    <a:pt x="33" y="141"/>
                    <a:pt x="33" y="142"/>
                    <a:pt x="32" y="143"/>
                  </a:cubicBezTo>
                  <a:cubicBezTo>
                    <a:pt x="32" y="143"/>
                    <a:pt x="30" y="144"/>
                    <a:pt x="30" y="144"/>
                  </a:cubicBezTo>
                  <a:cubicBezTo>
                    <a:pt x="29" y="144"/>
                    <a:pt x="28" y="144"/>
                    <a:pt x="28" y="143"/>
                  </a:cubicBezTo>
                  <a:cubicBezTo>
                    <a:pt x="27" y="143"/>
                    <a:pt x="27" y="142"/>
                    <a:pt x="26" y="141"/>
                  </a:cubicBezTo>
                  <a:cubicBezTo>
                    <a:pt x="26" y="141"/>
                    <a:pt x="25" y="139"/>
                    <a:pt x="25" y="139"/>
                  </a:cubicBezTo>
                  <a:cubicBezTo>
                    <a:pt x="25" y="138"/>
                    <a:pt x="24" y="137"/>
                    <a:pt x="24" y="136"/>
                  </a:cubicBezTo>
                  <a:cubicBezTo>
                    <a:pt x="25" y="135"/>
                    <a:pt x="26" y="135"/>
                    <a:pt x="26" y="134"/>
                  </a:cubicBezTo>
                  <a:cubicBezTo>
                    <a:pt x="27" y="133"/>
                    <a:pt x="27" y="132"/>
                    <a:pt x="27" y="131"/>
                  </a:cubicBezTo>
                  <a:cubicBezTo>
                    <a:pt x="28" y="130"/>
                    <a:pt x="27" y="128"/>
                    <a:pt x="27" y="128"/>
                  </a:cubicBezTo>
                  <a:cubicBezTo>
                    <a:pt x="27" y="127"/>
                    <a:pt x="26" y="127"/>
                    <a:pt x="26" y="126"/>
                  </a:cubicBezTo>
                  <a:cubicBezTo>
                    <a:pt x="26" y="126"/>
                    <a:pt x="26" y="125"/>
                    <a:pt x="26" y="124"/>
                  </a:cubicBezTo>
                  <a:cubicBezTo>
                    <a:pt x="25" y="123"/>
                    <a:pt x="26" y="122"/>
                    <a:pt x="25" y="121"/>
                  </a:cubicBezTo>
                  <a:cubicBezTo>
                    <a:pt x="25" y="121"/>
                    <a:pt x="24" y="121"/>
                    <a:pt x="24" y="121"/>
                  </a:cubicBezTo>
                  <a:cubicBezTo>
                    <a:pt x="24" y="121"/>
                    <a:pt x="23" y="122"/>
                    <a:pt x="23" y="123"/>
                  </a:cubicBezTo>
                  <a:cubicBezTo>
                    <a:pt x="22" y="123"/>
                    <a:pt x="21" y="124"/>
                    <a:pt x="21" y="124"/>
                  </a:cubicBezTo>
                  <a:cubicBezTo>
                    <a:pt x="20" y="124"/>
                    <a:pt x="19" y="124"/>
                    <a:pt x="18" y="124"/>
                  </a:cubicBezTo>
                  <a:cubicBezTo>
                    <a:pt x="18" y="124"/>
                    <a:pt x="18" y="124"/>
                    <a:pt x="18" y="123"/>
                  </a:cubicBezTo>
                  <a:cubicBezTo>
                    <a:pt x="18" y="123"/>
                    <a:pt x="18" y="122"/>
                    <a:pt x="18" y="121"/>
                  </a:cubicBezTo>
                  <a:cubicBezTo>
                    <a:pt x="18" y="120"/>
                    <a:pt x="18" y="120"/>
                    <a:pt x="18" y="119"/>
                  </a:cubicBezTo>
                  <a:cubicBezTo>
                    <a:pt x="18" y="118"/>
                    <a:pt x="18" y="117"/>
                    <a:pt x="19" y="117"/>
                  </a:cubicBezTo>
                  <a:cubicBezTo>
                    <a:pt x="19" y="117"/>
                    <a:pt x="21" y="117"/>
                    <a:pt x="21" y="117"/>
                  </a:cubicBezTo>
                  <a:cubicBezTo>
                    <a:pt x="21" y="117"/>
                    <a:pt x="21" y="116"/>
                    <a:pt x="21" y="115"/>
                  </a:cubicBezTo>
                  <a:cubicBezTo>
                    <a:pt x="21" y="115"/>
                    <a:pt x="21" y="113"/>
                    <a:pt x="22" y="112"/>
                  </a:cubicBezTo>
                  <a:cubicBezTo>
                    <a:pt x="22" y="112"/>
                    <a:pt x="22" y="111"/>
                    <a:pt x="22" y="110"/>
                  </a:cubicBezTo>
                  <a:cubicBezTo>
                    <a:pt x="22" y="110"/>
                    <a:pt x="23" y="108"/>
                    <a:pt x="22" y="108"/>
                  </a:cubicBezTo>
                  <a:cubicBezTo>
                    <a:pt x="22" y="108"/>
                    <a:pt x="20" y="109"/>
                    <a:pt x="20" y="109"/>
                  </a:cubicBezTo>
                  <a:cubicBezTo>
                    <a:pt x="19" y="109"/>
                    <a:pt x="18" y="108"/>
                    <a:pt x="18" y="108"/>
                  </a:cubicBezTo>
                  <a:cubicBezTo>
                    <a:pt x="17" y="108"/>
                    <a:pt x="16" y="108"/>
                    <a:pt x="16" y="108"/>
                  </a:cubicBezTo>
                  <a:cubicBezTo>
                    <a:pt x="15" y="108"/>
                    <a:pt x="15" y="109"/>
                    <a:pt x="15" y="110"/>
                  </a:cubicBezTo>
                  <a:cubicBezTo>
                    <a:pt x="14" y="110"/>
                    <a:pt x="13" y="111"/>
                    <a:pt x="13" y="111"/>
                  </a:cubicBezTo>
                  <a:cubicBezTo>
                    <a:pt x="12" y="111"/>
                    <a:pt x="11" y="110"/>
                    <a:pt x="11" y="110"/>
                  </a:cubicBezTo>
                  <a:cubicBezTo>
                    <a:pt x="11" y="110"/>
                    <a:pt x="10" y="108"/>
                    <a:pt x="10" y="108"/>
                  </a:cubicBezTo>
                  <a:cubicBezTo>
                    <a:pt x="10" y="107"/>
                    <a:pt x="8" y="106"/>
                    <a:pt x="8" y="105"/>
                  </a:cubicBezTo>
                  <a:cubicBezTo>
                    <a:pt x="7" y="105"/>
                    <a:pt x="6" y="105"/>
                    <a:pt x="5" y="104"/>
                  </a:cubicBezTo>
                  <a:cubicBezTo>
                    <a:pt x="4" y="104"/>
                    <a:pt x="3" y="103"/>
                    <a:pt x="3" y="102"/>
                  </a:cubicBezTo>
                  <a:cubicBezTo>
                    <a:pt x="2" y="102"/>
                    <a:pt x="2" y="100"/>
                    <a:pt x="1" y="100"/>
                  </a:cubicBezTo>
                  <a:cubicBezTo>
                    <a:pt x="1" y="99"/>
                    <a:pt x="1" y="99"/>
                    <a:pt x="0" y="99"/>
                  </a:cubicBezTo>
                  <a:cubicBezTo>
                    <a:pt x="1" y="99"/>
                    <a:pt x="1" y="99"/>
                    <a:pt x="1" y="98"/>
                  </a:cubicBezTo>
                  <a:cubicBezTo>
                    <a:pt x="2" y="98"/>
                    <a:pt x="2" y="97"/>
                    <a:pt x="2" y="97"/>
                  </a:cubicBezTo>
                  <a:cubicBezTo>
                    <a:pt x="2" y="96"/>
                    <a:pt x="2" y="95"/>
                    <a:pt x="2" y="94"/>
                  </a:cubicBezTo>
                  <a:cubicBezTo>
                    <a:pt x="3" y="94"/>
                    <a:pt x="3" y="93"/>
                    <a:pt x="4" y="93"/>
                  </a:cubicBezTo>
                  <a:cubicBezTo>
                    <a:pt x="4" y="93"/>
                    <a:pt x="5" y="93"/>
                    <a:pt x="6" y="93"/>
                  </a:cubicBezTo>
                  <a:cubicBezTo>
                    <a:pt x="6" y="93"/>
                    <a:pt x="8" y="93"/>
                    <a:pt x="8" y="94"/>
                  </a:cubicBezTo>
                  <a:cubicBezTo>
                    <a:pt x="8" y="94"/>
                    <a:pt x="7" y="95"/>
                    <a:pt x="8" y="95"/>
                  </a:cubicBezTo>
                  <a:cubicBezTo>
                    <a:pt x="8" y="95"/>
                    <a:pt x="8" y="96"/>
                    <a:pt x="9" y="96"/>
                  </a:cubicBezTo>
                  <a:cubicBezTo>
                    <a:pt x="9" y="96"/>
                    <a:pt x="11" y="96"/>
                    <a:pt x="11" y="95"/>
                  </a:cubicBezTo>
                  <a:cubicBezTo>
                    <a:pt x="12" y="95"/>
                    <a:pt x="12" y="94"/>
                    <a:pt x="13" y="94"/>
                  </a:cubicBezTo>
                  <a:cubicBezTo>
                    <a:pt x="13" y="94"/>
                    <a:pt x="14" y="93"/>
                    <a:pt x="14" y="93"/>
                  </a:cubicBezTo>
                  <a:cubicBezTo>
                    <a:pt x="15" y="93"/>
                    <a:pt x="16" y="93"/>
                    <a:pt x="16" y="93"/>
                  </a:cubicBezTo>
                  <a:cubicBezTo>
                    <a:pt x="16" y="93"/>
                    <a:pt x="17" y="93"/>
                    <a:pt x="17" y="93"/>
                  </a:cubicBezTo>
                  <a:cubicBezTo>
                    <a:pt x="17" y="92"/>
                    <a:pt x="19" y="93"/>
                    <a:pt x="19" y="94"/>
                  </a:cubicBezTo>
                  <a:cubicBezTo>
                    <a:pt x="20" y="94"/>
                    <a:pt x="20" y="94"/>
                    <a:pt x="20" y="94"/>
                  </a:cubicBezTo>
                  <a:cubicBezTo>
                    <a:pt x="21" y="95"/>
                    <a:pt x="22" y="94"/>
                    <a:pt x="23" y="94"/>
                  </a:cubicBezTo>
                  <a:cubicBezTo>
                    <a:pt x="24" y="94"/>
                    <a:pt x="25" y="94"/>
                    <a:pt x="26" y="94"/>
                  </a:cubicBezTo>
                  <a:cubicBezTo>
                    <a:pt x="26" y="94"/>
                    <a:pt x="27" y="95"/>
                    <a:pt x="28" y="95"/>
                  </a:cubicBezTo>
                  <a:cubicBezTo>
                    <a:pt x="28" y="95"/>
                    <a:pt x="30" y="94"/>
                    <a:pt x="30" y="95"/>
                  </a:cubicBezTo>
                  <a:cubicBezTo>
                    <a:pt x="31" y="95"/>
                    <a:pt x="31" y="95"/>
                    <a:pt x="32" y="95"/>
                  </a:cubicBezTo>
                  <a:cubicBezTo>
                    <a:pt x="32" y="96"/>
                    <a:pt x="34" y="97"/>
                    <a:pt x="35" y="97"/>
                  </a:cubicBezTo>
                  <a:cubicBezTo>
                    <a:pt x="35" y="97"/>
                    <a:pt x="37" y="97"/>
                    <a:pt x="37" y="97"/>
                  </a:cubicBezTo>
                  <a:cubicBezTo>
                    <a:pt x="38" y="97"/>
                    <a:pt x="39" y="98"/>
                    <a:pt x="39" y="98"/>
                  </a:cubicBezTo>
                  <a:cubicBezTo>
                    <a:pt x="39" y="98"/>
                    <a:pt x="39" y="100"/>
                    <a:pt x="40" y="100"/>
                  </a:cubicBezTo>
                  <a:cubicBezTo>
                    <a:pt x="40" y="101"/>
                    <a:pt x="40" y="101"/>
                    <a:pt x="41" y="101"/>
                  </a:cubicBezTo>
                  <a:cubicBezTo>
                    <a:pt x="41" y="102"/>
                    <a:pt x="42" y="101"/>
                    <a:pt x="43" y="101"/>
                  </a:cubicBezTo>
                  <a:cubicBezTo>
                    <a:pt x="43" y="102"/>
                    <a:pt x="44" y="103"/>
                    <a:pt x="44" y="103"/>
                  </a:cubicBezTo>
                  <a:cubicBezTo>
                    <a:pt x="45" y="103"/>
                    <a:pt x="46" y="102"/>
                    <a:pt x="47" y="102"/>
                  </a:cubicBezTo>
                  <a:cubicBezTo>
                    <a:pt x="47" y="101"/>
                    <a:pt x="48" y="101"/>
                    <a:pt x="48" y="101"/>
                  </a:cubicBezTo>
                  <a:cubicBezTo>
                    <a:pt x="49" y="101"/>
                    <a:pt x="50" y="103"/>
                    <a:pt x="50" y="103"/>
                  </a:cubicBezTo>
                  <a:cubicBezTo>
                    <a:pt x="51" y="102"/>
                    <a:pt x="52" y="101"/>
                    <a:pt x="52" y="101"/>
                  </a:cubicBezTo>
                  <a:cubicBezTo>
                    <a:pt x="53" y="100"/>
                    <a:pt x="54" y="100"/>
                    <a:pt x="54" y="99"/>
                  </a:cubicBezTo>
                  <a:cubicBezTo>
                    <a:pt x="54" y="99"/>
                    <a:pt x="53" y="98"/>
                    <a:pt x="53" y="98"/>
                  </a:cubicBezTo>
                  <a:cubicBezTo>
                    <a:pt x="53" y="97"/>
                    <a:pt x="52" y="96"/>
                    <a:pt x="52" y="95"/>
                  </a:cubicBezTo>
                  <a:cubicBezTo>
                    <a:pt x="51" y="94"/>
                    <a:pt x="51" y="93"/>
                    <a:pt x="51" y="93"/>
                  </a:cubicBezTo>
                  <a:cubicBezTo>
                    <a:pt x="52" y="92"/>
                    <a:pt x="53" y="92"/>
                    <a:pt x="53" y="92"/>
                  </a:cubicBezTo>
                  <a:cubicBezTo>
                    <a:pt x="54" y="91"/>
                    <a:pt x="54" y="91"/>
                    <a:pt x="54" y="90"/>
                  </a:cubicBezTo>
                  <a:cubicBezTo>
                    <a:pt x="54" y="90"/>
                    <a:pt x="54" y="89"/>
                    <a:pt x="54" y="88"/>
                  </a:cubicBezTo>
                  <a:cubicBezTo>
                    <a:pt x="54" y="88"/>
                    <a:pt x="55" y="87"/>
                    <a:pt x="54" y="86"/>
                  </a:cubicBezTo>
                  <a:cubicBezTo>
                    <a:pt x="54" y="86"/>
                    <a:pt x="54" y="85"/>
                    <a:pt x="53" y="85"/>
                  </a:cubicBezTo>
                  <a:cubicBezTo>
                    <a:pt x="53" y="85"/>
                    <a:pt x="52" y="85"/>
                    <a:pt x="51" y="85"/>
                  </a:cubicBezTo>
                  <a:cubicBezTo>
                    <a:pt x="51" y="85"/>
                    <a:pt x="50" y="84"/>
                    <a:pt x="49" y="84"/>
                  </a:cubicBezTo>
                  <a:cubicBezTo>
                    <a:pt x="49" y="83"/>
                    <a:pt x="50" y="81"/>
                    <a:pt x="50" y="80"/>
                  </a:cubicBezTo>
                  <a:cubicBezTo>
                    <a:pt x="50" y="79"/>
                    <a:pt x="49" y="77"/>
                    <a:pt x="49" y="76"/>
                  </a:cubicBezTo>
                  <a:cubicBezTo>
                    <a:pt x="49" y="75"/>
                    <a:pt x="48" y="75"/>
                    <a:pt x="48" y="74"/>
                  </a:cubicBezTo>
                  <a:cubicBezTo>
                    <a:pt x="48" y="73"/>
                    <a:pt x="48" y="72"/>
                    <a:pt x="48" y="71"/>
                  </a:cubicBezTo>
                  <a:cubicBezTo>
                    <a:pt x="48" y="70"/>
                    <a:pt x="49" y="69"/>
                    <a:pt x="49" y="68"/>
                  </a:cubicBezTo>
                  <a:cubicBezTo>
                    <a:pt x="49" y="68"/>
                    <a:pt x="50" y="67"/>
                    <a:pt x="50" y="66"/>
                  </a:cubicBezTo>
                  <a:cubicBezTo>
                    <a:pt x="50" y="66"/>
                    <a:pt x="49" y="65"/>
                    <a:pt x="49" y="64"/>
                  </a:cubicBezTo>
                  <a:cubicBezTo>
                    <a:pt x="48" y="64"/>
                    <a:pt x="47" y="64"/>
                    <a:pt x="47" y="64"/>
                  </a:cubicBezTo>
                  <a:cubicBezTo>
                    <a:pt x="47" y="63"/>
                    <a:pt x="46" y="63"/>
                    <a:pt x="46" y="62"/>
                  </a:cubicBezTo>
                  <a:cubicBezTo>
                    <a:pt x="46" y="62"/>
                    <a:pt x="46" y="61"/>
                    <a:pt x="46" y="61"/>
                  </a:cubicBezTo>
                  <a:cubicBezTo>
                    <a:pt x="47" y="60"/>
                    <a:pt x="47" y="59"/>
                    <a:pt x="47" y="58"/>
                  </a:cubicBezTo>
                  <a:cubicBezTo>
                    <a:pt x="46" y="57"/>
                    <a:pt x="46" y="55"/>
                    <a:pt x="46" y="54"/>
                  </a:cubicBezTo>
                  <a:cubicBezTo>
                    <a:pt x="46" y="54"/>
                    <a:pt x="45" y="53"/>
                    <a:pt x="45" y="53"/>
                  </a:cubicBezTo>
                  <a:cubicBezTo>
                    <a:pt x="45" y="52"/>
                    <a:pt x="44" y="51"/>
                    <a:pt x="44" y="51"/>
                  </a:cubicBezTo>
                  <a:cubicBezTo>
                    <a:pt x="43" y="50"/>
                    <a:pt x="44" y="49"/>
                    <a:pt x="44" y="49"/>
                  </a:cubicBezTo>
                  <a:cubicBezTo>
                    <a:pt x="44" y="48"/>
                    <a:pt x="45" y="48"/>
                    <a:pt x="46" y="48"/>
                  </a:cubicBezTo>
                  <a:cubicBezTo>
                    <a:pt x="46" y="47"/>
                    <a:pt x="45" y="46"/>
                    <a:pt x="44" y="45"/>
                  </a:cubicBezTo>
                  <a:cubicBezTo>
                    <a:pt x="44" y="45"/>
                    <a:pt x="42" y="46"/>
                    <a:pt x="41" y="45"/>
                  </a:cubicBezTo>
                  <a:cubicBezTo>
                    <a:pt x="41" y="45"/>
                    <a:pt x="41" y="44"/>
                    <a:pt x="41" y="44"/>
                  </a:cubicBezTo>
                  <a:cubicBezTo>
                    <a:pt x="40" y="43"/>
                    <a:pt x="41" y="42"/>
                    <a:pt x="40" y="42"/>
                  </a:cubicBezTo>
                  <a:cubicBezTo>
                    <a:pt x="40" y="41"/>
                    <a:pt x="40" y="40"/>
                    <a:pt x="39" y="40"/>
                  </a:cubicBezTo>
                  <a:cubicBezTo>
                    <a:pt x="39" y="39"/>
                    <a:pt x="38" y="39"/>
                    <a:pt x="38" y="39"/>
                  </a:cubicBezTo>
                  <a:cubicBezTo>
                    <a:pt x="38" y="38"/>
                    <a:pt x="38" y="37"/>
                    <a:pt x="38" y="37"/>
                  </a:cubicBezTo>
                  <a:cubicBezTo>
                    <a:pt x="38" y="36"/>
                    <a:pt x="39" y="37"/>
                    <a:pt x="39" y="37"/>
                  </a:cubicBezTo>
                  <a:cubicBezTo>
                    <a:pt x="40" y="37"/>
                    <a:pt x="41" y="37"/>
                    <a:pt x="41" y="37"/>
                  </a:cubicBezTo>
                  <a:cubicBezTo>
                    <a:pt x="42" y="37"/>
                    <a:pt x="42" y="36"/>
                    <a:pt x="43" y="36"/>
                  </a:cubicBezTo>
                  <a:cubicBezTo>
                    <a:pt x="43" y="35"/>
                    <a:pt x="45" y="35"/>
                    <a:pt x="46" y="35"/>
                  </a:cubicBezTo>
                  <a:cubicBezTo>
                    <a:pt x="46" y="36"/>
                    <a:pt x="47" y="36"/>
                    <a:pt x="47" y="36"/>
                  </a:cubicBezTo>
                  <a:cubicBezTo>
                    <a:pt x="48" y="37"/>
                    <a:pt x="49" y="37"/>
                    <a:pt x="49" y="37"/>
                  </a:cubicBezTo>
                  <a:cubicBezTo>
                    <a:pt x="50" y="37"/>
                    <a:pt x="51" y="37"/>
                    <a:pt x="52" y="37"/>
                  </a:cubicBezTo>
                  <a:cubicBezTo>
                    <a:pt x="52" y="36"/>
                    <a:pt x="52" y="35"/>
                    <a:pt x="53" y="35"/>
                  </a:cubicBezTo>
                  <a:cubicBezTo>
                    <a:pt x="53" y="34"/>
                    <a:pt x="54" y="33"/>
                    <a:pt x="54" y="33"/>
                  </a:cubicBezTo>
                  <a:cubicBezTo>
                    <a:pt x="55" y="33"/>
                    <a:pt x="56" y="33"/>
                    <a:pt x="57" y="33"/>
                  </a:cubicBezTo>
                  <a:cubicBezTo>
                    <a:pt x="57" y="33"/>
                    <a:pt x="58" y="34"/>
                    <a:pt x="58" y="34"/>
                  </a:cubicBezTo>
                  <a:cubicBezTo>
                    <a:pt x="59" y="34"/>
                    <a:pt x="60" y="35"/>
                    <a:pt x="60" y="35"/>
                  </a:cubicBezTo>
                  <a:cubicBezTo>
                    <a:pt x="61" y="35"/>
                    <a:pt x="62" y="35"/>
                    <a:pt x="63" y="34"/>
                  </a:cubicBezTo>
                  <a:cubicBezTo>
                    <a:pt x="63" y="34"/>
                    <a:pt x="62" y="32"/>
                    <a:pt x="62" y="32"/>
                  </a:cubicBezTo>
                  <a:cubicBezTo>
                    <a:pt x="62" y="32"/>
                    <a:pt x="61" y="32"/>
                    <a:pt x="61" y="31"/>
                  </a:cubicBezTo>
                  <a:cubicBezTo>
                    <a:pt x="61" y="31"/>
                    <a:pt x="60" y="30"/>
                    <a:pt x="60" y="30"/>
                  </a:cubicBezTo>
                  <a:cubicBezTo>
                    <a:pt x="60" y="30"/>
                    <a:pt x="60" y="29"/>
                    <a:pt x="60" y="28"/>
                  </a:cubicBezTo>
                  <a:cubicBezTo>
                    <a:pt x="60" y="28"/>
                    <a:pt x="60" y="28"/>
                    <a:pt x="61" y="28"/>
                  </a:cubicBezTo>
                  <a:cubicBezTo>
                    <a:pt x="61" y="27"/>
                    <a:pt x="61" y="27"/>
                    <a:pt x="62" y="27"/>
                  </a:cubicBezTo>
                  <a:cubicBezTo>
                    <a:pt x="62" y="27"/>
                    <a:pt x="62" y="26"/>
                    <a:pt x="63" y="25"/>
                  </a:cubicBezTo>
                  <a:cubicBezTo>
                    <a:pt x="63" y="25"/>
                    <a:pt x="63" y="23"/>
                    <a:pt x="63" y="22"/>
                  </a:cubicBezTo>
                  <a:cubicBezTo>
                    <a:pt x="63" y="21"/>
                    <a:pt x="62" y="20"/>
                    <a:pt x="62" y="20"/>
                  </a:cubicBezTo>
                  <a:cubicBezTo>
                    <a:pt x="63" y="19"/>
                    <a:pt x="63" y="19"/>
                    <a:pt x="63" y="18"/>
                  </a:cubicBezTo>
                  <a:cubicBezTo>
                    <a:pt x="63" y="18"/>
                    <a:pt x="63" y="17"/>
                    <a:pt x="63" y="16"/>
                  </a:cubicBezTo>
                  <a:cubicBezTo>
                    <a:pt x="63" y="16"/>
                    <a:pt x="62" y="15"/>
                    <a:pt x="61" y="15"/>
                  </a:cubicBezTo>
                  <a:cubicBezTo>
                    <a:pt x="61" y="15"/>
                    <a:pt x="61" y="14"/>
                    <a:pt x="61" y="14"/>
                  </a:cubicBezTo>
                  <a:cubicBezTo>
                    <a:pt x="61" y="13"/>
                    <a:pt x="61" y="13"/>
                    <a:pt x="61" y="12"/>
                  </a:cubicBezTo>
                  <a:cubicBezTo>
                    <a:pt x="62" y="12"/>
                    <a:pt x="63" y="12"/>
                    <a:pt x="63" y="12"/>
                  </a:cubicBezTo>
                  <a:cubicBezTo>
                    <a:pt x="63" y="12"/>
                    <a:pt x="64" y="12"/>
                    <a:pt x="65" y="12"/>
                  </a:cubicBezTo>
                  <a:cubicBezTo>
                    <a:pt x="65" y="13"/>
                    <a:pt x="65" y="13"/>
                    <a:pt x="65"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8">
              <a:extLst>
                <a:ext uri="{FF2B5EF4-FFF2-40B4-BE49-F238E27FC236}">
                  <a16:creationId xmlns:a16="http://schemas.microsoft.com/office/drawing/2014/main" id="{F3D5F56D-CD7B-4CE7-B641-31FA739E038F}"/>
                </a:ext>
              </a:extLst>
            </p:cNvPr>
            <p:cNvSpPr>
              <a:spLocks/>
            </p:cNvSpPr>
            <p:nvPr/>
          </p:nvSpPr>
          <p:spPr bwMode="auto">
            <a:xfrm>
              <a:off x="7616488" y="5200684"/>
              <a:ext cx="304430" cy="419215"/>
            </a:xfrm>
            <a:custGeom>
              <a:avLst/>
              <a:gdLst/>
              <a:ahLst/>
              <a:cxnLst>
                <a:cxn ang="0">
                  <a:pos x="2" y="13"/>
                </a:cxn>
                <a:cxn ang="0">
                  <a:pos x="9" y="7"/>
                </a:cxn>
                <a:cxn ang="0">
                  <a:pos x="16" y="6"/>
                </a:cxn>
                <a:cxn ang="0">
                  <a:pos x="18" y="1"/>
                </a:cxn>
                <a:cxn ang="0">
                  <a:pos x="28" y="0"/>
                </a:cxn>
                <a:cxn ang="0">
                  <a:pos x="29" y="9"/>
                </a:cxn>
                <a:cxn ang="0">
                  <a:pos x="37" y="15"/>
                </a:cxn>
                <a:cxn ang="0">
                  <a:pos x="47" y="21"/>
                </a:cxn>
                <a:cxn ang="0">
                  <a:pos x="56" y="26"/>
                </a:cxn>
                <a:cxn ang="0">
                  <a:pos x="68" y="27"/>
                </a:cxn>
                <a:cxn ang="0">
                  <a:pos x="70" y="33"/>
                </a:cxn>
                <a:cxn ang="0">
                  <a:pos x="64" y="40"/>
                </a:cxn>
                <a:cxn ang="0">
                  <a:pos x="69" y="43"/>
                </a:cxn>
                <a:cxn ang="0">
                  <a:pos x="73" y="45"/>
                </a:cxn>
                <a:cxn ang="0">
                  <a:pos x="81" y="49"/>
                </a:cxn>
                <a:cxn ang="0">
                  <a:pos x="87" y="56"/>
                </a:cxn>
                <a:cxn ang="0">
                  <a:pos x="83" y="62"/>
                </a:cxn>
                <a:cxn ang="0">
                  <a:pos x="75" y="59"/>
                </a:cxn>
                <a:cxn ang="0">
                  <a:pos x="69" y="60"/>
                </a:cxn>
                <a:cxn ang="0">
                  <a:pos x="64" y="54"/>
                </a:cxn>
                <a:cxn ang="0">
                  <a:pos x="64" y="63"/>
                </a:cxn>
                <a:cxn ang="0">
                  <a:pos x="73" y="75"/>
                </a:cxn>
                <a:cxn ang="0">
                  <a:pos x="84" y="79"/>
                </a:cxn>
                <a:cxn ang="0">
                  <a:pos x="89" y="83"/>
                </a:cxn>
                <a:cxn ang="0">
                  <a:pos x="90" y="92"/>
                </a:cxn>
                <a:cxn ang="0">
                  <a:pos x="95" y="95"/>
                </a:cxn>
                <a:cxn ang="0">
                  <a:pos x="93" y="106"/>
                </a:cxn>
                <a:cxn ang="0">
                  <a:pos x="98" y="120"/>
                </a:cxn>
                <a:cxn ang="0">
                  <a:pos x="102" y="134"/>
                </a:cxn>
                <a:cxn ang="0">
                  <a:pos x="97" y="141"/>
                </a:cxn>
                <a:cxn ang="0">
                  <a:pos x="89" y="139"/>
                </a:cxn>
                <a:cxn ang="0">
                  <a:pos x="88" y="130"/>
                </a:cxn>
                <a:cxn ang="0">
                  <a:pos x="77" y="129"/>
                </a:cxn>
                <a:cxn ang="0">
                  <a:pos x="73" y="140"/>
                </a:cxn>
                <a:cxn ang="0">
                  <a:pos x="69" y="129"/>
                </a:cxn>
                <a:cxn ang="0">
                  <a:pos x="66" y="120"/>
                </a:cxn>
                <a:cxn ang="0">
                  <a:pos x="49" y="127"/>
                </a:cxn>
                <a:cxn ang="0">
                  <a:pos x="41" y="126"/>
                </a:cxn>
                <a:cxn ang="0">
                  <a:pos x="34" y="120"/>
                </a:cxn>
                <a:cxn ang="0">
                  <a:pos x="34" y="114"/>
                </a:cxn>
                <a:cxn ang="0">
                  <a:pos x="30" y="105"/>
                </a:cxn>
                <a:cxn ang="0">
                  <a:pos x="33" y="99"/>
                </a:cxn>
                <a:cxn ang="0">
                  <a:pos x="41" y="97"/>
                </a:cxn>
                <a:cxn ang="0">
                  <a:pos x="36" y="86"/>
                </a:cxn>
                <a:cxn ang="0">
                  <a:pos x="25" y="79"/>
                </a:cxn>
                <a:cxn ang="0">
                  <a:pos x="17" y="82"/>
                </a:cxn>
                <a:cxn ang="0">
                  <a:pos x="11" y="76"/>
                </a:cxn>
                <a:cxn ang="0">
                  <a:pos x="5" y="70"/>
                </a:cxn>
                <a:cxn ang="0">
                  <a:pos x="3" y="62"/>
                </a:cxn>
                <a:cxn ang="0">
                  <a:pos x="10" y="61"/>
                </a:cxn>
                <a:cxn ang="0">
                  <a:pos x="12" y="58"/>
                </a:cxn>
                <a:cxn ang="0">
                  <a:pos x="11" y="45"/>
                </a:cxn>
                <a:cxn ang="0">
                  <a:pos x="10" y="36"/>
                </a:cxn>
                <a:cxn ang="0">
                  <a:pos x="10" y="30"/>
                </a:cxn>
                <a:cxn ang="0">
                  <a:pos x="12" y="22"/>
                </a:cxn>
                <a:cxn ang="0">
                  <a:pos x="3" y="18"/>
                </a:cxn>
              </a:cxnLst>
              <a:rect l="0" t="0" r="r" b="b"/>
              <a:pathLst>
                <a:path w="102" h="141">
                  <a:moveTo>
                    <a:pt x="3" y="18"/>
                  </a:moveTo>
                  <a:cubicBezTo>
                    <a:pt x="2" y="18"/>
                    <a:pt x="2" y="18"/>
                    <a:pt x="2" y="18"/>
                  </a:cubicBezTo>
                  <a:cubicBezTo>
                    <a:pt x="1" y="18"/>
                    <a:pt x="0" y="17"/>
                    <a:pt x="0" y="17"/>
                  </a:cubicBezTo>
                  <a:cubicBezTo>
                    <a:pt x="0" y="16"/>
                    <a:pt x="1" y="15"/>
                    <a:pt x="1" y="15"/>
                  </a:cubicBezTo>
                  <a:cubicBezTo>
                    <a:pt x="1" y="14"/>
                    <a:pt x="2" y="13"/>
                    <a:pt x="2" y="13"/>
                  </a:cubicBezTo>
                  <a:cubicBezTo>
                    <a:pt x="2" y="12"/>
                    <a:pt x="3" y="11"/>
                    <a:pt x="3" y="11"/>
                  </a:cubicBezTo>
                  <a:cubicBezTo>
                    <a:pt x="4" y="10"/>
                    <a:pt x="5" y="9"/>
                    <a:pt x="5" y="9"/>
                  </a:cubicBezTo>
                  <a:cubicBezTo>
                    <a:pt x="5" y="8"/>
                    <a:pt x="6" y="7"/>
                    <a:pt x="6" y="7"/>
                  </a:cubicBezTo>
                  <a:cubicBezTo>
                    <a:pt x="7" y="7"/>
                    <a:pt x="7" y="8"/>
                    <a:pt x="8" y="8"/>
                  </a:cubicBezTo>
                  <a:cubicBezTo>
                    <a:pt x="8" y="8"/>
                    <a:pt x="9" y="7"/>
                    <a:pt x="9" y="7"/>
                  </a:cubicBezTo>
                  <a:cubicBezTo>
                    <a:pt x="10" y="7"/>
                    <a:pt x="11" y="6"/>
                    <a:pt x="11" y="6"/>
                  </a:cubicBezTo>
                  <a:cubicBezTo>
                    <a:pt x="11" y="5"/>
                    <a:pt x="12" y="4"/>
                    <a:pt x="13" y="4"/>
                  </a:cubicBezTo>
                  <a:cubicBezTo>
                    <a:pt x="13" y="4"/>
                    <a:pt x="14" y="4"/>
                    <a:pt x="14" y="5"/>
                  </a:cubicBezTo>
                  <a:cubicBezTo>
                    <a:pt x="14" y="5"/>
                    <a:pt x="14" y="6"/>
                    <a:pt x="15" y="6"/>
                  </a:cubicBezTo>
                  <a:cubicBezTo>
                    <a:pt x="15" y="6"/>
                    <a:pt x="16" y="6"/>
                    <a:pt x="16" y="6"/>
                  </a:cubicBezTo>
                  <a:cubicBezTo>
                    <a:pt x="16" y="5"/>
                    <a:pt x="17" y="5"/>
                    <a:pt x="17" y="5"/>
                  </a:cubicBezTo>
                  <a:cubicBezTo>
                    <a:pt x="17" y="4"/>
                    <a:pt x="17" y="4"/>
                    <a:pt x="17" y="3"/>
                  </a:cubicBezTo>
                  <a:cubicBezTo>
                    <a:pt x="16" y="3"/>
                    <a:pt x="15" y="3"/>
                    <a:pt x="15" y="2"/>
                  </a:cubicBezTo>
                  <a:cubicBezTo>
                    <a:pt x="15" y="2"/>
                    <a:pt x="16" y="1"/>
                    <a:pt x="16" y="1"/>
                  </a:cubicBezTo>
                  <a:cubicBezTo>
                    <a:pt x="16" y="1"/>
                    <a:pt x="17" y="1"/>
                    <a:pt x="18" y="1"/>
                  </a:cubicBezTo>
                  <a:cubicBezTo>
                    <a:pt x="18" y="1"/>
                    <a:pt x="19" y="2"/>
                    <a:pt x="20" y="2"/>
                  </a:cubicBezTo>
                  <a:cubicBezTo>
                    <a:pt x="20" y="2"/>
                    <a:pt x="21" y="2"/>
                    <a:pt x="22" y="2"/>
                  </a:cubicBezTo>
                  <a:cubicBezTo>
                    <a:pt x="23" y="2"/>
                    <a:pt x="24" y="1"/>
                    <a:pt x="25" y="1"/>
                  </a:cubicBezTo>
                  <a:cubicBezTo>
                    <a:pt x="25" y="1"/>
                    <a:pt x="26" y="0"/>
                    <a:pt x="26" y="0"/>
                  </a:cubicBezTo>
                  <a:cubicBezTo>
                    <a:pt x="26" y="0"/>
                    <a:pt x="28" y="0"/>
                    <a:pt x="28" y="0"/>
                  </a:cubicBezTo>
                  <a:cubicBezTo>
                    <a:pt x="28" y="0"/>
                    <a:pt x="29" y="1"/>
                    <a:pt x="29" y="2"/>
                  </a:cubicBezTo>
                  <a:cubicBezTo>
                    <a:pt x="29" y="2"/>
                    <a:pt x="31" y="3"/>
                    <a:pt x="31" y="4"/>
                  </a:cubicBezTo>
                  <a:cubicBezTo>
                    <a:pt x="31" y="4"/>
                    <a:pt x="30" y="5"/>
                    <a:pt x="30" y="6"/>
                  </a:cubicBezTo>
                  <a:cubicBezTo>
                    <a:pt x="30" y="6"/>
                    <a:pt x="29" y="7"/>
                    <a:pt x="29" y="7"/>
                  </a:cubicBezTo>
                  <a:cubicBezTo>
                    <a:pt x="29" y="8"/>
                    <a:pt x="29" y="9"/>
                    <a:pt x="29" y="9"/>
                  </a:cubicBezTo>
                  <a:cubicBezTo>
                    <a:pt x="29" y="9"/>
                    <a:pt x="29" y="11"/>
                    <a:pt x="29" y="11"/>
                  </a:cubicBezTo>
                  <a:cubicBezTo>
                    <a:pt x="30" y="12"/>
                    <a:pt x="31" y="13"/>
                    <a:pt x="32" y="14"/>
                  </a:cubicBezTo>
                  <a:cubicBezTo>
                    <a:pt x="32" y="14"/>
                    <a:pt x="33" y="15"/>
                    <a:pt x="33" y="16"/>
                  </a:cubicBezTo>
                  <a:cubicBezTo>
                    <a:pt x="34" y="16"/>
                    <a:pt x="35" y="16"/>
                    <a:pt x="35" y="16"/>
                  </a:cubicBezTo>
                  <a:cubicBezTo>
                    <a:pt x="35" y="16"/>
                    <a:pt x="36" y="15"/>
                    <a:pt x="37" y="15"/>
                  </a:cubicBezTo>
                  <a:cubicBezTo>
                    <a:pt x="37" y="15"/>
                    <a:pt x="39" y="14"/>
                    <a:pt x="39" y="14"/>
                  </a:cubicBezTo>
                  <a:cubicBezTo>
                    <a:pt x="39" y="14"/>
                    <a:pt x="39" y="13"/>
                    <a:pt x="39" y="13"/>
                  </a:cubicBezTo>
                  <a:cubicBezTo>
                    <a:pt x="40" y="14"/>
                    <a:pt x="41" y="15"/>
                    <a:pt x="41" y="15"/>
                  </a:cubicBezTo>
                  <a:cubicBezTo>
                    <a:pt x="42" y="16"/>
                    <a:pt x="45" y="17"/>
                    <a:pt x="45" y="18"/>
                  </a:cubicBezTo>
                  <a:cubicBezTo>
                    <a:pt x="46" y="19"/>
                    <a:pt x="47" y="20"/>
                    <a:pt x="47" y="21"/>
                  </a:cubicBezTo>
                  <a:cubicBezTo>
                    <a:pt x="47" y="22"/>
                    <a:pt x="47" y="23"/>
                    <a:pt x="48" y="23"/>
                  </a:cubicBezTo>
                  <a:cubicBezTo>
                    <a:pt x="48" y="24"/>
                    <a:pt x="49" y="25"/>
                    <a:pt x="50" y="25"/>
                  </a:cubicBezTo>
                  <a:cubicBezTo>
                    <a:pt x="50" y="25"/>
                    <a:pt x="51" y="25"/>
                    <a:pt x="52" y="25"/>
                  </a:cubicBezTo>
                  <a:cubicBezTo>
                    <a:pt x="52" y="25"/>
                    <a:pt x="54" y="26"/>
                    <a:pt x="54" y="26"/>
                  </a:cubicBezTo>
                  <a:cubicBezTo>
                    <a:pt x="55" y="26"/>
                    <a:pt x="56" y="26"/>
                    <a:pt x="56" y="26"/>
                  </a:cubicBezTo>
                  <a:cubicBezTo>
                    <a:pt x="57" y="26"/>
                    <a:pt x="57" y="27"/>
                    <a:pt x="58" y="27"/>
                  </a:cubicBezTo>
                  <a:cubicBezTo>
                    <a:pt x="58" y="27"/>
                    <a:pt x="59" y="27"/>
                    <a:pt x="60" y="27"/>
                  </a:cubicBezTo>
                  <a:cubicBezTo>
                    <a:pt x="61" y="26"/>
                    <a:pt x="63" y="25"/>
                    <a:pt x="64" y="25"/>
                  </a:cubicBezTo>
                  <a:cubicBezTo>
                    <a:pt x="64" y="25"/>
                    <a:pt x="65" y="26"/>
                    <a:pt x="66" y="26"/>
                  </a:cubicBezTo>
                  <a:cubicBezTo>
                    <a:pt x="66" y="26"/>
                    <a:pt x="67" y="27"/>
                    <a:pt x="68" y="27"/>
                  </a:cubicBezTo>
                  <a:cubicBezTo>
                    <a:pt x="68" y="28"/>
                    <a:pt x="69" y="28"/>
                    <a:pt x="70" y="28"/>
                  </a:cubicBezTo>
                  <a:cubicBezTo>
                    <a:pt x="70" y="29"/>
                    <a:pt x="71" y="30"/>
                    <a:pt x="71" y="30"/>
                  </a:cubicBezTo>
                  <a:cubicBezTo>
                    <a:pt x="71" y="30"/>
                    <a:pt x="71" y="30"/>
                    <a:pt x="71" y="30"/>
                  </a:cubicBezTo>
                  <a:cubicBezTo>
                    <a:pt x="71" y="30"/>
                    <a:pt x="70" y="30"/>
                    <a:pt x="70" y="30"/>
                  </a:cubicBezTo>
                  <a:cubicBezTo>
                    <a:pt x="69" y="31"/>
                    <a:pt x="70" y="32"/>
                    <a:pt x="70" y="33"/>
                  </a:cubicBezTo>
                  <a:cubicBezTo>
                    <a:pt x="70" y="33"/>
                    <a:pt x="70" y="34"/>
                    <a:pt x="70" y="34"/>
                  </a:cubicBezTo>
                  <a:cubicBezTo>
                    <a:pt x="69" y="34"/>
                    <a:pt x="69" y="35"/>
                    <a:pt x="69" y="35"/>
                  </a:cubicBezTo>
                  <a:cubicBezTo>
                    <a:pt x="68" y="36"/>
                    <a:pt x="67" y="36"/>
                    <a:pt x="67" y="36"/>
                  </a:cubicBezTo>
                  <a:cubicBezTo>
                    <a:pt x="67" y="37"/>
                    <a:pt x="66" y="38"/>
                    <a:pt x="66" y="38"/>
                  </a:cubicBezTo>
                  <a:cubicBezTo>
                    <a:pt x="66" y="39"/>
                    <a:pt x="65" y="39"/>
                    <a:pt x="64" y="40"/>
                  </a:cubicBezTo>
                  <a:cubicBezTo>
                    <a:pt x="64" y="40"/>
                    <a:pt x="64" y="41"/>
                    <a:pt x="64" y="42"/>
                  </a:cubicBezTo>
                  <a:cubicBezTo>
                    <a:pt x="64" y="42"/>
                    <a:pt x="64" y="43"/>
                    <a:pt x="65" y="44"/>
                  </a:cubicBezTo>
                  <a:cubicBezTo>
                    <a:pt x="65" y="44"/>
                    <a:pt x="66" y="44"/>
                    <a:pt x="66" y="44"/>
                  </a:cubicBezTo>
                  <a:cubicBezTo>
                    <a:pt x="67" y="44"/>
                    <a:pt x="67" y="44"/>
                    <a:pt x="68" y="44"/>
                  </a:cubicBezTo>
                  <a:cubicBezTo>
                    <a:pt x="68" y="44"/>
                    <a:pt x="69" y="43"/>
                    <a:pt x="69" y="43"/>
                  </a:cubicBezTo>
                  <a:cubicBezTo>
                    <a:pt x="69" y="42"/>
                    <a:pt x="69" y="42"/>
                    <a:pt x="69" y="41"/>
                  </a:cubicBezTo>
                  <a:cubicBezTo>
                    <a:pt x="69" y="41"/>
                    <a:pt x="70" y="40"/>
                    <a:pt x="70" y="40"/>
                  </a:cubicBezTo>
                  <a:cubicBezTo>
                    <a:pt x="71" y="40"/>
                    <a:pt x="71" y="41"/>
                    <a:pt x="72" y="41"/>
                  </a:cubicBezTo>
                  <a:cubicBezTo>
                    <a:pt x="72" y="41"/>
                    <a:pt x="71" y="43"/>
                    <a:pt x="72" y="43"/>
                  </a:cubicBezTo>
                  <a:cubicBezTo>
                    <a:pt x="72" y="44"/>
                    <a:pt x="73" y="45"/>
                    <a:pt x="73" y="45"/>
                  </a:cubicBezTo>
                  <a:cubicBezTo>
                    <a:pt x="74" y="46"/>
                    <a:pt x="74" y="46"/>
                    <a:pt x="74" y="47"/>
                  </a:cubicBezTo>
                  <a:cubicBezTo>
                    <a:pt x="75" y="47"/>
                    <a:pt x="76" y="47"/>
                    <a:pt x="77" y="47"/>
                  </a:cubicBezTo>
                  <a:cubicBezTo>
                    <a:pt x="77" y="47"/>
                    <a:pt x="78" y="47"/>
                    <a:pt x="78" y="47"/>
                  </a:cubicBezTo>
                  <a:cubicBezTo>
                    <a:pt x="78" y="47"/>
                    <a:pt x="78" y="48"/>
                    <a:pt x="79" y="48"/>
                  </a:cubicBezTo>
                  <a:cubicBezTo>
                    <a:pt x="79" y="49"/>
                    <a:pt x="81" y="49"/>
                    <a:pt x="81" y="49"/>
                  </a:cubicBezTo>
                  <a:cubicBezTo>
                    <a:pt x="82" y="50"/>
                    <a:pt x="83" y="49"/>
                    <a:pt x="83" y="49"/>
                  </a:cubicBezTo>
                  <a:cubicBezTo>
                    <a:pt x="83" y="50"/>
                    <a:pt x="84" y="50"/>
                    <a:pt x="84" y="50"/>
                  </a:cubicBezTo>
                  <a:cubicBezTo>
                    <a:pt x="85" y="51"/>
                    <a:pt x="85" y="52"/>
                    <a:pt x="85" y="53"/>
                  </a:cubicBezTo>
                  <a:cubicBezTo>
                    <a:pt x="86" y="53"/>
                    <a:pt x="87" y="54"/>
                    <a:pt x="87" y="54"/>
                  </a:cubicBezTo>
                  <a:cubicBezTo>
                    <a:pt x="87" y="54"/>
                    <a:pt x="87" y="55"/>
                    <a:pt x="87" y="56"/>
                  </a:cubicBezTo>
                  <a:cubicBezTo>
                    <a:pt x="87" y="56"/>
                    <a:pt x="87" y="57"/>
                    <a:pt x="87" y="57"/>
                  </a:cubicBezTo>
                  <a:cubicBezTo>
                    <a:pt x="87" y="57"/>
                    <a:pt x="87" y="58"/>
                    <a:pt x="87" y="58"/>
                  </a:cubicBezTo>
                  <a:cubicBezTo>
                    <a:pt x="86" y="58"/>
                    <a:pt x="86" y="59"/>
                    <a:pt x="86" y="60"/>
                  </a:cubicBezTo>
                  <a:cubicBezTo>
                    <a:pt x="86" y="60"/>
                    <a:pt x="85" y="61"/>
                    <a:pt x="85" y="61"/>
                  </a:cubicBezTo>
                  <a:cubicBezTo>
                    <a:pt x="84" y="61"/>
                    <a:pt x="84" y="62"/>
                    <a:pt x="83" y="62"/>
                  </a:cubicBezTo>
                  <a:cubicBezTo>
                    <a:pt x="83" y="62"/>
                    <a:pt x="82" y="63"/>
                    <a:pt x="81" y="63"/>
                  </a:cubicBezTo>
                  <a:cubicBezTo>
                    <a:pt x="80" y="62"/>
                    <a:pt x="80" y="61"/>
                    <a:pt x="80" y="60"/>
                  </a:cubicBezTo>
                  <a:cubicBezTo>
                    <a:pt x="79" y="60"/>
                    <a:pt x="78" y="60"/>
                    <a:pt x="78" y="60"/>
                  </a:cubicBezTo>
                  <a:cubicBezTo>
                    <a:pt x="77" y="60"/>
                    <a:pt x="76" y="60"/>
                    <a:pt x="76" y="60"/>
                  </a:cubicBezTo>
                  <a:cubicBezTo>
                    <a:pt x="75" y="60"/>
                    <a:pt x="75" y="59"/>
                    <a:pt x="75" y="59"/>
                  </a:cubicBezTo>
                  <a:cubicBezTo>
                    <a:pt x="74" y="58"/>
                    <a:pt x="74" y="57"/>
                    <a:pt x="74" y="56"/>
                  </a:cubicBezTo>
                  <a:cubicBezTo>
                    <a:pt x="73" y="56"/>
                    <a:pt x="72" y="56"/>
                    <a:pt x="72" y="56"/>
                  </a:cubicBezTo>
                  <a:cubicBezTo>
                    <a:pt x="71" y="56"/>
                    <a:pt x="71" y="57"/>
                    <a:pt x="71" y="58"/>
                  </a:cubicBezTo>
                  <a:cubicBezTo>
                    <a:pt x="71" y="58"/>
                    <a:pt x="71" y="59"/>
                    <a:pt x="71" y="59"/>
                  </a:cubicBezTo>
                  <a:cubicBezTo>
                    <a:pt x="71" y="60"/>
                    <a:pt x="70" y="60"/>
                    <a:pt x="69" y="60"/>
                  </a:cubicBezTo>
                  <a:cubicBezTo>
                    <a:pt x="69" y="60"/>
                    <a:pt x="68" y="59"/>
                    <a:pt x="68" y="59"/>
                  </a:cubicBezTo>
                  <a:cubicBezTo>
                    <a:pt x="67" y="58"/>
                    <a:pt x="67" y="57"/>
                    <a:pt x="66" y="56"/>
                  </a:cubicBezTo>
                  <a:cubicBezTo>
                    <a:pt x="66" y="56"/>
                    <a:pt x="67" y="54"/>
                    <a:pt x="67" y="54"/>
                  </a:cubicBezTo>
                  <a:cubicBezTo>
                    <a:pt x="66" y="54"/>
                    <a:pt x="66" y="54"/>
                    <a:pt x="65" y="54"/>
                  </a:cubicBezTo>
                  <a:cubicBezTo>
                    <a:pt x="65" y="54"/>
                    <a:pt x="64" y="54"/>
                    <a:pt x="64" y="54"/>
                  </a:cubicBezTo>
                  <a:cubicBezTo>
                    <a:pt x="63" y="54"/>
                    <a:pt x="62" y="54"/>
                    <a:pt x="61" y="55"/>
                  </a:cubicBezTo>
                  <a:cubicBezTo>
                    <a:pt x="61" y="55"/>
                    <a:pt x="60" y="56"/>
                    <a:pt x="60" y="57"/>
                  </a:cubicBezTo>
                  <a:cubicBezTo>
                    <a:pt x="60" y="58"/>
                    <a:pt x="60" y="59"/>
                    <a:pt x="61" y="60"/>
                  </a:cubicBezTo>
                  <a:cubicBezTo>
                    <a:pt x="61" y="60"/>
                    <a:pt x="62" y="60"/>
                    <a:pt x="63" y="61"/>
                  </a:cubicBezTo>
                  <a:cubicBezTo>
                    <a:pt x="63" y="61"/>
                    <a:pt x="63" y="63"/>
                    <a:pt x="64" y="63"/>
                  </a:cubicBezTo>
                  <a:cubicBezTo>
                    <a:pt x="64" y="64"/>
                    <a:pt x="65" y="64"/>
                    <a:pt x="66" y="65"/>
                  </a:cubicBezTo>
                  <a:cubicBezTo>
                    <a:pt x="67" y="66"/>
                    <a:pt x="67" y="67"/>
                    <a:pt x="68" y="68"/>
                  </a:cubicBezTo>
                  <a:cubicBezTo>
                    <a:pt x="68" y="68"/>
                    <a:pt x="69" y="70"/>
                    <a:pt x="69" y="71"/>
                  </a:cubicBezTo>
                  <a:cubicBezTo>
                    <a:pt x="69" y="71"/>
                    <a:pt x="70" y="73"/>
                    <a:pt x="71" y="73"/>
                  </a:cubicBezTo>
                  <a:cubicBezTo>
                    <a:pt x="71" y="74"/>
                    <a:pt x="73" y="75"/>
                    <a:pt x="73" y="75"/>
                  </a:cubicBezTo>
                  <a:cubicBezTo>
                    <a:pt x="74" y="75"/>
                    <a:pt x="75" y="76"/>
                    <a:pt x="76" y="77"/>
                  </a:cubicBezTo>
                  <a:cubicBezTo>
                    <a:pt x="76" y="77"/>
                    <a:pt x="77" y="78"/>
                    <a:pt x="77" y="78"/>
                  </a:cubicBezTo>
                  <a:cubicBezTo>
                    <a:pt x="78" y="78"/>
                    <a:pt x="79" y="78"/>
                    <a:pt x="80" y="78"/>
                  </a:cubicBezTo>
                  <a:cubicBezTo>
                    <a:pt x="81" y="79"/>
                    <a:pt x="82" y="78"/>
                    <a:pt x="82" y="78"/>
                  </a:cubicBezTo>
                  <a:cubicBezTo>
                    <a:pt x="83" y="78"/>
                    <a:pt x="84" y="79"/>
                    <a:pt x="84" y="79"/>
                  </a:cubicBezTo>
                  <a:cubicBezTo>
                    <a:pt x="85" y="80"/>
                    <a:pt x="86" y="80"/>
                    <a:pt x="86" y="80"/>
                  </a:cubicBezTo>
                  <a:cubicBezTo>
                    <a:pt x="87" y="81"/>
                    <a:pt x="87" y="80"/>
                    <a:pt x="88" y="80"/>
                  </a:cubicBezTo>
                  <a:cubicBezTo>
                    <a:pt x="88" y="80"/>
                    <a:pt x="89" y="79"/>
                    <a:pt x="89" y="79"/>
                  </a:cubicBezTo>
                  <a:cubicBezTo>
                    <a:pt x="89" y="79"/>
                    <a:pt x="90" y="80"/>
                    <a:pt x="90" y="81"/>
                  </a:cubicBezTo>
                  <a:cubicBezTo>
                    <a:pt x="90" y="81"/>
                    <a:pt x="89" y="82"/>
                    <a:pt x="89" y="83"/>
                  </a:cubicBezTo>
                  <a:cubicBezTo>
                    <a:pt x="89" y="84"/>
                    <a:pt x="88" y="85"/>
                    <a:pt x="88" y="85"/>
                  </a:cubicBezTo>
                  <a:cubicBezTo>
                    <a:pt x="88" y="85"/>
                    <a:pt x="87" y="86"/>
                    <a:pt x="87" y="86"/>
                  </a:cubicBezTo>
                  <a:cubicBezTo>
                    <a:pt x="87" y="86"/>
                    <a:pt x="88" y="87"/>
                    <a:pt x="88" y="88"/>
                  </a:cubicBezTo>
                  <a:cubicBezTo>
                    <a:pt x="88" y="88"/>
                    <a:pt x="89" y="89"/>
                    <a:pt x="90" y="89"/>
                  </a:cubicBezTo>
                  <a:cubicBezTo>
                    <a:pt x="90" y="90"/>
                    <a:pt x="90" y="92"/>
                    <a:pt x="90" y="92"/>
                  </a:cubicBezTo>
                  <a:cubicBezTo>
                    <a:pt x="91" y="93"/>
                    <a:pt x="92" y="93"/>
                    <a:pt x="93" y="93"/>
                  </a:cubicBezTo>
                  <a:cubicBezTo>
                    <a:pt x="93" y="93"/>
                    <a:pt x="94" y="93"/>
                    <a:pt x="94" y="92"/>
                  </a:cubicBezTo>
                  <a:cubicBezTo>
                    <a:pt x="94" y="92"/>
                    <a:pt x="95" y="92"/>
                    <a:pt x="95" y="92"/>
                  </a:cubicBezTo>
                  <a:cubicBezTo>
                    <a:pt x="95" y="93"/>
                    <a:pt x="96" y="93"/>
                    <a:pt x="96" y="94"/>
                  </a:cubicBezTo>
                  <a:cubicBezTo>
                    <a:pt x="96" y="94"/>
                    <a:pt x="95" y="95"/>
                    <a:pt x="95" y="95"/>
                  </a:cubicBezTo>
                  <a:cubicBezTo>
                    <a:pt x="95" y="95"/>
                    <a:pt x="95" y="97"/>
                    <a:pt x="95" y="97"/>
                  </a:cubicBezTo>
                  <a:cubicBezTo>
                    <a:pt x="95" y="98"/>
                    <a:pt x="94" y="99"/>
                    <a:pt x="94" y="99"/>
                  </a:cubicBezTo>
                  <a:cubicBezTo>
                    <a:pt x="93" y="99"/>
                    <a:pt x="93" y="100"/>
                    <a:pt x="93" y="100"/>
                  </a:cubicBezTo>
                  <a:cubicBezTo>
                    <a:pt x="92" y="101"/>
                    <a:pt x="92" y="102"/>
                    <a:pt x="93" y="103"/>
                  </a:cubicBezTo>
                  <a:cubicBezTo>
                    <a:pt x="93" y="104"/>
                    <a:pt x="93" y="105"/>
                    <a:pt x="93" y="106"/>
                  </a:cubicBezTo>
                  <a:cubicBezTo>
                    <a:pt x="94" y="107"/>
                    <a:pt x="95" y="108"/>
                    <a:pt x="95" y="108"/>
                  </a:cubicBezTo>
                  <a:cubicBezTo>
                    <a:pt x="96" y="109"/>
                    <a:pt x="96" y="109"/>
                    <a:pt x="97" y="110"/>
                  </a:cubicBezTo>
                  <a:cubicBezTo>
                    <a:pt x="97" y="110"/>
                    <a:pt x="96" y="111"/>
                    <a:pt x="96" y="111"/>
                  </a:cubicBezTo>
                  <a:cubicBezTo>
                    <a:pt x="96" y="113"/>
                    <a:pt x="97" y="115"/>
                    <a:pt x="97" y="116"/>
                  </a:cubicBezTo>
                  <a:cubicBezTo>
                    <a:pt x="97" y="117"/>
                    <a:pt x="98" y="119"/>
                    <a:pt x="98" y="120"/>
                  </a:cubicBezTo>
                  <a:cubicBezTo>
                    <a:pt x="98" y="120"/>
                    <a:pt x="97" y="122"/>
                    <a:pt x="97" y="123"/>
                  </a:cubicBezTo>
                  <a:cubicBezTo>
                    <a:pt x="97" y="123"/>
                    <a:pt x="97" y="125"/>
                    <a:pt x="97" y="125"/>
                  </a:cubicBezTo>
                  <a:cubicBezTo>
                    <a:pt x="98" y="126"/>
                    <a:pt x="99" y="127"/>
                    <a:pt x="100" y="128"/>
                  </a:cubicBezTo>
                  <a:cubicBezTo>
                    <a:pt x="100" y="129"/>
                    <a:pt x="102" y="130"/>
                    <a:pt x="102" y="131"/>
                  </a:cubicBezTo>
                  <a:cubicBezTo>
                    <a:pt x="102" y="132"/>
                    <a:pt x="102" y="134"/>
                    <a:pt x="102" y="134"/>
                  </a:cubicBezTo>
                  <a:cubicBezTo>
                    <a:pt x="102" y="135"/>
                    <a:pt x="101" y="136"/>
                    <a:pt x="101" y="136"/>
                  </a:cubicBezTo>
                  <a:cubicBezTo>
                    <a:pt x="101" y="137"/>
                    <a:pt x="100" y="137"/>
                    <a:pt x="100" y="137"/>
                  </a:cubicBezTo>
                  <a:cubicBezTo>
                    <a:pt x="99" y="137"/>
                    <a:pt x="99" y="138"/>
                    <a:pt x="99" y="138"/>
                  </a:cubicBezTo>
                  <a:cubicBezTo>
                    <a:pt x="99" y="138"/>
                    <a:pt x="98" y="140"/>
                    <a:pt x="98" y="141"/>
                  </a:cubicBezTo>
                  <a:cubicBezTo>
                    <a:pt x="98" y="141"/>
                    <a:pt x="98" y="141"/>
                    <a:pt x="97" y="141"/>
                  </a:cubicBezTo>
                  <a:cubicBezTo>
                    <a:pt x="97" y="141"/>
                    <a:pt x="96" y="141"/>
                    <a:pt x="96" y="141"/>
                  </a:cubicBezTo>
                  <a:cubicBezTo>
                    <a:pt x="95" y="141"/>
                    <a:pt x="95" y="141"/>
                    <a:pt x="94" y="141"/>
                  </a:cubicBezTo>
                  <a:cubicBezTo>
                    <a:pt x="94" y="141"/>
                    <a:pt x="93" y="141"/>
                    <a:pt x="92" y="141"/>
                  </a:cubicBezTo>
                  <a:cubicBezTo>
                    <a:pt x="92" y="140"/>
                    <a:pt x="91" y="141"/>
                    <a:pt x="91" y="140"/>
                  </a:cubicBezTo>
                  <a:cubicBezTo>
                    <a:pt x="90" y="140"/>
                    <a:pt x="89" y="139"/>
                    <a:pt x="89" y="139"/>
                  </a:cubicBezTo>
                  <a:cubicBezTo>
                    <a:pt x="88" y="138"/>
                    <a:pt x="88" y="137"/>
                    <a:pt x="89" y="136"/>
                  </a:cubicBezTo>
                  <a:cubicBezTo>
                    <a:pt x="89" y="136"/>
                    <a:pt x="90" y="135"/>
                    <a:pt x="90" y="135"/>
                  </a:cubicBezTo>
                  <a:cubicBezTo>
                    <a:pt x="90" y="135"/>
                    <a:pt x="91" y="134"/>
                    <a:pt x="91" y="134"/>
                  </a:cubicBezTo>
                  <a:cubicBezTo>
                    <a:pt x="91" y="133"/>
                    <a:pt x="91" y="132"/>
                    <a:pt x="90" y="132"/>
                  </a:cubicBezTo>
                  <a:cubicBezTo>
                    <a:pt x="90" y="131"/>
                    <a:pt x="88" y="130"/>
                    <a:pt x="88" y="130"/>
                  </a:cubicBezTo>
                  <a:cubicBezTo>
                    <a:pt x="87" y="129"/>
                    <a:pt x="86" y="128"/>
                    <a:pt x="85" y="128"/>
                  </a:cubicBezTo>
                  <a:cubicBezTo>
                    <a:pt x="84" y="128"/>
                    <a:pt x="84" y="129"/>
                    <a:pt x="83" y="129"/>
                  </a:cubicBezTo>
                  <a:cubicBezTo>
                    <a:pt x="83" y="129"/>
                    <a:pt x="82" y="129"/>
                    <a:pt x="82" y="129"/>
                  </a:cubicBezTo>
                  <a:cubicBezTo>
                    <a:pt x="81" y="128"/>
                    <a:pt x="80" y="128"/>
                    <a:pt x="79" y="128"/>
                  </a:cubicBezTo>
                  <a:cubicBezTo>
                    <a:pt x="78" y="128"/>
                    <a:pt x="78" y="128"/>
                    <a:pt x="77" y="129"/>
                  </a:cubicBezTo>
                  <a:cubicBezTo>
                    <a:pt x="77" y="129"/>
                    <a:pt x="75" y="130"/>
                    <a:pt x="75" y="131"/>
                  </a:cubicBezTo>
                  <a:cubicBezTo>
                    <a:pt x="74" y="131"/>
                    <a:pt x="75" y="132"/>
                    <a:pt x="75" y="133"/>
                  </a:cubicBezTo>
                  <a:cubicBezTo>
                    <a:pt x="75" y="134"/>
                    <a:pt x="76" y="135"/>
                    <a:pt x="76" y="136"/>
                  </a:cubicBezTo>
                  <a:cubicBezTo>
                    <a:pt x="77" y="137"/>
                    <a:pt x="77" y="138"/>
                    <a:pt x="76" y="139"/>
                  </a:cubicBezTo>
                  <a:cubicBezTo>
                    <a:pt x="76" y="139"/>
                    <a:pt x="74" y="140"/>
                    <a:pt x="73" y="140"/>
                  </a:cubicBezTo>
                  <a:cubicBezTo>
                    <a:pt x="73" y="140"/>
                    <a:pt x="72" y="139"/>
                    <a:pt x="71" y="138"/>
                  </a:cubicBezTo>
                  <a:cubicBezTo>
                    <a:pt x="71" y="138"/>
                    <a:pt x="71" y="136"/>
                    <a:pt x="71" y="136"/>
                  </a:cubicBezTo>
                  <a:cubicBezTo>
                    <a:pt x="70" y="135"/>
                    <a:pt x="70" y="134"/>
                    <a:pt x="70" y="133"/>
                  </a:cubicBezTo>
                  <a:cubicBezTo>
                    <a:pt x="70" y="133"/>
                    <a:pt x="69" y="132"/>
                    <a:pt x="69" y="132"/>
                  </a:cubicBezTo>
                  <a:cubicBezTo>
                    <a:pt x="69" y="131"/>
                    <a:pt x="69" y="129"/>
                    <a:pt x="69" y="129"/>
                  </a:cubicBezTo>
                  <a:cubicBezTo>
                    <a:pt x="69" y="128"/>
                    <a:pt x="70" y="127"/>
                    <a:pt x="70" y="126"/>
                  </a:cubicBezTo>
                  <a:cubicBezTo>
                    <a:pt x="71" y="126"/>
                    <a:pt x="71" y="125"/>
                    <a:pt x="71" y="125"/>
                  </a:cubicBezTo>
                  <a:cubicBezTo>
                    <a:pt x="71" y="124"/>
                    <a:pt x="70" y="123"/>
                    <a:pt x="69" y="123"/>
                  </a:cubicBezTo>
                  <a:cubicBezTo>
                    <a:pt x="69" y="123"/>
                    <a:pt x="68" y="123"/>
                    <a:pt x="67" y="122"/>
                  </a:cubicBezTo>
                  <a:cubicBezTo>
                    <a:pt x="67" y="122"/>
                    <a:pt x="67" y="121"/>
                    <a:pt x="66" y="120"/>
                  </a:cubicBezTo>
                  <a:cubicBezTo>
                    <a:pt x="66" y="120"/>
                    <a:pt x="65" y="120"/>
                    <a:pt x="64" y="120"/>
                  </a:cubicBezTo>
                  <a:cubicBezTo>
                    <a:pt x="63" y="120"/>
                    <a:pt x="62" y="121"/>
                    <a:pt x="61" y="121"/>
                  </a:cubicBezTo>
                  <a:cubicBezTo>
                    <a:pt x="60" y="122"/>
                    <a:pt x="59" y="123"/>
                    <a:pt x="58" y="123"/>
                  </a:cubicBezTo>
                  <a:cubicBezTo>
                    <a:pt x="56" y="124"/>
                    <a:pt x="54" y="126"/>
                    <a:pt x="52" y="126"/>
                  </a:cubicBezTo>
                  <a:cubicBezTo>
                    <a:pt x="52" y="126"/>
                    <a:pt x="50" y="127"/>
                    <a:pt x="49" y="127"/>
                  </a:cubicBezTo>
                  <a:cubicBezTo>
                    <a:pt x="48" y="127"/>
                    <a:pt x="47" y="127"/>
                    <a:pt x="46" y="127"/>
                  </a:cubicBezTo>
                  <a:cubicBezTo>
                    <a:pt x="46" y="127"/>
                    <a:pt x="46" y="127"/>
                    <a:pt x="46" y="127"/>
                  </a:cubicBezTo>
                  <a:cubicBezTo>
                    <a:pt x="45" y="127"/>
                    <a:pt x="44" y="126"/>
                    <a:pt x="43" y="126"/>
                  </a:cubicBezTo>
                  <a:cubicBezTo>
                    <a:pt x="43" y="126"/>
                    <a:pt x="42" y="125"/>
                    <a:pt x="42" y="125"/>
                  </a:cubicBezTo>
                  <a:cubicBezTo>
                    <a:pt x="42" y="125"/>
                    <a:pt x="41" y="125"/>
                    <a:pt x="41" y="126"/>
                  </a:cubicBezTo>
                  <a:cubicBezTo>
                    <a:pt x="41" y="126"/>
                    <a:pt x="40" y="126"/>
                    <a:pt x="40" y="127"/>
                  </a:cubicBezTo>
                  <a:cubicBezTo>
                    <a:pt x="40" y="126"/>
                    <a:pt x="40" y="125"/>
                    <a:pt x="40" y="125"/>
                  </a:cubicBezTo>
                  <a:cubicBezTo>
                    <a:pt x="39" y="124"/>
                    <a:pt x="38" y="123"/>
                    <a:pt x="38" y="123"/>
                  </a:cubicBezTo>
                  <a:cubicBezTo>
                    <a:pt x="37" y="122"/>
                    <a:pt x="37" y="121"/>
                    <a:pt x="36" y="120"/>
                  </a:cubicBezTo>
                  <a:cubicBezTo>
                    <a:pt x="36" y="120"/>
                    <a:pt x="35" y="120"/>
                    <a:pt x="34" y="120"/>
                  </a:cubicBezTo>
                  <a:cubicBezTo>
                    <a:pt x="34" y="119"/>
                    <a:pt x="33" y="119"/>
                    <a:pt x="33" y="119"/>
                  </a:cubicBezTo>
                  <a:cubicBezTo>
                    <a:pt x="33" y="118"/>
                    <a:pt x="32" y="117"/>
                    <a:pt x="32" y="117"/>
                  </a:cubicBezTo>
                  <a:cubicBezTo>
                    <a:pt x="33" y="116"/>
                    <a:pt x="34" y="117"/>
                    <a:pt x="35" y="116"/>
                  </a:cubicBezTo>
                  <a:cubicBezTo>
                    <a:pt x="35" y="116"/>
                    <a:pt x="35" y="115"/>
                    <a:pt x="35" y="115"/>
                  </a:cubicBezTo>
                  <a:cubicBezTo>
                    <a:pt x="35" y="115"/>
                    <a:pt x="34" y="114"/>
                    <a:pt x="34" y="114"/>
                  </a:cubicBezTo>
                  <a:cubicBezTo>
                    <a:pt x="33" y="113"/>
                    <a:pt x="32" y="113"/>
                    <a:pt x="32" y="113"/>
                  </a:cubicBezTo>
                  <a:cubicBezTo>
                    <a:pt x="32" y="112"/>
                    <a:pt x="31" y="111"/>
                    <a:pt x="31" y="111"/>
                  </a:cubicBezTo>
                  <a:cubicBezTo>
                    <a:pt x="31" y="110"/>
                    <a:pt x="31" y="109"/>
                    <a:pt x="30" y="109"/>
                  </a:cubicBezTo>
                  <a:cubicBezTo>
                    <a:pt x="30" y="108"/>
                    <a:pt x="31" y="107"/>
                    <a:pt x="31" y="106"/>
                  </a:cubicBezTo>
                  <a:cubicBezTo>
                    <a:pt x="31" y="106"/>
                    <a:pt x="30" y="106"/>
                    <a:pt x="30" y="105"/>
                  </a:cubicBezTo>
                  <a:cubicBezTo>
                    <a:pt x="30" y="105"/>
                    <a:pt x="29" y="104"/>
                    <a:pt x="30" y="104"/>
                  </a:cubicBezTo>
                  <a:cubicBezTo>
                    <a:pt x="30" y="104"/>
                    <a:pt x="31" y="104"/>
                    <a:pt x="31" y="104"/>
                  </a:cubicBezTo>
                  <a:cubicBezTo>
                    <a:pt x="32" y="104"/>
                    <a:pt x="32" y="103"/>
                    <a:pt x="33" y="103"/>
                  </a:cubicBezTo>
                  <a:cubicBezTo>
                    <a:pt x="33" y="102"/>
                    <a:pt x="32" y="101"/>
                    <a:pt x="32" y="100"/>
                  </a:cubicBezTo>
                  <a:cubicBezTo>
                    <a:pt x="32" y="100"/>
                    <a:pt x="33" y="99"/>
                    <a:pt x="33" y="99"/>
                  </a:cubicBezTo>
                  <a:cubicBezTo>
                    <a:pt x="34" y="98"/>
                    <a:pt x="35" y="97"/>
                    <a:pt x="35" y="97"/>
                  </a:cubicBezTo>
                  <a:cubicBezTo>
                    <a:pt x="36" y="98"/>
                    <a:pt x="36" y="98"/>
                    <a:pt x="37" y="99"/>
                  </a:cubicBezTo>
                  <a:cubicBezTo>
                    <a:pt x="37" y="99"/>
                    <a:pt x="38" y="99"/>
                    <a:pt x="38" y="99"/>
                  </a:cubicBezTo>
                  <a:cubicBezTo>
                    <a:pt x="39" y="99"/>
                    <a:pt x="39" y="99"/>
                    <a:pt x="40" y="99"/>
                  </a:cubicBezTo>
                  <a:cubicBezTo>
                    <a:pt x="40" y="98"/>
                    <a:pt x="41" y="97"/>
                    <a:pt x="41" y="97"/>
                  </a:cubicBezTo>
                  <a:cubicBezTo>
                    <a:pt x="41" y="96"/>
                    <a:pt x="40" y="96"/>
                    <a:pt x="40" y="95"/>
                  </a:cubicBezTo>
                  <a:cubicBezTo>
                    <a:pt x="39" y="95"/>
                    <a:pt x="38" y="94"/>
                    <a:pt x="38" y="94"/>
                  </a:cubicBezTo>
                  <a:cubicBezTo>
                    <a:pt x="38" y="93"/>
                    <a:pt x="38" y="92"/>
                    <a:pt x="38" y="91"/>
                  </a:cubicBezTo>
                  <a:cubicBezTo>
                    <a:pt x="38" y="90"/>
                    <a:pt x="38" y="89"/>
                    <a:pt x="38" y="88"/>
                  </a:cubicBezTo>
                  <a:cubicBezTo>
                    <a:pt x="37" y="88"/>
                    <a:pt x="36" y="87"/>
                    <a:pt x="36" y="86"/>
                  </a:cubicBezTo>
                  <a:cubicBezTo>
                    <a:pt x="35" y="85"/>
                    <a:pt x="34" y="84"/>
                    <a:pt x="34" y="83"/>
                  </a:cubicBezTo>
                  <a:cubicBezTo>
                    <a:pt x="33" y="82"/>
                    <a:pt x="32" y="82"/>
                    <a:pt x="31" y="81"/>
                  </a:cubicBezTo>
                  <a:cubicBezTo>
                    <a:pt x="30" y="81"/>
                    <a:pt x="29" y="79"/>
                    <a:pt x="28" y="79"/>
                  </a:cubicBezTo>
                  <a:cubicBezTo>
                    <a:pt x="28" y="79"/>
                    <a:pt x="26" y="78"/>
                    <a:pt x="26" y="78"/>
                  </a:cubicBezTo>
                  <a:cubicBezTo>
                    <a:pt x="25" y="78"/>
                    <a:pt x="25" y="78"/>
                    <a:pt x="25" y="79"/>
                  </a:cubicBezTo>
                  <a:cubicBezTo>
                    <a:pt x="25" y="79"/>
                    <a:pt x="23" y="80"/>
                    <a:pt x="23" y="80"/>
                  </a:cubicBezTo>
                  <a:cubicBezTo>
                    <a:pt x="22" y="80"/>
                    <a:pt x="21" y="80"/>
                    <a:pt x="21" y="80"/>
                  </a:cubicBezTo>
                  <a:cubicBezTo>
                    <a:pt x="21" y="80"/>
                    <a:pt x="20" y="80"/>
                    <a:pt x="19" y="80"/>
                  </a:cubicBezTo>
                  <a:cubicBezTo>
                    <a:pt x="19" y="81"/>
                    <a:pt x="19" y="81"/>
                    <a:pt x="19" y="82"/>
                  </a:cubicBezTo>
                  <a:cubicBezTo>
                    <a:pt x="18" y="82"/>
                    <a:pt x="18" y="82"/>
                    <a:pt x="17" y="82"/>
                  </a:cubicBezTo>
                  <a:cubicBezTo>
                    <a:pt x="17" y="83"/>
                    <a:pt x="15" y="82"/>
                    <a:pt x="15" y="82"/>
                  </a:cubicBezTo>
                  <a:cubicBezTo>
                    <a:pt x="14" y="81"/>
                    <a:pt x="13" y="81"/>
                    <a:pt x="13" y="80"/>
                  </a:cubicBezTo>
                  <a:cubicBezTo>
                    <a:pt x="13" y="80"/>
                    <a:pt x="12" y="80"/>
                    <a:pt x="12" y="80"/>
                  </a:cubicBezTo>
                  <a:cubicBezTo>
                    <a:pt x="11" y="79"/>
                    <a:pt x="11" y="79"/>
                    <a:pt x="11" y="78"/>
                  </a:cubicBezTo>
                  <a:cubicBezTo>
                    <a:pt x="11" y="78"/>
                    <a:pt x="11" y="77"/>
                    <a:pt x="11" y="76"/>
                  </a:cubicBezTo>
                  <a:cubicBezTo>
                    <a:pt x="11" y="76"/>
                    <a:pt x="11" y="75"/>
                    <a:pt x="11" y="74"/>
                  </a:cubicBezTo>
                  <a:cubicBezTo>
                    <a:pt x="11" y="74"/>
                    <a:pt x="10" y="73"/>
                    <a:pt x="10" y="73"/>
                  </a:cubicBezTo>
                  <a:cubicBezTo>
                    <a:pt x="9" y="73"/>
                    <a:pt x="8" y="73"/>
                    <a:pt x="7" y="73"/>
                  </a:cubicBezTo>
                  <a:cubicBezTo>
                    <a:pt x="7" y="73"/>
                    <a:pt x="6" y="72"/>
                    <a:pt x="6" y="71"/>
                  </a:cubicBezTo>
                  <a:cubicBezTo>
                    <a:pt x="5" y="71"/>
                    <a:pt x="5" y="71"/>
                    <a:pt x="5" y="70"/>
                  </a:cubicBezTo>
                  <a:cubicBezTo>
                    <a:pt x="5" y="70"/>
                    <a:pt x="5" y="69"/>
                    <a:pt x="6" y="68"/>
                  </a:cubicBezTo>
                  <a:cubicBezTo>
                    <a:pt x="6" y="68"/>
                    <a:pt x="6" y="67"/>
                    <a:pt x="6" y="67"/>
                  </a:cubicBezTo>
                  <a:cubicBezTo>
                    <a:pt x="6" y="66"/>
                    <a:pt x="6" y="65"/>
                    <a:pt x="5" y="65"/>
                  </a:cubicBezTo>
                  <a:cubicBezTo>
                    <a:pt x="5" y="64"/>
                    <a:pt x="4" y="64"/>
                    <a:pt x="4" y="64"/>
                  </a:cubicBezTo>
                  <a:cubicBezTo>
                    <a:pt x="3" y="63"/>
                    <a:pt x="3" y="62"/>
                    <a:pt x="3" y="62"/>
                  </a:cubicBezTo>
                  <a:cubicBezTo>
                    <a:pt x="3" y="61"/>
                    <a:pt x="3" y="60"/>
                    <a:pt x="4" y="59"/>
                  </a:cubicBezTo>
                  <a:cubicBezTo>
                    <a:pt x="4" y="59"/>
                    <a:pt x="5" y="59"/>
                    <a:pt x="5" y="59"/>
                  </a:cubicBezTo>
                  <a:cubicBezTo>
                    <a:pt x="6" y="59"/>
                    <a:pt x="7" y="59"/>
                    <a:pt x="7" y="59"/>
                  </a:cubicBezTo>
                  <a:cubicBezTo>
                    <a:pt x="7" y="60"/>
                    <a:pt x="8" y="60"/>
                    <a:pt x="8" y="61"/>
                  </a:cubicBezTo>
                  <a:cubicBezTo>
                    <a:pt x="9" y="61"/>
                    <a:pt x="9" y="61"/>
                    <a:pt x="10" y="61"/>
                  </a:cubicBezTo>
                  <a:cubicBezTo>
                    <a:pt x="10" y="62"/>
                    <a:pt x="10" y="62"/>
                    <a:pt x="10" y="63"/>
                  </a:cubicBezTo>
                  <a:cubicBezTo>
                    <a:pt x="11" y="63"/>
                    <a:pt x="11" y="63"/>
                    <a:pt x="12" y="62"/>
                  </a:cubicBezTo>
                  <a:cubicBezTo>
                    <a:pt x="12" y="62"/>
                    <a:pt x="13" y="61"/>
                    <a:pt x="13" y="61"/>
                  </a:cubicBezTo>
                  <a:cubicBezTo>
                    <a:pt x="13" y="61"/>
                    <a:pt x="14" y="60"/>
                    <a:pt x="14" y="60"/>
                  </a:cubicBezTo>
                  <a:cubicBezTo>
                    <a:pt x="13" y="59"/>
                    <a:pt x="13" y="59"/>
                    <a:pt x="12" y="58"/>
                  </a:cubicBezTo>
                  <a:cubicBezTo>
                    <a:pt x="12" y="58"/>
                    <a:pt x="12" y="57"/>
                    <a:pt x="12" y="56"/>
                  </a:cubicBezTo>
                  <a:cubicBezTo>
                    <a:pt x="12" y="55"/>
                    <a:pt x="13" y="53"/>
                    <a:pt x="13" y="52"/>
                  </a:cubicBezTo>
                  <a:cubicBezTo>
                    <a:pt x="13" y="51"/>
                    <a:pt x="13" y="49"/>
                    <a:pt x="12" y="48"/>
                  </a:cubicBezTo>
                  <a:cubicBezTo>
                    <a:pt x="12" y="48"/>
                    <a:pt x="12" y="47"/>
                    <a:pt x="11" y="46"/>
                  </a:cubicBezTo>
                  <a:cubicBezTo>
                    <a:pt x="11" y="46"/>
                    <a:pt x="11" y="45"/>
                    <a:pt x="11" y="45"/>
                  </a:cubicBezTo>
                  <a:cubicBezTo>
                    <a:pt x="11" y="45"/>
                    <a:pt x="11" y="44"/>
                    <a:pt x="11" y="44"/>
                  </a:cubicBezTo>
                  <a:cubicBezTo>
                    <a:pt x="12" y="43"/>
                    <a:pt x="12" y="42"/>
                    <a:pt x="12" y="42"/>
                  </a:cubicBezTo>
                  <a:cubicBezTo>
                    <a:pt x="12" y="41"/>
                    <a:pt x="12" y="40"/>
                    <a:pt x="12" y="39"/>
                  </a:cubicBezTo>
                  <a:cubicBezTo>
                    <a:pt x="12" y="39"/>
                    <a:pt x="10" y="38"/>
                    <a:pt x="10" y="37"/>
                  </a:cubicBezTo>
                  <a:cubicBezTo>
                    <a:pt x="10" y="37"/>
                    <a:pt x="10" y="36"/>
                    <a:pt x="10" y="36"/>
                  </a:cubicBezTo>
                  <a:cubicBezTo>
                    <a:pt x="10" y="35"/>
                    <a:pt x="11" y="35"/>
                    <a:pt x="12" y="35"/>
                  </a:cubicBezTo>
                  <a:cubicBezTo>
                    <a:pt x="12" y="35"/>
                    <a:pt x="13" y="34"/>
                    <a:pt x="14" y="34"/>
                  </a:cubicBezTo>
                  <a:cubicBezTo>
                    <a:pt x="14" y="33"/>
                    <a:pt x="14" y="32"/>
                    <a:pt x="14" y="32"/>
                  </a:cubicBezTo>
                  <a:cubicBezTo>
                    <a:pt x="14" y="31"/>
                    <a:pt x="13" y="30"/>
                    <a:pt x="13" y="30"/>
                  </a:cubicBezTo>
                  <a:cubicBezTo>
                    <a:pt x="12" y="30"/>
                    <a:pt x="11" y="30"/>
                    <a:pt x="10" y="30"/>
                  </a:cubicBezTo>
                  <a:cubicBezTo>
                    <a:pt x="10" y="30"/>
                    <a:pt x="9" y="30"/>
                    <a:pt x="9" y="29"/>
                  </a:cubicBezTo>
                  <a:cubicBezTo>
                    <a:pt x="8" y="29"/>
                    <a:pt x="9" y="27"/>
                    <a:pt x="9" y="27"/>
                  </a:cubicBezTo>
                  <a:cubicBezTo>
                    <a:pt x="9" y="26"/>
                    <a:pt x="10" y="26"/>
                    <a:pt x="10" y="25"/>
                  </a:cubicBezTo>
                  <a:cubicBezTo>
                    <a:pt x="10" y="25"/>
                    <a:pt x="10" y="23"/>
                    <a:pt x="11" y="23"/>
                  </a:cubicBezTo>
                  <a:cubicBezTo>
                    <a:pt x="11" y="22"/>
                    <a:pt x="12" y="22"/>
                    <a:pt x="12" y="22"/>
                  </a:cubicBezTo>
                  <a:cubicBezTo>
                    <a:pt x="12" y="21"/>
                    <a:pt x="13" y="20"/>
                    <a:pt x="12" y="19"/>
                  </a:cubicBezTo>
                  <a:cubicBezTo>
                    <a:pt x="12" y="19"/>
                    <a:pt x="10" y="19"/>
                    <a:pt x="10" y="19"/>
                  </a:cubicBezTo>
                  <a:cubicBezTo>
                    <a:pt x="9" y="18"/>
                    <a:pt x="8" y="19"/>
                    <a:pt x="7" y="19"/>
                  </a:cubicBezTo>
                  <a:cubicBezTo>
                    <a:pt x="6" y="19"/>
                    <a:pt x="5" y="19"/>
                    <a:pt x="5" y="19"/>
                  </a:cubicBezTo>
                  <a:cubicBezTo>
                    <a:pt x="4" y="19"/>
                    <a:pt x="3" y="18"/>
                    <a:pt x="3"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9">
              <a:extLst>
                <a:ext uri="{FF2B5EF4-FFF2-40B4-BE49-F238E27FC236}">
                  <a16:creationId xmlns:a16="http://schemas.microsoft.com/office/drawing/2014/main" id="{FB825D89-9D12-4BBF-87DA-2818D0B86155}"/>
                </a:ext>
              </a:extLst>
            </p:cNvPr>
            <p:cNvSpPr>
              <a:spLocks/>
            </p:cNvSpPr>
            <p:nvPr/>
          </p:nvSpPr>
          <p:spPr bwMode="auto">
            <a:xfrm>
              <a:off x="8090601" y="5844479"/>
              <a:ext cx="431693" cy="281973"/>
            </a:xfrm>
            <a:custGeom>
              <a:avLst/>
              <a:gdLst/>
              <a:ahLst/>
              <a:cxnLst>
                <a:cxn ang="0">
                  <a:pos x="34" y="0"/>
                </a:cxn>
                <a:cxn ang="0">
                  <a:pos x="39" y="5"/>
                </a:cxn>
                <a:cxn ang="0">
                  <a:pos x="48" y="5"/>
                </a:cxn>
                <a:cxn ang="0">
                  <a:pos x="56" y="7"/>
                </a:cxn>
                <a:cxn ang="0">
                  <a:pos x="63" y="5"/>
                </a:cxn>
                <a:cxn ang="0">
                  <a:pos x="70" y="5"/>
                </a:cxn>
                <a:cxn ang="0">
                  <a:pos x="76" y="10"/>
                </a:cxn>
                <a:cxn ang="0">
                  <a:pos x="86" y="16"/>
                </a:cxn>
                <a:cxn ang="0">
                  <a:pos x="91" y="21"/>
                </a:cxn>
                <a:cxn ang="0">
                  <a:pos x="97" y="23"/>
                </a:cxn>
                <a:cxn ang="0">
                  <a:pos x="102" y="25"/>
                </a:cxn>
                <a:cxn ang="0">
                  <a:pos x="111" y="22"/>
                </a:cxn>
                <a:cxn ang="0">
                  <a:pos x="117" y="23"/>
                </a:cxn>
                <a:cxn ang="0">
                  <a:pos x="122" y="27"/>
                </a:cxn>
                <a:cxn ang="0">
                  <a:pos x="127" y="24"/>
                </a:cxn>
                <a:cxn ang="0">
                  <a:pos x="132" y="24"/>
                </a:cxn>
                <a:cxn ang="0">
                  <a:pos x="135" y="31"/>
                </a:cxn>
                <a:cxn ang="0">
                  <a:pos x="139" y="37"/>
                </a:cxn>
                <a:cxn ang="0">
                  <a:pos x="144" y="36"/>
                </a:cxn>
                <a:cxn ang="0">
                  <a:pos x="144" y="41"/>
                </a:cxn>
                <a:cxn ang="0">
                  <a:pos x="138" y="41"/>
                </a:cxn>
                <a:cxn ang="0">
                  <a:pos x="135" y="41"/>
                </a:cxn>
                <a:cxn ang="0">
                  <a:pos x="132" y="45"/>
                </a:cxn>
                <a:cxn ang="0">
                  <a:pos x="121" y="56"/>
                </a:cxn>
                <a:cxn ang="0">
                  <a:pos x="104" y="64"/>
                </a:cxn>
                <a:cxn ang="0">
                  <a:pos x="85" y="70"/>
                </a:cxn>
                <a:cxn ang="0">
                  <a:pos x="74" y="75"/>
                </a:cxn>
                <a:cxn ang="0">
                  <a:pos x="67" y="85"/>
                </a:cxn>
                <a:cxn ang="0">
                  <a:pos x="62" y="93"/>
                </a:cxn>
                <a:cxn ang="0">
                  <a:pos x="56" y="95"/>
                </a:cxn>
                <a:cxn ang="0">
                  <a:pos x="50" y="92"/>
                </a:cxn>
                <a:cxn ang="0">
                  <a:pos x="44" y="89"/>
                </a:cxn>
                <a:cxn ang="0">
                  <a:pos x="36" y="89"/>
                </a:cxn>
                <a:cxn ang="0">
                  <a:pos x="29" y="84"/>
                </a:cxn>
                <a:cxn ang="0">
                  <a:pos x="16" y="82"/>
                </a:cxn>
                <a:cxn ang="0">
                  <a:pos x="17" y="79"/>
                </a:cxn>
                <a:cxn ang="0">
                  <a:pos x="16" y="76"/>
                </a:cxn>
                <a:cxn ang="0">
                  <a:pos x="13" y="71"/>
                </a:cxn>
                <a:cxn ang="0">
                  <a:pos x="9" y="70"/>
                </a:cxn>
                <a:cxn ang="0">
                  <a:pos x="6" y="65"/>
                </a:cxn>
                <a:cxn ang="0">
                  <a:pos x="1" y="62"/>
                </a:cxn>
                <a:cxn ang="0">
                  <a:pos x="0" y="56"/>
                </a:cxn>
                <a:cxn ang="0">
                  <a:pos x="1" y="51"/>
                </a:cxn>
                <a:cxn ang="0">
                  <a:pos x="3" y="46"/>
                </a:cxn>
                <a:cxn ang="0">
                  <a:pos x="7" y="46"/>
                </a:cxn>
                <a:cxn ang="0">
                  <a:pos x="6" y="39"/>
                </a:cxn>
                <a:cxn ang="0">
                  <a:pos x="5" y="36"/>
                </a:cxn>
                <a:cxn ang="0">
                  <a:pos x="7" y="33"/>
                </a:cxn>
                <a:cxn ang="0">
                  <a:pos x="9" y="37"/>
                </a:cxn>
                <a:cxn ang="0">
                  <a:pos x="15" y="36"/>
                </a:cxn>
                <a:cxn ang="0">
                  <a:pos x="16" y="30"/>
                </a:cxn>
                <a:cxn ang="0">
                  <a:pos x="16" y="25"/>
                </a:cxn>
                <a:cxn ang="0">
                  <a:pos x="19" y="21"/>
                </a:cxn>
                <a:cxn ang="0">
                  <a:pos x="16" y="20"/>
                </a:cxn>
                <a:cxn ang="0">
                  <a:pos x="11" y="18"/>
                </a:cxn>
                <a:cxn ang="0">
                  <a:pos x="12" y="11"/>
                </a:cxn>
                <a:cxn ang="0">
                  <a:pos x="15" y="9"/>
                </a:cxn>
                <a:cxn ang="0">
                  <a:pos x="18" y="6"/>
                </a:cxn>
                <a:cxn ang="0">
                  <a:pos x="21" y="5"/>
                </a:cxn>
                <a:cxn ang="0">
                  <a:pos x="18" y="2"/>
                </a:cxn>
                <a:cxn ang="0">
                  <a:pos x="26" y="1"/>
                </a:cxn>
              </a:cxnLst>
              <a:rect l="0" t="0" r="r" b="b"/>
              <a:pathLst>
                <a:path w="145" h="95">
                  <a:moveTo>
                    <a:pt x="26" y="1"/>
                  </a:moveTo>
                  <a:cubicBezTo>
                    <a:pt x="27" y="1"/>
                    <a:pt x="30" y="0"/>
                    <a:pt x="31" y="0"/>
                  </a:cubicBezTo>
                  <a:cubicBezTo>
                    <a:pt x="32" y="0"/>
                    <a:pt x="33" y="0"/>
                    <a:pt x="34" y="0"/>
                  </a:cubicBezTo>
                  <a:cubicBezTo>
                    <a:pt x="35" y="0"/>
                    <a:pt x="36" y="1"/>
                    <a:pt x="37" y="1"/>
                  </a:cubicBezTo>
                  <a:cubicBezTo>
                    <a:pt x="37" y="1"/>
                    <a:pt x="37" y="2"/>
                    <a:pt x="37" y="3"/>
                  </a:cubicBezTo>
                  <a:cubicBezTo>
                    <a:pt x="38" y="3"/>
                    <a:pt x="39" y="5"/>
                    <a:pt x="39" y="5"/>
                  </a:cubicBezTo>
                  <a:cubicBezTo>
                    <a:pt x="40" y="5"/>
                    <a:pt x="42" y="6"/>
                    <a:pt x="42" y="6"/>
                  </a:cubicBezTo>
                  <a:cubicBezTo>
                    <a:pt x="43" y="6"/>
                    <a:pt x="45" y="5"/>
                    <a:pt x="45" y="5"/>
                  </a:cubicBezTo>
                  <a:cubicBezTo>
                    <a:pt x="46" y="5"/>
                    <a:pt x="47" y="5"/>
                    <a:pt x="48" y="5"/>
                  </a:cubicBezTo>
                  <a:cubicBezTo>
                    <a:pt x="49" y="5"/>
                    <a:pt x="50" y="5"/>
                    <a:pt x="51" y="5"/>
                  </a:cubicBezTo>
                  <a:cubicBezTo>
                    <a:pt x="52" y="6"/>
                    <a:pt x="53" y="7"/>
                    <a:pt x="54" y="7"/>
                  </a:cubicBezTo>
                  <a:cubicBezTo>
                    <a:pt x="55" y="7"/>
                    <a:pt x="56" y="7"/>
                    <a:pt x="56" y="7"/>
                  </a:cubicBezTo>
                  <a:cubicBezTo>
                    <a:pt x="57" y="7"/>
                    <a:pt x="58" y="7"/>
                    <a:pt x="59" y="7"/>
                  </a:cubicBezTo>
                  <a:cubicBezTo>
                    <a:pt x="59" y="7"/>
                    <a:pt x="61" y="7"/>
                    <a:pt x="61" y="6"/>
                  </a:cubicBezTo>
                  <a:cubicBezTo>
                    <a:pt x="62" y="6"/>
                    <a:pt x="63" y="5"/>
                    <a:pt x="63" y="5"/>
                  </a:cubicBezTo>
                  <a:cubicBezTo>
                    <a:pt x="64" y="4"/>
                    <a:pt x="65" y="4"/>
                    <a:pt x="66" y="4"/>
                  </a:cubicBezTo>
                  <a:cubicBezTo>
                    <a:pt x="67" y="4"/>
                    <a:pt x="67" y="5"/>
                    <a:pt x="68" y="5"/>
                  </a:cubicBezTo>
                  <a:cubicBezTo>
                    <a:pt x="68" y="5"/>
                    <a:pt x="70" y="5"/>
                    <a:pt x="70" y="5"/>
                  </a:cubicBezTo>
                  <a:cubicBezTo>
                    <a:pt x="71" y="6"/>
                    <a:pt x="72" y="7"/>
                    <a:pt x="73" y="8"/>
                  </a:cubicBezTo>
                  <a:cubicBezTo>
                    <a:pt x="73" y="8"/>
                    <a:pt x="75" y="8"/>
                    <a:pt x="75" y="8"/>
                  </a:cubicBezTo>
                  <a:cubicBezTo>
                    <a:pt x="76" y="9"/>
                    <a:pt x="76" y="10"/>
                    <a:pt x="76" y="10"/>
                  </a:cubicBezTo>
                  <a:cubicBezTo>
                    <a:pt x="77" y="11"/>
                    <a:pt x="79" y="13"/>
                    <a:pt x="80" y="14"/>
                  </a:cubicBezTo>
                  <a:cubicBezTo>
                    <a:pt x="81" y="14"/>
                    <a:pt x="82" y="15"/>
                    <a:pt x="82" y="15"/>
                  </a:cubicBezTo>
                  <a:cubicBezTo>
                    <a:pt x="83" y="15"/>
                    <a:pt x="85" y="15"/>
                    <a:pt x="86" y="16"/>
                  </a:cubicBezTo>
                  <a:cubicBezTo>
                    <a:pt x="87" y="16"/>
                    <a:pt x="87" y="18"/>
                    <a:pt x="87" y="18"/>
                  </a:cubicBezTo>
                  <a:cubicBezTo>
                    <a:pt x="87" y="19"/>
                    <a:pt x="87" y="20"/>
                    <a:pt x="88" y="20"/>
                  </a:cubicBezTo>
                  <a:cubicBezTo>
                    <a:pt x="88" y="21"/>
                    <a:pt x="90" y="21"/>
                    <a:pt x="91" y="21"/>
                  </a:cubicBezTo>
                  <a:cubicBezTo>
                    <a:pt x="91" y="21"/>
                    <a:pt x="93" y="21"/>
                    <a:pt x="94" y="21"/>
                  </a:cubicBezTo>
                  <a:cubicBezTo>
                    <a:pt x="94" y="21"/>
                    <a:pt x="95" y="22"/>
                    <a:pt x="96" y="22"/>
                  </a:cubicBezTo>
                  <a:cubicBezTo>
                    <a:pt x="96" y="22"/>
                    <a:pt x="97" y="23"/>
                    <a:pt x="97" y="23"/>
                  </a:cubicBezTo>
                  <a:cubicBezTo>
                    <a:pt x="98" y="24"/>
                    <a:pt x="98" y="25"/>
                    <a:pt x="98" y="25"/>
                  </a:cubicBezTo>
                  <a:cubicBezTo>
                    <a:pt x="99" y="26"/>
                    <a:pt x="99" y="26"/>
                    <a:pt x="100" y="26"/>
                  </a:cubicBezTo>
                  <a:cubicBezTo>
                    <a:pt x="100" y="26"/>
                    <a:pt x="101" y="25"/>
                    <a:pt x="102" y="25"/>
                  </a:cubicBezTo>
                  <a:cubicBezTo>
                    <a:pt x="103" y="25"/>
                    <a:pt x="105" y="24"/>
                    <a:pt x="107" y="24"/>
                  </a:cubicBezTo>
                  <a:cubicBezTo>
                    <a:pt x="107" y="24"/>
                    <a:pt x="109" y="23"/>
                    <a:pt x="109" y="23"/>
                  </a:cubicBezTo>
                  <a:cubicBezTo>
                    <a:pt x="110" y="23"/>
                    <a:pt x="111" y="22"/>
                    <a:pt x="111" y="22"/>
                  </a:cubicBezTo>
                  <a:cubicBezTo>
                    <a:pt x="112" y="22"/>
                    <a:pt x="113" y="22"/>
                    <a:pt x="113" y="22"/>
                  </a:cubicBezTo>
                  <a:cubicBezTo>
                    <a:pt x="114" y="22"/>
                    <a:pt x="115" y="24"/>
                    <a:pt x="115" y="24"/>
                  </a:cubicBezTo>
                  <a:cubicBezTo>
                    <a:pt x="116" y="24"/>
                    <a:pt x="117" y="23"/>
                    <a:pt x="117" y="23"/>
                  </a:cubicBezTo>
                  <a:cubicBezTo>
                    <a:pt x="118" y="23"/>
                    <a:pt x="118" y="24"/>
                    <a:pt x="119" y="24"/>
                  </a:cubicBezTo>
                  <a:cubicBezTo>
                    <a:pt x="119" y="24"/>
                    <a:pt x="119" y="25"/>
                    <a:pt x="120" y="26"/>
                  </a:cubicBezTo>
                  <a:cubicBezTo>
                    <a:pt x="120" y="26"/>
                    <a:pt x="121" y="27"/>
                    <a:pt x="122" y="27"/>
                  </a:cubicBezTo>
                  <a:cubicBezTo>
                    <a:pt x="123" y="27"/>
                    <a:pt x="124" y="27"/>
                    <a:pt x="125" y="27"/>
                  </a:cubicBezTo>
                  <a:cubicBezTo>
                    <a:pt x="125" y="26"/>
                    <a:pt x="126" y="26"/>
                    <a:pt x="126" y="25"/>
                  </a:cubicBezTo>
                  <a:cubicBezTo>
                    <a:pt x="126" y="25"/>
                    <a:pt x="126" y="24"/>
                    <a:pt x="127" y="24"/>
                  </a:cubicBezTo>
                  <a:cubicBezTo>
                    <a:pt x="127" y="23"/>
                    <a:pt x="128" y="23"/>
                    <a:pt x="129" y="23"/>
                  </a:cubicBezTo>
                  <a:cubicBezTo>
                    <a:pt x="129" y="23"/>
                    <a:pt x="129" y="24"/>
                    <a:pt x="130" y="24"/>
                  </a:cubicBezTo>
                  <a:cubicBezTo>
                    <a:pt x="130" y="24"/>
                    <a:pt x="132" y="24"/>
                    <a:pt x="132" y="24"/>
                  </a:cubicBezTo>
                  <a:cubicBezTo>
                    <a:pt x="133" y="24"/>
                    <a:pt x="133" y="24"/>
                    <a:pt x="134" y="25"/>
                  </a:cubicBezTo>
                  <a:cubicBezTo>
                    <a:pt x="134" y="25"/>
                    <a:pt x="134" y="27"/>
                    <a:pt x="134" y="28"/>
                  </a:cubicBezTo>
                  <a:cubicBezTo>
                    <a:pt x="134" y="29"/>
                    <a:pt x="135" y="31"/>
                    <a:pt x="135" y="31"/>
                  </a:cubicBezTo>
                  <a:cubicBezTo>
                    <a:pt x="135" y="32"/>
                    <a:pt x="136" y="33"/>
                    <a:pt x="137" y="33"/>
                  </a:cubicBezTo>
                  <a:cubicBezTo>
                    <a:pt x="137" y="34"/>
                    <a:pt x="138" y="34"/>
                    <a:pt x="139" y="35"/>
                  </a:cubicBezTo>
                  <a:cubicBezTo>
                    <a:pt x="139" y="35"/>
                    <a:pt x="138" y="36"/>
                    <a:pt x="139" y="37"/>
                  </a:cubicBezTo>
                  <a:cubicBezTo>
                    <a:pt x="139" y="37"/>
                    <a:pt x="140" y="37"/>
                    <a:pt x="140" y="37"/>
                  </a:cubicBezTo>
                  <a:cubicBezTo>
                    <a:pt x="141" y="37"/>
                    <a:pt x="141" y="36"/>
                    <a:pt x="142" y="36"/>
                  </a:cubicBezTo>
                  <a:cubicBezTo>
                    <a:pt x="142" y="36"/>
                    <a:pt x="144" y="36"/>
                    <a:pt x="144" y="36"/>
                  </a:cubicBezTo>
                  <a:cubicBezTo>
                    <a:pt x="144" y="37"/>
                    <a:pt x="144" y="38"/>
                    <a:pt x="144" y="38"/>
                  </a:cubicBezTo>
                  <a:cubicBezTo>
                    <a:pt x="144" y="38"/>
                    <a:pt x="145" y="39"/>
                    <a:pt x="145" y="39"/>
                  </a:cubicBezTo>
                  <a:cubicBezTo>
                    <a:pt x="145" y="40"/>
                    <a:pt x="145" y="41"/>
                    <a:pt x="144" y="41"/>
                  </a:cubicBezTo>
                  <a:cubicBezTo>
                    <a:pt x="144" y="41"/>
                    <a:pt x="144" y="42"/>
                    <a:pt x="143" y="43"/>
                  </a:cubicBezTo>
                  <a:cubicBezTo>
                    <a:pt x="142" y="42"/>
                    <a:pt x="141" y="42"/>
                    <a:pt x="140" y="42"/>
                  </a:cubicBezTo>
                  <a:cubicBezTo>
                    <a:pt x="140" y="42"/>
                    <a:pt x="139" y="41"/>
                    <a:pt x="138" y="41"/>
                  </a:cubicBezTo>
                  <a:cubicBezTo>
                    <a:pt x="138" y="41"/>
                    <a:pt x="137" y="40"/>
                    <a:pt x="136" y="40"/>
                  </a:cubicBezTo>
                  <a:cubicBezTo>
                    <a:pt x="136" y="40"/>
                    <a:pt x="135" y="40"/>
                    <a:pt x="135" y="40"/>
                  </a:cubicBezTo>
                  <a:cubicBezTo>
                    <a:pt x="135" y="40"/>
                    <a:pt x="135" y="40"/>
                    <a:pt x="135" y="41"/>
                  </a:cubicBezTo>
                  <a:cubicBezTo>
                    <a:pt x="135" y="41"/>
                    <a:pt x="135" y="42"/>
                    <a:pt x="135" y="42"/>
                  </a:cubicBezTo>
                  <a:cubicBezTo>
                    <a:pt x="135" y="42"/>
                    <a:pt x="134" y="43"/>
                    <a:pt x="134" y="43"/>
                  </a:cubicBezTo>
                  <a:cubicBezTo>
                    <a:pt x="134" y="44"/>
                    <a:pt x="132" y="45"/>
                    <a:pt x="132" y="45"/>
                  </a:cubicBezTo>
                  <a:cubicBezTo>
                    <a:pt x="131" y="46"/>
                    <a:pt x="129" y="48"/>
                    <a:pt x="128" y="49"/>
                  </a:cubicBezTo>
                  <a:cubicBezTo>
                    <a:pt x="127" y="49"/>
                    <a:pt x="125" y="51"/>
                    <a:pt x="124" y="52"/>
                  </a:cubicBezTo>
                  <a:cubicBezTo>
                    <a:pt x="123" y="53"/>
                    <a:pt x="121" y="55"/>
                    <a:pt x="121" y="56"/>
                  </a:cubicBezTo>
                  <a:cubicBezTo>
                    <a:pt x="120" y="57"/>
                    <a:pt x="118" y="58"/>
                    <a:pt x="117" y="59"/>
                  </a:cubicBezTo>
                  <a:cubicBezTo>
                    <a:pt x="115" y="60"/>
                    <a:pt x="112" y="61"/>
                    <a:pt x="110" y="62"/>
                  </a:cubicBezTo>
                  <a:cubicBezTo>
                    <a:pt x="109" y="62"/>
                    <a:pt x="106" y="63"/>
                    <a:pt x="104" y="64"/>
                  </a:cubicBezTo>
                  <a:cubicBezTo>
                    <a:pt x="103" y="64"/>
                    <a:pt x="99" y="66"/>
                    <a:pt x="97" y="66"/>
                  </a:cubicBezTo>
                  <a:cubicBezTo>
                    <a:pt x="95" y="67"/>
                    <a:pt x="92" y="68"/>
                    <a:pt x="90" y="69"/>
                  </a:cubicBezTo>
                  <a:cubicBezTo>
                    <a:pt x="89" y="69"/>
                    <a:pt x="86" y="70"/>
                    <a:pt x="85" y="70"/>
                  </a:cubicBezTo>
                  <a:cubicBezTo>
                    <a:pt x="84" y="71"/>
                    <a:pt x="82" y="72"/>
                    <a:pt x="81" y="72"/>
                  </a:cubicBezTo>
                  <a:cubicBezTo>
                    <a:pt x="80" y="73"/>
                    <a:pt x="78" y="74"/>
                    <a:pt x="77" y="74"/>
                  </a:cubicBezTo>
                  <a:cubicBezTo>
                    <a:pt x="76" y="75"/>
                    <a:pt x="74" y="75"/>
                    <a:pt x="74" y="75"/>
                  </a:cubicBezTo>
                  <a:cubicBezTo>
                    <a:pt x="73" y="76"/>
                    <a:pt x="72" y="77"/>
                    <a:pt x="72" y="78"/>
                  </a:cubicBezTo>
                  <a:cubicBezTo>
                    <a:pt x="71" y="79"/>
                    <a:pt x="71" y="81"/>
                    <a:pt x="70" y="82"/>
                  </a:cubicBezTo>
                  <a:cubicBezTo>
                    <a:pt x="69" y="83"/>
                    <a:pt x="68" y="85"/>
                    <a:pt x="67" y="85"/>
                  </a:cubicBezTo>
                  <a:cubicBezTo>
                    <a:pt x="66" y="86"/>
                    <a:pt x="65" y="87"/>
                    <a:pt x="64" y="88"/>
                  </a:cubicBezTo>
                  <a:cubicBezTo>
                    <a:pt x="64" y="88"/>
                    <a:pt x="63" y="90"/>
                    <a:pt x="63" y="90"/>
                  </a:cubicBezTo>
                  <a:cubicBezTo>
                    <a:pt x="63" y="91"/>
                    <a:pt x="62" y="92"/>
                    <a:pt x="62" y="93"/>
                  </a:cubicBezTo>
                  <a:cubicBezTo>
                    <a:pt x="62" y="93"/>
                    <a:pt x="62" y="94"/>
                    <a:pt x="62" y="94"/>
                  </a:cubicBezTo>
                  <a:cubicBezTo>
                    <a:pt x="62" y="95"/>
                    <a:pt x="60" y="95"/>
                    <a:pt x="59" y="95"/>
                  </a:cubicBezTo>
                  <a:cubicBezTo>
                    <a:pt x="58" y="95"/>
                    <a:pt x="57" y="95"/>
                    <a:pt x="56" y="95"/>
                  </a:cubicBezTo>
                  <a:cubicBezTo>
                    <a:pt x="55" y="95"/>
                    <a:pt x="54" y="95"/>
                    <a:pt x="53" y="94"/>
                  </a:cubicBezTo>
                  <a:cubicBezTo>
                    <a:pt x="53" y="94"/>
                    <a:pt x="52" y="94"/>
                    <a:pt x="51" y="93"/>
                  </a:cubicBezTo>
                  <a:cubicBezTo>
                    <a:pt x="51" y="93"/>
                    <a:pt x="50" y="92"/>
                    <a:pt x="50" y="92"/>
                  </a:cubicBezTo>
                  <a:cubicBezTo>
                    <a:pt x="49" y="92"/>
                    <a:pt x="48" y="92"/>
                    <a:pt x="48" y="91"/>
                  </a:cubicBezTo>
                  <a:cubicBezTo>
                    <a:pt x="47" y="91"/>
                    <a:pt x="46" y="90"/>
                    <a:pt x="46" y="90"/>
                  </a:cubicBezTo>
                  <a:cubicBezTo>
                    <a:pt x="45" y="90"/>
                    <a:pt x="44" y="89"/>
                    <a:pt x="44" y="89"/>
                  </a:cubicBezTo>
                  <a:cubicBezTo>
                    <a:pt x="44" y="89"/>
                    <a:pt x="43" y="89"/>
                    <a:pt x="43" y="89"/>
                  </a:cubicBezTo>
                  <a:cubicBezTo>
                    <a:pt x="42" y="89"/>
                    <a:pt x="40" y="89"/>
                    <a:pt x="40" y="89"/>
                  </a:cubicBezTo>
                  <a:cubicBezTo>
                    <a:pt x="39" y="89"/>
                    <a:pt x="37" y="89"/>
                    <a:pt x="36" y="89"/>
                  </a:cubicBezTo>
                  <a:cubicBezTo>
                    <a:pt x="36" y="88"/>
                    <a:pt x="34" y="87"/>
                    <a:pt x="34" y="87"/>
                  </a:cubicBezTo>
                  <a:cubicBezTo>
                    <a:pt x="33" y="86"/>
                    <a:pt x="32" y="85"/>
                    <a:pt x="32" y="84"/>
                  </a:cubicBezTo>
                  <a:cubicBezTo>
                    <a:pt x="31" y="84"/>
                    <a:pt x="30" y="84"/>
                    <a:pt x="29" y="84"/>
                  </a:cubicBezTo>
                  <a:cubicBezTo>
                    <a:pt x="28" y="84"/>
                    <a:pt x="26" y="84"/>
                    <a:pt x="25" y="84"/>
                  </a:cubicBezTo>
                  <a:cubicBezTo>
                    <a:pt x="24" y="84"/>
                    <a:pt x="22" y="84"/>
                    <a:pt x="21" y="84"/>
                  </a:cubicBezTo>
                  <a:cubicBezTo>
                    <a:pt x="20" y="83"/>
                    <a:pt x="18" y="83"/>
                    <a:pt x="16" y="82"/>
                  </a:cubicBezTo>
                  <a:cubicBezTo>
                    <a:pt x="16" y="82"/>
                    <a:pt x="17" y="82"/>
                    <a:pt x="17" y="81"/>
                  </a:cubicBezTo>
                  <a:cubicBezTo>
                    <a:pt x="17" y="81"/>
                    <a:pt x="17" y="81"/>
                    <a:pt x="17" y="80"/>
                  </a:cubicBezTo>
                  <a:cubicBezTo>
                    <a:pt x="18" y="80"/>
                    <a:pt x="17" y="79"/>
                    <a:pt x="17" y="79"/>
                  </a:cubicBezTo>
                  <a:cubicBezTo>
                    <a:pt x="17" y="79"/>
                    <a:pt x="17" y="78"/>
                    <a:pt x="17" y="77"/>
                  </a:cubicBezTo>
                  <a:cubicBezTo>
                    <a:pt x="17" y="77"/>
                    <a:pt x="18" y="76"/>
                    <a:pt x="17" y="76"/>
                  </a:cubicBezTo>
                  <a:cubicBezTo>
                    <a:pt x="17" y="76"/>
                    <a:pt x="16" y="76"/>
                    <a:pt x="16" y="76"/>
                  </a:cubicBezTo>
                  <a:cubicBezTo>
                    <a:pt x="15" y="76"/>
                    <a:pt x="14" y="75"/>
                    <a:pt x="14" y="75"/>
                  </a:cubicBezTo>
                  <a:cubicBezTo>
                    <a:pt x="14" y="74"/>
                    <a:pt x="14" y="74"/>
                    <a:pt x="13" y="73"/>
                  </a:cubicBezTo>
                  <a:cubicBezTo>
                    <a:pt x="13" y="73"/>
                    <a:pt x="14" y="72"/>
                    <a:pt x="13" y="71"/>
                  </a:cubicBezTo>
                  <a:cubicBezTo>
                    <a:pt x="13" y="71"/>
                    <a:pt x="13" y="70"/>
                    <a:pt x="13" y="69"/>
                  </a:cubicBezTo>
                  <a:cubicBezTo>
                    <a:pt x="12" y="69"/>
                    <a:pt x="11" y="69"/>
                    <a:pt x="10" y="69"/>
                  </a:cubicBezTo>
                  <a:cubicBezTo>
                    <a:pt x="10" y="69"/>
                    <a:pt x="9" y="70"/>
                    <a:pt x="9" y="70"/>
                  </a:cubicBezTo>
                  <a:cubicBezTo>
                    <a:pt x="8" y="70"/>
                    <a:pt x="7" y="69"/>
                    <a:pt x="7" y="68"/>
                  </a:cubicBezTo>
                  <a:cubicBezTo>
                    <a:pt x="7" y="68"/>
                    <a:pt x="7" y="67"/>
                    <a:pt x="7" y="66"/>
                  </a:cubicBezTo>
                  <a:cubicBezTo>
                    <a:pt x="7" y="66"/>
                    <a:pt x="6" y="65"/>
                    <a:pt x="6" y="65"/>
                  </a:cubicBezTo>
                  <a:cubicBezTo>
                    <a:pt x="6" y="64"/>
                    <a:pt x="6" y="63"/>
                    <a:pt x="6" y="62"/>
                  </a:cubicBezTo>
                  <a:cubicBezTo>
                    <a:pt x="5" y="62"/>
                    <a:pt x="4" y="62"/>
                    <a:pt x="3" y="62"/>
                  </a:cubicBezTo>
                  <a:cubicBezTo>
                    <a:pt x="3" y="62"/>
                    <a:pt x="2" y="62"/>
                    <a:pt x="1" y="62"/>
                  </a:cubicBezTo>
                  <a:cubicBezTo>
                    <a:pt x="1" y="62"/>
                    <a:pt x="0" y="62"/>
                    <a:pt x="0" y="61"/>
                  </a:cubicBezTo>
                  <a:cubicBezTo>
                    <a:pt x="0" y="61"/>
                    <a:pt x="0" y="60"/>
                    <a:pt x="0" y="59"/>
                  </a:cubicBezTo>
                  <a:cubicBezTo>
                    <a:pt x="1" y="58"/>
                    <a:pt x="0" y="57"/>
                    <a:pt x="0" y="56"/>
                  </a:cubicBezTo>
                  <a:cubicBezTo>
                    <a:pt x="0" y="55"/>
                    <a:pt x="0" y="54"/>
                    <a:pt x="0" y="54"/>
                  </a:cubicBezTo>
                  <a:cubicBezTo>
                    <a:pt x="0" y="54"/>
                    <a:pt x="0" y="53"/>
                    <a:pt x="0" y="53"/>
                  </a:cubicBezTo>
                  <a:cubicBezTo>
                    <a:pt x="0" y="52"/>
                    <a:pt x="1" y="51"/>
                    <a:pt x="1" y="51"/>
                  </a:cubicBezTo>
                  <a:cubicBezTo>
                    <a:pt x="1" y="50"/>
                    <a:pt x="0" y="49"/>
                    <a:pt x="0" y="49"/>
                  </a:cubicBezTo>
                  <a:cubicBezTo>
                    <a:pt x="0" y="48"/>
                    <a:pt x="1" y="47"/>
                    <a:pt x="1" y="47"/>
                  </a:cubicBezTo>
                  <a:cubicBezTo>
                    <a:pt x="1" y="47"/>
                    <a:pt x="2" y="46"/>
                    <a:pt x="3" y="46"/>
                  </a:cubicBezTo>
                  <a:cubicBezTo>
                    <a:pt x="3" y="47"/>
                    <a:pt x="3" y="47"/>
                    <a:pt x="3" y="47"/>
                  </a:cubicBezTo>
                  <a:cubicBezTo>
                    <a:pt x="4" y="47"/>
                    <a:pt x="5" y="47"/>
                    <a:pt x="5" y="46"/>
                  </a:cubicBezTo>
                  <a:cubicBezTo>
                    <a:pt x="6" y="46"/>
                    <a:pt x="7" y="46"/>
                    <a:pt x="7" y="46"/>
                  </a:cubicBezTo>
                  <a:cubicBezTo>
                    <a:pt x="7" y="45"/>
                    <a:pt x="7" y="44"/>
                    <a:pt x="7" y="44"/>
                  </a:cubicBezTo>
                  <a:cubicBezTo>
                    <a:pt x="7" y="43"/>
                    <a:pt x="6" y="42"/>
                    <a:pt x="6" y="42"/>
                  </a:cubicBezTo>
                  <a:cubicBezTo>
                    <a:pt x="6" y="41"/>
                    <a:pt x="6" y="40"/>
                    <a:pt x="6" y="39"/>
                  </a:cubicBezTo>
                  <a:cubicBezTo>
                    <a:pt x="6" y="39"/>
                    <a:pt x="5" y="39"/>
                    <a:pt x="4" y="39"/>
                  </a:cubicBezTo>
                  <a:cubicBezTo>
                    <a:pt x="4" y="38"/>
                    <a:pt x="4" y="37"/>
                    <a:pt x="4" y="37"/>
                  </a:cubicBezTo>
                  <a:cubicBezTo>
                    <a:pt x="4" y="37"/>
                    <a:pt x="5" y="36"/>
                    <a:pt x="5" y="36"/>
                  </a:cubicBezTo>
                  <a:cubicBezTo>
                    <a:pt x="6" y="36"/>
                    <a:pt x="6" y="35"/>
                    <a:pt x="6" y="35"/>
                  </a:cubicBezTo>
                  <a:cubicBezTo>
                    <a:pt x="6" y="34"/>
                    <a:pt x="6" y="33"/>
                    <a:pt x="7" y="33"/>
                  </a:cubicBezTo>
                  <a:cubicBezTo>
                    <a:pt x="7" y="33"/>
                    <a:pt x="7" y="33"/>
                    <a:pt x="7" y="33"/>
                  </a:cubicBezTo>
                  <a:cubicBezTo>
                    <a:pt x="8" y="33"/>
                    <a:pt x="8" y="34"/>
                    <a:pt x="8" y="34"/>
                  </a:cubicBezTo>
                  <a:cubicBezTo>
                    <a:pt x="8" y="34"/>
                    <a:pt x="8" y="35"/>
                    <a:pt x="8" y="36"/>
                  </a:cubicBezTo>
                  <a:cubicBezTo>
                    <a:pt x="8" y="36"/>
                    <a:pt x="8" y="37"/>
                    <a:pt x="9" y="37"/>
                  </a:cubicBezTo>
                  <a:cubicBezTo>
                    <a:pt x="9" y="38"/>
                    <a:pt x="10" y="38"/>
                    <a:pt x="10" y="38"/>
                  </a:cubicBezTo>
                  <a:cubicBezTo>
                    <a:pt x="11" y="38"/>
                    <a:pt x="12" y="38"/>
                    <a:pt x="13" y="38"/>
                  </a:cubicBezTo>
                  <a:cubicBezTo>
                    <a:pt x="13" y="38"/>
                    <a:pt x="15" y="37"/>
                    <a:pt x="15" y="36"/>
                  </a:cubicBezTo>
                  <a:cubicBezTo>
                    <a:pt x="15" y="36"/>
                    <a:pt x="14" y="34"/>
                    <a:pt x="14" y="34"/>
                  </a:cubicBezTo>
                  <a:cubicBezTo>
                    <a:pt x="14" y="33"/>
                    <a:pt x="15" y="33"/>
                    <a:pt x="15" y="32"/>
                  </a:cubicBezTo>
                  <a:cubicBezTo>
                    <a:pt x="15" y="32"/>
                    <a:pt x="16" y="30"/>
                    <a:pt x="16" y="30"/>
                  </a:cubicBezTo>
                  <a:cubicBezTo>
                    <a:pt x="16" y="29"/>
                    <a:pt x="15" y="29"/>
                    <a:pt x="14" y="29"/>
                  </a:cubicBezTo>
                  <a:cubicBezTo>
                    <a:pt x="14" y="28"/>
                    <a:pt x="14" y="27"/>
                    <a:pt x="14" y="27"/>
                  </a:cubicBezTo>
                  <a:cubicBezTo>
                    <a:pt x="15" y="27"/>
                    <a:pt x="15" y="26"/>
                    <a:pt x="16" y="25"/>
                  </a:cubicBezTo>
                  <a:cubicBezTo>
                    <a:pt x="16" y="25"/>
                    <a:pt x="16" y="23"/>
                    <a:pt x="16" y="23"/>
                  </a:cubicBezTo>
                  <a:cubicBezTo>
                    <a:pt x="17" y="23"/>
                    <a:pt x="17" y="22"/>
                    <a:pt x="18" y="22"/>
                  </a:cubicBezTo>
                  <a:cubicBezTo>
                    <a:pt x="18" y="22"/>
                    <a:pt x="19" y="21"/>
                    <a:pt x="19" y="21"/>
                  </a:cubicBezTo>
                  <a:cubicBezTo>
                    <a:pt x="19" y="20"/>
                    <a:pt x="19" y="20"/>
                    <a:pt x="19" y="19"/>
                  </a:cubicBezTo>
                  <a:cubicBezTo>
                    <a:pt x="19" y="19"/>
                    <a:pt x="18" y="19"/>
                    <a:pt x="17" y="19"/>
                  </a:cubicBezTo>
                  <a:cubicBezTo>
                    <a:pt x="17" y="19"/>
                    <a:pt x="16" y="20"/>
                    <a:pt x="16" y="20"/>
                  </a:cubicBezTo>
                  <a:cubicBezTo>
                    <a:pt x="16" y="20"/>
                    <a:pt x="15" y="19"/>
                    <a:pt x="15" y="19"/>
                  </a:cubicBezTo>
                  <a:cubicBezTo>
                    <a:pt x="14" y="19"/>
                    <a:pt x="14" y="18"/>
                    <a:pt x="14" y="18"/>
                  </a:cubicBezTo>
                  <a:cubicBezTo>
                    <a:pt x="13" y="18"/>
                    <a:pt x="12" y="18"/>
                    <a:pt x="11" y="18"/>
                  </a:cubicBezTo>
                  <a:cubicBezTo>
                    <a:pt x="11" y="18"/>
                    <a:pt x="11" y="17"/>
                    <a:pt x="11" y="16"/>
                  </a:cubicBezTo>
                  <a:cubicBezTo>
                    <a:pt x="11" y="15"/>
                    <a:pt x="12" y="14"/>
                    <a:pt x="12" y="13"/>
                  </a:cubicBezTo>
                  <a:cubicBezTo>
                    <a:pt x="12" y="12"/>
                    <a:pt x="11" y="11"/>
                    <a:pt x="12" y="11"/>
                  </a:cubicBezTo>
                  <a:cubicBezTo>
                    <a:pt x="12" y="11"/>
                    <a:pt x="12" y="10"/>
                    <a:pt x="13" y="10"/>
                  </a:cubicBezTo>
                  <a:cubicBezTo>
                    <a:pt x="13" y="10"/>
                    <a:pt x="14" y="10"/>
                    <a:pt x="14" y="10"/>
                  </a:cubicBezTo>
                  <a:cubicBezTo>
                    <a:pt x="15" y="10"/>
                    <a:pt x="15" y="9"/>
                    <a:pt x="15" y="9"/>
                  </a:cubicBezTo>
                  <a:cubicBezTo>
                    <a:pt x="15" y="9"/>
                    <a:pt x="15" y="8"/>
                    <a:pt x="15" y="8"/>
                  </a:cubicBezTo>
                  <a:cubicBezTo>
                    <a:pt x="15" y="7"/>
                    <a:pt x="16" y="6"/>
                    <a:pt x="17" y="6"/>
                  </a:cubicBezTo>
                  <a:cubicBezTo>
                    <a:pt x="17" y="6"/>
                    <a:pt x="17" y="6"/>
                    <a:pt x="18" y="6"/>
                  </a:cubicBezTo>
                  <a:cubicBezTo>
                    <a:pt x="18" y="6"/>
                    <a:pt x="18" y="7"/>
                    <a:pt x="19" y="7"/>
                  </a:cubicBezTo>
                  <a:cubicBezTo>
                    <a:pt x="19" y="7"/>
                    <a:pt x="20" y="7"/>
                    <a:pt x="21" y="7"/>
                  </a:cubicBezTo>
                  <a:cubicBezTo>
                    <a:pt x="21" y="7"/>
                    <a:pt x="21" y="6"/>
                    <a:pt x="21" y="5"/>
                  </a:cubicBezTo>
                  <a:cubicBezTo>
                    <a:pt x="20" y="5"/>
                    <a:pt x="19" y="5"/>
                    <a:pt x="19" y="5"/>
                  </a:cubicBezTo>
                  <a:cubicBezTo>
                    <a:pt x="19" y="4"/>
                    <a:pt x="19" y="4"/>
                    <a:pt x="19" y="3"/>
                  </a:cubicBezTo>
                  <a:cubicBezTo>
                    <a:pt x="18" y="3"/>
                    <a:pt x="18" y="2"/>
                    <a:pt x="18" y="2"/>
                  </a:cubicBezTo>
                  <a:cubicBezTo>
                    <a:pt x="18" y="2"/>
                    <a:pt x="19" y="2"/>
                    <a:pt x="19" y="2"/>
                  </a:cubicBezTo>
                  <a:cubicBezTo>
                    <a:pt x="20" y="2"/>
                    <a:pt x="21" y="2"/>
                    <a:pt x="22" y="2"/>
                  </a:cubicBezTo>
                  <a:cubicBezTo>
                    <a:pt x="23" y="2"/>
                    <a:pt x="25" y="1"/>
                    <a:pt x="26" y="1"/>
                  </a:cubicBezTo>
                  <a:cubicBezTo>
                    <a:pt x="26" y="1"/>
                    <a:pt x="26" y="1"/>
                    <a:pt x="26"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80">
              <a:extLst>
                <a:ext uri="{FF2B5EF4-FFF2-40B4-BE49-F238E27FC236}">
                  <a16:creationId xmlns:a16="http://schemas.microsoft.com/office/drawing/2014/main" id="{0D02A99F-5B45-4BBB-9C83-AD1B90EB1C20}"/>
                </a:ext>
              </a:extLst>
            </p:cNvPr>
            <p:cNvSpPr>
              <a:spLocks/>
            </p:cNvSpPr>
            <p:nvPr/>
          </p:nvSpPr>
          <p:spPr bwMode="auto">
            <a:xfrm>
              <a:off x="7434328" y="5574984"/>
              <a:ext cx="262010" cy="162197"/>
            </a:xfrm>
            <a:custGeom>
              <a:avLst/>
              <a:gdLst/>
              <a:ahLst/>
              <a:cxnLst>
                <a:cxn ang="0">
                  <a:pos x="87" y="33"/>
                </a:cxn>
                <a:cxn ang="0">
                  <a:pos x="87" y="38"/>
                </a:cxn>
                <a:cxn ang="0">
                  <a:pos x="88" y="43"/>
                </a:cxn>
                <a:cxn ang="0">
                  <a:pos x="86" y="47"/>
                </a:cxn>
                <a:cxn ang="0">
                  <a:pos x="79" y="44"/>
                </a:cxn>
                <a:cxn ang="0">
                  <a:pos x="73" y="41"/>
                </a:cxn>
                <a:cxn ang="0">
                  <a:pos x="72" y="46"/>
                </a:cxn>
                <a:cxn ang="0">
                  <a:pos x="61" y="47"/>
                </a:cxn>
                <a:cxn ang="0">
                  <a:pos x="56" y="43"/>
                </a:cxn>
                <a:cxn ang="0">
                  <a:pos x="46" y="43"/>
                </a:cxn>
                <a:cxn ang="0">
                  <a:pos x="36" y="44"/>
                </a:cxn>
                <a:cxn ang="0">
                  <a:pos x="30" y="45"/>
                </a:cxn>
                <a:cxn ang="0">
                  <a:pos x="24" y="49"/>
                </a:cxn>
                <a:cxn ang="0">
                  <a:pos x="25" y="54"/>
                </a:cxn>
                <a:cxn ang="0">
                  <a:pos x="18" y="55"/>
                </a:cxn>
                <a:cxn ang="0">
                  <a:pos x="17" y="53"/>
                </a:cxn>
                <a:cxn ang="0">
                  <a:pos x="15" y="45"/>
                </a:cxn>
                <a:cxn ang="0">
                  <a:pos x="9" y="42"/>
                </a:cxn>
                <a:cxn ang="0">
                  <a:pos x="3" y="38"/>
                </a:cxn>
                <a:cxn ang="0">
                  <a:pos x="2" y="35"/>
                </a:cxn>
                <a:cxn ang="0">
                  <a:pos x="8" y="33"/>
                </a:cxn>
                <a:cxn ang="0">
                  <a:pos x="13" y="29"/>
                </a:cxn>
                <a:cxn ang="0">
                  <a:pos x="1" y="13"/>
                </a:cxn>
                <a:cxn ang="0">
                  <a:pos x="2" y="8"/>
                </a:cxn>
                <a:cxn ang="0">
                  <a:pos x="5" y="1"/>
                </a:cxn>
                <a:cxn ang="0">
                  <a:pos x="13" y="1"/>
                </a:cxn>
                <a:cxn ang="0">
                  <a:pos x="20" y="3"/>
                </a:cxn>
                <a:cxn ang="0">
                  <a:pos x="24" y="4"/>
                </a:cxn>
                <a:cxn ang="0">
                  <a:pos x="27" y="1"/>
                </a:cxn>
                <a:cxn ang="0">
                  <a:pos x="30" y="4"/>
                </a:cxn>
                <a:cxn ang="0">
                  <a:pos x="33" y="1"/>
                </a:cxn>
                <a:cxn ang="0">
                  <a:pos x="37" y="1"/>
                </a:cxn>
                <a:cxn ang="0">
                  <a:pos x="42" y="1"/>
                </a:cxn>
                <a:cxn ang="0">
                  <a:pos x="49" y="4"/>
                </a:cxn>
                <a:cxn ang="0">
                  <a:pos x="55" y="4"/>
                </a:cxn>
                <a:cxn ang="0">
                  <a:pos x="57" y="6"/>
                </a:cxn>
                <a:cxn ang="0">
                  <a:pos x="63" y="5"/>
                </a:cxn>
                <a:cxn ang="0">
                  <a:pos x="66" y="7"/>
                </a:cxn>
                <a:cxn ang="0">
                  <a:pos x="70" y="11"/>
                </a:cxn>
                <a:cxn ang="0">
                  <a:pos x="78" y="15"/>
                </a:cxn>
                <a:cxn ang="0">
                  <a:pos x="82" y="17"/>
                </a:cxn>
                <a:cxn ang="0">
                  <a:pos x="80" y="22"/>
                </a:cxn>
                <a:cxn ang="0">
                  <a:pos x="84" y="27"/>
                </a:cxn>
                <a:cxn ang="0">
                  <a:pos x="88" y="31"/>
                </a:cxn>
              </a:cxnLst>
              <a:rect l="0" t="0" r="r" b="b"/>
              <a:pathLst>
                <a:path w="89" h="55">
                  <a:moveTo>
                    <a:pt x="89" y="32"/>
                  </a:moveTo>
                  <a:cubicBezTo>
                    <a:pt x="89" y="32"/>
                    <a:pt x="89" y="32"/>
                    <a:pt x="88" y="32"/>
                  </a:cubicBezTo>
                  <a:cubicBezTo>
                    <a:pt x="88" y="33"/>
                    <a:pt x="87" y="33"/>
                    <a:pt x="87" y="33"/>
                  </a:cubicBezTo>
                  <a:cubicBezTo>
                    <a:pt x="87" y="34"/>
                    <a:pt x="87" y="34"/>
                    <a:pt x="87" y="35"/>
                  </a:cubicBezTo>
                  <a:cubicBezTo>
                    <a:pt x="87" y="35"/>
                    <a:pt x="86" y="36"/>
                    <a:pt x="86" y="36"/>
                  </a:cubicBezTo>
                  <a:cubicBezTo>
                    <a:pt x="86" y="37"/>
                    <a:pt x="87" y="37"/>
                    <a:pt x="87" y="38"/>
                  </a:cubicBezTo>
                  <a:cubicBezTo>
                    <a:pt x="87" y="38"/>
                    <a:pt x="88" y="39"/>
                    <a:pt x="88" y="39"/>
                  </a:cubicBezTo>
                  <a:cubicBezTo>
                    <a:pt x="89" y="40"/>
                    <a:pt x="88" y="41"/>
                    <a:pt x="88" y="41"/>
                  </a:cubicBezTo>
                  <a:cubicBezTo>
                    <a:pt x="88" y="42"/>
                    <a:pt x="88" y="43"/>
                    <a:pt x="88" y="43"/>
                  </a:cubicBezTo>
                  <a:cubicBezTo>
                    <a:pt x="88" y="44"/>
                    <a:pt x="87" y="45"/>
                    <a:pt x="87" y="45"/>
                  </a:cubicBezTo>
                  <a:cubicBezTo>
                    <a:pt x="87" y="46"/>
                    <a:pt x="87" y="46"/>
                    <a:pt x="87" y="47"/>
                  </a:cubicBezTo>
                  <a:cubicBezTo>
                    <a:pt x="87" y="47"/>
                    <a:pt x="87" y="47"/>
                    <a:pt x="86" y="47"/>
                  </a:cubicBezTo>
                  <a:cubicBezTo>
                    <a:pt x="85" y="47"/>
                    <a:pt x="82" y="47"/>
                    <a:pt x="81" y="47"/>
                  </a:cubicBezTo>
                  <a:cubicBezTo>
                    <a:pt x="81" y="47"/>
                    <a:pt x="80" y="46"/>
                    <a:pt x="80" y="46"/>
                  </a:cubicBezTo>
                  <a:cubicBezTo>
                    <a:pt x="80" y="45"/>
                    <a:pt x="79" y="44"/>
                    <a:pt x="79" y="44"/>
                  </a:cubicBezTo>
                  <a:cubicBezTo>
                    <a:pt x="79" y="43"/>
                    <a:pt x="78" y="42"/>
                    <a:pt x="78" y="41"/>
                  </a:cubicBezTo>
                  <a:cubicBezTo>
                    <a:pt x="77" y="41"/>
                    <a:pt x="76" y="41"/>
                    <a:pt x="75" y="41"/>
                  </a:cubicBezTo>
                  <a:cubicBezTo>
                    <a:pt x="75" y="41"/>
                    <a:pt x="74" y="41"/>
                    <a:pt x="73" y="41"/>
                  </a:cubicBezTo>
                  <a:cubicBezTo>
                    <a:pt x="73" y="41"/>
                    <a:pt x="72" y="42"/>
                    <a:pt x="72" y="42"/>
                  </a:cubicBezTo>
                  <a:cubicBezTo>
                    <a:pt x="72" y="43"/>
                    <a:pt x="71" y="44"/>
                    <a:pt x="71" y="44"/>
                  </a:cubicBezTo>
                  <a:cubicBezTo>
                    <a:pt x="71" y="45"/>
                    <a:pt x="72" y="45"/>
                    <a:pt x="72" y="46"/>
                  </a:cubicBezTo>
                  <a:cubicBezTo>
                    <a:pt x="72" y="47"/>
                    <a:pt x="70" y="47"/>
                    <a:pt x="69" y="47"/>
                  </a:cubicBezTo>
                  <a:cubicBezTo>
                    <a:pt x="68" y="47"/>
                    <a:pt x="66" y="47"/>
                    <a:pt x="65" y="47"/>
                  </a:cubicBezTo>
                  <a:cubicBezTo>
                    <a:pt x="64" y="47"/>
                    <a:pt x="62" y="47"/>
                    <a:pt x="61" y="47"/>
                  </a:cubicBezTo>
                  <a:cubicBezTo>
                    <a:pt x="61" y="46"/>
                    <a:pt x="61" y="46"/>
                    <a:pt x="60" y="46"/>
                  </a:cubicBezTo>
                  <a:cubicBezTo>
                    <a:pt x="60" y="46"/>
                    <a:pt x="58" y="45"/>
                    <a:pt x="58" y="45"/>
                  </a:cubicBezTo>
                  <a:cubicBezTo>
                    <a:pt x="57" y="45"/>
                    <a:pt x="57" y="43"/>
                    <a:pt x="56" y="43"/>
                  </a:cubicBezTo>
                  <a:cubicBezTo>
                    <a:pt x="55" y="42"/>
                    <a:pt x="54" y="43"/>
                    <a:pt x="53" y="43"/>
                  </a:cubicBezTo>
                  <a:cubicBezTo>
                    <a:pt x="52" y="43"/>
                    <a:pt x="51" y="43"/>
                    <a:pt x="51" y="43"/>
                  </a:cubicBezTo>
                  <a:cubicBezTo>
                    <a:pt x="49" y="43"/>
                    <a:pt x="47" y="43"/>
                    <a:pt x="46" y="43"/>
                  </a:cubicBezTo>
                  <a:cubicBezTo>
                    <a:pt x="45" y="43"/>
                    <a:pt x="43" y="44"/>
                    <a:pt x="42" y="44"/>
                  </a:cubicBezTo>
                  <a:cubicBezTo>
                    <a:pt x="41" y="44"/>
                    <a:pt x="39" y="44"/>
                    <a:pt x="39" y="44"/>
                  </a:cubicBezTo>
                  <a:cubicBezTo>
                    <a:pt x="38" y="44"/>
                    <a:pt x="37" y="44"/>
                    <a:pt x="36" y="44"/>
                  </a:cubicBezTo>
                  <a:cubicBezTo>
                    <a:pt x="36" y="44"/>
                    <a:pt x="35" y="43"/>
                    <a:pt x="34" y="43"/>
                  </a:cubicBezTo>
                  <a:cubicBezTo>
                    <a:pt x="34" y="43"/>
                    <a:pt x="33" y="43"/>
                    <a:pt x="32" y="43"/>
                  </a:cubicBezTo>
                  <a:cubicBezTo>
                    <a:pt x="31" y="43"/>
                    <a:pt x="31" y="44"/>
                    <a:pt x="30" y="45"/>
                  </a:cubicBezTo>
                  <a:cubicBezTo>
                    <a:pt x="30" y="45"/>
                    <a:pt x="28" y="46"/>
                    <a:pt x="28" y="46"/>
                  </a:cubicBezTo>
                  <a:cubicBezTo>
                    <a:pt x="27" y="46"/>
                    <a:pt x="26" y="47"/>
                    <a:pt x="25" y="47"/>
                  </a:cubicBezTo>
                  <a:cubicBezTo>
                    <a:pt x="25" y="48"/>
                    <a:pt x="24" y="48"/>
                    <a:pt x="24" y="49"/>
                  </a:cubicBezTo>
                  <a:cubicBezTo>
                    <a:pt x="24" y="49"/>
                    <a:pt x="24" y="50"/>
                    <a:pt x="24" y="51"/>
                  </a:cubicBezTo>
                  <a:cubicBezTo>
                    <a:pt x="25" y="51"/>
                    <a:pt x="25" y="52"/>
                    <a:pt x="25" y="52"/>
                  </a:cubicBezTo>
                  <a:cubicBezTo>
                    <a:pt x="25" y="53"/>
                    <a:pt x="25" y="54"/>
                    <a:pt x="25" y="54"/>
                  </a:cubicBezTo>
                  <a:cubicBezTo>
                    <a:pt x="25" y="54"/>
                    <a:pt x="23" y="54"/>
                    <a:pt x="23" y="54"/>
                  </a:cubicBezTo>
                  <a:cubicBezTo>
                    <a:pt x="22" y="54"/>
                    <a:pt x="21" y="54"/>
                    <a:pt x="20" y="55"/>
                  </a:cubicBezTo>
                  <a:cubicBezTo>
                    <a:pt x="19" y="55"/>
                    <a:pt x="18" y="55"/>
                    <a:pt x="18" y="55"/>
                  </a:cubicBezTo>
                  <a:cubicBezTo>
                    <a:pt x="18" y="55"/>
                    <a:pt x="17" y="55"/>
                    <a:pt x="16" y="55"/>
                  </a:cubicBezTo>
                  <a:cubicBezTo>
                    <a:pt x="16" y="55"/>
                    <a:pt x="16" y="55"/>
                    <a:pt x="15" y="54"/>
                  </a:cubicBezTo>
                  <a:cubicBezTo>
                    <a:pt x="16" y="54"/>
                    <a:pt x="17" y="53"/>
                    <a:pt x="17" y="53"/>
                  </a:cubicBezTo>
                  <a:cubicBezTo>
                    <a:pt x="17" y="52"/>
                    <a:pt x="17" y="50"/>
                    <a:pt x="17" y="49"/>
                  </a:cubicBezTo>
                  <a:cubicBezTo>
                    <a:pt x="17" y="49"/>
                    <a:pt x="16" y="48"/>
                    <a:pt x="16" y="47"/>
                  </a:cubicBezTo>
                  <a:cubicBezTo>
                    <a:pt x="16" y="46"/>
                    <a:pt x="16" y="45"/>
                    <a:pt x="15" y="45"/>
                  </a:cubicBezTo>
                  <a:cubicBezTo>
                    <a:pt x="15" y="44"/>
                    <a:pt x="13" y="44"/>
                    <a:pt x="13" y="43"/>
                  </a:cubicBezTo>
                  <a:cubicBezTo>
                    <a:pt x="12" y="43"/>
                    <a:pt x="11" y="43"/>
                    <a:pt x="10" y="43"/>
                  </a:cubicBezTo>
                  <a:cubicBezTo>
                    <a:pt x="10" y="43"/>
                    <a:pt x="10" y="42"/>
                    <a:pt x="9" y="42"/>
                  </a:cubicBezTo>
                  <a:cubicBezTo>
                    <a:pt x="9" y="41"/>
                    <a:pt x="8" y="39"/>
                    <a:pt x="8" y="39"/>
                  </a:cubicBezTo>
                  <a:cubicBezTo>
                    <a:pt x="7" y="38"/>
                    <a:pt x="6" y="38"/>
                    <a:pt x="5" y="38"/>
                  </a:cubicBezTo>
                  <a:cubicBezTo>
                    <a:pt x="5" y="38"/>
                    <a:pt x="4" y="38"/>
                    <a:pt x="3" y="38"/>
                  </a:cubicBezTo>
                  <a:cubicBezTo>
                    <a:pt x="3" y="38"/>
                    <a:pt x="2" y="38"/>
                    <a:pt x="2" y="37"/>
                  </a:cubicBezTo>
                  <a:cubicBezTo>
                    <a:pt x="1" y="37"/>
                    <a:pt x="1" y="37"/>
                    <a:pt x="1" y="37"/>
                  </a:cubicBezTo>
                  <a:cubicBezTo>
                    <a:pt x="1" y="36"/>
                    <a:pt x="1" y="35"/>
                    <a:pt x="2" y="35"/>
                  </a:cubicBezTo>
                  <a:cubicBezTo>
                    <a:pt x="2" y="35"/>
                    <a:pt x="3" y="34"/>
                    <a:pt x="3" y="34"/>
                  </a:cubicBezTo>
                  <a:cubicBezTo>
                    <a:pt x="4" y="34"/>
                    <a:pt x="4" y="33"/>
                    <a:pt x="5" y="33"/>
                  </a:cubicBezTo>
                  <a:cubicBezTo>
                    <a:pt x="6" y="33"/>
                    <a:pt x="7" y="34"/>
                    <a:pt x="8" y="33"/>
                  </a:cubicBezTo>
                  <a:cubicBezTo>
                    <a:pt x="8" y="33"/>
                    <a:pt x="9" y="33"/>
                    <a:pt x="10" y="33"/>
                  </a:cubicBezTo>
                  <a:cubicBezTo>
                    <a:pt x="10" y="32"/>
                    <a:pt x="11" y="31"/>
                    <a:pt x="11" y="30"/>
                  </a:cubicBezTo>
                  <a:cubicBezTo>
                    <a:pt x="12" y="30"/>
                    <a:pt x="13" y="29"/>
                    <a:pt x="13" y="29"/>
                  </a:cubicBezTo>
                  <a:cubicBezTo>
                    <a:pt x="13" y="28"/>
                    <a:pt x="13" y="26"/>
                    <a:pt x="13" y="25"/>
                  </a:cubicBezTo>
                  <a:cubicBezTo>
                    <a:pt x="12" y="23"/>
                    <a:pt x="9" y="21"/>
                    <a:pt x="7" y="19"/>
                  </a:cubicBezTo>
                  <a:cubicBezTo>
                    <a:pt x="6" y="18"/>
                    <a:pt x="2" y="14"/>
                    <a:pt x="1" y="13"/>
                  </a:cubicBezTo>
                  <a:cubicBezTo>
                    <a:pt x="1" y="12"/>
                    <a:pt x="0" y="12"/>
                    <a:pt x="0" y="11"/>
                  </a:cubicBezTo>
                  <a:cubicBezTo>
                    <a:pt x="0" y="11"/>
                    <a:pt x="1" y="10"/>
                    <a:pt x="1" y="9"/>
                  </a:cubicBezTo>
                  <a:cubicBezTo>
                    <a:pt x="1" y="9"/>
                    <a:pt x="2" y="8"/>
                    <a:pt x="2" y="8"/>
                  </a:cubicBezTo>
                  <a:cubicBezTo>
                    <a:pt x="2" y="7"/>
                    <a:pt x="3" y="6"/>
                    <a:pt x="3" y="6"/>
                  </a:cubicBezTo>
                  <a:cubicBezTo>
                    <a:pt x="3" y="5"/>
                    <a:pt x="3" y="4"/>
                    <a:pt x="4" y="3"/>
                  </a:cubicBezTo>
                  <a:cubicBezTo>
                    <a:pt x="4" y="3"/>
                    <a:pt x="5" y="2"/>
                    <a:pt x="5" y="1"/>
                  </a:cubicBezTo>
                  <a:cubicBezTo>
                    <a:pt x="6" y="1"/>
                    <a:pt x="7" y="1"/>
                    <a:pt x="7" y="1"/>
                  </a:cubicBezTo>
                  <a:cubicBezTo>
                    <a:pt x="8" y="1"/>
                    <a:pt x="9" y="1"/>
                    <a:pt x="9" y="1"/>
                  </a:cubicBezTo>
                  <a:cubicBezTo>
                    <a:pt x="10" y="1"/>
                    <a:pt x="12" y="1"/>
                    <a:pt x="13" y="1"/>
                  </a:cubicBezTo>
                  <a:cubicBezTo>
                    <a:pt x="14" y="1"/>
                    <a:pt x="16" y="2"/>
                    <a:pt x="16" y="2"/>
                  </a:cubicBezTo>
                  <a:cubicBezTo>
                    <a:pt x="17" y="3"/>
                    <a:pt x="17" y="3"/>
                    <a:pt x="17" y="4"/>
                  </a:cubicBezTo>
                  <a:cubicBezTo>
                    <a:pt x="18" y="4"/>
                    <a:pt x="20" y="4"/>
                    <a:pt x="20" y="3"/>
                  </a:cubicBezTo>
                  <a:cubicBezTo>
                    <a:pt x="21" y="3"/>
                    <a:pt x="21" y="2"/>
                    <a:pt x="22" y="2"/>
                  </a:cubicBezTo>
                  <a:cubicBezTo>
                    <a:pt x="22" y="2"/>
                    <a:pt x="23" y="2"/>
                    <a:pt x="24" y="2"/>
                  </a:cubicBezTo>
                  <a:cubicBezTo>
                    <a:pt x="24" y="2"/>
                    <a:pt x="24" y="3"/>
                    <a:pt x="24" y="4"/>
                  </a:cubicBezTo>
                  <a:cubicBezTo>
                    <a:pt x="25" y="4"/>
                    <a:pt x="25" y="4"/>
                    <a:pt x="25" y="4"/>
                  </a:cubicBezTo>
                  <a:cubicBezTo>
                    <a:pt x="26" y="4"/>
                    <a:pt x="26" y="3"/>
                    <a:pt x="26" y="2"/>
                  </a:cubicBezTo>
                  <a:cubicBezTo>
                    <a:pt x="26" y="2"/>
                    <a:pt x="27" y="1"/>
                    <a:pt x="27" y="1"/>
                  </a:cubicBezTo>
                  <a:cubicBezTo>
                    <a:pt x="27" y="1"/>
                    <a:pt x="28" y="2"/>
                    <a:pt x="28" y="2"/>
                  </a:cubicBezTo>
                  <a:cubicBezTo>
                    <a:pt x="28" y="2"/>
                    <a:pt x="28" y="4"/>
                    <a:pt x="29" y="4"/>
                  </a:cubicBezTo>
                  <a:cubicBezTo>
                    <a:pt x="29" y="4"/>
                    <a:pt x="30" y="5"/>
                    <a:pt x="30" y="4"/>
                  </a:cubicBezTo>
                  <a:cubicBezTo>
                    <a:pt x="31" y="4"/>
                    <a:pt x="31" y="4"/>
                    <a:pt x="31" y="3"/>
                  </a:cubicBezTo>
                  <a:cubicBezTo>
                    <a:pt x="32" y="3"/>
                    <a:pt x="32" y="2"/>
                    <a:pt x="32" y="2"/>
                  </a:cubicBezTo>
                  <a:cubicBezTo>
                    <a:pt x="32" y="1"/>
                    <a:pt x="33" y="1"/>
                    <a:pt x="33" y="1"/>
                  </a:cubicBezTo>
                  <a:cubicBezTo>
                    <a:pt x="34" y="1"/>
                    <a:pt x="34" y="2"/>
                    <a:pt x="35" y="2"/>
                  </a:cubicBezTo>
                  <a:cubicBezTo>
                    <a:pt x="35" y="2"/>
                    <a:pt x="36" y="2"/>
                    <a:pt x="36" y="2"/>
                  </a:cubicBezTo>
                  <a:cubicBezTo>
                    <a:pt x="36" y="2"/>
                    <a:pt x="37" y="2"/>
                    <a:pt x="37" y="1"/>
                  </a:cubicBezTo>
                  <a:cubicBezTo>
                    <a:pt x="37" y="1"/>
                    <a:pt x="38" y="0"/>
                    <a:pt x="38" y="0"/>
                  </a:cubicBezTo>
                  <a:cubicBezTo>
                    <a:pt x="39" y="0"/>
                    <a:pt x="40" y="0"/>
                    <a:pt x="41" y="0"/>
                  </a:cubicBezTo>
                  <a:cubicBezTo>
                    <a:pt x="41" y="0"/>
                    <a:pt x="42" y="1"/>
                    <a:pt x="42" y="1"/>
                  </a:cubicBezTo>
                  <a:cubicBezTo>
                    <a:pt x="43" y="1"/>
                    <a:pt x="44" y="2"/>
                    <a:pt x="44" y="2"/>
                  </a:cubicBezTo>
                  <a:cubicBezTo>
                    <a:pt x="45" y="2"/>
                    <a:pt x="46" y="3"/>
                    <a:pt x="46" y="3"/>
                  </a:cubicBezTo>
                  <a:cubicBezTo>
                    <a:pt x="47" y="3"/>
                    <a:pt x="48" y="4"/>
                    <a:pt x="49" y="4"/>
                  </a:cubicBezTo>
                  <a:cubicBezTo>
                    <a:pt x="50" y="4"/>
                    <a:pt x="51" y="5"/>
                    <a:pt x="52" y="5"/>
                  </a:cubicBezTo>
                  <a:cubicBezTo>
                    <a:pt x="52" y="5"/>
                    <a:pt x="53" y="5"/>
                    <a:pt x="53" y="5"/>
                  </a:cubicBezTo>
                  <a:cubicBezTo>
                    <a:pt x="54" y="4"/>
                    <a:pt x="54" y="4"/>
                    <a:pt x="55" y="4"/>
                  </a:cubicBezTo>
                  <a:cubicBezTo>
                    <a:pt x="55" y="4"/>
                    <a:pt x="56" y="4"/>
                    <a:pt x="56" y="4"/>
                  </a:cubicBezTo>
                  <a:cubicBezTo>
                    <a:pt x="56" y="5"/>
                    <a:pt x="55" y="6"/>
                    <a:pt x="56" y="6"/>
                  </a:cubicBezTo>
                  <a:cubicBezTo>
                    <a:pt x="56" y="7"/>
                    <a:pt x="57" y="6"/>
                    <a:pt x="57" y="6"/>
                  </a:cubicBezTo>
                  <a:cubicBezTo>
                    <a:pt x="58" y="6"/>
                    <a:pt x="58" y="6"/>
                    <a:pt x="59" y="5"/>
                  </a:cubicBezTo>
                  <a:cubicBezTo>
                    <a:pt x="59" y="5"/>
                    <a:pt x="61" y="6"/>
                    <a:pt x="62" y="6"/>
                  </a:cubicBezTo>
                  <a:cubicBezTo>
                    <a:pt x="62" y="5"/>
                    <a:pt x="63" y="5"/>
                    <a:pt x="63" y="5"/>
                  </a:cubicBezTo>
                  <a:cubicBezTo>
                    <a:pt x="64" y="4"/>
                    <a:pt x="65" y="4"/>
                    <a:pt x="65" y="5"/>
                  </a:cubicBezTo>
                  <a:cubicBezTo>
                    <a:pt x="65" y="5"/>
                    <a:pt x="66" y="5"/>
                    <a:pt x="66" y="5"/>
                  </a:cubicBezTo>
                  <a:cubicBezTo>
                    <a:pt x="66" y="6"/>
                    <a:pt x="66" y="7"/>
                    <a:pt x="66" y="7"/>
                  </a:cubicBezTo>
                  <a:cubicBezTo>
                    <a:pt x="66" y="8"/>
                    <a:pt x="66" y="9"/>
                    <a:pt x="66" y="9"/>
                  </a:cubicBezTo>
                  <a:cubicBezTo>
                    <a:pt x="66" y="10"/>
                    <a:pt x="67" y="11"/>
                    <a:pt x="68" y="11"/>
                  </a:cubicBezTo>
                  <a:cubicBezTo>
                    <a:pt x="68" y="11"/>
                    <a:pt x="69" y="11"/>
                    <a:pt x="70" y="11"/>
                  </a:cubicBezTo>
                  <a:cubicBezTo>
                    <a:pt x="71" y="11"/>
                    <a:pt x="72" y="12"/>
                    <a:pt x="72" y="13"/>
                  </a:cubicBezTo>
                  <a:cubicBezTo>
                    <a:pt x="73" y="13"/>
                    <a:pt x="73" y="15"/>
                    <a:pt x="74" y="15"/>
                  </a:cubicBezTo>
                  <a:cubicBezTo>
                    <a:pt x="75" y="15"/>
                    <a:pt x="77" y="15"/>
                    <a:pt x="78" y="15"/>
                  </a:cubicBezTo>
                  <a:cubicBezTo>
                    <a:pt x="78" y="15"/>
                    <a:pt x="80" y="15"/>
                    <a:pt x="80" y="16"/>
                  </a:cubicBezTo>
                  <a:cubicBezTo>
                    <a:pt x="81" y="16"/>
                    <a:pt x="82" y="16"/>
                    <a:pt x="82" y="17"/>
                  </a:cubicBezTo>
                  <a:cubicBezTo>
                    <a:pt x="82" y="17"/>
                    <a:pt x="82" y="17"/>
                    <a:pt x="82" y="17"/>
                  </a:cubicBezTo>
                  <a:cubicBezTo>
                    <a:pt x="81" y="18"/>
                    <a:pt x="82" y="18"/>
                    <a:pt x="81" y="19"/>
                  </a:cubicBezTo>
                  <a:cubicBezTo>
                    <a:pt x="81" y="19"/>
                    <a:pt x="81" y="20"/>
                    <a:pt x="81" y="21"/>
                  </a:cubicBezTo>
                  <a:cubicBezTo>
                    <a:pt x="80" y="21"/>
                    <a:pt x="80" y="22"/>
                    <a:pt x="80" y="22"/>
                  </a:cubicBezTo>
                  <a:cubicBezTo>
                    <a:pt x="81" y="23"/>
                    <a:pt x="81" y="24"/>
                    <a:pt x="81" y="24"/>
                  </a:cubicBezTo>
                  <a:cubicBezTo>
                    <a:pt x="82" y="25"/>
                    <a:pt x="82" y="26"/>
                    <a:pt x="83" y="26"/>
                  </a:cubicBezTo>
                  <a:cubicBezTo>
                    <a:pt x="83" y="26"/>
                    <a:pt x="83" y="26"/>
                    <a:pt x="84" y="27"/>
                  </a:cubicBezTo>
                  <a:cubicBezTo>
                    <a:pt x="84" y="27"/>
                    <a:pt x="86" y="27"/>
                    <a:pt x="86" y="28"/>
                  </a:cubicBezTo>
                  <a:cubicBezTo>
                    <a:pt x="86" y="28"/>
                    <a:pt x="87" y="29"/>
                    <a:pt x="87" y="29"/>
                  </a:cubicBezTo>
                  <a:cubicBezTo>
                    <a:pt x="87" y="30"/>
                    <a:pt x="88" y="31"/>
                    <a:pt x="88" y="31"/>
                  </a:cubicBezTo>
                  <a:cubicBezTo>
                    <a:pt x="88" y="31"/>
                    <a:pt x="89" y="31"/>
                    <a:pt x="89"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81">
              <a:extLst>
                <a:ext uri="{FF2B5EF4-FFF2-40B4-BE49-F238E27FC236}">
                  <a16:creationId xmlns:a16="http://schemas.microsoft.com/office/drawing/2014/main" id="{B2CEEF59-FB56-429D-850F-69105428D880}"/>
                </a:ext>
              </a:extLst>
            </p:cNvPr>
            <p:cNvSpPr>
              <a:spLocks/>
            </p:cNvSpPr>
            <p:nvPr/>
          </p:nvSpPr>
          <p:spPr bwMode="auto">
            <a:xfrm>
              <a:off x="7376937" y="5158264"/>
              <a:ext cx="366814" cy="479103"/>
            </a:xfrm>
            <a:custGeom>
              <a:avLst/>
              <a:gdLst/>
              <a:ahLst/>
              <a:cxnLst>
                <a:cxn ang="0">
                  <a:pos x="7" y="107"/>
                </a:cxn>
                <a:cxn ang="0">
                  <a:pos x="2" y="95"/>
                </a:cxn>
                <a:cxn ang="0">
                  <a:pos x="3" y="86"/>
                </a:cxn>
                <a:cxn ang="0">
                  <a:pos x="5" y="75"/>
                </a:cxn>
                <a:cxn ang="0">
                  <a:pos x="5" y="66"/>
                </a:cxn>
                <a:cxn ang="0">
                  <a:pos x="8" y="59"/>
                </a:cxn>
                <a:cxn ang="0">
                  <a:pos x="11" y="54"/>
                </a:cxn>
                <a:cxn ang="0">
                  <a:pos x="7" y="44"/>
                </a:cxn>
                <a:cxn ang="0">
                  <a:pos x="11" y="45"/>
                </a:cxn>
                <a:cxn ang="0">
                  <a:pos x="19" y="43"/>
                </a:cxn>
                <a:cxn ang="0">
                  <a:pos x="26" y="40"/>
                </a:cxn>
                <a:cxn ang="0">
                  <a:pos x="28" y="25"/>
                </a:cxn>
                <a:cxn ang="0">
                  <a:pos x="32" y="14"/>
                </a:cxn>
                <a:cxn ang="0">
                  <a:pos x="39" y="11"/>
                </a:cxn>
                <a:cxn ang="0">
                  <a:pos x="44" y="8"/>
                </a:cxn>
                <a:cxn ang="0">
                  <a:pos x="52" y="12"/>
                </a:cxn>
                <a:cxn ang="0">
                  <a:pos x="49" y="4"/>
                </a:cxn>
                <a:cxn ang="0">
                  <a:pos x="60" y="6"/>
                </a:cxn>
                <a:cxn ang="0">
                  <a:pos x="58" y="15"/>
                </a:cxn>
                <a:cxn ang="0">
                  <a:pos x="58" y="28"/>
                </a:cxn>
                <a:cxn ang="0">
                  <a:pos x="64" y="42"/>
                </a:cxn>
                <a:cxn ang="0">
                  <a:pos x="84" y="33"/>
                </a:cxn>
                <a:cxn ang="0">
                  <a:pos x="93" y="37"/>
                </a:cxn>
                <a:cxn ang="0">
                  <a:pos x="91" y="45"/>
                </a:cxn>
                <a:cxn ang="0">
                  <a:pos x="91" y="51"/>
                </a:cxn>
                <a:cxn ang="0">
                  <a:pos x="92" y="60"/>
                </a:cxn>
                <a:cxn ang="0">
                  <a:pos x="93" y="73"/>
                </a:cxn>
                <a:cxn ang="0">
                  <a:pos x="91" y="76"/>
                </a:cxn>
                <a:cxn ang="0">
                  <a:pos x="84" y="77"/>
                </a:cxn>
                <a:cxn ang="0">
                  <a:pos x="86" y="85"/>
                </a:cxn>
                <a:cxn ang="0">
                  <a:pos x="92" y="91"/>
                </a:cxn>
                <a:cxn ang="0">
                  <a:pos x="98" y="97"/>
                </a:cxn>
                <a:cxn ang="0">
                  <a:pos x="106" y="94"/>
                </a:cxn>
                <a:cxn ang="0">
                  <a:pos x="117" y="101"/>
                </a:cxn>
                <a:cxn ang="0">
                  <a:pos x="122" y="112"/>
                </a:cxn>
                <a:cxn ang="0">
                  <a:pos x="114" y="114"/>
                </a:cxn>
                <a:cxn ang="0">
                  <a:pos x="111" y="120"/>
                </a:cxn>
                <a:cxn ang="0">
                  <a:pos x="115" y="129"/>
                </a:cxn>
                <a:cxn ang="0">
                  <a:pos x="115" y="135"/>
                </a:cxn>
                <a:cxn ang="0">
                  <a:pos x="121" y="143"/>
                </a:cxn>
                <a:cxn ang="0">
                  <a:pos x="123" y="154"/>
                </a:cxn>
                <a:cxn ang="0">
                  <a:pos x="114" y="162"/>
                </a:cxn>
                <a:cxn ang="0">
                  <a:pos x="110" y="157"/>
                </a:cxn>
                <a:cxn ang="0">
                  <a:pos x="102" y="158"/>
                </a:cxn>
                <a:cxn ang="0">
                  <a:pos x="91" y="154"/>
                </a:cxn>
                <a:cxn ang="0">
                  <a:pos x="85" y="146"/>
                </a:cxn>
                <a:cxn ang="0">
                  <a:pos x="76" y="147"/>
                </a:cxn>
                <a:cxn ang="0">
                  <a:pos x="71" y="146"/>
                </a:cxn>
                <a:cxn ang="0">
                  <a:pos x="60" y="141"/>
                </a:cxn>
                <a:cxn ang="0">
                  <a:pos x="52" y="142"/>
                </a:cxn>
                <a:cxn ang="0">
                  <a:pos x="47" y="143"/>
                </a:cxn>
                <a:cxn ang="0">
                  <a:pos x="43" y="143"/>
                </a:cxn>
                <a:cxn ang="0">
                  <a:pos x="32" y="142"/>
                </a:cxn>
                <a:cxn ang="0">
                  <a:pos x="22" y="147"/>
                </a:cxn>
                <a:cxn ang="0">
                  <a:pos x="16" y="148"/>
                </a:cxn>
                <a:cxn ang="0">
                  <a:pos x="6" y="136"/>
                </a:cxn>
                <a:cxn ang="0">
                  <a:pos x="10" y="125"/>
                </a:cxn>
                <a:cxn ang="0">
                  <a:pos x="6" y="116"/>
                </a:cxn>
                <a:cxn ang="0">
                  <a:pos x="7" y="110"/>
                </a:cxn>
              </a:cxnLst>
              <a:rect l="0" t="0" r="r" b="b"/>
              <a:pathLst>
                <a:path w="124" h="162">
                  <a:moveTo>
                    <a:pt x="7" y="110"/>
                  </a:moveTo>
                  <a:cubicBezTo>
                    <a:pt x="7" y="110"/>
                    <a:pt x="8" y="110"/>
                    <a:pt x="8" y="110"/>
                  </a:cubicBezTo>
                  <a:cubicBezTo>
                    <a:pt x="8" y="110"/>
                    <a:pt x="9" y="111"/>
                    <a:pt x="10" y="110"/>
                  </a:cubicBezTo>
                  <a:cubicBezTo>
                    <a:pt x="10" y="110"/>
                    <a:pt x="10" y="109"/>
                    <a:pt x="10" y="109"/>
                  </a:cubicBezTo>
                  <a:cubicBezTo>
                    <a:pt x="9" y="108"/>
                    <a:pt x="8" y="107"/>
                    <a:pt x="7" y="107"/>
                  </a:cubicBezTo>
                  <a:cubicBezTo>
                    <a:pt x="7" y="107"/>
                    <a:pt x="5" y="106"/>
                    <a:pt x="5" y="106"/>
                  </a:cubicBezTo>
                  <a:cubicBezTo>
                    <a:pt x="4" y="106"/>
                    <a:pt x="3" y="105"/>
                    <a:pt x="3" y="104"/>
                  </a:cubicBezTo>
                  <a:cubicBezTo>
                    <a:pt x="2" y="104"/>
                    <a:pt x="2" y="101"/>
                    <a:pt x="2" y="101"/>
                  </a:cubicBezTo>
                  <a:cubicBezTo>
                    <a:pt x="2" y="101"/>
                    <a:pt x="3" y="98"/>
                    <a:pt x="3" y="98"/>
                  </a:cubicBezTo>
                  <a:cubicBezTo>
                    <a:pt x="3" y="97"/>
                    <a:pt x="2" y="96"/>
                    <a:pt x="2" y="95"/>
                  </a:cubicBezTo>
                  <a:cubicBezTo>
                    <a:pt x="2" y="95"/>
                    <a:pt x="3" y="93"/>
                    <a:pt x="2" y="92"/>
                  </a:cubicBezTo>
                  <a:cubicBezTo>
                    <a:pt x="2" y="92"/>
                    <a:pt x="1" y="91"/>
                    <a:pt x="0" y="91"/>
                  </a:cubicBezTo>
                  <a:cubicBezTo>
                    <a:pt x="0" y="90"/>
                    <a:pt x="0" y="90"/>
                    <a:pt x="0" y="89"/>
                  </a:cubicBezTo>
                  <a:cubicBezTo>
                    <a:pt x="0" y="89"/>
                    <a:pt x="1" y="88"/>
                    <a:pt x="2" y="88"/>
                  </a:cubicBezTo>
                  <a:cubicBezTo>
                    <a:pt x="2" y="87"/>
                    <a:pt x="3" y="86"/>
                    <a:pt x="3" y="86"/>
                  </a:cubicBezTo>
                  <a:cubicBezTo>
                    <a:pt x="3" y="85"/>
                    <a:pt x="4" y="84"/>
                    <a:pt x="4" y="84"/>
                  </a:cubicBezTo>
                  <a:cubicBezTo>
                    <a:pt x="4" y="83"/>
                    <a:pt x="4" y="82"/>
                    <a:pt x="4" y="81"/>
                  </a:cubicBezTo>
                  <a:cubicBezTo>
                    <a:pt x="4" y="80"/>
                    <a:pt x="3" y="79"/>
                    <a:pt x="3" y="78"/>
                  </a:cubicBezTo>
                  <a:cubicBezTo>
                    <a:pt x="3" y="78"/>
                    <a:pt x="4" y="77"/>
                    <a:pt x="4" y="77"/>
                  </a:cubicBezTo>
                  <a:cubicBezTo>
                    <a:pt x="4" y="76"/>
                    <a:pt x="5" y="75"/>
                    <a:pt x="5" y="75"/>
                  </a:cubicBezTo>
                  <a:cubicBezTo>
                    <a:pt x="5" y="74"/>
                    <a:pt x="5" y="73"/>
                    <a:pt x="5" y="72"/>
                  </a:cubicBezTo>
                  <a:cubicBezTo>
                    <a:pt x="5" y="72"/>
                    <a:pt x="4" y="71"/>
                    <a:pt x="4" y="71"/>
                  </a:cubicBezTo>
                  <a:cubicBezTo>
                    <a:pt x="4" y="71"/>
                    <a:pt x="4" y="69"/>
                    <a:pt x="4" y="68"/>
                  </a:cubicBezTo>
                  <a:cubicBezTo>
                    <a:pt x="4" y="68"/>
                    <a:pt x="4" y="68"/>
                    <a:pt x="5" y="67"/>
                  </a:cubicBezTo>
                  <a:cubicBezTo>
                    <a:pt x="5" y="67"/>
                    <a:pt x="5" y="66"/>
                    <a:pt x="5" y="66"/>
                  </a:cubicBezTo>
                  <a:cubicBezTo>
                    <a:pt x="5" y="65"/>
                    <a:pt x="5" y="64"/>
                    <a:pt x="6" y="63"/>
                  </a:cubicBezTo>
                  <a:cubicBezTo>
                    <a:pt x="6" y="63"/>
                    <a:pt x="7" y="63"/>
                    <a:pt x="8" y="63"/>
                  </a:cubicBezTo>
                  <a:cubicBezTo>
                    <a:pt x="8" y="63"/>
                    <a:pt x="9" y="63"/>
                    <a:pt x="10" y="63"/>
                  </a:cubicBezTo>
                  <a:cubicBezTo>
                    <a:pt x="10" y="62"/>
                    <a:pt x="10" y="61"/>
                    <a:pt x="10" y="61"/>
                  </a:cubicBezTo>
                  <a:cubicBezTo>
                    <a:pt x="9" y="61"/>
                    <a:pt x="9" y="60"/>
                    <a:pt x="8" y="59"/>
                  </a:cubicBezTo>
                  <a:cubicBezTo>
                    <a:pt x="8" y="59"/>
                    <a:pt x="7" y="58"/>
                    <a:pt x="7" y="58"/>
                  </a:cubicBezTo>
                  <a:cubicBezTo>
                    <a:pt x="7" y="57"/>
                    <a:pt x="7" y="56"/>
                    <a:pt x="7" y="56"/>
                  </a:cubicBezTo>
                  <a:cubicBezTo>
                    <a:pt x="8" y="56"/>
                    <a:pt x="8" y="55"/>
                    <a:pt x="9" y="54"/>
                  </a:cubicBezTo>
                  <a:cubicBezTo>
                    <a:pt x="9" y="54"/>
                    <a:pt x="9" y="55"/>
                    <a:pt x="10" y="54"/>
                  </a:cubicBezTo>
                  <a:cubicBezTo>
                    <a:pt x="10" y="54"/>
                    <a:pt x="11" y="54"/>
                    <a:pt x="11" y="54"/>
                  </a:cubicBezTo>
                  <a:cubicBezTo>
                    <a:pt x="12" y="53"/>
                    <a:pt x="12" y="53"/>
                    <a:pt x="13" y="52"/>
                  </a:cubicBezTo>
                  <a:cubicBezTo>
                    <a:pt x="13" y="52"/>
                    <a:pt x="12" y="50"/>
                    <a:pt x="12" y="50"/>
                  </a:cubicBezTo>
                  <a:cubicBezTo>
                    <a:pt x="12" y="49"/>
                    <a:pt x="10" y="49"/>
                    <a:pt x="10" y="49"/>
                  </a:cubicBezTo>
                  <a:cubicBezTo>
                    <a:pt x="9" y="48"/>
                    <a:pt x="7" y="48"/>
                    <a:pt x="7" y="47"/>
                  </a:cubicBezTo>
                  <a:cubicBezTo>
                    <a:pt x="6" y="46"/>
                    <a:pt x="7" y="45"/>
                    <a:pt x="7" y="44"/>
                  </a:cubicBezTo>
                  <a:cubicBezTo>
                    <a:pt x="7" y="43"/>
                    <a:pt x="7" y="42"/>
                    <a:pt x="7" y="41"/>
                  </a:cubicBezTo>
                  <a:cubicBezTo>
                    <a:pt x="7" y="41"/>
                    <a:pt x="7" y="40"/>
                    <a:pt x="7" y="40"/>
                  </a:cubicBezTo>
                  <a:cubicBezTo>
                    <a:pt x="7" y="40"/>
                    <a:pt x="8" y="41"/>
                    <a:pt x="8" y="41"/>
                  </a:cubicBezTo>
                  <a:cubicBezTo>
                    <a:pt x="8" y="41"/>
                    <a:pt x="9" y="42"/>
                    <a:pt x="10" y="43"/>
                  </a:cubicBezTo>
                  <a:cubicBezTo>
                    <a:pt x="10" y="43"/>
                    <a:pt x="11" y="45"/>
                    <a:pt x="11" y="45"/>
                  </a:cubicBezTo>
                  <a:cubicBezTo>
                    <a:pt x="12" y="46"/>
                    <a:pt x="13" y="47"/>
                    <a:pt x="13" y="46"/>
                  </a:cubicBezTo>
                  <a:cubicBezTo>
                    <a:pt x="14" y="46"/>
                    <a:pt x="14" y="45"/>
                    <a:pt x="15" y="44"/>
                  </a:cubicBezTo>
                  <a:cubicBezTo>
                    <a:pt x="15" y="44"/>
                    <a:pt x="15" y="43"/>
                    <a:pt x="16" y="43"/>
                  </a:cubicBezTo>
                  <a:cubicBezTo>
                    <a:pt x="16" y="43"/>
                    <a:pt x="17" y="44"/>
                    <a:pt x="18" y="44"/>
                  </a:cubicBezTo>
                  <a:cubicBezTo>
                    <a:pt x="18" y="44"/>
                    <a:pt x="19" y="43"/>
                    <a:pt x="19" y="43"/>
                  </a:cubicBezTo>
                  <a:cubicBezTo>
                    <a:pt x="19" y="43"/>
                    <a:pt x="20" y="42"/>
                    <a:pt x="20" y="42"/>
                  </a:cubicBezTo>
                  <a:cubicBezTo>
                    <a:pt x="21" y="42"/>
                    <a:pt x="22" y="43"/>
                    <a:pt x="22" y="42"/>
                  </a:cubicBezTo>
                  <a:cubicBezTo>
                    <a:pt x="22" y="42"/>
                    <a:pt x="22" y="41"/>
                    <a:pt x="23" y="41"/>
                  </a:cubicBezTo>
                  <a:cubicBezTo>
                    <a:pt x="23" y="41"/>
                    <a:pt x="23" y="40"/>
                    <a:pt x="24" y="39"/>
                  </a:cubicBezTo>
                  <a:cubicBezTo>
                    <a:pt x="24" y="39"/>
                    <a:pt x="25" y="40"/>
                    <a:pt x="26" y="40"/>
                  </a:cubicBezTo>
                  <a:cubicBezTo>
                    <a:pt x="26" y="39"/>
                    <a:pt x="27" y="38"/>
                    <a:pt x="27" y="37"/>
                  </a:cubicBezTo>
                  <a:cubicBezTo>
                    <a:pt x="27" y="36"/>
                    <a:pt x="26" y="35"/>
                    <a:pt x="26" y="34"/>
                  </a:cubicBezTo>
                  <a:cubicBezTo>
                    <a:pt x="26" y="33"/>
                    <a:pt x="27" y="32"/>
                    <a:pt x="27" y="31"/>
                  </a:cubicBezTo>
                  <a:cubicBezTo>
                    <a:pt x="27" y="31"/>
                    <a:pt x="27" y="29"/>
                    <a:pt x="28" y="28"/>
                  </a:cubicBezTo>
                  <a:cubicBezTo>
                    <a:pt x="28" y="27"/>
                    <a:pt x="28" y="26"/>
                    <a:pt x="28" y="25"/>
                  </a:cubicBezTo>
                  <a:cubicBezTo>
                    <a:pt x="29" y="24"/>
                    <a:pt x="29" y="22"/>
                    <a:pt x="29" y="21"/>
                  </a:cubicBezTo>
                  <a:cubicBezTo>
                    <a:pt x="29" y="21"/>
                    <a:pt x="28" y="19"/>
                    <a:pt x="28" y="18"/>
                  </a:cubicBezTo>
                  <a:cubicBezTo>
                    <a:pt x="28" y="18"/>
                    <a:pt x="29" y="17"/>
                    <a:pt x="29" y="16"/>
                  </a:cubicBezTo>
                  <a:cubicBezTo>
                    <a:pt x="30" y="16"/>
                    <a:pt x="30" y="15"/>
                    <a:pt x="31" y="14"/>
                  </a:cubicBezTo>
                  <a:cubicBezTo>
                    <a:pt x="31" y="14"/>
                    <a:pt x="32" y="14"/>
                    <a:pt x="32" y="14"/>
                  </a:cubicBezTo>
                  <a:cubicBezTo>
                    <a:pt x="33" y="15"/>
                    <a:pt x="32" y="16"/>
                    <a:pt x="33" y="16"/>
                  </a:cubicBezTo>
                  <a:cubicBezTo>
                    <a:pt x="33" y="17"/>
                    <a:pt x="35" y="17"/>
                    <a:pt x="35" y="16"/>
                  </a:cubicBezTo>
                  <a:cubicBezTo>
                    <a:pt x="36" y="16"/>
                    <a:pt x="36" y="15"/>
                    <a:pt x="37" y="15"/>
                  </a:cubicBezTo>
                  <a:cubicBezTo>
                    <a:pt x="37" y="15"/>
                    <a:pt x="38" y="14"/>
                    <a:pt x="39" y="14"/>
                  </a:cubicBezTo>
                  <a:cubicBezTo>
                    <a:pt x="39" y="13"/>
                    <a:pt x="39" y="12"/>
                    <a:pt x="39" y="11"/>
                  </a:cubicBezTo>
                  <a:cubicBezTo>
                    <a:pt x="39" y="11"/>
                    <a:pt x="38" y="10"/>
                    <a:pt x="38" y="10"/>
                  </a:cubicBezTo>
                  <a:cubicBezTo>
                    <a:pt x="38" y="10"/>
                    <a:pt x="38" y="9"/>
                    <a:pt x="38" y="9"/>
                  </a:cubicBezTo>
                  <a:cubicBezTo>
                    <a:pt x="38" y="8"/>
                    <a:pt x="40" y="8"/>
                    <a:pt x="41" y="7"/>
                  </a:cubicBezTo>
                  <a:cubicBezTo>
                    <a:pt x="41" y="7"/>
                    <a:pt x="43" y="6"/>
                    <a:pt x="43" y="6"/>
                  </a:cubicBezTo>
                  <a:cubicBezTo>
                    <a:pt x="44" y="7"/>
                    <a:pt x="44" y="8"/>
                    <a:pt x="44" y="8"/>
                  </a:cubicBezTo>
                  <a:cubicBezTo>
                    <a:pt x="44" y="9"/>
                    <a:pt x="45" y="10"/>
                    <a:pt x="45" y="11"/>
                  </a:cubicBezTo>
                  <a:cubicBezTo>
                    <a:pt x="45" y="11"/>
                    <a:pt x="45" y="13"/>
                    <a:pt x="46" y="13"/>
                  </a:cubicBezTo>
                  <a:cubicBezTo>
                    <a:pt x="46" y="14"/>
                    <a:pt x="47" y="14"/>
                    <a:pt x="48" y="14"/>
                  </a:cubicBezTo>
                  <a:cubicBezTo>
                    <a:pt x="48" y="14"/>
                    <a:pt x="49" y="13"/>
                    <a:pt x="50" y="12"/>
                  </a:cubicBezTo>
                  <a:cubicBezTo>
                    <a:pt x="50" y="12"/>
                    <a:pt x="52" y="12"/>
                    <a:pt x="52" y="12"/>
                  </a:cubicBezTo>
                  <a:cubicBezTo>
                    <a:pt x="53" y="11"/>
                    <a:pt x="52" y="10"/>
                    <a:pt x="52" y="9"/>
                  </a:cubicBezTo>
                  <a:cubicBezTo>
                    <a:pt x="51" y="9"/>
                    <a:pt x="51" y="8"/>
                    <a:pt x="50" y="8"/>
                  </a:cubicBezTo>
                  <a:cubicBezTo>
                    <a:pt x="50" y="8"/>
                    <a:pt x="49" y="8"/>
                    <a:pt x="49" y="7"/>
                  </a:cubicBezTo>
                  <a:cubicBezTo>
                    <a:pt x="49" y="7"/>
                    <a:pt x="48" y="6"/>
                    <a:pt x="48" y="5"/>
                  </a:cubicBezTo>
                  <a:cubicBezTo>
                    <a:pt x="48" y="5"/>
                    <a:pt x="49" y="4"/>
                    <a:pt x="49" y="4"/>
                  </a:cubicBezTo>
                  <a:cubicBezTo>
                    <a:pt x="49" y="4"/>
                    <a:pt x="50" y="4"/>
                    <a:pt x="50" y="3"/>
                  </a:cubicBezTo>
                  <a:cubicBezTo>
                    <a:pt x="51" y="3"/>
                    <a:pt x="52" y="2"/>
                    <a:pt x="52" y="1"/>
                  </a:cubicBezTo>
                  <a:cubicBezTo>
                    <a:pt x="53" y="1"/>
                    <a:pt x="54" y="0"/>
                    <a:pt x="55" y="0"/>
                  </a:cubicBezTo>
                  <a:cubicBezTo>
                    <a:pt x="55" y="0"/>
                    <a:pt x="55" y="1"/>
                    <a:pt x="55" y="1"/>
                  </a:cubicBezTo>
                  <a:cubicBezTo>
                    <a:pt x="56" y="2"/>
                    <a:pt x="59" y="5"/>
                    <a:pt x="60" y="6"/>
                  </a:cubicBezTo>
                  <a:cubicBezTo>
                    <a:pt x="60" y="7"/>
                    <a:pt x="62" y="8"/>
                    <a:pt x="63" y="9"/>
                  </a:cubicBezTo>
                  <a:cubicBezTo>
                    <a:pt x="63" y="9"/>
                    <a:pt x="65" y="11"/>
                    <a:pt x="65" y="11"/>
                  </a:cubicBezTo>
                  <a:cubicBezTo>
                    <a:pt x="65" y="12"/>
                    <a:pt x="65" y="13"/>
                    <a:pt x="65" y="13"/>
                  </a:cubicBezTo>
                  <a:cubicBezTo>
                    <a:pt x="64" y="14"/>
                    <a:pt x="62" y="14"/>
                    <a:pt x="62" y="14"/>
                  </a:cubicBezTo>
                  <a:cubicBezTo>
                    <a:pt x="61" y="14"/>
                    <a:pt x="58" y="14"/>
                    <a:pt x="58" y="15"/>
                  </a:cubicBezTo>
                  <a:cubicBezTo>
                    <a:pt x="58" y="15"/>
                    <a:pt x="58" y="16"/>
                    <a:pt x="58" y="16"/>
                  </a:cubicBezTo>
                  <a:cubicBezTo>
                    <a:pt x="58" y="17"/>
                    <a:pt x="60" y="17"/>
                    <a:pt x="60" y="17"/>
                  </a:cubicBezTo>
                  <a:cubicBezTo>
                    <a:pt x="60" y="18"/>
                    <a:pt x="60" y="20"/>
                    <a:pt x="60" y="21"/>
                  </a:cubicBezTo>
                  <a:cubicBezTo>
                    <a:pt x="59" y="21"/>
                    <a:pt x="59" y="23"/>
                    <a:pt x="58" y="24"/>
                  </a:cubicBezTo>
                  <a:cubicBezTo>
                    <a:pt x="58" y="25"/>
                    <a:pt x="58" y="27"/>
                    <a:pt x="58" y="28"/>
                  </a:cubicBezTo>
                  <a:cubicBezTo>
                    <a:pt x="58" y="28"/>
                    <a:pt x="57" y="29"/>
                    <a:pt x="57" y="30"/>
                  </a:cubicBezTo>
                  <a:cubicBezTo>
                    <a:pt x="57" y="31"/>
                    <a:pt x="59" y="31"/>
                    <a:pt x="59" y="32"/>
                  </a:cubicBezTo>
                  <a:cubicBezTo>
                    <a:pt x="60" y="33"/>
                    <a:pt x="62" y="34"/>
                    <a:pt x="62" y="35"/>
                  </a:cubicBezTo>
                  <a:cubicBezTo>
                    <a:pt x="63" y="35"/>
                    <a:pt x="63" y="37"/>
                    <a:pt x="63" y="38"/>
                  </a:cubicBezTo>
                  <a:cubicBezTo>
                    <a:pt x="63" y="39"/>
                    <a:pt x="63" y="41"/>
                    <a:pt x="64" y="42"/>
                  </a:cubicBezTo>
                  <a:cubicBezTo>
                    <a:pt x="64" y="42"/>
                    <a:pt x="66" y="42"/>
                    <a:pt x="66" y="42"/>
                  </a:cubicBezTo>
                  <a:cubicBezTo>
                    <a:pt x="67" y="43"/>
                    <a:pt x="69" y="42"/>
                    <a:pt x="70" y="42"/>
                  </a:cubicBezTo>
                  <a:cubicBezTo>
                    <a:pt x="72" y="41"/>
                    <a:pt x="76" y="40"/>
                    <a:pt x="77" y="39"/>
                  </a:cubicBezTo>
                  <a:cubicBezTo>
                    <a:pt x="79" y="39"/>
                    <a:pt x="80" y="37"/>
                    <a:pt x="81" y="36"/>
                  </a:cubicBezTo>
                  <a:cubicBezTo>
                    <a:pt x="82" y="35"/>
                    <a:pt x="83" y="34"/>
                    <a:pt x="84" y="33"/>
                  </a:cubicBezTo>
                  <a:cubicBezTo>
                    <a:pt x="84" y="33"/>
                    <a:pt x="85" y="34"/>
                    <a:pt x="86" y="34"/>
                  </a:cubicBezTo>
                  <a:cubicBezTo>
                    <a:pt x="86" y="34"/>
                    <a:pt x="87" y="34"/>
                    <a:pt x="88" y="34"/>
                  </a:cubicBezTo>
                  <a:cubicBezTo>
                    <a:pt x="89" y="34"/>
                    <a:pt x="90" y="33"/>
                    <a:pt x="91" y="34"/>
                  </a:cubicBezTo>
                  <a:cubicBezTo>
                    <a:pt x="91" y="34"/>
                    <a:pt x="93" y="34"/>
                    <a:pt x="93" y="34"/>
                  </a:cubicBezTo>
                  <a:cubicBezTo>
                    <a:pt x="94" y="35"/>
                    <a:pt x="93" y="36"/>
                    <a:pt x="93" y="37"/>
                  </a:cubicBezTo>
                  <a:cubicBezTo>
                    <a:pt x="93" y="37"/>
                    <a:pt x="92" y="37"/>
                    <a:pt x="92" y="38"/>
                  </a:cubicBezTo>
                  <a:cubicBezTo>
                    <a:pt x="91" y="38"/>
                    <a:pt x="91" y="40"/>
                    <a:pt x="91" y="40"/>
                  </a:cubicBezTo>
                  <a:cubicBezTo>
                    <a:pt x="91" y="41"/>
                    <a:pt x="90" y="41"/>
                    <a:pt x="90" y="42"/>
                  </a:cubicBezTo>
                  <a:cubicBezTo>
                    <a:pt x="90" y="42"/>
                    <a:pt x="89" y="44"/>
                    <a:pt x="90" y="44"/>
                  </a:cubicBezTo>
                  <a:cubicBezTo>
                    <a:pt x="90" y="45"/>
                    <a:pt x="91" y="45"/>
                    <a:pt x="91" y="45"/>
                  </a:cubicBezTo>
                  <a:cubicBezTo>
                    <a:pt x="92" y="45"/>
                    <a:pt x="93" y="45"/>
                    <a:pt x="94" y="45"/>
                  </a:cubicBezTo>
                  <a:cubicBezTo>
                    <a:pt x="94" y="45"/>
                    <a:pt x="95" y="46"/>
                    <a:pt x="95" y="47"/>
                  </a:cubicBezTo>
                  <a:cubicBezTo>
                    <a:pt x="95" y="47"/>
                    <a:pt x="95" y="48"/>
                    <a:pt x="95" y="49"/>
                  </a:cubicBezTo>
                  <a:cubicBezTo>
                    <a:pt x="94" y="49"/>
                    <a:pt x="93" y="50"/>
                    <a:pt x="93" y="50"/>
                  </a:cubicBezTo>
                  <a:cubicBezTo>
                    <a:pt x="92" y="50"/>
                    <a:pt x="91" y="50"/>
                    <a:pt x="91" y="51"/>
                  </a:cubicBezTo>
                  <a:cubicBezTo>
                    <a:pt x="91" y="51"/>
                    <a:pt x="91" y="52"/>
                    <a:pt x="91" y="52"/>
                  </a:cubicBezTo>
                  <a:cubicBezTo>
                    <a:pt x="91" y="53"/>
                    <a:pt x="93" y="54"/>
                    <a:pt x="93" y="54"/>
                  </a:cubicBezTo>
                  <a:cubicBezTo>
                    <a:pt x="93" y="55"/>
                    <a:pt x="93" y="56"/>
                    <a:pt x="93" y="57"/>
                  </a:cubicBezTo>
                  <a:cubicBezTo>
                    <a:pt x="93" y="57"/>
                    <a:pt x="93" y="58"/>
                    <a:pt x="92" y="59"/>
                  </a:cubicBezTo>
                  <a:cubicBezTo>
                    <a:pt x="92" y="59"/>
                    <a:pt x="92" y="60"/>
                    <a:pt x="92" y="60"/>
                  </a:cubicBezTo>
                  <a:cubicBezTo>
                    <a:pt x="92" y="60"/>
                    <a:pt x="92" y="61"/>
                    <a:pt x="92" y="61"/>
                  </a:cubicBezTo>
                  <a:cubicBezTo>
                    <a:pt x="93" y="62"/>
                    <a:pt x="93" y="63"/>
                    <a:pt x="93" y="63"/>
                  </a:cubicBezTo>
                  <a:cubicBezTo>
                    <a:pt x="94" y="64"/>
                    <a:pt x="94" y="66"/>
                    <a:pt x="94" y="67"/>
                  </a:cubicBezTo>
                  <a:cubicBezTo>
                    <a:pt x="94" y="68"/>
                    <a:pt x="93" y="70"/>
                    <a:pt x="93" y="71"/>
                  </a:cubicBezTo>
                  <a:cubicBezTo>
                    <a:pt x="93" y="72"/>
                    <a:pt x="93" y="73"/>
                    <a:pt x="93" y="73"/>
                  </a:cubicBezTo>
                  <a:cubicBezTo>
                    <a:pt x="94" y="74"/>
                    <a:pt x="94" y="74"/>
                    <a:pt x="95" y="75"/>
                  </a:cubicBezTo>
                  <a:cubicBezTo>
                    <a:pt x="95" y="75"/>
                    <a:pt x="94" y="76"/>
                    <a:pt x="94" y="76"/>
                  </a:cubicBezTo>
                  <a:cubicBezTo>
                    <a:pt x="94" y="76"/>
                    <a:pt x="93" y="77"/>
                    <a:pt x="93" y="77"/>
                  </a:cubicBezTo>
                  <a:cubicBezTo>
                    <a:pt x="92" y="78"/>
                    <a:pt x="92" y="78"/>
                    <a:pt x="91" y="78"/>
                  </a:cubicBezTo>
                  <a:cubicBezTo>
                    <a:pt x="91" y="77"/>
                    <a:pt x="91" y="77"/>
                    <a:pt x="91" y="76"/>
                  </a:cubicBezTo>
                  <a:cubicBezTo>
                    <a:pt x="90" y="76"/>
                    <a:pt x="90" y="76"/>
                    <a:pt x="89" y="76"/>
                  </a:cubicBezTo>
                  <a:cubicBezTo>
                    <a:pt x="89" y="75"/>
                    <a:pt x="88" y="75"/>
                    <a:pt x="88" y="74"/>
                  </a:cubicBezTo>
                  <a:cubicBezTo>
                    <a:pt x="88" y="74"/>
                    <a:pt x="87" y="74"/>
                    <a:pt x="86" y="74"/>
                  </a:cubicBezTo>
                  <a:cubicBezTo>
                    <a:pt x="86" y="74"/>
                    <a:pt x="85" y="74"/>
                    <a:pt x="85" y="74"/>
                  </a:cubicBezTo>
                  <a:cubicBezTo>
                    <a:pt x="84" y="75"/>
                    <a:pt x="84" y="76"/>
                    <a:pt x="84" y="77"/>
                  </a:cubicBezTo>
                  <a:cubicBezTo>
                    <a:pt x="84" y="77"/>
                    <a:pt x="84" y="78"/>
                    <a:pt x="85" y="79"/>
                  </a:cubicBezTo>
                  <a:cubicBezTo>
                    <a:pt x="85" y="79"/>
                    <a:pt x="86" y="79"/>
                    <a:pt x="86" y="80"/>
                  </a:cubicBezTo>
                  <a:cubicBezTo>
                    <a:pt x="87" y="80"/>
                    <a:pt x="87" y="81"/>
                    <a:pt x="87" y="82"/>
                  </a:cubicBezTo>
                  <a:cubicBezTo>
                    <a:pt x="87" y="82"/>
                    <a:pt x="87" y="83"/>
                    <a:pt x="87" y="83"/>
                  </a:cubicBezTo>
                  <a:cubicBezTo>
                    <a:pt x="86" y="84"/>
                    <a:pt x="86" y="85"/>
                    <a:pt x="86" y="85"/>
                  </a:cubicBezTo>
                  <a:cubicBezTo>
                    <a:pt x="86" y="86"/>
                    <a:pt x="86" y="86"/>
                    <a:pt x="87" y="86"/>
                  </a:cubicBezTo>
                  <a:cubicBezTo>
                    <a:pt x="87" y="87"/>
                    <a:pt x="88" y="88"/>
                    <a:pt x="88" y="88"/>
                  </a:cubicBezTo>
                  <a:cubicBezTo>
                    <a:pt x="89" y="88"/>
                    <a:pt x="90" y="88"/>
                    <a:pt x="91" y="88"/>
                  </a:cubicBezTo>
                  <a:cubicBezTo>
                    <a:pt x="91" y="88"/>
                    <a:pt x="92" y="89"/>
                    <a:pt x="92" y="89"/>
                  </a:cubicBezTo>
                  <a:cubicBezTo>
                    <a:pt x="92" y="90"/>
                    <a:pt x="92" y="91"/>
                    <a:pt x="92" y="91"/>
                  </a:cubicBezTo>
                  <a:cubicBezTo>
                    <a:pt x="92" y="92"/>
                    <a:pt x="92" y="93"/>
                    <a:pt x="92" y="93"/>
                  </a:cubicBezTo>
                  <a:cubicBezTo>
                    <a:pt x="92" y="94"/>
                    <a:pt x="92" y="94"/>
                    <a:pt x="93" y="95"/>
                  </a:cubicBezTo>
                  <a:cubicBezTo>
                    <a:pt x="93" y="95"/>
                    <a:pt x="94" y="95"/>
                    <a:pt x="94" y="95"/>
                  </a:cubicBezTo>
                  <a:cubicBezTo>
                    <a:pt x="94" y="96"/>
                    <a:pt x="95" y="96"/>
                    <a:pt x="96" y="97"/>
                  </a:cubicBezTo>
                  <a:cubicBezTo>
                    <a:pt x="96" y="97"/>
                    <a:pt x="98" y="98"/>
                    <a:pt x="98" y="97"/>
                  </a:cubicBezTo>
                  <a:cubicBezTo>
                    <a:pt x="99" y="97"/>
                    <a:pt x="99" y="97"/>
                    <a:pt x="100" y="97"/>
                  </a:cubicBezTo>
                  <a:cubicBezTo>
                    <a:pt x="100" y="96"/>
                    <a:pt x="100" y="96"/>
                    <a:pt x="100" y="95"/>
                  </a:cubicBezTo>
                  <a:cubicBezTo>
                    <a:pt x="101" y="95"/>
                    <a:pt x="102" y="95"/>
                    <a:pt x="102" y="95"/>
                  </a:cubicBezTo>
                  <a:cubicBezTo>
                    <a:pt x="102" y="95"/>
                    <a:pt x="103" y="95"/>
                    <a:pt x="104" y="95"/>
                  </a:cubicBezTo>
                  <a:cubicBezTo>
                    <a:pt x="104" y="95"/>
                    <a:pt x="106" y="94"/>
                    <a:pt x="106" y="94"/>
                  </a:cubicBezTo>
                  <a:cubicBezTo>
                    <a:pt x="106" y="93"/>
                    <a:pt x="106" y="93"/>
                    <a:pt x="107" y="93"/>
                  </a:cubicBezTo>
                  <a:cubicBezTo>
                    <a:pt x="107" y="93"/>
                    <a:pt x="109" y="94"/>
                    <a:pt x="109" y="94"/>
                  </a:cubicBezTo>
                  <a:cubicBezTo>
                    <a:pt x="110" y="94"/>
                    <a:pt x="111" y="96"/>
                    <a:pt x="112" y="96"/>
                  </a:cubicBezTo>
                  <a:cubicBezTo>
                    <a:pt x="113" y="97"/>
                    <a:pt x="114" y="97"/>
                    <a:pt x="115" y="98"/>
                  </a:cubicBezTo>
                  <a:cubicBezTo>
                    <a:pt x="115" y="99"/>
                    <a:pt x="116" y="100"/>
                    <a:pt x="117" y="101"/>
                  </a:cubicBezTo>
                  <a:cubicBezTo>
                    <a:pt x="117" y="102"/>
                    <a:pt x="118" y="103"/>
                    <a:pt x="119" y="103"/>
                  </a:cubicBezTo>
                  <a:cubicBezTo>
                    <a:pt x="119" y="104"/>
                    <a:pt x="119" y="105"/>
                    <a:pt x="119" y="106"/>
                  </a:cubicBezTo>
                  <a:cubicBezTo>
                    <a:pt x="119" y="107"/>
                    <a:pt x="119" y="108"/>
                    <a:pt x="119" y="109"/>
                  </a:cubicBezTo>
                  <a:cubicBezTo>
                    <a:pt x="119" y="109"/>
                    <a:pt x="120" y="110"/>
                    <a:pt x="121" y="110"/>
                  </a:cubicBezTo>
                  <a:cubicBezTo>
                    <a:pt x="121" y="111"/>
                    <a:pt x="122" y="111"/>
                    <a:pt x="122" y="112"/>
                  </a:cubicBezTo>
                  <a:cubicBezTo>
                    <a:pt x="122" y="112"/>
                    <a:pt x="121" y="113"/>
                    <a:pt x="121" y="114"/>
                  </a:cubicBezTo>
                  <a:cubicBezTo>
                    <a:pt x="120" y="114"/>
                    <a:pt x="120" y="114"/>
                    <a:pt x="119" y="114"/>
                  </a:cubicBezTo>
                  <a:cubicBezTo>
                    <a:pt x="119" y="114"/>
                    <a:pt x="118" y="114"/>
                    <a:pt x="118" y="114"/>
                  </a:cubicBezTo>
                  <a:cubicBezTo>
                    <a:pt x="117" y="113"/>
                    <a:pt x="117" y="113"/>
                    <a:pt x="116" y="112"/>
                  </a:cubicBezTo>
                  <a:cubicBezTo>
                    <a:pt x="116" y="112"/>
                    <a:pt x="115" y="113"/>
                    <a:pt x="114" y="114"/>
                  </a:cubicBezTo>
                  <a:cubicBezTo>
                    <a:pt x="114" y="114"/>
                    <a:pt x="113" y="115"/>
                    <a:pt x="113" y="115"/>
                  </a:cubicBezTo>
                  <a:cubicBezTo>
                    <a:pt x="113" y="116"/>
                    <a:pt x="114" y="117"/>
                    <a:pt x="114" y="118"/>
                  </a:cubicBezTo>
                  <a:cubicBezTo>
                    <a:pt x="113" y="118"/>
                    <a:pt x="113" y="119"/>
                    <a:pt x="112" y="119"/>
                  </a:cubicBezTo>
                  <a:cubicBezTo>
                    <a:pt x="112" y="119"/>
                    <a:pt x="111" y="119"/>
                    <a:pt x="111" y="119"/>
                  </a:cubicBezTo>
                  <a:cubicBezTo>
                    <a:pt x="110" y="119"/>
                    <a:pt x="111" y="120"/>
                    <a:pt x="111" y="120"/>
                  </a:cubicBezTo>
                  <a:cubicBezTo>
                    <a:pt x="111" y="121"/>
                    <a:pt x="112" y="121"/>
                    <a:pt x="112" y="121"/>
                  </a:cubicBezTo>
                  <a:cubicBezTo>
                    <a:pt x="112" y="122"/>
                    <a:pt x="111" y="123"/>
                    <a:pt x="111" y="124"/>
                  </a:cubicBezTo>
                  <a:cubicBezTo>
                    <a:pt x="112" y="124"/>
                    <a:pt x="112" y="125"/>
                    <a:pt x="112" y="126"/>
                  </a:cubicBezTo>
                  <a:cubicBezTo>
                    <a:pt x="112" y="126"/>
                    <a:pt x="113" y="127"/>
                    <a:pt x="113" y="128"/>
                  </a:cubicBezTo>
                  <a:cubicBezTo>
                    <a:pt x="113" y="128"/>
                    <a:pt x="114" y="128"/>
                    <a:pt x="115" y="129"/>
                  </a:cubicBezTo>
                  <a:cubicBezTo>
                    <a:pt x="115" y="129"/>
                    <a:pt x="116" y="130"/>
                    <a:pt x="116" y="130"/>
                  </a:cubicBezTo>
                  <a:cubicBezTo>
                    <a:pt x="116" y="130"/>
                    <a:pt x="116" y="131"/>
                    <a:pt x="116" y="131"/>
                  </a:cubicBezTo>
                  <a:cubicBezTo>
                    <a:pt x="115" y="132"/>
                    <a:pt x="114" y="131"/>
                    <a:pt x="113" y="132"/>
                  </a:cubicBezTo>
                  <a:cubicBezTo>
                    <a:pt x="113" y="132"/>
                    <a:pt x="114" y="133"/>
                    <a:pt x="114" y="134"/>
                  </a:cubicBezTo>
                  <a:cubicBezTo>
                    <a:pt x="114" y="134"/>
                    <a:pt x="115" y="134"/>
                    <a:pt x="115" y="135"/>
                  </a:cubicBezTo>
                  <a:cubicBezTo>
                    <a:pt x="116" y="135"/>
                    <a:pt x="117" y="135"/>
                    <a:pt x="117" y="135"/>
                  </a:cubicBezTo>
                  <a:cubicBezTo>
                    <a:pt x="118" y="136"/>
                    <a:pt x="118" y="137"/>
                    <a:pt x="119" y="138"/>
                  </a:cubicBezTo>
                  <a:cubicBezTo>
                    <a:pt x="119" y="138"/>
                    <a:pt x="120" y="139"/>
                    <a:pt x="121" y="140"/>
                  </a:cubicBezTo>
                  <a:cubicBezTo>
                    <a:pt x="121" y="140"/>
                    <a:pt x="121" y="141"/>
                    <a:pt x="121" y="142"/>
                  </a:cubicBezTo>
                  <a:cubicBezTo>
                    <a:pt x="121" y="142"/>
                    <a:pt x="121" y="143"/>
                    <a:pt x="121" y="143"/>
                  </a:cubicBezTo>
                  <a:cubicBezTo>
                    <a:pt x="121" y="143"/>
                    <a:pt x="122" y="145"/>
                    <a:pt x="122" y="145"/>
                  </a:cubicBezTo>
                  <a:cubicBezTo>
                    <a:pt x="122" y="146"/>
                    <a:pt x="122" y="147"/>
                    <a:pt x="122" y="148"/>
                  </a:cubicBezTo>
                  <a:cubicBezTo>
                    <a:pt x="123" y="148"/>
                    <a:pt x="123" y="149"/>
                    <a:pt x="123" y="150"/>
                  </a:cubicBezTo>
                  <a:cubicBezTo>
                    <a:pt x="124" y="151"/>
                    <a:pt x="124" y="152"/>
                    <a:pt x="124" y="152"/>
                  </a:cubicBezTo>
                  <a:cubicBezTo>
                    <a:pt x="124" y="153"/>
                    <a:pt x="123" y="153"/>
                    <a:pt x="123" y="154"/>
                  </a:cubicBezTo>
                  <a:cubicBezTo>
                    <a:pt x="123" y="154"/>
                    <a:pt x="123" y="155"/>
                    <a:pt x="123" y="155"/>
                  </a:cubicBezTo>
                  <a:cubicBezTo>
                    <a:pt x="122" y="156"/>
                    <a:pt x="121" y="156"/>
                    <a:pt x="121" y="157"/>
                  </a:cubicBezTo>
                  <a:cubicBezTo>
                    <a:pt x="120" y="157"/>
                    <a:pt x="120" y="159"/>
                    <a:pt x="119" y="159"/>
                  </a:cubicBezTo>
                  <a:cubicBezTo>
                    <a:pt x="118" y="160"/>
                    <a:pt x="117" y="161"/>
                    <a:pt x="116" y="162"/>
                  </a:cubicBezTo>
                  <a:cubicBezTo>
                    <a:pt x="115" y="162"/>
                    <a:pt x="115" y="162"/>
                    <a:pt x="114" y="162"/>
                  </a:cubicBezTo>
                  <a:cubicBezTo>
                    <a:pt x="114" y="162"/>
                    <a:pt x="114" y="162"/>
                    <a:pt x="114" y="162"/>
                  </a:cubicBezTo>
                  <a:cubicBezTo>
                    <a:pt x="114" y="161"/>
                    <a:pt x="114" y="160"/>
                    <a:pt x="114" y="160"/>
                  </a:cubicBezTo>
                  <a:cubicBezTo>
                    <a:pt x="114" y="159"/>
                    <a:pt x="113" y="159"/>
                    <a:pt x="113" y="159"/>
                  </a:cubicBezTo>
                  <a:cubicBezTo>
                    <a:pt x="113" y="158"/>
                    <a:pt x="112" y="157"/>
                    <a:pt x="112" y="157"/>
                  </a:cubicBezTo>
                  <a:cubicBezTo>
                    <a:pt x="111" y="156"/>
                    <a:pt x="110" y="157"/>
                    <a:pt x="110" y="157"/>
                  </a:cubicBezTo>
                  <a:cubicBezTo>
                    <a:pt x="109" y="157"/>
                    <a:pt x="108" y="157"/>
                    <a:pt x="108" y="158"/>
                  </a:cubicBezTo>
                  <a:cubicBezTo>
                    <a:pt x="108" y="158"/>
                    <a:pt x="107" y="159"/>
                    <a:pt x="107" y="159"/>
                  </a:cubicBezTo>
                  <a:cubicBezTo>
                    <a:pt x="107" y="159"/>
                    <a:pt x="106" y="159"/>
                    <a:pt x="105" y="159"/>
                  </a:cubicBezTo>
                  <a:cubicBezTo>
                    <a:pt x="105" y="159"/>
                    <a:pt x="104" y="159"/>
                    <a:pt x="104" y="158"/>
                  </a:cubicBezTo>
                  <a:cubicBezTo>
                    <a:pt x="104" y="158"/>
                    <a:pt x="103" y="158"/>
                    <a:pt x="102" y="158"/>
                  </a:cubicBezTo>
                  <a:cubicBezTo>
                    <a:pt x="102" y="158"/>
                    <a:pt x="101" y="158"/>
                    <a:pt x="101" y="158"/>
                  </a:cubicBezTo>
                  <a:cubicBezTo>
                    <a:pt x="101" y="157"/>
                    <a:pt x="100" y="157"/>
                    <a:pt x="99" y="157"/>
                  </a:cubicBezTo>
                  <a:cubicBezTo>
                    <a:pt x="99" y="156"/>
                    <a:pt x="97" y="156"/>
                    <a:pt x="97" y="156"/>
                  </a:cubicBezTo>
                  <a:cubicBezTo>
                    <a:pt x="96" y="156"/>
                    <a:pt x="94" y="156"/>
                    <a:pt x="93" y="156"/>
                  </a:cubicBezTo>
                  <a:cubicBezTo>
                    <a:pt x="92" y="156"/>
                    <a:pt x="92" y="154"/>
                    <a:pt x="91" y="154"/>
                  </a:cubicBezTo>
                  <a:cubicBezTo>
                    <a:pt x="91" y="153"/>
                    <a:pt x="90" y="152"/>
                    <a:pt x="89" y="152"/>
                  </a:cubicBezTo>
                  <a:cubicBezTo>
                    <a:pt x="88" y="152"/>
                    <a:pt x="87" y="152"/>
                    <a:pt x="87" y="152"/>
                  </a:cubicBezTo>
                  <a:cubicBezTo>
                    <a:pt x="86" y="152"/>
                    <a:pt x="85" y="151"/>
                    <a:pt x="85" y="150"/>
                  </a:cubicBezTo>
                  <a:cubicBezTo>
                    <a:pt x="85" y="150"/>
                    <a:pt x="85" y="149"/>
                    <a:pt x="85" y="148"/>
                  </a:cubicBezTo>
                  <a:cubicBezTo>
                    <a:pt x="85" y="148"/>
                    <a:pt x="85" y="147"/>
                    <a:pt x="85" y="146"/>
                  </a:cubicBezTo>
                  <a:cubicBezTo>
                    <a:pt x="85" y="146"/>
                    <a:pt x="84" y="146"/>
                    <a:pt x="84" y="146"/>
                  </a:cubicBezTo>
                  <a:cubicBezTo>
                    <a:pt x="84" y="145"/>
                    <a:pt x="83" y="145"/>
                    <a:pt x="82" y="146"/>
                  </a:cubicBezTo>
                  <a:cubicBezTo>
                    <a:pt x="82" y="146"/>
                    <a:pt x="81" y="146"/>
                    <a:pt x="81" y="147"/>
                  </a:cubicBezTo>
                  <a:cubicBezTo>
                    <a:pt x="80" y="147"/>
                    <a:pt x="78" y="146"/>
                    <a:pt x="78" y="146"/>
                  </a:cubicBezTo>
                  <a:cubicBezTo>
                    <a:pt x="77" y="147"/>
                    <a:pt x="77" y="147"/>
                    <a:pt x="76" y="147"/>
                  </a:cubicBezTo>
                  <a:cubicBezTo>
                    <a:pt x="76" y="147"/>
                    <a:pt x="75" y="148"/>
                    <a:pt x="75" y="147"/>
                  </a:cubicBezTo>
                  <a:cubicBezTo>
                    <a:pt x="74" y="147"/>
                    <a:pt x="75" y="146"/>
                    <a:pt x="75" y="145"/>
                  </a:cubicBezTo>
                  <a:cubicBezTo>
                    <a:pt x="75" y="145"/>
                    <a:pt x="74" y="145"/>
                    <a:pt x="74" y="145"/>
                  </a:cubicBezTo>
                  <a:cubicBezTo>
                    <a:pt x="73" y="145"/>
                    <a:pt x="73" y="145"/>
                    <a:pt x="72" y="146"/>
                  </a:cubicBezTo>
                  <a:cubicBezTo>
                    <a:pt x="72" y="146"/>
                    <a:pt x="71" y="146"/>
                    <a:pt x="71" y="146"/>
                  </a:cubicBezTo>
                  <a:cubicBezTo>
                    <a:pt x="70" y="146"/>
                    <a:pt x="69" y="145"/>
                    <a:pt x="68" y="145"/>
                  </a:cubicBezTo>
                  <a:cubicBezTo>
                    <a:pt x="67" y="145"/>
                    <a:pt x="66" y="144"/>
                    <a:pt x="65" y="144"/>
                  </a:cubicBezTo>
                  <a:cubicBezTo>
                    <a:pt x="65" y="144"/>
                    <a:pt x="64" y="143"/>
                    <a:pt x="63" y="143"/>
                  </a:cubicBezTo>
                  <a:cubicBezTo>
                    <a:pt x="63" y="143"/>
                    <a:pt x="62" y="142"/>
                    <a:pt x="61" y="142"/>
                  </a:cubicBezTo>
                  <a:cubicBezTo>
                    <a:pt x="61" y="142"/>
                    <a:pt x="60" y="141"/>
                    <a:pt x="60" y="141"/>
                  </a:cubicBezTo>
                  <a:cubicBezTo>
                    <a:pt x="59" y="141"/>
                    <a:pt x="58" y="141"/>
                    <a:pt x="57" y="141"/>
                  </a:cubicBezTo>
                  <a:cubicBezTo>
                    <a:pt x="57" y="141"/>
                    <a:pt x="56" y="142"/>
                    <a:pt x="56" y="142"/>
                  </a:cubicBezTo>
                  <a:cubicBezTo>
                    <a:pt x="56" y="143"/>
                    <a:pt x="55" y="143"/>
                    <a:pt x="55" y="143"/>
                  </a:cubicBezTo>
                  <a:cubicBezTo>
                    <a:pt x="55" y="143"/>
                    <a:pt x="54" y="143"/>
                    <a:pt x="54" y="143"/>
                  </a:cubicBezTo>
                  <a:cubicBezTo>
                    <a:pt x="53" y="143"/>
                    <a:pt x="53" y="142"/>
                    <a:pt x="52" y="142"/>
                  </a:cubicBezTo>
                  <a:cubicBezTo>
                    <a:pt x="52" y="142"/>
                    <a:pt x="51" y="142"/>
                    <a:pt x="51" y="143"/>
                  </a:cubicBezTo>
                  <a:cubicBezTo>
                    <a:pt x="51" y="143"/>
                    <a:pt x="51" y="144"/>
                    <a:pt x="50" y="144"/>
                  </a:cubicBezTo>
                  <a:cubicBezTo>
                    <a:pt x="50" y="145"/>
                    <a:pt x="50" y="145"/>
                    <a:pt x="49" y="145"/>
                  </a:cubicBezTo>
                  <a:cubicBezTo>
                    <a:pt x="49" y="146"/>
                    <a:pt x="48" y="145"/>
                    <a:pt x="48" y="145"/>
                  </a:cubicBezTo>
                  <a:cubicBezTo>
                    <a:pt x="47" y="145"/>
                    <a:pt x="47" y="143"/>
                    <a:pt x="47" y="143"/>
                  </a:cubicBezTo>
                  <a:cubicBezTo>
                    <a:pt x="47" y="143"/>
                    <a:pt x="46" y="142"/>
                    <a:pt x="46" y="142"/>
                  </a:cubicBezTo>
                  <a:cubicBezTo>
                    <a:pt x="46" y="142"/>
                    <a:pt x="45" y="143"/>
                    <a:pt x="45" y="143"/>
                  </a:cubicBezTo>
                  <a:cubicBezTo>
                    <a:pt x="45" y="144"/>
                    <a:pt x="45" y="145"/>
                    <a:pt x="44" y="145"/>
                  </a:cubicBezTo>
                  <a:cubicBezTo>
                    <a:pt x="44" y="145"/>
                    <a:pt x="44" y="145"/>
                    <a:pt x="43" y="145"/>
                  </a:cubicBezTo>
                  <a:cubicBezTo>
                    <a:pt x="43" y="144"/>
                    <a:pt x="43" y="143"/>
                    <a:pt x="43" y="143"/>
                  </a:cubicBezTo>
                  <a:cubicBezTo>
                    <a:pt x="42" y="143"/>
                    <a:pt x="41" y="143"/>
                    <a:pt x="41" y="143"/>
                  </a:cubicBezTo>
                  <a:cubicBezTo>
                    <a:pt x="40" y="143"/>
                    <a:pt x="40" y="144"/>
                    <a:pt x="39" y="144"/>
                  </a:cubicBezTo>
                  <a:cubicBezTo>
                    <a:pt x="39" y="145"/>
                    <a:pt x="37" y="145"/>
                    <a:pt x="36" y="145"/>
                  </a:cubicBezTo>
                  <a:cubicBezTo>
                    <a:pt x="36" y="144"/>
                    <a:pt x="36" y="144"/>
                    <a:pt x="35" y="143"/>
                  </a:cubicBezTo>
                  <a:cubicBezTo>
                    <a:pt x="35" y="143"/>
                    <a:pt x="33" y="142"/>
                    <a:pt x="32" y="142"/>
                  </a:cubicBezTo>
                  <a:cubicBezTo>
                    <a:pt x="31" y="142"/>
                    <a:pt x="29" y="142"/>
                    <a:pt x="28" y="142"/>
                  </a:cubicBezTo>
                  <a:cubicBezTo>
                    <a:pt x="28" y="142"/>
                    <a:pt x="27" y="142"/>
                    <a:pt x="26" y="142"/>
                  </a:cubicBezTo>
                  <a:cubicBezTo>
                    <a:pt x="26" y="142"/>
                    <a:pt x="25" y="142"/>
                    <a:pt x="24" y="142"/>
                  </a:cubicBezTo>
                  <a:cubicBezTo>
                    <a:pt x="24" y="143"/>
                    <a:pt x="23" y="144"/>
                    <a:pt x="23" y="144"/>
                  </a:cubicBezTo>
                  <a:cubicBezTo>
                    <a:pt x="22" y="145"/>
                    <a:pt x="22" y="146"/>
                    <a:pt x="22" y="147"/>
                  </a:cubicBezTo>
                  <a:cubicBezTo>
                    <a:pt x="22" y="147"/>
                    <a:pt x="21" y="148"/>
                    <a:pt x="21" y="149"/>
                  </a:cubicBezTo>
                  <a:cubicBezTo>
                    <a:pt x="21" y="149"/>
                    <a:pt x="20" y="150"/>
                    <a:pt x="20" y="150"/>
                  </a:cubicBezTo>
                  <a:cubicBezTo>
                    <a:pt x="20" y="151"/>
                    <a:pt x="19" y="152"/>
                    <a:pt x="19" y="152"/>
                  </a:cubicBezTo>
                  <a:cubicBezTo>
                    <a:pt x="18" y="151"/>
                    <a:pt x="18" y="151"/>
                    <a:pt x="17" y="150"/>
                  </a:cubicBezTo>
                  <a:cubicBezTo>
                    <a:pt x="17" y="150"/>
                    <a:pt x="16" y="149"/>
                    <a:pt x="16" y="148"/>
                  </a:cubicBezTo>
                  <a:cubicBezTo>
                    <a:pt x="15" y="148"/>
                    <a:pt x="15" y="147"/>
                    <a:pt x="15" y="147"/>
                  </a:cubicBezTo>
                  <a:cubicBezTo>
                    <a:pt x="14" y="145"/>
                    <a:pt x="12" y="142"/>
                    <a:pt x="10" y="140"/>
                  </a:cubicBezTo>
                  <a:cubicBezTo>
                    <a:pt x="10" y="140"/>
                    <a:pt x="9" y="139"/>
                    <a:pt x="8" y="139"/>
                  </a:cubicBezTo>
                  <a:cubicBezTo>
                    <a:pt x="8" y="139"/>
                    <a:pt x="7" y="139"/>
                    <a:pt x="7" y="139"/>
                  </a:cubicBezTo>
                  <a:cubicBezTo>
                    <a:pt x="6" y="138"/>
                    <a:pt x="6" y="137"/>
                    <a:pt x="6" y="136"/>
                  </a:cubicBezTo>
                  <a:cubicBezTo>
                    <a:pt x="6" y="135"/>
                    <a:pt x="5" y="133"/>
                    <a:pt x="5" y="133"/>
                  </a:cubicBezTo>
                  <a:cubicBezTo>
                    <a:pt x="5" y="132"/>
                    <a:pt x="6" y="131"/>
                    <a:pt x="7" y="130"/>
                  </a:cubicBezTo>
                  <a:cubicBezTo>
                    <a:pt x="7" y="130"/>
                    <a:pt x="8" y="129"/>
                    <a:pt x="8" y="129"/>
                  </a:cubicBezTo>
                  <a:cubicBezTo>
                    <a:pt x="9" y="129"/>
                    <a:pt x="10" y="128"/>
                    <a:pt x="10" y="127"/>
                  </a:cubicBezTo>
                  <a:cubicBezTo>
                    <a:pt x="10" y="127"/>
                    <a:pt x="10" y="125"/>
                    <a:pt x="10" y="125"/>
                  </a:cubicBezTo>
                  <a:cubicBezTo>
                    <a:pt x="10" y="124"/>
                    <a:pt x="9" y="123"/>
                    <a:pt x="9" y="123"/>
                  </a:cubicBezTo>
                  <a:cubicBezTo>
                    <a:pt x="8" y="122"/>
                    <a:pt x="8" y="122"/>
                    <a:pt x="8" y="122"/>
                  </a:cubicBezTo>
                  <a:cubicBezTo>
                    <a:pt x="7" y="121"/>
                    <a:pt x="6" y="121"/>
                    <a:pt x="6" y="120"/>
                  </a:cubicBezTo>
                  <a:cubicBezTo>
                    <a:pt x="6" y="120"/>
                    <a:pt x="6" y="119"/>
                    <a:pt x="6" y="119"/>
                  </a:cubicBezTo>
                  <a:cubicBezTo>
                    <a:pt x="5" y="118"/>
                    <a:pt x="6" y="117"/>
                    <a:pt x="6" y="116"/>
                  </a:cubicBezTo>
                  <a:cubicBezTo>
                    <a:pt x="6" y="116"/>
                    <a:pt x="5" y="115"/>
                    <a:pt x="5" y="114"/>
                  </a:cubicBezTo>
                  <a:cubicBezTo>
                    <a:pt x="5" y="114"/>
                    <a:pt x="5" y="112"/>
                    <a:pt x="5" y="112"/>
                  </a:cubicBezTo>
                  <a:cubicBezTo>
                    <a:pt x="5" y="111"/>
                    <a:pt x="5" y="110"/>
                    <a:pt x="6" y="110"/>
                  </a:cubicBezTo>
                  <a:cubicBezTo>
                    <a:pt x="6" y="110"/>
                    <a:pt x="7" y="110"/>
                    <a:pt x="7" y="110"/>
                  </a:cubicBezTo>
                  <a:cubicBezTo>
                    <a:pt x="7" y="110"/>
                    <a:pt x="7" y="110"/>
                    <a:pt x="7" y="1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82">
              <a:extLst>
                <a:ext uri="{FF2B5EF4-FFF2-40B4-BE49-F238E27FC236}">
                  <a16:creationId xmlns:a16="http://schemas.microsoft.com/office/drawing/2014/main" id="{C221E20A-9E76-4CA6-8FCC-9EB2E54BC543}"/>
                </a:ext>
              </a:extLst>
            </p:cNvPr>
            <p:cNvSpPr>
              <a:spLocks/>
            </p:cNvSpPr>
            <p:nvPr/>
          </p:nvSpPr>
          <p:spPr bwMode="auto">
            <a:xfrm>
              <a:off x="7269637" y="4783965"/>
              <a:ext cx="339365" cy="511544"/>
            </a:xfrm>
            <a:custGeom>
              <a:avLst/>
              <a:gdLst/>
              <a:ahLst/>
              <a:cxnLst>
                <a:cxn ang="0">
                  <a:pos x="24" y="135"/>
                </a:cxn>
                <a:cxn ang="0">
                  <a:pos x="16" y="130"/>
                </a:cxn>
                <a:cxn ang="0">
                  <a:pos x="8" y="128"/>
                </a:cxn>
                <a:cxn ang="0">
                  <a:pos x="0" y="123"/>
                </a:cxn>
                <a:cxn ang="0">
                  <a:pos x="2" y="117"/>
                </a:cxn>
                <a:cxn ang="0">
                  <a:pos x="4" y="108"/>
                </a:cxn>
                <a:cxn ang="0">
                  <a:pos x="1" y="98"/>
                </a:cxn>
                <a:cxn ang="0">
                  <a:pos x="10" y="89"/>
                </a:cxn>
                <a:cxn ang="0">
                  <a:pos x="11" y="82"/>
                </a:cxn>
                <a:cxn ang="0">
                  <a:pos x="14" y="77"/>
                </a:cxn>
                <a:cxn ang="0">
                  <a:pos x="22" y="75"/>
                </a:cxn>
                <a:cxn ang="0">
                  <a:pos x="28" y="79"/>
                </a:cxn>
                <a:cxn ang="0">
                  <a:pos x="36" y="76"/>
                </a:cxn>
                <a:cxn ang="0">
                  <a:pos x="43" y="74"/>
                </a:cxn>
                <a:cxn ang="0">
                  <a:pos x="54" y="72"/>
                </a:cxn>
                <a:cxn ang="0">
                  <a:pos x="62" y="74"/>
                </a:cxn>
                <a:cxn ang="0">
                  <a:pos x="71" y="68"/>
                </a:cxn>
                <a:cxn ang="0">
                  <a:pos x="70" y="57"/>
                </a:cxn>
                <a:cxn ang="0">
                  <a:pos x="67" y="51"/>
                </a:cxn>
                <a:cxn ang="0">
                  <a:pos x="55" y="51"/>
                </a:cxn>
                <a:cxn ang="0">
                  <a:pos x="46" y="50"/>
                </a:cxn>
                <a:cxn ang="0">
                  <a:pos x="40" y="57"/>
                </a:cxn>
                <a:cxn ang="0">
                  <a:pos x="30" y="47"/>
                </a:cxn>
                <a:cxn ang="0">
                  <a:pos x="25" y="30"/>
                </a:cxn>
                <a:cxn ang="0">
                  <a:pos x="29" y="24"/>
                </a:cxn>
                <a:cxn ang="0">
                  <a:pos x="41" y="21"/>
                </a:cxn>
                <a:cxn ang="0">
                  <a:pos x="41" y="8"/>
                </a:cxn>
                <a:cxn ang="0">
                  <a:pos x="49" y="1"/>
                </a:cxn>
                <a:cxn ang="0">
                  <a:pos x="55" y="8"/>
                </a:cxn>
                <a:cxn ang="0">
                  <a:pos x="55" y="23"/>
                </a:cxn>
                <a:cxn ang="0">
                  <a:pos x="69" y="34"/>
                </a:cxn>
                <a:cxn ang="0">
                  <a:pos x="94" y="48"/>
                </a:cxn>
                <a:cxn ang="0">
                  <a:pos x="110" y="68"/>
                </a:cxn>
                <a:cxn ang="0">
                  <a:pos x="109" y="79"/>
                </a:cxn>
                <a:cxn ang="0">
                  <a:pos x="100" y="84"/>
                </a:cxn>
                <a:cxn ang="0">
                  <a:pos x="104" y="96"/>
                </a:cxn>
                <a:cxn ang="0">
                  <a:pos x="98" y="110"/>
                </a:cxn>
                <a:cxn ang="0">
                  <a:pos x="91" y="119"/>
                </a:cxn>
                <a:cxn ang="0">
                  <a:pos x="86" y="129"/>
                </a:cxn>
                <a:cxn ang="0">
                  <a:pos x="88" y="135"/>
                </a:cxn>
                <a:cxn ang="0">
                  <a:pos x="81" y="137"/>
                </a:cxn>
                <a:cxn ang="0">
                  <a:pos x="74" y="136"/>
                </a:cxn>
                <a:cxn ang="0">
                  <a:pos x="69" y="142"/>
                </a:cxn>
                <a:cxn ang="0">
                  <a:pos x="65" y="147"/>
                </a:cxn>
                <a:cxn ang="0">
                  <a:pos x="63" y="163"/>
                </a:cxn>
                <a:cxn ang="0">
                  <a:pos x="56" y="168"/>
                </a:cxn>
                <a:cxn ang="0">
                  <a:pos x="49" y="172"/>
                </a:cxn>
                <a:cxn ang="0">
                  <a:pos x="45" y="161"/>
                </a:cxn>
                <a:cxn ang="0">
                  <a:pos x="44" y="155"/>
                </a:cxn>
                <a:cxn ang="0">
                  <a:pos x="35" y="148"/>
                </a:cxn>
                <a:cxn ang="0">
                  <a:pos x="31" y="138"/>
                </a:cxn>
              </a:cxnLst>
              <a:rect l="0" t="0" r="r" b="b"/>
              <a:pathLst>
                <a:path w="114" h="173">
                  <a:moveTo>
                    <a:pt x="28" y="137"/>
                  </a:moveTo>
                  <a:cubicBezTo>
                    <a:pt x="28" y="137"/>
                    <a:pt x="28" y="137"/>
                    <a:pt x="28" y="136"/>
                  </a:cubicBezTo>
                  <a:cubicBezTo>
                    <a:pt x="27" y="136"/>
                    <a:pt x="27" y="135"/>
                    <a:pt x="27" y="135"/>
                  </a:cubicBezTo>
                  <a:cubicBezTo>
                    <a:pt x="26" y="135"/>
                    <a:pt x="25" y="136"/>
                    <a:pt x="25" y="135"/>
                  </a:cubicBezTo>
                  <a:cubicBezTo>
                    <a:pt x="25" y="135"/>
                    <a:pt x="24" y="135"/>
                    <a:pt x="24" y="135"/>
                  </a:cubicBezTo>
                  <a:cubicBezTo>
                    <a:pt x="24" y="135"/>
                    <a:pt x="24" y="134"/>
                    <a:pt x="23" y="133"/>
                  </a:cubicBezTo>
                  <a:cubicBezTo>
                    <a:pt x="23" y="133"/>
                    <a:pt x="23" y="132"/>
                    <a:pt x="22" y="132"/>
                  </a:cubicBezTo>
                  <a:cubicBezTo>
                    <a:pt x="22" y="132"/>
                    <a:pt x="20" y="133"/>
                    <a:pt x="19" y="132"/>
                  </a:cubicBezTo>
                  <a:cubicBezTo>
                    <a:pt x="19" y="132"/>
                    <a:pt x="18" y="131"/>
                    <a:pt x="18" y="131"/>
                  </a:cubicBezTo>
                  <a:cubicBezTo>
                    <a:pt x="17" y="131"/>
                    <a:pt x="17" y="130"/>
                    <a:pt x="16" y="130"/>
                  </a:cubicBezTo>
                  <a:cubicBezTo>
                    <a:pt x="16" y="129"/>
                    <a:pt x="15" y="130"/>
                    <a:pt x="15" y="130"/>
                  </a:cubicBezTo>
                  <a:cubicBezTo>
                    <a:pt x="15" y="129"/>
                    <a:pt x="14" y="129"/>
                    <a:pt x="14" y="128"/>
                  </a:cubicBezTo>
                  <a:cubicBezTo>
                    <a:pt x="13" y="128"/>
                    <a:pt x="12" y="128"/>
                    <a:pt x="12" y="128"/>
                  </a:cubicBezTo>
                  <a:cubicBezTo>
                    <a:pt x="11" y="128"/>
                    <a:pt x="11" y="128"/>
                    <a:pt x="10" y="128"/>
                  </a:cubicBezTo>
                  <a:cubicBezTo>
                    <a:pt x="10" y="128"/>
                    <a:pt x="9" y="128"/>
                    <a:pt x="8" y="128"/>
                  </a:cubicBezTo>
                  <a:cubicBezTo>
                    <a:pt x="8" y="128"/>
                    <a:pt x="7" y="126"/>
                    <a:pt x="6" y="126"/>
                  </a:cubicBezTo>
                  <a:cubicBezTo>
                    <a:pt x="6" y="126"/>
                    <a:pt x="5" y="125"/>
                    <a:pt x="4" y="125"/>
                  </a:cubicBezTo>
                  <a:cubicBezTo>
                    <a:pt x="4" y="125"/>
                    <a:pt x="3" y="125"/>
                    <a:pt x="3" y="125"/>
                  </a:cubicBezTo>
                  <a:cubicBezTo>
                    <a:pt x="2" y="125"/>
                    <a:pt x="1" y="125"/>
                    <a:pt x="1" y="124"/>
                  </a:cubicBezTo>
                  <a:cubicBezTo>
                    <a:pt x="0" y="124"/>
                    <a:pt x="0" y="124"/>
                    <a:pt x="0" y="123"/>
                  </a:cubicBezTo>
                  <a:cubicBezTo>
                    <a:pt x="0" y="123"/>
                    <a:pt x="2" y="122"/>
                    <a:pt x="2" y="122"/>
                  </a:cubicBezTo>
                  <a:cubicBezTo>
                    <a:pt x="2" y="121"/>
                    <a:pt x="2" y="121"/>
                    <a:pt x="1" y="120"/>
                  </a:cubicBezTo>
                  <a:cubicBezTo>
                    <a:pt x="1" y="120"/>
                    <a:pt x="0" y="120"/>
                    <a:pt x="0" y="120"/>
                  </a:cubicBezTo>
                  <a:cubicBezTo>
                    <a:pt x="0" y="120"/>
                    <a:pt x="0" y="119"/>
                    <a:pt x="0" y="118"/>
                  </a:cubicBezTo>
                  <a:cubicBezTo>
                    <a:pt x="0" y="118"/>
                    <a:pt x="1" y="118"/>
                    <a:pt x="2" y="117"/>
                  </a:cubicBezTo>
                  <a:cubicBezTo>
                    <a:pt x="2" y="117"/>
                    <a:pt x="3" y="116"/>
                    <a:pt x="3" y="115"/>
                  </a:cubicBezTo>
                  <a:cubicBezTo>
                    <a:pt x="3" y="115"/>
                    <a:pt x="1" y="114"/>
                    <a:pt x="1" y="113"/>
                  </a:cubicBezTo>
                  <a:cubicBezTo>
                    <a:pt x="1" y="113"/>
                    <a:pt x="2" y="112"/>
                    <a:pt x="2" y="112"/>
                  </a:cubicBezTo>
                  <a:cubicBezTo>
                    <a:pt x="2" y="111"/>
                    <a:pt x="4" y="111"/>
                    <a:pt x="4" y="111"/>
                  </a:cubicBezTo>
                  <a:cubicBezTo>
                    <a:pt x="4" y="111"/>
                    <a:pt x="5" y="109"/>
                    <a:pt x="4" y="108"/>
                  </a:cubicBezTo>
                  <a:cubicBezTo>
                    <a:pt x="4" y="107"/>
                    <a:pt x="4" y="106"/>
                    <a:pt x="4" y="106"/>
                  </a:cubicBezTo>
                  <a:cubicBezTo>
                    <a:pt x="3" y="105"/>
                    <a:pt x="3" y="104"/>
                    <a:pt x="3" y="104"/>
                  </a:cubicBezTo>
                  <a:cubicBezTo>
                    <a:pt x="2" y="103"/>
                    <a:pt x="1" y="102"/>
                    <a:pt x="1" y="101"/>
                  </a:cubicBezTo>
                  <a:cubicBezTo>
                    <a:pt x="1" y="101"/>
                    <a:pt x="0" y="99"/>
                    <a:pt x="0" y="99"/>
                  </a:cubicBezTo>
                  <a:cubicBezTo>
                    <a:pt x="0" y="99"/>
                    <a:pt x="0" y="98"/>
                    <a:pt x="1" y="98"/>
                  </a:cubicBezTo>
                  <a:cubicBezTo>
                    <a:pt x="1" y="97"/>
                    <a:pt x="3" y="98"/>
                    <a:pt x="4" y="98"/>
                  </a:cubicBezTo>
                  <a:cubicBezTo>
                    <a:pt x="5" y="97"/>
                    <a:pt x="6" y="97"/>
                    <a:pt x="7" y="96"/>
                  </a:cubicBezTo>
                  <a:cubicBezTo>
                    <a:pt x="7" y="95"/>
                    <a:pt x="7" y="94"/>
                    <a:pt x="7" y="93"/>
                  </a:cubicBezTo>
                  <a:cubicBezTo>
                    <a:pt x="7" y="93"/>
                    <a:pt x="7" y="91"/>
                    <a:pt x="8" y="90"/>
                  </a:cubicBezTo>
                  <a:cubicBezTo>
                    <a:pt x="8" y="90"/>
                    <a:pt x="9" y="89"/>
                    <a:pt x="10" y="89"/>
                  </a:cubicBezTo>
                  <a:cubicBezTo>
                    <a:pt x="10" y="89"/>
                    <a:pt x="11" y="88"/>
                    <a:pt x="11" y="88"/>
                  </a:cubicBezTo>
                  <a:cubicBezTo>
                    <a:pt x="12" y="87"/>
                    <a:pt x="13" y="87"/>
                    <a:pt x="13" y="86"/>
                  </a:cubicBezTo>
                  <a:cubicBezTo>
                    <a:pt x="14" y="86"/>
                    <a:pt x="14" y="85"/>
                    <a:pt x="14" y="84"/>
                  </a:cubicBezTo>
                  <a:cubicBezTo>
                    <a:pt x="14" y="84"/>
                    <a:pt x="13" y="83"/>
                    <a:pt x="12" y="83"/>
                  </a:cubicBezTo>
                  <a:cubicBezTo>
                    <a:pt x="12" y="83"/>
                    <a:pt x="11" y="82"/>
                    <a:pt x="11" y="82"/>
                  </a:cubicBezTo>
                  <a:cubicBezTo>
                    <a:pt x="10" y="81"/>
                    <a:pt x="10" y="80"/>
                    <a:pt x="10" y="80"/>
                  </a:cubicBezTo>
                  <a:cubicBezTo>
                    <a:pt x="10" y="79"/>
                    <a:pt x="9" y="79"/>
                    <a:pt x="9" y="78"/>
                  </a:cubicBezTo>
                  <a:cubicBezTo>
                    <a:pt x="9" y="78"/>
                    <a:pt x="10" y="77"/>
                    <a:pt x="11" y="77"/>
                  </a:cubicBezTo>
                  <a:cubicBezTo>
                    <a:pt x="11" y="77"/>
                    <a:pt x="11" y="77"/>
                    <a:pt x="11" y="77"/>
                  </a:cubicBezTo>
                  <a:cubicBezTo>
                    <a:pt x="12" y="78"/>
                    <a:pt x="14" y="78"/>
                    <a:pt x="14" y="77"/>
                  </a:cubicBezTo>
                  <a:cubicBezTo>
                    <a:pt x="15" y="77"/>
                    <a:pt x="16" y="76"/>
                    <a:pt x="16" y="76"/>
                  </a:cubicBezTo>
                  <a:cubicBezTo>
                    <a:pt x="17" y="76"/>
                    <a:pt x="18" y="77"/>
                    <a:pt x="18" y="78"/>
                  </a:cubicBezTo>
                  <a:cubicBezTo>
                    <a:pt x="19" y="78"/>
                    <a:pt x="19" y="79"/>
                    <a:pt x="20" y="79"/>
                  </a:cubicBezTo>
                  <a:cubicBezTo>
                    <a:pt x="20" y="79"/>
                    <a:pt x="22" y="78"/>
                    <a:pt x="23" y="78"/>
                  </a:cubicBezTo>
                  <a:cubicBezTo>
                    <a:pt x="23" y="77"/>
                    <a:pt x="22" y="76"/>
                    <a:pt x="22" y="75"/>
                  </a:cubicBezTo>
                  <a:cubicBezTo>
                    <a:pt x="22" y="75"/>
                    <a:pt x="22" y="74"/>
                    <a:pt x="23" y="74"/>
                  </a:cubicBezTo>
                  <a:cubicBezTo>
                    <a:pt x="23" y="74"/>
                    <a:pt x="24" y="74"/>
                    <a:pt x="25" y="74"/>
                  </a:cubicBezTo>
                  <a:cubicBezTo>
                    <a:pt x="25" y="74"/>
                    <a:pt x="25" y="75"/>
                    <a:pt x="26" y="75"/>
                  </a:cubicBezTo>
                  <a:cubicBezTo>
                    <a:pt x="26" y="76"/>
                    <a:pt x="26" y="77"/>
                    <a:pt x="26" y="78"/>
                  </a:cubicBezTo>
                  <a:cubicBezTo>
                    <a:pt x="26" y="78"/>
                    <a:pt x="27" y="79"/>
                    <a:pt x="28" y="79"/>
                  </a:cubicBezTo>
                  <a:cubicBezTo>
                    <a:pt x="28" y="79"/>
                    <a:pt x="29" y="78"/>
                    <a:pt x="29" y="77"/>
                  </a:cubicBezTo>
                  <a:cubicBezTo>
                    <a:pt x="30" y="77"/>
                    <a:pt x="29" y="75"/>
                    <a:pt x="30" y="75"/>
                  </a:cubicBezTo>
                  <a:cubicBezTo>
                    <a:pt x="30" y="75"/>
                    <a:pt x="32" y="75"/>
                    <a:pt x="32" y="75"/>
                  </a:cubicBezTo>
                  <a:cubicBezTo>
                    <a:pt x="33" y="75"/>
                    <a:pt x="34" y="75"/>
                    <a:pt x="34" y="75"/>
                  </a:cubicBezTo>
                  <a:cubicBezTo>
                    <a:pt x="35" y="75"/>
                    <a:pt x="36" y="76"/>
                    <a:pt x="36" y="76"/>
                  </a:cubicBezTo>
                  <a:cubicBezTo>
                    <a:pt x="36" y="76"/>
                    <a:pt x="37" y="76"/>
                    <a:pt x="37" y="75"/>
                  </a:cubicBezTo>
                  <a:cubicBezTo>
                    <a:pt x="37" y="75"/>
                    <a:pt x="37" y="74"/>
                    <a:pt x="37" y="74"/>
                  </a:cubicBezTo>
                  <a:cubicBezTo>
                    <a:pt x="38" y="73"/>
                    <a:pt x="39" y="73"/>
                    <a:pt x="40" y="73"/>
                  </a:cubicBezTo>
                  <a:cubicBezTo>
                    <a:pt x="40" y="73"/>
                    <a:pt x="41" y="75"/>
                    <a:pt x="41" y="75"/>
                  </a:cubicBezTo>
                  <a:cubicBezTo>
                    <a:pt x="42" y="75"/>
                    <a:pt x="43" y="74"/>
                    <a:pt x="43" y="74"/>
                  </a:cubicBezTo>
                  <a:cubicBezTo>
                    <a:pt x="43" y="74"/>
                    <a:pt x="45" y="74"/>
                    <a:pt x="45" y="73"/>
                  </a:cubicBezTo>
                  <a:cubicBezTo>
                    <a:pt x="46" y="73"/>
                    <a:pt x="46" y="72"/>
                    <a:pt x="47" y="72"/>
                  </a:cubicBezTo>
                  <a:cubicBezTo>
                    <a:pt x="47" y="71"/>
                    <a:pt x="49" y="71"/>
                    <a:pt x="49" y="71"/>
                  </a:cubicBezTo>
                  <a:cubicBezTo>
                    <a:pt x="50" y="71"/>
                    <a:pt x="51" y="71"/>
                    <a:pt x="52" y="71"/>
                  </a:cubicBezTo>
                  <a:cubicBezTo>
                    <a:pt x="52" y="71"/>
                    <a:pt x="54" y="72"/>
                    <a:pt x="54" y="72"/>
                  </a:cubicBezTo>
                  <a:cubicBezTo>
                    <a:pt x="54" y="72"/>
                    <a:pt x="55" y="74"/>
                    <a:pt x="55" y="74"/>
                  </a:cubicBezTo>
                  <a:cubicBezTo>
                    <a:pt x="55" y="75"/>
                    <a:pt x="56" y="75"/>
                    <a:pt x="56" y="76"/>
                  </a:cubicBezTo>
                  <a:cubicBezTo>
                    <a:pt x="56" y="76"/>
                    <a:pt x="57" y="76"/>
                    <a:pt x="57" y="76"/>
                  </a:cubicBezTo>
                  <a:cubicBezTo>
                    <a:pt x="58" y="76"/>
                    <a:pt x="59" y="75"/>
                    <a:pt x="59" y="74"/>
                  </a:cubicBezTo>
                  <a:cubicBezTo>
                    <a:pt x="60" y="74"/>
                    <a:pt x="61" y="74"/>
                    <a:pt x="62" y="74"/>
                  </a:cubicBezTo>
                  <a:cubicBezTo>
                    <a:pt x="62" y="74"/>
                    <a:pt x="64" y="74"/>
                    <a:pt x="64" y="74"/>
                  </a:cubicBezTo>
                  <a:cubicBezTo>
                    <a:pt x="65" y="74"/>
                    <a:pt x="66" y="73"/>
                    <a:pt x="67" y="73"/>
                  </a:cubicBezTo>
                  <a:cubicBezTo>
                    <a:pt x="67" y="72"/>
                    <a:pt x="69" y="73"/>
                    <a:pt x="69" y="73"/>
                  </a:cubicBezTo>
                  <a:cubicBezTo>
                    <a:pt x="70" y="72"/>
                    <a:pt x="70" y="71"/>
                    <a:pt x="71" y="71"/>
                  </a:cubicBezTo>
                  <a:cubicBezTo>
                    <a:pt x="71" y="70"/>
                    <a:pt x="71" y="69"/>
                    <a:pt x="71" y="68"/>
                  </a:cubicBezTo>
                  <a:cubicBezTo>
                    <a:pt x="71" y="68"/>
                    <a:pt x="71" y="67"/>
                    <a:pt x="71" y="66"/>
                  </a:cubicBezTo>
                  <a:cubicBezTo>
                    <a:pt x="71" y="66"/>
                    <a:pt x="71" y="64"/>
                    <a:pt x="71" y="63"/>
                  </a:cubicBezTo>
                  <a:cubicBezTo>
                    <a:pt x="71" y="62"/>
                    <a:pt x="71" y="61"/>
                    <a:pt x="71" y="61"/>
                  </a:cubicBezTo>
                  <a:cubicBezTo>
                    <a:pt x="71" y="60"/>
                    <a:pt x="71" y="59"/>
                    <a:pt x="71" y="58"/>
                  </a:cubicBezTo>
                  <a:cubicBezTo>
                    <a:pt x="71" y="58"/>
                    <a:pt x="70" y="58"/>
                    <a:pt x="70" y="57"/>
                  </a:cubicBezTo>
                  <a:cubicBezTo>
                    <a:pt x="70" y="57"/>
                    <a:pt x="70" y="56"/>
                    <a:pt x="70" y="55"/>
                  </a:cubicBezTo>
                  <a:cubicBezTo>
                    <a:pt x="70" y="55"/>
                    <a:pt x="70" y="54"/>
                    <a:pt x="70" y="53"/>
                  </a:cubicBezTo>
                  <a:cubicBezTo>
                    <a:pt x="69" y="53"/>
                    <a:pt x="69" y="52"/>
                    <a:pt x="69" y="52"/>
                  </a:cubicBezTo>
                  <a:cubicBezTo>
                    <a:pt x="68" y="51"/>
                    <a:pt x="68" y="51"/>
                    <a:pt x="67" y="51"/>
                  </a:cubicBezTo>
                  <a:cubicBezTo>
                    <a:pt x="67" y="51"/>
                    <a:pt x="67" y="51"/>
                    <a:pt x="67" y="51"/>
                  </a:cubicBezTo>
                  <a:cubicBezTo>
                    <a:pt x="66" y="51"/>
                    <a:pt x="65" y="52"/>
                    <a:pt x="64" y="52"/>
                  </a:cubicBezTo>
                  <a:cubicBezTo>
                    <a:pt x="64" y="52"/>
                    <a:pt x="62" y="53"/>
                    <a:pt x="61" y="52"/>
                  </a:cubicBezTo>
                  <a:cubicBezTo>
                    <a:pt x="61" y="52"/>
                    <a:pt x="60" y="51"/>
                    <a:pt x="59" y="51"/>
                  </a:cubicBezTo>
                  <a:cubicBezTo>
                    <a:pt x="59" y="51"/>
                    <a:pt x="58" y="51"/>
                    <a:pt x="58" y="51"/>
                  </a:cubicBezTo>
                  <a:cubicBezTo>
                    <a:pt x="57" y="51"/>
                    <a:pt x="56" y="51"/>
                    <a:pt x="55" y="51"/>
                  </a:cubicBezTo>
                  <a:cubicBezTo>
                    <a:pt x="55" y="51"/>
                    <a:pt x="53" y="51"/>
                    <a:pt x="53" y="51"/>
                  </a:cubicBezTo>
                  <a:cubicBezTo>
                    <a:pt x="52" y="51"/>
                    <a:pt x="52" y="52"/>
                    <a:pt x="52" y="52"/>
                  </a:cubicBezTo>
                  <a:cubicBezTo>
                    <a:pt x="51" y="53"/>
                    <a:pt x="50" y="53"/>
                    <a:pt x="49" y="53"/>
                  </a:cubicBezTo>
                  <a:cubicBezTo>
                    <a:pt x="48" y="53"/>
                    <a:pt x="48" y="51"/>
                    <a:pt x="47" y="51"/>
                  </a:cubicBezTo>
                  <a:cubicBezTo>
                    <a:pt x="47" y="50"/>
                    <a:pt x="46" y="50"/>
                    <a:pt x="46" y="50"/>
                  </a:cubicBezTo>
                  <a:cubicBezTo>
                    <a:pt x="45" y="50"/>
                    <a:pt x="45" y="51"/>
                    <a:pt x="45" y="51"/>
                  </a:cubicBezTo>
                  <a:cubicBezTo>
                    <a:pt x="45" y="52"/>
                    <a:pt x="46" y="52"/>
                    <a:pt x="46" y="53"/>
                  </a:cubicBezTo>
                  <a:cubicBezTo>
                    <a:pt x="46" y="53"/>
                    <a:pt x="45" y="54"/>
                    <a:pt x="45" y="54"/>
                  </a:cubicBezTo>
                  <a:cubicBezTo>
                    <a:pt x="44" y="55"/>
                    <a:pt x="43" y="56"/>
                    <a:pt x="43" y="56"/>
                  </a:cubicBezTo>
                  <a:cubicBezTo>
                    <a:pt x="42" y="56"/>
                    <a:pt x="41" y="57"/>
                    <a:pt x="40" y="57"/>
                  </a:cubicBezTo>
                  <a:cubicBezTo>
                    <a:pt x="39" y="58"/>
                    <a:pt x="38" y="58"/>
                    <a:pt x="37" y="57"/>
                  </a:cubicBezTo>
                  <a:cubicBezTo>
                    <a:pt x="37" y="57"/>
                    <a:pt x="37" y="56"/>
                    <a:pt x="36" y="55"/>
                  </a:cubicBezTo>
                  <a:cubicBezTo>
                    <a:pt x="35" y="54"/>
                    <a:pt x="34" y="52"/>
                    <a:pt x="33" y="51"/>
                  </a:cubicBezTo>
                  <a:cubicBezTo>
                    <a:pt x="33" y="51"/>
                    <a:pt x="32" y="50"/>
                    <a:pt x="32" y="49"/>
                  </a:cubicBezTo>
                  <a:cubicBezTo>
                    <a:pt x="31" y="49"/>
                    <a:pt x="30" y="48"/>
                    <a:pt x="30" y="47"/>
                  </a:cubicBezTo>
                  <a:cubicBezTo>
                    <a:pt x="30" y="47"/>
                    <a:pt x="29" y="45"/>
                    <a:pt x="29" y="44"/>
                  </a:cubicBezTo>
                  <a:cubicBezTo>
                    <a:pt x="28" y="43"/>
                    <a:pt x="28" y="41"/>
                    <a:pt x="27" y="40"/>
                  </a:cubicBezTo>
                  <a:cubicBezTo>
                    <a:pt x="27" y="39"/>
                    <a:pt x="27" y="38"/>
                    <a:pt x="26" y="37"/>
                  </a:cubicBezTo>
                  <a:cubicBezTo>
                    <a:pt x="26" y="36"/>
                    <a:pt x="25" y="34"/>
                    <a:pt x="25" y="33"/>
                  </a:cubicBezTo>
                  <a:cubicBezTo>
                    <a:pt x="24" y="33"/>
                    <a:pt x="25" y="31"/>
                    <a:pt x="25" y="30"/>
                  </a:cubicBezTo>
                  <a:cubicBezTo>
                    <a:pt x="25" y="30"/>
                    <a:pt x="24" y="28"/>
                    <a:pt x="24" y="27"/>
                  </a:cubicBezTo>
                  <a:cubicBezTo>
                    <a:pt x="24" y="27"/>
                    <a:pt x="23" y="26"/>
                    <a:pt x="23" y="25"/>
                  </a:cubicBezTo>
                  <a:cubicBezTo>
                    <a:pt x="23" y="25"/>
                    <a:pt x="23" y="25"/>
                    <a:pt x="23" y="24"/>
                  </a:cubicBezTo>
                  <a:cubicBezTo>
                    <a:pt x="24" y="24"/>
                    <a:pt x="24" y="24"/>
                    <a:pt x="25" y="24"/>
                  </a:cubicBezTo>
                  <a:cubicBezTo>
                    <a:pt x="26" y="24"/>
                    <a:pt x="28" y="24"/>
                    <a:pt x="29" y="24"/>
                  </a:cubicBezTo>
                  <a:cubicBezTo>
                    <a:pt x="29" y="24"/>
                    <a:pt x="30" y="24"/>
                    <a:pt x="31" y="24"/>
                  </a:cubicBezTo>
                  <a:cubicBezTo>
                    <a:pt x="32" y="24"/>
                    <a:pt x="32" y="23"/>
                    <a:pt x="33" y="23"/>
                  </a:cubicBezTo>
                  <a:cubicBezTo>
                    <a:pt x="34" y="23"/>
                    <a:pt x="36" y="23"/>
                    <a:pt x="37" y="23"/>
                  </a:cubicBezTo>
                  <a:cubicBezTo>
                    <a:pt x="37" y="23"/>
                    <a:pt x="39" y="23"/>
                    <a:pt x="39" y="23"/>
                  </a:cubicBezTo>
                  <a:cubicBezTo>
                    <a:pt x="40" y="23"/>
                    <a:pt x="41" y="22"/>
                    <a:pt x="41" y="21"/>
                  </a:cubicBezTo>
                  <a:cubicBezTo>
                    <a:pt x="41" y="20"/>
                    <a:pt x="41" y="19"/>
                    <a:pt x="41" y="18"/>
                  </a:cubicBezTo>
                  <a:cubicBezTo>
                    <a:pt x="42" y="18"/>
                    <a:pt x="42" y="16"/>
                    <a:pt x="42" y="16"/>
                  </a:cubicBezTo>
                  <a:cubicBezTo>
                    <a:pt x="42" y="15"/>
                    <a:pt x="43" y="13"/>
                    <a:pt x="42" y="12"/>
                  </a:cubicBezTo>
                  <a:cubicBezTo>
                    <a:pt x="42" y="12"/>
                    <a:pt x="41" y="11"/>
                    <a:pt x="41" y="11"/>
                  </a:cubicBezTo>
                  <a:cubicBezTo>
                    <a:pt x="41" y="10"/>
                    <a:pt x="40" y="8"/>
                    <a:pt x="41" y="8"/>
                  </a:cubicBezTo>
                  <a:cubicBezTo>
                    <a:pt x="41" y="7"/>
                    <a:pt x="43" y="7"/>
                    <a:pt x="43" y="7"/>
                  </a:cubicBezTo>
                  <a:cubicBezTo>
                    <a:pt x="44" y="7"/>
                    <a:pt x="45" y="7"/>
                    <a:pt x="45" y="7"/>
                  </a:cubicBezTo>
                  <a:cubicBezTo>
                    <a:pt x="45" y="6"/>
                    <a:pt x="46" y="5"/>
                    <a:pt x="46" y="5"/>
                  </a:cubicBezTo>
                  <a:cubicBezTo>
                    <a:pt x="46" y="4"/>
                    <a:pt x="46" y="3"/>
                    <a:pt x="46" y="3"/>
                  </a:cubicBezTo>
                  <a:cubicBezTo>
                    <a:pt x="47" y="2"/>
                    <a:pt x="48" y="2"/>
                    <a:pt x="49" y="1"/>
                  </a:cubicBezTo>
                  <a:cubicBezTo>
                    <a:pt x="49" y="1"/>
                    <a:pt x="49" y="1"/>
                    <a:pt x="50" y="0"/>
                  </a:cubicBezTo>
                  <a:cubicBezTo>
                    <a:pt x="50" y="0"/>
                    <a:pt x="50" y="0"/>
                    <a:pt x="50" y="0"/>
                  </a:cubicBezTo>
                  <a:cubicBezTo>
                    <a:pt x="51" y="1"/>
                    <a:pt x="52" y="3"/>
                    <a:pt x="52" y="4"/>
                  </a:cubicBezTo>
                  <a:cubicBezTo>
                    <a:pt x="53" y="4"/>
                    <a:pt x="54" y="5"/>
                    <a:pt x="54" y="6"/>
                  </a:cubicBezTo>
                  <a:cubicBezTo>
                    <a:pt x="54" y="6"/>
                    <a:pt x="55" y="8"/>
                    <a:pt x="55" y="8"/>
                  </a:cubicBezTo>
                  <a:cubicBezTo>
                    <a:pt x="55" y="9"/>
                    <a:pt x="55" y="10"/>
                    <a:pt x="55" y="11"/>
                  </a:cubicBezTo>
                  <a:cubicBezTo>
                    <a:pt x="55" y="12"/>
                    <a:pt x="54" y="13"/>
                    <a:pt x="54" y="13"/>
                  </a:cubicBezTo>
                  <a:cubicBezTo>
                    <a:pt x="54" y="14"/>
                    <a:pt x="55" y="16"/>
                    <a:pt x="55" y="17"/>
                  </a:cubicBezTo>
                  <a:cubicBezTo>
                    <a:pt x="55" y="18"/>
                    <a:pt x="54" y="19"/>
                    <a:pt x="55" y="20"/>
                  </a:cubicBezTo>
                  <a:cubicBezTo>
                    <a:pt x="55" y="21"/>
                    <a:pt x="55" y="22"/>
                    <a:pt x="55" y="23"/>
                  </a:cubicBezTo>
                  <a:cubicBezTo>
                    <a:pt x="56" y="23"/>
                    <a:pt x="57" y="24"/>
                    <a:pt x="57" y="24"/>
                  </a:cubicBezTo>
                  <a:cubicBezTo>
                    <a:pt x="58" y="25"/>
                    <a:pt x="59" y="26"/>
                    <a:pt x="59" y="27"/>
                  </a:cubicBezTo>
                  <a:cubicBezTo>
                    <a:pt x="60" y="28"/>
                    <a:pt x="61" y="28"/>
                    <a:pt x="62" y="29"/>
                  </a:cubicBezTo>
                  <a:cubicBezTo>
                    <a:pt x="62" y="29"/>
                    <a:pt x="64" y="31"/>
                    <a:pt x="64" y="32"/>
                  </a:cubicBezTo>
                  <a:cubicBezTo>
                    <a:pt x="65" y="32"/>
                    <a:pt x="67" y="34"/>
                    <a:pt x="69" y="34"/>
                  </a:cubicBezTo>
                  <a:cubicBezTo>
                    <a:pt x="70" y="35"/>
                    <a:pt x="73" y="36"/>
                    <a:pt x="75" y="37"/>
                  </a:cubicBezTo>
                  <a:cubicBezTo>
                    <a:pt x="76" y="37"/>
                    <a:pt x="78" y="39"/>
                    <a:pt x="79" y="40"/>
                  </a:cubicBezTo>
                  <a:cubicBezTo>
                    <a:pt x="80" y="41"/>
                    <a:pt x="82" y="42"/>
                    <a:pt x="83" y="43"/>
                  </a:cubicBezTo>
                  <a:cubicBezTo>
                    <a:pt x="84" y="44"/>
                    <a:pt x="87" y="45"/>
                    <a:pt x="89" y="46"/>
                  </a:cubicBezTo>
                  <a:cubicBezTo>
                    <a:pt x="90" y="46"/>
                    <a:pt x="93" y="47"/>
                    <a:pt x="94" y="48"/>
                  </a:cubicBezTo>
                  <a:cubicBezTo>
                    <a:pt x="95" y="49"/>
                    <a:pt x="97" y="52"/>
                    <a:pt x="98" y="53"/>
                  </a:cubicBezTo>
                  <a:cubicBezTo>
                    <a:pt x="99" y="54"/>
                    <a:pt x="101" y="57"/>
                    <a:pt x="102" y="59"/>
                  </a:cubicBezTo>
                  <a:cubicBezTo>
                    <a:pt x="103" y="60"/>
                    <a:pt x="105" y="62"/>
                    <a:pt x="106" y="63"/>
                  </a:cubicBezTo>
                  <a:cubicBezTo>
                    <a:pt x="107" y="64"/>
                    <a:pt x="108" y="65"/>
                    <a:pt x="109" y="66"/>
                  </a:cubicBezTo>
                  <a:cubicBezTo>
                    <a:pt x="110" y="66"/>
                    <a:pt x="110" y="67"/>
                    <a:pt x="110" y="68"/>
                  </a:cubicBezTo>
                  <a:cubicBezTo>
                    <a:pt x="110" y="68"/>
                    <a:pt x="111" y="68"/>
                    <a:pt x="111" y="69"/>
                  </a:cubicBezTo>
                  <a:cubicBezTo>
                    <a:pt x="111" y="70"/>
                    <a:pt x="112" y="72"/>
                    <a:pt x="112" y="73"/>
                  </a:cubicBezTo>
                  <a:cubicBezTo>
                    <a:pt x="113" y="73"/>
                    <a:pt x="114" y="75"/>
                    <a:pt x="114" y="75"/>
                  </a:cubicBezTo>
                  <a:cubicBezTo>
                    <a:pt x="113" y="76"/>
                    <a:pt x="112" y="77"/>
                    <a:pt x="111" y="77"/>
                  </a:cubicBezTo>
                  <a:cubicBezTo>
                    <a:pt x="111" y="78"/>
                    <a:pt x="110" y="79"/>
                    <a:pt x="109" y="79"/>
                  </a:cubicBezTo>
                  <a:cubicBezTo>
                    <a:pt x="109" y="79"/>
                    <a:pt x="108" y="79"/>
                    <a:pt x="107" y="80"/>
                  </a:cubicBezTo>
                  <a:cubicBezTo>
                    <a:pt x="106" y="80"/>
                    <a:pt x="105" y="81"/>
                    <a:pt x="105" y="81"/>
                  </a:cubicBezTo>
                  <a:cubicBezTo>
                    <a:pt x="104" y="81"/>
                    <a:pt x="102" y="81"/>
                    <a:pt x="102" y="82"/>
                  </a:cubicBezTo>
                  <a:cubicBezTo>
                    <a:pt x="101" y="82"/>
                    <a:pt x="99" y="82"/>
                    <a:pt x="99" y="82"/>
                  </a:cubicBezTo>
                  <a:cubicBezTo>
                    <a:pt x="99" y="83"/>
                    <a:pt x="99" y="83"/>
                    <a:pt x="100" y="84"/>
                  </a:cubicBezTo>
                  <a:cubicBezTo>
                    <a:pt x="100" y="84"/>
                    <a:pt x="102" y="85"/>
                    <a:pt x="103" y="85"/>
                  </a:cubicBezTo>
                  <a:cubicBezTo>
                    <a:pt x="103" y="85"/>
                    <a:pt x="104" y="85"/>
                    <a:pt x="105" y="86"/>
                  </a:cubicBezTo>
                  <a:cubicBezTo>
                    <a:pt x="105" y="86"/>
                    <a:pt x="105" y="88"/>
                    <a:pt x="105" y="89"/>
                  </a:cubicBezTo>
                  <a:cubicBezTo>
                    <a:pt x="105" y="90"/>
                    <a:pt x="104" y="91"/>
                    <a:pt x="104" y="92"/>
                  </a:cubicBezTo>
                  <a:cubicBezTo>
                    <a:pt x="104" y="93"/>
                    <a:pt x="104" y="95"/>
                    <a:pt x="104" y="96"/>
                  </a:cubicBezTo>
                  <a:cubicBezTo>
                    <a:pt x="104" y="97"/>
                    <a:pt x="105" y="98"/>
                    <a:pt x="105" y="99"/>
                  </a:cubicBezTo>
                  <a:cubicBezTo>
                    <a:pt x="105" y="100"/>
                    <a:pt x="105" y="102"/>
                    <a:pt x="104" y="103"/>
                  </a:cubicBezTo>
                  <a:cubicBezTo>
                    <a:pt x="103" y="104"/>
                    <a:pt x="101" y="105"/>
                    <a:pt x="100" y="105"/>
                  </a:cubicBezTo>
                  <a:cubicBezTo>
                    <a:pt x="100" y="106"/>
                    <a:pt x="98" y="107"/>
                    <a:pt x="98" y="107"/>
                  </a:cubicBezTo>
                  <a:cubicBezTo>
                    <a:pt x="98" y="108"/>
                    <a:pt x="98" y="109"/>
                    <a:pt x="98" y="110"/>
                  </a:cubicBezTo>
                  <a:cubicBezTo>
                    <a:pt x="98" y="110"/>
                    <a:pt x="99" y="111"/>
                    <a:pt x="100" y="112"/>
                  </a:cubicBezTo>
                  <a:cubicBezTo>
                    <a:pt x="100" y="112"/>
                    <a:pt x="100" y="114"/>
                    <a:pt x="100" y="115"/>
                  </a:cubicBezTo>
                  <a:cubicBezTo>
                    <a:pt x="99" y="116"/>
                    <a:pt x="98" y="116"/>
                    <a:pt x="97" y="116"/>
                  </a:cubicBezTo>
                  <a:cubicBezTo>
                    <a:pt x="96" y="116"/>
                    <a:pt x="95" y="116"/>
                    <a:pt x="94" y="116"/>
                  </a:cubicBezTo>
                  <a:cubicBezTo>
                    <a:pt x="93" y="117"/>
                    <a:pt x="91" y="118"/>
                    <a:pt x="91" y="119"/>
                  </a:cubicBezTo>
                  <a:cubicBezTo>
                    <a:pt x="90" y="120"/>
                    <a:pt x="91" y="122"/>
                    <a:pt x="91" y="123"/>
                  </a:cubicBezTo>
                  <a:cubicBezTo>
                    <a:pt x="91" y="123"/>
                    <a:pt x="90" y="125"/>
                    <a:pt x="90" y="125"/>
                  </a:cubicBezTo>
                  <a:cubicBezTo>
                    <a:pt x="90" y="126"/>
                    <a:pt x="91" y="126"/>
                    <a:pt x="91" y="126"/>
                  </a:cubicBezTo>
                  <a:cubicBezTo>
                    <a:pt x="90" y="126"/>
                    <a:pt x="89" y="127"/>
                    <a:pt x="88" y="127"/>
                  </a:cubicBezTo>
                  <a:cubicBezTo>
                    <a:pt x="88" y="128"/>
                    <a:pt x="87" y="129"/>
                    <a:pt x="86" y="129"/>
                  </a:cubicBezTo>
                  <a:cubicBezTo>
                    <a:pt x="86" y="130"/>
                    <a:pt x="85" y="130"/>
                    <a:pt x="85" y="130"/>
                  </a:cubicBezTo>
                  <a:cubicBezTo>
                    <a:pt x="85" y="130"/>
                    <a:pt x="84" y="131"/>
                    <a:pt x="84" y="131"/>
                  </a:cubicBezTo>
                  <a:cubicBezTo>
                    <a:pt x="84" y="132"/>
                    <a:pt x="85" y="133"/>
                    <a:pt x="85" y="133"/>
                  </a:cubicBezTo>
                  <a:cubicBezTo>
                    <a:pt x="85" y="134"/>
                    <a:pt x="86" y="134"/>
                    <a:pt x="86" y="134"/>
                  </a:cubicBezTo>
                  <a:cubicBezTo>
                    <a:pt x="87" y="134"/>
                    <a:pt x="87" y="135"/>
                    <a:pt x="88" y="135"/>
                  </a:cubicBezTo>
                  <a:cubicBezTo>
                    <a:pt x="88" y="136"/>
                    <a:pt x="89" y="137"/>
                    <a:pt x="88" y="138"/>
                  </a:cubicBezTo>
                  <a:cubicBezTo>
                    <a:pt x="88" y="138"/>
                    <a:pt x="86" y="138"/>
                    <a:pt x="86" y="138"/>
                  </a:cubicBezTo>
                  <a:cubicBezTo>
                    <a:pt x="85" y="139"/>
                    <a:pt x="84" y="140"/>
                    <a:pt x="84" y="140"/>
                  </a:cubicBezTo>
                  <a:cubicBezTo>
                    <a:pt x="83" y="140"/>
                    <a:pt x="82" y="140"/>
                    <a:pt x="82" y="139"/>
                  </a:cubicBezTo>
                  <a:cubicBezTo>
                    <a:pt x="81" y="139"/>
                    <a:pt x="81" y="137"/>
                    <a:pt x="81" y="137"/>
                  </a:cubicBezTo>
                  <a:cubicBezTo>
                    <a:pt x="81" y="136"/>
                    <a:pt x="80" y="135"/>
                    <a:pt x="80" y="134"/>
                  </a:cubicBezTo>
                  <a:cubicBezTo>
                    <a:pt x="80" y="134"/>
                    <a:pt x="80" y="133"/>
                    <a:pt x="79" y="132"/>
                  </a:cubicBezTo>
                  <a:cubicBezTo>
                    <a:pt x="79" y="132"/>
                    <a:pt x="77" y="133"/>
                    <a:pt x="77" y="133"/>
                  </a:cubicBezTo>
                  <a:cubicBezTo>
                    <a:pt x="76" y="134"/>
                    <a:pt x="74" y="134"/>
                    <a:pt x="74" y="135"/>
                  </a:cubicBezTo>
                  <a:cubicBezTo>
                    <a:pt x="74" y="135"/>
                    <a:pt x="74" y="136"/>
                    <a:pt x="74" y="136"/>
                  </a:cubicBezTo>
                  <a:cubicBezTo>
                    <a:pt x="74" y="136"/>
                    <a:pt x="75" y="137"/>
                    <a:pt x="75" y="137"/>
                  </a:cubicBezTo>
                  <a:cubicBezTo>
                    <a:pt x="75" y="138"/>
                    <a:pt x="75" y="139"/>
                    <a:pt x="75" y="140"/>
                  </a:cubicBezTo>
                  <a:cubicBezTo>
                    <a:pt x="74" y="140"/>
                    <a:pt x="73" y="141"/>
                    <a:pt x="73" y="141"/>
                  </a:cubicBezTo>
                  <a:cubicBezTo>
                    <a:pt x="72" y="141"/>
                    <a:pt x="72" y="142"/>
                    <a:pt x="71" y="142"/>
                  </a:cubicBezTo>
                  <a:cubicBezTo>
                    <a:pt x="71" y="143"/>
                    <a:pt x="69" y="143"/>
                    <a:pt x="69" y="142"/>
                  </a:cubicBezTo>
                  <a:cubicBezTo>
                    <a:pt x="68" y="142"/>
                    <a:pt x="69" y="141"/>
                    <a:pt x="68" y="140"/>
                  </a:cubicBezTo>
                  <a:cubicBezTo>
                    <a:pt x="68" y="140"/>
                    <a:pt x="67" y="140"/>
                    <a:pt x="67" y="140"/>
                  </a:cubicBezTo>
                  <a:cubicBezTo>
                    <a:pt x="66" y="141"/>
                    <a:pt x="66" y="142"/>
                    <a:pt x="65" y="142"/>
                  </a:cubicBezTo>
                  <a:cubicBezTo>
                    <a:pt x="65" y="143"/>
                    <a:pt x="64" y="144"/>
                    <a:pt x="64" y="144"/>
                  </a:cubicBezTo>
                  <a:cubicBezTo>
                    <a:pt x="64" y="145"/>
                    <a:pt x="65" y="147"/>
                    <a:pt x="65" y="147"/>
                  </a:cubicBezTo>
                  <a:cubicBezTo>
                    <a:pt x="65" y="148"/>
                    <a:pt x="65" y="150"/>
                    <a:pt x="64" y="151"/>
                  </a:cubicBezTo>
                  <a:cubicBezTo>
                    <a:pt x="64" y="152"/>
                    <a:pt x="64" y="153"/>
                    <a:pt x="64" y="154"/>
                  </a:cubicBezTo>
                  <a:cubicBezTo>
                    <a:pt x="63" y="155"/>
                    <a:pt x="63" y="157"/>
                    <a:pt x="63" y="157"/>
                  </a:cubicBezTo>
                  <a:cubicBezTo>
                    <a:pt x="63" y="158"/>
                    <a:pt x="62" y="159"/>
                    <a:pt x="62" y="160"/>
                  </a:cubicBezTo>
                  <a:cubicBezTo>
                    <a:pt x="62" y="161"/>
                    <a:pt x="63" y="162"/>
                    <a:pt x="63" y="163"/>
                  </a:cubicBezTo>
                  <a:cubicBezTo>
                    <a:pt x="63" y="164"/>
                    <a:pt x="62" y="165"/>
                    <a:pt x="62" y="166"/>
                  </a:cubicBezTo>
                  <a:cubicBezTo>
                    <a:pt x="61" y="166"/>
                    <a:pt x="60" y="165"/>
                    <a:pt x="60" y="165"/>
                  </a:cubicBezTo>
                  <a:cubicBezTo>
                    <a:pt x="59" y="166"/>
                    <a:pt x="59" y="167"/>
                    <a:pt x="59" y="167"/>
                  </a:cubicBezTo>
                  <a:cubicBezTo>
                    <a:pt x="58" y="167"/>
                    <a:pt x="58" y="168"/>
                    <a:pt x="58" y="168"/>
                  </a:cubicBezTo>
                  <a:cubicBezTo>
                    <a:pt x="58" y="169"/>
                    <a:pt x="57" y="168"/>
                    <a:pt x="56" y="168"/>
                  </a:cubicBezTo>
                  <a:cubicBezTo>
                    <a:pt x="56" y="168"/>
                    <a:pt x="55" y="169"/>
                    <a:pt x="55" y="169"/>
                  </a:cubicBezTo>
                  <a:cubicBezTo>
                    <a:pt x="55" y="169"/>
                    <a:pt x="54" y="170"/>
                    <a:pt x="54" y="170"/>
                  </a:cubicBezTo>
                  <a:cubicBezTo>
                    <a:pt x="53" y="170"/>
                    <a:pt x="52" y="169"/>
                    <a:pt x="52" y="169"/>
                  </a:cubicBezTo>
                  <a:cubicBezTo>
                    <a:pt x="51" y="169"/>
                    <a:pt x="51" y="170"/>
                    <a:pt x="51" y="170"/>
                  </a:cubicBezTo>
                  <a:cubicBezTo>
                    <a:pt x="50" y="171"/>
                    <a:pt x="50" y="172"/>
                    <a:pt x="49" y="172"/>
                  </a:cubicBezTo>
                  <a:cubicBezTo>
                    <a:pt x="49" y="173"/>
                    <a:pt x="48" y="172"/>
                    <a:pt x="47" y="171"/>
                  </a:cubicBezTo>
                  <a:cubicBezTo>
                    <a:pt x="47" y="171"/>
                    <a:pt x="46" y="169"/>
                    <a:pt x="46" y="169"/>
                  </a:cubicBezTo>
                  <a:cubicBezTo>
                    <a:pt x="45" y="168"/>
                    <a:pt x="44" y="167"/>
                    <a:pt x="44" y="167"/>
                  </a:cubicBezTo>
                  <a:cubicBezTo>
                    <a:pt x="44" y="167"/>
                    <a:pt x="43" y="166"/>
                    <a:pt x="43" y="166"/>
                  </a:cubicBezTo>
                  <a:cubicBezTo>
                    <a:pt x="43" y="165"/>
                    <a:pt x="44" y="162"/>
                    <a:pt x="45" y="161"/>
                  </a:cubicBezTo>
                  <a:cubicBezTo>
                    <a:pt x="45" y="161"/>
                    <a:pt x="46" y="160"/>
                    <a:pt x="46" y="159"/>
                  </a:cubicBezTo>
                  <a:cubicBezTo>
                    <a:pt x="46" y="159"/>
                    <a:pt x="47" y="158"/>
                    <a:pt x="47" y="158"/>
                  </a:cubicBezTo>
                  <a:cubicBezTo>
                    <a:pt x="48" y="157"/>
                    <a:pt x="48" y="156"/>
                    <a:pt x="47" y="156"/>
                  </a:cubicBezTo>
                  <a:cubicBezTo>
                    <a:pt x="47" y="156"/>
                    <a:pt x="47" y="155"/>
                    <a:pt x="46" y="155"/>
                  </a:cubicBezTo>
                  <a:cubicBezTo>
                    <a:pt x="46" y="154"/>
                    <a:pt x="45" y="155"/>
                    <a:pt x="44" y="155"/>
                  </a:cubicBezTo>
                  <a:cubicBezTo>
                    <a:pt x="44" y="155"/>
                    <a:pt x="43" y="155"/>
                    <a:pt x="43" y="156"/>
                  </a:cubicBezTo>
                  <a:cubicBezTo>
                    <a:pt x="42" y="156"/>
                    <a:pt x="41" y="155"/>
                    <a:pt x="41" y="155"/>
                  </a:cubicBezTo>
                  <a:cubicBezTo>
                    <a:pt x="40" y="154"/>
                    <a:pt x="39" y="153"/>
                    <a:pt x="39" y="152"/>
                  </a:cubicBezTo>
                  <a:cubicBezTo>
                    <a:pt x="38" y="152"/>
                    <a:pt x="37" y="151"/>
                    <a:pt x="37" y="150"/>
                  </a:cubicBezTo>
                  <a:cubicBezTo>
                    <a:pt x="36" y="149"/>
                    <a:pt x="36" y="148"/>
                    <a:pt x="35" y="148"/>
                  </a:cubicBezTo>
                  <a:cubicBezTo>
                    <a:pt x="35" y="148"/>
                    <a:pt x="33" y="149"/>
                    <a:pt x="33" y="148"/>
                  </a:cubicBezTo>
                  <a:cubicBezTo>
                    <a:pt x="32" y="148"/>
                    <a:pt x="32" y="147"/>
                    <a:pt x="32" y="146"/>
                  </a:cubicBezTo>
                  <a:cubicBezTo>
                    <a:pt x="32" y="146"/>
                    <a:pt x="33" y="144"/>
                    <a:pt x="33" y="144"/>
                  </a:cubicBezTo>
                  <a:cubicBezTo>
                    <a:pt x="33" y="143"/>
                    <a:pt x="33" y="141"/>
                    <a:pt x="33" y="141"/>
                  </a:cubicBezTo>
                  <a:cubicBezTo>
                    <a:pt x="33" y="140"/>
                    <a:pt x="32" y="139"/>
                    <a:pt x="31" y="138"/>
                  </a:cubicBezTo>
                  <a:cubicBezTo>
                    <a:pt x="31" y="138"/>
                    <a:pt x="30" y="137"/>
                    <a:pt x="29" y="137"/>
                  </a:cubicBezTo>
                  <a:cubicBezTo>
                    <a:pt x="29" y="137"/>
                    <a:pt x="29" y="137"/>
                    <a:pt x="28" y="13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83">
              <a:extLst>
                <a:ext uri="{FF2B5EF4-FFF2-40B4-BE49-F238E27FC236}">
                  <a16:creationId xmlns:a16="http://schemas.microsoft.com/office/drawing/2014/main" id="{0E140A29-6853-4129-BBFF-92253031C49A}"/>
                </a:ext>
              </a:extLst>
            </p:cNvPr>
            <p:cNvSpPr>
              <a:spLocks/>
            </p:cNvSpPr>
            <p:nvPr/>
          </p:nvSpPr>
          <p:spPr bwMode="auto">
            <a:xfrm>
              <a:off x="7060029" y="4958638"/>
              <a:ext cx="294449" cy="314412"/>
            </a:xfrm>
            <a:custGeom>
              <a:avLst/>
              <a:gdLst/>
              <a:ahLst/>
              <a:cxnLst>
                <a:cxn ang="0">
                  <a:pos x="26" y="0"/>
                </a:cxn>
                <a:cxn ang="0">
                  <a:pos x="36" y="3"/>
                </a:cxn>
                <a:cxn ang="0">
                  <a:pos x="41" y="3"/>
                </a:cxn>
                <a:cxn ang="0">
                  <a:pos x="48" y="0"/>
                </a:cxn>
                <a:cxn ang="0">
                  <a:pos x="56" y="1"/>
                </a:cxn>
                <a:cxn ang="0">
                  <a:pos x="60" y="3"/>
                </a:cxn>
                <a:cxn ang="0">
                  <a:pos x="66" y="7"/>
                </a:cxn>
                <a:cxn ang="0">
                  <a:pos x="68" y="11"/>
                </a:cxn>
                <a:cxn ang="0">
                  <a:pos x="79" y="9"/>
                </a:cxn>
                <a:cxn ang="0">
                  <a:pos x="82" y="18"/>
                </a:cxn>
                <a:cxn ang="0">
                  <a:pos x="82" y="23"/>
                </a:cxn>
                <a:cxn ang="0">
                  <a:pos x="82" y="29"/>
                </a:cxn>
                <a:cxn ang="0">
                  <a:pos x="78" y="37"/>
                </a:cxn>
                <a:cxn ang="0">
                  <a:pos x="72" y="42"/>
                </a:cxn>
                <a:cxn ang="0">
                  <a:pos x="75" y="52"/>
                </a:cxn>
                <a:cxn ang="0">
                  <a:pos x="73" y="58"/>
                </a:cxn>
                <a:cxn ang="0">
                  <a:pos x="73" y="63"/>
                </a:cxn>
                <a:cxn ang="0">
                  <a:pos x="75" y="66"/>
                </a:cxn>
                <a:cxn ang="0">
                  <a:pos x="83" y="69"/>
                </a:cxn>
                <a:cxn ang="0">
                  <a:pos x="89" y="72"/>
                </a:cxn>
                <a:cxn ang="0">
                  <a:pos x="95" y="76"/>
                </a:cxn>
                <a:cxn ang="0">
                  <a:pos x="99" y="78"/>
                </a:cxn>
                <a:cxn ang="0">
                  <a:pos x="96" y="83"/>
                </a:cxn>
                <a:cxn ang="0">
                  <a:pos x="95" y="87"/>
                </a:cxn>
                <a:cxn ang="0">
                  <a:pos x="90" y="88"/>
                </a:cxn>
                <a:cxn ang="0">
                  <a:pos x="88" y="93"/>
                </a:cxn>
                <a:cxn ang="0">
                  <a:pos x="94" y="97"/>
                </a:cxn>
                <a:cxn ang="0">
                  <a:pos x="87" y="101"/>
                </a:cxn>
                <a:cxn ang="0">
                  <a:pos x="82" y="95"/>
                </a:cxn>
                <a:cxn ang="0">
                  <a:pos x="75" y="99"/>
                </a:cxn>
                <a:cxn ang="0">
                  <a:pos x="65" y="102"/>
                </a:cxn>
                <a:cxn ang="0">
                  <a:pos x="57" y="105"/>
                </a:cxn>
                <a:cxn ang="0">
                  <a:pos x="49" y="101"/>
                </a:cxn>
                <a:cxn ang="0">
                  <a:pos x="43" y="105"/>
                </a:cxn>
                <a:cxn ang="0">
                  <a:pos x="47" y="98"/>
                </a:cxn>
                <a:cxn ang="0">
                  <a:pos x="43" y="93"/>
                </a:cxn>
                <a:cxn ang="0">
                  <a:pos x="39" y="91"/>
                </a:cxn>
                <a:cxn ang="0">
                  <a:pos x="40" y="84"/>
                </a:cxn>
                <a:cxn ang="0">
                  <a:pos x="37" y="78"/>
                </a:cxn>
                <a:cxn ang="0">
                  <a:pos x="39" y="71"/>
                </a:cxn>
                <a:cxn ang="0">
                  <a:pos x="30" y="66"/>
                </a:cxn>
                <a:cxn ang="0">
                  <a:pos x="31" y="62"/>
                </a:cxn>
                <a:cxn ang="0">
                  <a:pos x="31" y="50"/>
                </a:cxn>
                <a:cxn ang="0">
                  <a:pos x="24" y="40"/>
                </a:cxn>
                <a:cxn ang="0">
                  <a:pos x="24" y="29"/>
                </a:cxn>
                <a:cxn ang="0">
                  <a:pos x="17" y="26"/>
                </a:cxn>
                <a:cxn ang="0">
                  <a:pos x="10" y="31"/>
                </a:cxn>
                <a:cxn ang="0">
                  <a:pos x="1" y="29"/>
                </a:cxn>
                <a:cxn ang="0">
                  <a:pos x="2" y="23"/>
                </a:cxn>
                <a:cxn ang="0">
                  <a:pos x="4" y="18"/>
                </a:cxn>
                <a:cxn ang="0">
                  <a:pos x="11" y="14"/>
                </a:cxn>
                <a:cxn ang="0">
                  <a:pos x="14" y="10"/>
                </a:cxn>
                <a:cxn ang="0">
                  <a:pos x="12" y="3"/>
                </a:cxn>
                <a:cxn ang="0">
                  <a:pos x="19" y="0"/>
                </a:cxn>
              </a:cxnLst>
              <a:rect l="0" t="0" r="r" b="b"/>
              <a:pathLst>
                <a:path w="99" h="106">
                  <a:moveTo>
                    <a:pt x="19" y="0"/>
                  </a:moveTo>
                  <a:cubicBezTo>
                    <a:pt x="20" y="0"/>
                    <a:pt x="21" y="1"/>
                    <a:pt x="21" y="1"/>
                  </a:cubicBezTo>
                  <a:cubicBezTo>
                    <a:pt x="22" y="1"/>
                    <a:pt x="23" y="0"/>
                    <a:pt x="24" y="0"/>
                  </a:cubicBezTo>
                  <a:cubicBezTo>
                    <a:pt x="24" y="0"/>
                    <a:pt x="26" y="0"/>
                    <a:pt x="26" y="0"/>
                  </a:cubicBezTo>
                  <a:cubicBezTo>
                    <a:pt x="27" y="0"/>
                    <a:pt x="28" y="1"/>
                    <a:pt x="28" y="1"/>
                  </a:cubicBezTo>
                  <a:cubicBezTo>
                    <a:pt x="29" y="1"/>
                    <a:pt x="31" y="0"/>
                    <a:pt x="32" y="0"/>
                  </a:cubicBezTo>
                  <a:cubicBezTo>
                    <a:pt x="33" y="0"/>
                    <a:pt x="34" y="1"/>
                    <a:pt x="35" y="2"/>
                  </a:cubicBezTo>
                  <a:cubicBezTo>
                    <a:pt x="35" y="2"/>
                    <a:pt x="36" y="3"/>
                    <a:pt x="36" y="3"/>
                  </a:cubicBezTo>
                  <a:cubicBezTo>
                    <a:pt x="36" y="4"/>
                    <a:pt x="37" y="4"/>
                    <a:pt x="37" y="4"/>
                  </a:cubicBezTo>
                  <a:cubicBezTo>
                    <a:pt x="37" y="4"/>
                    <a:pt x="38" y="4"/>
                    <a:pt x="38" y="4"/>
                  </a:cubicBezTo>
                  <a:cubicBezTo>
                    <a:pt x="38" y="4"/>
                    <a:pt x="39" y="3"/>
                    <a:pt x="39" y="3"/>
                  </a:cubicBezTo>
                  <a:cubicBezTo>
                    <a:pt x="40" y="3"/>
                    <a:pt x="40" y="3"/>
                    <a:pt x="41" y="3"/>
                  </a:cubicBezTo>
                  <a:cubicBezTo>
                    <a:pt x="41" y="3"/>
                    <a:pt x="42" y="4"/>
                    <a:pt x="42" y="4"/>
                  </a:cubicBezTo>
                  <a:cubicBezTo>
                    <a:pt x="43" y="3"/>
                    <a:pt x="43" y="2"/>
                    <a:pt x="43" y="1"/>
                  </a:cubicBezTo>
                  <a:cubicBezTo>
                    <a:pt x="44" y="1"/>
                    <a:pt x="45" y="0"/>
                    <a:pt x="46" y="0"/>
                  </a:cubicBezTo>
                  <a:cubicBezTo>
                    <a:pt x="47" y="0"/>
                    <a:pt x="48" y="0"/>
                    <a:pt x="48" y="0"/>
                  </a:cubicBezTo>
                  <a:cubicBezTo>
                    <a:pt x="49" y="0"/>
                    <a:pt x="49" y="1"/>
                    <a:pt x="50" y="2"/>
                  </a:cubicBezTo>
                  <a:cubicBezTo>
                    <a:pt x="51" y="2"/>
                    <a:pt x="52" y="2"/>
                    <a:pt x="52" y="2"/>
                  </a:cubicBezTo>
                  <a:cubicBezTo>
                    <a:pt x="53" y="3"/>
                    <a:pt x="54" y="3"/>
                    <a:pt x="55" y="2"/>
                  </a:cubicBezTo>
                  <a:cubicBezTo>
                    <a:pt x="55" y="2"/>
                    <a:pt x="56" y="1"/>
                    <a:pt x="56" y="1"/>
                  </a:cubicBezTo>
                  <a:cubicBezTo>
                    <a:pt x="56" y="1"/>
                    <a:pt x="57" y="2"/>
                    <a:pt x="57" y="2"/>
                  </a:cubicBezTo>
                  <a:cubicBezTo>
                    <a:pt x="58" y="3"/>
                    <a:pt x="58" y="4"/>
                    <a:pt x="58" y="4"/>
                  </a:cubicBezTo>
                  <a:cubicBezTo>
                    <a:pt x="58" y="4"/>
                    <a:pt x="59" y="5"/>
                    <a:pt x="59" y="5"/>
                  </a:cubicBezTo>
                  <a:cubicBezTo>
                    <a:pt x="60" y="5"/>
                    <a:pt x="60" y="3"/>
                    <a:pt x="60" y="3"/>
                  </a:cubicBezTo>
                  <a:cubicBezTo>
                    <a:pt x="61" y="3"/>
                    <a:pt x="61" y="3"/>
                    <a:pt x="62" y="3"/>
                  </a:cubicBezTo>
                  <a:cubicBezTo>
                    <a:pt x="62" y="4"/>
                    <a:pt x="62" y="5"/>
                    <a:pt x="63" y="5"/>
                  </a:cubicBezTo>
                  <a:cubicBezTo>
                    <a:pt x="63" y="5"/>
                    <a:pt x="64" y="5"/>
                    <a:pt x="64" y="5"/>
                  </a:cubicBezTo>
                  <a:cubicBezTo>
                    <a:pt x="65" y="5"/>
                    <a:pt x="65" y="6"/>
                    <a:pt x="66" y="7"/>
                  </a:cubicBezTo>
                  <a:cubicBezTo>
                    <a:pt x="66" y="7"/>
                    <a:pt x="65" y="8"/>
                    <a:pt x="65" y="9"/>
                  </a:cubicBezTo>
                  <a:cubicBezTo>
                    <a:pt x="65" y="9"/>
                    <a:pt x="64" y="9"/>
                    <a:pt x="64" y="9"/>
                  </a:cubicBezTo>
                  <a:cubicBezTo>
                    <a:pt x="63" y="9"/>
                    <a:pt x="64" y="10"/>
                    <a:pt x="64" y="11"/>
                  </a:cubicBezTo>
                  <a:cubicBezTo>
                    <a:pt x="65" y="11"/>
                    <a:pt x="67" y="11"/>
                    <a:pt x="68" y="11"/>
                  </a:cubicBezTo>
                  <a:cubicBezTo>
                    <a:pt x="68" y="11"/>
                    <a:pt x="70" y="11"/>
                    <a:pt x="70" y="10"/>
                  </a:cubicBezTo>
                  <a:cubicBezTo>
                    <a:pt x="71" y="10"/>
                    <a:pt x="73" y="9"/>
                    <a:pt x="73" y="9"/>
                  </a:cubicBezTo>
                  <a:cubicBezTo>
                    <a:pt x="74" y="9"/>
                    <a:pt x="76" y="9"/>
                    <a:pt x="77" y="9"/>
                  </a:cubicBezTo>
                  <a:cubicBezTo>
                    <a:pt x="77" y="9"/>
                    <a:pt x="79" y="9"/>
                    <a:pt x="79" y="9"/>
                  </a:cubicBezTo>
                  <a:cubicBezTo>
                    <a:pt x="80" y="10"/>
                    <a:pt x="81" y="10"/>
                    <a:pt x="82" y="11"/>
                  </a:cubicBezTo>
                  <a:cubicBezTo>
                    <a:pt x="82" y="12"/>
                    <a:pt x="82" y="14"/>
                    <a:pt x="82" y="15"/>
                  </a:cubicBezTo>
                  <a:cubicBezTo>
                    <a:pt x="82" y="15"/>
                    <a:pt x="82" y="16"/>
                    <a:pt x="82" y="16"/>
                  </a:cubicBezTo>
                  <a:cubicBezTo>
                    <a:pt x="82" y="17"/>
                    <a:pt x="82" y="18"/>
                    <a:pt x="82" y="18"/>
                  </a:cubicBezTo>
                  <a:cubicBezTo>
                    <a:pt x="82" y="18"/>
                    <a:pt x="82" y="18"/>
                    <a:pt x="82" y="18"/>
                  </a:cubicBezTo>
                  <a:cubicBezTo>
                    <a:pt x="81" y="18"/>
                    <a:pt x="80" y="19"/>
                    <a:pt x="80" y="19"/>
                  </a:cubicBezTo>
                  <a:cubicBezTo>
                    <a:pt x="80" y="20"/>
                    <a:pt x="81" y="20"/>
                    <a:pt x="81" y="21"/>
                  </a:cubicBezTo>
                  <a:cubicBezTo>
                    <a:pt x="81" y="21"/>
                    <a:pt x="81" y="22"/>
                    <a:pt x="82" y="23"/>
                  </a:cubicBezTo>
                  <a:cubicBezTo>
                    <a:pt x="82" y="23"/>
                    <a:pt x="83" y="24"/>
                    <a:pt x="83" y="24"/>
                  </a:cubicBezTo>
                  <a:cubicBezTo>
                    <a:pt x="84" y="24"/>
                    <a:pt x="85" y="25"/>
                    <a:pt x="85" y="25"/>
                  </a:cubicBezTo>
                  <a:cubicBezTo>
                    <a:pt x="85" y="26"/>
                    <a:pt x="85" y="27"/>
                    <a:pt x="84" y="27"/>
                  </a:cubicBezTo>
                  <a:cubicBezTo>
                    <a:pt x="84" y="28"/>
                    <a:pt x="83" y="28"/>
                    <a:pt x="82" y="29"/>
                  </a:cubicBezTo>
                  <a:cubicBezTo>
                    <a:pt x="82" y="29"/>
                    <a:pt x="81" y="30"/>
                    <a:pt x="81" y="30"/>
                  </a:cubicBezTo>
                  <a:cubicBezTo>
                    <a:pt x="80" y="30"/>
                    <a:pt x="79" y="31"/>
                    <a:pt x="79" y="31"/>
                  </a:cubicBezTo>
                  <a:cubicBezTo>
                    <a:pt x="78" y="32"/>
                    <a:pt x="78" y="34"/>
                    <a:pt x="78" y="34"/>
                  </a:cubicBezTo>
                  <a:cubicBezTo>
                    <a:pt x="78" y="35"/>
                    <a:pt x="78" y="36"/>
                    <a:pt x="78" y="37"/>
                  </a:cubicBezTo>
                  <a:cubicBezTo>
                    <a:pt x="77" y="38"/>
                    <a:pt x="76" y="38"/>
                    <a:pt x="75" y="39"/>
                  </a:cubicBezTo>
                  <a:cubicBezTo>
                    <a:pt x="74" y="39"/>
                    <a:pt x="72" y="38"/>
                    <a:pt x="72" y="39"/>
                  </a:cubicBezTo>
                  <a:cubicBezTo>
                    <a:pt x="71" y="39"/>
                    <a:pt x="71" y="40"/>
                    <a:pt x="71" y="40"/>
                  </a:cubicBezTo>
                  <a:cubicBezTo>
                    <a:pt x="71" y="40"/>
                    <a:pt x="72" y="42"/>
                    <a:pt x="72" y="42"/>
                  </a:cubicBezTo>
                  <a:cubicBezTo>
                    <a:pt x="72" y="43"/>
                    <a:pt x="73" y="44"/>
                    <a:pt x="74" y="45"/>
                  </a:cubicBezTo>
                  <a:cubicBezTo>
                    <a:pt x="74" y="45"/>
                    <a:pt x="74" y="46"/>
                    <a:pt x="75" y="47"/>
                  </a:cubicBezTo>
                  <a:cubicBezTo>
                    <a:pt x="75" y="47"/>
                    <a:pt x="75" y="48"/>
                    <a:pt x="75" y="49"/>
                  </a:cubicBezTo>
                  <a:cubicBezTo>
                    <a:pt x="76" y="50"/>
                    <a:pt x="75" y="52"/>
                    <a:pt x="75" y="52"/>
                  </a:cubicBezTo>
                  <a:cubicBezTo>
                    <a:pt x="75" y="52"/>
                    <a:pt x="73" y="52"/>
                    <a:pt x="73" y="53"/>
                  </a:cubicBezTo>
                  <a:cubicBezTo>
                    <a:pt x="73" y="53"/>
                    <a:pt x="72" y="54"/>
                    <a:pt x="72" y="54"/>
                  </a:cubicBezTo>
                  <a:cubicBezTo>
                    <a:pt x="72" y="55"/>
                    <a:pt x="74" y="56"/>
                    <a:pt x="74" y="56"/>
                  </a:cubicBezTo>
                  <a:cubicBezTo>
                    <a:pt x="74" y="57"/>
                    <a:pt x="73" y="58"/>
                    <a:pt x="73" y="58"/>
                  </a:cubicBezTo>
                  <a:cubicBezTo>
                    <a:pt x="72" y="59"/>
                    <a:pt x="71" y="59"/>
                    <a:pt x="71" y="59"/>
                  </a:cubicBezTo>
                  <a:cubicBezTo>
                    <a:pt x="71" y="60"/>
                    <a:pt x="71" y="61"/>
                    <a:pt x="71" y="61"/>
                  </a:cubicBezTo>
                  <a:cubicBezTo>
                    <a:pt x="71" y="61"/>
                    <a:pt x="72" y="61"/>
                    <a:pt x="72" y="61"/>
                  </a:cubicBezTo>
                  <a:cubicBezTo>
                    <a:pt x="73" y="62"/>
                    <a:pt x="73" y="62"/>
                    <a:pt x="73" y="63"/>
                  </a:cubicBezTo>
                  <a:cubicBezTo>
                    <a:pt x="73" y="63"/>
                    <a:pt x="71" y="64"/>
                    <a:pt x="71" y="64"/>
                  </a:cubicBezTo>
                  <a:cubicBezTo>
                    <a:pt x="71" y="65"/>
                    <a:pt x="71" y="65"/>
                    <a:pt x="72" y="65"/>
                  </a:cubicBezTo>
                  <a:cubicBezTo>
                    <a:pt x="72" y="66"/>
                    <a:pt x="73" y="66"/>
                    <a:pt x="74" y="66"/>
                  </a:cubicBezTo>
                  <a:cubicBezTo>
                    <a:pt x="74" y="66"/>
                    <a:pt x="75" y="66"/>
                    <a:pt x="75" y="66"/>
                  </a:cubicBezTo>
                  <a:cubicBezTo>
                    <a:pt x="76" y="66"/>
                    <a:pt x="77" y="67"/>
                    <a:pt x="77" y="67"/>
                  </a:cubicBezTo>
                  <a:cubicBezTo>
                    <a:pt x="78" y="67"/>
                    <a:pt x="79" y="69"/>
                    <a:pt x="79" y="69"/>
                  </a:cubicBezTo>
                  <a:cubicBezTo>
                    <a:pt x="80" y="69"/>
                    <a:pt x="81" y="69"/>
                    <a:pt x="81" y="69"/>
                  </a:cubicBezTo>
                  <a:cubicBezTo>
                    <a:pt x="82" y="69"/>
                    <a:pt x="82" y="69"/>
                    <a:pt x="83" y="69"/>
                  </a:cubicBezTo>
                  <a:cubicBezTo>
                    <a:pt x="83" y="69"/>
                    <a:pt x="84" y="69"/>
                    <a:pt x="85" y="69"/>
                  </a:cubicBezTo>
                  <a:cubicBezTo>
                    <a:pt x="85" y="70"/>
                    <a:pt x="86" y="70"/>
                    <a:pt x="86" y="71"/>
                  </a:cubicBezTo>
                  <a:cubicBezTo>
                    <a:pt x="86" y="71"/>
                    <a:pt x="87" y="70"/>
                    <a:pt x="87" y="71"/>
                  </a:cubicBezTo>
                  <a:cubicBezTo>
                    <a:pt x="88" y="71"/>
                    <a:pt x="88" y="72"/>
                    <a:pt x="89" y="72"/>
                  </a:cubicBezTo>
                  <a:cubicBezTo>
                    <a:pt x="89" y="72"/>
                    <a:pt x="90" y="73"/>
                    <a:pt x="90" y="73"/>
                  </a:cubicBezTo>
                  <a:cubicBezTo>
                    <a:pt x="91" y="74"/>
                    <a:pt x="93" y="73"/>
                    <a:pt x="93" y="73"/>
                  </a:cubicBezTo>
                  <a:cubicBezTo>
                    <a:pt x="94" y="73"/>
                    <a:pt x="94" y="74"/>
                    <a:pt x="94" y="74"/>
                  </a:cubicBezTo>
                  <a:cubicBezTo>
                    <a:pt x="95" y="75"/>
                    <a:pt x="95" y="76"/>
                    <a:pt x="95" y="76"/>
                  </a:cubicBezTo>
                  <a:cubicBezTo>
                    <a:pt x="95" y="76"/>
                    <a:pt x="96" y="76"/>
                    <a:pt x="96" y="76"/>
                  </a:cubicBezTo>
                  <a:cubicBezTo>
                    <a:pt x="96" y="77"/>
                    <a:pt x="97" y="76"/>
                    <a:pt x="98" y="76"/>
                  </a:cubicBezTo>
                  <a:cubicBezTo>
                    <a:pt x="98" y="76"/>
                    <a:pt x="98" y="77"/>
                    <a:pt x="99" y="77"/>
                  </a:cubicBezTo>
                  <a:cubicBezTo>
                    <a:pt x="99" y="78"/>
                    <a:pt x="99" y="78"/>
                    <a:pt x="99" y="78"/>
                  </a:cubicBezTo>
                  <a:cubicBezTo>
                    <a:pt x="99" y="78"/>
                    <a:pt x="99" y="79"/>
                    <a:pt x="99" y="79"/>
                  </a:cubicBezTo>
                  <a:cubicBezTo>
                    <a:pt x="98" y="79"/>
                    <a:pt x="98" y="79"/>
                    <a:pt x="97" y="80"/>
                  </a:cubicBezTo>
                  <a:cubicBezTo>
                    <a:pt x="97" y="80"/>
                    <a:pt x="96" y="80"/>
                    <a:pt x="96" y="81"/>
                  </a:cubicBezTo>
                  <a:cubicBezTo>
                    <a:pt x="96" y="81"/>
                    <a:pt x="96" y="82"/>
                    <a:pt x="96" y="83"/>
                  </a:cubicBezTo>
                  <a:cubicBezTo>
                    <a:pt x="97" y="83"/>
                    <a:pt x="97" y="84"/>
                    <a:pt x="97" y="85"/>
                  </a:cubicBezTo>
                  <a:cubicBezTo>
                    <a:pt x="97" y="85"/>
                    <a:pt x="97" y="85"/>
                    <a:pt x="96" y="86"/>
                  </a:cubicBezTo>
                  <a:cubicBezTo>
                    <a:pt x="96" y="86"/>
                    <a:pt x="96" y="86"/>
                    <a:pt x="95" y="86"/>
                  </a:cubicBezTo>
                  <a:cubicBezTo>
                    <a:pt x="95" y="86"/>
                    <a:pt x="95" y="87"/>
                    <a:pt x="95" y="87"/>
                  </a:cubicBezTo>
                  <a:cubicBezTo>
                    <a:pt x="94" y="87"/>
                    <a:pt x="94" y="88"/>
                    <a:pt x="93" y="88"/>
                  </a:cubicBezTo>
                  <a:cubicBezTo>
                    <a:pt x="93" y="88"/>
                    <a:pt x="92" y="88"/>
                    <a:pt x="92" y="87"/>
                  </a:cubicBezTo>
                  <a:cubicBezTo>
                    <a:pt x="92" y="87"/>
                    <a:pt x="92" y="87"/>
                    <a:pt x="91" y="87"/>
                  </a:cubicBezTo>
                  <a:cubicBezTo>
                    <a:pt x="91" y="87"/>
                    <a:pt x="90" y="87"/>
                    <a:pt x="90" y="88"/>
                  </a:cubicBezTo>
                  <a:cubicBezTo>
                    <a:pt x="90" y="88"/>
                    <a:pt x="90" y="89"/>
                    <a:pt x="90" y="89"/>
                  </a:cubicBezTo>
                  <a:cubicBezTo>
                    <a:pt x="89" y="90"/>
                    <a:pt x="89" y="90"/>
                    <a:pt x="88" y="90"/>
                  </a:cubicBezTo>
                  <a:cubicBezTo>
                    <a:pt x="88" y="90"/>
                    <a:pt x="88" y="91"/>
                    <a:pt x="88" y="92"/>
                  </a:cubicBezTo>
                  <a:cubicBezTo>
                    <a:pt x="88" y="92"/>
                    <a:pt x="88" y="93"/>
                    <a:pt x="88" y="93"/>
                  </a:cubicBezTo>
                  <a:cubicBezTo>
                    <a:pt x="89" y="93"/>
                    <a:pt x="90" y="94"/>
                    <a:pt x="90" y="94"/>
                  </a:cubicBezTo>
                  <a:cubicBezTo>
                    <a:pt x="91" y="94"/>
                    <a:pt x="92" y="94"/>
                    <a:pt x="92" y="95"/>
                  </a:cubicBezTo>
                  <a:cubicBezTo>
                    <a:pt x="93" y="95"/>
                    <a:pt x="93" y="95"/>
                    <a:pt x="94" y="96"/>
                  </a:cubicBezTo>
                  <a:cubicBezTo>
                    <a:pt x="94" y="96"/>
                    <a:pt x="94" y="97"/>
                    <a:pt x="94" y="97"/>
                  </a:cubicBezTo>
                  <a:cubicBezTo>
                    <a:pt x="93" y="98"/>
                    <a:pt x="93" y="99"/>
                    <a:pt x="93" y="100"/>
                  </a:cubicBezTo>
                  <a:cubicBezTo>
                    <a:pt x="92" y="100"/>
                    <a:pt x="92" y="101"/>
                    <a:pt x="92" y="102"/>
                  </a:cubicBezTo>
                  <a:cubicBezTo>
                    <a:pt x="91" y="102"/>
                    <a:pt x="91" y="103"/>
                    <a:pt x="90" y="103"/>
                  </a:cubicBezTo>
                  <a:cubicBezTo>
                    <a:pt x="89" y="103"/>
                    <a:pt x="88" y="102"/>
                    <a:pt x="87" y="101"/>
                  </a:cubicBezTo>
                  <a:cubicBezTo>
                    <a:pt x="87" y="101"/>
                    <a:pt x="86" y="100"/>
                    <a:pt x="86" y="99"/>
                  </a:cubicBezTo>
                  <a:cubicBezTo>
                    <a:pt x="85" y="99"/>
                    <a:pt x="84" y="98"/>
                    <a:pt x="84" y="97"/>
                  </a:cubicBezTo>
                  <a:cubicBezTo>
                    <a:pt x="83" y="97"/>
                    <a:pt x="83" y="96"/>
                    <a:pt x="83" y="96"/>
                  </a:cubicBezTo>
                  <a:cubicBezTo>
                    <a:pt x="83" y="95"/>
                    <a:pt x="82" y="95"/>
                    <a:pt x="82" y="95"/>
                  </a:cubicBezTo>
                  <a:cubicBezTo>
                    <a:pt x="81" y="95"/>
                    <a:pt x="81" y="95"/>
                    <a:pt x="80" y="95"/>
                  </a:cubicBezTo>
                  <a:cubicBezTo>
                    <a:pt x="80" y="96"/>
                    <a:pt x="79" y="97"/>
                    <a:pt x="79" y="97"/>
                  </a:cubicBezTo>
                  <a:cubicBezTo>
                    <a:pt x="79" y="98"/>
                    <a:pt x="78" y="99"/>
                    <a:pt x="77" y="99"/>
                  </a:cubicBezTo>
                  <a:cubicBezTo>
                    <a:pt x="77" y="99"/>
                    <a:pt x="75" y="99"/>
                    <a:pt x="75" y="99"/>
                  </a:cubicBezTo>
                  <a:cubicBezTo>
                    <a:pt x="74" y="99"/>
                    <a:pt x="72" y="98"/>
                    <a:pt x="71" y="98"/>
                  </a:cubicBezTo>
                  <a:cubicBezTo>
                    <a:pt x="71" y="98"/>
                    <a:pt x="70" y="98"/>
                    <a:pt x="70" y="98"/>
                  </a:cubicBezTo>
                  <a:cubicBezTo>
                    <a:pt x="70" y="99"/>
                    <a:pt x="69" y="99"/>
                    <a:pt x="69" y="99"/>
                  </a:cubicBezTo>
                  <a:cubicBezTo>
                    <a:pt x="68" y="100"/>
                    <a:pt x="66" y="101"/>
                    <a:pt x="65" y="102"/>
                  </a:cubicBezTo>
                  <a:cubicBezTo>
                    <a:pt x="65" y="102"/>
                    <a:pt x="64" y="103"/>
                    <a:pt x="64" y="103"/>
                  </a:cubicBezTo>
                  <a:cubicBezTo>
                    <a:pt x="63" y="104"/>
                    <a:pt x="62" y="105"/>
                    <a:pt x="62" y="105"/>
                  </a:cubicBezTo>
                  <a:cubicBezTo>
                    <a:pt x="61" y="106"/>
                    <a:pt x="60" y="106"/>
                    <a:pt x="60" y="106"/>
                  </a:cubicBezTo>
                  <a:cubicBezTo>
                    <a:pt x="59" y="106"/>
                    <a:pt x="58" y="105"/>
                    <a:pt x="57" y="105"/>
                  </a:cubicBezTo>
                  <a:cubicBezTo>
                    <a:pt x="56" y="104"/>
                    <a:pt x="55" y="104"/>
                    <a:pt x="54" y="104"/>
                  </a:cubicBezTo>
                  <a:cubicBezTo>
                    <a:pt x="53" y="104"/>
                    <a:pt x="52" y="104"/>
                    <a:pt x="52" y="103"/>
                  </a:cubicBezTo>
                  <a:cubicBezTo>
                    <a:pt x="51" y="103"/>
                    <a:pt x="52" y="102"/>
                    <a:pt x="51" y="102"/>
                  </a:cubicBezTo>
                  <a:cubicBezTo>
                    <a:pt x="51" y="101"/>
                    <a:pt x="49" y="101"/>
                    <a:pt x="49" y="101"/>
                  </a:cubicBezTo>
                  <a:cubicBezTo>
                    <a:pt x="48" y="101"/>
                    <a:pt x="48" y="102"/>
                    <a:pt x="48" y="103"/>
                  </a:cubicBezTo>
                  <a:cubicBezTo>
                    <a:pt x="47" y="103"/>
                    <a:pt x="46" y="104"/>
                    <a:pt x="46" y="104"/>
                  </a:cubicBezTo>
                  <a:cubicBezTo>
                    <a:pt x="45" y="105"/>
                    <a:pt x="44" y="105"/>
                    <a:pt x="43" y="105"/>
                  </a:cubicBezTo>
                  <a:cubicBezTo>
                    <a:pt x="43" y="105"/>
                    <a:pt x="43" y="105"/>
                    <a:pt x="43" y="105"/>
                  </a:cubicBezTo>
                  <a:cubicBezTo>
                    <a:pt x="43" y="104"/>
                    <a:pt x="43" y="104"/>
                    <a:pt x="43" y="103"/>
                  </a:cubicBezTo>
                  <a:cubicBezTo>
                    <a:pt x="44" y="103"/>
                    <a:pt x="44" y="102"/>
                    <a:pt x="44" y="102"/>
                  </a:cubicBezTo>
                  <a:cubicBezTo>
                    <a:pt x="44" y="101"/>
                    <a:pt x="45" y="101"/>
                    <a:pt x="46" y="100"/>
                  </a:cubicBezTo>
                  <a:cubicBezTo>
                    <a:pt x="46" y="100"/>
                    <a:pt x="46" y="99"/>
                    <a:pt x="47" y="98"/>
                  </a:cubicBezTo>
                  <a:cubicBezTo>
                    <a:pt x="47" y="98"/>
                    <a:pt x="47" y="96"/>
                    <a:pt x="47" y="96"/>
                  </a:cubicBezTo>
                  <a:cubicBezTo>
                    <a:pt x="46" y="95"/>
                    <a:pt x="46" y="94"/>
                    <a:pt x="46" y="94"/>
                  </a:cubicBezTo>
                  <a:cubicBezTo>
                    <a:pt x="45" y="94"/>
                    <a:pt x="45" y="95"/>
                    <a:pt x="44" y="94"/>
                  </a:cubicBezTo>
                  <a:cubicBezTo>
                    <a:pt x="44" y="94"/>
                    <a:pt x="44" y="93"/>
                    <a:pt x="43" y="93"/>
                  </a:cubicBezTo>
                  <a:cubicBezTo>
                    <a:pt x="43" y="93"/>
                    <a:pt x="42" y="94"/>
                    <a:pt x="42" y="94"/>
                  </a:cubicBezTo>
                  <a:cubicBezTo>
                    <a:pt x="41" y="94"/>
                    <a:pt x="40" y="94"/>
                    <a:pt x="40" y="94"/>
                  </a:cubicBezTo>
                  <a:cubicBezTo>
                    <a:pt x="40" y="94"/>
                    <a:pt x="39" y="93"/>
                    <a:pt x="39" y="93"/>
                  </a:cubicBezTo>
                  <a:cubicBezTo>
                    <a:pt x="39" y="92"/>
                    <a:pt x="39" y="91"/>
                    <a:pt x="39" y="91"/>
                  </a:cubicBezTo>
                  <a:cubicBezTo>
                    <a:pt x="39" y="90"/>
                    <a:pt x="41" y="90"/>
                    <a:pt x="41" y="90"/>
                  </a:cubicBezTo>
                  <a:cubicBezTo>
                    <a:pt x="42" y="89"/>
                    <a:pt x="42" y="89"/>
                    <a:pt x="42" y="88"/>
                  </a:cubicBezTo>
                  <a:cubicBezTo>
                    <a:pt x="42" y="88"/>
                    <a:pt x="41" y="87"/>
                    <a:pt x="41" y="86"/>
                  </a:cubicBezTo>
                  <a:cubicBezTo>
                    <a:pt x="41" y="86"/>
                    <a:pt x="40" y="84"/>
                    <a:pt x="40" y="84"/>
                  </a:cubicBezTo>
                  <a:cubicBezTo>
                    <a:pt x="40" y="83"/>
                    <a:pt x="41" y="83"/>
                    <a:pt x="42" y="83"/>
                  </a:cubicBezTo>
                  <a:cubicBezTo>
                    <a:pt x="42" y="82"/>
                    <a:pt x="42" y="81"/>
                    <a:pt x="42" y="81"/>
                  </a:cubicBezTo>
                  <a:cubicBezTo>
                    <a:pt x="41" y="80"/>
                    <a:pt x="40" y="80"/>
                    <a:pt x="39" y="79"/>
                  </a:cubicBezTo>
                  <a:cubicBezTo>
                    <a:pt x="39" y="79"/>
                    <a:pt x="37" y="78"/>
                    <a:pt x="37" y="78"/>
                  </a:cubicBezTo>
                  <a:cubicBezTo>
                    <a:pt x="36" y="77"/>
                    <a:pt x="36" y="76"/>
                    <a:pt x="37" y="76"/>
                  </a:cubicBezTo>
                  <a:cubicBezTo>
                    <a:pt x="37" y="75"/>
                    <a:pt x="38" y="75"/>
                    <a:pt x="39" y="75"/>
                  </a:cubicBezTo>
                  <a:cubicBezTo>
                    <a:pt x="39" y="74"/>
                    <a:pt x="39" y="73"/>
                    <a:pt x="39" y="72"/>
                  </a:cubicBezTo>
                  <a:cubicBezTo>
                    <a:pt x="39" y="72"/>
                    <a:pt x="39" y="71"/>
                    <a:pt x="39" y="71"/>
                  </a:cubicBezTo>
                  <a:cubicBezTo>
                    <a:pt x="38" y="71"/>
                    <a:pt x="38" y="71"/>
                    <a:pt x="37" y="71"/>
                  </a:cubicBezTo>
                  <a:cubicBezTo>
                    <a:pt x="37" y="71"/>
                    <a:pt x="35" y="70"/>
                    <a:pt x="35" y="70"/>
                  </a:cubicBezTo>
                  <a:cubicBezTo>
                    <a:pt x="34" y="69"/>
                    <a:pt x="33" y="68"/>
                    <a:pt x="33" y="67"/>
                  </a:cubicBezTo>
                  <a:cubicBezTo>
                    <a:pt x="32" y="67"/>
                    <a:pt x="30" y="66"/>
                    <a:pt x="30" y="66"/>
                  </a:cubicBezTo>
                  <a:cubicBezTo>
                    <a:pt x="29" y="66"/>
                    <a:pt x="28" y="67"/>
                    <a:pt x="27" y="66"/>
                  </a:cubicBezTo>
                  <a:cubicBezTo>
                    <a:pt x="27" y="66"/>
                    <a:pt x="28" y="65"/>
                    <a:pt x="28" y="65"/>
                  </a:cubicBezTo>
                  <a:cubicBezTo>
                    <a:pt x="28" y="64"/>
                    <a:pt x="30" y="64"/>
                    <a:pt x="30" y="63"/>
                  </a:cubicBezTo>
                  <a:cubicBezTo>
                    <a:pt x="30" y="63"/>
                    <a:pt x="31" y="62"/>
                    <a:pt x="31" y="62"/>
                  </a:cubicBezTo>
                  <a:cubicBezTo>
                    <a:pt x="31" y="61"/>
                    <a:pt x="31" y="60"/>
                    <a:pt x="31" y="59"/>
                  </a:cubicBezTo>
                  <a:cubicBezTo>
                    <a:pt x="31" y="58"/>
                    <a:pt x="31" y="57"/>
                    <a:pt x="31" y="56"/>
                  </a:cubicBezTo>
                  <a:cubicBezTo>
                    <a:pt x="31" y="56"/>
                    <a:pt x="31" y="54"/>
                    <a:pt x="31" y="54"/>
                  </a:cubicBezTo>
                  <a:cubicBezTo>
                    <a:pt x="31" y="53"/>
                    <a:pt x="31" y="51"/>
                    <a:pt x="31" y="50"/>
                  </a:cubicBezTo>
                  <a:cubicBezTo>
                    <a:pt x="31" y="49"/>
                    <a:pt x="31" y="47"/>
                    <a:pt x="30" y="47"/>
                  </a:cubicBezTo>
                  <a:cubicBezTo>
                    <a:pt x="30" y="46"/>
                    <a:pt x="29" y="45"/>
                    <a:pt x="28" y="44"/>
                  </a:cubicBezTo>
                  <a:cubicBezTo>
                    <a:pt x="28" y="44"/>
                    <a:pt x="26" y="43"/>
                    <a:pt x="26" y="43"/>
                  </a:cubicBezTo>
                  <a:cubicBezTo>
                    <a:pt x="25" y="42"/>
                    <a:pt x="25" y="41"/>
                    <a:pt x="24" y="40"/>
                  </a:cubicBezTo>
                  <a:cubicBezTo>
                    <a:pt x="24" y="40"/>
                    <a:pt x="25" y="38"/>
                    <a:pt x="25" y="38"/>
                  </a:cubicBezTo>
                  <a:cubicBezTo>
                    <a:pt x="25" y="37"/>
                    <a:pt x="25" y="35"/>
                    <a:pt x="25" y="34"/>
                  </a:cubicBezTo>
                  <a:cubicBezTo>
                    <a:pt x="25" y="33"/>
                    <a:pt x="26" y="32"/>
                    <a:pt x="26" y="31"/>
                  </a:cubicBezTo>
                  <a:cubicBezTo>
                    <a:pt x="25" y="31"/>
                    <a:pt x="25" y="29"/>
                    <a:pt x="24" y="29"/>
                  </a:cubicBezTo>
                  <a:cubicBezTo>
                    <a:pt x="24" y="29"/>
                    <a:pt x="23" y="30"/>
                    <a:pt x="22" y="30"/>
                  </a:cubicBezTo>
                  <a:cubicBezTo>
                    <a:pt x="22" y="30"/>
                    <a:pt x="20" y="30"/>
                    <a:pt x="20" y="29"/>
                  </a:cubicBezTo>
                  <a:cubicBezTo>
                    <a:pt x="20" y="29"/>
                    <a:pt x="19" y="28"/>
                    <a:pt x="19" y="27"/>
                  </a:cubicBezTo>
                  <a:cubicBezTo>
                    <a:pt x="19" y="27"/>
                    <a:pt x="18" y="26"/>
                    <a:pt x="17" y="26"/>
                  </a:cubicBezTo>
                  <a:cubicBezTo>
                    <a:pt x="17" y="26"/>
                    <a:pt x="16" y="27"/>
                    <a:pt x="16" y="27"/>
                  </a:cubicBezTo>
                  <a:cubicBezTo>
                    <a:pt x="16" y="27"/>
                    <a:pt x="15" y="28"/>
                    <a:pt x="15" y="29"/>
                  </a:cubicBezTo>
                  <a:cubicBezTo>
                    <a:pt x="15" y="29"/>
                    <a:pt x="14" y="30"/>
                    <a:pt x="14" y="30"/>
                  </a:cubicBezTo>
                  <a:cubicBezTo>
                    <a:pt x="13" y="31"/>
                    <a:pt x="11" y="31"/>
                    <a:pt x="10" y="31"/>
                  </a:cubicBezTo>
                  <a:cubicBezTo>
                    <a:pt x="10" y="31"/>
                    <a:pt x="8" y="29"/>
                    <a:pt x="7" y="29"/>
                  </a:cubicBezTo>
                  <a:cubicBezTo>
                    <a:pt x="7" y="29"/>
                    <a:pt x="6" y="29"/>
                    <a:pt x="6" y="29"/>
                  </a:cubicBezTo>
                  <a:cubicBezTo>
                    <a:pt x="5" y="29"/>
                    <a:pt x="4" y="29"/>
                    <a:pt x="4" y="29"/>
                  </a:cubicBezTo>
                  <a:cubicBezTo>
                    <a:pt x="3" y="29"/>
                    <a:pt x="2" y="30"/>
                    <a:pt x="1" y="29"/>
                  </a:cubicBezTo>
                  <a:cubicBezTo>
                    <a:pt x="1" y="29"/>
                    <a:pt x="0" y="28"/>
                    <a:pt x="0" y="28"/>
                  </a:cubicBezTo>
                  <a:cubicBezTo>
                    <a:pt x="0" y="27"/>
                    <a:pt x="1" y="26"/>
                    <a:pt x="1" y="26"/>
                  </a:cubicBezTo>
                  <a:cubicBezTo>
                    <a:pt x="1" y="26"/>
                    <a:pt x="2" y="25"/>
                    <a:pt x="2" y="25"/>
                  </a:cubicBezTo>
                  <a:cubicBezTo>
                    <a:pt x="3" y="24"/>
                    <a:pt x="3" y="23"/>
                    <a:pt x="2" y="23"/>
                  </a:cubicBezTo>
                  <a:cubicBezTo>
                    <a:pt x="2" y="22"/>
                    <a:pt x="2" y="21"/>
                    <a:pt x="2" y="21"/>
                  </a:cubicBezTo>
                  <a:cubicBezTo>
                    <a:pt x="2" y="21"/>
                    <a:pt x="2" y="21"/>
                    <a:pt x="2" y="21"/>
                  </a:cubicBezTo>
                  <a:cubicBezTo>
                    <a:pt x="3" y="20"/>
                    <a:pt x="3" y="19"/>
                    <a:pt x="3" y="19"/>
                  </a:cubicBezTo>
                  <a:cubicBezTo>
                    <a:pt x="4" y="19"/>
                    <a:pt x="4" y="18"/>
                    <a:pt x="4" y="18"/>
                  </a:cubicBezTo>
                  <a:cubicBezTo>
                    <a:pt x="4" y="17"/>
                    <a:pt x="4" y="16"/>
                    <a:pt x="4" y="15"/>
                  </a:cubicBezTo>
                  <a:cubicBezTo>
                    <a:pt x="5" y="15"/>
                    <a:pt x="6" y="17"/>
                    <a:pt x="7" y="17"/>
                  </a:cubicBezTo>
                  <a:cubicBezTo>
                    <a:pt x="8" y="17"/>
                    <a:pt x="8" y="15"/>
                    <a:pt x="8" y="15"/>
                  </a:cubicBezTo>
                  <a:cubicBezTo>
                    <a:pt x="8" y="15"/>
                    <a:pt x="10" y="14"/>
                    <a:pt x="11" y="14"/>
                  </a:cubicBezTo>
                  <a:cubicBezTo>
                    <a:pt x="12" y="14"/>
                    <a:pt x="13" y="15"/>
                    <a:pt x="14" y="15"/>
                  </a:cubicBezTo>
                  <a:cubicBezTo>
                    <a:pt x="14" y="14"/>
                    <a:pt x="15" y="14"/>
                    <a:pt x="15" y="13"/>
                  </a:cubicBezTo>
                  <a:cubicBezTo>
                    <a:pt x="16" y="13"/>
                    <a:pt x="16" y="12"/>
                    <a:pt x="16" y="12"/>
                  </a:cubicBezTo>
                  <a:cubicBezTo>
                    <a:pt x="15" y="11"/>
                    <a:pt x="14" y="10"/>
                    <a:pt x="14" y="10"/>
                  </a:cubicBezTo>
                  <a:cubicBezTo>
                    <a:pt x="14" y="9"/>
                    <a:pt x="15" y="8"/>
                    <a:pt x="15" y="8"/>
                  </a:cubicBezTo>
                  <a:cubicBezTo>
                    <a:pt x="14" y="7"/>
                    <a:pt x="13" y="6"/>
                    <a:pt x="13" y="6"/>
                  </a:cubicBezTo>
                  <a:cubicBezTo>
                    <a:pt x="13" y="5"/>
                    <a:pt x="12" y="5"/>
                    <a:pt x="12" y="4"/>
                  </a:cubicBezTo>
                  <a:cubicBezTo>
                    <a:pt x="12" y="4"/>
                    <a:pt x="12" y="3"/>
                    <a:pt x="12" y="3"/>
                  </a:cubicBezTo>
                  <a:cubicBezTo>
                    <a:pt x="12" y="2"/>
                    <a:pt x="14" y="3"/>
                    <a:pt x="15" y="3"/>
                  </a:cubicBezTo>
                  <a:cubicBezTo>
                    <a:pt x="15" y="3"/>
                    <a:pt x="16" y="2"/>
                    <a:pt x="16" y="2"/>
                  </a:cubicBezTo>
                  <a:cubicBezTo>
                    <a:pt x="17" y="2"/>
                    <a:pt x="17" y="1"/>
                    <a:pt x="18" y="0"/>
                  </a:cubicBezTo>
                  <a:cubicBezTo>
                    <a:pt x="18" y="0"/>
                    <a:pt x="18" y="0"/>
                    <a:pt x="19" y="0"/>
                  </a:cubicBezTo>
                  <a:cubicBezTo>
                    <a:pt x="19" y="0"/>
                    <a:pt x="19" y="0"/>
                    <a:pt x="19"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84">
              <a:extLst>
                <a:ext uri="{FF2B5EF4-FFF2-40B4-BE49-F238E27FC236}">
                  <a16:creationId xmlns:a16="http://schemas.microsoft.com/office/drawing/2014/main" id="{67DC1DAA-3FE7-4A9F-8C7D-E5362A7CFE87}"/>
                </a:ext>
              </a:extLst>
            </p:cNvPr>
            <p:cNvSpPr>
              <a:spLocks/>
            </p:cNvSpPr>
            <p:nvPr/>
          </p:nvSpPr>
          <p:spPr bwMode="auto">
            <a:xfrm>
              <a:off x="7159842" y="4786459"/>
              <a:ext cx="321898" cy="232067"/>
            </a:xfrm>
            <a:custGeom>
              <a:avLst/>
              <a:gdLst/>
              <a:ahLst/>
              <a:cxnLst>
                <a:cxn ang="0">
                  <a:pos x="3" y="62"/>
                </a:cxn>
                <a:cxn ang="0">
                  <a:pos x="3" y="54"/>
                </a:cxn>
                <a:cxn ang="0">
                  <a:pos x="3" y="46"/>
                </a:cxn>
                <a:cxn ang="0">
                  <a:pos x="5" y="40"/>
                </a:cxn>
                <a:cxn ang="0">
                  <a:pos x="5" y="32"/>
                </a:cxn>
                <a:cxn ang="0">
                  <a:pos x="2" y="26"/>
                </a:cxn>
                <a:cxn ang="0">
                  <a:pos x="0" y="21"/>
                </a:cxn>
                <a:cxn ang="0">
                  <a:pos x="3" y="17"/>
                </a:cxn>
                <a:cxn ang="0">
                  <a:pos x="8" y="13"/>
                </a:cxn>
                <a:cxn ang="0">
                  <a:pos x="14" y="16"/>
                </a:cxn>
                <a:cxn ang="0">
                  <a:pos x="18" y="16"/>
                </a:cxn>
                <a:cxn ang="0">
                  <a:pos x="22" y="14"/>
                </a:cxn>
                <a:cxn ang="0">
                  <a:pos x="27" y="12"/>
                </a:cxn>
                <a:cxn ang="0">
                  <a:pos x="31" y="8"/>
                </a:cxn>
                <a:cxn ang="0">
                  <a:pos x="27" y="1"/>
                </a:cxn>
                <a:cxn ang="0">
                  <a:pos x="34" y="2"/>
                </a:cxn>
                <a:cxn ang="0">
                  <a:pos x="39" y="3"/>
                </a:cxn>
                <a:cxn ang="0">
                  <a:pos x="40" y="8"/>
                </a:cxn>
                <a:cxn ang="0">
                  <a:pos x="43" y="14"/>
                </a:cxn>
                <a:cxn ang="0">
                  <a:pos x="44" y="23"/>
                </a:cxn>
                <a:cxn ang="0">
                  <a:pos x="48" y="26"/>
                </a:cxn>
                <a:cxn ang="0">
                  <a:pos x="51" y="22"/>
                </a:cxn>
                <a:cxn ang="0">
                  <a:pos x="58" y="23"/>
                </a:cxn>
                <a:cxn ang="0">
                  <a:pos x="61" y="26"/>
                </a:cxn>
                <a:cxn ang="0">
                  <a:pos x="63" y="36"/>
                </a:cxn>
                <a:cxn ang="0">
                  <a:pos x="67" y="46"/>
                </a:cxn>
                <a:cxn ang="0">
                  <a:pos x="73" y="54"/>
                </a:cxn>
                <a:cxn ang="0">
                  <a:pos x="80" y="55"/>
                </a:cxn>
                <a:cxn ang="0">
                  <a:pos x="82" y="50"/>
                </a:cxn>
                <a:cxn ang="0">
                  <a:pos x="86" y="52"/>
                </a:cxn>
                <a:cxn ang="0">
                  <a:pos x="92" y="50"/>
                </a:cxn>
                <a:cxn ang="0">
                  <a:pos x="98" y="51"/>
                </a:cxn>
                <a:cxn ang="0">
                  <a:pos x="104" y="50"/>
                </a:cxn>
                <a:cxn ang="0">
                  <a:pos x="107" y="54"/>
                </a:cxn>
                <a:cxn ang="0">
                  <a:pos x="108" y="60"/>
                </a:cxn>
                <a:cxn ang="0">
                  <a:pos x="108" y="67"/>
                </a:cxn>
                <a:cxn ang="0">
                  <a:pos x="104" y="72"/>
                </a:cxn>
                <a:cxn ang="0">
                  <a:pos x="96" y="73"/>
                </a:cxn>
                <a:cxn ang="0">
                  <a:pos x="92" y="73"/>
                </a:cxn>
                <a:cxn ang="0">
                  <a:pos x="86" y="70"/>
                </a:cxn>
                <a:cxn ang="0">
                  <a:pos x="80" y="73"/>
                </a:cxn>
                <a:cxn ang="0">
                  <a:pos x="74" y="73"/>
                </a:cxn>
                <a:cxn ang="0">
                  <a:pos x="71" y="74"/>
                </a:cxn>
                <a:cxn ang="0">
                  <a:pos x="66" y="76"/>
                </a:cxn>
                <a:cxn ang="0">
                  <a:pos x="63" y="74"/>
                </a:cxn>
                <a:cxn ang="0">
                  <a:pos x="59" y="74"/>
                </a:cxn>
                <a:cxn ang="0">
                  <a:pos x="55" y="77"/>
                </a:cxn>
                <a:cxn ang="0">
                  <a:pos x="48" y="76"/>
                </a:cxn>
                <a:cxn ang="0">
                  <a:pos x="48" y="74"/>
                </a:cxn>
                <a:cxn ang="0">
                  <a:pos x="45" y="67"/>
                </a:cxn>
                <a:cxn ang="0">
                  <a:pos x="36" y="68"/>
                </a:cxn>
                <a:cxn ang="0">
                  <a:pos x="30" y="67"/>
                </a:cxn>
                <a:cxn ang="0">
                  <a:pos x="30" y="63"/>
                </a:cxn>
                <a:cxn ang="0">
                  <a:pos x="26" y="61"/>
                </a:cxn>
                <a:cxn ang="0">
                  <a:pos x="23" y="60"/>
                </a:cxn>
                <a:cxn ang="0">
                  <a:pos x="18" y="60"/>
                </a:cxn>
                <a:cxn ang="0">
                  <a:pos x="12" y="58"/>
                </a:cxn>
                <a:cxn ang="0">
                  <a:pos x="7" y="61"/>
                </a:cxn>
              </a:cxnLst>
              <a:rect l="0" t="0" r="r" b="b"/>
              <a:pathLst>
                <a:path w="108" h="78">
                  <a:moveTo>
                    <a:pt x="5" y="61"/>
                  </a:moveTo>
                  <a:cubicBezTo>
                    <a:pt x="5" y="61"/>
                    <a:pt x="4" y="62"/>
                    <a:pt x="4" y="62"/>
                  </a:cubicBezTo>
                  <a:cubicBezTo>
                    <a:pt x="4" y="62"/>
                    <a:pt x="3" y="62"/>
                    <a:pt x="3" y="62"/>
                  </a:cubicBezTo>
                  <a:cubicBezTo>
                    <a:pt x="3" y="61"/>
                    <a:pt x="3" y="59"/>
                    <a:pt x="3" y="58"/>
                  </a:cubicBezTo>
                  <a:cubicBezTo>
                    <a:pt x="3" y="58"/>
                    <a:pt x="3" y="57"/>
                    <a:pt x="3" y="57"/>
                  </a:cubicBezTo>
                  <a:cubicBezTo>
                    <a:pt x="3" y="56"/>
                    <a:pt x="3" y="55"/>
                    <a:pt x="3" y="54"/>
                  </a:cubicBezTo>
                  <a:cubicBezTo>
                    <a:pt x="3" y="53"/>
                    <a:pt x="4" y="52"/>
                    <a:pt x="3" y="51"/>
                  </a:cubicBezTo>
                  <a:cubicBezTo>
                    <a:pt x="3" y="51"/>
                    <a:pt x="3" y="49"/>
                    <a:pt x="3" y="49"/>
                  </a:cubicBezTo>
                  <a:cubicBezTo>
                    <a:pt x="3" y="48"/>
                    <a:pt x="3" y="47"/>
                    <a:pt x="3" y="46"/>
                  </a:cubicBezTo>
                  <a:cubicBezTo>
                    <a:pt x="3" y="45"/>
                    <a:pt x="3" y="43"/>
                    <a:pt x="3" y="43"/>
                  </a:cubicBezTo>
                  <a:cubicBezTo>
                    <a:pt x="3" y="42"/>
                    <a:pt x="3" y="41"/>
                    <a:pt x="4" y="41"/>
                  </a:cubicBezTo>
                  <a:cubicBezTo>
                    <a:pt x="4" y="41"/>
                    <a:pt x="5" y="40"/>
                    <a:pt x="5" y="40"/>
                  </a:cubicBezTo>
                  <a:cubicBezTo>
                    <a:pt x="5" y="39"/>
                    <a:pt x="5" y="38"/>
                    <a:pt x="5" y="38"/>
                  </a:cubicBezTo>
                  <a:cubicBezTo>
                    <a:pt x="6" y="37"/>
                    <a:pt x="6" y="36"/>
                    <a:pt x="6" y="35"/>
                  </a:cubicBezTo>
                  <a:cubicBezTo>
                    <a:pt x="6" y="34"/>
                    <a:pt x="5" y="33"/>
                    <a:pt x="5" y="32"/>
                  </a:cubicBezTo>
                  <a:cubicBezTo>
                    <a:pt x="5" y="32"/>
                    <a:pt x="6" y="30"/>
                    <a:pt x="6" y="29"/>
                  </a:cubicBezTo>
                  <a:cubicBezTo>
                    <a:pt x="5" y="29"/>
                    <a:pt x="5" y="28"/>
                    <a:pt x="4" y="27"/>
                  </a:cubicBezTo>
                  <a:cubicBezTo>
                    <a:pt x="4" y="27"/>
                    <a:pt x="3" y="26"/>
                    <a:pt x="2" y="26"/>
                  </a:cubicBezTo>
                  <a:cubicBezTo>
                    <a:pt x="1" y="26"/>
                    <a:pt x="0" y="25"/>
                    <a:pt x="0" y="25"/>
                  </a:cubicBezTo>
                  <a:cubicBezTo>
                    <a:pt x="0" y="24"/>
                    <a:pt x="0" y="24"/>
                    <a:pt x="0" y="23"/>
                  </a:cubicBezTo>
                  <a:cubicBezTo>
                    <a:pt x="0" y="23"/>
                    <a:pt x="0" y="22"/>
                    <a:pt x="0" y="21"/>
                  </a:cubicBezTo>
                  <a:cubicBezTo>
                    <a:pt x="0" y="21"/>
                    <a:pt x="1" y="20"/>
                    <a:pt x="1" y="20"/>
                  </a:cubicBezTo>
                  <a:cubicBezTo>
                    <a:pt x="1" y="20"/>
                    <a:pt x="1" y="19"/>
                    <a:pt x="2" y="19"/>
                  </a:cubicBezTo>
                  <a:cubicBezTo>
                    <a:pt x="2" y="18"/>
                    <a:pt x="2" y="17"/>
                    <a:pt x="3" y="17"/>
                  </a:cubicBezTo>
                  <a:cubicBezTo>
                    <a:pt x="3" y="16"/>
                    <a:pt x="4" y="16"/>
                    <a:pt x="5" y="15"/>
                  </a:cubicBezTo>
                  <a:cubicBezTo>
                    <a:pt x="5" y="15"/>
                    <a:pt x="5" y="14"/>
                    <a:pt x="6" y="14"/>
                  </a:cubicBezTo>
                  <a:cubicBezTo>
                    <a:pt x="6" y="14"/>
                    <a:pt x="7" y="13"/>
                    <a:pt x="8" y="13"/>
                  </a:cubicBezTo>
                  <a:cubicBezTo>
                    <a:pt x="8" y="13"/>
                    <a:pt x="9" y="14"/>
                    <a:pt x="10" y="14"/>
                  </a:cubicBezTo>
                  <a:cubicBezTo>
                    <a:pt x="11" y="13"/>
                    <a:pt x="12" y="12"/>
                    <a:pt x="13" y="13"/>
                  </a:cubicBezTo>
                  <a:cubicBezTo>
                    <a:pt x="14" y="13"/>
                    <a:pt x="14" y="15"/>
                    <a:pt x="14" y="16"/>
                  </a:cubicBezTo>
                  <a:cubicBezTo>
                    <a:pt x="14" y="16"/>
                    <a:pt x="15" y="17"/>
                    <a:pt x="15" y="17"/>
                  </a:cubicBezTo>
                  <a:cubicBezTo>
                    <a:pt x="16" y="17"/>
                    <a:pt x="16" y="16"/>
                    <a:pt x="16" y="16"/>
                  </a:cubicBezTo>
                  <a:cubicBezTo>
                    <a:pt x="17" y="16"/>
                    <a:pt x="17" y="16"/>
                    <a:pt x="18" y="16"/>
                  </a:cubicBezTo>
                  <a:cubicBezTo>
                    <a:pt x="18" y="16"/>
                    <a:pt x="19" y="17"/>
                    <a:pt x="19" y="17"/>
                  </a:cubicBezTo>
                  <a:cubicBezTo>
                    <a:pt x="20" y="17"/>
                    <a:pt x="21" y="16"/>
                    <a:pt x="21" y="16"/>
                  </a:cubicBezTo>
                  <a:cubicBezTo>
                    <a:pt x="22" y="15"/>
                    <a:pt x="22" y="14"/>
                    <a:pt x="22" y="14"/>
                  </a:cubicBezTo>
                  <a:cubicBezTo>
                    <a:pt x="23" y="14"/>
                    <a:pt x="25" y="16"/>
                    <a:pt x="26" y="15"/>
                  </a:cubicBezTo>
                  <a:cubicBezTo>
                    <a:pt x="26" y="15"/>
                    <a:pt x="26" y="14"/>
                    <a:pt x="26" y="14"/>
                  </a:cubicBezTo>
                  <a:cubicBezTo>
                    <a:pt x="26" y="13"/>
                    <a:pt x="27" y="12"/>
                    <a:pt x="27" y="12"/>
                  </a:cubicBezTo>
                  <a:cubicBezTo>
                    <a:pt x="28" y="12"/>
                    <a:pt x="29" y="12"/>
                    <a:pt x="30" y="11"/>
                  </a:cubicBezTo>
                  <a:cubicBezTo>
                    <a:pt x="30" y="11"/>
                    <a:pt x="31" y="11"/>
                    <a:pt x="31" y="10"/>
                  </a:cubicBezTo>
                  <a:cubicBezTo>
                    <a:pt x="31" y="10"/>
                    <a:pt x="31" y="8"/>
                    <a:pt x="31" y="8"/>
                  </a:cubicBezTo>
                  <a:cubicBezTo>
                    <a:pt x="31" y="7"/>
                    <a:pt x="31" y="6"/>
                    <a:pt x="31" y="5"/>
                  </a:cubicBezTo>
                  <a:cubicBezTo>
                    <a:pt x="30" y="5"/>
                    <a:pt x="29" y="4"/>
                    <a:pt x="28" y="4"/>
                  </a:cubicBezTo>
                  <a:cubicBezTo>
                    <a:pt x="28" y="3"/>
                    <a:pt x="27" y="2"/>
                    <a:pt x="27" y="1"/>
                  </a:cubicBezTo>
                  <a:cubicBezTo>
                    <a:pt x="27" y="1"/>
                    <a:pt x="28" y="0"/>
                    <a:pt x="28" y="0"/>
                  </a:cubicBezTo>
                  <a:cubicBezTo>
                    <a:pt x="29" y="0"/>
                    <a:pt x="30" y="0"/>
                    <a:pt x="30" y="0"/>
                  </a:cubicBezTo>
                  <a:cubicBezTo>
                    <a:pt x="31" y="0"/>
                    <a:pt x="33" y="1"/>
                    <a:pt x="34" y="2"/>
                  </a:cubicBezTo>
                  <a:cubicBezTo>
                    <a:pt x="34" y="3"/>
                    <a:pt x="36" y="4"/>
                    <a:pt x="37" y="4"/>
                  </a:cubicBezTo>
                  <a:cubicBezTo>
                    <a:pt x="37" y="4"/>
                    <a:pt x="38" y="4"/>
                    <a:pt x="38" y="4"/>
                  </a:cubicBezTo>
                  <a:cubicBezTo>
                    <a:pt x="39" y="4"/>
                    <a:pt x="39" y="3"/>
                    <a:pt x="39" y="3"/>
                  </a:cubicBezTo>
                  <a:cubicBezTo>
                    <a:pt x="40" y="3"/>
                    <a:pt x="40" y="4"/>
                    <a:pt x="40" y="5"/>
                  </a:cubicBezTo>
                  <a:cubicBezTo>
                    <a:pt x="41" y="5"/>
                    <a:pt x="42" y="7"/>
                    <a:pt x="42" y="7"/>
                  </a:cubicBezTo>
                  <a:cubicBezTo>
                    <a:pt x="41" y="8"/>
                    <a:pt x="40" y="8"/>
                    <a:pt x="40" y="8"/>
                  </a:cubicBezTo>
                  <a:cubicBezTo>
                    <a:pt x="39" y="9"/>
                    <a:pt x="39" y="10"/>
                    <a:pt x="40" y="11"/>
                  </a:cubicBezTo>
                  <a:cubicBezTo>
                    <a:pt x="40" y="11"/>
                    <a:pt x="41" y="12"/>
                    <a:pt x="42" y="13"/>
                  </a:cubicBezTo>
                  <a:cubicBezTo>
                    <a:pt x="42" y="13"/>
                    <a:pt x="42" y="14"/>
                    <a:pt x="43" y="14"/>
                  </a:cubicBezTo>
                  <a:cubicBezTo>
                    <a:pt x="43" y="15"/>
                    <a:pt x="44" y="16"/>
                    <a:pt x="44" y="17"/>
                  </a:cubicBezTo>
                  <a:cubicBezTo>
                    <a:pt x="44" y="18"/>
                    <a:pt x="44" y="20"/>
                    <a:pt x="44" y="20"/>
                  </a:cubicBezTo>
                  <a:cubicBezTo>
                    <a:pt x="44" y="21"/>
                    <a:pt x="44" y="22"/>
                    <a:pt x="44" y="23"/>
                  </a:cubicBezTo>
                  <a:cubicBezTo>
                    <a:pt x="45" y="23"/>
                    <a:pt x="45" y="24"/>
                    <a:pt x="45" y="25"/>
                  </a:cubicBezTo>
                  <a:cubicBezTo>
                    <a:pt x="46" y="25"/>
                    <a:pt x="46" y="26"/>
                    <a:pt x="46" y="27"/>
                  </a:cubicBezTo>
                  <a:cubicBezTo>
                    <a:pt x="47" y="27"/>
                    <a:pt x="48" y="26"/>
                    <a:pt x="48" y="26"/>
                  </a:cubicBezTo>
                  <a:cubicBezTo>
                    <a:pt x="49" y="26"/>
                    <a:pt x="49" y="24"/>
                    <a:pt x="49" y="24"/>
                  </a:cubicBezTo>
                  <a:cubicBezTo>
                    <a:pt x="49" y="23"/>
                    <a:pt x="49" y="22"/>
                    <a:pt x="49" y="22"/>
                  </a:cubicBezTo>
                  <a:cubicBezTo>
                    <a:pt x="50" y="21"/>
                    <a:pt x="51" y="22"/>
                    <a:pt x="51" y="22"/>
                  </a:cubicBezTo>
                  <a:cubicBezTo>
                    <a:pt x="52" y="22"/>
                    <a:pt x="52" y="23"/>
                    <a:pt x="53" y="23"/>
                  </a:cubicBezTo>
                  <a:cubicBezTo>
                    <a:pt x="54" y="23"/>
                    <a:pt x="56" y="22"/>
                    <a:pt x="57" y="22"/>
                  </a:cubicBezTo>
                  <a:cubicBezTo>
                    <a:pt x="58" y="22"/>
                    <a:pt x="58" y="23"/>
                    <a:pt x="58" y="23"/>
                  </a:cubicBezTo>
                  <a:cubicBezTo>
                    <a:pt x="59" y="23"/>
                    <a:pt x="59" y="23"/>
                    <a:pt x="60" y="23"/>
                  </a:cubicBezTo>
                  <a:cubicBezTo>
                    <a:pt x="60" y="24"/>
                    <a:pt x="60" y="24"/>
                    <a:pt x="60" y="24"/>
                  </a:cubicBezTo>
                  <a:cubicBezTo>
                    <a:pt x="60" y="25"/>
                    <a:pt x="61" y="26"/>
                    <a:pt x="61" y="26"/>
                  </a:cubicBezTo>
                  <a:cubicBezTo>
                    <a:pt x="61" y="27"/>
                    <a:pt x="62" y="29"/>
                    <a:pt x="62" y="29"/>
                  </a:cubicBezTo>
                  <a:cubicBezTo>
                    <a:pt x="62" y="30"/>
                    <a:pt x="61" y="32"/>
                    <a:pt x="62" y="32"/>
                  </a:cubicBezTo>
                  <a:cubicBezTo>
                    <a:pt x="62" y="33"/>
                    <a:pt x="63" y="35"/>
                    <a:pt x="63" y="36"/>
                  </a:cubicBezTo>
                  <a:cubicBezTo>
                    <a:pt x="64" y="37"/>
                    <a:pt x="64" y="38"/>
                    <a:pt x="64" y="39"/>
                  </a:cubicBezTo>
                  <a:cubicBezTo>
                    <a:pt x="65" y="40"/>
                    <a:pt x="65" y="42"/>
                    <a:pt x="66" y="43"/>
                  </a:cubicBezTo>
                  <a:cubicBezTo>
                    <a:pt x="66" y="44"/>
                    <a:pt x="67" y="46"/>
                    <a:pt x="67" y="46"/>
                  </a:cubicBezTo>
                  <a:cubicBezTo>
                    <a:pt x="67" y="47"/>
                    <a:pt x="68" y="48"/>
                    <a:pt x="69" y="48"/>
                  </a:cubicBezTo>
                  <a:cubicBezTo>
                    <a:pt x="69" y="49"/>
                    <a:pt x="70" y="50"/>
                    <a:pt x="70" y="50"/>
                  </a:cubicBezTo>
                  <a:cubicBezTo>
                    <a:pt x="71" y="51"/>
                    <a:pt x="72" y="53"/>
                    <a:pt x="73" y="54"/>
                  </a:cubicBezTo>
                  <a:cubicBezTo>
                    <a:pt x="74" y="55"/>
                    <a:pt x="74" y="56"/>
                    <a:pt x="74" y="56"/>
                  </a:cubicBezTo>
                  <a:cubicBezTo>
                    <a:pt x="75" y="57"/>
                    <a:pt x="76" y="57"/>
                    <a:pt x="77" y="56"/>
                  </a:cubicBezTo>
                  <a:cubicBezTo>
                    <a:pt x="78" y="56"/>
                    <a:pt x="79" y="55"/>
                    <a:pt x="80" y="55"/>
                  </a:cubicBezTo>
                  <a:cubicBezTo>
                    <a:pt x="80" y="55"/>
                    <a:pt x="81" y="54"/>
                    <a:pt x="82" y="53"/>
                  </a:cubicBezTo>
                  <a:cubicBezTo>
                    <a:pt x="82" y="53"/>
                    <a:pt x="83" y="52"/>
                    <a:pt x="83" y="52"/>
                  </a:cubicBezTo>
                  <a:cubicBezTo>
                    <a:pt x="83" y="51"/>
                    <a:pt x="82" y="51"/>
                    <a:pt x="82" y="50"/>
                  </a:cubicBezTo>
                  <a:cubicBezTo>
                    <a:pt x="82" y="50"/>
                    <a:pt x="82" y="49"/>
                    <a:pt x="83" y="49"/>
                  </a:cubicBezTo>
                  <a:cubicBezTo>
                    <a:pt x="83" y="49"/>
                    <a:pt x="84" y="49"/>
                    <a:pt x="84" y="50"/>
                  </a:cubicBezTo>
                  <a:cubicBezTo>
                    <a:pt x="85" y="50"/>
                    <a:pt x="85" y="52"/>
                    <a:pt x="86" y="52"/>
                  </a:cubicBezTo>
                  <a:cubicBezTo>
                    <a:pt x="87" y="52"/>
                    <a:pt x="88" y="52"/>
                    <a:pt x="89" y="51"/>
                  </a:cubicBezTo>
                  <a:cubicBezTo>
                    <a:pt x="89" y="51"/>
                    <a:pt x="89" y="50"/>
                    <a:pt x="90" y="50"/>
                  </a:cubicBezTo>
                  <a:cubicBezTo>
                    <a:pt x="90" y="50"/>
                    <a:pt x="92" y="50"/>
                    <a:pt x="92" y="50"/>
                  </a:cubicBezTo>
                  <a:cubicBezTo>
                    <a:pt x="93" y="50"/>
                    <a:pt x="94" y="50"/>
                    <a:pt x="95" y="50"/>
                  </a:cubicBezTo>
                  <a:cubicBezTo>
                    <a:pt x="95" y="50"/>
                    <a:pt x="96" y="50"/>
                    <a:pt x="96" y="50"/>
                  </a:cubicBezTo>
                  <a:cubicBezTo>
                    <a:pt x="97" y="50"/>
                    <a:pt x="98" y="51"/>
                    <a:pt x="98" y="51"/>
                  </a:cubicBezTo>
                  <a:cubicBezTo>
                    <a:pt x="99" y="52"/>
                    <a:pt x="101" y="51"/>
                    <a:pt x="101" y="51"/>
                  </a:cubicBezTo>
                  <a:cubicBezTo>
                    <a:pt x="102" y="51"/>
                    <a:pt x="103" y="50"/>
                    <a:pt x="104" y="50"/>
                  </a:cubicBezTo>
                  <a:cubicBezTo>
                    <a:pt x="104" y="50"/>
                    <a:pt x="104" y="50"/>
                    <a:pt x="104" y="50"/>
                  </a:cubicBezTo>
                  <a:cubicBezTo>
                    <a:pt x="105" y="50"/>
                    <a:pt x="105" y="50"/>
                    <a:pt x="106" y="51"/>
                  </a:cubicBezTo>
                  <a:cubicBezTo>
                    <a:pt x="106" y="51"/>
                    <a:pt x="106" y="52"/>
                    <a:pt x="107" y="52"/>
                  </a:cubicBezTo>
                  <a:cubicBezTo>
                    <a:pt x="107" y="53"/>
                    <a:pt x="107" y="54"/>
                    <a:pt x="107" y="54"/>
                  </a:cubicBezTo>
                  <a:cubicBezTo>
                    <a:pt x="107" y="55"/>
                    <a:pt x="107" y="56"/>
                    <a:pt x="107" y="56"/>
                  </a:cubicBezTo>
                  <a:cubicBezTo>
                    <a:pt x="107" y="57"/>
                    <a:pt x="108" y="57"/>
                    <a:pt x="108" y="57"/>
                  </a:cubicBezTo>
                  <a:cubicBezTo>
                    <a:pt x="108" y="58"/>
                    <a:pt x="108" y="59"/>
                    <a:pt x="108" y="60"/>
                  </a:cubicBezTo>
                  <a:cubicBezTo>
                    <a:pt x="108" y="60"/>
                    <a:pt x="108" y="61"/>
                    <a:pt x="108" y="62"/>
                  </a:cubicBezTo>
                  <a:cubicBezTo>
                    <a:pt x="108" y="63"/>
                    <a:pt x="108" y="65"/>
                    <a:pt x="108" y="65"/>
                  </a:cubicBezTo>
                  <a:cubicBezTo>
                    <a:pt x="108" y="66"/>
                    <a:pt x="108" y="67"/>
                    <a:pt x="108" y="67"/>
                  </a:cubicBezTo>
                  <a:cubicBezTo>
                    <a:pt x="108" y="68"/>
                    <a:pt x="108" y="69"/>
                    <a:pt x="108" y="70"/>
                  </a:cubicBezTo>
                  <a:cubicBezTo>
                    <a:pt x="107" y="70"/>
                    <a:pt x="107" y="71"/>
                    <a:pt x="106" y="72"/>
                  </a:cubicBezTo>
                  <a:cubicBezTo>
                    <a:pt x="106" y="72"/>
                    <a:pt x="104" y="71"/>
                    <a:pt x="104" y="72"/>
                  </a:cubicBezTo>
                  <a:cubicBezTo>
                    <a:pt x="103" y="72"/>
                    <a:pt x="102" y="73"/>
                    <a:pt x="101" y="73"/>
                  </a:cubicBezTo>
                  <a:cubicBezTo>
                    <a:pt x="101" y="73"/>
                    <a:pt x="99" y="73"/>
                    <a:pt x="99" y="73"/>
                  </a:cubicBezTo>
                  <a:cubicBezTo>
                    <a:pt x="98" y="73"/>
                    <a:pt x="97" y="73"/>
                    <a:pt x="96" y="73"/>
                  </a:cubicBezTo>
                  <a:cubicBezTo>
                    <a:pt x="96" y="74"/>
                    <a:pt x="95" y="75"/>
                    <a:pt x="94" y="75"/>
                  </a:cubicBezTo>
                  <a:cubicBezTo>
                    <a:pt x="94" y="75"/>
                    <a:pt x="93" y="75"/>
                    <a:pt x="93" y="75"/>
                  </a:cubicBezTo>
                  <a:cubicBezTo>
                    <a:pt x="93" y="74"/>
                    <a:pt x="92" y="74"/>
                    <a:pt x="92" y="73"/>
                  </a:cubicBezTo>
                  <a:cubicBezTo>
                    <a:pt x="92" y="73"/>
                    <a:pt x="91" y="71"/>
                    <a:pt x="91" y="71"/>
                  </a:cubicBezTo>
                  <a:cubicBezTo>
                    <a:pt x="91" y="71"/>
                    <a:pt x="89" y="70"/>
                    <a:pt x="89" y="70"/>
                  </a:cubicBezTo>
                  <a:cubicBezTo>
                    <a:pt x="88" y="70"/>
                    <a:pt x="87" y="70"/>
                    <a:pt x="86" y="70"/>
                  </a:cubicBezTo>
                  <a:cubicBezTo>
                    <a:pt x="86" y="70"/>
                    <a:pt x="84" y="70"/>
                    <a:pt x="84" y="71"/>
                  </a:cubicBezTo>
                  <a:cubicBezTo>
                    <a:pt x="83" y="71"/>
                    <a:pt x="83" y="72"/>
                    <a:pt x="82" y="72"/>
                  </a:cubicBezTo>
                  <a:cubicBezTo>
                    <a:pt x="82" y="73"/>
                    <a:pt x="80" y="73"/>
                    <a:pt x="80" y="73"/>
                  </a:cubicBezTo>
                  <a:cubicBezTo>
                    <a:pt x="80" y="73"/>
                    <a:pt x="79" y="74"/>
                    <a:pt x="78" y="74"/>
                  </a:cubicBezTo>
                  <a:cubicBezTo>
                    <a:pt x="78" y="74"/>
                    <a:pt x="77" y="72"/>
                    <a:pt x="77" y="72"/>
                  </a:cubicBezTo>
                  <a:cubicBezTo>
                    <a:pt x="76" y="72"/>
                    <a:pt x="75" y="72"/>
                    <a:pt x="74" y="73"/>
                  </a:cubicBezTo>
                  <a:cubicBezTo>
                    <a:pt x="74" y="73"/>
                    <a:pt x="74" y="74"/>
                    <a:pt x="74" y="74"/>
                  </a:cubicBezTo>
                  <a:cubicBezTo>
                    <a:pt x="74" y="75"/>
                    <a:pt x="73" y="75"/>
                    <a:pt x="73" y="75"/>
                  </a:cubicBezTo>
                  <a:cubicBezTo>
                    <a:pt x="73" y="75"/>
                    <a:pt x="72" y="74"/>
                    <a:pt x="71" y="74"/>
                  </a:cubicBezTo>
                  <a:cubicBezTo>
                    <a:pt x="71" y="74"/>
                    <a:pt x="70" y="74"/>
                    <a:pt x="69" y="74"/>
                  </a:cubicBezTo>
                  <a:cubicBezTo>
                    <a:pt x="69" y="74"/>
                    <a:pt x="67" y="74"/>
                    <a:pt x="67" y="74"/>
                  </a:cubicBezTo>
                  <a:cubicBezTo>
                    <a:pt x="66" y="74"/>
                    <a:pt x="67" y="76"/>
                    <a:pt x="66" y="76"/>
                  </a:cubicBezTo>
                  <a:cubicBezTo>
                    <a:pt x="66" y="77"/>
                    <a:pt x="65" y="78"/>
                    <a:pt x="65" y="78"/>
                  </a:cubicBezTo>
                  <a:cubicBezTo>
                    <a:pt x="64" y="78"/>
                    <a:pt x="63" y="77"/>
                    <a:pt x="63" y="77"/>
                  </a:cubicBezTo>
                  <a:cubicBezTo>
                    <a:pt x="63" y="76"/>
                    <a:pt x="63" y="75"/>
                    <a:pt x="63" y="74"/>
                  </a:cubicBezTo>
                  <a:cubicBezTo>
                    <a:pt x="62" y="74"/>
                    <a:pt x="62" y="73"/>
                    <a:pt x="62" y="73"/>
                  </a:cubicBezTo>
                  <a:cubicBezTo>
                    <a:pt x="61" y="73"/>
                    <a:pt x="60" y="73"/>
                    <a:pt x="60" y="73"/>
                  </a:cubicBezTo>
                  <a:cubicBezTo>
                    <a:pt x="59" y="73"/>
                    <a:pt x="59" y="74"/>
                    <a:pt x="59" y="74"/>
                  </a:cubicBezTo>
                  <a:cubicBezTo>
                    <a:pt x="59" y="75"/>
                    <a:pt x="60" y="76"/>
                    <a:pt x="60" y="77"/>
                  </a:cubicBezTo>
                  <a:cubicBezTo>
                    <a:pt x="59" y="77"/>
                    <a:pt x="57" y="78"/>
                    <a:pt x="57" y="78"/>
                  </a:cubicBezTo>
                  <a:cubicBezTo>
                    <a:pt x="56" y="78"/>
                    <a:pt x="56" y="77"/>
                    <a:pt x="55" y="77"/>
                  </a:cubicBezTo>
                  <a:cubicBezTo>
                    <a:pt x="55" y="76"/>
                    <a:pt x="54" y="75"/>
                    <a:pt x="53" y="75"/>
                  </a:cubicBezTo>
                  <a:cubicBezTo>
                    <a:pt x="53" y="75"/>
                    <a:pt x="52" y="76"/>
                    <a:pt x="51" y="76"/>
                  </a:cubicBezTo>
                  <a:cubicBezTo>
                    <a:pt x="51" y="77"/>
                    <a:pt x="49" y="77"/>
                    <a:pt x="48" y="76"/>
                  </a:cubicBezTo>
                  <a:cubicBezTo>
                    <a:pt x="48" y="76"/>
                    <a:pt x="48" y="76"/>
                    <a:pt x="48" y="76"/>
                  </a:cubicBezTo>
                  <a:cubicBezTo>
                    <a:pt x="48" y="76"/>
                    <a:pt x="48" y="76"/>
                    <a:pt x="48" y="76"/>
                  </a:cubicBezTo>
                  <a:cubicBezTo>
                    <a:pt x="48" y="76"/>
                    <a:pt x="48" y="75"/>
                    <a:pt x="48" y="74"/>
                  </a:cubicBezTo>
                  <a:cubicBezTo>
                    <a:pt x="48" y="74"/>
                    <a:pt x="48" y="73"/>
                    <a:pt x="48" y="73"/>
                  </a:cubicBezTo>
                  <a:cubicBezTo>
                    <a:pt x="48" y="72"/>
                    <a:pt x="48" y="70"/>
                    <a:pt x="48" y="69"/>
                  </a:cubicBezTo>
                  <a:cubicBezTo>
                    <a:pt x="47" y="68"/>
                    <a:pt x="46" y="68"/>
                    <a:pt x="45" y="67"/>
                  </a:cubicBezTo>
                  <a:cubicBezTo>
                    <a:pt x="45" y="67"/>
                    <a:pt x="43" y="67"/>
                    <a:pt x="43" y="67"/>
                  </a:cubicBezTo>
                  <a:cubicBezTo>
                    <a:pt x="42" y="67"/>
                    <a:pt x="40" y="67"/>
                    <a:pt x="39" y="67"/>
                  </a:cubicBezTo>
                  <a:cubicBezTo>
                    <a:pt x="39" y="67"/>
                    <a:pt x="37" y="68"/>
                    <a:pt x="36" y="68"/>
                  </a:cubicBezTo>
                  <a:cubicBezTo>
                    <a:pt x="36" y="69"/>
                    <a:pt x="34" y="69"/>
                    <a:pt x="34" y="69"/>
                  </a:cubicBezTo>
                  <a:cubicBezTo>
                    <a:pt x="33" y="69"/>
                    <a:pt x="31" y="69"/>
                    <a:pt x="30" y="69"/>
                  </a:cubicBezTo>
                  <a:cubicBezTo>
                    <a:pt x="30" y="68"/>
                    <a:pt x="29" y="67"/>
                    <a:pt x="30" y="67"/>
                  </a:cubicBezTo>
                  <a:cubicBezTo>
                    <a:pt x="30" y="67"/>
                    <a:pt x="31" y="67"/>
                    <a:pt x="31" y="67"/>
                  </a:cubicBezTo>
                  <a:cubicBezTo>
                    <a:pt x="31" y="66"/>
                    <a:pt x="32" y="65"/>
                    <a:pt x="32" y="65"/>
                  </a:cubicBezTo>
                  <a:cubicBezTo>
                    <a:pt x="31" y="64"/>
                    <a:pt x="31" y="63"/>
                    <a:pt x="30" y="63"/>
                  </a:cubicBezTo>
                  <a:cubicBezTo>
                    <a:pt x="30" y="63"/>
                    <a:pt x="29" y="63"/>
                    <a:pt x="29" y="63"/>
                  </a:cubicBezTo>
                  <a:cubicBezTo>
                    <a:pt x="28" y="63"/>
                    <a:pt x="28" y="62"/>
                    <a:pt x="28" y="61"/>
                  </a:cubicBezTo>
                  <a:cubicBezTo>
                    <a:pt x="27" y="61"/>
                    <a:pt x="27" y="61"/>
                    <a:pt x="26" y="61"/>
                  </a:cubicBezTo>
                  <a:cubicBezTo>
                    <a:pt x="26" y="61"/>
                    <a:pt x="26" y="63"/>
                    <a:pt x="25" y="63"/>
                  </a:cubicBezTo>
                  <a:cubicBezTo>
                    <a:pt x="25" y="63"/>
                    <a:pt x="24" y="62"/>
                    <a:pt x="24" y="62"/>
                  </a:cubicBezTo>
                  <a:cubicBezTo>
                    <a:pt x="24" y="62"/>
                    <a:pt x="24" y="61"/>
                    <a:pt x="23" y="60"/>
                  </a:cubicBezTo>
                  <a:cubicBezTo>
                    <a:pt x="23" y="60"/>
                    <a:pt x="22" y="59"/>
                    <a:pt x="22" y="59"/>
                  </a:cubicBezTo>
                  <a:cubicBezTo>
                    <a:pt x="22" y="59"/>
                    <a:pt x="21" y="60"/>
                    <a:pt x="21" y="60"/>
                  </a:cubicBezTo>
                  <a:cubicBezTo>
                    <a:pt x="20" y="61"/>
                    <a:pt x="19" y="61"/>
                    <a:pt x="18" y="60"/>
                  </a:cubicBezTo>
                  <a:cubicBezTo>
                    <a:pt x="18" y="60"/>
                    <a:pt x="17" y="60"/>
                    <a:pt x="16" y="60"/>
                  </a:cubicBezTo>
                  <a:cubicBezTo>
                    <a:pt x="15" y="59"/>
                    <a:pt x="15" y="58"/>
                    <a:pt x="14" y="58"/>
                  </a:cubicBezTo>
                  <a:cubicBezTo>
                    <a:pt x="14" y="58"/>
                    <a:pt x="13" y="58"/>
                    <a:pt x="12" y="58"/>
                  </a:cubicBezTo>
                  <a:cubicBezTo>
                    <a:pt x="11" y="58"/>
                    <a:pt x="10" y="59"/>
                    <a:pt x="9" y="59"/>
                  </a:cubicBezTo>
                  <a:cubicBezTo>
                    <a:pt x="9" y="60"/>
                    <a:pt x="9" y="61"/>
                    <a:pt x="8" y="62"/>
                  </a:cubicBezTo>
                  <a:cubicBezTo>
                    <a:pt x="8" y="62"/>
                    <a:pt x="7" y="61"/>
                    <a:pt x="7" y="61"/>
                  </a:cubicBezTo>
                  <a:cubicBezTo>
                    <a:pt x="6" y="61"/>
                    <a:pt x="6" y="61"/>
                    <a:pt x="5" y="6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85">
              <a:extLst>
                <a:ext uri="{FF2B5EF4-FFF2-40B4-BE49-F238E27FC236}">
                  <a16:creationId xmlns:a16="http://schemas.microsoft.com/office/drawing/2014/main" id="{DC6C062E-C3BB-4E36-B8E9-FFE2EA5F47B5}"/>
                </a:ext>
              </a:extLst>
            </p:cNvPr>
            <p:cNvSpPr>
              <a:spLocks/>
            </p:cNvSpPr>
            <p:nvPr/>
          </p:nvSpPr>
          <p:spPr bwMode="auto">
            <a:xfrm>
              <a:off x="7806133" y="5031002"/>
              <a:ext cx="234561" cy="356833"/>
            </a:xfrm>
            <a:custGeom>
              <a:avLst/>
              <a:gdLst/>
              <a:ahLst/>
              <a:cxnLst>
                <a:cxn ang="0">
                  <a:pos x="8" y="82"/>
                </a:cxn>
                <a:cxn ang="0">
                  <a:pos x="9" y="72"/>
                </a:cxn>
                <a:cxn ang="0">
                  <a:pos x="6" y="66"/>
                </a:cxn>
                <a:cxn ang="0">
                  <a:pos x="12" y="56"/>
                </a:cxn>
                <a:cxn ang="0">
                  <a:pos x="13" y="49"/>
                </a:cxn>
                <a:cxn ang="0">
                  <a:pos x="9" y="42"/>
                </a:cxn>
                <a:cxn ang="0">
                  <a:pos x="8" y="32"/>
                </a:cxn>
                <a:cxn ang="0">
                  <a:pos x="3" y="29"/>
                </a:cxn>
                <a:cxn ang="0">
                  <a:pos x="3" y="29"/>
                </a:cxn>
                <a:cxn ang="0">
                  <a:pos x="8" y="21"/>
                </a:cxn>
                <a:cxn ang="0">
                  <a:pos x="10" y="12"/>
                </a:cxn>
                <a:cxn ang="0">
                  <a:pos x="17" y="12"/>
                </a:cxn>
                <a:cxn ang="0">
                  <a:pos x="22" y="11"/>
                </a:cxn>
                <a:cxn ang="0">
                  <a:pos x="24" y="1"/>
                </a:cxn>
                <a:cxn ang="0">
                  <a:pos x="32" y="0"/>
                </a:cxn>
                <a:cxn ang="0">
                  <a:pos x="36" y="4"/>
                </a:cxn>
                <a:cxn ang="0">
                  <a:pos x="44" y="7"/>
                </a:cxn>
                <a:cxn ang="0">
                  <a:pos x="42" y="16"/>
                </a:cxn>
                <a:cxn ang="0">
                  <a:pos x="46" y="20"/>
                </a:cxn>
                <a:cxn ang="0">
                  <a:pos x="53" y="18"/>
                </a:cxn>
                <a:cxn ang="0">
                  <a:pos x="55" y="23"/>
                </a:cxn>
                <a:cxn ang="0">
                  <a:pos x="61" y="27"/>
                </a:cxn>
                <a:cxn ang="0">
                  <a:pos x="63" y="34"/>
                </a:cxn>
                <a:cxn ang="0">
                  <a:pos x="66" y="39"/>
                </a:cxn>
                <a:cxn ang="0">
                  <a:pos x="73" y="40"/>
                </a:cxn>
                <a:cxn ang="0">
                  <a:pos x="78" y="39"/>
                </a:cxn>
                <a:cxn ang="0">
                  <a:pos x="77" y="50"/>
                </a:cxn>
                <a:cxn ang="0">
                  <a:pos x="77" y="55"/>
                </a:cxn>
                <a:cxn ang="0">
                  <a:pos x="72" y="62"/>
                </a:cxn>
                <a:cxn ang="0">
                  <a:pos x="70" y="69"/>
                </a:cxn>
                <a:cxn ang="0">
                  <a:pos x="64" y="75"/>
                </a:cxn>
                <a:cxn ang="0">
                  <a:pos x="60" y="80"/>
                </a:cxn>
                <a:cxn ang="0">
                  <a:pos x="58" y="76"/>
                </a:cxn>
                <a:cxn ang="0">
                  <a:pos x="51" y="80"/>
                </a:cxn>
                <a:cxn ang="0">
                  <a:pos x="49" y="84"/>
                </a:cxn>
                <a:cxn ang="0">
                  <a:pos x="46" y="82"/>
                </a:cxn>
                <a:cxn ang="0">
                  <a:pos x="44" y="90"/>
                </a:cxn>
                <a:cxn ang="0">
                  <a:pos x="43" y="94"/>
                </a:cxn>
                <a:cxn ang="0">
                  <a:pos x="33" y="94"/>
                </a:cxn>
                <a:cxn ang="0">
                  <a:pos x="33" y="103"/>
                </a:cxn>
                <a:cxn ang="0">
                  <a:pos x="44" y="108"/>
                </a:cxn>
                <a:cxn ang="0">
                  <a:pos x="53" y="106"/>
                </a:cxn>
                <a:cxn ang="0">
                  <a:pos x="51" y="114"/>
                </a:cxn>
                <a:cxn ang="0">
                  <a:pos x="40" y="111"/>
                </a:cxn>
                <a:cxn ang="0">
                  <a:pos x="31" y="113"/>
                </a:cxn>
                <a:cxn ang="0">
                  <a:pos x="29" y="120"/>
                </a:cxn>
                <a:cxn ang="0">
                  <a:pos x="24" y="116"/>
                </a:cxn>
                <a:cxn ang="0">
                  <a:pos x="23" y="112"/>
                </a:cxn>
                <a:cxn ang="0">
                  <a:pos x="17" y="107"/>
                </a:cxn>
                <a:cxn ang="0">
                  <a:pos x="10" y="105"/>
                </a:cxn>
                <a:cxn ang="0">
                  <a:pos x="6" y="98"/>
                </a:cxn>
                <a:cxn ang="0">
                  <a:pos x="2" y="102"/>
                </a:cxn>
                <a:cxn ang="0">
                  <a:pos x="2" y="96"/>
                </a:cxn>
                <a:cxn ang="0">
                  <a:pos x="6" y="91"/>
                </a:cxn>
              </a:cxnLst>
              <a:rect l="0" t="0" r="r" b="b"/>
              <a:pathLst>
                <a:path w="79" h="121">
                  <a:moveTo>
                    <a:pt x="7" y="88"/>
                  </a:moveTo>
                  <a:cubicBezTo>
                    <a:pt x="8" y="88"/>
                    <a:pt x="8" y="87"/>
                    <a:pt x="8" y="87"/>
                  </a:cubicBezTo>
                  <a:cubicBezTo>
                    <a:pt x="8" y="87"/>
                    <a:pt x="8" y="86"/>
                    <a:pt x="8" y="85"/>
                  </a:cubicBezTo>
                  <a:cubicBezTo>
                    <a:pt x="8" y="84"/>
                    <a:pt x="8" y="83"/>
                    <a:pt x="8" y="82"/>
                  </a:cubicBezTo>
                  <a:cubicBezTo>
                    <a:pt x="8" y="81"/>
                    <a:pt x="8" y="79"/>
                    <a:pt x="8" y="78"/>
                  </a:cubicBezTo>
                  <a:cubicBezTo>
                    <a:pt x="8" y="77"/>
                    <a:pt x="8" y="76"/>
                    <a:pt x="8" y="75"/>
                  </a:cubicBezTo>
                  <a:cubicBezTo>
                    <a:pt x="8" y="75"/>
                    <a:pt x="8" y="74"/>
                    <a:pt x="9" y="74"/>
                  </a:cubicBezTo>
                  <a:cubicBezTo>
                    <a:pt x="9" y="73"/>
                    <a:pt x="9" y="72"/>
                    <a:pt x="9" y="72"/>
                  </a:cubicBezTo>
                  <a:cubicBezTo>
                    <a:pt x="9" y="71"/>
                    <a:pt x="9" y="70"/>
                    <a:pt x="9" y="69"/>
                  </a:cubicBezTo>
                  <a:cubicBezTo>
                    <a:pt x="9" y="69"/>
                    <a:pt x="9" y="68"/>
                    <a:pt x="9" y="67"/>
                  </a:cubicBezTo>
                  <a:cubicBezTo>
                    <a:pt x="9" y="67"/>
                    <a:pt x="8" y="66"/>
                    <a:pt x="8" y="66"/>
                  </a:cubicBezTo>
                  <a:cubicBezTo>
                    <a:pt x="7" y="66"/>
                    <a:pt x="7" y="66"/>
                    <a:pt x="6" y="66"/>
                  </a:cubicBezTo>
                  <a:cubicBezTo>
                    <a:pt x="6" y="66"/>
                    <a:pt x="6" y="65"/>
                    <a:pt x="6" y="65"/>
                  </a:cubicBezTo>
                  <a:cubicBezTo>
                    <a:pt x="6" y="64"/>
                    <a:pt x="7" y="63"/>
                    <a:pt x="7" y="63"/>
                  </a:cubicBezTo>
                  <a:cubicBezTo>
                    <a:pt x="8" y="62"/>
                    <a:pt x="9" y="60"/>
                    <a:pt x="10" y="59"/>
                  </a:cubicBezTo>
                  <a:cubicBezTo>
                    <a:pt x="10" y="59"/>
                    <a:pt x="11" y="57"/>
                    <a:pt x="12" y="56"/>
                  </a:cubicBezTo>
                  <a:cubicBezTo>
                    <a:pt x="12" y="56"/>
                    <a:pt x="13" y="55"/>
                    <a:pt x="13" y="55"/>
                  </a:cubicBezTo>
                  <a:cubicBezTo>
                    <a:pt x="13" y="54"/>
                    <a:pt x="14" y="54"/>
                    <a:pt x="14" y="54"/>
                  </a:cubicBezTo>
                  <a:cubicBezTo>
                    <a:pt x="14" y="53"/>
                    <a:pt x="14" y="52"/>
                    <a:pt x="14" y="51"/>
                  </a:cubicBezTo>
                  <a:cubicBezTo>
                    <a:pt x="14" y="51"/>
                    <a:pt x="13" y="50"/>
                    <a:pt x="13" y="49"/>
                  </a:cubicBezTo>
                  <a:cubicBezTo>
                    <a:pt x="13" y="49"/>
                    <a:pt x="14" y="47"/>
                    <a:pt x="13" y="46"/>
                  </a:cubicBezTo>
                  <a:cubicBezTo>
                    <a:pt x="13" y="46"/>
                    <a:pt x="12" y="46"/>
                    <a:pt x="11" y="46"/>
                  </a:cubicBezTo>
                  <a:cubicBezTo>
                    <a:pt x="11" y="45"/>
                    <a:pt x="10" y="44"/>
                    <a:pt x="10" y="44"/>
                  </a:cubicBezTo>
                  <a:cubicBezTo>
                    <a:pt x="10" y="43"/>
                    <a:pt x="9" y="42"/>
                    <a:pt x="9" y="42"/>
                  </a:cubicBezTo>
                  <a:cubicBezTo>
                    <a:pt x="9" y="41"/>
                    <a:pt x="8" y="40"/>
                    <a:pt x="8" y="40"/>
                  </a:cubicBezTo>
                  <a:cubicBezTo>
                    <a:pt x="8" y="39"/>
                    <a:pt x="8" y="38"/>
                    <a:pt x="8" y="37"/>
                  </a:cubicBezTo>
                  <a:cubicBezTo>
                    <a:pt x="8" y="37"/>
                    <a:pt x="9" y="36"/>
                    <a:pt x="9" y="36"/>
                  </a:cubicBezTo>
                  <a:cubicBezTo>
                    <a:pt x="9" y="35"/>
                    <a:pt x="9" y="33"/>
                    <a:pt x="8" y="32"/>
                  </a:cubicBezTo>
                  <a:cubicBezTo>
                    <a:pt x="8" y="32"/>
                    <a:pt x="7" y="32"/>
                    <a:pt x="7" y="32"/>
                  </a:cubicBezTo>
                  <a:cubicBezTo>
                    <a:pt x="6" y="32"/>
                    <a:pt x="5" y="32"/>
                    <a:pt x="5" y="32"/>
                  </a:cubicBezTo>
                  <a:cubicBezTo>
                    <a:pt x="5" y="31"/>
                    <a:pt x="4" y="31"/>
                    <a:pt x="3" y="30"/>
                  </a:cubicBezTo>
                  <a:cubicBezTo>
                    <a:pt x="3" y="30"/>
                    <a:pt x="3" y="29"/>
                    <a:pt x="3" y="29"/>
                  </a:cubicBezTo>
                  <a:cubicBezTo>
                    <a:pt x="3" y="29"/>
                    <a:pt x="3" y="29"/>
                    <a:pt x="3" y="29"/>
                  </a:cubicBezTo>
                  <a:cubicBezTo>
                    <a:pt x="3" y="29"/>
                    <a:pt x="3" y="29"/>
                    <a:pt x="3" y="29"/>
                  </a:cubicBezTo>
                  <a:cubicBezTo>
                    <a:pt x="3" y="29"/>
                    <a:pt x="3" y="29"/>
                    <a:pt x="3" y="29"/>
                  </a:cubicBezTo>
                  <a:cubicBezTo>
                    <a:pt x="3" y="29"/>
                    <a:pt x="3" y="29"/>
                    <a:pt x="3" y="29"/>
                  </a:cubicBezTo>
                  <a:cubicBezTo>
                    <a:pt x="3" y="28"/>
                    <a:pt x="5" y="27"/>
                    <a:pt x="5" y="27"/>
                  </a:cubicBezTo>
                  <a:cubicBezTo>
                    <a:pt x="6" y="27"/>
                    <a:pt x="7" y="26"/>
                    <a:pt x="7" y="26"/>
                  </a:cubicBezTo>
                  <a:cubicBezTo>
                    <a:pt x="7" y="25"/>
                    <a:pt x="8" y="25"/>
                    <a:pt x="8" y="24"/>
                  </a:cubicBezTo>
                  <a:cubicBezTo>
                    <a:pt x="8" y="24"/>
                    <a:pt x="8" y="22"/>
                    <a:pt x="8" y="21"/>
                  </a:cubicBezTo>
                  <a:cubicBezTo>
                    <a:pt x="8" y="20"/>
                    <a:pt x="9" y="18"/>
                    <a:pt x="9" y="17"/>
                  </a:cubicBezTo>
                  <a:cubicBezTo>
                    <a:pt x="9" y="17"/>
                    <a:pt x="8" y="15"/>
                    <a:pt x="8" y="15"/>
                  </a:cubicBezTo>
                  <a:cubicBezTo>
                    <a:pt x="8" y="14"/>
                    <a:pt x="8" y="13"/>
                    <a:pt x="8" y="13"/>
                  </a:cubicBezTo>
                  <a:cubicBezTo>
                    <a:pt x="8" y="12"/>
                    <a:pt x="9" y="12"/>
                    <a:pt x="10" y="12"/>
                  </a:cubicBezTo>
                  <a:cubicBezTo>
                    <a:pt x="10" y="11"/>
                    <a:pt x="11" y="10"/>
                    <a:pt x="11" y="10"/>
                  </a:cubicBezTo>
                  <a:cubicBezTo>
                    <a:pt x="12" y="10"/>
                    <a:pt x="13" y="10"/>
                    <a:pt x="14" y="10"/>
                  </a:cubicBezTo>
                  <a:cubicBezTo>
                    <a:pt x="14" y="10"/>
                    <a:pt x="15" y="10"/>
                    <a:pt x="15" y="10"/>
                  </a:cubicBezTo>
                  <a:cubicBezTo>
                    <a:pt x="16" y="10"/>
                    <a:pt x="17" y="11"/>
                    <a:pt x="17" y="12"/>
                  </a:cubicBezTo>
                  <a:cubicBezTo>
                    <a:pt x="17" y="12"/>
                    <a:pt x="17" y="14"/>
                    <a:pt x="17" y="14"/>
                  </a:cubicBezTo>
                  <a:cubicBezTo>
                    <a:pt x="18" y="14"/>
                    <a:pt x="19" y="14"/>
                    <a:pt x="19" y="13"/>
                  </a:cubicBezTo>
                  <a:cubicBezTo>
                    <a:pt x="20" y="13"/>
                    <a:pt x="21" y="13"/>
                    <a:pt x="21" y="13"/>
                  </a:cubicBezTo>
                  <a:cubicBezTo>
                    <a:pt x="21" y="12"/>
                    <a:pt x="22" y="11"/>
                    <a:pt x="22" y="11"/>
                  </a:cubicBezTo>
                  <a:cubicBezTo>
                    <a:pt x="22" y="10"/>
                    <a:pt x="21" y="9"/>
                    <a:pt x="21" y="9"/>
                  </a:cubicBezTo>
                  <a:cubicBezTo>
                    <a:pt x="21" y="8"/>
                    <a:pt x="21" y="7"/>
                    <a:pt x="21" y="6"/>
                  </a:cubicBezTo>
                  <a:cubicBezTo>
                    <a:pt x="22" y="5"/>
                    <a:pt x="23" y="5"/>
                    <a:pt x="23" y="4"/>
                  </a:cubicBezTo>
                  <a:cubicBezTo>
                    <a:pt x="24" y="3"/>
                    <a:pt x="24" y="2"/>
                    <a:pt x="24" y="1"/>
                  </a:cubicBezTo>
                  <a:cubicBezTo>
                    <a:pt x="25" y="1"/>
                    <a:pt x="26" y="0"/>
                    <a:pt x="26" y="0"/>
                  </a:cubicBezTo>
                  <a:cubicBezTo>
                    <a:pt x="27" y="0"/>
                    <a:pt x="29" y="1"/>
                    <a:pt x="29" y="1"/>
                  </a:cubicBezTo>
                  <a:cubicBezTo>
                    <a:pt x="30" y="1"/>
                    <a:pt x="30" y="0"/>
                    <a:pt x="31" y="0"/>
                  </a:cubicBezTo>
                  <a:cubicBezTo>
                    <a:pt x="31" y="0"/>
                    <a:pt x="31" y="0"/>
                    <a:pt x="32" y="0"/>
                  </a:cubicBezTo>
                  <a:cubicBezTo>
                    <a:pt x="33" y="0"/>
                    <a:pt x="34" y="0"/>
                    <a:pt x="35" y="0"/>
                  </a:cubicBezTo>
                  <a:cubicBezTo>
                    <a:pt x="35" y="1"/>
                    <a:pt x="36" y="1"/>
                    <a:pt x="36" y="1"/>
                  </a:cubicBezTo>
                  <a:cubicBezTo>
                    <a:pt x="37" y="1"/>
                    <a:pt x="36" y="2"/>
                    <a:pt x="36" y="2"/>
                  </a:cubicBezTo>
                  <a:cubicBezTo>
                    <a:pt x="36" y="3"/>
                    <a:pt x="36" y="4"/>
                    <a:pt x="36" y="4"/>
                  </a:cubicBezTo>
                  <a:cubicBezTo>
                    <a:pt x="36" y="5"/>
                    <a:pt x="37" y="5"/>
                    <a:pt x="37" y="5"/>
                  </a:cubicBezTo>
                  <a:cubicBezTo>
                    <a:pt x="37" y="6"/>
                    <a:pt x="39" y="6"/>
                    <a:pt x="39" y="7"/>
                  </a:cubicBezTo>
                  <a:cubicBezTo>
                    <a:pt x="40" y="7"/>
                    <a:pt x="41" y="6"/>
                    <a:pt x="42" y="7"/>
                  </a:cubicBezTo>
                  <a:cubicBezTo>
                    <a:pt x="43" y="7"/>
                    <a:pt x="44" y="7"/>
                    <a:pt x="44" y="7"/>
                  </a:cubicBezTo>
                  <a:cubicBezTo>
                    <a:pt x="45" y="8"/>
                    <a:pt x="45" y="9"/>
                    <a:pt x="44" y="9"/>
                  </a:cubicBezTo>
                  <a:cubicBezTo>
                    <a:pt x="44" y="9"/>
                    <a:pt x="43" y="10"/>
                    <a:pt x="43" y="10"/>
                  </a:cubicBezTo>
                  <a:cubicBezTo>
                    <a:pt x="43" y="11"/>
                    <a:pt x="42" y="12"/>
                    <a:pt x="42" y="13"/>
                  </a:cubicBezTo>
                  <a:cubicBezTo>
                    <a:pt x="42" y="13"/>
                    <a:pt x="42" y="15"/>
                    <a:pt x="42" y="16"/>
                  </a:cubicBezTo>
                  <a:cubicBezTo>
                    <a:pt x="42" y="16"/>
                    <a:pt x="43" y="17"/>
                    <a:pt x="43" y="18"/>
                  </a:cubicBezTo>
                  <a:cubicBezTo>
                    <a:pt x="43" y="18"/>
                    <a:pt x="42" y="19"/>
                    <a:pt x="43" y="20"/>
                  </a:cubicBezTo>
                  <a:cubicBezTo>
                    <a:pt x="43" y="20"/>
                    <a:pt x="44" y="21"/>
                    <a:pt x="44" y="21"/>
                  </a:cubicBezTo>
                  <a:cubicBezTo>
                    <a:pt x="45" y="21"/>
                    <a:pt x="46" y="20"/>
                    <a:pt x="46" y="20"/>
                  </a:cubicBezTo>
                  <a:cubicBezTo>
                    <a:pt x="47" y="19"/>
                    <a:pt x="46" y="18"/>
                    <a:pt x="47" y="17"/>
                  </a:cubicBezTo>
                  <a:cubicBezTo>
                    <a:pt x="47" y="17"/>
                    <a:pt x="49" y="17"/>
                    <a:pt x="49" y="17"/>
                  </a:cubicBezTo>
                  <a:cubicBezTo>
                    <a:pt x="50" y="17"/>
                    <a:pt x="51" y="17"/>
                    <a:pt x="51" y="17"/>
                  </a:cubicBezTo>
                  <a:cubicBezTo>
                    <a:pt x="52" y="17"/>
                    <a:pt x="52" y="18"/>
                    <a:pt x="53" y="18"/>
                  </a:cubicBezTo>
                  <a:cubicBezTo>
                    <a:pt x="53" y="18"/>
                    <a:pt x="53" y="18"/>
                    <a:pt x="53" y="19"/>
                  </a:cubicBezTo>
                  <a:cubicBezTo>
                    <a:pt x="53" y="19"/>
                    <a:pt x="53" y="20"/>
                    <a:pt x="53" y="20"/>
                  </a:cubicBezTo>
                  <a:cubicBezTo>
                    <a:pt x="53" y="21"/>
                    <a:pt x="53" y="22"/>
                    <a:pt x="54" y="22"/>
                  </a:cubicBezTo>
                  <a:cubicBezTo>
                    <a:pt x="54" y="23"/>
                    <a:pt x="54" y="23"/>
                    <a:pt x="55" y="23"/>
                  </a:cubicBezTo>
                  <a:cubicBezTo>
                    <a:pt x="55" y="23"/>
                    <a:pt x="57" y="23"/>
                    <a:pt x="57" y="23"/>
                  </a:cubicBezTo>
                  <a:cubicBezTo>
                    <a:pt x="58" y="23"/>
                    <a:pt x="59" y="24"/>
                    <a:pt x="59" y="24"/>
                  </a:cubicBezTo>
                  <a:cubicBezTo>
                    <a:pt x="59" y="25"/>
                    <a:pt x="60" y="26"/>
                    <a:pt x="60" y="26"/>
                  </a:cubicBezTo>
                  <a:cubicBezTo>
                    <a:pt x="60" y="26"/>
                    <a:pt x="61" y="27"/>
                    <a:pt x="61" y="27"/>
                  </a:cubicBezTo>
                  <a:cubicBezTo>
                    <a:pt x="62" y="28"/>
                    <a:pt x="62" y="29"/>
                    <a:pt x="62" y="29"/>
                  </a:cubicBezTo>
                  <a:cubicBezTo>
                    <a:pt x="62" y="30"/>
                    <a:pt x="61" y="30"/>
                    <a:pt x="61" y="31"/>
                  </a:cubicBezTo>
                  <a:cubicBezTo>
                    <a:pt x="61" y="31"/>
                    <a:pt x="61" y="33"/>
                    <a:pt x="62" y="33"/>
                  </a:cubicBezTo>
                  <a:cubicBezTo>
                    <a:pt x="62" y="34"/>
                    <a:pt x="63" y="34"/>
                    <a:pt x="63" y="34"/>
                  </a:cubicBezTo>
                  <a:cubicBezTo>
                    <a:pt x="64" y="35"/>
                    <a:pt x="64" y="35"/>
                    <a:pt x="65" y="35"/>
                  </a:cubicBezTo>
                  <a:cubicBezTo>
                    <a:pt x="65" y="36"/>
                    <a:pt x="67" y="36"/>
                    <a:pt x="67" y="37"/>
                  </a:cubicBezTo>
                  <a:cubicBezTo>
                    <a:pt x="67" y="37"/>
                    <a:pt x="67" y="38"/>
                    <a:pt x="67" y="38"/>
                  </a:cubicBezTo>
                  <a:cubicBezTo>
                    <a:pt x="67" y="38"/>
                    <a:pt x="66" y="39"/>
                    <a:pt x="66" y="39"/>
                  </a:cubicBezTo>
                  <a:cubicBezTo>
                    <a:pt x="66" y="39"/>
                    <a:pt x="67" y="40"/>
                    <a:pt x="67" y="40"/>
                  </a:cubicBezTo>
                  <a:cubicBezTo>
                    <a:pt x="68" y="40"/>
                    <a:pt x="69" y="40"/>
                    <a:pt x="70" y="40"/>
                  </a:cubicBezTo>
                  <a:cubicBezTo>
                    <a:pt x="70" y="40"/>
                    <a:pt x="71" y="41"/>
                    <a:pt x="71" y="41"/>
                  </a:cubicBezTo>
                  <a:cubicBezTo>
                    <a:pt x="72" y="41"/>
                    <a:pt x="73" y="41"/>
                    <a:pt x="73" y="40"/>
                  </a:cubicBezTo>
                  <a:cubicBezTo>
                    <a:pt x="74" y="40"/>
                    <a:pt x="74" y="39"/>
                    <a:pt x="74" y="38"/>
                  </a:cubicBezTo>
                  <a:cubicBezTo>
                    <a:pt x="74" y="38"/>
                    <a:pt x="75" y="38"/>
                    <a:pt x="75" y="38"/>
                  </a:cubicBezTo>
                  <a:cubicBezTo>
                    <a:pt x="75" y="38"/>
                    <a:pt x="76" y="39"/>
                    <a:pt x="76" y="39"/>
                  </a:cubicBezTo>
                  <a:cubicBezTo>
                    <a:pt x="76" y="39"/>
                    <a:pt x="78" y="39"/>
                    <a:pt x="78" y="39"/>
                  </a:cubicBezTo>
                  <a:cubicBezTo>
                    <a:pt x="79" y="39"/>
                    <a:pt x="78" y="41"/>
                    <a:pt x="78" y="42"/>
                  </a:cubicBezTo>
                  <a:cubicBezTo>
                    <a:pt x="78" y="42"/>
                    <a:pt x="77" y="43"/>
                    <a:pt x="77" y="44"/>
                  </a:cubicBezTo>
                  <a:cubicBezTo>
                    <a:pt x="77" y="45"/>
                    <a:pt x="78" y="46"/>
                    <a:pt x="78" y="47"/>
                  </a:cubicBezTo>
                  <a:cubicBezTo>
                    <a:pt x="78" y="48"/>
                    <a:pt x="77" y="49"/>
                    <a:pt x="77" y="50"/>
                  </a:cubicBezTo>
                  <a:cubicBezTo>
                    <a:pt x="77" y="51"/>
                    <a:pt x="77" y="51"/>
                    <a:pt x="77" y="52"/>
                  </a:cubicBezTo>
                  <a:cubicBezTo>
                    <a:pt x="77" y="52"/>
                    <a:pt x="77" y="53"/>
                    <a:pt x="78" y="54"/>
                  </a:cubicBezTo>
                  <a:cubicBezTo>
                    <a:pt x="78" y="54"/>
                    <a:pt x="78" y="54"/>
                    <a:pt x="78" y="55"/>
                  </a:cubicBezTo>
                  <a:cubicBezTo>
                    <a:pt x="78" y="55"/>
                    <a:pt x="77" y="55"/>
                    <a:pt x="77" y="55"/>
                  </a:cubicBezTo>
                  <a:cubicBezTo>
                    <a:pt x="77" y="56"/>
                    <a:pt x="76" y="56"/>
                    <a:pt x="76" y="57"/>
                  </a:cubicBezTo>
                  <a:cubicBezTo>
                    <a:pt x="76" y="57"/>
                    <a:pt x="76" y="59"/>
                    <a:pt x="76" y="60"/>
                  </a:cubicBezTo>
                  <a:cubicBezTo>
                    <a:pt x="76" y="60"/>
                    <a:pt x="75" y="61"/>
                    <a:pt x="74" y="61"/>
                  </a:cubicBezTo>
                  <a:cubicBezTo>
                    <a:pt x="74" y="62"/>
                    <a:pt x="73" y="61"/>
                    <a:pt x="72" y="62"/>
                  </a:cubicBezTo>
                  <a:cubicBezTo>
                    <a:pt x="72" y="62"/>
                    <a:pt x="71" y="62"/>
                    <a:pt x="71" y="63"/>
                  </a:cubicBezTo>
                  <a:cubicBezTo>
                    <a:pt x="70" y="63"/>
                    <a:pt x="69" y="64"/>
                    <a:pt x="69" y="64"/>
                  </a:cubicBezTo>
                  <a:cubicBezTo>
                    <a:pt x="69" y="65"/>
                    <a:pt x="69" y="66"/>
                    <a:pt x="69" y="67"/>
                  </a:cubicBezTo>
                  <a:cubicBezTo>
                    <a:pt x="69" y="68"/>
                    <a:pt x="70" y="69"/>
                    <a:pt x="70" y="69"/>
                  </a:cubicBezTo>
                  <a:cubicBezTo>
                    <a:pt x="70" y="70"/>
                    <a:pt x="71" y="71"/>
                    <a:pt x="71" y="72"/>
                  </a:cubicBezTo>
                  <a:cubicBezTo>
                    <a:pt x="70" y="72"/>
                    <a:pt x="69" y="73"/>
                    <a:pt x="69" y="74"/>
                  </a:cubicBezTo>
                  <a:cubicBezTo>
                    <a:pt x="69" y="74"/>
                    <a:pt x="67" y="75"/>
                    <a:pt x="66" y="75"/>
                  </a:cubicBezTo>
                  <a:cubicBezTo>
                    <a:pt x="65" y="75"/>
                    <a:pt x="65" y="75"/>
                    <a:pt x="64" y="75"/>
                  </a:cubicBezTo>
                  <a:cubicBezTo>
                    <a:pt x="64" y="76"/>
                    <a:pt x="63" y="76"/>
                    <a:pt x="63" y="77"/>
                  </a:cubicBezTo>
                  <a:cubicBezTo>
                    <a:pt x="63" y="77"/>
                    <a:pt x="63" y="79"/>
                    <a:pt x="63" y="79"/>
                  </a:cubicBezTo>
                  <a:cubicBezTo>
                    <a:pt x="63" y="80"/>
                    <a:pt x="62" y="80"/>
                    <a:pt x="62" y="80"/>
                  </a:cubicBezTo>
                  <a:cubicBezTo>
                    <a:pt x="61" y="80"/>
                    <a:pt x="60" y="80"/>
                    <a:pt x="60" y="80"/>
                  </a:cubicBezTo>
                  <a:cubicBezTo>
                    <a:pt x="60" y="79"/>
                    <a:pt x="60" y="78"/>
                    <a:pt x="60" y="77"/>
                  </a:cubicBezTo>
                  <a:cubicBezTo>
                    <a:pt x="60" y="77"/>
                    <a:pt x="60" y="76"/>
                    <a:pt x="60" y="76"/>
                  </a:cubicBezTo>
                  <a:cubicBezTo>
                    <a:pt x="59" y="75"/>
                    <a:pt x="59" y="75"/>
                    <a:pt x="58" y="75"/>
                  </a:cubicBezTo>
                  <a:cubicBezTo>
                    <a:pt x="58" y="75"/>
                    <a:pt x="58" y="76"/>
                    <a:pt x="58" y="76"/>
                  </a:cubicBezTo>
                  <a:cubicBezTo>
                    <a:pt x="58" y="77"/>
                    <a:pt x="58" y="77"/>
                    <a:pt x="58" y="78"/>
                  </a:cubicBezTo>
                  <a:cubicBezTo>
                    <a:pt x="58" y="78"/>
                    <a:pt x="57" y="79"/>
                    <a:pt x="57" y="79"/>
                  </a:cubicBezTo>
                  <a:cubicBezTo>
                    <a:pt x="56" y="80"/>
                    <a:pt x="55" y="80"/>
                    <a:pt x="54" y="80"/>
                  </a:cubicBezTo>
                  <a:cubicBezTo>
                    <a:pt x="53" y="80"/>
                    <a:pt x="52" y="80"/>
                    <a:pt x="51" y="80"/>
                  </a:cubicBezTo>
                  <a:cubicBezTo>
                    <a:pt x="50" y="80"/>
                    <a:pt x="49" y="80"/>
                    <a:pt x="49" y="80"/>
                  </a:cubicBezTo>
                  <a:cubicBezTo>
                    <a:pt x="49" y="81"/>
                    <a:pt x="49" y="81"/>
                    <a:pt x="50" y="82"/>
                  </a:cubicBezTo>
                  <a:cubicBezTo>
                    <a:pt x="50" y="82"/>
                    <a:pt x="51" y="83"/>
                    <a:pt x="51" y="83"/>
                  </a:cubicBezTo>
                  <a:cubicBezTo>
                    <a:pt x="51" y="84"/>
                    <a:pt x="50" y="84"/>
                    <a:pt x="49" y="84"/>
                  </a:cubicBezTo>
                  <a:cubicBezTo>
                    <a:pt x="49" y="84"/>
                    <a:pt x="49" y="85"/>
                    <a:pt x="48" y="86"/>
                  </a:cubicBezTo>
                  <a:cubicBezTo>
                    <a:pt x="48" y="86"/>
                    <a:pt x="47" y="86"/>
                    <a:pt x="47" y="86"/>
                  </a:cubicBezTo>
                  <a:cubicBezTo>
                    <a:pt x="46" y="86"/>
                    <a:pt x="46" y="84"/>
                    <a:pt x="46" y="84"/>
                  </a:cubicBezTo>
                  <a:cubicBezTo>
                    <a:pt x="46" y="83"/>
                    <a:pt x="46" y="83"/>
                    <a:pt x="46" y="82"/>
                  </a:cubicBezTo>
                  <a:cubicBezTo>
                    <a:pt x="45" y="82"/>
                    <a:pt x="44" y="83"/>
                    <a:pt x="44" y="83"/>
                  </a:cubicBezTo>
                  <a:cubicBezTo>
                    <a:pt x="43" y="84"/>
                    <a:pt x="43" y="85"/>
                    <a:pt x="43" y="85"/>
                  </a:cubicBezTo>
                  <a:cubicBezTo>
                    <a:pt x="43" y="86"/>
                    <a:pt x="43" y="87"/>
                    <a:pt x="44" y="87"/>
                  </a:cubicBezTo>
                  <a:cubicBezTo>
                    <a:pt x="44" y="88"/>
                    <a:pt x="44" y="90"/>
                    <a:pt x="44" y="90"/>
                  </a:cubicBezTo>
                  <a:cubicBezTo>
                    <a:pt x="45" y="91"/>
                    <a:pt x="46" y="91"/>
                    <a:pt x="47" y="92"/>
                  </a:cubicBezTo>
                  <a:cubicBezTo>
                    <a:pt x="47" y="92"/>
                    <a:pt x="48" y="93"/>
                    <a:pt x="48" y="93"/>
                  </a:cubicBezTo>
                  <a:cubicBezTo>
                    <a:pt x="47" y="94"/>
                    <a:pt x="46" y="94"/>
                    <a:pt x="46" y="94"/>
                  </a:cubicBezTo>
                  <a:cubicBezTo>
                    <a:pt x="45" y="94"/>
                    <a:pt x="44" y="94"/>
                    <a:pt x="43" y="94"/>
                  </a:cubicBezTo>
                  <a:cubicBezTo>
                    <a:pt x="42" y="94"/>
                    <a:pt x="40" y="94"/>
                    <a:pt x="39" y="94"/>
                  </a:cubicBezTo>
                  <a:cubicBezTo>
                    <a:pt x="39" y="94"/>
                    <a:pt x="38" y="94"/>
                    <a:pt x="37" y="94"/>
                  </a:cubicBezTo>
                  <a:cubicBezTo>
                    <a:pt x="37" y="94"/>
                    <a:pt x="36" y="94"/>
                    <a:pt x="35" y="94"/>
                  </a:cubicBezTo>
                  <a:cubicBezTo>
                    <a:pt x="35" y="94"/>
                    <a:pt x="34" y="94"/>
                    <a:pt x="33" y="94"/>
                  </a:cubicBezTo>
                  <a:cubicBezTo>
                    <a:pt x="33" y="94"/>
                    <a:pt x="31" y="96"/>
                    <a:pt x="31" y="96"/>
                  </a:cubicBezTo>
                  <a:cubicBezTo>
                    <a:pt x="31" y="97"/>
                    <a:pt x="31" y="99"/>
                    <a:pt x="31" y="100"/>
                  </a:cubicBezTo>
                  <a:cubicBezTo>
                    <a:pt x="31" y="100"/>
                    <a:pt x="31" y="102"/>
                    <a:pt x="31" y="102"/>
                  </a:cubicBezTo>
                  <a:cubicBezTo>
                    <a:pt x="32" y="102"/>
                    <a:pt x="33" y="103"/>
                    <a:pt x="33" y="103"/>
                  </a:cubicBezTo>
                  <a:cubicBezTo>
                    <a:pt x="34" y="104"/>
                    <a:pt x="35" y="104"/>
                    <a:pt x="36" y="105"/>
                  </a:cubicBezTo>
                  <a:cubicBezTo>
                    <a:pt x="36" y="105"/>
                    <a:pt x="38" y="107"/>
                    <a:pt x="39" y="107"/>
                  </a:cubicBezTo>
                  <a:cubicBezTo>
                    <a:pt x="39" y="108"/>
                    <a:pt x="41" y="108"/>
                    <a:pt x="41" y="108"/>
                  </a:cubicBezTo>
                  <a:cubicBezTo>
                    <a:pt x="42" y="109"/>
                    <a:pt x="43" y="108"/>
                    <a:pt x="44" y="108"/>
                  </a:cubicBezTo>
                  <a:cubicBezTo>
                    <a:pt x="45" y="108"/>
                    <a:pt x="47" y="107"/>
                    <a:pt x="47" y="107"/>
                  </a:cubicBezTo>
                  <a:cubicBezTo>
                    <a:pt x="48" y="106"/>
                    <a:pt x="49" y="105"/>
                    <a:pt x="49" y="105"/>
                  </a:cubicBezTo>
                  <a:cubicBezTo>
                    <a:pt x="50" y="105"/>
                    <a:pt x="51" y="105"/>
                    <a:pt x="51" y="105"/>
                  </a:cubicBezTo>
                  <a:cubicBezTo>
                    <a:pt x="52" y="105"/>
                    <a:pt x="53" y="106"/>
                    <a:pt x="53" y="106"/>
                  </a:cubicBezTo>
                  <a:cubicBezTo>
                    <a:pt x="53" y="107"/>
                    <a:pt x="53" y="107"/>
                    <a:pt x="53" y="108"/>
                  </a:cubicBezTo>
                  <a:cubicBezTo>
                    <a:pt x="53" y="108"/>
                    <a:pt x="54" y="110"/>
                    <a:pt x="53" y="110"/>
                  </a:cubicBezTo>
                  <a:cubicBezTo>
                    <a:pt x="53" y="111"/>
                    <a:pt x="53" y="112"/>
                    <a:pt x="52" y="112"/>
                  </a:cubicBezTo>
                  <a:cubicBezTo>
                    <a:pt x="52" y="113"/>
                    <a:pt x="51" y="114"/>
                    <a:pt x="51" y="114"/>
                  </a:cubicBezTo>
                  <a:cubicBezTo>
                    <a:pt x="50" y="115"/>
                    <a:pt x="48" y="114"/>
                    <a:pt x="47" y="114"/>
                  </a:cubicBezTo>
                  <a:cubicBezTo>
                    <a:pt x="46" y="114"/>
                    <a:pt x="45" y="114"/>
                    <a:pt x="44" y="114"/>
                  </a:cubicBezTo>
                  <a:cubicBezTo>
                    <a:pt x="44" y="113"/>
                    <a:pt x="44" y="112"/>
                    <a:pt x="43" y="112"/>
                  </a:cubicBezTo>
                  <a:cubicBezTo>
                    <a:pt x="42" y="111"/>
                    <a:pt x="41" y="111"/>
                    <a:pt x="40" y="111"/>
                  </a:cubicBezTo>
                  <a:cubicBezTo>
                    <a:pt x="39" y="111"/>
                    <a:pt x="38" y="111"/>
                    <a:pt x="38" y="111"/>
                  </a:cubicBezTo>
                  <a:cubicBezTo>
                    <a:pt x="37" y="111"/>
                    <a:pt x="35" y="111"/>
                    <a:pt x="34" y="111"/>
                  </a:cubicBezTo>
                  <a:cubicBezTo>
                    <a:pt x="34" y="112"/>
                    <a:pt x="34" y="113"/>
                    <a:pt x="33" y="113"/>
                  </a:cubicBezTo>
                  <a:cubicBezTo>
                    <a:pt x="33" y="114"/>
                    <a:pt x="31" y="113"/>
                    <a:pt x="31" y="113"/>
                  </a:cubicBezTo>
                  <a:cubicBezTo>
                    <a:pt x="31" y="114"/>
                    <a:pt x="30" y="115"/>
                    <a:pt x="30" y="115"/>
                  </a:cubicBezTo>
                  <a:cubicBezTo>
                    <a:pt x="30" y="115"/>
                    <a:pt x="29" y="116"/>
                    <a:pt x="29" y="116"/>
                  </a:cubicBezTo>
                  <a:cubicBezTo>
                    <a:pt x="29" y="116"/>
                    <a:pt x="28" y="117"/>
                    <a:pt x="28" y="118"/>
                  </a:cubicBezTo>
                  <a:cubicBezTo>
                    <a:pt x="28" y="118"/>
                    <a:pt x="29" y="119"/>
                    <a:pt x="29" y="120"/>
                  </a:cubicBezTo>
                  <a:cubicBezTo>
                    <a:pt x="29" y="120"/>
                    <a:pt x="28" y="121"/>
                    <a:pt x="27" y="121"/>
                  </a:cubicBezTo>
                  <a:cubicBezTo>
                    <a:pt x="27" y="121"/>
                    <a:pt x="26" y="120"/>
                    <a:pt x="25" y="120"/>
                  </a:cubicBezTo>
                  <a:cubicBezTo>
                    <a:pt x="25" y="120"/>
                    <a:pt x="24" y="119"/>
                    <a:pt x="24" y="118"/>
                  </a:cubicBezTo>
                  <a:cubicBezTo>
                    <a:pt x="24" y="118"/>
                    <a:pt x="24" y="117"/>
                    <a:pt x="24" y="116"/>
                  </a:cubicBezTo>
                  <a:cubicBezTo>
                    <a:pt x="24" y="116"/>
                    <a:pt x="23" y="116"/>
                    <a:pt x="23" y="116"/>
                  </a:cubicBezTo>
                  <a:cubicBezTo>
                    <a:pt x="23" y="116"/>
                    <a:pt x="23" y="115"/>
                    <a:pt x="23" y="115"/>
                  </a:cubicBezTo>
                  <a:cubicBezTo>
                    <a:pt x="23" y="115"/>
                    <a:pt x="23" y="114"/>
                    <a:pt x="23" y="114"/>
                  </a:cubicBezTo>
                  <a:cubicBezTo>
                    <a:pt x="23" y="113"/>
                    <a:pt x="23" y="112"/>
                    <a:pt x="23" y="112"/>
                  </a:cubicBezTo>
                  <a:cubicBezTo>
                    <a:pt x="23" y="112"/>
                    <a:pt x="22" y="111"/>
                    <a:pt x="21" y="111"/>
                  </a:cubicBezTo>
                  <a:cubicBezTo>
                    <a:pt x="21" y="110"/>
                    <a:pt x="21" y="109"/>
                    <a:pt x="20" y="108"/>
                  </a:cubicBezTo>
                  <a:cubicBezTo>
                    <a:pt x="20" y="108"/>
                    <a:pt x="19" y="108"/>
                    <a:pt x="19" y="107"/>
                  </a:cubicBezTo>
                  <a:cubicBezTo>
                    <a:pt x="19" y="107"/>
                    <a:pt x="18" y="108"/>
                    <a:pt x="17" y="107"/>
                  </a:cubicBezTo>
                  <a:cubicBezTo>
                    <a:pt x="17" y="107"/>
                    <a:pt x="15" y="107"/>
                    <a:pt x="15" y="106"/>
                  </a:cubicBezTo>
                  <a:cubicBezTo>
                    <a:pt x="14" y="106"/>
                    <a:pt x="14" y="105"/>
                    <a:pt x="14" y="105"/>
                  </a:cubicBezTo>
                  <a:cubicBezTo>
                    <a:pt x="14" y="105"/>
                    <a:pt x="13" y="105"/>
                    <a:pt x="13" y="105"/>
                  </a:cubicBezTo>
                  <a:cubicBezTo>
                    <a:pt x="12" y="105"/>
                    <a:pt x="11" y="105"/>
                    <a:pt x="10" y="105"/>
                  </a:cubicBezTo>
                  <a:cubicBezTo>
                    <a:pt x="10" y="104"/>
                    <a:pt x="10" y="104"/>
                    <a:pt x="9" y="103"/>
                  </a:cubicBezTo>
                  <a:cubicBezTo>
                    <a:pt x="9" y="103"/>
                    <a:pt x="8" y="102"/>
                    <a:pt x="8" y="101"/>
                  </a:cubicBezTo>
                  <a:cubicBezTo>
                    <a:pt x="7" y="101"/>
                    <a:pt x="8" y="99"/>
                    <a:pt x="8" y="99"/>
                  </a:cubicBezTo>
                  <a:cubicBezTo>
                    <a:pt x="7" y="99"/>
                    <a:pt x="7" y="98"/>
                    <a:pt x="6" y="98"/>
                  </a:cubicBezTo>
                  <a:cubicBezTo>
                    <a:pt x="6" y="98"/>
                    <a:pt x="5" y="99"/>
                    <a:pt x="5" y="99"/>
                  </a:cubicBezTo>
                  <a:cubicBezTo>
                    <a:pt x="5" y="100"/>
                    <a:pt x="5" y="100"/>
                    <a:pt x="5" y="101"/>
                  </a:cubicBezTo>
                  <a:cubicBezTo>
                    <a:pt x="5" y="101"/>
                    <a:pt x="4" y="102"/>
                    <a:pt x="4" y="102"/>
                  </a:cubicBezTo>
                  <a:cubicBezTo>
                    <a:pt x="3" y="102"/>
                    <a:pt x="3" y="102"/>
                    <a:pt x="2" y="102"/>
                  </a:cubicBezTo>
                  <a:cubicBezTo>
                    <a:pt x="2" y="102"/>
                    <a:pt x="1" y="102"/>
                    <a:pt x="1" y="102"/>
                  </a:cubicBezTo>
                  <a:cubicBezTo>
                    <a:pt x="0" y="101"/>
                    <a:pt x="0" y="100"/>
                    <a:pt x="0" y="100"/>
                  </a:cubicBezTo>
                  <a:cubicBezTo>
                    <a:pt x="0" y="99"/>
                    <a:pt x="0" y="98"/>
                    <a:pt x="0" y="98"/>
                  </a:cubicBezTo>
                  <a:cubicBezTo>
                    <a:pt x="1" y="97"/>
                    <a:pt x="2" y="97"/>
                    <a:pt x="2" y="96"/>
                  </a:cubicBezTo>
                  <a:cubicBezTo>
                    <a:pt x="2" y="96"/>
                    <a:pt x="3" y="95"/>
                    <a:pt x="3" y="94"/>
                  </a:cubicBezTo>
                  <a:cubicBezTo>
                    <a:pt x="3" y="94"/>
                    <a:pt x="4" y="94"/>
                    <a:pt x="5" y="93"/>
                  </a:cubicBezTo>
                  <a:cubicBezTo>
                    <a:pt x="5" y="93"/>
                    <a:pt x="5" y="92"/>
                    <a:pt x="6" y="92"/>
                  </a:cubicBezTo>
                  <a:cubicBezTo>
                    <a:pt x="6" y="92"/>
                    <a:pt x="6" y="91"/>
                    <a:pt x="6" y="91"/>
                  </a:cubicBezTo>
                  <a:cubicBezTo>
                    <a:pt x="6" y="90"/>
                    <a:pt x="5" y="89"/>
                    <a:pt x="6" y="88"/>
                  </a:cubicBezTo>
                  <a:cubicBezTo>
                    <a:pt x="6" y="88"/>
                    <a:pt x="7" y="88"/>
                    <a:pt x="7" y="88"/>
                  </a:cubicBezTo>
                  <a:cubicBezTo>
                    <a:pt x="7" y="88"/>
                    <a:pt x="7" y="88"/>
                    <a:pt x="7" y="8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86">
              <a:extLst>
                <a:ext uri="{FF2B5EF4-FFF2-40B4-BE49-F238E27FC236}">
                  <a16:creationId xmlns:a16="http://schemas.microsoft.com/office/drawing/2014/main" id="{52F8D2A3-161C-4B62-A71F-D235C9264FE8}"/>
                </a:ext>
              </a:extLst>
            </p:cNvPr>
            <p:cNvSpPr>
              <a:spLocks/>
            </p:cNvSpPr>
            <p:nvPr/>
          </p:nvSpPr>
          <p:spPr bwMode="auto">
            <a:xfrm>
              <a:off x="7536638" y="4801431"/>
              <a:ext cx="409234" cy="484094"/>
            </a:xfrm>
            <a:custGeom>
              <a:avLst/>
              <a:gdLst/>
              <a:ahLst/>
              <a:cxnLst>
                <a:cxn ang="0">
                  <a:pos x="1" y="113"/>
                </a:cxn>
                <a:cxn ang="0">
                  <a:pos x="10" y="106"/>
                </a:cxn>
                <a:cxn ang="0">
                  <a:pos x="14" y="97"/>
                </a:cxn>
                <a:cxn ang="0">
                  <a:pos x="15" y="83"/>
                </a:cxn>
                <a:cxn ang="0">
                  <a:pos x="9" y="76"/>
                </a:cxn>
                <a:cxn ang="0">
                  <a:pos x="19" y="73"/>
                </a:cxn>
                <a:cxn ang="0">
                  <a:pos x="21" y="63"/>
                </a:cxn>
                <a:cxn ang="0">
                  <a:pos x="28" y="55"/>
                </a:cxn>
                <a:cxn ang="0">
                  <a:pos x="37" y="57"/>
                </a:cxn>
                <a:cxn ang="0">
                  <a:pos x="39" y="49"/>
                </a:cxn>
                <a:cxn ang="0">
                  <a:pos x="41" y="44"/>
                </a:cxn>
                <a:cxn ang="0">
                  <a:pos x="54" y="43"/>
                </a:cxn>
                <a:cxn ang="0">
                  <a:pos x="60" y="39"/>
                </a:cxn>
                <a:cxn ang="0">
                  <a:pos x="65" y="31"/>
                </a:cxn>
                <a:cxn ang="0">
                  <a:pos x="76" y="31"/>
                </a:cxn>
                <a:cxn ang="0">
                  <a:pos x="89" y="25"/>
                </a:cxn>
                <a:cxn ang="0">
                  <a:pos x="103" y="14"/>
                </a:cxn>
                <a:cxn ang="0">
                  <a:pos x="110" y="5"/>
                </a:cxn>
                <a:cxn ang="0">
                  <a:pos x="116" y="0"/>
                </a:cxn>
                <a:cxn ang="0">
                  <a:pos x="118" y="4"/>
                </a:cxn>
                <a:cxn ang="0">
                  <a:pos x="117" y="12"/>
                </a:cxn>
                <a:cxn ang="0">
                  <a:pos x="122" y="16"/>
                </a:cxn>
                <a:cxn ang="0">
                  <a:pos x="125" y="17"/>
                </a:cxn>
                <a:cxn ang="0">
                  <a:pos x="128" y="28"/>
                </a:cxn>
                <a:cxn ang="0">
                  <a:pos x="137" y="34"/>
                </a:cxn>
                <a:cxn ang="0">
                  <a:pos x="136" y="45"/>
                </a:cxn>
                <a:cxn ang="0">
                  <a:pos x="132" y="52"/>
                </a:cxn>
                <a:cxn ang="0">
                  <a:pos x="126" y="60"/>
                </a:cxn>
                <a:cxn ang="0">
                  <a:pos x="119" y="65"/>
                </a:cxn>
                <a:cxn ang="0">
                  <a:pos x="120" y="71"/>
                </a:cxn>
                <a:cxn ang="0">
                  <a:pos x="120" y="78"/>
                </a:cxn>
                <a:cxn ang="0">
                  <a:pos x="112" y="83"/>
                </a:cxn>
                <a:cxn ang="0">
                  <a:pos x="110" y="90"/>
                </a:cxn>
                <a:cxn ang="0">
                  <a:pos x="105" y="87"/>
                </a:cxn>
                <a:cxn ang="0">
                  <a:pos x="99" y="92"/>
                </a:cxn>
                <a:cxn ang="0">
                  <a:pos x="98" y="103"/>
                </a:cxn>
                <a:cxn ang="0">
                  <a:pos x="94" y="106"/>
                </a:cxn>
                <a:cxn ang="0">
                  <a:pos x="88" y="110"/>
                </a:cxn>
                <a:cxn ang="0">
                  <a:pos x="82" y="114"/>
                </a:cxn>
                <a:cxn ang="0">
                  <a:pos x="78" y="117"/>
                </a:cxn>
                <a:cxn ang="0">
                  <a:pos x="71" y="118"/>
                </a:cxn>
                <a:cxn ang="0">
                  <a:pos x="66" y="125"/>
                </a:cxn>
                <a:cxn ang="0">
                  <a:pos x="65" y="129"/>
                </a:cxn>
                <a:cxn ang="0">
                  <a:pos x="73" y="139"/>
                </a:cxn>
                <a:cxn ang="0">
                  <a:pos x="67" y="146"/>
                </a:cxn>
                <a:cxn ang="0">
                  <a:pos x="62" y="151"/>
                </a:cxn>
                <a:cxn ang="0">
                  <a:pos x="56" y="144"/>
                </a:cxn>
                <a:cxn ang="0">
                  <a:pos x="56" y="137"/>
                </a:cxn>
                <a:cxn ang="0">
                  <a:pos x="49" y="137"/>
                </a:cxn>
                <a:cxn ang="0">
                  <a:pos x="42" y="137"/>
                </a:cxn>
                <a:cxn ang="0">
                  <a:pos x="42" y="141"/>
                </a:cxn>
                <a:cxn ang="0">
                  <a:pos x="36" y="142"/>
                </a:cxn>
                <a:cxn ang="0">
                  <a:pos x="30" y="146"/>
                </a:cxn>
                <a:cxn ang="0">
                  <a:pos x="29" y="153"/>
                </a:cxn>
                <a:cxn ang="0">
                  <a:pos x="16" y="162"/>
                </a:cxn>
                <a:cxn ang="0">
                  <a:pos x="8" y="155"/>
                </a:cxn>
                <a:cxn ang="0">
                  <a:pos x="4" y="144"/>
                </a:cxn>
                <a:cxn ang="0">
                  <a:pos x="4" y="135"/>
                </a:cxn>
                <a:cxn ang="0">
                  <a:pos x="9" y="129"/>
                </a:cxn>
              </a:cxnLst>
              <a:rect l="0" t="0" r="r" b="b"/>
              <a:pathLst>
                <a:path w="138" h="163">
                  <a:moveTo>
                    <a:pt x="1" y="120"/>
                  </a:moveTo>
                  <a:cubicBezTo>
                    <a:pt x="1" y="120"/>
                    <a:pt x="0" y="120"/>
                    <a:pt x="0" y="119"/>
                  </a:cubicBezTo>
                  <a:cubicBezTo>
                    <a:pt x="0" y="119"/>
                    <a:pt x="1" y="117"/>
                    <a:pt x="1" y="117"/>
                  </a:cubicBezTo>
                  <a:cubicBezTo>
                    <a:pt x="1" y="116"/>
                    <a:pt x="0" y="114"/>
                    <a:pt x="1" y="113"/>
                  </a:cubicBezTo>
                  <a:cubicBezTo>
                    <a:pt x="1" y="112"/>
                    <a:pt x="3" y="111"/>
                    <a:pt x="4" y="110"/>
                  </a:cubicBezTo>
                  <a:cubicBezTo>
                    <a:pt x="5" y="110"/>
                    <a:pt x="6" y="110"/>
                    <a:pt x="7" y="110"/>
                  </a:cubicBezTo>
                  <a:cubicBezTo>
                    <a:pt x="8" y="110"/>
                    <a:pt x="9" y="110"/>
                    <a:pt x="10" y="109"/>
                  </a:cubicBezTo>
                  <a:cubicBezTo>
                    <a:pt x="10" y="108"/>
                    <a:pt x="10" y="106"/>
                    <a:pt x="10" y="106"/>
                  </a:cubicBezTo>
                  <a:cubicBezTo>
                    <a:pt x="9" y="105"/>
                    <a:pt x="8" y="104"/>
                    <a:pt x="8" y="104"/>
                  </a:cubicBezTo>
                  <a:cubicBezTo>
                    <a:pt x="8" y="103"/>
                    <a:pt x="8" y="102"/>
                    <a:pt x="8" y="101"/>
                  </a:cubicBezTo>
                  <a:cubicBezTo>
                    <a:pt x="8" y="101"/>
                    <a:pt x="10" y="100"/>
                    <a:pt x="10" y="99"/>
                  </a:cubicBezTo>
                  <a:cubicBezTo>
                    <a:pt x="11" y="99"/>
                    <a:pt x="13" y="98"/>
                    <a:pt x="14" y="97"/>
                  </a:cubicBezTo>
                  <a:cubicBezTo>
                    <a:pt x="15" y="96"/>
                    <a:pt x="15" y="94"/>
                    <a:pt x="15" y="93"/>
                  </a:cubicBezTo>
                  <a:cubicBezTo>
                    <a:pt x="15" y="92"/>
                    <a:pt x="14" y="91"/>
                    <a:pt x="14" y="90"/>
                  </a:cubicBezTo>
                  <a:cubicBezTo>
                    <a:pt x="14" y="89"/>
                    <a:pt x="14" y="87"/>
                    <a:pt x="14" y="86"/>
                  </a:cubicBezTo>
                  <a:cubicBezTo>
                    <a:pt x="14" y="85"/>
                    <a:pt x="15" y="84"/>
                    <a:pt x="15" y="83"/>
                  </a:cubicBezTo>
                  <a:cubicBezTo>
                    <a:pt x="15" y="82"/>
                    <a:pt x="15" y="80"/>
                    <a:pt x="15" y="80"/>
                  </a:cubicBezTo>
                  <a:cubicBezTo>
                    <a:pt x="14" y="79"/>
                    <a:pt x="13" y="79"/>
                    <a:pt x="13" y="79"/>
                  </a:cubicBezTo>
                  <a:cubicBezTo>
                    <a:pt x="12" y="79"/>
                    <a:pt x="10" y="78"/>
                    <a:pt x="10" y="78"/>
                  </a:cubicBezTo>
                  <a:cubicBezTo>
                    <a:pt x="9" y="77"/>
                    <a:pt x="9" y="77"/>
                    <a:pt x="9" y="76"/>
                  </a:cubicBezTo>
                  <a:cubicBezTo>
                    <a:pt x="9" y="76"/>
                    <a:pt x="11" y="76"/>
                    <a:pt x="12" y="76"/>
                  </a:cubicBezTo>
                  <a:cubicBezTo>
                    <a:pt x="12" y="75"/>
                    <a:pt x="14" y="75"/>
                    <a:pt x="15" y="75"/>
                  </a:cubicBezTo>
                  <a:cubicBezTo>
                    <a:pt x="15" y="75"/>
                    <a:pt x="16" y="74"/>
                    <a:pt x="17" y="74"/>
                  </a:cubicBezTo>
                  <a:cubicBezTo>
                    <a:pt x="18" y="73"/>
                    <a:pt x="19" y="73"/>
                    <a:pt x="19" y="73"/>
                  </a:cubicBezTo>
                  <a:cubicBezTo>
                    <a:pt x="20" y="73"/>
                    <a:pt x="21" y="72"/>
                    <a:pt x="21" y="71"/>
                  </a:cubicBezTo>
                  <a:cubicBezTo>
                    <a:pt x="22" y="71"/>
                    <a:pt x="23" y="70"/>
                    <a:pt x="24" y="69"/>
                  </a:cubicBezTo>
                  <a:cubicBezTo>
                    <a:pt x="24" y="69"/>
                    <a:pt x="23" y="67"/>
                    <a:pt x="22" y="67"/>
                  </a:cubicBezTo>
                  <a:cubicBezTo>
                    <a:pt x="22" y="66"/>
                    <a:pt x="21" y="64"/>
                    <a:pt x="21" y="63"/>
                  </a:cubicBezTo>
                  <a:cubicBezTo>
                    <a:pt x="21" y="62"/>
                    <a:pt x="20" y="62"/>
                    <a:pt x="20" y="62"/>
                  </a:cubicBezTo>
                  <a:cubicBezTo>
                    <a:pt x="21" y="62"/>
                    <a:pt x="23" y="61"/>
                    <a:pt x="23" y="61"/>
                  </a:cubicBezTo>
                  <a:cubicBezTo>
                    <a:pt x="24" y="60"/>
                    <a:pt x="26" y="59"/>
                    <a:pt x="26" y="58"/>
                  </a:cubicBezTo>
                  <a:cubicBezTo>
                    <a:pt x="27" y="58"/>
                    <a:pt x="27" y="56"/>
                    <a:pt x="28" y="55"/>
                  </a:cubicBezTo>
                  <a:cubicBezTo>
                    <a:pt x="28" y="55"/>
                    <a:pt x="30" y="54"/>
                    <a:pt x="30" y="54"/>
                  </a:cubicBezTo>
                  <a:cubicBezTo>
                    <a:pt x="31" y="53"/>
                    <a:pt x="33" y="53"/>
                    <a:pt x="33" y="54"/>
                  </a:cubicBezTo>
                  <a:cubicBezTo>
                    <a:pt x="34" y="54"/>
                    <a:pt x="34" y="55"/>
                    <a:pt x="34" y="55"/>
                  </a:cubicBezTo>
                  <a:cubicBezTo>
                    <a:pt x="35" y="56"/>
                    <a:pt x="36" y="57"/>
                    <a:pt x="37" y="57"/>
                  </a:cubicBezTo>
                  <a:cubicBezTo>
                    <a:pt x="37" y="57"/>
                    <a:pt x="38" y="56"/>
                    <a:pt x="38" y="55"/>
                  </a:cubicBezTo>
                  <a:cubicBezTo>
                    <a:pt x="38" y="55"/>
                    <a:pt x="38" y="54"/>
                    <a:pt x="38" y="54"/>
                  </a:cubicBezTo>
                  <a:cubicBezTo>
                    <a:pt x="38" y="53"/>
                    <a:pt x="39" y="52"/>
                    <a:pt x="39" y="51"/>
                  </a:cubicBezTo>
                  <a:cubicBezTo>
                    <a:pt x="39" y="51"/>
                    <a:pt x="39" y="50"/>
                    <a:pt x="39" y="49"/>
                  </a:cubicBezTo>
                  <a:cubicBezTo>
                    <a:pt x="38" y="49"/>
                    <a:pt x="37" y="49"/>
                    <a:pt x="37" y="49"/>
                  </a:cubicBezTo>
                  <a:cubicBezTo>
                    <a:pt x="37" y="48"/>
                    <a:pt x="37" y="47"/>
                    <a:pt x="37" y="47"/>
                  </a:cubicBezTo>
                  <a:cubicBezTo>
                    <a:pt x="38" y="47"/>
                    <a:pt x="39" y="47"/>
                    <a:pt x="39" y="46"/>
                  </a:cubicBezTo>
                  <a:cubicBezTo>
                    <a:pt x="40" y="46"/>
                    <a:pt x="41" y="45"/>
                    <a:pt x="41" y="44"/>
                  </a:cubicBezTo>
                  <a:cubicBezTo>
                    <a:pt x="42" y="44"/>
                    <a:pt x="44" y="43"/>
                    <a:pt x="45" y="43"/>
                  </a:cubicBezTo>
                  <a:cubicBezTo>
                    <a:pt x="46" y="42"/>
                    <a:pt x="47" y="42"/>
                    <a:pt x="48" y="42"/>
                  </a:cubicBezTo>
                  <a:cubicBezTo>
                    <a:pt x="49" y="42"/>
                    <a:pt x="51" y="42"/>
                    <a:pt x="52" y="42"/>
                  </a:cubicBezTo>
                  <a:cubicBezTo>
                    <a:pt x="52" y="42"/>
                    <a:pt x="53" y="43"/>
                    <a:pt x="54" y="43"/>
                  </a:cubicBezTo>
                  <a:cubicBezTo>
                    <a:pt x="54" y="44"/>
                    <a:pt x="56" y="44"/>
                    <a:pt x="57" y="44"/>
                  </a:cubicBezTo>
                  <a:cubicBezTo>
                    <a:pt x="57" y="44"/>
                    <a:pt x="59" y="43"/>
                    <a:pt x="59" y="43"/>
                  </a:cubicBezTo>
                  <a:cubicBezTo>
                    <a:pt x="59" y="42"/>
                    <a:pt x="59" y="41"/>
                    <a:pt x="59" y="40"/>
                  </a:cubicBezTo>
                  <a:cubicBezTo>
                    <a:pt x="59" y="40"/>
                    <a:pt x="59" y="39"/>
                    <a:pt x="60" y="39"/>
                  </a:cubicBezTo>
                  <a:cubicBezTo>
                    <a:pt x="60" y="38"/>
                    <a:pt x="61" y="37"/>
                    <a:pt x="61" y="37"/>
                  </a:cubicBezTo>
                  <a:cubicBezTo>
                    <a:pt x="61" y="36"/>
                    <a:pt x="61" y="35"/>
                    <a:pt x="61" y="34"/>
                  </a:cubicBezTo>
                  <a:cubicBezTo>
                    <a:pt x="61" y="34"/>
                    <a:pt x="61" y="33"/>
                    <a:pt x="61" y="33"/>
                  </a:cubicBezTo>
                  <a:cubicBezTo>
                    <a:pt x="62" y="32"/>
                    <a:pt x="64" y="31"/>
                    <a:pt x="65" y="31"/>
                  </a:cubicBezTo>
                  <a:cubicBezTo>
                    <a:pt x="66" y="31"/>
                    <a:pt x="68" y="32"/>
                    <a:pt x="69" y="32"/>
                  </a:cubicBezTo>
                  <a:cubicBezTo>
                    <a:pt x="69" y="32"/>
                    <a:pt x="70" y="32"/>
                    <a:pt x="70" y="32"/>
                  </a:cubicBezTo>
                  <a:cubicBezTo>
                    <a:pt x="71" y="32"/>
                    <a:pt x="73" y="30"/>
                    <a:pt x="74" y="30"/>
                  </a:cubicBezTo>
                  <a:cubicBezTo>
                    <a:pt x="74" y="30"/>
                    <a:pt x="75" y="31"/>
                    <a:pt x="76" y="31"/>
                  </a:cubicBezTo>
                  <a:cubicBezTo>
                    <a:pt x="77" y="32"/>
                    <a:pt x="79" y="31"/>
                    <a:pt x="80" y="31"/>
                  </a:cubicBezTo>
                  <a:cubicBezTo>
                    <a:pt x="81" y="31"/>
                    <a:pt x="82" y="30"/>
                    <a:pt x="83" y="29"/>
                  </a:cubicBezTo>
                  <a:cubicBezTo>
                    <a:pt x="84" y="29"/>
                    <a:pt x="84" y="29"/>
                    <a:pt x="84" y="29"/>
                  </a:cubicBezTo>
                  <a:cubicBezTo>
                    <a:pt x="86" y="28"/>
                    <a:pt x="88" y="26"/>
                    <a:pt x="89" y="25"/>
                  </a:cubicBezTo>
                  <a:cubicBezTo>
                    <a:pt x="90" y="24"/>
                    <a:pt x="92" y="21"/>
                    <a:pt x="93" y="20"/>
                  </a:cubicBezTo>
                  <a:cubicBezTo>
                    <a:pt x="94" y="19"/>
                    <a:pt x="96" y="17"/>
                    <a:pt x="97" y="16"/>
                  </a:cubicBezTo>
                  <a:cubicBezTo>
                    <a:pt x="98" y="16"/>
                    <a:pt x="100" y="14"/>
                    <a:pt x="101" y="14"/>
                  </a:cubicBezTo>
                  <a:cubicBezTo>
                    <a:pt x="101" y="14"/>
                    <a:pt x="102" y="14"/>
                    <a:pt x="103" y="14"/>
                  </a:cubicBezTo>
                  <a:cubicBezTo>
                    <a:pt x="103" y="14"/>
                    <a:pt x="104" y="15"/>
                    <a:pt x="104" y="15"/>
                  </a:cubicBezTo>
                  <a:cubicBezTo>
                    <a:pt x="105" y="15"/>
                    <a:pt x="106" y="14"/>
                    <a:pt x="106" y="14"/>
                  </a:cubicBezTo>
                  <a:cubicBezTo>
                    <a:pt x="107" y="13"/>
                    <a:pt x="108" y="11"/>
                    <a:pt x="109" y="9"/>
                  </a:cubicBezTo>
                  <a:cubicBezTo>
                    <a:pt x="109" y="8"/>
                    <a:pt x="110" y="6"/>
                    <a:pt x="110" y="5"/>
                  </a:cubicBezTo>
                  <a:cubicBezTo>
                    <a:pt x="110" y="5"/>
                    <a:pt x="109" y="3"/>
                    <a:pt x="110" y="2"/>
                  </a:cubicBezTo>
                  <a:cubicBezTo>
                    <a:pt x="110" y="2"/>
                    <a:pt x="112" y="1"/>
                    <a:pt x="112" y="1"/>
                  </a:cubicBezTo>
                  <a:cubicBezTo>
                    <a:pt x="113" y="1"/>
                    <a:pt x="114" y="0"/>
                    <a:pt x="114" y="0"/>
                  </a:cubicBezTo>
                  <a:cubicBezTo>
                    <a:pt x="115" y="0"/>
                    <a:pt x="116" y="0"/>
                    <a:pt x="116" y="0"/>
                  </a:cubicBezTo>
                  <a:cubicBezTo>
                    <a:pt x="116" y="0"/>
                    <a:pt x="116" y="0"/>
                    <a:pt x="116" y="0"/>
                  </a:cubicBezTo>
                  <a:cubicBezTo>
                    <a:pt x="115" y="0"/>
                    <a:pt x="115" y="1"/>
                    <a:pt x="116" y="1"/>
                  </a:cubicBezTo>
                  <a:cubicBezTo>
                    <a:pt x="116" y="1"/>
                    <a:pt x="117" y="2"/>
                    <a:pt x="117" y="2"/>
                  </a:cubicBezTo>
                  <a:cubicBezTo>
                    <a:pt x="118" y="3"/>
                    <a:pt x="118" y="3"/>
                    <a:pt x="118" y="4"/>
                  </a:cubicBezTo>
                  <a:cubicBezTo>
                    <a:pt x="118" y="4"/>
                    <a:pt x="118" y="6"/>
                    <a:pt x="118" y="6"/>
                  </a:cubicBezTo>
                  <a:cubicBezTo>
                    <a:pt x="118" y="7"/>
                    <a:pt x="118" y="8"/>
                    <a:pt x="118" y="8"/>
                  </a:cubicBezTo>
                  <a:cubicBezTo>
                    <a:pt x="118" y="9"/>
                    <a:pt x="117" y="10"/>
                    <a:pt x="117" y="10"/>
                  </a:cubicBezTo>
                  <a:cubicBezTo>
                    <a:pt x="117" y="10"/>
                    <a:pt x="116" y="11"/>
                    <a:pt x="117" y="12"/>
                  </a:cubicBezTo>
                  <a:cubicBezTo>
                    <a:pt x="117" y="12"/>
                    <a:pt x="117" y="12"/>
                    <a:pt x="117" y="13"/>
                  </a:cubicBezTo>
                  <a:cubicBezTo>
                    <a:pt x="118" y="13"/>
                    <a:pt x="118" y="15"/>
                    <a:pt x="118" y="16"/>
                  </a:cubicBezTo>
                  <a:cubicBezTo>
                    <a:pt x="118" y="16"/>
                    <a:pt x="119" y="17"/>
                    <a:pt x="120" y="17"/>
                  </a:cubicBezTo>
                  <a:cubicBezTo>
                    <a:pt x="120" y="17"/>
                    <a:pt x="121" y="17"/>
                    <a:pt x="122" y="16"/>
                  </a:cubicBezTo>
                  <a:cubicBezTo>
                    <a:pt x="122" y="16"/>
                    <a:pt x="123" y="16"/>
                    <a:pt x="123" y="16"/>
                  </a:cubicBezTo>
                  <a:cubicBezTo>
                    <a:pt x="123" y="15"/>
                    <a:pt x="124" y="16"/>
                    <a:pt x="124" y="16"/>
                  </a:cubicBezTo>
                  <a:cubicBezTo>
                    <a:pt x="125" y="17"/>
                    <a:pt x="125" y="17"/>
                    <a:pt x="125" y="17"/>
                  </a:cubicBezTo>
                  <a:cubicBezTo>
                    <a:pt x="125" y="17"/>
                    <a:pt x="125" y="17"/>
                    <a:pt x="125" y="17"/>
                  </a:cubicBezTo>
                  <a:cubicBezTo>
                    <a:pt x="125" y="18"/>
                    <a:pt x="124" y="20"/>
                    <a:pt x="124" y="21"/>
                  </a:cubicBezTo>
                  <a:cubicBezTo>
                    <a:pt x="125" y="21"/>
                    <a:pt x="125" y="22"/>
                    <a:pt x="125" y="22"/>
                  </a:cubicBezTo>
                  <a:cubicBezTo>
                    <a:pt x="125" y="23"/>
                    <a:pt x="126" y="24"/>
                    <a:pt x="127" y="25"/>
                  </a:cubicBezTo>
                  <a:cubicBezTo>
                    <a:pt x="127" y="26"/>
                    <a:pt x="128" y="27"/>
                    <a:pt x="128" y="28"/>
                  </a:cubicBezTo>
                  <a:cubicBezTo>
                    <a:pt x="129" y="28"/>
                    <a:pt x="130" y="28"/>
                    <a:pt x="130" y="28"/>
                  </a:cubicBezTo>
                  <a:cubicBezTo>
                    <a:pt x="131" y="28"/>
                    <a:pt x="132" y="29"/>
                    <a:pt x="133" y="30"/>
                  </a:cubicBezTo>
                  <a:cubicBezTo>
                    <a:pt x="133" y="30"/>
                    <a:pt x="135" y="31"/>
                    <a:pt x="135" y="32"/>
                  </a:cubicBezTo>
                  <a:cubicBezTo>
                    <a:pt x="136" y="32"/>
                    <a:pt x="137" y="34"/>
                    <a:pt x="137" y="34"/>
                  </a:cubicBezTo>
                  <a:cubicBezTo>
                    <a:pt x="137" y="35"/>
                    <a:pt x="137" y="36"/>
                    <a:pt x="137" y="37"/>
                  </a:cubicBezTo>
                  <a:cubicBezTo>
                    <a:pt x="137" y="38"/>
                    <a:pt x="136" y="39"/>
                    <a:pt x="136" y="40"/>
                  </a:cubicBezTo>
                  <a:cubicBezTo>
                    <a:pt x="136" y="41"/>
                    <a:pt x="138" y="42"/>
                    <a:pt x="137" y="43"/>
                  </a:cubicBezTo>
                  <a:cubicBezTo>
                    <a:pt x="137" y="44"/>
                    <a:pt x="137" y="45"/>
                    <a:pt x="136" y="45"/>
                  </a:cubicBezTo>
                  <a:cubicBezTo>
                    <a:pt x="136" y="46"/>
                    <a:pt x="135" y="46"/>
                    <a:pt x="134" y="47"/>
                  </a:cubicBezTo>
                  <a:cubicBezTo>
                    <a:pt x="134" y="47"/>
                    <a:pt x="134" y="49"/>
                    <a:pt x="134" y="49"/>
                  </a:cubicBezTo>
                  <a:cubicBezTo>
                    <a:pt x="134" y="50"/>
                    <a:pt x="135" y="51"/>
                    <a:pt x="135" y="51"/>
                  </a:cubicBezTo>
                  <a:cubicBezTo>
                    <a:pt x="134" y="52"/>
                    <a:pt x="133" y="52"/>
                    <a:pt x="132" y="52"/>
                  </a:cubicBezTo>
                  <a:cubicBezTo>
                    <a:pt x="132" y="53"/>
                    <a:pt x="131" y="53"/>
                    <a:pt x="130" y="54"/>
                  </a:cubicBezTo>
                  <a:cubicBezTo>
                    <a:pt x="129" y="54"/>
                    <a:pt x="128" y="55"/>
                    <a:pt x="127" y="56"/>
                  </a:cubicBezTo>
                  <a:cubicBezTo>
                    <a:pt x="127" y="56"/>
                    <a:pt x="126" y="57"/>
                    <a:pt x="126" y="58"/>
                  </a:cubicBezTo>
                  <a:cubicBezTo>
                    <a:pt x="126" y="58"/>
                    <a:pt x="126" y="60"/>
                    <a:pt x="126" y="60"/>
                  </a:cubicBezTo>
                  <a:cubicBezTo>
                    <a:pt x="125" y="61"/>
                    <a:pt x="124" y="61"/>
                    <a:pt x="124" y="62"/>
                  </a:cubicBezTo>
                  <a:cubicBezTo>
                    <a:pt x="123" y="62"/>
                    <a:pt x="122" y="62"/>
                    <a:pt x="121" y="62"/>
                  </a:cubicBezTo>
                  <a:cubicBezTo>
                    <a:pt x="120" y="62"/>
                    <a:pt x="119" y="63"/>
                    <a:pt x="118" y="63"/>
                  </a:cubicBezTo>
                  <a:cubicBezTo>
                    <a:pt x="118" y="64"/>
                    <a:pt x="119" y="65"/>
                    <a:pt x="119" y="65"/>
                  </a:cubicBezTo>
                  <a:cubicBezTo>
                    <a:pt x="119" y="66"/>
                    <a:pt x="119" y="67"/>
                    <a:pt x="119" y="67"/>
                  </a:cubicBezTo>
                  <a:cubicBezTo>
                    <a:pt x="118" y="68"/>
                    <a:pt x="117" y="68"/>
                    <a:pt x="117" y="69"/>
                  </a:cubicBezTo>
                  <a:cubicBezTo>
                    <a:pt x="117" y="70"/>
                    <a:pt x="118" y="71"/>
                    <a:pt x="118" y="71"/>
                  </a:cubicBezTo>
                  <a:cubicBezTo>
                    <a:pt x="119" y="71"/>
                    <a:pt x="120" y="71"/>
                    <a:pt x="120" y="71"/>
                  </a:cubicBezTo>
                  <a:cubicBezTo>
                    <a:pt x="121" y="71"/>
                    <a:pt x="121" y="72"/>
                    <a:pt x="121" y="73"/>
                  </a:cubicBezTo>
                  <a:cubicBezTo>
                    <a:pt x="121" y="73"/>
                    <a:pt x="121" y="74"/>
                    <a:pt x="121" y="75"/>
                  </a:cubicBezTo>
                  <a:cubicBezTo>
                    <a:pt x="121" y="76"/>
                    <a:pt x="122" y="76"/>
                    <a:pt x="122" y="77"/>
                  </a:cubicBezTo>
                  <a:cubicBezTo>
                    <a:pt x="121" y="77"/>
                    <a:pt x="121" y="78"/>
                    <a:pt x="120" y="78"/>
                  </a:cubicBezTo>
                  <a:cubicBezTo>
                    <a:pt x="120" y="78"/>
                    <a:pt x="118" y="77"/>
                    <a:pt x="117" y="77"/>
                  </a:cubicBezTo>
                  <a:cubicBezTo>
                    <a:pt x="117" y="77"/>
                    <a:pt x="116" y="78"/>
                    <a:pt x="115" y="78"/>
                  </a:cubicBezTo>
                  <a:cubicBezTo>
                    <a:pt x="115" y="79"/>
                    <a:pt x="115" y="80"/>
                    <a:pt x="114" y="81"/>
                  </a:cubicBezTo>
                  <a:cubicBezTo>
                    <a:pt x="114" y="82"/>
                    <a:pt x="113" y="82"/>
                    <a:pt x="112" y="83"/>
                  </a:cubicBezTo>
                  <a:cubicBezTo>
                    <a:pt x="112" y="84"/>
                    <a:pt x="112" y="85"/>
                    <a:pt x="112" y="86"/>
                  </a:cubicBezTo>
                  <a:cubicBezTo>
                    <a:pt x="112" y="86"/>
                    <a:pt x="113" y="87"/>
                    <a:pt x="113" y="88"/>
                  </a:cubicBezTo>
                  <a:cubicBezTo>
                    <a:pt x="113" y="88"/>
                    <a:pt x="112" y="89"/>
                    <a:pt x="112" y="90"/>
                  </a:cubicBezTo>
                  <a:cubicBezTo>
                    <a:pt x="112" y="90"/>
                    <a:pt x="111" y="90"/>
                    <a:pt x="110" y="90"/>
                  </a:cubicBezTo>
                  <a:cubicBezTo>
                    <a:pt x="110" y="91"/>
                    <a:pt x="109" y="91"/>
                    <a:pt x="108" y="91"/>
                  </a:cubicBezTo>
                  <a:cubicBezTo>
                    <a:pt x="108" y="91"/>
                    <a:pt x="108" y="89"/>
                    <a:pt x="108" y="89"/>
                  </a:cubicBezTo>
                  <a:cubicBezTo>
                    <a:pt x="108" y="88"/>
                    <a:pt x="107" y="87"/>
                    <a:pt x="106" y="87"/>
                  </a:cubicBezTo>
                  <a:cubicBezTo>
                    <a:pt x="106" y="87"/>
                    <a:pt x="105" y="87"/>
                    <a:pt x="105" y="87"/>
                  </a:cubicBezTo>
                  <a:cubicBezTo>
                    <a:pt x="104" y="87"/>
                    <a:pt x="103" y="87"/>
                    <a:pt x="102" y="87"/>
                  </a:cubicBezTo>
                  <a:cubicBezTo>
                    <a:pt x="102" y="87"/>
                    <a:pt x="101" y="88"/>
                    <a:pt x="101" y="89"/>
                  </a:cubicBezTo>
                  <a:cubicBezTo>
                    <a:pt x="100" y="89"/>
                    <a:pt x="99" y="89"/>
                    <a:pt x="99" y="90"/>
                  </a:cubicBezTo>
                  <a:cubicBezTo>
                    <a:pt x="99" y="90"/>
                    <a:pt x="99" y="91"/>
                    <a:pt x="99" y="92"/>
                  </a:cubicBezTo>
                  <a:cubicBezTo>
                    <a:pt x="99" y="92"/>
                    <a:pt x="100" y="94"/>
                    <a:pt x="100" y="94"/>
                  </a:cubicBezTo>
                  <a:cubicBezTo>
                    <a:pt x="100" y="95"/>
                    <a:pt x="99" y="97"/>
                    <a:pt x="99" y="98"/>
                  </a:cubicBezTo>
                  <a:cubicBezTo>
                    <a:pt x="99" y="99"/>
                    <a:pt x="99" y="101"/>
                    <a:pt x="99" y="101"/>
                  </a:cubicBezTo>
                  <a:cubicBezTo>
                    <a:pt x="99" y="102"/>
                    <a:pt x="98" y="102"/>
                    <a:pt x="98" y="103"/>
                  </a:cubicBezTo>
                  <a:cubicBezTo>
                    <a:pt x="98" y="103"/>
                    <a:pt x="97" y="104"/>
                    <a:pt x="96" y="104"/>
                  </a:cubicBezTo>
                  <a:cubicBezTo>
                    <a:pt x="96" y="104"/>
                    <a:pt x="94" y="105"/>
                    <a:pt x="94" y="106"/>
                  </a:cubicBezTo>
                  <a:cubicBezTo>
                    <a:pt x="94" y="106"/>
                    <a:pt x="94" y="106"/>
                    <a:pt x="94" y="106"/>
                  </a:cubicBezTo>
                  <a:cubicBezTo>
                    <a:pt x="94" y="106"/>
                    <a:pt x="94" y="106"/>
                    <a:pt x="94" y="106"/>
                  </a:cubicBezTo>
                  <a:cubicBezTo>
                    <a:pt x="94" y="106"/>
                    <a:pt x="94" y="106"/>
                    <a:pt x="94" y="106"/>
                  </a:cubicBezTo>
                  <a:cubicBezTo>
                    <a:pt x="94" y="106"/>
                    <a:pt x="93" y="107"/>
                    <a:pt x="93" y="107"/>
                  </a:cubicBezTo>
                  <a:cubicBezTo>
                    <a:pt x="92" y="107"/>
                    <a:pt x="91" y="107"/>
                    <a:pt x="90" y="108"/>
                  </a:cubicBezTo>
                  <a:cubicBezTo>
                    <a:pt x="89" y="108"/>
                    <a:pt x="89" y="109"/>
                    <a:pt x="88" y="110"/>
                  </a:cubicBezTo>
                  <a:cubicBezTo>
                    <a:pt x="88" y="110"/>
                    <a:pt x="87" y="112"/>
                    <a:pt x="87" y="113"/>
                  </a:cubicBezTo>
                  <a:cubicBezTo>
                    <a:pt x="86" y="113"/>
                    <a:pt x="85" y="114"/>
                    <a:pt x="84" y="115"/>
                  </a:cubicBezTo>
                  <a:cubicBezTo>
                    <a:pt x="84" y="115"/>
                    <a:pt x="83" y="116"/>
                    <a:pt x="82" y="116"/>
                  </a:cubicBezTo>
                  <a:cubicBezTo>
                    <a:pt x="82" y="116"/>
                    <a:pt x="82" y="114"/>
                    <a:pt x="82" y="114"/>
                  </a:cubicBezTo>
                  <a:cubicBezTo>
                    <a:pt x="81" y="114"/>
                    <a:pt x="81" y="113"/>
                    <a:pt x="81" y="113"/>
                  </a:cubicBezTo>
                  <a:cubicBezTo>
                    <a:pt x="80" y="113"/>
                    <a:pt x="80" y="114"/>
                    <a:pt x="79" y="114"/>
                  </a:cubicBezTo>
                  <a:cubicBezTo>
                    <a:pt x="79" y="115"/>
                    <a:pt x="79" y="115"/>
                    <a:pt x="79" y="115"/>
                  </a:cubicBezTo>
                  <a:cubicBezTo>
                    <a:pt x="78" y="116"/>
                    <a:pt x="78" y="117"/>
                    <a:pt x="78" y="117"/>
                  </a:cubicBezTo>
                  <a:cubicBezTo>
                    <a:pt x="78" y="118"/>
                    <a:pt x="77" y="118"/>
                    <a:pt x="76" y="119"/>
                  </a:cubicBezTo>
                  <a:cubicBezTo>
                    <a:pt x="76" y="119"/>
                    <a:pt x="75" y="118"/>
                    <a:pt x="75" y="118"/>
                  </a:cubicBezTo>
                  <a:cubicBezTo>
                    <a:pt x="74" y="118"/>
                    <a:pt x="73" y="117"/>
                    <a:pt x="73" y="117"/>
                  </a:cubicBezTo>
                  <a:cubicBezTo>
                    <a:pt x="72" y="117"/>
                    <a:pt x="71" y="118"/>
                    <a:pt x="71" y="118"/>
                  </a:cubicBezTo>
                  <a:cubicBezTo>
                    <a:pt x="71" y="119"/>
                    <a:pt x="70" y="121"/>
                    <a:pt x="70" y="121"/>
                  </a:cubicBezTo>
                  <a:cubicBezTo>
                    <a:pt x="70" y="122"/>
                    <a:pt x="70" y="123"/>
                    <a:pt x="69" y="123"/>
                  </a:cubicBezTo>
                  <a:cubicBezTo>
                    <a:pt x="69" y="123"/>
                    <a:pt x="68" y="123"/>
                    <a:pt x="68" y="123"/>
                  </a:cubicBezTo>
                  <a:cubicBezTo>
                    <a:pt x="67" y="124"/>
                    <a:pt x="67" y="124"/>
                    <a:pt x="66" y="125"/>
                  </a:cubicBezTo>
                  <a:cubicBezTo>
                    <a:pt x="66" y="125"/>
                    <a:pt x="65" y="125"/>
                    <a:pt x="64" y="125"/>
                  </a:cubicBezTo>
                  <a:cubicBezTo>
                    <a:pt x="64" y="125"/>
                    <a:pt x="63" y="127"/>
                    <a:pt x="63" y="127"/>
                  </a:cubicBezTo>
                  <a:cubicBezTo>
                    <a:pt x="63" y="128"/>
                    <a:pt x="63" y="128"/>
                    <a:pt x="64" y="129"/>
                  </a:cubicBezTo>
                  <a:cubicBezTo>
                    <a:pt x="64" y="129"/>
                    <a:pt x="65" y="129"/>
                    <a:pt x="65" y="129"/>
                  </a:cubicBezTo>
                  <a:cubicBezTo>
                    <a:pt x="66" y="130"/>
                    <a:pt x="67" y="131"/>
                    <a:pt x="68" y="131"/>
                  </a:cubicBezTo>
                  <a:cubicBezTo>
                    <a:pt x="68" y="132"/>
                    <a:pt x="69" y="134"/>
                    <a:pt x="70" y="134"/>
                  </a:cubicBezTo>
                  <a:cubicBezTo>
                    <a:pt x="70" y="135"/>
                    <a:pt x="72" y="136"/>
                    <a:pt x="73" y="137"/>
                  </a:cubicBezTo>
                  <a:cubicBezTo>
                    <a:pt x="73" y="137"/>
                    <a:pt x="73" y="138"/>
                    <a:pt x="73" y="139"/>
                  </a:cubicBezTo>
                  <a:cubicBezTo>
                    <a:pt x="73" y="139"/>
                    <a:pt x="72" y="140"/>
                    <a:pt x="71" y="140"/>
                  </a:cubicBezTo>
                  <a:cubicBezTo>
                    <a:pt x="71" y="140"/>
                    <a:pt x="70" y="141"/>
                    <a:pt x="69" y="142"/>
                  </a:cubicBezTo>
                  <a:cubicBezTo>
                    <a:pt x="69" y="142"/>
                    <a:pt x="67" y="143"/>
                    <a:pt x="67" y="143"/>
                  </a:cubicBezTo>
                  <a:cubicBezTo>
                    <a:pt x="67" y="144"/>
                    <a:pt x="67" y="146"/>
                    <a:pt x="67" y="146"/>
                  </a:cubicBezTo>
                  <a:cubicBezTo>
                    <a:pt x="67" y="147"/>
                    <a:pt x="67" y="148"/>
                    <a:pt x="66" y="148"/>
                  </a:cubicBezTo>
                  <a:cubicBezTo>
                    <a:pt x="66" y="148"/>
                    <a:pt x="66" y="149"/>
                    <a:pt x="66" y="149"/>
                  </a:cubicBezTo>
                  <a:cubicBezTo>
                    <a:pt x="66" y="149"/>
                    <a:pt x="64" y="150"/>
                    <a:pt x="64" y="150"/>
                  </a:cubicBezTo>
                  <a:cubicBezTo>
                    <a:pt x="63" y="150"/>
                    <a:pt x="62" y="151"/>
                    <a:pt x="62" y="151"/>
                  </a:cubicBezTo>
                  <a:cubicBezTo>
                    <a:pt x="62" y="151"/>
                    <a:pt x="61" y="151"/>
                    <a:pt x="60" y="151"/>
                  </a:cubicBezTo>
                  <a:cubicBezTo>
                    <a:pt x="60" y="150"/>
                    <a:pt x="59" y="149"/>
                    <a:pt x="59" y="149"/>
                  </a:cubicBezTo>
                  <a:cubicBezTo>
                    <a:pt x="58" y="148"/>
                    <a:pt x="57" y="147"/>
                    <a:pt x="56" y="146"/>
                  </a:cubicBezTo>
                  <a:cubicBezTo>
                    <a:pt x="56" y="146"/>
                    <a:pt x="56" y="144"/>
                    <a:pt x="56" y="144"/>
                  </a:cubicBezTo>
                  <a:cubicBezTo>
                    <a:pt x="56" y="144"/>
                    <a:pt x="56" y="143"/>
                    <a:pt x="56" y="142"/>
                  </a:cubicBezTo>
                  <a:cubicBezTo>
                    <a:pt x="56" y="142"/>
                    <a:pt x="57" y="141"/>
                    <a:pt x="57" y="141"/>
                  </a:cubicBezTo>
                  <a:cubicBezTo>
                    <a:pt x="57" y="140"/>
                    <a:pt x="58" y="139"/>
                    <a:pt x="58" y="139"/>
                  </a:cubicBezTo>
                  <a:cubicBezTo>
                    <a:pt x="58" y="138"/>
                    <a:pt x="56" y="137"/>
                    <a:pt x="56" y="137"/>
                  </a:cubicBezTo>
                  <a:cubicBezTo>
                    <a:pt x="56" y="136"/>
                    <a:pt x="55" y="135"/>
                    <a:pt x="55" y="135"/>
                  </a:cubicBezTo>
                  <a:cubicBezTo>
                    <a:pt x="55" y="135"/>
                    <a:pt x="53" y="135"/>
                    <a:pt x="53" y="135"/>
                  </a:cubicBezTo>
                  <a:cubicBezTo>
                    <a:pt x="53" y="135"/>
                    <a:pt x="52" y="136"/>
                    <a:pt x="52" y="136"/>
                  </a:cubicBezTo>
                  <a:cubicBezTo>
                    <a:pt x="51" y="136"/>
                    <a:pt x="50" y="137"/>
                    <a:pt x="49" y="137"/>
                  </a:cubicBezTo>
                  <a:cubicBezTo>
                    <a:pt x="48" y="137"/>
                    <a:pt x="47" y="137"/>
                    <a:pt x="47" y="137"/>
                  </a:cubicBezTo>
                  <a:cubicBezTo>
                    <a:pt x="46" y="137"/>
                    <a:pt x="45" y="136"/>
                    <a:pt x="45" y="136"/>
                  </a:cubicBezTo>
                  <a:cubicBezTo>
                    <a:pt x="44" y="136"/>
                    <a:pt x="43" y="136"/>
                    <a:pt x="43" y="136"/>
                  </a:cubicBezTo>
                  <a:cubicBezTo>
                    <a:pt x="43" y="136"/>
                    <a:pt x="42" y="137"/>
                    <a:pt x="42" y="137"/>
                  </a:cubicBezTo>
                  <a:cubicBezTo>
                    <a:pt x="42" y="138"/>
                    <a:pt x="43" y="138"/>
                    <a:pt x="44" y="138"/>
                  </a:cubicBezTo>
                  <a:cubicBezTo>
                    <a:pt x="44" y="139"/>
                    <a:pt x="44" y="139"/>
                    <a:pt x="44" y="140"/>
                  </a:cubicBezTo>
                  <a:cubicBezTo>
                    <a:pt x="44" y="140"/>
                    <a:pt x="43" y="140"/>
                    <a:pt x="43" y="141"/>
                  </a:cubicBezTo>
                  <a:cubicBezTo>
                    <a:pt x="43" y="141"/>
                    <a:pt x="42" y="141"/>
                    <a:pt x="42" y="141"/>
                  </a:cubicBezTo>
                  <a:cubicBezTo>
                    <a:pt x="41" y="141"/>
                    <a:pt x="41" y="140"/>
                    <a:pt x="41" y="140"/>
                  </a:cubicBezTo>
                  <a:cubicBezTo>
                    <a:pt x="41" y="139"/>
                    <a:pt x="40" y="139"/>
                    <a:pt x="40" y="139"/>
                  </a:cubicBezTo>
                  <a:cubicBezTo>
                    <a:pt x="39" y="139"/>
                    <a:pt x="38" y="140"/>
                    <a:pt x="38" y="141"/>
                  </a:cubicBezTo>
                  <a:cubicBezTo>
                    <a:pt x="38" y="141"/>
                    <a:pt x="37" y="142"/>
                    <a:pt x="36" y="142"/>
                  </a:cubicBezTo>
                  <a:cubicBezTo>
                    <a:pt x="36" y="142"/>
                    <a:pt x="35" y="143"/>
                    <a:pt x="35" y="143"/>
                  </a:cubicBezTo>
                  <a:cubicBezTo>
                    <a:pt x="34" y="143"/>
                    <a:pt x="34" y="142"/>
                    <a:pt x="33" y="142"/>
                  </a:cubicBezTo>
                  <a:cubicBezTo>
                    <a:pt x="33" y="142"/>
                    <a:pt x="32" y="143"/>
                    <a:pt x="32" y="144"/>
                  </a:cubicBezTo>
                  <a:cubicBezTo>
                    <a:pt x="32" y="144"/>
                    <a:pt x="31" y="145"/>
                    <a:pt x="30" y="146"/>
                  </a:cubicBezTo>
                  <a:cubicBezTo>
                    <a:pt x="30" y="146"/>
                    <a:pt x="29" y="147"/>
                    <a:pt x="29" y="148"/>
                  </a:cubicBezTo>
                  <a:cubicBezTo>
                    <a:pt x="29" y="148"/>
                    <a:pt x="28" y="149"/>
                    <a:pt x="28" y="150"/>
                  </a:cubicBezTo>
                  <a:cubicBezTo>
                    <a:pt x="28" y="150"/>
                    <a:pt x="27" y="151"/>
                    <a:pt x="27" y="152"/>
                  </a:cubicBezTo>
                  <a:cubicBezTo>
                    <a:pt x="27" y="152"/>
                    <a:pt x="28" y="153"/>
                    <a:pt x="29" y="153"/>
                  </a:cubicBezTo>
                  <a:cubicBezTo>
                    <a:pt x="29" y="153"/>
                    <a:pt x="29" y="153"/>
                    <a:pt x="30" y="153"/>
                  </a:cubicBezTo>
                  <a:cubicBezTo>
                    <a:pt x="29" y="154"/>
                    <a:pt x="28" y="155"/>
                    <a:pt x="27" y="156"/>
                  </a:cubicBezTo>
                  <a:cubicBezTo>
                    <a:pt x="26" y="157"/>
                    <a:pt x="25" y="159"/>
                    <a:pt x="23" y="159"/>
                  </a:cubicBezTo>
                  <a:cubicBezTo>
                    <a:pt x="22" y="160"/>
                    <a:pt x="18" y="161"/>
                    <a:pt x="16" y="162"/>
                  </a:cubicBezTo>
                  <a:cubicBezTo>
                    <a:pt x="15" y="162"/>
                    <a:pt x="13" y="163"/>
                    <a:pt x="12" y="162"/>
                  </a:cubicBezTo>
                  <a:cubicBezTo>
                    <a:pt x="12" y="162"/>
                    <a:pt x="10" y="162"/>
                    <a:pt x="10" y="162"/>
                  </a:cubicBezTo>
                  <a:cubicBezTo>
                    <a:pt x="9" y="161"/>
                    <a:pt x="9" y="159"/>
                    <a:pt x="9" y="158"/>
                  </a:cubicBezTo>
                  <a:cubicBezTo>
                    <a:pt x="9" y="157"/>
                    <a:pt x="9" y="155"/>
                    <a:pt x="8" y="155"/>
                  </a:cubicBezTo>
                  <a:cubicBezTo>
                    <a:pt x="8" y="154"/>
                    <a:pt x="6" y="153"/>
                    <a:pt x="5" y="152"/>
                  </a:cubicBezTo>
                  <a:cubicBezTo>
                    <a:pt x="5" y="151"/>
                    <a:pt x="3" y="151"/>
                    <a:pt x="3" y="150"/>
                  </a:cubicBezTo>
                  <a:cubicBezTo>
                    <a:pt x="3" y="149"/>
                    <a:pt x="4" y="148"/>
                    <a:pt x="4" y="148"/>
                  </a:cubicBezTo>
                  <a:cubicBezTo>
                    <a:pt x="4" y="147"/>
                    <a:pt x="4" y="145"/>
                    <a:pt x="4" y="144"/>
                  </a:cubicBezTo>
                  <a:cubicBezTo>
                    <a:pt x="5" y="143"/>
                    <a:pt x="5" y="141"/>
                    <a:pt x="6" y="141"/>
                  </a:cubicBezTo>
                  <a:cubicBezTo>
                    <a:pt x="6" y="140"/>
                    <a:pt x="6" y="138"/>
                    <a:pt x="6" y="137"/>
                  </a:cubicBezTo>
                  <a:cubicBezTo>
                    <a:pt x="6" y="137"/>
                    <a:pt x="4" y="137"/>
                    <a:pt x="4" y="136"/>
                  </a:cubicBezTo>
                  <a:cubicBezTo>
                    <a:pt x="4" y="136"/>
                    <a:pt x="4" y="135"/>
                    <a:pt x="4" y="135"/>
                  </a:cubicBezTo>
                  <a:cubicBezTo>
                    <a:pt x="4" y="134"/>
                    <a:pt x="7" y="134"/>
                    <a:pt x="8" y="134"/>
                  </a:cubicBezTo>
                  <a:cubicBezTo>
                    <a:pt x="8" y="134"/>
                    <a:pt x="10" y="134"/>
                    <a:pt x="11" y="133"/>
                  </a:cubicBezTo>
                  <a:cubicBezTo>
                    <a:pt x="11" y="133"/>
                    <a:pt x="11" y="132"/>
                    <a:pt x="11" y="131"/>
                  </a:cubicBezTo>
                  <a:cubicBezTo>
                    <a:pt x="11" y="131"/>
                    <a:pt x="9" y="129"/>
                    <a:pt x="9" y="129"/>
                  </a:cubicBezTo>
                  <a:cubicBezTo>
                    <a:pt x="8" y="128"/>
                    <a:pt x="6" y="127"/>
                    <a:pt x="6" y="126"/>
                  </a:cubicBezTo>
                  <a:cubicBezTo>
                    <a:pt x="5" y="125"/>
                    <a:pt x="2" y="122"/>
                    <a:pt x="1" y="121"/>
                  </a:cubicBezTo>
                  <a:cubicBezTo>
                    <a:pt x="1" y="121"/>
                    <a:pt x="1" y="120"/>
                    <a:pt x="1" y="12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1" name="Freeform 87">
              <a:extLst>
                <a:ext uri="{FF2B5EF4-FFF2-40B4-BE49-F238E27FC236}">
                  <a16:creationId xmlns:a16="http://schemas.microsoft.com/office/drawing/2014/main" id="{DBD7010B-C662-45E5-B0D1-50E80CBC887F}"/>
                </a:ext>
              </a:extLst>
            </p:cNvPr>
            <p:cNvSpPr>
              <a:spLocks/>
            </p:cNvSpPr>
            <p:nvPr/>
          </p:nvSpPr>
          <p:spPr bwMode="auto">
            <a:xfrm>
              <a:off x="7883488" y="4719086"/>
              <a:ext cx="436684" cy="514038"/>
            </a:xfrm>
            <a:custGeom>
              <a:avLst/>
              <a:gdLst/>
              <a:ahLst/>
              <a:cxnLst>
                <a:cxn ang="0">
                  <a:pos x="16" y="48"/>
                </a:cxn>
                <a:cxn ang="0">
                  <a:pos x="24" y="53"/>
                </a:cxn>
                <a:cxn ang="0">
                  <a:pos x="32" y="54"/>
                </a:cxn>
                <a:cxn ang="0">
                  <a:pos x="42" y="46"/>
                </a:cxn>
                <a:cxn ang="0">
                  <a:pos x="64" y="37"/>
                </a:cxn>
                <a:cxn ang="0">
                  <a:pos x="64" y="21"/>
                </a:cxn>
                <a:cxn ang="0">
                  <a:pos x="75" y="9"/>
                </a:cxn>
                <a:cxn ang="0">
                  <a:pos x="87" y="1"/>
                </a:cxn>
                <a:cxn ang="0">
                  <a:pos x="91" y="4"/>
                </a:cxn>
                <a:cxn ang="0">
                  <a:pos x="93" y="16"/>
                </a:cxn>
                <a:cxn ang="0">
                  <a:pos x="96" y="30"/>
                </a:cxn>
                <a:cxn ang="0">
                  <a:pos x="98" y="43"/>
                </a:cxn>
                <a:cxn ang="0">
                  <a:pos x="102" y="53"/>
                </a:cxn>
                <a:cxn ang="0">
                  <a:pos x="108" y="55"/>
                </a:cxn>
                <a:cxn ang="0">
                  <a:pos x="127" y="61"/>
                </a:cxn>
                <a:cxn ang="0">
                  <a:pos x="129" y="74"/>
                </a:cxn>
                <a:cxn ang="0">
                  <a:pos x="129" y="84"/>
                </a:cxn>
                <a:cxn ang="0">
                  <a:pos x="136" y="94"/>
                </a:cxn>
                <a:cxn ang="0">
                  <a:pos x="140" y="100"/>
                </a:cxn>
                <a:cxn ang="0">
                  <a:pos x="138" y="110"/>
                </a:cxn>
                <a:cxn ang="0">
                  <a:pos x="127" y="107"/>
                </a:cxn>
                <a:cxn ang="0">
                  <a:pos x="120" y="110"/>
                </a:cxn>
                <a:cxn ang="0">
                  <a:pos x="131" y="119"/>
                </a:cxn>
                <a:cxn ang="0">
                  <a:pos x="137" y="115"/>
                </a:cxn>
                <a:cxn ang="0">
                  <a:pos x="147" y="119"/>
                </a:cxn>
                <a:cxn ang="0">
                  <a:pos x="142" y="135"/>
                </a:cxn>
                <a:cxn ang="0">
                  <a:pos x="135" y="141"/>
                </a:cxn>
                <a:cxn ang="0">
                  <a:pos x="132" y="154"/>
                </a:cxn>
                <a:cxn ang="0">
                  <a:pos x="130" y="164"/>
                </a:cxn>
                <a:cxn ang="0">
                  <a:pos x="123" y="161"/>
                </a:cxn>
                <a:cxn ang="0">
                  <a:pos x="109" y="159"/>
                </a:cxn>
                <a:cxn ang="0">
                  <a:pos x="97" y="165"/>
                </a:cxn>
                <a:cxn ang="0">
                  <a:pos x="87" y="167"/>
                </a:cxn>
                <a:cxn ang="0">
                  <a:pos x="82" y="169"/>
                </a:cxn>
                <a:cxn ang="0">
                  <a:pos x="74" y="164"/>
                </a:cxn>
                <a:cxn ang="0">
                  <a:pos x="68" y="167"/>
                </a:cxn>
                <a:cxn ang="0">
                  <a:pos x="59" y="173"/>
                </a:cxn>
                <a:cxn ang="0">
                  <a:pos x="54" y="167"/>
                </a:cxn>
                <a:cxn ang="0">
                  <a:pos x="52" y="159"/>
                </a:cxn>
                <a:cxn ang="0">
                  <a:pos x="52" y="147"/>
                </a:cxn>
                <a:cxn ang="0">
                  <a:pos x="47" y="145"/>
                </a:cxn>
                <a:cxn ang="0">
                  <a:pos x="41" y="143"/>
                </a:cxn>
                <a:cxn ang="0">
                  <a:pos x="35" y="136"/>
                </a:cxn>
                <a:cxn ang="0">
                  <a:pos x="31" y="128"/>
                </a:cxn>
                <a:cxn ang="0">
                  <a:pos x="27" y="123"/>
                </a:cxn>
                <a:cxn ang="0">
                  <a:pos x="18" y="126"/>
                </a:cxn>
                <a:cxn ang="0">
                  <a:pos x="17" y="115"/>
                </a:cxn>
                <a:cxn ang="0">
                  <a:pos x="11" y="110"/>
                </a:cxn>
                <a:cxn ang="0">
                  <a:pos x="6" y="105"/>
                </a:cxn>
                <a:cxn ang="0">
                  <a:pos x="1" y="99"/>
                </a:cxn>
                <a:cxn ang="0">
                  <a:pos x="4" y="90"/>
                </a:cxn>
                <a:cxn ang="0">
                  <a:pos x="13" y="82"/>
                </a:cxn>
                <a:cxn ang="0">
                  <a:pos x="19" y="73"/>
                </a:cxn>
                <a:cxn ang="0">
                  <a:pos x="18" y="60"/>
                </a:cxn>
                <a:cxn ang="0">
                  <a:pos x="8" y="50"/>
                </a:cxn>
              </a:cxnLst>
              <a:rect l="0" t="0" r="r" b="b"/>
              <a:pathLst>
                <a:path w="147" h="174">
                  <a:moveTo>
                    <a:pt x="8" y="45"/>
                  </a:moveTo>
                  <a:cubicBezTo>
                    <a:pt x="9" y="45"/>
                    <a:pt x="9" y="43"/>
                    <a:pt x="10" y="43"/>
                  </a:cubicBezTo>
                  <a:cubicBezTo>
                    <a:pt x="10" y="43"/>
                    <a:pt x="12" y="43"/>
                    <a:pt x="12" y="43"/>
                  </a:cubicBezTo>
                  <a:cubicBezTo>
                    <a:pt x="13" y="44"/>
                    <a:pt x="14" y="45"/>
                    <a:pt x="14" y="45"/>
                  </a:cubicBezTo>
                  <a:cubicBezTo>
                    <a:pt x="14" y="46"/>
                    <a:pt x="15" y="47"/>
                    <a:pt x="16" y="48"/>
                  </a:cubicBezTo>
                  <a:cubicBezTo>
                    <a:pt x="16" y="49"/>
                    <a:pt x="18" y="50"/>
                    <a:pt x="19" y="51"/>
                  </a:cubicBezTo>
                  <a:cubicBezTo>
                    <a:pt x="19" y="51"/>
                    <a:pt x="21" y="51"/>
                    <a:pt x="21" y="51"/>
                  </a:cubicBezTo>
                  <a:cubicBezTo>
                    <a:pt x="22" y="50"/>
                    <a:pt x="23" y="49"/>
                    <a:pt x="23" y="50"/>
                  </a:cubicBezTo>
                  <a:cubicBezTo>
                    <a:pt x="23" y="50"/>
                    <a:pt x="24" y="51"/>
                    <a:pt x="24" y="51"/>
                  </a:cubicBezTo>
                  <a:cubicBezTo>
                    <a:pt x="24" y="51"/>
                    <a:pt x="24" y="52"/>
                    <a:pt x="24" y="53"/>
                  </a:cubicBezTo>
                  <a:cubicBezTo>
                    <a:pt x="24" y="53"/>
                    <a:pt x="26" y="53"/>
                    <a:pt x="26" y="53"/>
                  </a:cubicBezTo>
                  <a:cubicBezTo>
                    <a:pt x="27" y="53"/>
                    <a:pt x="27" y="52"/>
                    <a:pt x="27" y="52"/>
                  </a:cubicBezTo>
                  <a:cubicBezTo>
                    <a:pt x="28" y="51"/>
                    <a:pt x="29" y="51"/>
                    <a:pt x="30" y="51"/>
                  </a:cubicBezTo>
                  <a:cubicBezTo>
                    <a:pt x="30" y="51"/>
                    <a:pt x="30" y="52"/>
                    <a:pt x="31" y="53"/>
                  </a:cubicBezTo>
                  <a:cubicBezTo>
                    <a:pt x="31" y="53"/>
                    <a:pt x="32" y="54"/>
                    <a:pt x="32" y="54"/>
                  </a:cubicBezTo>
                  <a:cubicBezTo>
                    <a:pt x="33" y="54"/>
                    <a:pt x="34" y="53"/>
                    <a:pt x="35" y="53"/>
                  </a:cubicBezTo>
                  <a:cubicBezTo>
                    <a:pt x="36" y="52"/>
                    <a:pt x="38" y="52"/>
                    <a:pt x="39" y="51"/>
                  </a:cubicBezTo>
                  <a:cubicBezTo>
                    <a:pt x="40" y="51"/>
                    <a:pt x="42" y="51"/>
                    <a:pt x="42" y="51"/>
                  </a:cubicBezTo>
                  <a:cubicBezTo>
                    <a:pt x="42" y="50"/>
                    <a:pt x="42" y="49"/>
                    <a:pt x="42" y="49"/>
                  </a:cubicBezTo>
                  <a:cubicBezTo>
                    <a:pt x="43" y="48"/>
                    <a:pt x="42" y="47"/>
                    <a:pt x="42" y="46"/>
                  </a:cubicBezTo>
                  <a:cubicBezTo>
                    <a:pt x="43" y="45"/>
                    <a:pt x="45" y="45"/>
                    <a:pt x="45" y="45"/>
                  </a:cubicBezTo>
                  <a:cubicBezTo>
                    <a:pt x="46" y="45"/>
                    <a:pt x="48" y="45"/>
                    <a:pt x="49" y="45"/>
                  </a:cubicBezTo>
                  <a:cubicBezTo>
                    <a:pt x="50" y="44"/>
                    <a:pt x="52" y="43"/>
                    <a:pt x="53" y="43"/>
                  </a:cubicBezTo>
                  <a:cubicBezTo>
                    <a:pt x="56" y="42"/>
                    <a:pt x="60" y="40"/>
                    <a:pt x="62" y="39"/>
                  </a:cubicBezTo>
                  <a:cubicBezTo>
                    <a:pt x="63" y="38"/>
                    <a:pt x="64" y="38"/>
                    <a:pt x="64" y="37"/>
                  </a:cubicBezTo>
                  <a:cubicBezTo>
                    <a:pt x="65" y="36"/>
                    <a:pt x="64" y="33"/>
                    <a:pt x="64" y="32"/>
                  </a:cubicBezTo>
                  <a:cubicBezTo>
                    <a:pt x="64" y="31"/>
                    <a:pt x="64" y="29"/>
                    <a:pt x="64" y="27"/>
                  </a:cubicBezTo>
                  <a:cubicBezTo>
                    <a:pt x="65" y="26"/>
                    <a:pt x="64" y="24"/>
                    <a:pt x="64" y="23"/>
                  </a:cubicBezTo>
                  <a:cubicBezTo>
                    <a:pt x="64" y="23"/>
                    <a:pt x="64" y="22"/>
                    <a:pt x="64" y="22"/>
                  </a:cubicBezTo>
                  <a:cubicBezTo>
                    <a:pt x="64" y="22"/>
                    <a:pt x="64" y="21"/>
                    <a:pt x="64" y="21"/>
                  </a:cubicBezTo>
                  <a:cubicBezTo>
                    <a:pt x="65" y="21"/>
                    <a:pt x="67" y="21"/>
                    <a:pt x="67" y="21"/>
                  </a:cubicBezTo>
                  <a:cubicBezTo>
                    <a:pt x="68" y="21"/>
                    <a:pt x="70" y="19"/>
                    <a:pt x="71" y="19"/>
                  </a:cubicBezTo>
                  <a:cubicBezTo>
                    <a:pt x="72" y="18"/>
                    <a:pt x="75" y="16"/>
                    <a:pt x="75" y="15"/>
                  </a:cubicBezTo>
                  <a:cubicBezTo>
                    <a:pt x="76" y="14"/>
                    <a:pt x="76" y="13"/>
                    <a:pt x="76" y="12"/>
                  </a:cubicBezTo>
                  <a:cubicBezTo>
                    <a:pt x="76" y="11"/>
                    <a:pt x="75" y="10"/>
                    <a:pt x="75" y="9"/>
                  </a:cubicBezTo>
                  <a:cubicBezTo>
                    <a:pt x="75" y="8"/>
                    <a:pt x="75" y="7"/>
                    <a:pt x="75" y="7"/>
                  </a:cubicBezTo>
                  <a:cubicBezTo>
                    <a:pt x="75" y="6"/>
                    <a:pt x="76" y="5"/>
                    <a:pt x="77" y="5"/>
                  </a:cubicBezTo>
                  <a:cubicBezTo>
                    <a:pt x="77" y="4"/>
                    <a:pt x="79" y="5"/>
                    <a:pt x="80" y="4"/>
                  </a:cubicBezTo>
                  <a:cubicBezTo>
                    <a:pt x="81" y="4"/>
                    <a:pt x="82" y="3"/>
                    <a:pt x="83" y="3"/>
                  </a:cubicBezTo>
                  <a:cubicBezTo>
                    <a:pt x="84" y="2"/>
                    <a:pt x="86" y="2"/>
                    <a:pt x="87" y="1"/>
                  </a:cubicBezTo>
                  <a:cubicBezTo>
                    <a:pt x="87" y="1"/>
                    <a:pt x="88" y="0"/>
                    <a:pt x="88" y="0"/>
                  </a:cubicBezTo>
                  <a:cubicBezTo>
                    <a:pt x="89" y="0"/>
                    <a:pt x="89" y="2"/>
                    <a:pt x="89" y="2"/>
                  </a:cubicBezTo>
                  <a:cubicBezTo>
                    <a:pt x="90" y="2"/>
                    <a:pt x="91" y="2"/>
                    <a:pt x="92" y="2"/>
                  </a:cubicBezTo>
                  <a:cubicBezTo>
                    <a:pt x="92" y="2"/>
                    <a:pt x="92" y="2"/>
                    <a:pt x="92" y="2"/>
                  </a:cubicBezTo>
                  <a:cubicBezTo>
                    <a:pt x="92" y="3"/>
                    <a:pt x="91" y="4"/>
                    <a:pt x="91" y="4"/>
                  </a:cubicBezTo>
                  <a:cubicBezTo>
                    <a:pt x="91" y="5"/>
                    <a:pt x="89" y="6"/>
                    <a:pt x="89" y="7"/>
                  </a:cubicBezTo>
                  <a:cubicBezTo>
                    <a:pt x="88" y="8"/>
                    <a:pt x="88" y="11"/>
                    <a:pt x="88" y="12"/>
                  </a:cubicBezTo>
                  <a:cubicBezTo>
                    <a:pt x="88" y="13"/>
                    <a:pt x="88" y="15"/>
                    <a:pt x="89" y="16"/>
                  </a:cubicBezTo>
                  <a:cubicBezTo>
                    <a:pt x="89" y="17"/>
                    <a:pt x="90" y="17"/>
                    <a:pt x="91" y="17"/>
                  </a:cubicBezTo>
                  <a:cubicBezTo>
                    <a:pt x="91" y="17"/>
                    <a:pt x="92" y="16"/>
                    <a:pt x="93" y="16"/>
                  </a:cubicBezTo>
                  <a:cubicBezTo>
                    <a:pt x="93" y="17"/>
                    <a:pt x="93" y="18"/>
                    <a:pt x="93" y="18"/>
                  </a:cubicBezTo>
                  <a:cubicBezTo>
                    <a:pt x="94" y="19"/>
                    <a:pt x="93" y="21"/>
                    <a:pt x="93" y="22"/>
                  </a:cubicBezTo>
                  <a:cubicBezTo>
                    <a:pt x="93" y="22"/>
                    <a:pt x="92" y="23"/>
                    <a:pt x="92" y="24"/>
                  </a:cubicBezTo>
                  <a:cubicBezTo>
                    <a:pt x="92" y="25"/>
                    <a:pt x="93" y="26"/>
                    <a:pt x="93" y="27"/>
                  </a:cubicBezTo>
                  <a:cubicBezTo>
                    <a:pt x="94" y="28"/>
                    <a:pt x="95" y="29"/>
                    <a:pt x="96" y="30"/>
                  </a:cubicBezTo>
                  <a:cubicBezTo>
                    <a:pt x="96" y="31"/>
                    <a:pt x="96" y="33"/>
                    <a:pt x="96" y="33"/>
                  </a:cubicBezTo>
                  <a:cubicBezTo>
                    <a:pt x="95" y="34"/>
                    <a:pt x="95" y="35"/>
                    <a:pt x="95" y="36"/>
                  </a:cubicBezTo>
                  <a:cubicBezTo>
                    <a:pt x="95" y="36"/>
                    <a:pt x="96" y="38"/>
                    <a:pt x="96" y="38"/>
                  </a:cubicBezTo>
                  <a:cubicBezTo>
                    <a:pt x="97" y="39"/>
                    <a:pt x="99" y="40"/>
                    <a:pt x="99" y="41"/>
                  </a:cubicBezTo>
                  <a:cubicBezTo>
                    <a:pt x="99" y="42"/>
                    <a:pt x="98" y="43"/>
                    <a:pt x="98" y="43"/>
                  </a:cubicBezTo>
                  <a:cubicBezTo>
                    <a:pt x="98" y="44"/>
                    <a:pt x="97" y="44"/>
                    <a:pt x="97" y="45"/>
                  </a:cubicBezTo>
                  <a:cubicBezTo>
                    <a:pt x="97" y="45"/>
                    <a:pt x="98" y="46"/>
                    <a:pt x="98" y="47"/>
                  </a:cubicBezTo>
                  <a:cubicBezTo>
                    <a:pt x="99" y="48"/>
                    <a:pt x="98" y="49"/>
                    <a:pt x="98" y="49"/>
                  </a:cubicBezTo>
                  <a:cubicBezTo>
                    <a:pt x="99" y="50"/>
                    <a:pt x="100" y="50"/>
                    <a:pt x="100" y="50"/>
                  </a:cubicBezTo>
                  <a:cubicBezTo>
                    <a:pt x="101" y="51"/>
                    <a:pt x="102" y="52"/>
                    <a:pt x="102" y="53"/>
                  </a:cubicBezTo>
                  <a:cubicBezTo>
                    <a:pt x="101" y="53"/>
                    <a:pt x="99" y="53"/>
                    <a:pt x="99" y="54"/>
                  </a:cubicBezTo>
                  <a:cubicBezTo>
                    <a:pt x="99" y="55"/>
                    <a:pt x="100" y="55"/>
                    <a:pt x="101" y="55"/>
                  </a:cubicBezTo>
                  <a:cubicBezTo>
                    <a:pt x="102" y="55"/>
                    <a:pt x="103" y="56"/>
                    <a:pt x="103" y="56"/>
                  </a:cubicBezTo>
                  <a:cubicBezTo>
                    <a:pt x="104" y="56"/>
                    <a:pt x="105" y="57"/>
                    <a:pt x="105" y="57"/>
                  </a:cubicBezTo>
                  <a:cubicBezTo>
                    <a:pt x="106" y="57"/>
                    <a:pt x="107" y="56"/>
                    <a:pt x="108" y="55"/>
                  </a:cubicBezTo>
                  <a:cubicBezTo>
                    <a:pt x="109" y="55"/>
                    <a:pt x="111" y="54"/>
                    <a:pt x="112" y="54"/>
                  </a:cubicBezTo>
                  <a:cubicBezTo>
                    <a:pt x="113" y="54"/>
                    <a:pt x="115" y="54"/>
                    <a:pt x="116" y="54"/>
                  </a:cubicBezTo>
                  <a:cubicBezTo>
                    <a:pt x="117" y="54"/>
                    <a:pt x="119" y="56"/>
                    <a:pt x="120" y="56"/>
                  </a:cubicBezTo>
                  <a:cubicBezTo>
                    <a:pt x="120" y="57"/>
                    <a:pt x="122" y="58"/>
                    <a:pt x="123" y="58"/>
                  </a:cubicBezTo>
                  <a:cubicBezTo>
                    <a:pt x="124" y="59"/>
                    <a:pt x="126" y="61"/>
                    <a:pt x="127" y="61"/>
                  </a:cubicBezTo>
                  <a:cubicBezTo>
                    <a:pt x="127" y="62"/>
                    <a:pt x="129" y="64"/>
                    <a:pt x="129" y="65"/>
                  </a:cubicBezTo>
                  <a:cubicBezTo>
                    <a:pt x="130" y="65"/>
                    <a:pt x="131" y="67"/>
                    <a:pt x="131" y="68"/>
                  </a:cubicBezTo>
                  <a:cubicBezTo>
                    <a:pt x="132" y="68"/>
                    <a:pt x="132" y="70"/>
                    <a:pt x="133" y="71"/>
                  </a:cubicBezTo>
                  <a:cubicBezTo>
                    <a:pt x="132" y="71"/>
                    <a:pt x="132" y="73"/>
                    <a:pt x="131" y="73"/>
                  </a:cubicBezTo>
                  <a:cubicBezTo>
                    <a:pt x="131" y="73"/>
                    <a:pt x="130" y="74"/>
                    <a:pt x="129" y="74"/>
                  </a:cubicBezTo>
                  <a:cubicBezTo>
                    <a:pt x="129" y="74"/>
                    <a:pt x="129" y="75"/>
                    <a:pt x="129" y="76"/>
                  </a:cubicBezTo>
                  <a:cubicBezTo>
                    <a:pt x="128" y="77"/>
                    <a:pt x="127" y="78"/>
                    <a:pt x="126" y="79"/>
                  </a:cubicBezTo>
                  <a:cubicBezTo>
                    <a:pt x="126" y="79"/>
                    <a:pt x="126" y="80"/>
                    <a:pt x="126" y="80"/>
                  </a:cubicBezTo>
                  <a:cubicBezTo>
                    <a:pt x="127" y="81"/>
                    <a:pt x="128" y="82"/>
                    <a:pt x="128" y="82"/>
                  </a:cubicBezTo>
                  <a:cubicBezTo>
                    <a:pt x="128" y="83"/>
                    <a:pt x="129" y="84"/>
                    <a:pt x="129" y="84"/>
                  </a:cubicBezTo>
                  <a:cubicBezTo>
                    <a:pt x="130" y="85"/>
                    <a:pt x="130" y="87"/>
                    <a:pt x="131" y="87"/>
                  </a:cubicBezTo>
                  <a:cubicBezTo>
                    <a:pt x="131" y="88"/>
                    <a:pt x="132" y="90"/>
                    <a:pt x="132" y="90"/>
                  </a:cubicBezTo>
                  <a:cubicBezTo>
                    <a:pt x="133" y="91"/>
                    <a:pt x="135" y="91"/>
                    <a:pt x="135" y="91"/>
                  </a:cubicBezTo>
                  <a:cubicBezTo>
                    <a:pt x="136" y="91"/>
                    <a:pt x="137" y="92"/>
                    <a:pt x="137" y="92"/>
                  </a:cubicBezTo>
                  <a:cubicBezTo>
                    <a:pt x="137" y="93"/>
                    <a:pt x="137" y="94"/>
                    <a:pt x="136" y="94"/>
                  </a:cubicBezTo>
                  <a:cubicBezTo>
                    <a:pt x="136" y="95"/>
                    <a:pt x="135" y="94"/>
                    <a:pt x="134" y="94"/>
                  </a:cubicBezTo>
                  <a:cubicBezTo>
                    <a:pt x="134" y="95"/>
                    <a:pt x="134" y="97"/>
                    <a:pt x="134" y="97"/>
                  </a:cubicBezTo>
                  <a:cubicBezTo>
                    <a:pt x="135" y="98"/>
                    <a:pt x="136" y="99"/>
                    <a:pt x="136" y="99"/>
                  </a:cubicBezTo>
                  <a:cubicBezTo>
                    <a:pt x="137" y="99"/>
                    <a:pt x="138" y="99"/>
                    <a:pt x="138" y="99"/>
                  </a:cubicBezTo>
                  <a:cubicBezTo>
                    <a:pt x="139" y="99"/>
                    <a:pt x="139" y="100"/>
                    <a:pt x="140" y="100"/>
                  </a:cubicBezTo>
                  <a:cubicBezTo>
                    <a:pt x="141" y="101"/>
                    <a:pt x="142" y="102"/>
                    <a:pt x="142" y="103"/>
                  </a:cubicBezTo>
                  <a:cubicBezTo>
                    <a:pt x="143" y="104"/>
                    <a:pt x="143" y="105"/>
                    <a:pt x="143" y="106"/>
                  </a:cubicBezTo>
                  <a:cubicBezTo>
                    <a:pt x="143" y="107"/>
                    <a:pt x="143" y="108"/>
                    <a:pt x="143" y="109"/>
                  </a:cubicBezTo>
                  <a:cubicBezTo>
                    <a:pt x="142" y="109"/>
                    <a:pt x="141" y="109"/>
                    <a:pt x="140" y="109"/>
                  </a:cubicBezTo>
                  <a:cubicBezTo>
                    <a:pt x="140" y="109"/>
                    <a:pt x="138" y="110"/>
                    <a:pt x="138" y="110"/>
                  </a:cubicBezTo>
                  <a:cubicBezTo>
                    <a:pt x="137" y="110"/>
                    <a:pt x="137" y="111"/>
                    <a:pt x="136" y="112"/>
                  </a:cubicBezTo>
                  <a:cubicBezTo>
                    <a:pt x="136" y="112"/>
                    <a:pt x="135" y="111"/>
                    <a:pt x="134" y="111"/>
                  </a:cubicBezTo>
                  <a:cubicBezTo>
                    <a:pt x="134" y="110"/>
                    <a:pt x="133" y="109"/>
                    <a:pt x="133" y="109"/>
                  </a:cubicBezTo>
                  <a:cubicBezTo>
                    <a:pt x="132" y="108"/>
                    <a:pt x="130" y="107"/>
                    <a:pt x="129" y="107"/>
                  </a:cubicBezTo>
                  <a:cubicBezTo>
                    <a:pt x="129" y="107"/>
                    <a:pt x="128" y="107"/>
                    <a:pt x="127" y="107"/>
                  </a:cubicBezTo>
                  <a:cubicBezTo>
                    <a:pt x="127" y="106"/>
                    <a:pt x="127" y="106"/>
                    <a:pt x="127" y="105"/>
                  </a:cubicBezTo>
                  <a:cubicBezTo>
                    <a:pt x="126" y="105"/>
                    <a:pt x="126" y="104"/>
                    <a:pt x="125" y="104"/>
                  </a:cubicBezTo>
                  <a:cubicBezTo>
                    <a:pt x="124" y="104"/>
                    <a:pt x="124" y="106"/>
                    <a:pt x="123" y="106"/>
                  </a:cubicBezTo>
                  <a:cubicBezTo>
                    <a:pt x="123" y="107"/>
                    <a:pt x="122" y="108"/>
                    <a:pt x="122" y="108"/>
                  </a:cubicBezTo>
                  <a:cubicBezTo>
                    <a:pt x="122" y="109"/>
                    <a:pt x="121" y="109"/>
                    <a:pt x="120" y="110"/>
                  </a:cubicBezTo>
                  <a:cubicBezTo>
                    <a:pt x="120" y="110"/>
                    <a:pt x="120" y="112"/>
                    <a:pt x="121" y="113"/>
                  </a:cubicBezTo>
                  <a:cubicBezTo>
                    <a:pt x="121" y="113"/>
                    <a:pt x="123" y="114"/>
                    <a:pt x="123" y="115"/>
                  </a:cubicBezTo>
                  <a:cubicBezTo>
                    <a:pt x="124" y="115"/>
                    <a:pt x="126" y="117"/>
                    <a:pt x="126" y="118"/>
                  </a:cubicBezTo>
                  <a:cubicBezTo>
                    <a:pt x="127" y="118"/>
                    <a:pt x="127" y="119"/>
                    <a:pt x="128" y="120"/>
                  </a:cubicBezTo>
                  <a:cubicBezTo>
                    <a:pt x="129" y="120"/>
                    <a:pt x="131" y="119"/>
                    <a:pt x="131" y="119"/>
                  </a:cubicBezTo>
                  <a:cubicBezTo>
                    <a:pt x="132" y="119"/>
                    <a:pt x="132" y="121"/>
                    <a:pt x="133" y="121"/>
                  </a:cubicBezTo>
                  <a:cubicBezTo>
                    <a:pt x="133" y="121"/>
                    <a:pt x="134" y="121"/>
                    <a:pt x="135" y="120"/>
                  </a:cubicBezTo>
                  <a:cubicBezTo>
                    <a:pt x="135" y="120"/>
                    <a:pt x="135" y="119"/>
                    <a:pt x="135" y="118"/>
                  </a:cubicBezTo>
                  <a:cubicBezTo>
                    <a:pt x="135" y="118"/>
                    <a:pt x="135" y="117"/>
                    <a:pt x="135" y="116"/>
                  </a:cubicBezTo>
                  <a:cubicBezTo>
                    <a:pt x="135" y="116"/>
                    <a:pt x="136" y="115"/>
                    <a:pt x="137" y="115"/>
                  </a:cubicBezTo>
                  <a:cubicBezTo>
                    <a:pt x="137" y="114"/>
                    <a:pt x="139" y="114"/>
                    <a:pt x="139" y="114"/>
                  </a:cubicBezTo>
                  <a:cubicBezTo>
                    <a:pt x="140" y="115"/>
                    <a:pt x="142" y="116"/>
                    <a:pt x="143" y="116"/>
                  </a:cubicBezTo>
                  <a:cubicBezTo>
                    <a:pt x="143" y="116"/>
                    <a:pt x="144" y="115"/>
                    <a:pt x="144" y="115"/>
                  </a:cubicBezTo>
                  <a:cubicBezTo>
                    <a:pt x="145" y="115"/>
                    <a:pt x="146" y="116"/>
                    <a:pt x="146" y="117"/>
                  </a:cubicBezTo>
                  <a:cubicBezTo>
                    <a:pt x="147" y="117"/>
                    <a:pt x="147" y="118"/>
                    <a:pt x="147" y="119"/>
                  </a:cubicBezTo>
                  <a:cubicBezTo>
                    <a:pt x="147" y="120"/>
                    <a:pt x="146" y="121"/>
                    <a:pt x="146" y="122"/>
                  </a:cubicBezTo>
                  <a:cubicBezTo>
                    <a:pt x="145" y="123"/>
                    <a:pt x="147" y="125"/>
                    <a:pt x="147" y="126"/>
                  </a:cubicBezTo>
                  <a:cubicBezTo>
                    <a:pt x="147" y="127"/>
                    <a:pt x="146" y="129"/>
                    <a:pt x="145" y="130"/>
                  </a:cubicBezTo>
                  <a:cubicBezTo>
                    <a:pt x="145" y="131"/>
                    <a:pt x="144" y="132"/>
                    <a:pt x="144" y="133"/>
                  </a:cubicBezTo>
                  <a:cubicBezTo>
                    <a:pt x="143" y="134"/>
                    <a:pt x="143" y="135"/>
                    <a:pt x="142" y="135"/>
                  </a:cubicBezTo>
                  <a:cubicBezTo>
                    <a:pt x="142" y="136"/>
                    <a:pt x="141" y="136"/>
                    <a:pt x="141" y="136"/>
                  </a:cubicBezTo>
                  <a:cubicBezTo>
                    <a:pt x="140" y="136"/>
                    <a:pt x="140" y="134"/>
                    <a:pt x="140" y="134"/>
                  </a:cubicBezTo>
                  <a:cubicBezTo>
                    <a:pt x="139" y="133"/>
                    <a:pt x="137" y="134"/>
                    <a:pt x="137" y="134"/>
                  </a:cubicBezTo>
                  <a:cubicBezTo>
                    <a:pt x="136" y="135"/>
                    <a:pt x="137" y="137"/>
                    <a:pt x="136" y="137"/>
                  </a:cubicBezTo>
                  <a:cubicBezTo>
                    <a:pt x="136" y="138"/>
                    <a:pt x="135" y="140"/>
                    <a:pt x="135" y="141"/>
                  </a:cubicBezTo>
                  <a:cubicBezTo>
                    <a:pt x="135" y="142"/>
                    <a:pt x="135" y="144"/>
                    <a:pt x="134" y="144"/>
                  </a:cubicBezTo>
                  <a:cubicBezTo>
                    <a:pt x="134" y="145"/>
                    <a:pt x="133" y="147"/>
                    <a:pt x="133" y="147"/>
                  </a:cubicBezTo>
                  <a:cubicBezTo>
                    <a:pt x="132" y="148"/>
                    <a:pt x="130" y="147"/>
                    <a:pt x="130" y="148"/>
                  </a:cubicBezTo>
                  <a:cubicBezTo>
                    <a:pt x="129" y="149"/>
                    <a:pt x="129" y="150"/>
                    <a:pt x="130" y="151"/>
                  </a:cubicBezTo>
                  <a:cubicBezTo>
                    <a:pt x="130" y="152"/>
                    <a:pt x="131" y="153"/>
                    <a:pt x="132" y="154"/>
                  </a:cubicBezTo>
                  <a:cubicBezTo>
                    <a:pt x="132" y="154"/>
                    <a:pt x="134" y="156"/>
                    <a:pt x="134" y="156"/>
                  </a:cubicBezTo>
                  <a:cubicBezTo>
                    <a:pt x="135" y="157"/>
                    <a:pt x="134" y="159"/>
                    <a:pt x="134" y="160"/>
                  </a:cubicBezTo>
                  <a:cubicBezTo>
                    <a:pt x="134" y="160"/>
                    <a:pt x="134" y="160"/>
                    <a:pt x="134" y="160"/>
                  </a:cubicBezTo>
                  <a:cubicBezTo>
                    <a:pt x="134" y="160"/>
                    <a:pt x="132" y="161"/>
                    <a:pt x="132" y="161"/>
                  </a:cubicBezTo>
                  <a:cubicBezTo>
                    <a:pt x="131" y="162"/>
                    <a:pt x="131" y="163"/>
                    <a:pt x="130" y="164"/>
                  </a:cubicBezTo>
                  <a:cubicBezTo>
                    <a:pt x="130" y="164"/>
                    <a:pt x="131" y="166"/>
                    <a:pt x="130" y="166"/>
                  </a:cubicBezTo>
                  <a:cubicBezTo>
                    <a:pt x="130" y="167"/>
                    <a:pt x="129" y="167"/>
                    <a:pt x="129" y="167"/>
                  </a:cubicBezTo>
                  <a:cubicBezTo>
                    <a:pt x="128" y="167"/>
                    <a:pt x="128" y="166"/>
                    <a:pt x="128" y="165"/>
                  </a:cubicBezTo>
                  <a:cubicBezTo>
                    <a:pt x="127" y="165"/>
                    <a:pt x="127" y="164"/>
                    <a:pt x="126" y="163"/>
                  </a:cubicBezTo>
                  <a:cubicBezTo>
                    <a:pt x="126" y="163"/>
                    <a:pt x="124" y="162"/>
                    <a:pt x="123" y="161"/>
                  </a:cubicBezTo>
                  <a:cubicBezTo>
                    <a:pt x="122" y="160"/>
                    <a:pt x="121" y="159"/>
                    <a:pt x="120" y="158"/>
                  </a:cubicBezTo>
                  <a:cubicBezTo>
                    <a:pt x="120" y="157"/>
                    <a:pt x="118" y="157"/>
                    <a:pt x="118" y="156"/>
                  </a:cubicBezTo>
                  <a:cubicBezTo>
                    <a:pt x="117" y="156"/>
                    <a:pt x="115" y="156"/>
                    <a:pt x="114" y="157"/>
                  </a:cubicBezTo>
                  <a:cubicBezTo>
                    <a:pt x="114" y="157"/>
                    <a:pt x="113" y="158"/>
                    <a:pt x="112" y="158"/>
                  </a:cubicBezTo>
                  <a:cubicBezTo>
                    <a:pt x="111" y="159"/>
                    <a:pt x="110" y="159"/>
                    <a:pt x="109" y="159"/>
                  </a:cubicBezTo>
                  <a:cubicBezTo>
                    <a:pt x="108" y="159"/>
                    <a:pt x="107" y="158"/>
                    <a:pt x="107" y="157"/>
                  </a:cubicBezTo>
                  <a:cubicBezTo>
                    <a:pt x="106" y="157"/>
                    <a:pt x="104" y="157"/>
                    <a:pt x="104" y="157"/>
                  </a:cubicBezTo>
                  <a:cubicBezTo>
                    <a:pt x="103" y="158"/>
                    <a:pt x="102" y="158"/>
                    <a:pt x="102" y="159"/>
                  </a:cubicBezTo>
                  <a:cubicBezTo>
                    <a:pt x="101" y="160"/>
                    <a:pt x="99" y="161"/>
                    <a:pt x="99" y="162"/>
                  </a:cubicBezTo>
                  <a:cubicBezTo>
                    <a:pt x="98" y="163"/>
                    <a:pt x="98" y="165"/>
                    <a:pt x="97" y="165"/>
                  </a:cubicBezTo>
                  <a:cubicBezTo>
                    <a:pt x="97" y="166"/>
                    <a:pt x="95" y="167"/>
                    <a:pt x="95" y="167"/>
                  </a:cubicBezTo>
                  <a:cubicBezTo>
                    <a:pt x="94" y="167"/>
                    <a:pt x="93" y="167"/>
                    <a:pt x="93" y="166"/>
                  </a:cubicBezTo>
                  <a:cubicBezTo>
                    <a:pt x="92" y="166"/>
                    <a:pt x="91" y="165"/>
                    <a:pt x="90" y="165"/>
                  </a:cubicBezTo>
                  <a:cubicBezTo>
                    <a:pt x="90" y="164"/>
                    <a:pt x="89" y="164"/>
                    <a:pt x="89" y="165"/>
                  </a:cubicBezTo>
                  <a:cubicBezTo>
                    <a:pt x="88" y="165"/>
                    <a:pt x="87" y="166"/>
                    <a:pt x="87" y="167"/>
                  </a:cubicBezTo>
                  <a:cubicBezTo>
                    <a:pt x="87" y="168"/>
                    <a:pt x="87" y="169"/>
                    <a:pt x="87" y="170"/>
                  </a:cubicBezTo>
                  <a:cubicBezTo>
                    <a:pt x="87" y="170"/>
                    <a:pt x="86" y="172"/>
                    <a:pt x="86" y="173"/>
                  </a:cubicBezTo>
                  <a:cubicBezTo>
                    <a:pt x="85" y="173"/>
                    <a:pt x="84" y="173"/>
                    <a:pt x="84" y="173"/>
                  </a:cubicBezTo>
                  <a:cubicBezTo>
                    <a:pt x="83" y="173"/>
                    <a:pt x="83" y="172"/>
                    <a:pt x="83" y="172"/>
                  </a:cubicBezTo>
                  <a:cubicBezTo>
                    <a:pt x="83" y="171"/>
                    <a:pt x="82" y="170"/>
                    <a:pt x="82" y="169"/>
                  </a:cubicBezTo>
                  <a:cubicBezTo>
                    <a:pt x="81" y="169"/>
                    <a:pt x="80" y="169"/>
                    <a:pt x="80" y="168"/>
                  </a:cubicBezTo>
                  <a:cubicBezTo>
                    <a:pt x="80" y="168"/>
                    <a:pt x="79" y="167"/>
                    <a:pt x="79" y="167"/>
                  </a:cubicBezTo>
                  <a:cubicBezTo>
                    <a:pt x="78" y="166"/>
                    <a:pt x="77" y="167"/>
                    <a:pt x="77" y="167"/>
                  </a:cubicBezTo>
                  <a:cubicBezTo>
                    <a:pt x="76" y="166"/>
                    <a:pt x="75" y="166"/>
                    <a:pt x="75" y="166"/>
                  </a:cubicBezTo>
                  <a:cubicBezTo>
                    <a:pt x="74" y="166"/>
                    <a:pt x="74" y="164"/>
                    <a:pt x="74" y="164"/>
                  </a:cubicBezTo>
                  <a:cubicBezTo>
                    <a:pt x="73" y="163"/>
                    <a:pt x="73" y="162"/>
                    <a:pt x="73" y="162"/>
                  </a:cubicBezTo>
                  <a:cubicBezTo>
                    <a:pt x="72" y="162"/>
                    <a:pt x="70" y="162"/>
                    <a:pt x="69" y="162"/>
                  </a:cubicBezTo>
                  <a:cubicBezTo>
                    <a:pt x="69" y="162"/>
                    <a:pt x="67" y="162"/>
                    <a:pt x="67" y="162"/>
                  </a:cubicBezTo>
                  <a:cubicBezTo>
                    <a:pt x="66" y="163"/>
                    <a:pt x="66" y="164"/>
                    <a:pt x="66" y="164"/>
                  </a:cubicBezTo>
                  <a:cubicBezTo>
                    <a:pt x="66" y="165"/>
                    <a:pt x="68" y="166"/>
                    <a:pt x="68" y="167"/>
                  </a:cubicBezTo>
                  <a:cubicBezTo>
                    <a:pt x="68" y="167"/>
                    <a:pt x="67" y="168"/>
                    <a:pt x="66" y="168"/>
                  </a:cubicBezTo>
                  <a:cubicBezTo>
                    <a:pt x="66" y="169"/>
                    <a:pt x="66" y="169"/>
                    <a:pt x="65" y="170"/>
                  </a:cubicBezTo>
                  <a:cubicBezTo>
                    <a:pt x="65" y="170"/>
                    <a:pt x="63" y="170"/>
                    <a:pt x="63" y="171"/>
                  </a:cubicBezTo>
                  <a:cubicBezTo>
                    <a:pt x="62" y="171"/>
                    <a:pt x="61" y="171"/>
                    <a:pt x="61" y="172"/>
                  </a:cubicBezTo>
                  <a:cubicBezTo>
                    <a:pt x="60" y="172"/>
                    <a:pt x="59" y="173"/>
                    <a:pt x="59" y="173"/>
                  </a:cubicBezTo>
                  <a:cubicBezTo>
                    <a:pt x="58" y="173"/>
                    <a:pt x="57" y="174"/>
                    <a:pt x="56" y="174"/>
                  </a:cubicBezTo>
                  <a:cubicBezTo>
                    <a:pt x="56" y="174"/>
                    <a:pt x="55" y="173"/>
                    <a:pt x="55" y="173"/>
                  </a:cubicBezTo>
                  <a:cubicBezTo>
                    <a:pt x="55" y="172"/>
                    <a:pt x="54" y="171"/>
                    <a:pt x="54" y="170"/>
                  </a:cubicBezTo>
                  <a:cubicBezTo>
                    <a:pt x="54" y="170"/>
                    <a:pt x="55" y="169"/>
                    <a:pt x="55" y="169"/>
                  </a:cubicBezTo>
                  <a:cubicBezTo>
                    <a:pt x="55" y="168"/>
                    <a:pt x="55" y="167"/>
                    <a:pt x="54" y="167"/>
                  </a:cubicBezTo>
                  <a:cubicBezTo>
                    <a:pt x="54" y="166"/>
                    <a:pt x="53" y="166"/>
                    <a:pt x="53" y="166"/>
                  </a:cubicBezTo>
                  <a:cubicBezTo>
                    <a:pt x="53" y="166"/>
                    <a:pt x="52" y="165"/>
                    <a:pt x="52" y="164"/>
                  </a:cubicBezTo>
                  <a:cubicBezTo>
                    <a:pt x="52" y="164"/>
                    <a:pt x="52" y="162"/>
                    <a:pt x="52" y="162"/>
                  </a:cubicBezTo>
                  <a:cubicBezTo>
                    <a:pt x="52" y="161"/>
                    <a:pt x="52" y="161"/>
                    <a:pt x="52" y="160"/>
                  </a:cubicBezTo>
                  <a:cubicBezTo>
                    <a:pt x="52" y="159"/>
                    <a:pt x="52" y="159"/>
                    <a:pt x="52" y="159"/>
                  </a:cubicBezTo>
                  <a:cubicBezTo>
                    <a:pt x="51" y="158"/>
                    <a:pt x="51" y="157"/>
                    <a:pt x="51" y="157"/>
                  </a:cubicBezTo>
                  <a:cubicBezTo>
                    <a:pt x="51" y="156"/>
                    <a:pt x="51" y="156"/>
                    <a:pt x="51" y="155"/>
                  </a:cubicBezTo>
                  <a:cubicBezTo>
                    <a:pt x="51" y="154"/>
                    <a:pt x="52" y="153"/>
                    <a:pt x="52" y="152"/>
                  </a:cubicBezTo>
                  <a:cubicBezTo>
                    <a:pt x="52" y="151"/>
                    <a:pt x="51" y="150"/>
                    <a:pt x="51" y="149"/>
                  </a:cubicBezTo>
                  <a:cubicBezTo>
                    <a:pt x="51" y="148"/>
                    <a:pt x="52" y="147"/>
                    <a:pt x="52" y="147"/>
                  </a:cubicBezTo>
                  <a:cubicBezTo>
                    <a:pt x="52" y="146"/>
                    <a:pt x="53" y="144"/>
                    <a:pt x="52" y="144"/>
                  </a:cubicBezTo>
                  <a:cubicBezTo>
                    <a:pt x="52" y="144"/>
                    <a:pt x="50" y="144"/>
                    <a:pt x="50" y="144"/>
                  </a:cubicBezTo>
                  <a:cubicBezTo>
                    <a:pt x="50" y="144"/>
                    <a:pt x="49" y="143"/>
                    <a:pt x="49" y="143"/>
                  </a:cubicBezTo>
                  <a:cubicBezTo>
                    <a:pt x="49" y="143"/>
                    <a:pt x="48" y="143"/>
                    <a:pt x="48" y="143"/>
                  </a:cubicBezTo>
                  <a:cubicBezTo>
                    <a:pt x="48" y="144"/>
                    <a:pt x="48" y="145"/>
                    <a:pt x="47" y="145"/>
                  </a:cubicBezTo>
                  <a:cubicBezTo>
                    <a:pt x="47" y="146"/>
                    <a:pt x="46" y="146"/>
                    <a:pt x="45" y="146"/>
                  </a:cubicBezTo>
                  <a:cubicBezTo>
                    <a:pt x="45" y="146"/>
                    <a:pt x="44" y="145"/>
                    <a:pt x="44" y="145"/>
                  </a:cubicBezTo>
                  <a:cubicBezTo>
                    <a:pt x="43" y="145"/>
                    <a:pt x="42" y="145"/>
                    <a:pt x="41" y="145"/>
                  </a:cubicBezTo>
                  <a:cubicBezTo>
                    <a:pt x="41" y="145"/>
                    <a:pt x="40" y="144"/>
                    <a:pt x="40" y="144"/>
                  </a:cubicBezTo>
                  <a:cubicBezTo>
                    <a:pt x="40" y="144"/>
                    <a:pt x="41" y="143"/>
                    <a:pt x="41" y="143"/>
                  </a:cubicBezTo>
                  <a:cubicBezTo>
                    <a:pt x="41" y="143"/>
                    <a:pt x="41" y="142"/>
                    <a:pt x="41" y="142"/>
                  </a:cubicBezTo>
                  <a:cubicBezTo>
                    <a:pt x="41" y="141"/>
                    <a:pt x="39" y="141"/>
                    <a:pt x="39" y="140"/>
                  </a:cubicBezTo>
                  <a:cubicBezTo>
                    <a:pt x="38" y="140"/>
                    <a:pt x="38" y="140"/>
                    <a:pt x="37" y="139"/>
                  </a:cubicBezTo>
                  <a:cubicBezTo>
                    <a:pt x="37" y="139"/>
                    <a:pt x="36" y="139"/>
                    <a:pt x="36" y="138"/>
                  </a:cubicBezTo>
                  <a:cubicBezTo>
                    <a:pt x="35" y="138"/>
                    <a:pt x="35" y="136"/>
                    <a:pt x="35" y="136"/>
                  </a:cubicBezTo>
                  <a:cubicBezTo>
                    <a:pt x="35" y="135"/>
                    <a:pt x="36" y="135"/>
                    <a:pt x="36" y="134"/>
                  </a:cubicBezTo>
                  <a:cubicBezTo>
                    <a:pt x="36" y="134"/>
                    <a:pt x="36" y="133"/>
                    <a:pt x="35" y="132"/>
                  </a:cubicBezTo>
                  <a:cubicBezTo>
                    <a:pt x="35" y="132"/>
                    <a:pt x="34" y="131"/>
                    <a:pt x="34" y="131"/>
                  </a:cubicBezTo>
                  <a:cubicBezTo>
                    <a:pt x="34" y="131"/>
                    <a:pt x="33" y="130"/>
                    <a:pt x="33" y="129"/>
                  </a:cubicBezTo>
                  <a:cubicBezTo>
                    <a:pt x="33" y="129"/>
                    <a:pt x="32" y="128"/>
                    <a:pt x="31" y="128"/>
                  </a:cubicBezTo>
                  <a:cubicBezTo>
                    <a:pt x="31" y="128"/>
                    <a:pt x="29" y="128"/>
                    <a:pt x="29" y="128"/>
                  </a:cubicBezTo>
                  <a:cubicBezTo>
                    <a:pt x="28" y="128"/>
                    <a:pt x="28" y="128"/>
                    <a:pt x="28" y="127"/>
                  </a:cubicBezTo>
                  <a:cubicBezTo>
                    <a:pt x="27" y="127"/>
                    <a:pt x="27" y="126"/>
                    <a:pt x="27" y="125"/>
                  </a:cubicBezTo>
                  <a:cubicBezTo>
                    <a:pt x="27" y="125"/>
                    <a:pt x="27" y="124"/>
                    <a:pt x="27" y="124"/>
                  </a:cubicBezTo>
                  <a:cubicBezTo>
                    <a:pt x="27" y="123"/>
                    <a:pt x="27" y="123"/>
                    <a:pt x="27" y="123"/>
                  </a:cubicBezTo>
                  <a:cubicBezTo>
                    <a:pt x="26" y="123"/>
                    <a:pt x="26" y="122"/>
                    <a:pt x="25" y="122"/>
                  </a:cubicBezTo>
                  <a:cubicBezTo>
                    <a:pt x="25" y="122"/>
                    <a:pt x="24" y="122"/>
                    <a:pt x="23" y="122"/>
                  </a:cubicBezTo>
                  <a:cubicBezTo>
                    <a:pt x="23" y="122"/>
                    <a:pt x="21" y="122"/>
                    <a:pt x="21" y="122"/>
                  </a:cubicBezTo>
                  <a:cubicBezTo>
                    <a:pt x="20" y="123"/>
                    <a:pt x="21" y="124"/>
                    <a:pt x="20" y="125"/>
                  </a:cubicBezTo>
                  <a:cubicBezTo>
                    <a:pt x="20" y="125"/>
                    <a:pt x="19" y="126"/>
                    <a:pt x="18" y="126"/>
                  </a:cubicBezTo>
                  <a:cubicBezTo>
                    <a:pt x="18" y="126"/>
                    <a:pt x="17" y="125"/>
                    <a:pt x="17" y="125"/>
                  </a:cubicBezTo>
                  <a:cubicBezTo>
                    <a:pt x="16" y="124"/>
                    <a:pt x="17" y="123"/>
                    <a:pt x="17" y="123"/>
                  </a:cubicBezTo>
                  <a:cubicBezTo>
                    <a:pt x="17" y="122"/>
                    <a:pt x="16" y="121"/>
                    <a:pt x="16" y="121"/>
                  </a:cubicBezTo>
                  <a:cubicBezTo>
                    <a:pt x="16" y="120"/>
                    <a:pt x="16" y="118"/>
                    <a:pt x="16" y="118"/>
                  </a:cubicBezTo>
                  <a:cubicBezTo>
                    <a:pt x="16" y="117"/>
                    <a:pt x="17" y="116"/>
                    <a:pt x="17" y="115"/>
                  </a:cubicBezTo>
                  <a:cubicBezTo>
                    <a:pt x="17" y="115"/>
                    <a:pt x="18" y="114"/>
                    <a:pt x="18" y="114"/>
                  </a:cubicBezTo>
                  <a:cubicBezTo>
                    <a:pt x="19" y="114"/>
                    <a:pt x="19" y="113"/>
                    <a:pt x="18" y="112"/>
                  </a:cubicBezTo>
                  <a:cubicBezTo>
                    <a:pt x="18" y="112"/>
                    <a:pt x="17" y="112"/>
                    <a:pt x="16" y="112"/>
                  </a:cubicBezTo>
                  <a:cubicBezTo>
                    <a:pt x="15" y="111"/>
                    <a:pt x="14" y="112"/>
                    <a:pt x="13" y="112"/>
                  </a:cubicBezTo>
                  <a:cubicBezTo>
                    <a:pt x="13" y="111"/>
                    <a:pt x="11" y="111"/>
                    <a:pt x="11" y="110"/>
                  </a:cubicBezTo>
                  <a:cubicBezTo>
                    <a:pt x="11" y="110"/>
                    <a:pt x="10" y="110"/>
                    <a:pt x="10" y="109"/>
                  </a:cubicBezTo>
                  <a:cubicBezTo>
                    <a:pt x="10" y="109"/>
                    <a:pt x="10" y="108"/>
                    <a:pt x="10" y="107"/>
                  </a:cubicBezTo>
                  <a:cubicBezTo>
                    <a:pt x="10" y="107"/>
                    <a:pt x="11" y="106"/>
                    <a:pt x="10" y="106"/>
                  </a:cubicBezTo>
                  <a:cubicBezTo>
                    <a:pt x="10" y="106"/>
                    <a:pt x="9" y="106"/>
                    <a:pt x="9" y="105"/>
                  </a:cubicBezTo>
                  <a:cubicBezTo>
                    <a:pt x="8" y="105"/>
                    <a:pt x="7" y="105"/>
                    <a:pt x="6" y="105"/>
                  </a:cubicBezTo>
                  <a:cubicBezTo>
                    <a:pt x="5" y="105"/>
                    <a:pt x="5" y="105"/>
                    <a:pt x="5" y="105"/>
                  </a:cubicBezTo>
                  <a:cubicBezTo>
                    <a:pt x="5" y="104"/>
                    <a:pt x="4" y="104"/>
                    <a:pt x="4" y="103"/>
                  </a:cubicBezTo>
                  <a:cubicBezTo>
                    <a:pt x="4" y="102"/>
                    <a:pt x="4" y="101"/>
                    <a:pt x="4" y="101"/>
                  </a:cubicBezTo>
                  <a:cubicBezTo>
                    <a:pt x="4" y="100"/>
                    <a:pt x="4" y="99"/>
                    <a:pt x="3" y="99"/>
                  </a:cubicBezTo>
                  <a:cubicBezTo>
                    <a:pt x="3" y="99"/>
                    <a:pt x="2" y="99"/>
                    <a:pt x="1" y="99"/>
                  </a:cubicBezTo>
                  <a:cubicBezTo>
                    <a:pt x="1" y="99"/>
                    <a:pt x="0" y="98"/>
                    <a:pt x="0" y="97"/>
                  </a:cubicBezTo>
                  <a:cubicBezTo>
                    <a:pt x="0" y="96"/>
                    <a:pt x="1" y="96"/>
                    <a:pt x="2" y="95"/>
                  </a:cubicBezTo>
                  <a:cubicBezTo>
                    <a:pt x="2" y="95"/>
                    <a:pt x="2" y="94"/>
                    <a:pt x="2" y="93"/>
                  </a:cubicBezTo>
                  <a:cubicBezTo>
                    <a:pt x="2" y="93"/>
                    <a:pt x="1" y="92"/>
                    <a:pt x="1" y="91"/>
                  </a:cubicBezTo>
                  <a:cubicBezTo>
                    <a:pt x="2" y="91"/>
                    <a:pt x="3" y="90"/>
                    <a:pt x="4" y="90"/>
                  </a:cubicBezTo>
                  <a:cubicBezTo>
                    <a:pt x="5" y="90"/>
                    <a:pt x="6" y="90"/>
                    <a:pt x="7" y="90"/>
                  </a:cubicBezTo>
                  <a:cubicBezTo>
                    <a:pt x="7" y="89"/>
                    <a:pt x="8" y="89"/>
                    <a:pt x="9" y="88"/>
                  </a:cubicBezTo>
                  <a:cubicBezTo>
                    <a:pt x="9" y="88"/>
                    <a:pt x="9" y="86"/>
                    <a:pt x="9" y="86"/>
                  </a:cubicBezTo>
                  <a:cubicBezTo>
                    <a:pt x="9" y="85"/>
                    <a:pt x="10" y="84"/>
                    <a:pt x="10" y="84"/>
                  </a:cubicBezTo>
                  <a:cubicBezTo>
                    <a:pt x="11" y="83"/>
                    <a:pt x="12" y="82"/>
                    <a:pt x="13" y="82"/>
                  </a:cubicBezTo>
                  <a:cubicBezTo>
                    <a:pt x="14" y="81"/>
                    <a:pt x="15" y="81"/>
                    <a:pt x="15" y="80"/>
                  </a:cubicBezTo>
                  <a:cubicBezTo>
                    <a:pt x="16" y="80"/>
                    <a:pt x="17" y="80"/>
                    <a:pt x="18" y="79"/>
                  </a:cubicBezTo>
                  <a:cubicBezTo>
                    <a:pt x="18" y="79"/>
                    <a:pt x="17" y="78"/>
                    <a:pt x="17" y="77"/>
                  </a:cubicBezTo>
                  <a:cubicBezTo>
                    <a:pt x="17" y="77"/>
                    <a:pt x="17" y="75"/>
                    <a:pt x="17" y="75"/>
                  </a:cubicBezTo>
                  <a:cubicBezTo>
                    <a:pt x="18" y="74"/>
                    <a:pt x="19" y="74"/>
                    <a:pt x="19" y="73"/>
                  </a:cubicBezTo>
                  <a:cubicBezTo>
                    <a:pt x="20" y="73"/>
                    <a:pt x="20" y="72"/>
                    <a:pt x="20" y="71"/>
                  </a:cubicBezTo>
                  <a:cubicBezTo>
                    <a:pt x="21" y="70"/>
                    <a:pt x="19" y="69"/>
                    <a:pt x="19" y="68"/>
                  </a:cubicBezTo>
                  <a:cubicBezTo>
                    <a:pt x="19" y="67"/>
                    <a:pt x="20" y="66"/>
                    <a:pt x="20" y="65"/>
                  </a:cubicBezTo>
                  <a:cubicBezTo>
                    <a:pt x="20" y="64"/>
                    <a:pt x="20" y="63"/>
                    <a:pt x="20" y="62"/>
                  </a:cubicBezTo>
                  <a:cubicBezTo>
                    <a:pt x="20" y="62"/>
                    <a:pt x="19" y="60"/>
                    <a:pt x="18" y="60"/>
                  </a:cubicBezTo>
                  <a:cubicBezTo>
                    <a:pt x="18" y="59"/>
                    <a:pt x="16" y="58"/>
                    <a:pt x="16" y="58"/>
                  </a:cubicBezTo>
                  <a:cubicBezTo>
                    <a:pt x="15" y="57"/>
                    <a:pt x="14" y="56"/>
                    <a:pt x="13" y="56"/>
                  </a:cubicBezTo>
                  <a:cubicBezTo>
                    <a:pt x="13" y="56"/>
                    <a:pt x="12" y="56"/>
                    <a:pt x="11" y="56"/>
                  </a:cubicBezTo>
                  <a:cubicBezTo>
                    <a:pt x="11" y="55"/>
                    <a:pt x="10" y="54"/>
                    <a:pt x="10" y="53"/>
                  </a:cubicBezTo>
                  <a:cubicBezTo>
                    <a:pt x="9" y="52"/>
                    <a:pt x="8" y="51"/>
                    <a:pt x="8" y="50"/>
                  </a:cubicBezTo>
                  <a:cubicBezTo>
                    <a:pt x="8" y="50"/>
                    <a:pt x="8" y="49"/>
                    <a:pt x="7" y="49"/>
                  </a:cubicBezTo>
                  <a:cubicBezTo>
                    <a:pt x="7" y="48"/>
                    <a:pt x="8" y="46"/>
                    <a:pt x="8" y="4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2" name="Freeform 88">
              <a:extLst>
                <a:ext uri="{FF2B5EF4-FFF2-40B4-BE49-F238E27FC236}">
                  <a16:creationId xmlns:a16="http://schemas.microsoft.com/office/drawing/2014/main" id="{1AF638E7-17E3-4089-A781-9DD9E9F9DA4C}"/>
                </a:ext>
              </a:extLst>
            </p:cNvPr>
            <p:cNvSpPr>
              <a:spLocks/>
            </p:cNvSpPr>
            <p:nvPr/>
          </p:nvSpPr>
          <p:spPr bwMode="auto">
            <a:xfrm>
              <a:off x="8240321" y="4818899"/>
              <a:ext cx="598879" cy="436684"/>
            </a:xfrm>
            <a:custGeom>
              <a:avLst/>
              <a:gdLst/>
              <a:ahLst/>
              <a:cxnLst>
                <a:cxn ang="0">
                  <a:pos x="27" y="32"/>
                </a:cxn>
                <a:cxn ang="0">
                  <a:pos x="48" y="30"/>
                </a:cxn>
                <a:cxn ang="0">
                  <a:pos x="47" y="45"/>
                </a:cxn>
                <a:cxn ang="0">
                  <a:pos x="70" y="43"/>
                </a:cxn>
                <a:cxn ang="0">
                  <a:pos x="88" y="45"/>
                </a:cxn>
                <a:cxn ang="0">
                  <a:pos x="110" y="45"/>
                </a:cxn>
                <a:cxn ang="0">
                  <a:pos x="131" y="47"/>
                </a:cxn>
                <a:cxn ang="0">
                  <a:pos x="146" y="36"/>
                </a:cxn>
                <a:cxn ang="0">
                  <a:pos x="157" y="24"/>
                </a:cxn>
                <a:cxn ang="0">
                  <a:pos x="168" y="21"/>
                </a:cxn>
                <a:cxn ang="0">
                  <a:pos x="179" y="16"/>
                </a:cxn>
                <a:cxn ang="0">
                  <a:pos x="189" y="12"/>
                </a:cxn>
                <a:cxn ang="0">
                  <a:pos x="183" y="2"/>
                </a:cxn>
                <a:cxn ang="0">
                  <a:pos x="200" y="3"/>
                </a:cxn>
                <a:cxn ang="0">
                  <a:pos x="200" y="18"/>
                </a:cxn>
                <a:cxn ang="0">
                  <a:pos x="195" y="45"/>
                </a:cxn>
                <a:cxn ang="0">
                  <a:pos x="186" y="89"/>
                </a:cxn>
                <a:cxn ang="0">
                  <a:pos x="180" y="111"/>
                </a:cxn>
                <a:cxn ang="0">
                  <a:pos x="166" y="124"/>
                </a:cxn>
                <a:cxn ang="0">
                  <a:pos x="173" y="113"/>
                </a:cxn>
                <a:cxn ang="0">
                  <a:pos x="183" y="96"/>
                </a:cxn>
                <a:cxn ang="0">
                  <a:pos x="178" y="89"/>
                </a:cxn>
                <a:cxn ang="0">
                  <a:pos x="167" y="91"/>
                </a:cxn>
                <a:cxn ang="0">
                  <a:pos x="170" y="93"/>
                </a:cxn>
                <a:cxn ang="0">
                  <a:pos x="176" y="92"/>
                </a:cxn>
                <a:cxn ang="0">
                  <a:pos x="181" y="95"/>
                </a:cxn>
                <a:cxn ang="0">
                  <a:pos x="171" y="114"/>
                </a:cxn>
                <a:cxn ang="0">
                  <a:pos x="164" y="128"/>
                </a:cxn>
                <a:cxn ang="0">
                  <a:pos x="154" y="126"/>
                </a:cxn>
                <a:cxn ang="0">
                  <a:pos x="144" y="111"/>
                </a:cxn>
                <a:cxn ang="0">
                  <a:pos x="150" y="125"/>
                </a:cxn>
                <a:cxn ang="0">
                  <a:pos x="154" y="141"/>
                </a:cxn>
                <a:cxn ang="0">
                  <a:pos x="147" y="141"/>
                </a:cxn>
                <a:cxn ang="0">
                  <a:pos x="130" y="130"/>
                </a:cxn>
                <a:cxn ang="0">
                  <a:pos x="124" y="128"/>
                </a:cxn>
                <a:cxn ang="0">
                  <a:pos x="140" y="139"/>
                </a:cxn>
                <a:cxn ang="0">
                  <a:pos x="134" y="143"/>
                </a:cxn>
                <a:cxn ang="0">
                  <a:pos x="121" y="144"/>
                </a:cxn>
                <a:cxn ang="0">
                  <a:pos x="105" y="145"/>
                </a:cxn>
                <a:cxn ang="0">
                  <a:pos x="90" y="142"/>
                </a:cxn>
                <a:cxn ang="0">
                  <a:pos x="74" y="145"/>
                </a:cxn>
                <a:cxn ang="0">
                  <a:pos x="64" y="139"/>
                </a:cxn>
                <a:cxn ang="0">
                  <a:pos x="56" y="130"/>
                </a:cxn>
                <a:cxn ang="0">
                  <a:pos x="55" y="118"/>
                </a:cxn>
                <a:cxn ang="0">
                  <a:pos x="37" y="122"/>
                </a:cxn>
                <a:cxn ang="0">
                  <a:pos x="18" y="124"/>
                </a:cxn>
                <a:cxn ang="0">
                  <a:pos x="13" y="113"/>
                </a:cxn>
                <a:cxn ang="0">
                  <a:pos x="21" y="102"/>
                </a:cxn>
                <a:cxn ang="0">
                  <a:pos x="27" y="85"/>
                </a:cxn>
                <a:cxn ang="0">
                  <a:pos x="15" y="82"/>
                </a:cxn>
                <a:cxn ang="0">
                  <a:pos x="6" y="84"/>
                </a:cxn>
                <a:cxn ang="0">
                  <a:pos x="5" y="70"/>
                </a:cxn>
                <a:cxn ang="0">
                  <a:pos x="16" y="78"/>
                </a:cxn>
                <a:cxn ang="0">
                  <a:pos x="20" y="66"/>
                </a:cxn>
                <a:cxn ang="0">
                  <a:pos x="17" y="58"/>
                </a:cxn>
                <a:cxn ang="0">
                  <a:pos x="6" y="46"/>
                </a:cxn>
              </a:cxnLst>
              <a:rect l="0" t="0" r="r" b="b"/>
              <a:pathLst>
                <a:path w="202" h="147">
                  <a:moveTo>
                    <a:pt x="13" y="37"/>
                  </a:moveTo>
                  <a:cubicBezTo>
                    <a:pt x="13" y="37"/>
                    <a:pt x="13" y="37"/>
                    <a:pt x="13" y="37"/>
                  </a:cubicBezTo>
                  <a:cubicBezTo>
                    <a:pt x="14" y="36"/>
                    <a:pt x="17" y="36"/>
                    <a:pt x="18" y="35"/>
                  </a:cubicBezTo>
                  <a:cubicBezTo>
                    <a:pt x="19" y="35"/>
                    <a:pt x="20" y="34"/>
                    <a:pt x="20" y="33"/>
                  </a:cubicBezTo>
                  <a:cubicBezTo>
                    <a:pt x="21" y="33"/>
                    <a:pt x="24" y="34"/>
                    <a:pt x="25" y="33"/>
                  </a:cubicBezTo>
                  <a:cubicBezTo>
                    <a:pt x="25" y="33"/>
                    <a:pt x="27" y="32"/>
                    <a:pt x="27" y="32"/>
                  </a:cubicBezTo>
                  <a:cubicBezTo>
                    <a:pt x="28" y="32"/>
                    <a:pt x="29" y="31"/>
                    <a:pt x="29" y="31"/>
                  </a:cubicBezTo>
                  <a:cubicBezTo>
                    <a:pt x="30" y="31"/>
                    <a:pt x="32" y="31"/>
                    <a:pt x="33" y="31"/>
                  </a:cubicBezTo>
                  <a:cubicBezTo>
                    <a:pt x="34" y="31"/>
                    <a:pt x="37" y="32"/>
                    <a:pt x="38" y="32"/>
                  </a:cubicBezTo>
                  <a:cubicBezTo>
                    <a:pt x="39" y="32"/>
                    <a:pt x="40" y="32"/>
                    <a:pt x="41" y="31"/>
                  </a:cubicBezTo>
                  <a:cubicBezTo>
                    <a:pt x="42" y="31"/>
                    <a:pt x="44" y="30"/>
                    <a:pt x="45" y="29"/>
                  </a:cubicBezTo>
                  <a:cubicBezTo>
                    <a:pt x="46" y="29"/>
                    <a:pt x="47" y="30"/>
                    <a:pt x="48" y="30"/>
                  </a:cubicBezTo>
                  <a:cubicBezTo>
                    <a:pt x="49" y="31"/>
                    <a:pt x="51" y="31"/>
                    <a:pt x="52" y="32"/>
                  </a:cubicBezTo>
                  <a:cubicBezTo>
                    <a:pt x="52" y="32"/>
                    <a:pt x="52" y="34"/>
                    <a:pt x="52" y="35"/>
                  </a:cubicBezTo>
                  <a:cubicBezTo>
                    <a:pt x="51" y="36"/>
                    <a:pt x="49" y="37"/>
                    <a:pt x="49" y="38"/>
                  </a:cubicBezTo>
                  <a:cubicBezTo>
                    <a:pt x="48" y="39"/>
                    <a:pt x="47" y="40"/>
                    <a:pt x="47" y="41"/>
                  </a:cubicBezTo>
                  <a:cubicBezTo>
                    <a:pt x="47" y="42"/>
                    <a:pt x="46" y="42"/>
                    <a:pt x="46" y="43"/>
                  </a:cubicBezTo>
                  <a:cubicBezTo>
                    <a:pt x="46" y="44"/>
                    <a:pt x="47" y="45"/>
                    <a:pt x="47" y="45"/>
                  </a:cubicBezTo>
                  <a:cubicBezTo>
                    <a:pt x="48" y="46"/>
                    <a:pt x="51" y="47"/>
                    <a:pt x="52" y="47"/>
                  </a:cubicBezTo>
                  <a:cubicBezTo>
                    <a:pt x="52" y="47"/>
                    <a:pt x="54" y="47"/>
                    <a:pt x="55" y="47"/>
                  </a:cubicBezTo>
                  <a:cubicBezTo>
                    <a:pt x="56" y="47"/>
                    <a:pt x="58" y="47"/>
                    <a:pt x="59" y="46"/>
                  </a:cubicBezTo>
                  <a:cubicBezTo>
                    <a:pt x="60" y="46"/>
                    <a:pt x="63" y="46"/>
                    <a:pt x="64" y="46"/>
                  </a:cubicBezTo>
                  <a:cubicBezTo>
                    <a:pt x="65" y="46"/>
                    <a:pt x="66" y="45"/>
                    <a:pt x="66" y="45"/>
                  </a:cubicBezTo>
                  <a:cubicBezTo>
                    <a:pt x="67" y="45"/>
                    <a:pt x="69" y="43"/>
                    <a:pt x="70" y="43"/>
                  </a:cubicBezTo>
                  <a:cubicBezTo>
                    <a:pt x="71" y="43"/>
                    <a:pt x="73" y="42"/>
                    <a:pt x="74" y="42"/>
                  </a:cubicBezTo>
                  <a:cubicBezTo>
                    <a:pt x="75" y="42"/>
                    <a:pt x="76" y="43"/>
                    <a:pt x="77" y="44"/>
                  </a:cubicBezTo>
                  <a:cubicBezTo>
                    <a:pt x="78" y="44"/>
                    <a:pt x="79" y="43"/>
                    <a:pt x="80" y="43"/>
                  </a:cubicBezTo>
                  <a:cubicBezTo>
                    <a:pt x="80" y="43"/>
                    <a:pt x="81" y="44"/>
                    <a:pt x="82" y="44"/>
                  </a:cubicBezTo>
                  <a:cubicBezTo>
                    <a:pt x="83" y="45"/>
                    <a:pt x="85" y="44"/>
                    <a:pt x="85" y="44"/>
                  </a:cubicBezTo>
                  <a:cubicBezTo>
                    <a:pt x="86" y="44"/>
                    <a:pt x="87" y="45"/>
                    <a:pt x="88" y="45"/>
                  </a:cubicBezTo>
                  <a:cubicBezTo>
                    <a:pt x="89" y="45"/>
                    <a:pt x="90" y="47"/>
                    <a:pt x="91" y="47"/>
                  </a:cubicBezTo>
                  <a:cubicBezTo>
                    <a:pt x="92" y="47"/>
                    <a:pt x="93" y="46"/>
                    <a:pt x="93" y="46"/>
                  </a:cubicBezTo>
                  <a:cubicBezTo>
                    <a:pt x="95" y="46"/>
                    <a:pt x="98" y="45"/>
                    <a:pt x="99" y="46"/>
                  </a:cubicBezTo>
                  <a:cubicBezTo>
                    <a:pt x="100" y="46"/>
                    <a:pt x="102" y="46"/>
                    <a:pt x="103" y="46"/>
                  </a:cubicBezTo>
                  <a:cubicBezTo>
                    <a:pt x="104" y="46"/>
                    <a:pt x="106" y="46"/>
                    <a:pt x="106" y="46"/>
                  </a:cubicBezTo>
                  <a:cubicBezTo>
                    <a:pt x="107" y="46"/>
                    <a:pt x="109" y="45"/>
                    <a:pt x="110" y="45"/>
                  </a:cubicBezTo>
                  <a:cubicBezTo>
                    <a:pt x="111" y="46"/>
                    <a:pt x="113" y="47"/>
                    <a:pt x="114" y="47"/>
                  </a:cubicBezTo>
                  <a:cubicBezTo>
                    <a:pt x="115" y="47"/>
                    <a:pt x="116" y="46"/>
                    <a:pt x="117" y="47"/>
                  </a:cubicBezTo>
                  <a:cubicBezTo>
                    <a:pt x="118" y="47"/>
                    <a:pt x="120" y="48"/>
                    <a:pt x="121" y="48"/>
                  </a:cubicBezTo>
                  <a:cubicBezTo>
                    <a:pt x="122" y="48"/>
                    <a:pt x="124" y="47"/>
                    <a:pt x="125" y="47"/>
                  </a:cubicBezTo>
                  <a:cubicBezTo>
                    <a:pt x="125" y="47"/>
                    <a:pt x="127" y="48"/>
                    <a:pt x="128" y="48"/>
                  </a:cubicBezTo>
                  <a:cubicBezTo>
                    <a:pt x="128" y="48"/>
                    <a:pt x="130" y="47"/>
                    <a:pt x="131" y="47"/>
                  </a:cubicBezTo>
                  <a:cubicBezTo>
                    <a:pt x="131" y="46"/>
                    <a:pt x="133" y="45"/>
                    <a:pt x="133" y="45"/>
                  </a:cubicBezTo>
                  <a:cubicBezTo>
                    <a:pt x="134" y="44"/>
                    <a:pt x="135" y="42"/>
                    <a:pt x="136" y="42"/>
                  </a:cubicBezTo>
                  <a:cubicBezTo>
                    <a:pt x="136" y="42"/>
                    <a:pt x="138" y="41"/>
                    <a:pt x="138" y="41"/>
                  </a:cubicBezTo>
                  <a:cubicBezTo>
                    <a:pt x="139" y="41"/>
                    <a:pt x="140" y="41"/>
                    <a:pt x="140" y="40"/>
                  </a:cubicBezTo>
                  <a:cubicBezTo>
                    <a:pt x="141" y="40"/>
                    <a:pt x="142" y="39"/>
                    <a:pt x="142" y="38"/>
                  </a:cubicBezTo>
                  <a:cubicBezTo>
                    <a:pt x="143" y="37"/>
                    <a:pt x="145" y="37"/>
                    <a:pt x="146" y="36"/>
                  </a:cubicBezTo>
                  <a:cubicBezTo>
                    <a:pt x="147" y="35"/>
                    <a:pt x="147" y="33"/>
                    <a:pt x="147" y="32"/>
                  </a:cubicBezTo>
                  <a:cubicBezTo>
                    <a:pt x="147" y="31"/>
                    <a:pt x="149" y="30"/>
                    <a:pt x="149" y="29"/>
                  </a:cubicBezTo>
                  <a:cubicBezTo>
                    <a:pt x="150" y="29"/>
                    <a:pt x="151" y="29"/>
                    <a:pt x="152" y="28"/>
                  </a:cubicBezTo>
                  <a:cubicBezTo>
                    <a:pt x="152" y="28"/>
                    <a:pt x="153" y="26"/>
                    <a:pt x="154" y="26"/>
                  </a:cubicBezTo>
                  <a:cubicBezTo>
                    <a:pt x="154" y="26"/>
                    <a:pt x="155" y="26"/>
                    <a:pt x="156" y="26"/>
                  </a:cubicBezTo>
                  <a:cubicBezTo>
                    <a:pt x="156" y="26"/>
                    <a:pt x="157" y="25"/>
                    <a:pt x="157" y="24"/>
                  </a:cubicBezTo>
                  <a:cubicBezTo>
                    <a:pt x="157" y="24"/>
                    <a:pt x="157" y="23"/>
                    <a:pt x="157" y="22"/>
                  </a:cubicBezTo>
                  <a:cubicBezTo>
                    <a:pt x="157" y="22"/>
                    <a:pt x="158" y="21"/>
                    <a:pt x="159" y="21"/>
                  </a:cubicBezTo>
                  <a:cubicBezTo>
                    <a:pt x="159" y="21"/>
                    <a:pt x="161" y="21"/>
                    <a:pt x="161" y="21"/>
                  </a:cubicBezTo>
                  <a:cubicBezTo>
                    <a:pt x="162" y="21"/>
                    <a:pt x="163" y="20"/>
                    <a:pt x="164" y="21"/>
                  </a:cubicBezTo>
                  <a:cubicBezTo>
                    <a:pt x="164" y="21"/>
                    <a:pt x="165" y="22"/>
                    <a:pt x="166" y="22"/>
                  </a:cubicBezTo>
                  <a:cubicBezTo>
                    <a:pt x="166" y="22"/>
                    <a:pt x="167" y="21"/>
                    <a:pt x="168" y="21"/>
                  </a:cubicBezTo>
                  <a:cubicBezTo>
                    <a:pt x="168" y="20"/>
                    <a:pt x="168" y="19"/>
                    <a:pt x="168" y="19"/>
                  </a:cubicBezTo>
                  <a:cubicBezTo>
                    <a:pt x="169" y="18"/>
                    <a:pt x="171" y="19"/>
                    <a:pt x="171" y="19"/>
                  </a:cubicBezTo>
                  <a:cubicBezTo>
                    <a:pt x="172" y="19"/>
                    <a:pt x="173" y="18"/>
                    <a:pt x="173" y="18"/>
                  </a:cubicBezTo>
                  <a:cubicBezTo>
                    <a:pt x="174" y="18"/>
                    <a:pt x="174" y="17"/>
                    <a:pt x="175" y="17"/>
                  </a:cubicBezTo>
                  <a:cubicBezTo>
                    <a:pt x="175" y="16"/>
                    <a:pt x="176" y="15"/>
                    <a:pt x="177" y="15"/>
                  </a:cubicBezTo>
                  <a:cubicBezTo>
                    <a:pt x="177" y="15"/>
                    <a:pt x="179" y="16"/>
                    <a:pt x="179" y="16"/>
                  </a:cubicBezTo>
                  <a:cubicBezTo>
                    <a:pt x="180" y="17"/>
                    <a:pt x="180" y="18"/>
                    <a:pt x="181" y="18"/>
                  </a:cubicBezTo>
                  <a:cubicBezTo>
                    <a:pt x="181" y="19"/>
                    <a:pt x="182" y="19"/>
                    <a:pt x="183" y="19"/>
                  </a:cubicBezTo>
                  <a:cubicBezTo>
                    <a:pt x="184" y="19"/>
                    <a:pt x="184" y="18"/>
                    <a:pt x="185" y="18"/>
                  </a:cubicBezTo>
                  <a:cubicBezTo>
                    <a:pt x="185" y="17"/>
                    <a:pt x="187" y="18"/>
                    <a:pt x="188" y="17"/>
                  </a:cubicBezTo>
                  <a:cubicBezTo>
                    <a:pt x="188" y="17"/>
                    <a:pt x="188" y="16"/>
                    <a:pt x="189" y="15"/>
                  </a:cubicBezTo>
                  <a:cubicBezTo>
                    <a:pt x="189" y="14"/>
                    <a:pt x="189" y="13"/>
                    <a:pt x="189" y="12"/>
                  </a:cubicBezTo>
                  <a:cubicBezTo>
                    <a:pt x="188" y="11"/>
                    <a:pt x="188" y="10"/>
                    <a:pt x="187" y="9"/>
                  </a:cubicBezTo>
                  <a:cubicBezTo>
                    <a:pt x="187" y="9"/>
                    <a:pt x="186" y="9"/>
                    <a:pt x="185" y="9"/>
                  </a:cubicBezTo>
                  <a:cubicBezTo>
                    <a:pt x="185" y="9"/>
                    <a:pt x="184" y="7"/>
                    <a:pt x="183" y="7"/>
                  </a:cubicBezTo>
                  <a:cubicBezTo>
                    <a:pt x="183" y="6"/>
                    <a:pt x="181" y="6"/>
                    <a:pt x="181" y="5"/>
                  </a:cubicBezTo>
                  <a:cubicBezTo>
                    <a:pt x="180" y="5"/>
                    <a:pt x="180" y="4"/>
                    <a:pt x="180" y="3"/>
                  </a:cubicBezTo>
                  <a:cubicBezTo>
                    <a:pt x="181" y="3"/>
                    <a:pt x="182" y="2"/>
                    <a:pt x="183" y="2"/>
                  </a:cubicBezTo>
                  <a:cubicBezTo>
                    <a:pt x="184" y="1"/>
                    <a:pt x="185" y="1"/>
                    <a:pt x="185" y="0"/>
                  </a:cubicBezTo>
                  <a:cubicBezTo>
                    <a:pt x="186" y="0"/>
                    <a:pt x="187" y="0"/>
                    <a:pt x="188" y="0"/>
                  </a:cubicBezTo>
                  <a:cubicBezTo>
                    <a:pt x="189" y="0"/>
                    <a:pt x="191" y="1"/>
                    <a:pt x="192" y="1"/>
                  </a:cubicBezTo>
                  <a:cubicBezTo>
                    <a:pt x="193" y="2"/>
                    <a:pt x="193" y="3"/>
                    <a:pt x="194" y="4"/>
                  </a:cubicBezTo>
                  <a:cubicBezTo>
                    <a:pt x="195" y="4"/>
                    <a:pt x="197" y="4"/>
                    <a:pt x="197" y="4"/>
                  </a:cubicBezTo>
                  <a:cubicBezTo>
                    <a:pt x="198" y="4"/>
                    <a:pt x="199" y="3"/>
                    <a:pt x="200" y="3"/>
                  </a:cubicBezTo>
                  <a:cubicBezTo>
                    <a:pt x="200" y="3"/>
                    <a:pt x="200" y="3"/>
                    <a:pt x="200" y="3"/>
                  </a:cubicBezTo>
                  <a:cubicBezTo>
                    <a:pt x="200" y="4"/>
                    <a:pt x="201" y="6"/>
                    <a:pt x="201" y="7"/>
                  </a:cubicBezTo>
                  <a:cubicBezTo>
                    <a:pt x="202" y="8"/>
                    <a:pt x="202" y="11"/>
                    <a:pt x="202" y="12"/>
                  </a:cubicBezTo>
                  <a:cubicBezTo>
                    <a:pt x="202" y="12"/>
                    <a:pt x="202" y="14"/>
                    <a:pt x="201" y="14"/>
                  </a:cubicBezTo>
                  <a:cubicBezTo>
                    <a:pt x="201" y="15"/>
                    <a:pt x="201" y="16"/>
                    <a:pt x="201" y="16"/>
                  </a:cubicBezTo>
                  <a:cubicBezTo>
                    <a:pt x="201" y="17"/>
                    <a:pt x="200" y="18"/>
                    <a:pt x="200" y="18"/>
                  </a:cubicBezTo>
                  <a:cubicBezTo>
                    <a:pt x="200" y="19"/>
                    <a:pt x="200" y="20"/>
                    <a:pt x="200" y="21"/>
                  </a:cubicBezTo>
                  <a:cubicBezTo>
                    <a:pt x="200" y="22"/>
                    <a:pt x="199" y="24"/>
                    <a:pt x="199" y="24"/>
                  </a:cubicBezTo>
                  <a:cubicBezTo>
                    <a:pt x="199" y="26"/>
                    <a:pt x="199" y="28"/>
                    <a:pt x="198" y="30"/>
                  </a:cubicBezTo>
                  <a:cubicBezTo>
                    <a:pt x="198" y="31"/>
                    <a:pt x="198" y="34"/>
                    <a:pt x="198" y="36"/>
                  </a:cubicBezTo>
                  <a:cubicBezTo>
                    <a:pt x="198" y="37"/>
                    <a:pt x="197" y="38"/>
                    <a:pt x="197" y="39"/>
                  </a:cubicBezTo>
                  <a:cubicBezTo>
                    <a:pt x="197" y="41"/>
                    <a:pt x="196" y="43"/>
                    <a:pt x="195" y="45"/>
                  </a:cubicBezTo>
                  <a:cubicBezTo>
                    <a:pt x="194" y="47"/>
                    <a:pt x="192" y="52"/>
                    <a:pt x="191" y="54"/>
                  </a:cubicBezTo>
                  <a:cubicBezTo>
                    <a:pt x="191" y="55"/>
                    <a:pt x="189" y="57"/>
                    <a:pt x="189" y="58"/>
                  </a:cubicBezTo>
                  <a:cubicBezTo>
                    <a:pt x="188" y="59"/>
                    <a:pt x="188" y="61"/>
                    <a:pt x="187" y="62"/>
                  </a:cubicBezTo>
                  <a:cubicBezTo>
                    <a:pt x="187" y="63"/>
                    <a:pt x="187" y="66"/>
                    <a:pt x="187" y="67"/>
                  </a:cubicBezTo>
                  <a:cubicBezTo>
                    <a:pt x="187" y="70"/>
                    <a:pt x="186" y="75"/>
                    <a:pt x="186" y="78"/>
                  </a:cubicBezTo>
                  <a:cubicBezTo>
                    <a:pt x="186" y="81"/>
                    <a:pt x="187" y="86"/>
                    <a:pt x="186" y="89"/>
                  </a:cubicBezTo>
                  <a:cubicBezTo>
                    <a:pt x="186" y="91"/>
                    <a:pt x="186" y="94"/>
                    <a:pt x="186" y="95"/>
                  </a:cubicBezTo>
                  <a:cubicBezTo>
                    <a:pt x="185" y="97"/>
                    <a:pt x="185" y="99"/>
                    <a:pt x="184" y="100"/>
                  </a:cubicBezTo>
                  <a:cubicBezTo>
                    <a:pt x="184" y="101"/>
                    <a:pt x="184" y="103"/>
                    <a:pt x="184" y="104"/>
                  </a:cubicBezTo>
                  <a:cubicBezTo>
                    <a:pt x="184" y="104"/>
                    <a:pt x="184" y="106"/>
                    <a:pt x="184" y="107"/>
                  </a:cubicBezTo>
                  <a:cubicBezTo>
                    <a:pt x="184" y="108"/>
                    <a:pt x="183" y="109"/>
                    <a:pt x="182" y="109"/>
                  </a:cubicBezTo>
                  <a:cubicBezTo>
                    <a:pt x="182" y="110"/>
                    <a:pt x="180" y="110"/>
                    <a:pt x="180" y="111"/>
                  </a:cubicBezTo>
                  <a:cubicBezTo>
                    <a:pt x="179" y="111"/>
                    <a:pt x="177" y="112"/>
                    <a:pt x="176" y="113"/>
                  </a:cubicBezTo>
                  <a:cubicBezTo>
                    <a:pt x="175" y="114"/>
                    <a:pt x="172" y="116"/>
                    <a:pt x="171" y="117"/>
                  </a:cubicBezTo>
                  <a:cubicBezTo>
                    <a:pt x="170" y="118"/>
                    <a:pt x="169" y="120"/>
                    <a:pt x="169" y="121"/>
                  </a:cubicBezTo>
                  <a:cubicBezTo>
                    <a:pt x="169" y="121"/>
                    <a:pt x="168" y="122"/>
                    <a:pt x="168" y="122"/>
                  </a:cubicBezTo>
                  <a:cubicBezTo>
                    <a:pt x="168" y="123"/>
                    <a:pt x="167" y="124"/>
                    <a:pt x="166" y="124"/>
                  </a:cubicBezTo>
                  <a:cubicBezTo>
                    <a:pt x="166" y="124"/>
                    <a:pt x="166" y="124"/>
                    <a:pt x="166" y="124"/>
                  </a:cubicBezTo>
                  <a:cubicBezTo>
                    <a:pt x="166" y="124"/>
                    <a:pt x="166" y="123"/>
                    <a:pt x="166" y="123"/>
                  </a:cubicBezTo>
                  <a:cubicBezTo>
                    <a:pt x="166" y="123"/>
                    <a:pt x="167" y="122"/>
                    <a:pt x="167" y="122"/>
                  </a:cubicBezTo>
                  <a:cubicBezTo>
                    <a:pt x="167" y="121"/>
                    <a:pt x="167" y="120"/>
                    <a:pt x="167" y="120"/>
                  </a:cubicBezTo>
                  <a:cubicBezTo>
                    <a:pt x="168" y="119"/>
                    <a:pt x="168" y="118"/>
                    <a:pt x="169" y="118"/>
                  </a:cubicBezTo>
                  <a:cubicBezTo>
                    <a:pt x="169" y="117"/>
                    <a:pt x="170" y="116"/>
                    <a:pt x="170" y="116"/>
                  </a:cubicBezTo>
                  <a:cubicBezTo>
                    <a:pt x="171" y="115"/>
                    <a:pt x="172" y="114"/>
                    <a:pt x="173" y="113"/>
                  </a:cubicBezTo>
                  <a:cubicBezTo>
                    <a:pt x="173" y="112"/>
                    <a:pt x="175" y="111"/>
                    <a:pt x="175" y="111"/>
                  </a:cubicBezTo>
                  <a:cubicBezTo>
                    <a:pt x="176" y="110"/>
                    <a:pt x="177" y="109"/>
                    <a:pt x="177" y="109"/>
                  </a:cubicBezTo>
                  <a:cubicBezTo>
                    <a:pt x="178" y="108"/>
                    <a:pt x="179" y="107"/>
                    <a:pt x="179" y="106"/>
                  </a:cubicBezTo>
                  <a:cubicBezTo>
                    <a:pt x="180" y="106"/>
                    <a:pt x="181" y="104"/>
                    <a:pt x="181" y="103"/>
                  </a:cubicBezTo>
                  <a:cubicBezTo>
                    <a:pt x="181" y="103"/>
                    <a:pt x="182" y="101"/>
                    <a:pt x="182" y="100"/>
                  </a:cubicBezTo>
                  <a:cubicBezTo>
                    <a:pt x="182" y="99"/>
                    <a:pt x="183" y="97"/>
                    <a:pt x="183" y="96"/>
                  </a:cubicBezTo>
                  <a:cubicBezTo>
                    <a:pt x="183" y="95"/>
                    <a:pt x="183" y="94"/>
                    <a:pt x="183" y="93"/>
                  </a:cubicBezTo>
                  <a:cubicBezTo>
                    <a:pt x="183" y="93"/>
                    <a:pt x="183" y="92"/>
                    <a:pt x="183" y="91"/>
                  </a:cubicBezTo>
                  <a:cubicBezTo>
                    <a:pt x="183" y="91"/>
                    <a:pt x="181" y="91"/>
                    <a:pt x="181" y="91"/>
                  </a:cubicBezTo>
                  <a:cubicBezTo>
                    <a:pt x="180" y="91"/>
                    <a:pt x="180" y="91"/>
                    <a:pt x="179" y="91"/>
                  </a:cubicBezTo>
                  <a:cubicBezTo>
                    <a:pt x="179" y="91"/>
                    <a:pt x="178" y="91"/>
                    <a:pt x="178" y="90"/>
                  </a:cubicBezTo>
                  <a:cubicBezTo>
                    <a:pt x="178" y="90"/>
                    <a:pt x="178" y="89"/>
                    <a:pt x="178" y="89"/>
                  </a:cubicBezTo>
                  <a:cubicBezTo>
                    <a:pt x="178" y="89"/>
                    <a:pt x="176" y="89"/>
                    <a:pt x="176" y="89"/>
                  </a:cubicBezTo>
                  <a:cubicBezTo>
                    <a:pt x="175" y="89"/>
                    <a:pt x="175" y="90"/>
                    <a:pt x="174" y="90"/>
                  </a:cubicBezTo>
                  <a:cubicBezTo>
                    <a:pt x="174" y="90"/>
                    <a:pt x="173" y="90"/>
                    <a:pt x="173" y="90"/>
                  </a:cubicBezTo>
                  <a:cubicBezTo>
                    <a:pt x="172" y="90"/>
                    <a:pt x="171" y="90"/>
                    <a:pt x="170" y="90"/>
                  </a:cubicBezTo>
                  <a:cubicBezTo>
                    <a:pt x="170" y="91"/>
                    <a:pt x="170" y="91"/>
                    <a:pt x="169" y="91"/>
                  </a:cubicBezTo>
                  <a:cubicBezTo>
                    <a:pt x="169" y="92"/>
                    <a:pt x="168" y="92"/>
                    <a:pt x="167" y="91"/>
                  </a:cubicBezTo>
                  <a:cubicBezTo>
                    <a:pt x="167" y="91"/>
                    <a:pt x="167" y="91"/>
                    <a:pt x="166" y="91"/>
                  </a:cubicBezTo>
                  <a:cubicBezTo>
                    <a:pt x="166" y="91"/>
                    <a:pt x="166" y="90"/>
                    <a:pt x="165" y="90"/>
                  </a:cubicBezTo>
                  <a:cubicBezTo>
                    <a:pt x="165" y="91"/>
                    <a:pt x="165" y="91"/>
                    <a:pt x="165" y="91"/>
                  </a:cubicBezTo>
                  <a:cubicBezTo>
                    <a:pt x="165" y="92"/>
                    <a:pt x="166" y="92"/>
                    <a:pt x="167" y="93"/>
                  </a:cubicBezTo>
                  <a:cubicBezTo>
                    <a:pt x="167" y="93"/>
                    <a:pt x="168" y="93"/>
                    <a:pt x="168" y="93"/>
                  </a:cubicBezTo>
                  <a:cubicBezTo>
                    <a:pt x="169" y="93"/>
                    <a:pt x="169" y="93"/>
                    <a:pt x="170" y="93"/>
                  </a:cubicBezTo>
                  <a:cubicBezTo>
                    <a:pt x="170" y="93"/>
                    <a:pt x="170" y="92"/>
                    <a:pt x="171" y="92"/>
                  </a:cubicBezTo>
                  <a:cubicBezTo>
                    <a:pt x="171" y="92"/>
                    <a:pt x="172" y="93"/>
                    <a:pt x="172" y="93"/>
                  </a:cubicBezTo>
                  <a:cubicBezTo>
                    <a:pt x="172" y="93"/>
                    <a:pt x="173" y="93"/>
                    <a:pt x="173" y="93"/>
                  </a:cubicBezTo>
                  <a:cubicBezTo>
                    <a:pt x="174" y="93"/>
                    <a:pt x="174" y="92"/>
                    <a:pt x="175" y="92"/>
                  </a:cubicBezTo>
                  <a:cubicBezTo>
                    <a:pt x="175" y="92"/>
                    <a:pt x="175" y="91"/>
                    <a:pt x="175" y="91"/>
                  </a:cubicBezTo>
                  <a:cubicBezTo>
                    <a:pt x="175" y="91"/>
                    <a:pt x="176" y="92"/>
                    <a:pt x="176" y="92"/>
                  </a:cubicBezTo>
                  <a:cubicBezTo>
                    <a:pt x="177" y="92"/>
                    <a:pt x="177" y="93"/>
                    <a:pt x="177" y="93"/>
                  </a:cubicBezTo>
                  <a:cubicBezTo>
                    <a:pt x="177" y="93"/>
                    <a:pt x="178" y="93"/>
                    <a:pt x="178" y="93"/>
                  </a:cubicBezTo>
                  <a:cubicBezTo>
                    <a:pt x="178" y="93"/>
                    <a:pt x="179" y="93"/>
                    <a:pt x="179" y="93"/>
                  </a:cubicBezTo>
                  <a:cubicBezTo>
                    <a:pt x="179" y="93"/>
                    <a:pt x="180" y="93"/>
                    <a:pt x="180" y="93"/>
                  </a:cubicBezTo>
                  <a:cubicBezTo>
                    <a:pt x="180" y="93"/>
                    <a:pt x="181" y="93"/>
                    <a:pt x="181" y="93"/>
                  </a:cubicBezTo>
                  <a:cubicBezTo>
                    <a:pt x="181" y="94"/>
                    <a:pt x="181" y="95"/>
                    <a:pt x="181" y="95"/>
                  </a:cubicBezTo>
                  <a:cubicBezTo>
                    <a:pt x="181" y="96"/>
                    <a:pt x="181" y="97"/>
                    <a:pt x="181" y="98"/>
                  </a:cubicBezTo>
                  <a:cubicBezTo>
                    <a:pt x="181" y="99"/>
                    <a:pt x="181" y="100"/>
                    <a:pt x="181" y="100"/>
                  </a:cubicBezTo>
                  <a:cubicBezTo>
                    <a:pt x="180" y="101"/>
                    <a:pt x="180" y="102"/>
                    <a:pt x="179" y="103"/>
                  </a:cubicBezTo>
                  <a:cubicBezTo>
                    <a:pt x="179" y="104"/>
                    <a:pt x="178" y="106"/>
                    <a:pt x="177" y="107"/>
                  </a:cubicBezTo>
                  <a:cubicBezTo>
                    <a:pt x="176" y="108"/>
                    <a:pt x="175" y="109"/>
                    <a:pt x="174" y="110"/>
                  </a:cubicBezTo>
                  <a:cubicBezTo>
                    <a:pt x="173" y="111"/>
                    <a:pt x="172" y="113"/>
                    <a:pt x="171" y="114"/>
                  </a:cubicBezTo>
                  <a:cubicBezTo>
                    <a:pt x="170" y="115"/>
                    <a:pt x="168" y="116"/>
                    <a:pt x="167" y="117"/>
                  </a:cubicBezTo>
                  <a:cubicBezTo>
                    <a:pt x="167" y="118"/>
                    <a:pt x="166" y="120"/>
                    <a:pt x="165" y="122"/>
                  </a:cubicBezTo>
                  <a:cubicBezTo>
                    <a:pt x="165" y="122"/>
                    <a:pt x="165" y="123"/>
                    <a:pt x="165" y="124"/>
                  </a:cubicBezTo>
                  <a:cubicBezTo>
                    <a:pt x="165" y="124"/>
                    <a:pt x="165" y="124"/>
                    <a:pt x="165" y="124"/>
                  </a:cubicBezTo>
                  <a:cubicBezTo>
                    <a:pt x="165" y="125"/>
                    <a:pt x="165" y="125"/>
                    <a:pt x="165" y="126"/>
                  </a:cubicBezTo>
                  <a:cubicBezTo>
                    <a:pt x="165" y="126"/>
                    <a:pt x="164" y="127"/>
                    <a:pt x="164" y="128"/>
                  </a:cubicBezTo>
                  <a:cubicBezTo>
                    <a:pt x="163" y="128"/>
                    <a:pt x="162" y="129"/>
                    <a:pt x="162" y="130"/>
                  </a:cubicBezTo>
                  <a:cubicBezTo>
                    <a:pt x="161" y="131"/>
                    <a:pt x="161" y="132"/>
                    <a:pt x="160" y="133"/>
                  </a:cubicBezTo>
                  <a:cubicBezTo>
                    <a:pt x="160" y="133"/>
                    <a:pt x="159" y="134"/>
                    <a:pt x="159" y="134"/>
                  </a:cubicBezTo>
                  <a:cubicBezTo>
                    <a:pt x="158" y="134"/>
                    <a:pt x="157" y="132"/>
                    <a:pt x="157" y="132"/>
                  </a:cubicBezTo>
                  <a:cubicBezTo>
                    <a:pt x="157" y="131"/>
                    <a:pt x="156" y="130"/>
                    <a:pt x="156" y="129"/>
                  </a:cubicBezTo>
                  <a:cubicBezTo>
                    <a:pt x="156" y="128"/>
                    <a:pt x="155" y="127"/>
                    <a:pt x="154" y="126"/>
                  </a:cubicBezTo>
                  <a:cubicBezTo>
                    <a:pt x="153" y="125"/>
                    <a:pt x="152" y="123"/>
                    <a:pt x="151" y="121"/>
                  </a:cubicBezTo>
                  <a:cubicBezTo>
                    <a:pt x="151" y="120"/>
                    <a:pt x="149" y="118"/>
                    <a:pt x="148" y="117"/>
                  </a:cubicBezTo>
                  <a:cubicBezTo>
                    <a:pt x="148" y="116"/>
                    <a:pt x="147" y="114"/>
                    <a:pt x="146" y="113"/>
                  </a:cubicBezTo>
                  <a:cubicBezTo>
                    <a:pt x="146" y="112"/>
                    <a:pt x="146" y="111"/>
                    <a:pt x="146" y="111"/>
                  </a:cubicBezTo>
                  <a:cubicBezTo>
                    <a:pt x="146" y="110"/>
                    <a:pt x="146" y="110"/>
                    <a:pt x="146" y="110"/>
                  </a:cubicBezTo>
                  <a:cubicBezTo>
                    <a:pt x="145" y="110"/>
                    <a:pt x="145" y="110"/>
                    <a:pt x="144" y="111"/>
                  </a:cubicBezTo>
                  <a:cubicBezTo>
                    <a:pt x="144" y="111"/>
                    <a:pt x="144" y="112"/>
                    <a:pt x="144" y="112"/>
                  </a:cubicBezTo>
                  <a:cubicBezTo>
                    <a:pt x="144" y="113"/>
                    <a:pt x="145" y="113"/>
                    <a:pt x="145" y="114"/>
                  </a:cubicBezTo>
                  <a:cubicBezTo>
                    <a:pt x="145" y="114"/>
                    <a:pt x="146" y="115"/>
                    <a:pt x="146" y="115"/>
                  </a:cubicBezTo>
                  <a:cubicBezTo>
                    <a:pt x="146" y="116"/>
                    <a:pt x="146" y="118"/>
                    <a:pt x="147" y="118"/>
                  </a:cubicBezTo>
                  <a:cubicBezTo>
                    <a:pt x="147" y="119"/>
                    <a:pt x="147" y="121"/>
                    <a:pt x="148" y="122"/>
                  </a:cubicBezTo>
                  <a:cubicBezTo>
                    <a:pt x="148" y="123"/>
                    <a:pt x="149" y="124"/>
                    <a:pt x="150" y="125"/>
                  </a:cubicBezTo>
                  <a:cubicBezTo>
                    <a:pt x="150" y="126"/>
                    <a:pt x="151" y="128"/>
                    <a:pt x="152" y="128"/>
                  </a:cubicBezTo>
                  <a:cubicBezTo>
                    <a:pt x="153" y="129"/>
                    <a:pt x="155" y="131"/>
                    <a:pt x="155" y="132"/>
                  </a:cubicBezTo>
                  <a:cubicBezTo>
                    <a:pt x="156" y="133"/>
                    <a:pt x="157" y="134"/>
                    <a:pt x="157" y="135"/>
                  </a:cubicBezTo>
                  <a:cubicBezTo>
                    <a:pt x="157" y="135"/>
                    <a:pt x="157" y="136"/>
                    <a:pt x="157" y="136"/>
                  </a:cubicBezTo>
                  <a:cubicBezTo>
                    <a:pt x="157" y="137"/>
                    <a:pt x="157" y="138"/>
                    <a:pt x="157" y="138"/>
                  </a:cubicBezTo>
                  <a:cubicBezTo>
                    <a:pt x="156" y="139"/>
                    <a:pt x="155" y="140"/>
                    <a:pt x="154" y="141"/>
                  </a:cubicBezTo>
                  <a:cubicBezTo>
                    <a:pt x="154" y="141"/>
                    <a:pt x="152" y="142"/>
                    <a:pt x="152" y="143"/>
                  </a:cubicBezTo>
                  <a:cubicBezTo>
                    <a:pt x="151" y="143"/>
                    <a:pt x="151" y="145"/>
                    <a:pt x="150" y="145"/>
                  </a:cubicBezTo>
                  <a:cubicBezTo>
                    <a:pt x="150" y="145"/>
                    <a:pt x="149" y="146"/>
                    <a:pt x="149" y="146"/>
                  </a:cubicBezTo>
                  <a:cubicBezTo>
                    <a:pt x="148" y="146"/>
                    <a:pt x="148" y="144"/>
                    <a:pt x="148" y="144"/>
                  </a:cubicBezTo>
                  <a:cubicBezTo>
                    <a:pt x="148" y="144"/>
                    <a:pt x="148" y="143"/>
                    <a:pt x="148" y="142"/>
                  </a:cubicBezTo>
                  <a:cubicBezTo>
                    <a:pt x="148" y="142"/>
                    <a:pt x="147" y="141"/>
                    <a:pt x="147" y="141"/>
                  </a:cubicBezTo>
                  <a:cubicBezTo>
                    <a:pt x="146" y="141"/>
                    <a:pt x="145" y="140"/>
                    <a:pt x="145" y="140"/>
                  </a:cubicBezTo>
                  <a:cubicBezTo>
                    <a:pt x="144" y="139"/>
                    <a:pt x="143" y="138"/>
                    <a:pt x="142" y="137"/>
                  </a:cubicBezTo>
                  <a:cubicBezTo>
                    <a:pt x="142" y="137"/>
                    <a:pt x="142" y="135"/>
                    <a:pt x="141" y="135"/>
                  </a:cubicBezTo>
                  <a:cubicBezTo>
                    <a:pt x="141" y="134"/>
                    <a:pt x="139" y="133"/>
                    <a:pt x="138" y="133"/>
                  </a:cubicBezTo>
                  <a:cubicBezTo>
                    <a:pt x="137" y="132"/>
                    <a:pt x="135" y="132"/>
                    <a:pt x="135" y="132"/>
                  </a:cubicBezTo>
                  <a:cubicBezTo>
                    <a:pt x="133" y="131"/>
                    <a:pt x="131" y="130"/>
                    <a:pt x="130" y="130"/>
                  </a:cubicBezTo>
                  <a:cubicBezTo>
                    <a:pt x="129" y="129"/>
                    <a:pt x="126" y="128"/>
                    <a:pt x="125" y="127"/>
                  </a:cubicBezTo>
                  <a:cubicBezTo>
                    <a:pt x="125" y="126"/>
                    <a:pt x="124" y="125"/>
                    <a:pt x="124" y="124"/>
                  </a:cubicBezTo>
                  <a:cubicBezTo>
                    <a:pt x="124" y="124"/>
                    <a:pt x="123" y="122"/>
                    <a:pt x="123" y="122"/>
                  </a:cubicBezTo>
                  <a:cubicBezTo>
                    <a:pt x="123" y="122"/>
                    <a:pt x="123" y="123"/>
                    <a:pt x="123" y="124"/>
                  </a:cubicBezTo>
                  <a:cubicBezTo>
                    <a:pt x="122" y="124"/>
                    <a:pt x="122" y="125"/>
                    <a:pt x="123" y="126"/>
                  </a:cubicBezTo>
                  <a:cubicBezTo>
                    <a:pt x="123" y="127"/>
                    <a:pt x="124" y="128"/>
                    <a:pt x="124" y="128"/>
                  </a:cubicBezTo>
                  <a:cubicBezTo>
                    <a:pt x="125" y="129"/>
                    <a:pt x="126" y="130"/>
                    <a:pt x="126" y="130"/>
                  </a:cubicBezTo>
                  <a:cubicBezTo>
                    <a:pt x="127" y="131"/>
                    <a:pt x="129" y="132"/>
                    <a:pt x="130" y="132"/>
                  </a:cubicBezTo>
                  <a:cubicBezTo>
                    <a:pt x="131" y="133"/>
                    <a:pt x="133" y="133"/>
                    <a:pt x="133" y="134"/>
                  </a:cubicBezTo>
                  <a:cubicBezTo>
                    <a:pt x="134" y="134"/>
                    <a:pt x="136" y="134"/>
                    <a:pt x="137" y="134"/>
                  </a:cubicBezTo>
                  <a:cubicBezTo>
                    <a:pt x="137" y="135"/>
                    <a:pt x="139" y="136"/>
                    <a:pt x="140" y="136"/>
                  </a:cubicBezTo>
                  <a:cubicBezTo>
                    <a:pt x="140" y="137"/>
                    <a:pt x="140" y="138"/>
                    <a:pt x="140" y="139"/>
                  </a:cubicBezTo>
                  <a:cubicBezTo>
                    <a:pt x="140" y="140"/>
                    <a:pt x="140" y="141"/>
                    <a:pt x="140" y="142"/>
                  </a:cubicBezTo>
                  <a:cubicBezTo>
                    <a:pt x="140" y="142"/>
                    <a:pt x="141" y="144"/>
                    <a:pt x="140" y="144"/>
                  </a:cubicBezTo>
                  <a:cubicBezTo>
                    <a:pt x="140" y="144"/>
                    <a:pt x="139" y="144"/>
                    <a:pt x="139" y="144"/>
                  </a:cubicBezTo>
                  <a:cubicBezTo>
                    <a:pt x="138" y="143"/>
                    <a:pt x="138" y="142"/>
                    <a:pt x="138" y="142"/>
                  </a:cubicBezTo>
                  <a:cubicBezTo>
                    <a:pt x="137" y="142"/>
                    <a:pt x="136" y="142"/>
                    <a:pt x="136" y="142"/>
                  </a:cubicBezTo>
                  <a:cubicBezTo>
                    <a:pt x="135" y="143"/>
                    <a:pt x="134" y="143"/>
                    <a:pt x="134" y="143"/>
                  </a:cubicBezTo>
                  <a:cubicBezTo>
                    <a:pt x="133" y="143"/>
                    <a:pt x="132" y="143"/>
                    <a:pt x="131" y="143"/>
                  </a:cubicBezTo>
                  <a:cubicBezTo>
                    <a:pt x="131" y="142"/>
                    <a:pt x="130" y="142"/>
                    <a:pt x="130" y="142"/>
                  </a:cubicBezTo>
                  <a:cubicBezTo>
                    <a:pt x="129" y="141"/>
                    <a:pt x="128" y="141"/>
                    <a:pt x="127" y="142"/>
                  </a:cubicBezTo>
                  <a:cubicBezTo>
                    <a:pt x="127" y="142"/>
                    <a:pt x="126" y="143"/>
                    <a:pt x="126" y="143"/>
                  </a:cubicBezTo>
                  <a:cubicBezTo>
                    <a:pt x="125" y="143"/>
                    <a:pt x="123" y="143"/>
                    <a:pt x="123" y="143"/>
                  </a:cubicBezTo>
                  <a:cubicBezTo>
                    <a:pt x="122" y="143"/>
                    <a:pt x="121" y="144"/>
                    <a:pt x="121" y="144"/>
                  </a:cubicBezTo>
                  <a:cubicBezTo>
                    <a:pt x="120" y="144"/>
                    <a:pt x="119" y="145"/>
                    <a:pt x="118" y="145"/>
                  </a:cubicBezTo>
                  <a:cubicBezTo>
                    <a:pt x="118" y="146"/>
                    <a:pt x="117" y="146"/>
                    <a:pt x="117" y="146"/>
                  </a:cubicBezTo>
                  <a:cubicBezTo>
                    <a:pt x="117" y="146"/>
                    <a:pt x="116" y="147"/>
                    <a:pt x="115" y="147"/>
                  </a:cubicBezTo>
                  <a:cubicBezTo>
                    <a:pt x="114" y="147"/>
                    <a:pt x="113" y="147"/>
                    <a:pt x="112" y="147"/>
                  </a:cubicBezTo>
                  <a:cubicBezTo>
                    <a:pt x="112" y="147"/>
                    <a:pt x="110" y="146"/>
                    <a:pt x="109" y="146"/>
                  </a:cubicBezTo>
                  <a:cubicBezTo>
                    <a:pt x="108" y="145"/>
                    <a:pt x="106" y="145"/>
                    <a:pt x="105" y="145"/>
                  </a:cubicBezTo>
                  <a:cubicBezTo>
                    <a:pt x="104" y="145"/>
                    <a:pt x="102" y="145"/>
                    <a:pt x="101" y="144"/>
                  </a:cubicBezTo>
                  <a:cubicBezTo>
                    <a:pt x="100" y="144"/>
                    <a:pt x="99" y="144"/>
                    <a:pt x="98" y="143"/>
                  </a:cubicBezTo>
                  <a:cubicBezTo>
                    <a:pt x="97" y="143"/>
                    <a:pt x="97" y="141"/>
                    <a:pt x="96" y="141"/>
                  </a:cubicBezTo>
                  <a:cubicBezTo>
                    <a:pt x="96" y="140"/>
                    <a:pt x="95" y="140"/>
                    <a:pt x="95" y="140"/>
                  </a:cubicBezTo>
                  <a:cubicBezTo>
                    <a:pt x="94" y="140"/>
                    <a:pt x="94" y="141"/>
                    <a:pt x="93" y="141"/>
                  </a:cubicBezTo>
                  <a:cubicBezTo>
                    <a:pt x="93" y="141"/>
                    <a:pt x="91" y="142"/>
                    <a:pt x="90" y="142"/>
                  </a:cubicBezTo>
                  <a:cubicBezTo>
                    <a:pt x="89" y="142"/>
                    <a:pt x="87" y="142"/>
                    <a:pt x="86" y="142"/>
                  </a:cubicBezTo>
                  <a:cubicBezTo>
                    <a:pt x="85" y="143"/>
                    <a:pt x="83" y="143"/>
                    <a:pt x="82" y="143"/>
                  </a:cubicBezTo>
                  <a:cubicBezTo>
                    <a:pt x="82" y="143"/>
                    <a:pt x="81" y="144"/>
                    <a:pt x="80" y="145"/>
                  </a:cubicBezTo>
                  <a:cubicBezTo>
                    <a:pt x="79" y="145"/>
                    <a:pt x="78" y="146"/>
                    <a:pt x="78" y="146"/>
                  </a:cubicBezTo>
                  <a:cubicBezTo>
                    <a:pt x="77" y="146"/>
                    <a:pt x="76" y="145"/>
                    <a:pt x="75" y="145"/>
                  </a:cubicBezTo>
                  <a:cubicBezTo>
                    <a:pt x="75" y="145"/>
                    <a:pt x="74" y="145"/>
                    <a:pt x="74" y="145"/>
                  </a:cubicBezTo>
                  <a:cubicBezTo>
                    <a:pt x="73" y="145"/>
                    <a:pt x="73" y="146"/>
                    <a:pt x="73" y="146"/>
                  </a:cubicBezTo>
                  <a:cubicBezTo>
                    <a:pt x="72" y="147"/>
                    <a:pt x="72" y="147"/>
                    <a:pt x="71" y="147"/>
                  </a:cubicBezTo>
                  <a:cubicBezTo>
                    <a:pt x="71" y="147"/>
                    <a:pt x="70" y="146"/>
                    <a:pt x="69" y="146"/>
                  </a:cubicBezTo>
                  <a:cubicBezTo>
                    <a:pt x="69" y="146"/>
                    <a:pt x="68" y="145"/>
                    <a:pt x="67" y="144"/>
                  </a:cubicBezTo>
                  <a:cubicBezTo>
                    <a:pt x="67" y="143"/>
                    <a:pt x="67" y="141"/>
                    <a:pt x="66" y="141"/>
                  </a:cubicBezTo>
                  <a:cubicBezTo>
                    <a:pt x="66" y="140"/>
                    <a:pt x="65" y="139"/>
                    <a:pt x="64" y="139"/>
                  </a:cubicBezTo>
                  <a:cubicBezTo>
                    <a:pt x="64" y="138"/>
                    <a:pt x="63" y="137"/>
                    <a:pt x="62" y="137"/>
                  </a:cubicBezTo>
                  <a:cubicBezTo>
                    <a:pt x="62" y="136"/>
                    <a:pt x="62" y="135"/>
                    <a:pt x="62" y="134"/>
                  </a:cubicBezTo>
                  <a:cubicBezTo>
                    <a:pt x="62" y="134"/>
                    <a:pt x="61" y="133"/>
                    <a:pt x="61" y="132"/>
                  </a:cubicBezTo>
                  <a:cubicBezTo>
                    <a:pt x="61" y="132"/>
                    <a:pt x="60" y="132"/>
                    <a:pt x="59" y="131"/>
                  </a:cubicBezTo>
                  <a:cubicBezTo>
                    <a:pt x="59" y="131"/>
                    <a:pt x="58" y="132"/>
                    <a:pt x="58" y="131"/>
                  </a:cubicBezTo>
                  <a:cubicBezTo>
                    <a:pt x="57" y="131"/>
                    <a:pt x="56" y="131"/>
                    <a:pt x="56" y="130"/>
                  </a:cubicBezTo>
                  <a:cubicBezTo>
                    <a:pt x="56" y="130"/>
                    <a:pt x="55" y="128"/>
                    <a:pt x="55" y="127"/>
                  </a:cubicBezTo>
                  <a:cubicBezTo>
                    <a:pt x="55" y="127"/>
                    <a:pt x="56" y="126"/>
                    <a:pt x="56" y="126"/>
                  </a:cubicBezTo>
                  <a:cubicBezTo>
                    <a:pt x="56" y="125"/>
                    <a:pt x="57" y="125"/>
                    <a:pt x="57" y="125"/>
                  </a:cubicBezTo>
                  <a:cubicBezTo>
                    <a:pt x="57" y="124"/>
                    <a:pt x="58" y="124"/>
                    <a:pt x="58" y="123"/>
                  </a:cubicBezTo>
                  <a:cubicBezTo>
                    <a:pt x="58" y="122"/>
                    <a:pt x="57" y="120"/>
                    <a:pt x="57" y="120"/>
                  </a:cubicBezTo>
                  <a:cubicBezTo>
                    <a:pt x="57" y="119"/>
                    <a:pt x="56" y="118"/>
                    <a:pt x="55" y="118"/>
                  </a:cubicBezTo>
                  <a:cubicBezTo>
                    <a:pt x="55" y="118"/>
                    <a:pt x="53" y="118"/>
                    <a:pt x="53" y="119"/>
                  </a:cubicBezTo>
                  <a:cubicBezTo>
                    <a:pt x="52" y="119"/>
                    <a:pt x="50" y="118"/>
                    <a:pt x="49" y="119"/>
                  </a:cubicBezTo>
                  <a:cubicBezTo>
                    <a:pt x="48" y="119"/>
                    <a:pt x="47" y="119"/>
                    <a:pt x="47" y="120"/>
                  </a:cubicBezTo>
                  <a:cubicBezTo>
                    <a:pt x="46" y="120"/>
                    <a:pt x="44" y="121"/>
                    <a:pt x="43" y="121"/>
                  </a:cubicBezTo>
                  <a:cubicBezTo>
                    <a:pt x="42" y="121"/>
                    <a:pt x="41" y="121"/>
                    <a:pt x="41" y="121"/>
                  </a:cubicBezTo>
                  <a:cubicBezTo>
                    <a:pt x="40" y="121"/>
                    <a:pt x="38" y="122"/>
                    <a:pt x="37" y="122"/>
                  </a:cubicBezTo>
                  <a:cubicBezTo>
                    <a:pt x="36" y="123"/>
                    <a:pt x="35" y="125"/>
                    <a:pt x="34" y="125"/>
                  </a:cubicBezTo>
                  <a:cubicBezTo>
                    <a:pt x="33" y="126"/>
                    <a:pt x="32" y="127"/>
                    <a:pt x="32" y="127"/>
                  </a:cubicBezTo>
                  <a:cubicBezTo>
                    <a:pt x="31" y="127"/>
                    <a:pt x="29" y="127"/>
                    <a:pt x="28" y="127"/>
                  </a:cubicBezTo>
                  <a:cubicBezTo>
                    <a:pt x="27" y="127"/>
                    <a:pt x="27" y="125"/>
                    <a:pt x="26" y="124"/>
                  </a:cubicBezTo>
                  <a:cubicBezTo>
                    <a:pt x="25" y="124"/>
                    <a:pt x="23" y="124"/>
                    <a:pt x="22" y="124"/>
                  </a:cubicBezTo>
                  <a:cubicBezTo>
                    <a:pt x="21" y="124"/>
                    <a:pt x="19" y="124"/>
                    <a:pt x="18" y="124"/>
                  </a:cubicBezTo>
                  <a:cubicBezTo>
                    <a:pt x="17" y="125"/>
                    <a:pt x="15" y="126"/>
                    <a:pt x="14" y="126"/>
                  </a:cubicBezTo>
                  <a:cubicBezTo>
                    <a:pt x="14" y="125"/>
                    <a:pt x="15" y="123"/>
                    <a:pt x="14" y="122"/>
                  </a:cubicBezTo>
                  <a:cubicBezTo>
                    <a:pt x="14" y="122"/>
                    <a:pt x="12" y="120"/>
                    <a:pt x="12" y="120"/>
                  </a:cubicBezTo>
                  <a:cubicBezTo>
                    <a:pt x="11" y="119"/>
                    <a:pt x="10" y="118"/>
                    <a:pt x="10" y="117"/>
                  </a:cubicBezTo>
                  <a:cubicBezTo>
                    <a:pt x="9" y="116"/>
                    <a:pt x="9" y="115"/>
                    <a:pt x="10" y="114"/>
                  </a:cubicBezTo>
                  <a:cubicBezTo>
                    <a:pt x="10" y="113"/>
                    <a:pt x="12" y="114"/>
                    <a:pt x="13" y="113"/>
                  </a:cubicBezTo>
                  <a:cubicBezTo>
                    <a:pt x="13" y="113"/>
                    <a:pt x="14" y="111"/>
                    <a:pt x="14" y="110"/>
                  </a:cubicBezTo>
                  <a:cubicBezTo>
                    <a:pt x="15" y="110"/>
                    <a:pt x="15" y="108"/>
                    <a:pt x="15" y="107"/>
                  </a:cubicBezTo>
                  <a:cubicBezTo>
                    <a:pt x="15" y="106"/>
                    <a:pt x="16" y="104"/>
                    <a:pt x="16" y="103"/>
                  </a:cubicBezTo>
                  <a:cubicBezTo>
                    <a:pt x="17" y="103"/>
                    <a:pt x="16" y="101"/>
                    <a:pt x="17" y="100"/>
                  </a:cubicBezTo>
                  <a:cubicBezTo>
                    <a:pt x="17" y="100"/>
                    <a:pt x="19" y="99"/>
                    <a:pt x="20" y="100"/>
                  </a:cubicBezTo>
                  <a:cubicBezTo>
                    <a:pt x="20" y="100"/>
                    <a:pt x="20" y="102"/>
                    <a:pt x="21" y="102"/>
                  </a:cubicBezTo>
                  <a:cubicBezTo>
                    <a:pt x="21" y="102"/>
                    <a:pt x="22" y="102"/>
                    <a:pt x="22" y="101"/>
                  </a:cubicBezTo>
                  <a:cubicBezTo>
                    <a:pt x="23" y="101"/>
                    <a:pt x="23" y="100"/>
                    <a:pt x="24" y="99"/>
                  </a:cubicBezTo>
                  <a:cubicBezTo>
                    <a:pt x="24" y="98"/>
                    <a:pt x="25" y="97"/>
                    <a:pt x="25" y="96"/>
                  </a:cubicBezTo>
                  <a:cubicBezTo>
                    <a:pt x="26" y="95"/>
                    <a:pt x="27" y="93"/>
                    <a:pt x="27" y="92"/>
                  </a:cubicBezTo>
                  <a:cubicBezTo>
                    <a:pt x="27" y="91"/>
                    <a:pt x="25" y="89"/>
                    <a:pt x="26" y="88"/>
                  </a:cubicBezTo>
                  <a:cubicBezTo>
                    <a:pt x="26" y="87"/>
                    <a:pt x="27" y="86"/>
                    <a:pt x="27" y="85"/>
                  </a:cubicBezTo>
                  <a:cubicBezTo>
                    <a:pt x="27" y="84"/>
                    <a:pt x="27" y="83"/>
                    <a:pt x="26" y="83"/>
                  </a:cubicBezTo>
                  <a:cubicBezTo>
                    <a:pt x="26" y="82"/>
                    <a:pt x="25" y="81"/>
                    <a:pt x="24" y="81"/>
                  </a:cubicBezTo>
                  <a:cubicBezTo>
                    <a:pt x="24" y="81"/>
                    <a:pt x="23" y="82"/>
                    <a:pt x="23" y="82"/>
                  </a:cubicBezTo>
                  <a:cubicBezTo>
                    <a:pt x="22" y="82"/>
                    <a:pt x="20" y="81"/>
                    <a:pt x="19" y="80"/>
                  </a:cubicBezTo>
                  <a:cubicBezTo>
                    <a:pt x="19" y="80"/>
                    <a:pt x="17" y="80"/>
                    <a:pt x="17" y="81"/>
                  </a:cubicBezTo>
                  <a:cubicBezTo>
                    <a:pt x="16" y="81"/>
                    <a:pt x="15" y="82"/>
                    <a:pt x="15" y="82"/>
                  </a:cubicBezTo>
                  <a:cubicBezTo>
                    <a:pt x="15" y="83"/>
                    <a:pt x="15" y="84"/>
                    <a:pt x="15" y="84"/>
                  </a:cubicBezTo>
                  <a:cubicBezTo>
                    <a:pt x="15" y="85"/>
                    <a:pt x="15" y="86"/>
                    <a:pt x="15" y="86"/>
                  </a:cubicBezTo>
                  <a:cubicBezTo>
                    <a:pt x="14" y="87"/>
                    <a:pt x="13" y="87"/>
                    <a:pt x="13" y="87"/>
                  </a:cubicBezTo>
                  <a:cubicBezTo>
                    <a:pt x="12" y="87"/>
                    <a:pt x="12" y="85"/>
                    <a:pt x="11" y="85"/>
                  </a:cubicBezTo>
                  <a:cubicBezTo>
                    <a:pt x="11" y="85"/>
                    <a:pt x="9" y="86"/>
                    <a:pt x="8" y="86"/>
                  </a:cubicBezTo>
                  <a:cubicBezTo>
                    <a:pt x="7" y="85"/>
                    <a:pt x="7" y="84"/>
                    <a:pt x="6" y="84"/>
                  </a:cubicBezTo>
                  <a:cubicBezTo>
                    <a:pt x="6" y="83"/>
                    <a:pt x="4" y="81"/>
                    <a:pt x="3" y="81"/>
                  </a:cubicBezTo>
                  <a:cubicBezTo>
                    <a:pt x="3" y="80"/>
                    <a:pt x="1" y="79"/>
                    <a:pt x="1" y="79"/>
                  </a:cubicBezTo>
                  <a:cubicBezTo>
                    <a:pt x="0" y="78"/>
                    <a:pt x="0" y="76"/>
                    <a:pt x="0" y="76"/>
                  </a:cubicBezTo>
                  <a:cubicBezTo>
                    <a:pt x="1" y="75"/>
                    <a:pt x="2" y="75"/>
                    <a:pt x="2" y="74"/>
                  </a:cubicBezTo>
                  <a:cubicBezTo>
                    <a:pt x="2" y="74"/>
                    <a:pt x="3" y="73"/>
                    <a:pt x="3" y="72"/>
                  </a:cubicBezTo>
                  <a:cubicBezTo>
                    <a:pt x="4" y="72"/>
                    <a:pt x="4" y="70"/>
                    <a:pt x="5" y="70"/>
                  </a:cubicBezTo>
                  <a:cubicBezTo>
                    <a:pt x="6" y="70"/>
                    <a:pt x="6" y="71"/>
                    <a:pt x="7" y="71"/>
                  </a:cubicBezTo>
                  <a:cubicBezTo>
                    <a:pt x="7" y="72"/>
                    <a:pt x="7" y="72"/>
                    <a:pt x="7" y="73"/>
                  </a:cubicBezTo>
                  <a:cubicBezTo>
                    <a:pt x="8" y="73"/>
                    <a:pt x="9" y="73"/>
                    <a:pt x="9" y="73"/>
                  </a:cubicBezTo>
                  <a:cubicBezTo>
                    <a:pt x="10" y="73"/>
                    <a:pt x="12" y="74"/>
                    <a:pt x="13" y="75"/>
                  </a:cubicBezTo>
                  <a:cubicBezTo>
                    <a:pt x="13" y="75"/>
                    <a:pt x="14" y="76"/>
                    <a:pt x="14" y="77"/>
                  </a:cubicBezTo>
                  <a:cubicBezTo>
                    <a:pt x="15" y="77"/>
                    <a:pt x="16" y="78"/>
                    <a:pt x="16" y="78"/>
                  </a:cubicBezTo>
                  <a:cubicBezTo>
                    <a:pt x="17" y="77"/>
                    <a:pt x="17" y="76"/>
                    <a:pt x="18" y="76"/>
                  </a:cubicBezTo>
                  <a:cubicBezTo>
                    <a:pt x="18" y="76"/>
                    <a:pt x="20" y="75"/>
                    <a:pt x="20" y="75"/>
                  </a:cubicBezTo>
                  <a:cubicBezTo>
                    <a:pt x="21" y="75"/>
                    <a:pt x="22" y="75"/>
                    <a:pt x="23" y="75"/>
                  </a:cubicBezTo>
                  <a:cubicBezTo>
                    <a:pt x="23" y="74"/>
                    <a:pt x="23" y="73"/>
                    <a:pt x="23" y="72"/>
                  </a:cubicBezTo>
                  <a:cubicBezTo>
                    <a:pt x="23" y="71"/>
                    <a:pt x="23" y="70"/>
                    <a:pt x="22" y="69"/>
                  </a:cubicBezTo>
                  <a:cubicBezTo>
                    <a:pt x="22" y="68"/>
                    <a:pt x="21" y="67"/>
                    <a:pt x="20" y="66"/>
                  </a:cubicBezTo>
                  <a:cubicBezTo>
                    <a:pt x="19" y="66"/>
                    <a:pt x="19" y="65"/>
                    <a:pt x="18" y="65"/>
                  </a:cubicBezTo>
                  <a:cubicBezTo>
                    <a:pt x="18" y="65"/>
                    <a:pt x="17" y="65"/>
                    <a:pt x="16" y="65"/>
                  </a:cubicBezTo>
                  <a:cubicBezTo>
                    <a:pt x="16" y="65"/>
                    <a:pt x="15" y="64"/>
                    <a:pt x="14" y="63"/>
                  </a:cubicBezTo>
                  <a:cubicBezTo>
                    <a:pt x="14" y="63"/>
                    <a:pt x="14" y="61"/>
                    <a:pt x="14" y="60"/>
                  </a:cubicBezTo>
                  <a:cubicBezTo>
                    <a:pt x="15" y="60"/>
                    <a:pt x="16" y="61"/>
                    <a:pt x="16" y="60"/>
                  </a:cubicBezTo>
                  <a:cubicBezTo>
                    <a:pt x="17" y="60"/>
                    <a:pt x="17" y="59"/>
                    <a:pt x="17" y="58"/>
                  </a:cubicBezTo>
                  <a:cubicBezTo>
                    <a:pt x="17" y="58"/>
                    <a:pt x="16" y="57"/>
                    <a:pt x="15" y="57"/>
                  </a:cubicBezTo>
                  <a:cubicBezTo>
                    <a:pt x="15" y="57"/>
                    <a:pt x="13" y="57"/>
                    <a:pt x="12" y="56"/>
                  </a:cubicBezTo>
                  <a:cubicBezTo>
                    <a:pt x="12" y="56"/>
                    <a:pt x="11" y="54"/>
                    <a:pt x="11" y="53"/>
                  </a:cubicBezTo>
                  <a:cubicBezTo>
                    <a:pt x="10" y="53"/>
                    <a:pt x="10" y="51"/>
                    <a:pt x="9" y="50"/>
                  </a:cubicBezTo>
                  <a:cubicBezTo>
                    <a:pt x="9" y="50"/>
                    <a:pt x="8" y="49"/>
                    <a:pt x="8" y="48"/>
                  </a:cubicBezTo>
                  <a:cubicBezTo>
                    <a:pt x="8" y="48"/>
                    <a:pt x="7" y="47"/>
                    <a:pt x="6" y="46"/>
                  </a:cubicBezTo>
                  <a:cubicBezTo>
                    <a:pt x="6" y="46"/>
                    <a:pt x="6" y="45"/>
                    <a:pt x="6" y="45"/>
                  </a:cubicBezTo>
                  <a:cubicBezTo>
                    <a:pt x="7" y="44"/>
                    <a:pt x="8" y="43"/>
                    <a:pt x="9" y="42"/>
                  </a:cubicBezTo>
                  <a:cubicBezTo>
                    <a:pt x="9" y="41"/>
                    <a:pt x="9" y="40"/>
                    <a:pt x="9" y="40"/>
                  </a:cubicBezTo>
                  <a:cubicBezTo>
                    <a:pt x="10" y="40"/>
                    <a:pt x="11" y="39"/>
                    <a:pt x="11" y="39"/>
                  </a:cubicBezTo>
                  <a:cubicBezTo>
                    <a:pt x="12" y="39"/>
                    <a:pt x="12" y="37"/>
                    <a:pt x="13" y="3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3" name="Freeform 89">
              <a:extLst>
                <a:ext uri="{FF2B5EF4-FFF2-40B4-BE49-F238E27FC236}">
                  <a16:creationId xmlns:a16="http://schemas.microsoft.com/office/drawing/2014/main" id="{B11BB2CF-E230-4BD5-AC8F-D3AAAECD2DE6}"/>
                </a:ext>
              </a:extLst>
            </p:cNvPr>
            <p:cNvSpPr>
              <a:spLocks/>
            </p:cNvSpPr>
            <p:nvPr/>
          </p:nvSpPr>
          <p:spPr bwMode="auto">
            <a:xfrm>
              <a:off x="8145498" y="4529441"/>
              <a:ext cx="686217" cy="431693"/>
            </a:xfrm>
            <a:custGeom>
              <a:avLst/>
              <a:gdLst/>
              <a:ahLst/>
              <a:cxnLst>
                <a:cxn ang="0">
                  <a:pos x="224" y="99"/>
                </a:cxn>
                <a:cxn ang="0">
                  <a:pos x="212" y="101"/>
                </a:cxn>
                <a:cxn ang="0">
                  <a:pos x="219" y="107"/>
                </a:cxn>
                <a:cxn ang="0">
                  <a:pos x="217" y="116"/>
                </a:cxn>
                <a:cxn ang="0">
                  <a:pos x="209" y="113"/>
                </a:cxn>
                <a:cxn ang="0">
                  <a:pos x="200" y="117"/>
                </a:cxn>
                <a:cxn ang="0">
                  <a:pos x="193" y="119"/>
                </a:cxn>
                <a:cxn ang="0">
                  <a:pos x="188" y="124"/>
                </a:cxn>
                <a:cxn ang="0">
                  <a:pos x="179" y="130"/>
                </a:cxn>
                <a:cxn ang="0">
                  <a:pos x="170" y="139"/>
                </a:cxn>
                <a:cxn ang="0">
                  <a:pos x="160" y="146"/>
                </a:cxn>
                <a:cxn ang="0">
                  <a:pos x="146" y="145"/>
                </a:cxn>
                <a:cxn ang="0">
                  <a:pos x="131" y="144"/>
                </a:cxn>
                <a:cxn ang="0">
                  <a:pos x="117" y="142"/>
                </a:cxn>
                <a:cxn ang="0">
                  <a:pos x="106" y="140"/>
                </a:cxn>
                <a:cxn ang="0">
                  <a:pos x="91" y="144"/>
                </a:cxn>
                <a:cxn ang="0">
                  <a:pos x="78" y="141"/>
                </a:cxn>
                <a:cxn ang="0">
                  <a:pos x="84" y="130"/>
                </a:cxn>
                <a:cxn ang="0">
                  <a:pos x="70" y="130"/>
                </a:cxn>
                <a:cxn ang="0">
                  <a:pos x="57" y="131"/>
                </a:cxn>
                <a:cxn ang="0">
                  <a:pos x="45" y="135"/>
                </a:cxn>
                <a:cxn ang="0">
                  <a:pos x="35" y="122"/>
                </a:cxn>
                <a:cxn ang="0">
                  <a:pos x="20" y="119"/>
                </a:cxn>
                <a:cxn ang="0">
                  <a:pos x="11" y="118"/>
                </a:cxn>
                <a:cxn ang="0">
                  <a:pos x="10" y="111"/>
                </a:cxn>
                <a:cxn ang="0">
                  <a:pos x="8" y="102"/>
                </a:cxn>
                <a:cxn ang="0">
                  <a:pos x="5" y="91"/>
                </a:cxn>
                <a:cxn ang="0">
                  <a:pos x="5" y="80"/>
                </a:cxn>
                <a:cxn ang="0">
                  <a:pos x="1" y="71"/>
                </a:cxn>
                <a:cxn ang="0">
                  <a:pos x="10" y="63"/>
                </a:cxn>
                <a:cxn ang="0">
                  <a:pos x="14" y="57"/>
                </a:cxn>
                <a:cxn ang="0">
                  <a:pos x="15" y="49"/>
                </a:cxn>
                <a:cxn ang="0">
                  <a:pos x="21" y="45"/>
                </a:cxn>
                <a:cxn ang="0">
                  <a:pos x="33" y="50"/>
                </a:cxn>
                <a:cxn ang="0">
                  <a:pos x="38" y="42"/>
                </a:cxn>
                <a:cxn ang="0">
                  <a:pos x="40" y="31"/>
                </a:cxn>
                <a:cxn ang="0">
                  <a:pos x="46" y="16"/>
                </a:cxn>
                <a:cxn ang="0">
                  <a:pos x="52" y="7"/>
                </a:cxn>
                <a:cxn ang="0">
                  <a:pos x="66" y="3"/>
                </a:cxn>
                <a:cxn ang="0">
                  <a:pos x="71" y="6"/>
                </a:cxn>
                <a:cxn ang="0">
                  <a:pos x="81" y="6"/>
                </a:cxn>
                <a:cxn ang="0">
                  <a:pos x="84" y="2"/>
                </a:cxn>
                <a:cxn ang="0">
                  <a:pos x="94" y="3"/>
                </a:cxn>
                <a:cxn ang="0">
                  <a:pos x="98" y="4"/>
                </a:cxn>
                <a:cxn ang="0">
                  <a:pos x="102" y="3"/>
                </a:cxn>
                <a:cxn ang="0">
                  <a:pos x="119" y="3"/>
                </a:cxn>
                <a:cxn ang="0">
                  <a:pos x="115" y="1"/>
                </a:cxn>
                <a:cxn ang="0">
                  <a:pos x="121" y="2"/>
                </a:cxn>
                <a:cxn ang="0">
                  <a:pos x="144" y="5"/>
                </a:cxn>
                <a:cxn ang="0">
                  <a:pos x="166" y="11"/>
                </a:cxn>
                <a:cxn ang="0">
                  <a:pos x="186" y="24"/>
                </a:cxn>
                <a:cxn ang="0">
                  <a:pos x="209" y="40"/>
                </a:cxn>
                <a:cxn ang="0">
                  <a:pos x="221" y="58"/>
                </a:cxn>
                <a:cxn ang="0">
                  <a:pos x="229" y="76"/>
                </a:cxn>
                <a:cxn ang="0">
                  <a:pos x="230" y="95"/>
                </a:cxn>
              </a:cxnLst>
              <a:rect l="0" t="0" r="r" b="b"/>
              <a:pathLst>
                <a:path w="232" h="146">
                  <a:moveTo>
                    <a:pt x="232" y="101"/>
                  </a:moveTo>
                  <a:cubicBezTo>
                    <a:pt x="231" y="101"/>
                    <a:pt x="230" y="102"/>
                    <a:pt x="229" y="102"/>
                  </a:cubicBezTo>
                  <a:cubicBezTo>
                    <a:pt x="229" y="102"/>
                    <a:pt x="227" y="102"/>
                    <a:pt x="226" y="102"/>
                  </a:cubicBezTo>
                  <a:cubicBezTo>
                    <a:pt x="225" y="101"/>
                    <a:pt x="225" y="100"/>
                    <a:pt x="224" y="99"/>
                  </a:cubicBezTo>
                  <a:cubicBezTo>
                    <a:pt x="223" y="99"/>
                    <a:pt x="221" y="98"/>
                    <a:pt x="220" y="98"/>
                  </a:cubicBezTo>
                  <a:cubicBezTo>
                    <a:pt x="219" y="98"/>
                    <a:pt x="218" y="98"/>
                    <a:pt x="217" y="98"/>
                  </a:cubicBezTo>
                  <a:cubicBezTo>
                    <a:pt x="217" y="99"/>
                    <a:pt x="216" y="99"/>
                    <a:pt x="215" y="100"/>
                  </a:cubicBezTo>
                  <a:cubicBezTo>
                    <a:pt x="214" y="100"/>
                    <a:pt x="213" y="101"/>
                    <a:pt x="212" y="101"/>
                  </a:cubicBezTo>
                  <a:cubicBezTo>
                    <a:pt x="212" y="102"/>
                    <a:pt x="212" y="103"/>
                    <a:pt x="213" y="103"/>
                  </a:cubicBezTo>
                  <a:cubicBezTo>
                    <a:pt x="213" y="104"/>
                    <a:pt x="215" y="104"/>
                    <a:pt x="215" y="105"/>
                  </a:cubicBezTo>
                  <a:cubicBezTo>
                    <a:pt x="216" y="105"/>
                    <a:pt x="217" y="107"/>
                    <a:pt x="217" y="107"/>
                  </a:cubicBezTo>
                  <a:cubicBezTo>
                    <a:pt x="218" y="107"/>
                    <a:pt x="219" y="107"/>
                    <a:pt x="219" y="107"/>
                  </a:cubicBezTo>
                  <a:cubicBezTo>
                    <a:pt x="220" y="108"/>
                    <a:pt x="220" y="109"/>
                    <a:pt x="221" y="110"/>
                  </a:cubicBezTo>
                  <a:cubicBezTo>
                    <a:pt x="221" y="111"/>
                    <a:pt x="221" y="112"/>
                    <a:pt x="221" y="113"/>
                  </a:cubicBezTo>
                  <a:cubicBezTo>
                    <a:pt x="220" y="114"/>
                    <a:pt x="220" y="115"/>
                    <a:pt x="220" y="115"/>
                  </a:cubicBezTo>
                  <a:cubicBezTo>
                    <a:pt x="219" y="116"/>
                    <a:pt x="217" y="115"/>
                    <a:pt x="217" y="116"/>
                  </a:cubicBezTo>
                  <a:cubicBezTo>
                    <a:pt x="216" y="116"/>
                    <a:pt x="216" y="117"/>
                    <a:pt x="215" y="117"/>
                  </a:cubicBezTo>
                  <a:cubicBezTo>
                    <a:pt x="214" y="117"/>
                    <a:pt x="213" y="117"/>
                    <a:pt x="213" y="116"/>
                  </a:cubicBezTo>
                  <a:cubicBezTo>
                    <a:pt x="212" y="116"/>
                    <a:pt x="212" y="115"/>
                    <a:pt x="211" y="114"/>
                  </a:cubicBezTo>
                  <a:cubicBezTo>
                    <a:pt x="211" y="114"/>
                    <a:pt x="209" y="113"/>
                    <a:pt x="209" y="113"/>
                  </a:cubicBezTo>
                  <a:cubicBezTo>
                    <a:pt x="208" y="113"/>
                    <a:pt x="207" y="114"/>
                    <a:pt x="207" y="115"/>
                  </a:cubicBezTo>
                  <a:cubicBezTo>
                    <a:pt x="206" y="115"/>
                    <a:pt x="206" y="116"/>
                    <a:pt x="205" y="116"/>
                  </a:cubicBezTo>
                  <a:cubicBezTo>
                    <a:pt x="205" y="116"/>
                    <a:pt x="204" y="117"/>
                    <a:pt x="203" y="117"/>
                  </a:cubicBezTo>
                  <a:cubicBezTo>
                    <a:pt x="203" y="117"/>
                    <a:pt x="201" y="116"/>
                    <a:pt x="200" y="117"/>
                  </a:cubicBezTo>
                  <a:cubicBezTo>
                    <a:pt x="200" y="117"/>
                    <a:pt x="200" y="118"/>
                    <a:pt x="200" y="119"/>
                  </a:cubicBezTo>
                  <a:cubicBezTo>
                    <a:pt x="199" y="119"/>
                    <a:pt x="198" y="120"/>
                    <a:pt x="198" y="120"/>
                  </a:cubicBezTo>
                  <a:cubicBezTo>
                    <a:pt x="197" y="120"/>
                    <a:pt x="196" y="119"/>
                    <a:pt x="196" y="119"/>
                  </a:cubicBezTo>
                  <a:cubicBezTo>
                    <a:pt x="195" y="118"/>
                    <a:pt x="194" y="119"/>
                    <a:pt x="193" y="119"/>
                  </a:cubicBezTo>
                  <a:cubicBezTo>
                    <a:pt x="193" y="119"/>
                    <a:pt x="191" y="119"/>
                    <a:pt x="191" y="119"/>
                  </a:cubicBezTo>
                  <a:cubicBezTo>
                    <a:pt x="190" y="119"/>
                    <a:pt x="189" y="120"/>
                    <a:pt x="189" y="120"/>
                  </a:cubicBezTo>
                  <a:cubicBezTo>
                    <a:pt x="189" y="121"/>
                    <a:pt x="189" y="122"/>
                    <a:pt x="189" y="122"/>
                  </a:cubicBezTo>
                  <a:cubicBezTo>
                    <a:pt x="189" y="123"/>
                    <a:pt x="188" y="124"/>
                    <a:pt x="188" y="124"/>
                  </a:cubicBezTo>
                  <a:cubicBezTo>
                    <a:pt x="187" y="124"/>
                    <a:pt x="186" y="124"/>
                    <a:pt x="186" y="124"/>
                  </a:cubicBezTo>
                  <a:cubicBezTo>
                    <a:pt x="185" y="124"/>
                    <a:pt x="184" y="126"/>
                    <a:pt x="184" y="126"/>
                  </a:cubicBezTo>
                  <a:cubicBezTo>
                    <a:pt x="183" y="127"/>
                    <a:pt x="182" y="127"/>
                    <a:pt x="181" y="127"/>
                  </a:cubicBezTo>
                  <a:cubicBezTo>
                    <a:pt x="181" y="128"/>
                    <a:pt x="179" y="129"/>
                    <a:pt x="179" y="130"/>
                  </a:cubicBezTo>
                  <a:cubicBezTo>
                    <a:pt x="179" y="131"/>
                    <a:pt x="179" y="133"/>
                    <a:pt x="178" y="134"/>
                  </a:cubicBezTo>
                  <a:cubicBezTo>
                    <a:pt x="177" y="135"/>
                    <a:pt x="175" y="135"/>
                    <a:pt x="174" y="136"/>
                  </a:cubicBezTo>
                  <a:cubicBezTo>
                    <a:pt x="174" y="137"/>
                    <a:pt x="173" y="138"/>
                    <a:pt x="172" y="138"/>
                  </a:cubicBezTo>
                  <a:cubicBezTo>
                    <a:pt x="172" y="139"/>
                    <a:pt x="171" y="139"/>
                    <a:pt x="170" y="139"/>
                  </a:cubicBezTo>
                  <a:cubicBezTo>
                    <a:pt x="170" y="139"/>
                    <a:pt x="168" y="140"/>
                    <a:pt x="168" y="140"/>
                  </a:cubicBezTo>
                  <a:cubicBezTo>
                    <a:pt x="167" y="140"/>
                    <a:pt x="166" y="142"/>
                    <a:pt x="165" y="143"/>
                  </a:cubicBezTo>
                  <a:cubicBezTo>
                    <a:pt x="165" y="143"/>
                    <a:pt x="163" y="144"/>
                    <a:pt x="163" y="145"/>
                  </a:cubicBezTo>
                  <a:cubicBezTo>
                    <a:pt x="162" y="145"/>
                    <a:pt x="160" y="146"/>
                    <a:pt x="160" y="146"/>
                  </a:cubicBezTo>
                  <a:cubicBezTo>
                    <a:pt x="159" y="146"/>
                    <a:pt x="157" y="145"/>
                    <a:pt x="157" y="145"/>
                  </a:cubicBezTo>
                  <a:cubicBezTo>
                    <a:pt x="156" y="145"/>
                    <a:pt x="154" y="146"/>
                    <a:pt x="153" y="146"/>
                  </a:cubicBezTo>
                  <a:cubicBezTo>
                    <a:pt x="152" y="146"/>
                    <a:pt x="150" y="145"/>
                    <a:pt x="149" y="145"/>
                  </a:cubicBezTo>
                  <a:cubicBezTo>
                    <a:pt x="148" y="144"/>
                    <a:pt x="147" y="145"/>
                    <a:pt x="146" y="145"/>
                  </a:cubicBezTo>
                  <a:cubicBezTo>
                    <a:pt x="145" y="145"/>
                    <a:pt x="143" y="144"/>
                    <a:pt x="142" y="143"/>
                  </a:cubicBezTo>
                  <a:cubicBezTo>
                    <a:pt x="141" y="143"/>
                    <a:pt x="139" y="144"/>
                    <a:pt x="138" y="144"/>
                  </a:cubicBezTo>
                  <a:cubicBezTo>
                    <a:pt x="138" y="144"/>
                    <a:pt x="136" y="144"/>
                    <a:pt x="135" y="144"/>
                  </a:cubicBezTo>
                  <a:cubicBezTo>
                    <a:pt x="134" y="144"/>
                    <a:pt x="132" y="144"/>
                    <a:pt x="131" y="144"/>
                  </a:cubicBezTo>
                  <a:cubicBezTo>
                    <a:pt x="130" y="143"/>
                    <a:pt x="127" y="144"/>
                    <a:pt x="125" y="144"/>
                  </a:cubicBezTo>
                  <a:cubicBezTo>
                    <a:pt x="125" y="144"/>
                    <a:pt x="124" y="145"/>
                    <a:pt x="123" y="145"/>
                  </a:cubicBezTo>
                  <a:cubicBezTo>
                    <a:pt x="122" y="145"/>
                    <a:pt x="121" y="143"/>
                    <a:pt x="120" y="143"/>
                  </a:cubicBezTo>
                  <a:cubicBezTo>
                    <a:pt x="119" y="143"/>
                    <a:pt x="118" y="142"/>
                    <a:pt x="117" y="142"/>
                  </a:cubicBezTo>
                  <a:cubicBezTo>
                    <a:pt x="117" y="142"/>
                    <a:pt x="115" y="143"/>
                    <a:pt x="114" y="142"/>
                  </a:cubicBezTo>
                  <a:cubicBezTo>
                    <a:pt x="113" y="142"/>
                    <a:pt x="112" y="141"/>
                    <a:pt x="112" y="141"/>
                  </a:cubicBezTo>
                  <a:cubicBezTo>
                    <a:pt x="111" y="141"/>
                    <a:pt x="110" y="142"/>
                    <a:pt x="109" y="142"/>
                  </a:cubicBezTo>
                  <a:cubicBezTo>
                    <a:pt x="108" y="141"/>
                    <a:pt x="107" y="140"/>
                    <a:pt x="106" y="140"/>
                  </a:cubicBezTo>
                  <a:cubicBezTo>
                    <a:pt x="105" y="140"/>
                    <a:pt x="103" y="141"/>
                    <a:pt x="102" y="141"/>
                  </a:cubicBezTo>
                  <a:cubicBezTo>
                    <a:pt x="101" y="141"/>
                    <a:pt x="99" y="143"/>
                    <a:pt x="98" y="143"/>
                  </a:cubicBezTo>
                  <a:cubicBezTo>
                    <a:pt x="98" y="143"/>
                    <a:pt x="97" y="144"/>
                    <a:pt x="96" y="144"/>
                  </a:cubicBezTo>
                  <a:cubicBezTo>
                    <a:pt x="95" y="144"/>
                    <a:pt x="92" y="144"/>
                    <a:pt x="91" y="144"/>
                  </a:cubicBezTo>
                  <a:cubicBezTo>
                    <a:pt x="90" y="145"/>
                    <a:pt x="88" y="145"/>
                    <a:pt x="87" y="145"/>
                  </a:cubicBezTo>
                  <a:cubicBezTo>
                    <a:pt x="86" y="145"/>
                    <a:pt x="84" y="145"/>
                    <a:pt x="84" y="145"/>
                  </a:cubicBezTo>
                  <a:cubicBezTo>
                    <a:pt x="83" y="145"/>
                    <a:pt x="80" y="144"/>
                    <a:pt x="79" y="143"/>
                  </a:cubicBezTo>
                  <a:cubicBezTo>
                    <a:pt x="79" y="143"/>
                    <a:pt x="78" y="142"/>
                    <a:pt x="78" y="141"/>
                  </a:cubicBezTo>
                  <a:cubicBezTo>
                    <a:pt x="78" y="140"/>
                    <a:pt x="79" y="140"/>
                    <a:pt x="79" y="139"/>
                  </a:cubicBezTo>
                  <a:cubicBezTo>
                    <a:pt x="79" y="138"/>
                    <a:pt x="80" y="137"/>
                    <a:pt x="81" y="136"/>
                  </a:cubicBezTo>
                  <a:cubicBezTo>
                    <a:pt x="81" y="135"/>
                    <a:pt x="83" y="134"/>
                    <a:pt x="84" y="133"/>
                  </a:cubicBezTo>
                  <a:cubicBezTo>
                    <a:pt x="84" y="132"/>
                    <a:pt x="84" y="130"/>
                    <a:pt x="84" y="130"/>
                  </a:cubicBezTo>
                  <a:cubicBezTo>
                    <a:pt x="83" y="129"/>
                    <a:pt x="81" y="129"/>
                    <a:pt x="80" y="128"/>
                  </a:cubicBezTo>
                  <a:cubicBezTo>
                    <a:pt x="79" y="128"/>
                    <a:pt x="78" y="127"/>
                    <a:pt x="77" y="127"/>
                  </a:cubicBezTo>
                  <a:cubicBezTo>
                    <a:pt x="76" y="128"/>
                    <a:pt x="74" y="129"/>
                    <a:pt x="73" y="129"/>
                  </a:cubicBezTo>
                  <a:cubicBezTo>
                    <a:pt x="72" y="130"/>
                    <a:pt x="71" y="130"/>
                    <a:pt x="70" y="130"/>
                  </a:cubicBezTo>
                  <a:cubicBezTo>
                    <a:pt x="69" y="130"/>
                    <a:pt x="66" y="129"/>
                    <a:pt x="65" y="129"/>
                  </a:cubicBezTo>
                  <a:cubicBezTo>
                    <a:pt x="64" y="129"/>
                    <a:pt x="62" y="129"/>
                    <a:pt x="61" y="129"/>
                  </a:cubicBezTo>
                  <a:cubicBezTo>
                    <a:pt x="61" y="129"/>
                    <a:pt x="60" y="130"/>
                    <a:pt x="59" y="130"/>
                  </a:cubicBezTo>
                  <a:cubicBezTo>
                    <a:pt x="59" y="130"/>
                    <a:pt x="57" y="131"/>
                    <a:pt x="57" y="131"/>
                  </a:cubicBezTo>
                  <a:cubicBezTo>
                    <a:pt x="56" y="132"/>
                    <a:pt x="53" y="131"/>
                    <a:pt x="52" y="131"/>
                  </a:cubicBezTo>
                  <a:cubicBezTo>
                    <a:pt x="52" y="132"/>
                    <a:pt x="51" y="133"/>
                    <a:pt x="50" y="133"/>
                  </a:cubicBezTo>
                  <a:cubicBezTo>
                    <a:pt x="49" y="134"/>
                    <a:pt x="46" y="134"/>
                    <a:pt x="45" y="135"/>
                  </a:cubicBezTo>
                  <a:cubicBezTo>
                    <a:pt x="45" y="135"/>
                    <a:pt x="45" y="135"/>
                    <a:pt x="45" y="135"/>
                  </a:cubicBezTo>
                  <a:cubicBezTo>
                    <a:pt x="44" y="134"/>
                    <a:pt x="44" y="132"/>
                    <a:pt x="43" y="132"/>
                  </a:cubicBezTo>
                  <a:cubicBezTo>
                    <a:pt x="43" y="131"/>
                    <a:pt x="42" y="129"/>
                    <a:pt x="41" y="129"/>
                  </a:cubicBezTo>
                  <a:cubicBezTo>
                    <a:pt x="41" y="128"/>
                    <a:pt x="39" y="126"/>
                    <a:pt x="39" y="125"/>
                  </a:cubicBezTo>
                  <a:cubicBezTo>
                    <a:pt x="38" y="125"/>
                    <a:pt x="36" y="123"/>
                    <a:pt x="35" y="122"/>
                  </a:cubicBezTo>
                  <a:cubicBezTo>
                    <a:pt x="34" y="122"/>
                    <a:pt x="32" y="121"/>
                    <a:pt x="32" y="120"/>
                  </a:cubicBezTo>
                  <a:cubicBezTo>
                    <a:pt x="31" y="120"/>
                    <a:pt x="29" y="118"/>
                    <a:pt x="28" y="118"/>
                  </a:cubicBezTo>
                  <a:cubicBezTo>
                    <a:pt x="27" y="118"/>
                    <a:pt x="25" y="118"/>
                    <a:pt x="24" y="118"/>
                  </a:cubicBezTo>
                  <a:cubicBezTo>
                    <a:pt x="23" y="118"/>
                    <a:pt x="21" y="119"/>
                    <a:pt x="20" y="119"/>
                  </a:cubicBezTo>
                  <a:cubicBezTo>
                    <a:pt x="19" y="120"/>
                    <a:pt x="18" y="121"/>
                    <a:pt x="17" y="121"/>
                  </a:cubicBezTo>
                  <a:cubicBezTo>
                    <a:pt x="17" y="121"/>
                    <a:pt x="16" y="120"/>
                    <a:pt x="15" y="120"/>
                  </a:cubicBezTo>
                  <a:cubicBezTo>
                    <a:pt x="15" y="120"/>
                    <a:pt x="14" y="119"/>
                    <a:pt x="13" y="119"/>
                  </a:cubicBezTo>
                  <a:cubicBezTo>
                    <a:pt x="12" y="119"/>
                    <a:pt x="11" y="119"/>
                    <a:pt x="11" y="118"/>
                  </a:cubicBezTo>
                  <a:cubicBezTo>
                    <a:pt x="11" y="117"/>
                    <a:pt x="13" y="117"/>
                    <a:pt x="14" y="117"/>
                  </a:cubicBezTo>
                  <a:cubicBezTo>
                    <a:pt x="14" y="116"/>
                    <a:pt x="13" y="115"/>
                    <a:pt x="12" y="114"/>
                  </a:cubicBezTo>
                  <a:cubicBezTo>
                    <a:pt x="12" y="114"/>
                    <a:pt x="11" y="114"/>
                    <a:pt x="10" y="113"/>
                  </a:cubicBezTo>
                  <a:cubicBezTo>
                    <a:pt x="10" y="113"/>
                    <a:pt x="11" y="112"/>
                    <a:pt x="10" y="111"/>
                  </a:cubicBezTo>
                  <a:cubicBezTo>
                    <a:pt x="10" y="110"/>
                    <a:pt x="9" y="109"/>
                    <a:pt x="9" y="109"/>
                  </a:cubicBezTo>
                  <a:cubicBezTo>
                    <a:pt x="9" y="108"/>
                    <a:pt x="10" y="108"/>
                    <a:pt x="10" y="107"/>
                  </a:cubicBezTo>
                  <a:cubicBezTo>
                    <a:pt x="10" y="107"/>
                    <a:pt x="11" y="106"/>
                    <a:pt x="11" y="105"/>
                  </a:cubicBezTo>
                  <a:cubicBezTo>
                    <a:pt x="11" y="104"/>
                    <a:pt x="9" y="103"/>
                    <a:pt x="8" y="102"/>
                  </a:cubicBezTo>
                  <a:cubicBezTo>
                    <a:pt x="8" y="102"/>
                    <a:pt x="7" y="100"/>
                    <a:pt x="7" y="100"/>
                  </a:cubicBezTo>
                  <a:cubicBezTo>
                    <a:pt x="7" y="99"/>
                    <a:pt x="7" y="98"/>
                    <a:pt x="8" y="97"/>
                  </a:cubicBezTo>
                  <a:cubicBezTo>
                    <a:pt x="8" y="97"/>
                    <a:pt x="8" y="95"/>
                    <a:pt x="8" y="94"/>
                  </a:cubicBezTo>
                  <a:cubicBezTo>
                    <a:pt x="7" y="93"/>
                    <a:pt x="6" y="92"/>
                    <a:pt x="5" y="91"/>
                  </a:cubicBezTo>
                  <a:cubicBezTo>
                    <a:pt x="5" y="90"/>
                    <a:pt x="4" y="89"/>
                    <a:pt x="4" y="88"/>
                  </a:cubicBezTo>
                  <a:cubicBezTo>
                    <a:pt x="4" y="87"/>
                    <a:pt x="5" y="86"/>
                    <a:pt x="5" y="86"/>
                  </a:cubicBezTo>
                  <a:cubicBezTo>
                    <a:pt x="5" y="85"/>
                    <a:pt x="6" y="83"/>
                    <a:pt x="5" y="82"/>
                  </a:cubicBezTo>
                  <a:cubicBezTo>
                    <a:pt x="5" y="82"/>
                    <a:pt x="5" y="81"/>
                    <a:pt x="5" y="80"/>
                  </a:cubicBezTo>
                  <a:cubicBezTo>
                    <a:pt x="4" y="80"/>
                    <a:pt x="3" y="81"/>
                    <a:pt x="3" y="81"/>
                  </a:cubicBezTo>
                  <a:cubicBezTo>
                    <a:pt x="2" y="81"/>
                    <a:pt x="1" y="81"/>
                    <a:pt x="1" y="80"/>
                  </a:cubicBezTo>
                  <a:cubicBezTo>
                    <a:pt x="0" y="79"/>
                    <a:pt x="0" y="77"/>
                    <a:pt x="0" y="76"/>
                  </a:cubicBezTo>
                  <a:cubicBezTo>
                    <a:pt x="0" y="75"/>
                    <a:pt x="0" y="72"/>
                    <a:pt x="1" y="71"/>
                  </a:cubicBezTo>
                  <a:cubicBezTo>
                    <a:pt x="1" y="70"/>
                    <a:pt x="3" y="69"/>
                    <a:pt x="3" y="68"/>
                  </a:cubicBezTo>
                  <a:cubicBezTo>
                    <a:pt x="3" y="68"/>
                    <a:pt x="4" y="67"/>
                    <a:pt x="4" y="66"/>
                  </a:cubicBezTo>
                  <a:cubicBezTo>
                    <a:pt x="4" y="66"/>
                    <a:pt x="5" y="66"/>
                    <a:pt x="6" y="66"/>
                  </a:cubicBezTo>
                  <a:cubicBezTo>
                    <a:pt x="7" y="65"/>
                    <a:pt x="9" y="64"/>
                    <a:pt x="10" y="63"/>
                  </a:cubicBezTo>
                  <a:cubicBezTo>
                    <a:pt x="10" y="63"/>
                    <a:pt x="10" y="62"/>
                    <a:pt x="10" y="62"/>
                  </a:cubicBezTo>
                  <a:cubicBezTo>
                    <a:pt x="10" y="62"/>
                    <a:pt x="11" y="61"/>
                    <a:pt x="12" y="61"/>
                  </a:cubicBezTo>
                  <a:cubicBezTo>
                    <a:pt x="12" y="60"/>
                    <a:pt x="14" y="60"/>
                    <a:pt x="14" y="59"/>
                  </a:cubicBezTo>
                  <a:cubicBezTo>
                    <a:pt x="14" y="59"/>
                    <a:pt x="14" y="57"/>
                    <a:pt x="14" y="57"/>
                  </a:cubicBezTo>
                  <a:cubicBezTo>
                    <a:pt x="14" y="56"/>
                    <a:pt x="13" y="56"/>
                    <a:pt x="13" y="55"/>
                  </a:cubicBezTo>
                  <a:cubicBezTo>
                    <a:pt x="13" y="54"/>
                    <a:pt x="12" y="53"/>
                    <a:pt x="13" y="53"/>
                  </a:cubicBezTo>
                  <a:cubicBezTo>
                    <a:pt x="13" y="52"/>
                    <a:pt x="14" y="52"/>
                    <a:pt x="14" y="51"/>
                  </a:cubicBezTo>
                  <a:cubicBezTo>
                    <a:pt x="14" y="51"/>
                    <a:pt x="15" y="50"/>
                    <a:pt x="15" y="49"/>
                  </a:cubicBezTo>
                  <a:cubicBezTo>
                    <a:pt x="15" y="49"/>
                    <a:pt x="15" y="49"/>
                    <a:pt x="15" y="48"/>
                  </a:cubicBezTo>
                  <a:cubicBezTo>
                    <a:pt x="16" y="48"/>
                    <a:pt x="16" y="48"/>
                    <a:pt x="17" y="48"/>
                  </a:cubicBezTo>
                  <a:cubicBezTo>
                    <a:pt x="17" y="48"/>
                    <a:pt x="19" y="47"/>
                    <a:pt x="19" y="47"/>
                  </a:cubicBezTo>
                  <a:cubicBezTo>
                    <a:pt x="20" y="47"/>
                    <a:pt x="21" y="46"/>
                    <a:pt x="21" y="45"/>
                  </a:cubicBezTo>
                  <a:cubicBezTo>
                    <a:pt x="22" y="45"/>
                    <a:pt x="23" y="46"/>
                    <a:pt x="24" y="46"/>
                  </a:cubicBezTo>
                  <a:cubicBezTo>
                    <a:pt x="25" y="46"/>
                    <a:pt x="26" y="48"/>
                    <a:pt x="27" y="48"/>
                  </a:cubicBezTo>
                  <a:cubicBezTo>
                    <a:pt x="28" y="48"/>
                    <a:pt x="30" y="50"/>
                    <a:pt x="31" y="50"/>
                  </a:cubicBezTo>
                  <a:cubicBezTo>
                    <a:pt x="31" y="50"/>
                    <a:pt x="33" y="50"/>
                    <a:pt x="33" y="50"/>
                  </a:cubicBezTo>
                  <a:cubicBezTo>
                    <a:pt x="33" y="49"/>
                    <a:pt x="33" y="48"/>
                    <a:pt x="33" y="48"/>
                  </a:cubicBezTo>
                  <a:cubicBezTo>
                    <a:pt x="33" y="48"/>
                    <a:pt x="33" y="47"/>
                    <a:pt x="33" y="46"/>
                  </a:cubicBezTo>
                  <a:cubicBezTo>
                    <a:pt x="33" y="46"/>
                    <a:pt x="34" y="45"/>
                    <a:pt x="34" y="45"/>
                  </a:cubicBezTo>
                  <a:cubicBezTo>
                    <a:pt x="35" y="44"/>
                    <a:pt x="37" y="43"/>
                    <a:pt x="38" y="42"/>
                  </a:cubicBezTo>
                  <a:cubicBezTo>
                    <a:pt x="39" y="42"/>
                    <a:pt x="40" y="41"/>
                    <a:pt x="41" y="40"/>
                  </a:cubicBezTo>
                  <a:cubicBezTo>
                    <a:pt x="41" y="39"/>
                    <a:pt x="41" y="38"/>
                    <a:pt x="41" y="37"/>
                  </a:cubicBezTo>
                  <a:cubicBezTo>
                    <a:pt x="41" y="36"/>
                    <a:pt x="40" y="34"/>
                    <a:pt x="40" y="34"/>
                  </a:cubicBezTo>
                  <a:cubicBezTo>
                    <a:pt x="40" y="33"/>
                    <a:pt x="40" y="31"/>
                    <a:pt x="40" y="31"/>
                  </a:cubicBezTo>
                  <a:cubicBezTo>
                    <a:pt x="40" y="30"/>
                    <a:pt x="41" y="29"/>
                    <a:pt x="41" y="28"/>
                  </a:cubicBezTo>
                  <a:cubicBezTo>
                    <a:pt x="42" y="27"/>
                    <a:pt x="43" y="26"/>
                    <a:pt x="44" y="25"/>
                  </a:cubicBezTo>
                  <a:cubicBezTo>
                    <a:pt x="44" y="23"/>
                    <a:pt x="45" y="21"/>
                    <a:pt x="46" y="20"/>
                  </a:cubicBezTo>
                  <a:cubicBezTo>
                    <a:pt x="46" y="19"/>
                    <a:pt x="46" y="17"/>
                    <a:pt x="46" y="16"/>
                  </a:cubicBezTo>
                  <a:cubicBezTo>
                    <a:pt x="46" y="16"/>
                    <a:pt x="46" y="14"/>
                    <a:pt x="46" y="14"/>
                  </a:cubicBezTo>
                  <a:cubicBezTo>
                    <a:pt x="46" y="13"/>
                    <a:pt x="47" y="12"/>
                    <a:pt x="47" y="12"/>
                  </a:cubicBezTo>
                  <a:cubicBezTo>
                    <a:pt x="48" y="11"/>
                    <a:pt x="49" y="10"/>
                    <a:pt x="49" y="10"/>
                  </a:cubicBezTo>
                  <a:cubicBezTo>
                    <a:pt x="50" y="9"/>
                    <a:pt x="51" y="8"/>
                    <a:pt x="52" y="7"/>
                  </a:cubicBezTo>
                  <a:cubicBezTo>
                    <a:pt x="52" y="7"/>
                    <a:pt x="53" y="6"/>
                    <a:pt x="53" y="5"/>
                  </a:cubicBezTo>
                  <a:cubicBezTo>
                    <a:pt x="54" y="5"/>
                    <a:pt x="55" y="5"/>
                    <a:pt x="56" y="5"/>
                  </a:cubicBezTo>
                  <a:cubicBezTo>
                    <a:pt x="58" y="5"/>
                    <a:pt x="61" y="5"/>
                    <a:pt x="62" y="5"/>
                  </a:cubicBezTo>
                  <a:cubicBezTo>
                    <a:pt x="63" y="4"/>
                    <a:pt x="65" y="3"/>
                    <a:pt x="66" y="3"/>
                  </a:cubicBezTo>
                  <a:cubicBezTo>
                    <a:pt x="67" y="3"/>
                    <a:pt x="69" y="3"/>
                    <a:pt x="70" y="3"/>
                  </a:cubicBezTo>
                  <a:cubicBezTo>
                    <a:pt x="70" y="4"/>
                    <a:pt x="71" y="4"/>
                    <a:pt x="71" y="4"/>
                  </a:cubicBezTo>
                  <a:cubicBezTo>
                    <a:pt x="71" y="5"/>
                    <a:pt x="70" y="5"/>
                    <a:pt x="70" y="5"/>
                  </a:cubicBezTo>
                  <a:cubicBezTo>
                    <a:pt x="70" y="6"/>
                    <a:pt x="71" y="6"/>
                    <a:pt x="71" y="6"/>
                  </a:cubicBezTo>
                  <a:cubicBezTo>
                    <a:pt x="71" y="6"/>
                    <a:pt x="72" y="5"/>
                    <a:pt x="72" y="5"/>
                  </a:cubicBezTo>
                  <a:cubicBezTo>
                    <a:pt x="73" y="5"/>
                    <a:pt x="74" y="4"/>
                    <a:pt x="74" y="4"/>
                  </a:cubicBezTo>
                  <a:cubicBezTo>
                    <a:pt x="75" y="4"/>
                    <a:pt x="77" y="4"/>
                    <a:pt x="78" y="4"/>
                  </a:cubicBezTo>
                  <a:cubicBezTo>
                    <a:pt x="79" y="5"/>
                    <a:pt x="80" y="6"/>
                    <a:pt x="81" y="6"/>
                  </a:cubicBezTo>
                  <a:cubicBezTo>
                    <a:pt x="81" y="6"/>
                    <a:pt x="83" y="7"/>
                    <a:pt x="83" y="6"/>
                  </a:cubicBezTo>
                  <a:cubicBezTo>
                    <a:pt x="83" y="6"/>
                    <a:pt x="84" y="5"/>
                    <a:pt x="84" y="5"/>
                  </a:cubicBezTo>
                  <a:cubicBezTo>
                    <a:pt x="84" y="4"/>
                    <a:pt x="83" y="3"/>
                    <a:pt x="83" y="3"/>
                  </a:cubicBezTo>
                  <a:cubicBezTo>
                    <a:pt x="83" y="3"/>
                    <a:pt x="83" y="2"/>
                    <a:pt x="84" y="2"/>
                  </a:cubicBezTo>
                  <a:cubicBezTo>
                    <a:pt x="84" y="2"/>
                    <a:pt x="85" y="3"/>
                    <a:pt x="85" y="3"/>
                  </a:cubicBezTo>
                  <a:cubicBezTo>
                    <a:pt x="86" y="4"/>
                    <a:pt x="88" y="3"/>
                    <a:pt x="88" y="3"/>
                  </a:cubicBezTo>
                  <a:cubicBezTo>
                    <a:pt x="89" y="3"/>
                    <a:pt x="91" y="3"/>
                    <a:pt x="91" y="3"/>
                  </a:cubicBezTo>
                  <a:cubicBezTo>
                    <a:pt x="92" y="3"/>
                    <a:pt x="94" y="2"/>
                    <a:pt x="94" y="3"/>
                  </a:cubicBezTo>
                  <a:cubicBezTo>
                    <a:pt x="95" y="3"/>
                    <a:pt x="95" y="4"/>
                    <a:pt x="96" y="4"/>
                  </a:cubicBezTo>
                  <a:cubicBezTo>
                    <a:pt x="96" y="4"/>
                    <a:pt x="96" y="5"/>
                    <a:pt x="97" y="5"/>
                  </a:cubicBezTo>
                  <a:cubicBezTo>
                    <a:pt x="97" y="5"/>
                    <a:pt x="97" y="5"/>
                    <a:pt x="98" y="5"/>
                  </a:cubicBezTo>
                  <a:cubicBezTo>
                    <a:pt x="98" y="5"/>
                    <a:pt x="98" y="4"/>
                    <a:pt x="98" y="4"/>
                  </a:cubicBezTo>
                  <a:cubicBezTo>
                    <a:pt x="98" y="4"/>
                    <a:pt x="98" y="3"/>
                    <a:pt x="98" y="3"/>
                  </a:cubicBezTo>
                  <a:cubicBezTo>
                    <a:pt x="98" y="3"/>
                    <a:pt x="98" y="2"/>
                    <a:pt x="99" y="2"/>
                  </a:cubicBezTo>
                  <a:cubicBezTo>
                    <a:pt x="99" y="2"/>
                    <a:pt x="100" y="2"/>
                    <a:pt x="100" y="3"/>
                  </a:cubicBezTo>
                  <a:cubicBezTo>
                    <a:pt x="101" y="3"/>
                    <a:pt x="101" y="3"/>
                    <a:pt x="102" y="3"/>
                  </a:cubicBezTo>
                  <a:cubicBezTo>
                    <a:pt x="102" y="3"/>
                    <a:pt x="104" y="3"/>
                    <a:pt x="105" y="3"/>
                  </a:cubicBezTo>
                  <a:cubicBezTo>
                    <a:pt x="106" y="4"/>
                    <a:pt x="110" y="3"/>
                    <a:pt x="112" y="3"/>
                  </a:cubicBezTo>
                  <a:cubicBezTo>
                    <a:pt x="113" y="3"/>
                    <a:pt x="115" y="3"/>
                    <a:pt x="116" y="3"/>
                  </a:cubicBezTo>
                  <a:cubicBezTo>
                    <a:pt x="117" y="3"/>
                    <a:pt x="118" y="3"/>
                    <a:pt x="119" y="3"/>
                  </a:cubicBezTo>
                  <a:cubicBezTo>
                    <a:pt x="119" y="3"/>
                    <a:pt x="120" y="3"/>
                    <a:pt x="120" y="3"/>
                  </a:cubicBezTo>
                  <a:cubicBezTo>
                    <a:pt x="120" y="2"/>
                    <a:pt x="118" y="2"/>
                    <a:pt x="117" y="2"/>
                  </a:cubicBezTo>
                  <a:cubicBezTo>
                    <a:pt x="117" y="2"/>
                    <a:pt x="116" y="2"/>
                    <a:pt x="115" y="2"/>
                  </a:cubicBezTo>
                  <a:cubicBezTo>
                    <a:pt x="115" y="2"/>
                    <a:pt x="115" y="2"/>
                    <a:pt x="115" y="1"/>
                  </a:cubicBezTo>
                  <a:cubicBezTo>
                    <a:pt x="114" y="1"/>
                    <a:pt x="114" y="1"/>
                    <a:pt x="114" y="1"/>
                  </a:cubicBezTo>
                  <a:cubicBezTo>
                    <a:pt x="115" y="0"/>
                    <a:pt x="115" y="0"/>
                    <a:pt x="116" y="0"/>
                  </a:cubicBezTo>
                  <a:cubicBezTo>
                    <a:pt x="116" y="0"/>
                    <a:pt x="117" y="1"/>
                    <a:pt x="118" y="1"/>
                  </a:cubicBezTo>
                  <a:cubicBezTo>
                    <a:pt x="119" y="1"/>
                    <a:pt x="120" y="1"/>
                    <a:pt x="121" y="2"/>
                  </a:cubicBezTo>
                  <a:cubicBezTo>
                    <a:pt x="123" y="2"/>
                    <a:pt x="125" y="3"/>
                    <a:pt x="127" y="3"/>
                  </a:cubicBezTo>
                  <a:cubicBezTo>
                    <a:pt x="128" y="4"/>
                    <a:pt x="131" y="4"/>
                    <a:pt x="132" y="5"/>
                  </a:cubicBezTo>
                  <a:cubicBezTo>
                    <a:pt x="133" y="5"/>
                    <a:pt x="136" y="5"/>
                    <a:pt x="137" y="5"/>
                  </a:cubicBezTo>
                  <a:cubicBezTo>
                    <a:pt x="139" y="5"/>
                    <a:pt x="142" y="5"/>
                    <a:pt x="144" y="5"/>
                  </a:cubicBezTo>
                  <a:cubicBezTo>
                    <a:pt x="145" y="5"/>
                    <a:pt x="148" y="5"/>
                    <a:pt x="149" y="6"/>
                  </a:cubicBezTo>
                  <a:cubicBezTo>
                    <a:pt x="150" y="6"/>
                    <a:pt x="153" y="6"/>
                    <a:pt x="155" y="6"/>
                  </a:cubicBezTo>
                  <a:cubicBezTo>
                    <a:pt x="156" y="7"/>
                    <a:pt x="159" y="7"/>
                    <a:pt x="160" y="8"/>
                  </a:cubicBezTo>
                  <a:cubicBezTo>
                    <a:pt x="162" y="8"/>
                    <a:pt x="165" y="10"/>
                    <a:pt x="166" y="11"/>
                  </a:cubicBezTo>
                  <a:cubicBezTo>
                    <a:pt x="167" y="11"/>
                    <a:pt x="169" y="13"/>
                    <a:pt x="170" y="13"/>
                  </a:cubicBezTo>
                  <a:cubicBezTo>
                    <a:pt x="171" y="14"/>
                    <a:pt x="174" y="16"/>
                    <a:pt x="175" y="16"/>
                  </a:cubicBezTo>
                  <a:cubicBezTo>
                    <a:pt x="176" y="17"/>
                    <a:pt x="178" y="18"/>
                    <a:pt x="179" y="19"/>
                  </a:cubicBezTo>
                  <a:cubicBezTo>
                    <a:pt x="181" y="20"/>
                    <a:pt x="184" y="23"/>
                    <a:pt x="186" y="24"/>
                  </a:cubicBezTo>
                  <a:cubicBezTo>
                    <a:pt x="188" y="25"/>
                    <a:pt x="192" y="27"/>
                    <a:pt x="193" y="29"/>
                  </a:cubicBezTo>
                  <a:cubicBezTo>
                    <a:pt x="196" y="30"/>
                    <a:pt x="200" y="33"/>
                    <a:pt x="202" y="34"/>
                  </a:cubicBezTo>
                  <a:cubicBezTo>
                    <a:pt x="203" y="35"/>
                    <a:pt x="205" y="36"/>
                    <a:pt x="206" y="37"/>
                  </a:cubicBezTo>
                  <a:cubicBezTo>
                    <a:pt x="207" y="38"/>
                    <a:pt x="208" y="39"/>
                    <a:pt x="209" y="40"/>
                  </a:cubicBezTo>
                  <a:cubicBezTo>
                    <a:pt x="210" y="41"/>
                    <a:pt x="212" y="43"/>
                    <a:pt x="213" y="44"/>
                  </a:cubicBezTo>
                  <a:cubicBezTo>
                    <a:pt x="214" y="45"/>
                    <a:pt x="216" y="47"/>
                    <a:pt x="217" y="49"/>
                  </a:cubicBezTo>
                  <a:cubicBezTo>
                    <a:pt x="217" y="50"/>
                    <a:pt x="219" y="52"/>
                    <a:pt x="219" y="53"/>
                  </a:cubicBezTo>
                  <a:cubicBezTo>
                    <a:pt x="220" y="54"/>
                    <a:pt x="221" y="57"/>
                    <a:pt x="221" y="58"/>
                  </a:cubicBezTo>
                  <a:cubicBezTo>
                    <a:pt x="222" y="60"/>
                    <a:pt x="223" y="62"/>
                    <a:pt x="223" y="64"/>
                  </a:cubicBezTo>
                  <a:cubicBezTo>
                    <a:pt x="224" y="65"/>
                    <a:pt x="226" y="68"/>
                    <a:pt x="227" y="69"/>
                  </a:cubicBezTo>
                  <a:cubicBezTo>
                    <a:pt x="227" y="70"/>
                    <a:pt x="227" y="71"/>
                    <a:pt x="227" y="71"/>
                  </a:cubicBezTo>
                  <a:cubicBezTo>
                    <a:pt x="228" y="73"/>
                    <a:pt x="229" y="75"/>
                    <a:pt x="229" y="76"/>
                  </a:cubicBezTo>
                  <a:cubicBezTo>
                    <a:pt x="229" y="77"/>
                    <a:pt x="229" y="80"/>
                    <a:pt x="229" y="81"/>
                  </a:cubicBezTo>
                  <a:cubicBezTo>
                    <a:pt x="229" y="82"/>
                    <a:pt x="229" y="84"/>
                    <a:pt x="229" y="85"/>
                  </a:cubicBezTo>
                  <a:cubicBezTo>
                    <a:pt x="229" y="87"/>
                    <a:pt x="228" y="89"/>
                    <a:pt x="229" y="90"/>
                  </a:cubicBezTo>
                  <a:cubicBezTo>
                    <a:pt x="229" y="92"/>
                    <a:pt x="230" y="94"/>
                    <a:pt x="230" y="95"/>
                  </a:cubicBezTo>
                  <a:cubicBezTo>
                    <a:pt x="230" y="96"/>
                    <a:pt x="231" y="99"/>
                    <a:pt x="232" y="10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4" name="Freeform 90">
              <a:extLst>
                <a:ext uri="{FF2B5EF4-FFF2-40B4-BE49-F238E27FC236}">
                  <a16:creationId xmlns:a16="http://schemas.microsoft.com/office/drawing/2014/main" id="{83A4507F-380D-4EC3-A7AA-0E9C0E5D29BA}"/>
                </a:ext>
              </a:extLst>
            </p:cNvPr>
            <p:cNvSpPr>
              <a:spLocks/>
            </p:cNvSpPr>
            <p:nvPr/>
          </p:nvSpPr>
          <p:spPr bwMode="auto">
            <a:xfrm>
              <a:off x="7716301" y="4117711"/>
              <a:ext cx="506553" cy="683721"/>
            </a:xfrm>
            <a:custGeom>
              <a:avLst/>
              <a:gdLst/>
              <a:ahLst/>
              <a:cxnLst>
                <a:cxn ang="0">
                  <a:pos x="13" y="143"/>
                </a:cxn>
                <a:cxn ang="0">
                  <a:pos x="20" y="128"/>
                </a:cxn>
                <a:cxn ang="0">
                  <a:pos x="17" y="119"/>
                </a:cxn>
                <a:cxn ang="0">
                  <a:pos x="17" y="109"/>
                </a:cxn>
                <a:cxn ang="0">
                  <a:pos x="12" y="103"/>
                </a:cxn>
                <a:cxn ang="0">
                  <a:pos x="21" y="98"/>
                </a:cxn>
                <a:cxn ang="0">
                  <a:pos x="26" y="87"/>
                </a:cxn>
                <a:cxn ang="0">
                  <a:pos x="16" y="87"/>
                </a:cxn>
                <a:cxn ang="0">
                  <a:pos x="10" y="82"/>
                </a:cxn>
                <a:cxn ang="0">
                  <a:pos x="10" y="71"/>
                </a:cxn>
                <a:cxn ang="0">
                  <a:pos x="6" y="61"/>
                </a:cxn>
                <a:cxn ang="0">
                  <a:pos x="0" y="48"/>
                </a:cxn>
                <a:cxn ang="0">
                  <a:pos x="7" y="37"/>
                </a:cxn>
                <a:cxn ang="0">
                  <a:pos x="10" y="25"/>
                </a:cxn>
                <a:cxn ang="0">
                  <a:pos x="24" y="28"/>
                </a:cxn>
                <a:cxn ang="0">
                  <a:pos x="25" y="39"/>
                </a:cxn>
                <a:cxn ang="0">
                  <a:pos x="48" y="36"/>
                </a:cxn>
                <a:cxn ang="0">
                  <a:pos x="49" y="25"/>
                </a:cxn>
                <a:cxn ang="0">
                  <a:pos x="57" y="20"/>
                </a:cxn>
                <a:cxn ang="0">
                  <a:pos x="52" y="17"/>
                </a:cxn>
                <a:cxn ang="0">
                  <a:pos x="65" y="12"/>
                </a:cxn>
                <a:cxn ang="0">
                  <a:pos x="69" y="0"/>
                </a:cxn>
                <a:cxn ang="0">
                  <a:pos x="78" y="6"/>
                </a:cxn>
                <a:cxn ang="0">
                  <a:pos x="83" y="13"/>
                </a:cxn>
                <a:cxn ang="0">
                  <a:pos x="80" y="27"/>
                </a:cxn>
                <a:cxn ang="0">
                  <a:pos x="94" y="34"/>
                </a:cxn>
                <a:cxn ang="0">
                  <a:pos x="100" y="33"/>
                </a:cxn>
                <a:cxn ang="0">
                  <a:pos x="105" y="18"/>
                </a:cxn>
                <a:cxn ang="0">
                  <a:pos x="119" y="22"/>
                </a:cxn>
                <a:cxn ang="0">
                  <a:pos x="128" y="27"/>
                </a:cxn>
                <a:cxn ang="0">
                  <a:pos x="132" y="22"/>
                </a:cxn>
                <a:cxn ang="0">
                  <a:pos x="137" y="30"/>
                </a:cxn>
                <a:cxn ang="0">
                  <a:pos x="141" y="41"/>
                </a:cxn>
                <a:cxn ang="0">
                  <a:pos x="152" y="59"/>
                </a:cxn>
                <a:cxn ang="0">
                  <a:pos x="171" y="95"/>
                </a:cxn>
                <a:cxn ang="0">
                  <a:pos x="165" y="116"/>
                </a:cxn>
                <a:cxn ang="0">
                  <a:pos x="147" y="135"/>
                </a:cxn>
                <a:cxn ang="0">
                  <a:pos x="127" y="154"/>
                </a:cxn>
                <a:cxn ang="0">
                  <a:pos x="127" y="155"/>
                </a:cxn>
                <a:cxn ang="0">
                  <a:pos x="125" y="160"/>
                </a:cxn>
                <a:cxn ang="0">
                  <a:pos x="119" y="171"/>
                </a:cxn>
                <a:cxn ang="0">
                  <a:pos x="129" y="168"/>
                </a:cxn>
                <a:cxn ang="0">
                  <a:pos x="151" y="182"/>
                </a:cxn>
                <a:cxn ang="0">
                  <a:pos x="158" y="192"/>
                </a:cxn>
                <a:cxn ang="0">
                  <a:pos x="155" y="202"/>
                </a:cxn>
                <a:cxn ang="0">
                  <a:pos x="144" y="204"/>
                </a:cxn>
                <a:cxn ang="0">
                  <a:pos x="133" y="215"/>
                </a:cxn>
                <a:cxn ang="0">
                  <a:pos x="117" y="223"/>
                </a:cxn>
                <a:cxn ang="0">
                  <a:pos x="102" y="223"/>
                </a:cxn>
                <a:cxn ang="0">
                  <a:pos x="83" y="224"/>
                </a:cxn>
                <a:cxn ang="0">
                  <a:pos x="66" y="229"/>
                </a:cxn>
                <a:cxn ang="0">
                  <a:pos x="52" y="229"/>
                </a:cxn>
                <a:cxn ang="0">
                  <a:pos x="65" y="219"/>
                </a:cxn>
                <a:cxn ang="0">
                  <a:pos x="48" y="212"/>
                </a:cxn>
                <a:cxn ang="0">
                  <a:pos x="31" y="204"/>
                </a:cxn>
                <a:cxn ang="0">
                  <a:pos x="26" y="190"/>
                </a:cxn>
                <a:cxn ang="0">
                  <a:pos x="15" y="173"/>
                </a:cxn>
                <a:cxn ang="0">
                  <a:pos x="15" y="160"/>
                </a:cxn>
              </a:cxnLst>
              <a:rect l="0" t="0" r="r" b="b"/>
              <a:pathLst>
                <a:path w="171" h="231">
                  <a:moveTo>
                    <a:pt x="11" y="153"/>
                  </a:moveTo>
                  <a:cubicBezTo>
                    <a:pt x="11" y="153"/>
                    <a:pt x="11" y="153"/>
                    <a:pt x="11" y="153"/>
                  </a:cubicBezTo>
                  <a:cubicBezTo>
                    <a:pt x="10" y="153"/>
                    <a:pt x="8" y="151"/>
                    <a:pt x="8" y="150"/>
                  </a:cubicBezTo>
                  <a:cubicBezTo>
                    <a:pt x="8" y="150"/>
                    <a:pt x="8" y="148"/>
                    <a:pt x="8" y="147"/>
                  </a:cubicBezTo>
                  <a:cubicBezTo>
                    <a:pt x="8" y="146"/>
                    <a:pt x="10" y="144"/>
                    <a:pt x="11" y="144"/>
                  </a:cubicBezTo>
                  <a:cubicBezTo>
                    <a:pt x="11" y="143"/>
                    <a:pt x="13" y="143"/>
                    <a:pt x="13" y="143"/>
                  </a:cubicBezTo>
                  <a:cubicBezTo>
                    <a:pt x="13" y="142"/>
                    <a:pt x="13" y="141"/>
                    <a:pt x="13" y="140"/>
                  </a:cubicBezTo>
                  <a:cubicBezTo>
                    <a:pt x="13" y="139"/>
                    <a:pt x="14" y="138"/>
                    <a:pt x="14" y="138"/>
                  </a:cubicBezTo>
                  <a:cubicBezTo>
                    <a:pt x="15" y="137"/>
                    <a:pt x="18" y="136"/>
                    <a:pt x="18" y="135"/>
                  </a:cubicBezTo>
                  <a:cubicBezTo>
                    <a:pt x="19" y="135"/>
                    <a:pt x="20" y="133"/>
                    <a:pt x="20" y="133"/>
                  </a:cubicBezTo>
                  <a:cubicBezTo>
                    <a:pt x="21" y="132"/>
                    <a:pt x="22" y="131"/>
                    <a:pt x="22" y="131"/>
                  </a:cubicBezTo>
                  <a:cubicBezTo>
                    <a:pt x="22" y="130"/>
                    <a:pt x="20" y="128"/>
                    <a:pt x="20" y="128"/>
                  </a:cubicBezTo>
                  <a:cubicBezTo>
                    <a:pt x="20" y="127"/>
                    <a:pt x="19" y="127"/>
                    <a:pt x="18" y="126"/>
                  </a:cubicBezTo>
                  <a:cubicBezTo>
                    <a:pt x="18" y="126"/>
                    <a:pt x="18" y="126"/>
                    <a:pt x="18" y="125"/>
                  </a:cubicBezTo>
                  <a:cubicBezTo>
                    <a:pt x="17" y="125"/>
                    <a:pt x="18" y="124"/>
                    <a:pt x="18" y="123"/>
                  </a:cubicBezTo>
                  <a:cubicBezTo>
                    <a:pt x="18" y="123"/>
                    <a:pt x="19" y="122"/>
                    <a:pt x="19" y="122"/>
                  </a:cubicBezTo>
                  <a:cubicBezTo>
                    <a:pt x="19" y="121"/>
                    <a:pt x="19" y="120"/>
                    <a:pt x="19" y="120"/>
                  </a:cubicBezTo>
                  <a:cubicBezTo>
                    <a:pt x="19" y="119"/>
                    <a:pt x="18" y="119"/>
                    <a:pt x="17" y="119"/>
                  </a:cubicBezTo>
                  <a:cubicBezTo>
                    <a:pt x="17" y="119"/>
                    <a:pt x="16" y="119"/>
                    <a:pt x="16" y="119"/>
                  </a:cubicBezTo>
                  <a:cubicBezTo>
                    <a:pt x="15" y="118"/>
                    <a:pt x="16" y="117"/>
                    <a:pt x="16" y="117"/>
                  </a:cubicBezTo>
                  <a:cubicBezTo>
                    <a:pt x="17" y="117"/>
                    <a:pt x="18" y="116"/>
                    <a:pt x="19" y="116"/>
                  </a:cubicBezTo>
                  <a:cubicBezTo>
                    <a:pt x="19" y="116"/>
                    <a:pt x="20" y="115"/>
                    <a:pt x="20" y="114"/>
                  </a:cubicBezTo>
                  <a:cubicBezTo>
                    <a:pt x="20" y="114"/>
                    <a:pt x="19" y="113"/>
                    <a:pt x="19" y="112"/>
                  </a:cubicBezTo>
                  <a:cubicBezTo>
                    <a:pt x="18" y="111"/>
                    <a:pt x="18" y="110"/>
                    <a:pt x="17" y="109"/>
                  </a:cubicBezTo>
                  <a:cubicBezTo>
                    <a:pt x="17" y="108"/>
                    <a:pt x="17" y="106"/>
                    <a:pt x="17" y="105"/>
                  </a:cubicBezTo>
                  <a:cubicBezTo>
                    <a:pt x="18" y="105"/>
                    <a:pt x="19" y="104"/>
                    <a:pt x="18" y="104"/>
                  </a:cubicBezTo>
                  <a:cubicBezTo>
                    <a:pt x="18" y="103"/>
                    <a:pt x="17" y="103"/>
                    <a:pt x="16" y="103"/>
                  </a:cubicBezTo>
                  <a:cubicBezTo>
                    <a:pt x="16" y="103"/>
                    <a:pt x="16" y="104"/>
                    <a:pt x="15" y="104"/>
                  </a:cubicBezTo>
                  <a:cubicBezTo>
                    <a:pt x="15" y="104"/>
                    <a:pt x="13" y="105"/>
                    <a:pt x="13" y="104"/>
                  </a:cubicBezTo>
                  <a:cubicBezTo>
                    <a:pt x="13" y="104"/>
                    <a:pt x="12" y="103"/>
                    <a:pt x="12" y="103"/>
                  </a:cubicBezTo>
                  <a:cubicBezTo>
                    <a:pt x="13" y="102"/>
                    <a:pt x="14" y="102"/>
                    <a:pt x="14" y="101"/>
                  </a:cubicBezTo>
                  <a:cubicBezTo>
                    <a:pt x="14" y="101"/>
                    <a:pt x="14" y="100"/>
                    <a:pt x="14" y="100"/>
                  </a:cubicBezTo>
                  <a:cubicBezTo>
                    <a:pt x="14" y="100"/>
                    <a:pt x="15" y="99"/>
                    <a:pt x="16" y="99"/>
                  </a:cubicBezTo>
                  <a:cubicBezTo>
                    <a:pt x="16" y="99"/>
                    <a:pt x="16" y="99"/>
                    <a:pt x="17" y="99"/>
                  </a:cubicBezTo>
                  <a:cubicBezTo>
                    <a:pt x="17" y="99"/>
                    <a:pt x="18" y="99"/>
                    <a:pt x="19" y="98"/>
                  </a:cubicBezTo>
                  <a:cubicBezTo>
                    <a:pt x="19" y="98"/>
                    <a:pt x="21" y="98"/>
                    <a:pt x="21" y="98"/>
                  </a:cubicBezTo>
                  <a:cubicBezTo>
                    <a:pt x="22" y="97"/>
                    <a:pt x="22" y="96"/>
                    <a:pt x="22" y="96"/>
                  </a:cubicBezTo>
                  <a:cubicBezTo>
                    <a:pt x="22" y="95"/>
                    <a:pt x="22" y="94"/>
                    <a:pt x="22" y="93"/>
                  </a:cubicBezTo>
                  <a:cubicBezTo>
                    <a:pt x="22" y="93"/>
                    <a:pt x="23" y="92"/>
                    <a:pt x="23" y="92"/>
                  </a:cubicBezTo>
                  <a:cubicBezTo>
                    <a:pt x="24" y="91"/>
                    <a:pt x="25" y="92"/>
                    <a:pt x="26" y="92"/>
                  </a:cubicBezTo>
                  <a:cubicBezTo>
                    <a:pt x="26" y="92"/>
                    <a:pt x="26" y="91"/>
                    <a:pt x="26" y="90"/>
                  </a:cubicBezTo>
                  <a:cubicBezTo>
                    <a:pt x="26" y="90"/>
                    <a:pt x="26" y="88"/>
                    <a:pt x="26" y="87"/>
                  </a:cubicBezTo>
                  <a:cubicBezTo>
                    <a:pt x="26" y="87"/>
                    <a:pt x="26" y="86"/>
                    <a:pt x="25" y="86"/>
                  </a:cubicBezTo>
                  <a:cubicBezTo>
                    <a:pt x="25" y="86"/>
                    <a:pt x="24" y="86"/>
                    <a:pt x="23" y="86"/>
                  </a:cubicBezTo>
                  <a:cubicBezTo>
                    <a:pt x="23" y="87"/>
                    <a:pt x="23" y="88"/>
                    <a:pt x="22" y="88"/>
                  </a:cubicBezTo>
                  <a:cubicBezTo>
                    <a:pt x="22" y="88"/>
                    <a:pt x="22" y="89"/>
                    <a:pt x="21" y="89"/>
                  </a:cubicBezTo>
                  <a:cubicBezTo>
                    <a:pt x="21" y="89"/>
                    <a:pt x="20" y="89"/>
                    <a:pt x="19" y="89"/>
                  </a:cubicBezTo>
                  <a:cubicBezTo>
                    <a:pt x="19" y="89"/>
                    <a:pt x="17" y="87"/>
                    <a:pt x="16" y="87"/>
                  </a:cubicBezTo>
                  <a:cubicBezTo>
                    <a:pt x="16" y="88"/>
                    <a:pt x="15" y="88"/>
                    <a:pt x="15" y="89"/>
                  </a:cubicBezTo>
                  <a:cubicBezTo>
                    <a:pt x="15" y="89"/>
                    <a:pt x="14" y="90"/>
                    <a:pt x="14" y="90"/>
                  </a:cubicBezTo>
                  <a:cubicBezTo>
                    <a:pt x="13" y="90"/>
                    <a:pt x="12" y="90"/>
                    <a:pt x="11" y="90"/>
                  </a:cubicBezTo>
                  <a:cubicBezTo>
                    <a:pt x="10" y="90"/>
                    <a:pt x="9" y="90"/>
                    <a:pt x="9" y="89"/>
                  </a:cubicBezTo>
                  <a:cubicBezTo>
                    <a:pt x="8" y="88"/>
                    <a:pt x="10" y="87"/>
                    <a:pt x="10" y="86"/>
                  </a:cubicBezTo>
                  <a:cubicBezTo>
                    <a:pt x="10" y="85"/>
                    <a:pt x="10" y="83"/>
                    <a:pt x="10" y="82"/>
                  </a:cubicBezTo>
                  <a:cubicBezTo>
                    <a:pt x="10" y="82"/>
                    <a:pt x="9" y="81"/>
                    <a:pt x="9" y="80"/>
                  </a:cubicBezTo>
                  <a:cubicBezTo>
                    <a:pt x="9" y="80"/>
                    <a:pt x="10" y="79"/>
                    <a:pt x="10" y="79"/>
                  </a:cubicBezTo>
                  <a:cubicBezTo>
                    <a:pt x="10" y="79"/>
                    <a:pt x="11" y="78"/>
                    <a:pt x="11" y="78"/>
                  </a:cubicBezTo>
                  <a:cubicBezTo>
                    <a:pt x="11" y="78"/>
                    <a:pt x="11" y="77"/>
                    <a:pt x="11" y="76"/>
                  </a:cubicBezTo>
                  <a:cubicBezTo>
                    <a:pt x="11" y="76"/>
                    <a:pt x="11" y="74"/>
                    <a:pt x="11" y="73"/>
                  </a:cubicBezTo>
                  <a:cubicBezTo>
                    <a:pt x="11" y="73"/>
                    <a:pt x="10" y="72"/>
                    <a:pt x="10" y="71"/>
                  </a:cubicBezTo>
                  <a:cubicBezTo>
                    <a:pt x="10" y="71"/>
                    <a:pt x="9" y="70"/>
                    <a:pt x="9" y="69"/>
                  </a:cubicBezTo>
                  <a:cubicBezTo>
                    <a:pt x="9" y="68"/>
                    <a:pt x="10" y="67"/>
                    <a:pt x="10" y="66"/>
                  </a:cubicBezTo>
                  <a:cubicBezTo>
                    <a:pt x="10" y="65"/>
                    <a:pt x="9" y="65"/>
                    <a:pt x="9" y="64"/>
                  </a:cubicBezTo>
                  <a:cubicBezTo>
                    <a:pt x="9" y="64"/>
                    <a:pt x="8" y="64"/>
                    <a:pt x="8" y="63"/>
                  </a:cubicBezTo>
                  <a:cubicBezTo>
                    <a:pt x="7" y="63"/>
                    <a:pt x="6" y="63"/>
                    <a:pt x="6" y="63"/>
                  </a:cubicBezTo>
                  <a:cubicBezTo>
                    <a:pt x="6" y="63"/>
                    <a:pt x="6" y="61"/>
                    <a:pt x="6" y="61"/>
                  </a:cubicBezTo>
                  <a:cubicBezTo>
                    <a:pt x="6" y="60"/>
                    <a:pt x="6" y="59"/>
                    <a:pt x="6" y="58"/>
                  </a:cubicBezTo>
                  <a:cubicBezTo>
                    <a:pt x="5" y="57"/>
                    <a:pt x="5" y="56"/>
                    <a:pt x="4" y="55"/>
                  </a:cubicBezTo>
                  <a:cubicBezTo>
                    <a:pt x="4" y="55"/>
                    <a:pt x="4" y="53"/>
                    <a:pt x="4" y="52"/>
                  </a:cubicBezTo>
                  <a:cubicBezTo>
                    <a:pt x="4" y="52"/>
                    <a:pt x="3" y="51"/>
                    <a:pt x="3" y="51"/>
                  </a:cubicBezTo>
                  <a:cubicBezTo>
                    <a:pt x="3" y="51"/>
                    <a:pt x="2" y="50"/>
                    <a:pt x="1" y="50"/>
                  </a:cubicBezTo>
                  <a:cubicBezTo>
                    <a:pt x="1" y="49"/>
                    <a:pt x="0" y="49"/>
                    <a:pt x="0" y="48"/>
                  </a:cubicBezTo>
                  <a:cubicBezTo>
                    <a:pt x="0" y="48"/>
                    <a:pt x="0" y="47"/>
                    <a:pt x="0" y="46"/>
                  </a:cubicBezTo>
                  <a:cubicBezTo>
                    <a:pt x="0" y="45"/>
                    <a:pt x="1" y="44"/>
                    <a:pt x="1" y="44"/>
                  </a:cubicBezTo>
                  <a:cubicBezTo>
                    <a:pt x="2" y="43"/>
                    <a:pt x="3" y="42"/>
                    <a:pt x="3" y="42"/>
                  </a:cubicBezTo>
                  <a:cubicBezTo>
                    <a:pt x="3" y="41"/>
                    <a:pt x="3" y="40"/>
                    <a:pt x="3" y="39"/>
                  </a:cubicBezTo>
                  <a:cubicBezTo>
                    <a:pt x="4" y="39"/>
                    <a:pt x="4" y="38"/>
                    <a:pt x="5" y="38"/>
                  </a:cubicBezTo>
                  <a:cubicBezTo>
                    <a:pt x="5" y="38"/>
                    <a:pt x="7" y="38"/>
                    <a:pt x="7" y="37"/>
                  </a:cubicBezTo>
                  <a:cubicBezTo>
                    <a:pt x="7" y="37"/>
                    <a:pt x="7" y="36"/>
                    <a:pt x="7" y="35"/>
                  </a:cubicBezTo>
                  <a:cubicBezTo>
                    <a:pt x="7" y="35"/>
                    <a:pt x="7" y="34"/>
                    <a:pt x="8" y="34"/>
                  </a:cubicBezTo>
                  <a:cubicBezTo>
                    <a:pt x="8" y="33"/>
                    <a:pt x="9" y="33"/>
                    <a:pt x="9" y="33"/>
                  </a:cubicBezTo>
                  <a:cubicBezTo>
                    <a:pt x="9" y="32"/>
                    <a:pt x="9" y="31"/>
                    <a:pt x="10" y="31"/>
                  </a:cubicBezTo>
                  <a:cubicBezTo>
                    <a:pt x="10" y="30"/>
                    <a:pt x="10" y="30"/>
                    <a:pt x="10" y="29"/>
                  </a:cubicBezTo>
                  <a:cubicBezTo>
                    <a:pt x="10" y="28"/>
                    <a:pt x="10" y="26"/>
                    <a:pt x="10" y="25"/>
                  </a:cubicBezTo>
                  <a:cubicBezTo>
                    <a:pt x="11" y="25"/>
                    <a:pt x="11" y="25"/>
                    <a:pt x="12" y="25"/>
                  </a:cubicBezTo>
                  <a:cubicBezTo>
                    <a:pt x="12" y="26"/>
                    <a:pt x="13" y="27"/>
                    <a:pt x="13" y="27"/>
                  </a:cubicBezTo>
                  <a:cubicBezTo>
                    <a:pt x="14" y="27"/>
                    <a:pt x="16" y="27"/>
                    <a:pt x="16" y="27"/>
                  </a:cubicBezTo>
                  <a:cubicBezTo>
                    <a:pt x="17" y="27"/>
                    <a:pt x="17" y="28"/>
                    <a:pt x="18" y="28"/>
                  </a:cubicBezTo>
                  <a:cubicBezTo>
                    <a:pt x="18" y="28"/>
                    <a:pt x="20" y="28"/>
                    <a:pt x="20" y="28"/>
                  </a:cubicBezTo>
                  <a:cubicBezTo>
                    <a:pt x="21" y="28"/>
                    <a:pt x="23" y="28"/>
                    <a:pt x="24" y="28"/>
                  </a:cubicBezTo>
                  <a:cubicBezTo>
                    <a:pt x="24" y="28"/>
                    <a:pt x="26" y="28"/>
                    <a:pt x="26" y="28"/>
                  </a:cubicBezTo>
                  <a:cubicBezTo>
                    <a:pt x="26" y="28"/>
                    <a:pt x="26" y="30"/>
                    <a:pt x="26" y="30"/>
                  </a:cubicBezTo>
                  <a:cubicBezTo>
                    <a:pt x="26" y="31"/>
                    <a:pt x="25" y="31"/>
                    <a:pt x="25" y="32"/>
                  </a:cubicBezTo>
                  <a:cubicBezTo>
                    <a:pt x="25" y="32"/>
                    <a:pt x="26" y="33"/>
                    <a:pt x="26" y="34"/>
                  </a:cubicBezTo>
                  <a:cubicBezTo>
                    <a:pt x="26" y="34"/>
                    <a:pt x="26" y="35"/>
                    <a:pt x="26" y="36"/>
                  </a:cubicBezTo>
                  <a:cubicBezTo>
                    <a:pt x="25" y="37"/>
                    <a:pt x="25" y="39"/>
                    <a:pt x="25" y="39"/>
                  </a:cubicBezTo>
                  <a:cubicBezTo>
                    <a:pt x="25" y="40"/>
                    <a:pt x="27" y="40"/>
                    <a:pt x="27" y="41"/>
                  </a:cubicBezTo>
                  <a:cubicBezTo>
                    <a:pt x="28" y="41"/>
                    <a:pt x="30" y="41"/>
                    <a:pt x="30" y="41"/>
                  </a:cubicBezTo>
                  <a:cubicBezTo>
                    <a:pt x="32" y="41"/>
                    <a:pt x="34" y="41"/>
                    <a:pt x="35" y="41"/>
                  </a:cubicBezTo>
                  <a:cubicBezTo>
                    <a:pt x="37" y="41"/>
                    <a:pt x="40" y="41"/>
                    <a:pt x="42" y="40"/>
                  </a:cubicBezTo>
                  <a:cubicBezTo>
                    <a:pt x="43" y="40"/>
                    <a:pt x="46" y="39"/>
                    <a:pt x="47" y="38"/>
                  </a:cubicBezTo>
                  <a:cubicBezTo>
                    <a:pt x="47" y="38"/>
                    <a:pt x="48" y="37"/>
                    <a:pt x="48" y="36"/>
                  </a:cubicBezTo>
                  <a:cubicBezTo>
                    <a:pt x="49" y="36"/>
                    <a:pt x="49" y="34"/>
                    <a:pt x="49" y="34"/>
                  </a:cubicBezTo>
                  <a:cubicBezTo>
                    <a:pt x="49" y="33"/>
                    <a:pt x="48" y="33"/>
                    <a:pt x="48" y="32"/>
                  </a:cubicBezTo>
                  <a:cubicBezTo>
                    <a:pt x="48" y="32"/>
                    <a:pt x="47" y="31"/>
                    <a:pt x="47" y="30"/>
                  </a:cubicBezTo>
                  <a:cubicBezTo>
                    <a:pt x="47" y="30"/>
                    <a:pt x="48" y="29"/>
                    <a:pt x="48" y="28"/>
                  </a:cubicBezTo>
                  <a:cubicBezTo>
                    <a:pt x="48" y="28"/>
                    <a:pt x="48" y="27"/>
                    <a:pt x="48" y="26"/>
                  </a:cubicBezTo>
                  <a:cubicBezTo>
                    <a:pt x="48" y="26"/>
                    <a:pt x="49" y="25"/>
                    <a:pt x="49" y="25"/>
                  </a:cubicBezTo>
                  <a:cubicBezTo>
                    <a:pt x="50" y="25"/>
                    <a:pt x="52" y="25"/>
                    <a:pt x="53" y="25"/>
                  </a:cubicBezTo>
                  <a:cubicBezTo>
                    <a:pt x="54" y="25"/>
                    <a:pt x="56" y="26"/>
                    <a:pt x="57" y="26"/>
                  </a:cubicBezTo>
                  <a:cubicBezTo>
                    <a:pt x="57" y="26"/>
                    <a:pt x="59" y="26"/>
                    <a:pt x="60" y="25"/>
                  </a:cubicBezTo>
                  <a:cubicBezTo>
                    <a:pt x="60" y="24"/>
                    <a:pt x="60" y="23"/>
                    <a:pt x="60" y="23"/>
                  </a:cubicBezTo>
                  <a:cubicBezTo>
                    <a:pt x="60" y="22"/>
                    <a:pt x="59" y="21"/>
                    <a:pt x="59" y="20"/>
                  </a:cubicBezTo>
                  <a:cubicBezTo>
                    <a:pt x="58" y="20"/>
                    <a:pt x="57" y="20"/>
                    <a:pt x="57" y="20"/>
                  </a:cubicBezTo>
                  <a:cubicBezTo>
                    <a:pt x="57" y="20"/>
                    <a:pt x="56" y="20"/>
                    <a:pt x="55" y="19"/>
                  </a:cubicBezTo>
                  <a:cubicBezTo>
                    <a:pt x="55" y="19"/>
                    <a:pt x="54" y="19"/>
                    <a:pt x="54" y="19"/>
                  </a:cubicBezTo>
                  <a:cubicBezTo>
                    <a:pt x="53" y="20"/>
                    <a:pt x="52" y="21"/>
                    <a:pt x="52" y="21"/>
                  </a:cubicBezTo>
                  <a:cubicBezTo>
                    <a:pt x="51" y="21"/>
                    <a:pt x="50" y="20"/>
                    <a:pt x="50" y="20"/>
                  </a:cubicBezTo>
                  <a:cubicBezTo>
                    <a:pt x="50" y="20"/>
                    <a:pt x="50" y="18"/>
                    <a:pt x="50" y="18"/>
                  </a:cubicBezTo>
                  <a:cubicBezTo>
                    <a:pt x="50" y="18"/>
                    <a:pt x="51" y="17"/>
                    <a:pt x="52" y="17"/>
                  </a:cubicBezTo>
                  <a:cubicBezTo>
                    <a:pt x="52" y="17"/>
                    <a:pt x="54" y="16"/>
                    <a:pt x="54" y="15"/>
                  </a:cubicBezTo>
                  <a:cubicBezTo>
                    <a:pt x="55" y="14"/>
                    <a:pt x="55" y="13"/>
                    <a:pt x="55" y="13"/>
                  </a:cubicBezTo>
                  <a:cubicBezTo>
                    <a:pt x="56" y="13"/>
                    <a:pt x="57" y="13"/>
                    <a:pt x="57" y="13"/>
                  </a:cubicBezTo>
                  <a:cubicBezTo>
                    <a:pt x="58" y="14"/>
                    <a:pt x="59" y="14"/>
                    <a:pt x="60" y="14"/>
                  </a:cubicBezTo>
                  <a:cubicBezTo>
                    <a:pt x="61" y="14"/>
                    <a:pt x="63" y="14"/>
                    <a:pt x="64" y="14"/>
                  </a:cubicBezTo>
                  <a:cubicBezTo>
                    <a:pt x="65" y="14"/>
                    <a:pt x="65" y="12"/>
                    <a:pt x="65" y="12"/>
                  </a:cubicBezTo>
                  <a:cubicBezTo>
                    <a:pt x="66" y="11"/>
                    <a:pt x="67" y="10"/>
                    <a:pt x="67" y="10"/>
                  </a:cubicBezTo>
                  <a:cubicBezTo>
                    <a:pt x="68" y="9"/>
                    <a:pt x="69" y="8"/>
                    <a:pt x="69" y="7"/>
                  </a:cubicBezTo>
                  <a:cubicBezTo>
                    <a:pt x="69" y="7"/>
                    <a:pt x="68" y="6"/>
                    <a:pt x="68" y="6"/>
                  </a:cubicBezTo>
                  <a:cubicBezTo>
                    <a:pt x="68" y="5"/>
                    <a:pt x="69" y="5"/>
                    <a:pt x="69" y="4"/>
                  </a:cubicBezTo>
                  <a:cubicBezTo>
                    <a:pt x="69" y="3"/>
                    <a:pt x="69" y="2"/>
                    <a:pt x="69" y="2"/>
                  </a:cubicBezTo>
                  <a:cubicBezTo>
                    <a:pt x="69" y="1"/>
                    <a:pt x="69" y="0"/>
                    <a:pt x="69" y="0"/>
                  </a:cubicBezTo>
                  <a:cubicBezTo>
                    <a:pt x="69" y="0"/>
                    <a:pt x="71" y="0"/>
                    <a:pt x="71" y="0"/>
                  </a:cubicBezTo>
                  <a:cubicBezTo>
                    <a:pt x="72" y="0"/>
                    <a:pt x="72" y="0"/>
                    <a:pt x="73" y="0"/>
                  </a:cubicBezTo>
                  <a:cubicBezTo>
                    <a:pt x="73" y="1"/>
                    <a:pt x="73" y="2"/>
                    <a:pt x="73" y="2"/>
                  </a:cubicBezTo>
                  <a:cubicBezTo>
                    <a:pt x="73" y="2"/>
                    <a:pt x="73" y="3"/>
                    <a:pt x="73" y="3"/>
                  </a:cubicBezTo>
                  <a:cubicBezTo>
                    <a:pt x="73" y="4"/>
                    <a:pt x="74" y="5"/>
                    <a:pt x="75" y="6"/>
                  </a:cubicBezTo>
                  <a:cubicBezTo>
                    <a:pt x="76" y="6"/>
                    <a:pt x="77" y="6"/>
                    <a:pt x="78" y="6"/>
                  </a:cubicBezTo>
                  <a:cubicBezTo>
                    <a:pt x="78" y="7"/>
                    <a:pt x="79" y="7"/>
                    <a:pt x="79" y="7"/>
                  </a:cubicBezTo>
                  <a:cubicBezTo>
                    <a:pt x="79" y="8"/>
                    <a:pt x="79" y="9"/>
                    <a:pt x="79" y="10"/>
                  </a:cubicBezTo>
                  <a:cubicBezTo>
                    <a:pt x="79" y="10"/>
                    <a:pt x="81" y="11"/>
                    <a:pt x="81" y="11"/>
                  </a:cubicBezTo>
                  <a:cubicBezTo>
                    <a:pt x="82" y="10"/>
                    <a:pt x="81" y="9"/>
                    <a:pt x="82" y="9"/>
                  </a:cubicBezTo>
                  <a:cubicBezTo>
                    <a:pt x="82" y="9"/>
                    <a:pt x="84" y="9"/>
                    <a:pt x="84" y="10"/>
                  </a:cubicBezTo>
                  <a:cubicBezTo>
                    <a:pt x="85" y="10"/>
                    <a:pt x="83" y="12"/>
                    <a:pt x="83" y="13"/>
                  </a:cubicBezTo>
                  <a:cubicBezTo>
                    <a:pt x="82" y="13"/>
                    <a:pt x="81" y="14"/>
                    <a:pt x="81" y="14"/>
                  </a:cubicBezTo>
                  <a:cubicBezTo>
                    <a:pt x="80" y="15"/>
                    <a:pt x="80" y="16"/>
                    <a:pt x="80" y="17"/>
                  </a:cubicBezTo>
                  <a:cubicBezTo>
                    <a:pt x="80" y="18"/>
                    <a:pt x="80" y="19"/>
                    <a:pt x="80" y="20"/>
                  </a:cubicBezTo>
                  <a:cubicBezTo>
                    <a:pt x="81" y="21"/>
                    <a:pt x="81" y="22"/>
                    <a:pt x="81" y="23"/>
                  </a:cubicBezTo>
                  <a:cubicBezTo>
                    <a:pt x="81" y="24"/>
                    <a:pt x="80" y="24"/>
                    <a:pt x="80" y="25"/>
                  </a:cubicBezTo>
                  <a:cubicBezTo>
                    <a:pt x="80" y="26"/>
                    <a:pt x="80" y="27"/>
                    <a:pt x="80" y="27"/>
                  </a:cubicBezTo>
                  <a:cubicBezTo>
                    <a:pt x="81" y="28"/>
                    <a:pt x="83" y="29"/>
                    <a:pt x="83" y="29"/>
                  </a:cubicBezTo>
                  <a:cubicBezTo>
                    <a:pt x="84" y="29"/>
                    <a:pt x="85" y="29"/>
                    <a:pt x="85" y="30"/>
                  </a:cubicBezTo>
                  <a:cubicBezTo>
                    <a:pt x="86" y="30"/>
                    <a:pt x="87" y="32"/>
                    <a:pt x="88" y="33"/>
                  </a:cubicBezTo>
                  <a:cubicBezTo>
                    <a:pt x="88" y="33"/>
                    <a:pt x="90" y="34"/>
                    <a:pt x="90" y="34"/>
                  </a:cubicBezTo>
                  <a:cubicBezTo>
                    <a:pt x="91" y="34"/>
                    <a:pt x="92" y="33"/>
                    <a:pt x="92" y="33"/>
                  </a:cubicBezTo>
                  <a:cubicBezTo>
                    <a:pt x="93" y="33"/>
                    <a:pt x="94" y="34"/>
                    <a:pt x="94" y="34"/>
                  </a:cubicBezTo>
                  <a:cubicBezTo>
                    <a:pt x="94" y="35"/>
                    <a:pt x="94" y="36"/>
                    <a:pt x="95" y="37"/>
                  </a:cubicBezTo>
                  <a:cubicBezTo>
                    <a:pt x="95" y="37"/>
                    <a:pt x="95" y="39"/>
                    <a:pt x="96" y="39"/>
                  </a:cubicBezTo>
                  <a:cubicBezTo>
                    <a:pt x="96" y="39"/>
                    <a:pt x="98" y="39"/>
                    <a:pt x="98" y="39"/>
                  </a:cubicBezTo>
                  <a:cubicBezTo>
                    <a:pt x="99" y="39"/>
                    <a:pt x="100" y="37"/>
                    <a:pt x="100" y="36"/>
                  </a:cubicBezTo>
                  <a:cubicBezTo>
                    <a:pt x="101" y="35"/>
                    <a:pt x="103" y="35"/>
                    <a:pt x="103" y="34"/>
                  </a:cubicBezTo>
                  <a:cubicBezTo>
                    <a:pt x="103" y="33"/>
                    <a:pt x="101" y="33"/>
                    <a:pt x="100" y="33"/>
                  </a:cubicBezTo>
                  <a:cubicBezTo>
                    <a:pt x="100" y="32"/>
                    <a:pt x="99" y="31"/>
                    <a:pt x="100" y="30"/>
                  </a:cubicBezTo>
                  <a:cubicBezTo>
                    <a:pt x="100" y="30"/>
                    <a:pt x="100" y="30"/>
                    <a:pt x="100" y="29"/>
                  </a:cubicBezTo>
                  <a:cubicBezTo>
                    <a:pt x="101" y="29"/>
                    <a:pt x="101" y="28"/>
                    <a:pt x="101" y="27"/>
                  </a:cubicBezTo>
                  <a:cubicBezTo>
                    <a:pt x="101" y="26"/>
                    <a:pt x="102" y="25"/>
                    <a:pt x="102" y="25"/>
                  </a:cubicBezTo>
                  <a:cubicBezTo>
                    <a:pt x="103" y="24"/>
                    <a:pt x="103" y="22"/>
                    <a:pt x="104" y="21"/>
                  </a:cubicBezTo>
                  <a:cubicBezTo>
                    <a:pt x="104" y="20"/>
                    <a:pt x="104" y="18"/>
                    <a:pt x="105" y="18"/>
                  </a:cubicBezTo>
                  <a:cubicBezTo>
                    <a:pt x="106" y="18"/>
                    <a:pt x="107" y="20"/>
                    <a:pt x="108" y="20"/>
                  </a:cubicBezTo>
                  <a:cubicBezTo>
                    <a:pt x="108" y="20"/>
                    <a:pt x="109" y="21"/>
                    <a:pt x="110" y="21"/>
                  </a:cubicBezTo>
                  <a:cubicBezTo>
                    <a:pt x="111" y="21"/>
                    <a:pt x="113" y="20"/>
                    <a:pt x="114" y="20"/>
                  </a:cubicBezTo>
                  <a:cubicBezTo>
                    <a:pt x="114" y="20"/>
                    <a:pt x="115" y="19"/>
                    <a:pt x="115" y="19"/>
                  </a:cubicBezTo>
                  <a:cubicBezTo>
                    <a:pt x="116" y="19"/>
                    <a:pt x="116" y="20"/>
                    <a:pt x="116" y="20"/>
                  </a:cubicBezTo>
                  <a:cubicBezTo>
                    <a:pt x="117" y="20"/>
                    <a:pt x="118" y="22"/>
                    <a:pt x="119" y="22"/>
                  </a:cubicBezTo>
                  <a:cubicBezTo>
                    <a:pt x="119" y="22"/>
                    <a:pt x="120" y="23"/>
                    <a:pt x="121" y="23"/>
                  </a:cubicBezTo>
                  <a:cubicBezTo>
                    <a:pt x="121" y="23"/>
                    <a:pt x="122" y="23"/>
                    <a:pt x="122" y="24"/>
                  </a:cubicBezTo>
                  <a:cubicBezTo>
                    <a:pt x="122" y="24"/>
                    <a:pt x="123" y="24"/>
                    <a:pt x="124" y="24"/>
                  </a:cubicBezTo>
                  <a:cubicBezTo>
                    <a:pt x="124" y="25"/>
                    <a:pt x="125" y="26"/>
                    <a:pt x="126" y="27"/>
                  </a:cubicBezTo>
                  <a:cubicBezTo>
                    <a:pt x="126" y="27"/>
                    <a:pt x="127" y="28"/>
                    <a:pt x="127" y="28"/>
                  </a:cubicBezTo>
                  <a:cubicBezTo>
                    <a:pt x="127" y="28"/>
                    <a:pt x="128" y="27"/>
                    <a:pt x="128" y="27"/>
                  </a:cubicBezTo>
                  <a:cubicBezTo>
                    <a:pt x="128" y="27"/>
                    <a:pt x="128" y="26"/>
                    <a:pt x="128" y="26"/>
                  </a:cubicBezTo>
                  <a:cubicBezTo>
                    <a:pt x="129" y="26"/>
                    <a:pt x="130" y="26"/>
                    <a:pt x="131" y="26"/>
                  </a:cubicBezTo>
                  <a:cubicBezTo>
                    <a:pt x="131" y="26"/>
                    <a:pt x="132" y="26"/>
                    <a:pt x="132" y="26"/>
                  </a:cubicBezTo>
                  <a:cubicBezTo>
                    <a:pt x="132" y="25"/>
                    <a:pt x="132" y="25"/>
                    <a:pt x="132" y="24"/>
                  </a:cubicBezTo>
                  <a:cubicBezTo>
                    <a:pt x="132" y="24"/>
                    <a:pt x="132" y="23"/>
                    <a:pt x="132" y="23"/>
                  </a:cubicBezTo>
                  <a:cubicBezTo>
                    <a:pt x="132" y="22"/>
                    <a:pt x="132" y="22"/>
                    <a:pt x="132" y="22"/>
                  </a:cubicBezTo>
                  <a:cubicBezTo>
                    <a:pt x="132" y="22"/>
                    <a:pt x="133" y="22"/>
                    <a:pt x="134" y="22"/>
                  </a:cubicBezTo>
                  <a:cubicBezTo>
                    <a:pt x="134" y="22"/>
                    <a:pt x="135" y="23"/>
                    <a:pt x="135" y="24"/>
                  </a:cubicBezTo>
                  <a:cubicBezTo>
                    <a:pt x="135" y="24"/>
                    <a:pt x="136" y="25"/>
                    <a:pt x="137" y="25"/>
                  </a:cubicBezTo>
                  <a:cubicBezTo>
                    <a:pt x="137" y="26"/>
                    <a:pt x="137" y="26"/>
                    <a:pt x="137" y="26"/>
                  </a:cubicBezTo>
                  <a:cubicBezTo>
                    <a:pt x="137" y="27"/>
                    <a:pt x="137" y="28"/>
                    <a:pt x="137" y="28"/>
                  </a:cubicBezTo>
                  <a:cubicBezTo>
                    <a:pt x="137" y="29"/>
                    <a:pt x="137" y="30"/>
                    <a:pt x="137" y="30"/>
                  </a:cubicBezTo>
                  <a:cubicBezTo>
                    <a:pt x="138" y="30"/>
                    <a:pt x="139" y="31"/>
                    <a:pt x="139" y="31"/>
                  </a:cubicBezTo>
                  <a:cubicBezTo>
                    <a:pt x="139" y="32"/>
                    <a:pt x="139" y="33"/>
                    <a:pt x="139" y="34"/>
                  </a:cubicBezTo>
                  <a:cubicBezTo>
                    <a:pt x="139" y="34"/>
                    <a:pt x="139" y="36"/>
                    <a:pt x="140" y="37"/>
                  </a:cubicBezTo>
                  <a:cubicBezTo>
                    <a:pt x="140" y="37"/>
                    <a:pt x="141" y="38"/>
                    <a:pt x="141" y="39"/>
                  </a:cubicBezTo>
                  <a:cubicBezTo>
                    <a:pt x="142" y="39"/>
                    <a:pt x="142" y="40"/>
                    <a:pt x="142" y="40"/>
                  </a:cubicBezTo>
                  <a:cubicBezTo>
                    <a:pt x="142" y="40"/>
                    <a:pt x="141" y="40"/>
                    <a:pt x="141" y="41"/>
                  </a:cubicBezTo>
                  <a:cubicBezTo>
                    <a:pt x="141" y="41"/>
                    <a:pt x="140" y="42"/>
                    <a:pt x="140" y="42"/>
                  </a:cubicBezTo>
                  <a:cubicBezTo>
                    <a:pt x="141" y="42"/>
                    <a:pt x="141" y="42"/>
                    <a:pt x="142" y="42"/>
                  </a:cubicBezTo>
                  <a:cubicBezTo>
                    <a:pt x="142" y="42"/>
                    <a:pt x="143" y="43"/>
                    <a:pt x="143" y="44"/>
                  </a:cubicBezTo>
                  <a:cubicBezTo>
                    <a:pt x="143" y="44"/>
                    <a:pt x="143" y="45"/>
                    <a:pt x="143" y="46"/>
                  </a:cubicBezTo>
                  <a:cubicBezTo>
                    <a:pt x="143" y="47"/>
                    <a:pt x="145" y="48"/>
                    <a:pt x="145" y="49"/>
                  </a:cubicBezTo>
                  <a:cubicBezTo>
                    <a:pt x="147" y="52"/>
                    <a:pt x="150" y="56"/>
                    <a:pt x="152" y="59"/>
                  </a:cubicBezTo>
                  <a:cubicBezTo>
                    <a:pt x="153" y="60"/>
                    <a:pt x="155" y="64"/>
                    <a:pt x="156" y="66"/>
                  </a:cubicBezTo>
                  <a:cubicBezTo>
                    <a:pt x="157" y="68"/>
                    <a:pt x="160" y="72"/>
                    <a:pt x="161" y="74"/>
                  </a:cubicBezTo>
                  <a:cubicBezTo>
                    <a:pt x="162" y="76"/>
                    <a:pt x="165" y="79"/>
                    <a:pt x="165" y="81"/>
                  </a:cubicBezTo>
                  <a:cubicBezTo>
                    <a:pt x="166" y="83"/>
                    <a:pt x="167" y="86"/>
                    <a:pt x="168" y="88"/>
                  </a:cubicBezTo>
                  <a:cubicBezTo>
                    <a:pt x="168" y="89"/>
                    <a:pt x="169" y="91"/>
                    <a:pt x="170" y="92"/>
                  </a:cubicBezTo>
                  <a:cubicBezTo>
                    <a:pt x="170" y="92"/>
                    <a:pt x="171" y="94"/>
                    <a:pt x="171" y="95"/>
                  </a:cubicBezTo>
                  <a:cubicBezTo>
                    <a:pt x="171" y="96"/>
                    <a:pt x="170" y="97"/>
                    <a:pt x="170" y="98"/>
                  </a:cubicBezTo>
                  <a:cubicBezTo>
                    <a:pt x="170" y="99"/>
                    <a:pt x="170" y="101"/>
                    <a:pt x="169" y="102"/>
                  </a:cubicBezTo>
                  <a:cubicBezTo>
                    <a:pt x="169" y="104"/>
                    <a:pt x="169" y="107"/>
                    <a:pt x="168" y="109"/>
                  </a:cubicBezTo>
                  <a:cubicBezTo>
                    <a:pt x="168" y="110"/>
                    <a:pt x="167" y="113"/>
                    <a:pt x="167" y="115"/>
                  </a:cubicBezTo>
                  <a:cubicBezTo>
                    <a:pt x="166" y="115"/>
                    <a:pt x="166" y="116"/>
                    <a:pt x="166" y="117"/>
                  </a:cubicBezTo>
                  <a:cubicBezTo>
                    <a:pt x="165" y="117"/>
                    <a:pt x="165" y="116"/>
                    <a:pt x="165" y="116"/>
                  </a:cubicBezTo>
                  <a:cubicBezTo>
                    <a:pt x="164" y="116"/>
                    <a:pt x="163" y="117"/>
                    <a:pt x="162" y="117"/>
                  </a:cubicBezTo>
                  <a:cubicBezTo>
                    <a:pt x="161" y="117"/>
                    <a:pt x="160" y="118"/>
                    <a:pt x="159" y="119"/>
                  </a:cubicBezTo>
                  <a:cubicBezTo>
                    <a:pt x="158" y="120"/>
                    <a:pt x="156" y="122"/>
                    <a:pt x="156" y="122"/>
                  </a:cubicBezTo>
                  <a:cubicBezTo>
                    <a:pt x="155" y="123"/>
                    <a:pt x="153" y="126"/>
                    <a:pt x="152" y="127"/>
                  </a:cubicBezTo>
                  <a:cubicBezTo>
                    <a:pt x="152" y="128"/>
                    <a:pt x="150" y="130"/>
                    <a:pt x="149" y="131"/>
                  </a:cubicBezTo>
                  <a:cubicBezTo>
                    <a:pt x="149" y="132"/>
                    <a:pt x="147" y="134"/>
                    <a:pt x="147" y="135"/>
                  </a:cubicBezTo>
                  <a:cubicBezTo>
                    <a:pt x="146" y="136"/>
                    <a:pt x="143" y="138"/>
                    <a:pt x="142" y="139"/>
                  </a:cubicBezTo>
                  <a:cubicBezTo>
                    <a:pt x="142" y="140"/>
                    <a:pt x="140" y="142"/>
                    <a:pt x="139" y="143"/>
                  </a:cubicBezTo>
                  <a:cubicBezTo>
                    <a:pt x="138" y="144"/>
                    <a:pt x="137" y="147"/>
                    <a:pt x="136" y="148"/>
                  </a:cubicBezTo>
                  <a:cubicBezTo>
                    <a:pt x="135" y="149"/>
                    <a:pt x="134" y="151"/>
                    <a:pt x="133" y="152"/>
                  </a:cubicBezTo>
                  <a:cubicBezTo>
                    <a:pt x="132" y="152"/>
                    <a:pt x="131" y="153"/>
                    <a:pt x="130" y="154"/>
                  </a:cubicBezTo>
                  <a:cubicBezTo>
                    <a:pt x="130" y="154"/>
                    <a:pt x="128" y="154"/>
                    <a:pt x="127" y="154"/>
                  </a:cubicBezTo>
                  <a:cubicBezTo>
                    <a:pt x="126" y="153"/>
                    <a:pt x="125" y="153"/>
                    <a:pt x="125" y="153"/>
                  </a:cubicBezTo>
                  <a:cubicBezTo>
                    <a:pt x="124" y="152"/>
                    <a:pt x="123" y="152"/>
                    <a:pt x="123" y="152"/>
                  </a:cubicBezTo>
                  <a:cubicBezTo>
                    <a:pt x="122" y="152"/>
                    <a:pt x="121" y="151"/>
                    <a:pt x="121" y="152"/>
                  </a:cubicBezTo>
                  <a:cubicBezTo>
                    <a:pt x="121" y="152"/>
                    <a:pt x="123" y="153"/>
                    <a:pt x="123" y="153"/>
                  </a:cubicBezTo>
                  <a:cubicBezTo>
                    <a:pt x="123" y="153"/>
                    <a:pt x="124" y="154"/>
                    <a:pt x="124" y="155"/>
                  </a:cubicBezTo>
                  <a:cubicBezTo>
                    <a:pt x="125" y="155"/>
                    <a:pt x="126" y="155"/>
                    <a:pt x="127" y="155"/>
                  </a:cubicBezTo>
                  <a:cubicBezTo>
                    <a:pt x="128" y="156"/>
                    <a:pt x="129" y="155"/>
                    <a:pt x="129" y="156"/>
                  </a:cubicBezTo>
                  <a:cubicBezTo>
                    <a:pt x="130" y="156"/>
                    <a:pt x="130" y="157"/>
                    <a:pt x="129" y="157"/>
                  </a:cubicBezTo>
                  <a:cubicBezTo>
                    <a:pt x="129" y="158"/>
                    <a:pt x="128" y="157"/>
                    <a:pt x="127" y="158"/>
                  </a:cubicBezTo>
                  <a:cubicBezTo>
                    <a:pt x="127" y="158"/>
                    <a:pt x="125" y="159"/>
                    <a:pt x="125" y="159"/>
                  </a:cubicBezTo>
                  <a:cubicBezTo>
                    <a:pt x="125" y="159"/>
                    <a:pt x="124" y="159"/>
                    <a:pt x="124" y="160"/>
                  </a:cubicBezTo>
                  <a:cubicBezTo>
                    <a:pt x="124" y="160"/>
                    <a:pt x="124" y="160"/>
                    <a:pt x="125" y="160"/>
                  </a:cubicBezTo>
                  <a:cubicBezTo>
                    <a:pt x="125" y="160"/>
                    <a:pt x="126" y="160"/>
                    <a:pt x="126" y="160"/>
                  </a:cubicBezTo>
                  <a:cubicBezTo>
                    <a:pt x="126" y="161"/>
                    <a:pt x="127" y="162"/>
                    <a:pt x="127" y="162"/>
                  </a:cubicBezTo>
                  <a:cubicBezTo>
                    <a:pt x="127" y="163"/>
                    <a:pt x="126" y="164"/>
                    <a:pt x="125" y="164"/>
                  </a:cubicBezTo>
                  <a:cubicBezTo>
                    <a:pt x="125" y="165"/>
                    <a:pt x="124" y="166"/>
                    <a:pt x="123" y="167"/>
                  </a:cubicBezTo>
                  <a:cubicBezTo>
                    <a:pt x="123" y="167"/>
                    <a:pt x="121" y="169"/>
                    <a:pt x="121" y="170"/>
                  </a:cubicBezTo>
                  <a:cubicBezTo>
                    <a:pt x="120" y="170"/>
                    <a:pt x="119" y="171"/>
                    <a:pt x="119" y="171"/>
                  </a:cubicBezTo>
                  <a:cubicBezTo>
                    <a:pt x="119" y="172"/>
                    <a:pt x="118" y="173"/>
                    <a:pt x="119" y="173"/>
                  </a:cubicBezTo>
                  <a:cubicBezTo>
                    <a:pt x="119" y="173"/>
                    <a:pt x="120" y="172"/>
                    <a:pt x="121" y="172"/>
                  </a:cubicBezTo>
                  <a:cubicBezTo>
                    <a:pt x="121" y="172"/>
                    <a:pt x="122" y="171"/>
                    <a:pt x="122" y="171"/>
                  </a:cubicBezTo>
                  <a:cubicBezTo>
                    <a:pt x="123" y="170"/>
                    <a:pt x="124" y="170"/>
                    <a:pt x="125" y="169"/>
                  </a:cubicBezTo>
                  <a:cubicBezTo>
                    <a:pt x="125" y="169"/>
                    <a:pt x="125" y="168"/>
                    <a:pt x="126" y="168"/>
                  </a:cubicBezTo>
                  <a:cubicBezTo>
                    <a:pt x="126" y="168"/>
                    <a:pt x="128" y="168"/>
                    <a:pt x="129" y="168"/>
                  </a:cubicBezTo>
                  <a:cubicBezTo>
                    <a:pt x="129" y="168"/>
                    <a:pt x="130" y="168"/>
                    <a:pt x="131" y="169"/>
                  </a:cubicBezTo>
                  <a:cubicBezTo>
                    <a:pt x="132" y="169"/>
                    <a:pt x="133" y="170"/>
                    <a:pt x="134" y="170"/>
                  </a:cubicBezTo>
                  <a:cubicBezTo>
                    <a:pt x="135" y="170"/>
                    <a:pt x="137" y="169"/>
                    <a:pt x="138" y="170"/>
                  </a:cubicBezTo>
                  <a:cubicBezTo>
                    <a:pt x="139" y="170"/>
                    <a:pt x="142" y="172"/>
                    <a:pt x="143" y="173"/>
                  </a:cubicBezTo>
                  <a:cubicBezTo>
                    <a:pt x="144" y="174"/>
                    <a:pt x="147" y="178"/>
                    <a:pt x="149" y="179"/>
                  </a:cubicBezTo>
                  <a:cubicBezTo>
                    <a:pt x="149" y="180"/>
                    <a:pt x="150" y="181"/>
                    <a:pt x="151" y="182"/>
                  </a:cubicBezTo>
                  <a:cubicBezTo>
                    <a:pt x="151" y="183"/>
                    <a:pt x="152" y="185"/>
                    <a:pt x="152" y="185"/>
                  </a:cubicBezTo>
                  <a:cubicBezTo>
                    <a:pt x="153" y="186"/>
                    <a:pt x="156" y="186"/>
                    <a:pt x="158" y="187"/>
                  </a:cubicBezTo>
                  <a:cubicBezTo>
                    <a:pt x="158" y="187"/>
                    <a:pt x="159" y="187"/>
                    <a:pt x="160" y="187"/>
                  </a:cubicBezTo>
                  <a:cubicBezTo>
                    <a:pt x="160" y="188"/>
                    <a:pt x="160" y="188"/>
                    <a:pt x="160" y="188"/>
                  </a:cubicBezTo>
                  <a:cubicBezTo>
                    <a:pt x="160" y="189"/>
                    <a:pt x="159" y="190"/>
                    <a:pt x="159" y="190"/>
                  </a:cubicBezTo>
                  <a:cubicBezTo>
                    <a:pt x="159" y="191"/>
                    <a:pt x="158" y="191"/>
                    <a:pt x="158" y="192"/>
                  </a:cubicBezTo>
                  <a:cubicBezTo>
                    <a:pt x="157" y="192"/>
                    <a:pt x="158" y="193"/>
                    <a:pt x="158" y="194"/>
                  </a:cubicBezTo>
                  <a:cubicBezTo>
                    <a:pt x="158" y="195"/>
                    <a:pt x="159" y="195"/>
                    <a:pt x="159" y="196"/>
                  </a:cubicBezTo>
                  <a:cubicBezTo>
                    <a:pt x="159" y="196"/>
                    <a:pt x="159" y="198"/>
                    <a:pt x="159" y="198"/>
                  </a:cubicBezTo>
                  <a:cubicBezTo>
                    <a:pt x="159" y="199"/>
                    <a:pt x="157" y="199"/>
                    <a:pt x="157" y="200"/>
                  </a:cubicBezTo>
                  <a:cubicBezTo>
                    <a:pt x="156" y="200"/>
                    <a:pt x="155" y="201"/>
                    <a:pt x="155" y="201"/>
                  </a:cubicBezTo>
                  <a:cubicBezTo>
                    <a:pt x="155" y="201"/>
                    <a:pt x="155" y="202"/>
                    <a:pt x="155" y="202"/>
                  </a:cubicBezTo>
                  <a:cubicBezTo>
                    <a:pt x="154" y="203"/>
                    <a:pt x="152" y="204"/>
                    <a:pt x="151" y="205"/>
                  </a:cubicBezTo>
                  <a:cubicBezTo>
                    <a:pt x="150" y="205"/>
                    <a:pt x="149" y="205"/>
                    <a:pt x="149" y="205"/>
                  </a:cubicBezTo>
                  <a:cubicBezTo>
                    <a:pt x="149" y="205"/>
                    <a:pt x="149" y="205"/>
                    <a:pt x="149" y="205"/>
                  </a:cubicBezTo>
                  <a:cubicBezTo>
                    <a:pt x="148" y="205"/>
                    <a:pt x="147" y="205"/>
                    <a:pt x="146" y="205"/>
                  </a:cubicBezTo>
                  <a:cubicBezTo>
                    <a:pt x="146" y="205"/>
                    <a:pt x="146" y="203"/>
                    <a:pt x="145" y="203"/>
                  </a:cubicBezTo>
                  <a:cubicBezTo>
                    <a:pt x="145" y="203"/>
                    <a:pt x="144" y="204"/>
                    <a:pt x="144" y="204"/>
                  </a:cubicBezTo>
                  <a:cubicBezTo>
                    <a:pt x="143" y="205"/>
                    <a:pt x="141" y="205"/>
                    <a:pt x="140" y="206"/>
                  </a:cubicBezTo>
                  <a:cubicBezTo>
                    <a:pt x="139" y="206"/>
                    <a:pt x="138" y="207"/>
                    <a:pt x="137" y="207"/>
                  </a:cubicBezTo>
                  <a:cubicBezTo>
                    <a:pt x="136" y="208"/>
                    <a:pt x="134" y="207"/>
                    <a:pt x="134" y="208"/>
                  </a:cubicBezTo>
                  <a:cubicBezTo>
                    <a:pt x="133" y="208"/>
                    <a:pt x="132" y="209"/>
                    <a:pt x="132" y="210"/>
                  </a:cubicBezTo>
                  <a:cubicBezTo>
                    <a:pt x="132" y="210"/>
                    <a:pt x="132" y="211"/>
                    <a:pt x="132" y="212"/>
                  </a:cubicBezTo>
                  <a:cubicBezTo>
                    <a:pt x="132" y="213"/>
                    <a:pt x="133" y="214"/>
                    <a:pt x="133" y="215"/>
                  </a:cubicBezTo>
                  <a:cubicBezTo>
                    <a:pt x="133" y="216"/>
                    <a:pt x="133" y="217"/>
                    <a:pt x="132" y="218"/>
                  </a:cubicBezTo>
                  <a:cubicBezTo>
                    <a:pt x="132" y="219"/>
                    <a:pt x="129" y="221"/>
                    <a:pt x="128" y="222"/>
                  </a:cubicBezTo>
                  <a:cubicBezTo>
                    <a:pt x="127" y="222"/>
                    <a:pt x="125" y="224"/>
                    <a:pt x="124" y="224"/>
                  </a:cubicBezTo>
                  <a:cubicBezTo>
                    <a:pt x="124" y="224"/>
                    <a:pt x="122" y="224"/>
                    <a:pt x="121" y="224"/>
                  </a:cubicBezTo>
                  <a:cubicBezTo>
                    <a:pt x="121" y="224"/>
                    <a:pt x="120" y="224"/>
                    <a:pt x="119" y="224"/>
                  </a:cubicBezTo>
                  <a:cubicBezTo>
                    <a:pt x="119" y="224"/>
                    <a:pt x="118" y="223"/>
                    <a:pt x="117" y="223"/>
                  </a:cubicBezTo>
                  <a:cubicBezTo>
                    <a:pt x="116" y="223"/>
                    <a:pt x="115" y="221"/>
                    <a:pt x="115" y="221"/>
                  </a:cubicBezTo>
                  <a:cubicBezTo>
                    <a:pt x="114" y="221"/>
                    <a:pt x="113" y="220"/>
                    <a:pt x="112" y="220"/>
                  </a:cubicBezTo>
                  <a:cubicBezTo>
                    <a:pt x="112" y="220"/>
                    <a:pt x="110" y="221"/>
                    <a:pt x="109" y="221"/>
                  </a:cubicBezTo>
                  <a:cubicBezTo>
                    <a:pt x="109" y="221"/>
                    <a:pt x="108" y="223"/>
                    <a:pt x="107" y="223"/>
                  </a:cubicBezTo>
                  <a:cubicBezTo>
                    <a:pt x="106" y="224"/>
                    <a:pt x="105" y="224"/>
                    <a:pt x="105" y="224"/>
                  </a:cubicBezTo>
                  <a:cubicBezTo>
                    <a:pt x="104" y="224"/>
                    <a:pt x="103" y="223"/>
                    <a:pt x="102" y="223"/>
                  </a:cubicBezTo>
                  <a:cubicBezTo>
                    <a:pt x="101" y="222"/>
                    <a:pt x="100" y="223"/>
                    <a:pt x="99" y="222"/>
                  </a:cubicBezTo>
                  <a:cubicBezTo>
                    <a:pt x="98" y="222"/>
                    <a:pt x="97" y="221"/>
                    <a:pt x="96" y="222"/>
                  </a:cubicBezTo>
                  <a:cubicBezTo>
                    <a:pt x="95" y="222"/>
                    <a:pt x="93" y="223"/>
                    <a:pt x="91" y="224"/>
                  </a:cubicBezTo>
                  <a:cubicBezTo>
                    <a:pt x="91" y="224"/>
                    <a:pt x="89" y="225"/>
                    <a:pt x="88" y="225"/>
                  </a:cubicBezTo>
                  <a:cubicBezTo>
                    <a:pt x="87" y="225"/>
                    <a:pt x="85" y="225"/>
                    <a:pt x="85" y="225"/>
                  </a:cubicBezTo>
                  <a:cubicBezTo>
                    <a:pt x="84" y="225"/>
                    <a:pt x="83" y="224"/>
                    <a:pt x="83" y="224"/>
                  </a:cubicBezTo>
                  <a:cubicBezTo>
                    <a:pt x="82" y="224"/>
                    <a:pt x="82" y="223"/>
                    <a:pt x="81" y="223"/>
                  </a:cubicBezTo>
                  <a:cubicBezTo>
                    <a:pt x="81" y="223"/>
                    <a:pt x="79" y="223"/>
                    <a:pt x="78" y="223"/>
                  </a:cubicBezTo>
                  <a:cubicBezTo>
                    <a:pt x="78" y="223"/>
                    <a:pt x="77" y="225"/>
                    <a:pt x="76" y="225"/>
                  </a:cubicBezTo>
                  <a:cubicBezTo>
                    <a:pt x="75" y="226"/>
                    <a:pt x="74" y="227"/>
                    <a:pt x="73" y="227"/>
                  </a:cubicBezTo>
                  <a:cubicBezTo>
                    <a:pt x="73" y="227"/>
                    <a:pt x="71" y="228"/>
                    <a:pt x="71" y="228"/>
                  </a:cubicBezTo>
                  <a:cubicBezTo>
                    <a:pt x="69" y="229"/>
                    <a:pt x="67" y="229"/>
                    <a:pt x="66" y="229"/>
                  </a:cubicBezTo>
                  <a:cubicBezTo>
                    <a:pt x="65" y="229"/>
                    <a:pt x="64" y="229"/>
                    <a:pt x="63" y="229"/>
                  </a:cubicBezTo>
                  <a:cubicBezTo>
                    <a:pt x="62" y="229"/>
                    <a:pt x="61" y="228"/>
                    <a:pt x="61" y="228"/>
                  </a:cubicBezTo>
                  <a:cubicBezTo>
                    <a:pt x="60" y="229"/>
                    <a:pt x="58" y="229"/>
                    <a:pt x="58" y="229"/>
                  </a:cubicBezTo>
                  <a:cubicBezTo>
                    <a:pt x="57" y="230"/>
                    <a:pt x="56" y="230"/>
                    <a:pt x="56" y="231"/>
                  </a:cubicBezTo>
                  <a:cubicBezTo>
                    <a:pt x="56" y="231"/>
                    <a:pt x="54" y="230"/>
                    <a:pt x="54" y="230"/>
                  </a:cubicBezTo>
                  <a:cubicBezTo>
                    <a:pt x="53" y="230"/>
                    <a:pt x="52" y="229"/>
                    <a:pt x="52" y="229"/>
                  </a:cubicBezTo>
                  <a:cubicBezTo>
                    <a:pt x="52" y="228"/>
                    <a:pt x="52" y="227"/>
                    <a:pt x="52" y="227"/>
                  </a:cubicBezTo>
                  <a:cubicBezTo>
                    <a:pt x="52" y="226"/>
                    <a:pt x="53" y="225"/>
                    <a:pt x="54" y="225"/>
                  </a:cubicBezTo>
                  <a:cubicBezTo>
                    <a:pt x="55" y="225"/>
                    <a:pt x="56" y="225"/>
                    <a:pt x="57" y="225"/>
                  </a:cubicBezTo>
                  <a:cubicBezTo>
                    <a:pt x="58" y="225"/>
                    <a:pt x="61" y="224"/>
                    <a:pt x="62" y="224"/>
                  </a:cubicBezTo>
                  <a:cubicBezTo>
                    <a:pt x="62" y="224"/>
                    <a:pt x="63" y="223"/>
                    <a:pt x="64" y="222"/>
                  </a:cubicBezTo>
                  <a:cubicBezTo>
                    <a:pt x="64" y="222"/>
                    <a:pt x="65" y="220"/>
                    <a:pt x="65" y="219"/>
                  </a:cubicBezTo>
                  <a:cubicBezTo>
                    <a:pt x="65" y="218"/>
                    <a:pt x="65" y="217"/>
                    <a:pt x="65" y="216"/>
                  </a:cubicBezTo>
                  <a:cubicBezTo>
                    <a:pt x="64" y="215"/>
                    <a:pt x="62" y="215"/>
                    <a:pt x="61" y="215"/>
                  </a:cubicBezTo>
                  <a:cubicBezTo>
                    <a:pt x="60" y="215"/>
                    <a:pt x="57" y="216"/>
                    <a:pt x="56" y="216"/>
                  </a:cubicBezTo>
                  <a:cubicBezTo>
                    <a:pt x="55" y="216"/>
                    <a:pt x="53" y="216"/>
                    <a:pt x="52" y="215"/>
                  </a:cubicBezTo>
                  <a:cubicBezTo>
                    <a:pt x="52" y="215"/>
                    <a:pt x="52" y="213"/>
                    <a:pt x="52" y="213"/>
                  </a:cubicBezTo>
                  <a:cubicBezTo>
                    <a:pt x="51" y="212"/>
                    <a:pt x="49" y="213"/>
                    <a:pt x="48" y="212"/>
                  </a:cubicBezTo>
                  <a:cubicBezTo>
                    <a:pt x="48" y="212"/>
                    <a:pt x="48" y="210"/>
                    <a:pt x="48" y="209"/>
                  </a:cubicBezTo>
                  <a:cubicBezTo>
                    <a:pt x="48" y="209"/>
                    <a:pt x="47" y="208"/>
                    <a:pt x="46" y="208"/>
                  </a:cubicBezTo>
                  <a:cubicBezTo>
                    <a:pt x="46" y="207"/>
                    <a:pt x="44" y="206"/>
                    <a:pt x="43" y="205"/>
                  </a:cubicBezTo>
                  <a:cubicBezTo>
                    <a:pt x="42" y="205"/>
                    <a:pt x="40" y="206"/>
                    <a:pt x="39" y="206"/>
                  </a:cubicBezTo>
                  <a:cubicBezTo>
                    <a:pt x="38" y="205"/>
                    <a:pt x="36" y="204"/>
                    <a:pt x="35" y="204"/>
                  </a:cubicBezTo>
                  <a:cubicBezTo>
                    <a:pt x="34" y="204"/>
                    <a:pt x="32" y="204"/>
                    <a:pt x="31" y="204"/>
                  </a:cubicBezTo>
                  <a:cubicBezTo>
                    <a:pt x="31" y="204"/>
                    <a:pt x="31" y="204"/>
                    <a:pt x="30" y="205"/>
                  </a:cubicBezTo>
                  <a:cubicBezTo>
                    <a:pt x="31" y="203"/>
                    <a:pt x="31" y="202"/>
                    <a:pt x="30" y="201"/>
                  </a:cubicBezTo>
                  <a:cubicBezTo>
                    <a:pt x="30" y="200"/>
                    <a:pt x="28" y="199"/>
                    <a:pt x="28" y="199"/>
                  </a:cubicBezTo>
                  <a:cubicBezTo>
                    <a:pt x="28" y="198"/>
                    <a:pt x="27" y="197"/>
                    <a:pt x="27" y="196"/>
                  </a:cubicBezTo>
                  <a:cubicBezTo>
                    <a:pt x="27" y="195"/>
                    <a:pt x="28" y="194"/>
                    <a:pt x="28" y="193"/>
                  </a:cubicBezTo>
                  <a:cubicBezTo>
                    <a:pt x="28" y="192"/>
                    <a:pt x="26" y="190"/>
                    <a:pt x="26" y="190"/>
                  </a:cubicBezTo>
                  <a:cubicBezTo>
                    <a:pt x="25" y="189"/>
                    <a:pt x="24" y="189"/>
                    <a:pt x="23" y="188"/>
                  </a:cubicBezTo>
                  <a:cubicBezTo>
                    <a:pt x="23" y="187"/>
                    <a:pt x="22" y="185"/>
                    <a:pt x="22" y="184"/>
                  </a:cubicBezTo>
                  <a:cubicBezTo>
                    <a:pt x="22" y="183"/>
                    <a:pt x="21" y="181"/>
                    <a:pt x="21" y="180"/>
                  </a:cubicBezTo>
                  <a:cubicBezTo>
                    <a:pt x="20" y="179"/>
                    <a:pt x="20" y="177"/>
                    <a:pt x="19" y="176"/>
                  </a:cubicBezTo>
                  <a:cubicBezTo>
                    <a:pt x="18" y="176"/>
                    <a:pt x="17" y="175"/>
                    <a:pt x="16" y="175"/>
                  </a:cubicBezTo>
                  <a:cubicBezTo>
                    <a:pt x="16" y="175"/>
                    <a:pt x="15" y="173"/>
                    <a:pt x="15" y="173"/>
                  </a:cubicBezTo>
                  <a:cubicBezTo>
                    <a:pt x="14" y="172"/>
                    <a:pt x="13" y="172"/>
                    <a:pt x="13" y="172"/>
                  </a:cubicBezTo>
                  <a:cubicBezTo>
                    <a:pt x="12" y="171"/>
                    <a:pt x="13" y="170"/>
                    <a:pt x="13" y="169"/>
                  </a:cubicBezTo>
                  <a:cubicBezTo>
                    <a:pt x="13" y="169"/>
                    <a:pt x="13" y="168"/>
                    <a:pt x="14" y="167"/>
                  </a:cubicBezTo>
                  <a:cubicBezTo>
                    <a:pt x="14" y="166"/>
                    <a:pt x="14" y="165"/>
                    <a:pt x="15" y="165"/>
                  </a:cubicBezTo>
                  <a:cubicBezTo>
                    <a:pt x="15" y="164"/>
                    <a:pt x="16" y="163"/>
                    <a:pt x="16" y="162"/>
                  </a:cubicBezTo>
                  <a:cubicBezTo>
                    <a:pt x="16" y="162"/>
                    <a:pt x="15" y="160"/>
                    <a:pt x="15" y="160"/>
                  </a:cubicBezTo>
                  <a:cubicBezTo>
                    <a:pt x="14" y="159"/>
                    <a:pt x="13" y="158"/>
                    <a:pt x="13" y="157"/>
                  </a:cubicBezTo>
                  <a:cubicBezTo>
                    <a:pt x="13" y="156"/>
                    <a:pt x="11" y="154"/>
                    <a:pt x="11" y="15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5" name="Freeform 91">
              <a:extLst>
                <a:ext uri="{FF2B5EF4-FFF2-40B4-BE49-F238E27FC236}">
                  <a16:creationId xmlns:a16="http://schemas.microsoft.com/office/drawing/2014/main" id="{DEF20989-A77B-4D4D-A776-CA59EBED983D}"/>
                </a:ext>
              </a:extLst>
            </p:cNvPr>
            <p:cNvSpPr>
              <a:spLocks noEditPoints="1"/>
            </p:cNvSpPr>
            <p:nvPr/>
          </p:nvSpPr>
          <p:spPr bwMode="auto">
            <a:xfrm>
              <a:off x="7506694" y="4215029"/>
              <a:ext cx="284468" cy="501562"/>
            </a:xfrm>
            <a:custGeom>
              <a:avLst/>
              <a:gdLst/>
              <a:ahLst/>
              <a:cxnLst>
                <a:cxn ang="0">
                  <a:pos x="93" y="59"/>
                </a:cxn>
                <a:cxn ang="0">
                  <a:pos x="89" y="65"/>
                </a:cxn>
                <a:cxn ang="0">
                  <a:pos x="84" y="68"/>
                </a:cxn>
                <a:cxn ang="0">
                  <a:pos x="86" y="70"/>
                </a:cxn>
                <a:cxn ang="0">
                  <a:pos x="89" y="79"/>
                </a:cxn>
                <a:cxn ang="0">
                  <a:pos x="86" y="86"/>
                </a:cxn>
                <a:cxn ang="0">
                  <a:pos x="88" y="90"/>
                </a:cxn>
                <a:cxn ang="0">
                  <a:pos x="92" y="98"/>
                </a:cxn>
                <a:cxn ang="0">
                  <a:pos x="83" y="107"/>
                </a:cxn>
                <a:cxn ang="0">
                  <a:pos x="78" y="117"/>
                </a:cxn>
                <a:cxn ang="0">
                  <a:pos x="75" y="126"/>
                </a:cxn>
                <a:cxn ang="0">
                  <a:pos x="68" y="138"/>
                </a:cxn>
                <a:cxn ang="0">
                  <a:pos x="60" y="147"/>
                </a:cxn>
                <a:cxn ang="0">
                  <a:pos x="52" y="157"/>
                </a:cxn>
                <a:cxn ang="0">
                  <a:pos x="48" y="161"/>
                </a:cxn>
                <a:cxn ang="0">
                  <a:pos x="40" y="160"/>
                </a:cxn>
                <a:cxn ang="0">
                  <a:pos x="33" y="165"/>
                </a:cxn>
                <a:cxn ang="0">
                  <a:pos x="23" y="168"/>
                </a:cxn>
                <a:cxn ang="0">
                  <a:pos x="10" y="160"/>
                </a:cxn>
                <a:cxn ang="0">
                  <a:pos x="10" y="150"/>
                </a:cxn>
                <a:cxn ang="0">
                  <a:pos x="18" y="143"/>
                </a:cxn>
                <a:cxn ang="0">
                  <a:pos x="10" y="134"/>
                </a:cxn>
                <a:cxn ang="0">
                  <a:pos x="7" y="118"/>
                </a:cxn>
                <a:cxn ang="0">
                  <a:pos x="0" y="104"/>
                </a:cxn>
                <a:cxn ang="0">
                  <a:pos x="6" y="97"/>
                </a:cxn>
                <a:cxn ang="0">
                  <a:pos x="3" y="83"/>
                </a:cxn>
                <a:cxn ang="0">
                  <a:pos x="13" y="79"/>
                </a:cxn>
                <a:cxn ang="0">
                  <a:pos x="22" y="71"/>
                </a:cxn>
                <a:cxn ang="0">
                  <a:pos x="21" y="58"/>
                </a:cxn>
                <a:cxn ang="0">
                  <a:pos x="24" y="49"/>
                </a:cxn>
                <a:cxn ang="0">
                  <a:pos x="25" y="41"/>
                </a:cxn>
                <a:cxn ang="0">
                  <a:pos x="26" y="33"/>
                </a:cxn>
                <a:cxn ang="0">
                  <a:pos x="31" y="23"/>
                </a:cxn>
                <a:cxn ang="0">
                  <a:pos x="41" y="16"/>
                </a:cxn>
                <a:cxn ang="0">
                  <a:pos x="47" y="8"/>
                </a:cxn>
                <a:cxn ang="0">
                  <a:pos x="51" y="0"/>
                </a:cxn>
                <a:cxn ang="0">
                  <a:pos x="59" y="4"/>
                </a:cxn>
                <a:cxn ang="0">
                  <a:pos x="58" y="10"/>
                </a:cxn>
                <a:cxn ang="0">
                  <a:pos x="66" y="7"/>
                </a:cxn>
                <a:cxn ang="0">
                  <a:pos x="70" y="15"/>
                </a:cxn>
                <a:cxn ang="0">
                  <a:pos x="74" y="22"/>
                </a:cxn>
                <a:cxn ang="0">
                  <a:pos x="78" y="30"/>
                </a:cxn>
                <a:cxn ang="0">
                  <a:pos x="80" y="38"/>
                </a:cxn>
                <a:cxn ang="0">
                  <a:pos x="80" y="46"/>
                </a:cxn>
                <a:cxn ang="0">
                  <a:pos x="79" y="56"/>
                </a:cxn>
                <a:cxn ang="0">
                  <a:pos x="86" y="54"/>
                </a:cxn>
                <a:cxn ang="0">
                  <a:pos x="93" y="53"/>
                </a:cxn>
                <a:cxn ang="0">
                  <a:pos x="40" y="129"/>
                </a:cxn>
                <a:cxn ang="0">
                  <a:pos x="29" y="121"/>
                </a:cxn>
                <a:cxn ang="0">
                  <a:pos x="22" y="113"/>
                </a:cxn>
                <a:cxn ang="0">
                  <a:pos x="15" y="122"/>
                </a:cxn>
                <a:cxn ang="0">
                  <a:pos x="21" y="132"/>
                </a:cxn>
                <a:cxn ang="0">
                  <a:pos x="23" y="142"/>
                </a:cxn>
                <a:cxn ang="0">
                  <a:pos x="30" y="135"/>
                </a:cxn>
                <a:cxn ang="0">
                  <a:pos x="38" y="131"/>
                </a:cxn>
              </a:cxnLst>
              <a:rect l="0" t="0" r="r" b="b"/>
              <a:pathLst>
                <a:path w="96" h="169">
                  <a:moveTo>
                    <a:pt x="96" y="54"/>
                  </a:moveTo>
                  <a:cubicBezTo>
                    <a:pt x="96" y="55"/>
                    <a:pt x="96" y="57"/>
                    <a:pt x="96" y="57"/>
                  </a:cubicBezTo>
                  <a:cubicBezTo>
                    <a:pt x="96" y="58"/>
                    <a:pt x="96" y="59"/>
                    <a:pt x="96" y="59"/>
                  </a:cubicBezTo>
                  <a:cubicBezTo>
                    <a:pt x="95" y="59"/>
                    <a:pt x="94" y="58"/>
                    <a:pt x="93" y="59"/>
                  </a:cubicBezTo>
                  <a:cubicBezTo>
                    <a:pt x="93" y="59"/>
                    <a:pt x="92" y="60"/>
                    <a:pt x="92" y="60"/>
                  </a:cubicBezTo>
                  <a:cubicBezTo>
                    <a:pt x="92" y="61"/>
                    <a:pt x="92" y="62"/>
                    <a:pt x="92" y="63"/>
                  </a:cubicBezTo>
                  <a:cubicBezTo>
                    <a:pt x="92" y="63"/>
                    <a:pt x="92" y="64"/>
                    <a:pt x="91" y="65"/>
                  </a:cubicBezTo>
                  <a:cubicBezTo>
                    <a:pt x="91" y="65"/>
                    <a:pt x="89" y="65"/>
                    <a:pt x="89" y="65"/>
                  </a:cubicBezTo>
                  <a:cubicBezTo>
                    <a:pt x="88" y="66"/>
                    <a:pt x="87" y="66"/>
                    <a:pt x="87" y="66"/>
                  </a:cubicBezTo>
                  <a:cubicBezTo>
                    <a:pt x="86" y="66"/>
                    <a:pt x="86" y="66"/>
                    <a:pt x="86" y="66"/>
                  </a:cubicBezTo>
                  <a:cubicBezTo>
                    <a:pt x="85" y="66"/>
                    <a:pt x="84" y="67"/>
                    <a:pt x="84" y="67"/>
                  </a:cubicBezTo>
                  <a:cubicBezTo>
                    <a:pt x="84" y="67"/>
                    <a:pt x="84" y="68"/>
                    <a:pt x="84" y="68"/>
                  </a:cubicBezTo>
                  <a:cubicBezTo>
                    <a:pt x="84" y="69"/>
                    <a:pt x="83" y="69"/>
                    <a:pt x="82" y="70"/>
                  </a:cubicBezTo>
                  <a:cubicBezTo>
                    <a:pt x="82" y="70"/>
                    <a:pt x="83" y="71"/>
                    <a:pt x="83" y="71"/>
                  </a:cubicBezTo>
                  <a:cubicBezTo>
                    <a:pt x="83" y="72"/>
                    <a:pt x="85" y="71"/>
                    <a:pt x="85" y="71"/>
                  </a:cubicBezTo>
                  <a:cubicBezTo>
                    <a:pt x="86" y="71"/>
                    <a:pt x="86" y="70"/>
                    <a:pt x="86" y="70"/>
                  </a:cubicBezTo>
                  <a:cubicBezTo>
                    <a:pt x="87" y="70"/>
                    <a:pt x="88" y="70"/>
                    <a:pt x="88" y="71"/>
                  </a:cubicBezTo>
                  <a:cubicBezTo>
                    <a:pt x="89" y="71"/>
                    <a:pt x="88" y="72"/>
                    <a:pt x="87" y="72"/>
                  </a:cubicBezTo>
                  <a:cubicBezTo>
                    <a:pt x="87" y="73"/>
                    <a:pt x="87" y="75"/>
                    <a:pt x="87" y="76"/>
                  </a:cubicBezTo>
                  <a:cubicBezTo>
                    <a:pt x="88" y="77"/>
                    <a:pt x="88" y="78"/>
                    <a:pt x="89" y="79"/>
                  </a:cubicBezTo>
                  <a:cubicBezTo>
                    <a:pt x="89" y="80"/>
                    <a:pt x="90" y="81"/>
                    <a:pt x="90" y="81"/>
                  </a:cubicBezTo>
                  <a:cubicBezTo>
                    <a:pt x="90" y="82"/>
                    <a:pt x="89" y="83"/>
                    <a:pt x="89" y="83"/>
                  </a:cubicBezTo>
                  <a:cubicBezTo>
                    <a:pt x="88" y="83"/>
                    <a:pt x="87" y="84"/>
                    <a:pt x="86" y="84"/>
                  </a:cubicBezTo>
                  <a:cubicBezTo>
                    <a:pt x="86" y="84"/>
                    <a:pt x="85" y="85"/>
                    <a:pt x="86" y="86"/>
                  </a:cubicBezTo>
                  <a:cubicBezTo>
                    <a:pt x="86" y="86"/>
                    <a:pt x="87" y="86"/>
                    <a:pt x="87" y="86"/>
                  </a:cubicBezTo>
                  <a:cubicBezTo>
                    <a:pt x="88" y="86"/>
                    <a:pt x="89" y="86"/>
                    <a:pt x="89" y="87"/>
                  </a:cubicBezTo>
                  <a:cubicBezTo>
                    <a:pt x="89" y="87"/>
                    <a:pt x="89" y="88"/>
                    <a:pt x="89" y="89"/>
                  </a:cubicBezTo>
                  <a:cubicBezTo>
                    <a:pt x="89" y="89"/>
                    <a:pt x="88" y="90"/>
                    <a:pt x="88" y="90"/>
                  </a:cubicBezTo>
                  <a:cubicBezTo>
                    <a:pt x="88" y="91"/>
                    <a:pt x="87" y="92"/>
                    <a:pt x="88" y="92"/>
                  </a:cubicBezTo>
                  <a:cubicBezTo>
                    <a:pt x="88" y="93"/>
                    <a:pt x="88" y="93"/>
                    <a:pt x="88" y="93"/>
                  </a:cubicBezTo>
                  <a:cubicBezTo>
                    <a:pt x="89" y="94"/>
                    <a:pt x="90" y="94"/>
                    <a:pt x="90" y="95"/>
                  </a:cubicBezTo>
                  <a:cubicBezTo>
                    <a:pt x="90" y="95"/>
                    <a:pt x="92" y="97"/>
                    <a:pt x="92" y="98"/>
                  </a:cubicBezTo>
                  <a:cubicBezTo>
                    <a:pt x="92" y="98"/>
                    <a:pt x="91" y="99"/>
                    <a:pt x="90" y="100"/>
                  </a:cubicBezTo>
                  <a:cubicBezTo>
                    <a:pt x="90" y="100"/>
                    <a:pt x="89" y="102"/>
                    <a:pt x="88" y="102"/>
                  </a:cubicBezTo>
                  <a:cubicBezTo>
                    <a:pt x="88" y="103"/>
                    <a:pt x="85" y="104"/>
                    <a:pt x="84" y="105"/>
                  </a:cubicBezTo>
                  <a:cubicBezTo>
                    <a:pt x="84" y="105"/>
                    <a:pt x="83" y="106"/>
                    <a:pt x="83" y="107"/>
                  </a:cubicBezTo>
                  <a:cubicBezTo>
                    <a:pt x="83" y="108"/>
                    <a:pt x="83" y="109"/>
                    <a:pt x="83" y="110"/>
                  </a:cubicBezTo>
                  <a:cubicBezTo>
                    <a:pt x="83" y="110"/>
                    <a:pt x="81" y="110"/>
                    <a:pt x="81" y="111"/>
                  </a:cubicBezTo>
                  <a:cubicBezTo>
                    <a:pt x="80" y="111"/>
                    <a:pt x="78" y="113"/>
                    <a:pt x="78" y="114"/>
                  </a:cubicBezTo>
                  <a:cubicBezTo>
                    <a:pt x="78" y="115"/>
                    <a:pt x="78" y="117"/>
                    <a:pt x="78" y="117"/>
                  </a:cubicBezTo>
                  <a:cubicBezTo>
                    <a:pt x="78" y="118"/>
                    <a:pt x="80" y="120"/>
                    <a:pt x="81" y="120"/>
                  </a:cubicBezTo>
                  <a:cubicBezTo>
                    <a:pt x="81" y="120"/>
                    <a:pt x="81" y="120"/>
                    <a:pt x="81" y="120"/>
                  </a:cubicBezTo>
                  <a:cubicBezTo>
                    <a:pt x="80" y="121"/>
                    <a:pt x="79" y="122"/>
                    <a:pt x="78" y="123"/>
                  </a:cubicBezTo>
                  <a:cubicBezTo>
                    <a:pt x="77" y="123"/>
                    <a:pt x="76" y="125"/>
                    <a:pt x="75" y="126"/>
                  </a:cubicBezTo>
                  <a:cubicBezTo>
                    <a:pt x="74" y="127"/>
                    <a:pt x="74" y="129"/>
                    <a:pt x="74" y="130"/>
                  </a:cubicBezTo>
                  <a:cubicBezTo>
                    <a:pt x="74" y="131"/>
                    <a:pt x="73" y="132"/>
                    <a:pt x="73" y="132"/>
                  </a:cubicBezTo>
                  <a:cubicBezTo>
                    <a:pt x="73" y="133"/>
                    <a:pt x="71" y="133"/>
                    <a:pt x="71" y="134"/>
                  </a:cubicBezTo>
                  <a:cubicBezTo>
                    <a:pt x="70" y="135"/>
                    <a:pt x="69" y="137"/>
                    <a:pt x="68" y="138"/>
                  </a:cubicBezTo>
                  <a:cubicBezTo>
                    <a:pt x="68" y="139"/>
                    <a:pt x="65" y="140"/>
                    <a:pt x="64" y="141"/>
                  </a:cubicBezTo>
                  <a:cubicBezTo>
                    <a:pt x="63" y="141"/>
                    <a:pt x="61" y="141"/>
                    <a:pt x="60" y="142"/>
                  </a:cubicBezTo>
                  <a:cubicBezTo>
                    <a:pt x="59" y="142"/>
                    <a:pt x="58" y="143"/>
                    <a:pt x="58" y="144"/>
                  </a:cubicBezTo>
                  <a:cubicBezTo>
                    <a:pt x="58" y="145"/>
                    <a:pt x="60" y="146"/>
                    <a:pt x="60" y="147"/>
                  </a:cubicBezTo>
                  <a:cubicBezTo>
                    <a:pt x="60" y="148"/>
                    <a:pt x="59" y="149"/>
                    <a:pt x="59" y="150"/>
                  </a:cubicBezTo>
                  <a:cubicBezTo>
                    <a:pt x="58" y="151"/>
                    <a:pt x="57" y="152"/>
                    <a:pt x="56" y="153"/>
                  </a:cubicBezTo>
                  <a:cubicBezTo>
                    <a:pt x="56" y="153"/>
                    <a:pt x="54" y="155"/>
                    <a:pt x="53" y="155"/>
                  </a:cubicBezTo>
                  <a:cubicBezTo>
                    <a:pt x="53" y="156"/>
                    <a:pt x="52" y="156"/>
                    <a:pt x="52" y="157"/>
                  </a:cubicBezTo>
                  <a:cubicBezTo>
                    <a:pt x="52" y="158"/>
                    <a:pt x="53" y="159"/>
                    <a:pt x="53" y="159"/>
                  </a:cubicBezTo>
                  <a:cubicBezTo>
                    <a:pt x="53" y="160"/>
                    <a:pt x="53" y="161"/>
                    <a:pt x="53" y="161"/>
                  </a:cubicBezTo>
                  <a:cubicBezTo>
                    <a:pt x="53" y="161"/>
                    <a:pt x="52" y="162"/>
                    <a:pt x="52" y="162"/>
                  </a:cubicBezTo>
                  <a:cubicBezTo>
                    <a:pt x="51" y="162"/>
                    <a:pt x="49" y="161"/>
                    <a:pt x="48" y="161"/>
                  </a:cubicBezTo>
                  <a:cubicBezTo>
                    <a:pt x="47" y="160"/>
                    <a:pt x="46" y="160"/>
                    <a:pt x="46" y="161"/>
                  </a:cubicBezTo>
                  <a:cubicBezTo>
                    <a:pt x="45" y="161"/>
                    <a:pt x="44" y="161"/>
                    <a:pt x="43" y="161"/>
                  </a:cubicBezTo>
                  <a:cubicBezTo>
                    <a:pt x="43" y="161"/>
                    <a:pt x="42" y="162"/>
                    <a:pt x="42" y="162"/>
                  </a:cubicBezTo>
                  <a:cubicBezTo>
                    <a:pt x="41" y="161"/>
                    <a:pt x="41" y="160"/>
                    <a:pt x="40" y="160"/>
                  </a:cubicBezTo>
                  <a:cubicBezTo>
                    <a:pt x="40" y="160"/>
                    <a:pt x="39" y="160"/>
                    <a:pt x="38" y="160"/>
                  </a:cubicBezTo>
                  <a:cubicBezTo>
                    <a:pt x="37" y="160"/>
                    <a:pt x="36" y="161"/>
                    <a:pt x="36" y="161"/>
                  </a:cubicBezTo>
                  <a:cubicBezTo>
                    <a:pt x="35" y="162"/>
                    <a:pt x="35" y="164"/>
                    <a:pt x="35" y="164"/>
                  </a:cubicBezTo>
                  <a:cubicBezTo>
                    <a:pt x="34" y="165"/>
                    <a:pt x="33" y="165"/>
                    <a:pt x="33" y="165"/>
                  </a:cubicBezTo>
                  <a:cubicBezTo>
                    <a:pt x="32" y="166"/>
                    <a:pt x="30" y="165"/>
                    <a:pt x="29" y="165"/>
                  </a:cubicBezTo>
                  <a:cubicBezTo>
                    <a:pt x="28" y="165"/>
                    <a:pt x="27" y="166"/>
                    <a:pt x="27" y="166"/>
                  </a:cubicBezTo>
                  <a:cubicBezTo>
                    <a:pt x="26" y="167"/>
                    <a:pt x="26" y="168"/>
                    <a:pt x="25" y="168"/>
                  </a:cubicBezTo>
                  <a:cubicBezTo>
                    <a:pt x="25" y="169"/>
                    <a:pt x="23" y="168"/>
                    <a:pt x="23" y="168"/>
                  </a:cubicBezTo>
                  <a:cubicBezTo>
                    <a:pt x="22" y="168"/>
                    <a:pt x="20" y="168"/>
                    <a:pt x="19" y="168"/>
                  </a:cubicBezTo>
                  <a:cubicBezTo>
                    <a:pt x="19" y="167"/>
                    <a:pt x="18" y="166"/>
                    <a:pt x="18" y="165"/>
                  </a:cubicBezTo>
                  <a:cubicBezTo>
                    <a:pt x="17" y="164"/>
                    <a:pt x="15" y="163"/>
                    <a:pt x="14" y="162"/>
                  </a:cubicBezTo>
                  <a:cubicBezTo>
                    <a:pt x="13" y="162"/>
                    <a:pt x="11" y="161"/>
                    <a:pt x="10" y="160"/>
                  </a:cubicBezTo>
                  <a:cubicBezTo>
                    <a:pt x="10" y="159"/>
                    <a:pt x="10" y="157"/>
                    <a:pt x="10" y="156"/>
                  </a:cubicBezTo>
                  <a:cubicBezTo>
                    <a:pt x="10" y="155"/>
                    <a:pt x="10" y="153"/>
                    <a:pt x="9" y="152"/>
                  </a:cubicBezTo>
                  <a:cubicBezTo>
                    <a:pt x="9" y="152"/>
                    <a:pt x="9" y="151"/>
                    <a:pt x="9" y="151"/>
                  </a:cubicBezTo>
                  <a:cubicBezTo>
                    <a:pt x="9" y="150"/>
                    <a:pt x="10" y="150"/>
                    <a:pt x="10" y="150"/>
                  </a:cubicBezTo>
                  <a:cubicBezTo>
                    <a:pt x="10" y="149"/>
                    <a:pt x="12" y="148"/>
                    <a:pt x="12" y="147"/>
                  </a:cubicBezTo>
                  <a:cubicBezTo>
                    <a:pt x="13" y="147"/>
                    <a:pt x="15" y="146"/>
                    <a:pt x="17" y="146"/>
                  </a:cubicBezTo>
                  <a:cubicBezTo>
                    <a:pt x="17" y="146"/>
                    <a:pt x="18" y="146"/>
                    <a:pt x="19" y="145"/>
                  </a:cubicBezTo>
                  <a:cubicBezTo>
                    <a:pt x="19" y="144"/>
                    <a:pt x="18" y="143"/>
                    <a:pt x="18" y="143"/>
                  </a:cubicBezTo>
                  <a:cubicBezTo>
                    <a:pt x="18" y="142"/>
                    <a:pt x="17" y="140"/>
                    <a:pt x="16" y="139"/>
                  </a:cubicBezTo>
                  <a:cubicBezTo>
                    <a:pt x="15" y="139"/>
                    <a:pt x="14" y="138"/>
                    <a:pt x="14" y="137"/>
                  </a:cubicBezTo>
                  <a:cubicBezTo>
                    <a:pt x="13" y="137"/>
                    <a:pt x="12" y="137"/>
                    <a:pt x="11" y="137"/>
                  </a:cubicBezTo>
                  <a:cubicBezTo>
                    <a:pt x="11" y="136"/>
                    <a:pt x="10" y="135"/>
                    <a:pt x="10" y="134"/>
                  </a:cubicBezTo>
                  <a:cubicBezTo>
                    <a:pt x="10" y="133"/>
                    <a:pt x="9" y="131"/>
                    <a:pt x="9" y="131"/>
                  </a:cubicBezTo>
                  <a:cubicBezTo>
                    <a:pt x="9" y="130"/>
                    <a:pt x="9" y="128"/>
                    <a:pt x="9" y="127"/>
                  </a:cubicBezTo>
                  <a:cubicBezTo>
                    <a:pt x="9" y="126"/>
                    <a:pt x="9" y="124"/>
                    <a:pt x="8" y="122"/>
                  </a:cubicBezTo>
                  <a:cubicBezTo>
                    <a:pt x="8" y="121"/>
                    <a:pt x="8" y="119"/>
                    <a:pt x="7" y="118"/>
                  </a:cubicBezTo>
                  <a:cubicBezTo>
                    <a:pt x="7" y="118"/>
                    <a:pt x="5" y="116"/>
                    <a:pt x="5" y="115"/>
                  </a:cubicBezTo>
                  <a:cubicBezTo>
                    <a:pt x="4" y="114"/>
                    <a:pt x="3" y="112"/>
                    <a:pt x="2" y="111"/>
                  </a:cubicBezTo>
                  <a:cubicBezTo>
                    <a:pt x="2" y="110"/>
                    <a:pt x="2" y="107"/>
                    <a:pt x="1" y="107"/>
                  </a:cubicBezTo>
                  <a:cubicBezTo>
                    <a:pt x="1" y="107"/>
                    <a:pt x="0" y="105"/>
                    <a:pt x="0" y="104"/>
                  </a:cubicBezTo>
                  <a:cubicBezTo>
                    <a:pt x="0" y="103"/>
                    <a:pt x="0" y="102"/>
                    <a:pt x="0" y="101"/>
                  </a:cubicBezTo>
                  <a:cubicBezTo>
                    <a:pt x="0" y="101"/>
                    <a:pt x="1" y="100"/>
                    <a:pt x="1" y="100"/>
                  </a:cubicBezTo>
                  <a:cubicBezTo>
                    <a:pt x="2" y="100"/>
                    <a:pt x="2" y="98"/>
                    <a:pt x="3" y="98"/>
                  </a:cubicBezTo>
                  <a:cubicBezTo>
                    <a:pt x="3" y="97"/>
                    <a:pt x="6" y="98"/>
                    <a:pt x="6" y="97"/>
                  </a:cubicBezTo>
                  <a:cubicBezTo>
                    <a:pt x="7" y="96"/>
                    <a:pt x="6" y="94"/>
                    <a:pt x="6" y="94"/>
                  </a:cubicBezTo>
                  <a:cubicBezTo>
                    <a:pt x="6" y="93"/>
                    <a:pt x="4" y="92"/>
                    <a:pt x="4" y="92"/>
                  </a:cubicBezTo>
                  <a:cubicBezTo>
                    <a:pt x="3" y="91"/>
                    <a:pt x="3" y="89"/>
                    <a:pt x="3" y="89"/>
                  </a:cubicBezTo>
                  <a:cubicBezTo>
                    <a:pt x="3" y="87"/>
                    <a:pt x="3" y="84"/>
                    <a:pt x="3" y="83"/>
                  </a:cubicBezTo>
                  <a:cubicBezTo>
                    <a:pt x="3" y="82"/>
                    <a:pt x="2" y="81"/>
                    <a:pt x="3" y="80"/>
                  </a:cubicBezTo>
                  <a:cubicBezTo>
                    <a:pt x="3" y="80"/>
                    <a:pt x="4" y="80"/>
                    <a:pt x="5" y="80"/>
                  </a:cubicBezTo>
                  <a:cubicBezTo>
                    <a:pt x="6" y="80"/>
                    <a:pt x="8" y="80"/>
                    <a:pt x="10" y="80"/>
                  </a:cubicBezTo>
                  <a:cubicBezTo>
                    <a:pt x="10" y="80"/>
                    <a:pt x="12" y="80"/>
                    <a:pt x="13" y="79"/>
                  </a:cubicBezTo>
                  <a:cubicBezTo>
                    <a:pt x="14" y="79"/>
                    <a:pt x="15" y="77"/>
                    <a:pt x="16" y="77"/>
                  </a:cubicBezTo>
                  <a:cubicBezTo>
                    <a:pt x="17" y="76"/>
                    <a:pt x="18" y="75"/>
                    <a:pt x="19" y="75"/>
                  </a:cubicBezTo>
                  <a:cubicBezTo>
                    <a:pt x="19" y="74"/>
                    <a:pt x="21" y="74"/>
                    <a:pt x="21" y="73"/>
                  </a:cubicBezTo>
                  <a:cubicBezTo>
                    <a:pt x="22" y="73"/>
                    <a:pt x="22" y="71"/>
                    <a:pt x="22" y="71"/>
                  </a:cubicBezTo>
                  <a:cubicBezTo>
                    <a:pt x="22" y="70"/>
                    <a:pt x="23" y="68"/>
                    <a:pt x="23" y="67"/>
                  </a:cubicBezTo>
                  <a:cubicBezTo>
                    <a:pt x="23" y="67"/>
                    <a:pt x="22" y="65"/>
                    <a:pt x="22" y="64"/>
                  </a:cubicBezTo>
                  <a:cubicBezTo>
                    <a:pt x="22" y="64"/>
                    <a:pt x="21" y="63"/>
                    <a:pt x="21" y="62"/>
                  </a:cubicBezTo>
                  <a:cubicBezTo>
                    <a:pt x="21" y="61"/>
                    <a:pt x="21" y="59"/>
                    <a:pt x="21" y="58"/>
                  </a:cubicBezTo>
                  <a:cubicBezTo>
                    <a:pt x="21" y="57"/>
                    <a:pt x="21" y="55"/>
                    <a:pt x="21" y="54"/>
                  </a:cubicBezTo>
                  <a:cubicBezTo>
                    <a:pt x="21" y="54"/>
                    <a:pt x="23" y="54"/>
                    <a:pt x="23" y="53"/>
                  </a:cubicBezTo>
                  <a:cubicBezTo>
                    <a:pt x="24" y="53"/>
                    <a:pt x="25" y="52"/>
                    <a:pt x="25" y="51"/>
                  </a:cubicBezTo>
                  <a:cubicBezTo>
                    <a:pt x="25" y="50"/>
                    <a:pt x="25" y="50"/>
                    <a:pt x="24" y="49"/>
                  </a:cubicBezTo>
                  <a:cubicBezTo>
                    <a:pt x="24" y="49"/>
                    <a:pt x="24" y="48"/>
                    <a:pt x="24" y="47"/>
                  </a:cubicBezTo>
                  <a:cubicBezTo>
                    <a:pt x="24" y="46"/>
                    <a:pt x="24" y="44"/>
                    <a:pt x="24" y="43"/>
                  </a:cubicBezTo>
                  <a:cubicBezTo>
                    <a:pt x="24" y="43"/>
                    <a:pt x="24" y="42"/>
                    <a:pt x="24" y="42"/>
                  </a:cubicBezTo>
                  <a:cubicBezTo>
                    <a:pt x="24" y="41"/>
                    <a:pt x="25" y="41"/>
                    <a:pt x="25" y="41"/>
                  </a:cubicBezTo>
                  <a:cubicBezTo>
                    <a:pt x="26" y="40"/>
                    <a:pt x="28" y="39"/>
                    <a:pt x="28" y="38"/>
                  </a:cubicBezTo>
                  <a:cubicBezTo>
                    <a:pt x="29" y="38"/>
                    <a:pt x="28" y="37"/>
                    <a:pt x="28" y="36"/>
                  </a:cubicBezTo>
                  <a:cubicBezTo>
                    <a:pt x="27" y="36"/>
                    <a:pt x="26" y="35"/>
                    <a:pt x="26" y="35"/>
                  </a:cubicBezTo>
                  <a:cubicBezTo>
                    <a:pt x="26" y="34"/>
                    <a:pt x="26" y="33"/>
                    <a:pt x="26" y="33"/>
                  </a:cubicBezTo>
                  <a:cubicBezTo>
                    <a:pt x="27" y="32"/>
                    <a:pt x="28" y="31"/>
                    <a:pt x="28" y="31"/>
                  </a:cubicBezTo>
                  <a:cubicBezTo>
                    <a:pt x="28" y="30"/>
                    <a:pt x="28" y="29"/>
                    <a:pt x="28" y="28"/>
                  </a:cubicBezTo>
                  <a:cubicBezTo>
                    <a:pt x="28" y="27"/>
                    <a:pt x="28" y="25"/>
                    <a:pt x="29" y="24"/>
                  </a:cubicBezTo>
                  <a:cubicBezTo>
                    <a:pt x="29" y="23"/>
                    <a:pt x="31" y="23"/>
                    <a:pt x="31" y="23"/>
                  </a:cubicBezTo>
                  <a:cubicBezTo>
                    <a:pt x="32" y="22"/>
                    <a:pt x="32" y="20"/>
                    <a:pt x="32" y="19"/>
                  </a:cubicBezTo>
                  <a:cubicBezTo>
                    <a:pt x="32" y="19"/>
                    <a:pt x="33" y="18"/>
                    <a:pt x="34" y="18"/>
                  </a:cubicBezTo>
                  <a:cubicBezTo>
                    <a:pt x="35" y="17"/>
                    <a:pt x="37" y="16"/>
                    <a:pt x="38" y="16"/>
                  </a:cubicBezTo>
                  <a:cubicBezTo>
                    <a:pt x="39" y="15"/>
                    <a:pt x="41" y="16"/>
                    <a:pt x="41" y="16"/>
                  </a:cubicBezTo>
                  <a:cubicBezTo>
                    <a:pt x="42" y="16"/>
                    <a:pt x="42" y="17"/>
                    <a:pt x="43" y="17"/>
                  </a:cubicBezTo>
                  <a:cubicBezTo>
                    <a:pt x="43" y="17"/>
                    <a:pt x="45" y="17"/>
                    <a:pt x="46" y="17"/>
                  </a:cubicBezTo>
                  <a:cubicBezTo>
                    <a:pt x="47" y="16"/>
                    <a:pt x="46" y="13"/>
                    <a:pt x="46" y="11"/>
                  </a:cubicBezTo>
                  <a:cubicBezTo>
                    <a:pt x="46" y="11"/>
                    <a:pt x="47" y="9"/>
                    <a:pt x="47" y="8"/>
                  </a:cubicBezTo>
                  <a:cubicBezTo>
                    <a:pt x="47" y="7"/>
                    <a:pt x="46" y="5"/>
                    <a:pt x="46" y="4"/>
                  </a:cubicBezTo>
                  <a:cubicBezTo>
                    <a:pt x="46" y="4"/>
                    <a:pt x="48" y="4"/>
                    <a:pt x="48" y="4"/>
                  </a:cubicBezTo>
                  <a:cubicBezTo>
                    <a:pt x="49" y="3"/>
                    <a:pt x="50" y="2"/>
                    <a:pt x="50" y="2"/>
                  </a:cubicBezTo>
                  <a:cubicBezTo>
                    <a:pt x="50" y="1"/>
                    <a:pt x="51" y="0"/>
                    <a:pt x="51" y="0"/>
                  </a:cubicBezTo>
                  <a:cubicBezTo>
                    <a:pt x="51" y="0"/>
                    <a:pt x="52" y="0"/>
                    <a:pt x="52" y="0"/>
                  </a:cubicBezTo>
                  <a:cubicBezTo>
                    <a:pt x="53" y="0"/>
                    <a:pt x="54" y="0"/>
                    <a:pt x="55" y="1"/>
                  </a:cubicBezTo>
                  <a:cubicBezTo>
                    <a:pt x="55" y="1"/>
                    <a:pt x="56" y="3"/>
                    <a:pt x="56" y="3"/>
                  </a:cubicBezTo>
                  <a:cubicBezTo>
                    <a:pt x="57" y="4"/>
                    <a:pt x="59" y="3"/>
                    <a:pt x="59" y="4"/>
                  </a:cubicBezTo>
                  <a:cubicBezTo>
                    <a:pt x="59" y="4"/>
                    <a:pt x="60" y="5"/>
                    <a:pt x="59" y="5"/>
                  </a:cubicBezTo>
                  <a:cubicBezTo>
                    <a:pt x="59" y="6"/>
                    <a:pt x="58" y="6"/>
                    <a:pt x="57" y="7"/>
                  </a:cubicBezTo>
                  <a:cubicBezTo>
                    <a:pt x="57" y="7"/>
                    <a:pt x="57" y="8"/>
                    <a:pt x="57" y="8"/>
                  </a:cubicBezTo>
                  <a:cubicBezTo>
                    <a:pt x="57" y="9"/>
                    <a:pt x="58" y="10"/>
                    <a:pt x="58" y="10"/>
                  </a:cubicBezTo>
                  <a:cubicBezTo>
                    <a:pt x="58" y="10"/>
                    <a:pt x="60" y="10"/>
                    <a:pt x="60" y="10"/>
                  </a:cubicBezTo>
                  <a:cubicBezTo>
                    <a:pt x="61" y="10"/>
                    <a:pt x="62" y="10"/>
                    <a:pt x="63" y="9"/>
                  </a:cubicBezTo>
                  <a:cubicBezTo>
                    <a:pt x="63" y="9"/>
                    <a:pt x="63" y="7"/>
                    <a:pt x="64" y="7"/>
                  </a:cubicBezTo>
                  <a:cubicBezTo>
                    <a:pt x="64" y="7"/>
                    <a:pt x="66" y="7"/>
                    <a:pt x="66" y="7"/>
                  </a:cubicBezTo>
                  <a:cubicBezTo>
                    <a:pt x="67" y="8"/>
                    <a:pt x="68" y="8"/>
                    <a:pt x="69" y="8"/>
                  </a:cubicBezTo>
                  <a:cubicBezTo>
                    <a:pt x="69" y="9"/>
                    <a:pt x="70" y="10"/>
                    <a:pt x="70" y="10"/>
                  </a:cubicBezTo>
                  <a:cubicBezTo>
                    <a:pt x="70" y="11"/>
                    <a:pt x="70" y="12"/>
                    <a:pt x="70" y="13"/>
                  </a:cubicBezTo>
                  <a:cubicBezTo>
                    <a:pt x="70" y="14"/>
                    <a:pt x="70" y="15"/>
                    <a:pt x="70" y="15"/>
                  </a:cubicBezTo>
                  <a:cubicBezTo>
                    <a:pt x="70" y="16"/>
                    <a:pt x="71" y="16"/>
                    <a:pt x="71" y="17"/>
                  </a:cubicBezTo>
                  <a:cubicBezTo>
                    <a:pt x="72" y="17"/>
                    <a:pt x="73" y="18"/>
                    <a:pt x="73" y="18"/>
                  </a:cubicBezTo>
                  <a:cubicBezTo>
                    <a:pt x="73" y="18"/>
                    <a:pt x="74" y="19"/>
                    <a:pt x="74" y="19"/>
                  </a:cubicBezTo>
                  <a:cubicBezTo>
                    <a:pt x="74" y="20"/>
                    <a:pt x="74" y="22"/>
                    <a:pt x="74" y="22"/>
                  </a:cubicBezTo>
                  <a:cubicBezTo>
                    <a:pt x="75" y="23"/>
                    <a:pt x="75" y="24"/>
                    <a:pt x="76" y="25"/>
                  </a:cubicBezTo>
                  <a:cubicBezTo>
                    <a:pt x="76" y="26"/>
                    <a:pt x="76" y="27"/>
                    <a:pt x="76" y="28"/>
                  </a:cubicBezTo>
                  <a:cubicBezTo>
                    <a:pt x="76" y="28"/>
                    <a:pt x="76" y="30"/>
                    <a:pt x="76" y="30"/>
                  </a:cubicBezTo>
                  <a:cubicBezTo>
                    <a:pt x="76" y="30"/>
                    <a:pt x="77" y="30"/>
                    <a:pt x="78" y="30"/>
                  </a:cubicBezTo>
                  <a:cubicBezTo>
                    <a:pt x="78" y="31"/>
                    <a:pt x="79" y="31"/>
                    <a:pt x="79" y="31"/>
                  </a:cubicBezTo>
                  <a:cubicBezTo>
                    <a:pt x="79" y="32"/>
                    <a:pt x="80" y="32"/>
                    <a:pt x="80" y="33"/>
                  </a:cubicBezTo>
                  <a:cubicBezTo>
                    <a:pt x="80" y="34"/>
                    <a:pt x="79" y="35"/>
                    <a:pt x="79" y="36"/>
                  </a:cubicBezTo>
                  <a:cubicBezTo>
                    <a:pt x="79" y="37"/>
                    <a:pt x="80" y="38"/>
                    <a:pt x="80" y="38"/>
                  </a:cubicBezTo>
                  <a:cubicBezTo>
                    <a:pt x="80" y="39"/>
                    <a:pt x="81" y="40"/>
                    <a:pt x="81" y="40"/>
                  </a:cubicBezTo>
                  <a:cubicBezTo>
                    <a:pt x="81" y="41"/>
                    <a:pt x="81" y="43"/>
                    <a:pt x="81" y="43"/>
                  </a:cubicBezTo>
                  <a:cubicBezTo>
                    <a:pt x="81" y="44"/>
                    <a:pt x="81" y="45"/>
                    <a:pt x="81" y="45"/>
                  </a:cubicBezTo>
                  <a:cubicBezTo>
                    <a:pt x="81" y="45"/>
                    <a:pt x="80" y="46"/>
                    <a:pt x="80" y="46"/>
                  </a:cubicBezTo>
                  <a:cubicBezTo>
                    <a:pt x="80" y="46"/>
                    <a:pt x="79" y="47"/>
                    <a:pt x="79" y="47"/>
                  </a:cubicBezTo>
                  <a:cubicBezTo>
                    <a:pt x="79" y="48"/>
                    <a:pt x="80" y="49"/>
                    <a:pt x="80" y="49"/>
                  </a:cubicBezTo>
                  <a:cubicBezTo>
                    <a:pt x="80" y="50"/>
                    <a:pt x="80" y="52"/>
                    <a:pt x="80" y="53"/>
                  </a:cubicBezTo>
                  <a:cubicBezTo>
                    <a:pt x="80" y="54"/>
                    <a:pt x="78" y="55"/>
                    <a:pt x="79" y="56"/>
                  </a:cubicBezTo>
                  <a:cubicBezTo>
                    <a:pt x="79" y="57"/>
                    <a:pt x="80" y="57"/>
                    <a:pt x="81" y="57"/>
                  </a:cubicBezTo>
                  <a:cubicBezTo>
                    <a:pt x="82" y="57"/>
                    <a:pt x="83" y="57"/>
                    <a:pt x="84" y="57"/>
                  </a:cubicBezTo>
                  <a:cubicBezTo>
                    <a:pt x="84" y="57"/>
                    <a:pt x="85" y="56"/>
                    <a:pt x="85" y="56"/>
                  </a:cubicBezTo>
                  <a:cubicBezTo>
                    <a:pt x="85" y="55"/>
                    <a:pt x="86" y="55"/>
                    <a:pt x="86" y="54"/>
                  </a:cubicBezTo>
                  <a:cubicBezTo>
                    <a:pt x="87" y="54"/>
                    <a:pt x="89" y="56"/>
                    <a:pt x="89" y="56"/>
                  </a:cubicBezTo>
                  <a:cubicBezTo>
                    <a:pt x="90" y="56"/>
                    <a:pt x="91" y="56"/>
                    <a:pt x="91" y="56"/>
                  </a:cubicBezTo>
                  <a:cubicBezTo>
                    <a:pt x="92" y="56"/>
                    <a:pt x="92" y="55"/>
                    <a:pt x="92" y="55"/>
                  </a:cubicBezTo>
                  <a:cubicBezTo>
                    <a:pt x="93" y="55"/>
                    <a:pt x="93" y="54"/>
                    <a:pt x="93" y="53"/>
                  </a:cubicBezTo>
                  <a:cubicBezTo>
                    <a:pt x="94" y="53"/>
                    <a:pt x="95" y="53"/>
                    <a:pt x="95" y="53"/>
                  </a:cubicBezTo>
                  <a:cubicBezTo>
                    <a:pt x="96" y="53"/>
                    <a:pt x="96" y="54"/>
                    <a:pt x="96" y="54"/>
                  </a:cubicBezTo>
                  <a:close/>
                  <a:moveTo>
                    <a:pt x="38" y="131"/>
                  </a:moveTo>
                  <a:cubicBezTo>
                    <a:pt x="39" y="130"/>
                    <a:pt x="40" y="129"/>
                    <a:pt x="40" y="129"/>
                  </a:cubicBezTo>
                  <a:cubicBezTo>
                    <a:pt x="39" y="128"/>
                    <a:pt x="37" y="128"/>
                    <a:pt x="37" y="127"/>
                  </a:cubicBezTo>
                  <a:cubicBezTo>
                    <a:pt x="36" y="127"/>
                    <a:pt x="35" y="125"/>
                    <a:pt x="34" y="124"/>
                  </a:cubicBezTo>
                  <a:cubicBezTo>
                    <a:pt x="33" y="124"/>
                    <a:pt x="32" y="122"/>
                    <a:pt x="31" y="122"/>
                  </a:cubicBezTo>
                  <a:cubicBezTo>
                    <a:pt x="31" y="121"/>
                    <a:pt x="29" y="121"/>
                    <a:pt x="29" y="121"/>
                  </a:cubicBezTo>
                  <a:cubicBezTo>
                    <a:pt x="28" y="120"/>
                    <a:pt x="27" y="119"/>
                    <a:pt x="27" y="118"/>
                  </a:cubicBezTo>
                  <a:cubicBezTo>
                    <a:pt x="27" y="117"/>
                    <a:pt x="28" y="115"/>
                    <a:pt x="27" y="115"/>
                  </a:cubicBezTo>
                  <a:cubicBezTo>
                    <a:pt x="27" y="114"/>
                    <a:pt x="26" y="113"/>
                    <a:pt x="25" y="113"/>
                  </a:cubicBezTo>
                  <a:cubicBezTo>
                    <a:pt x="25" y="113"/>
                    <a:pt x="23" y="113"/>
                    <a:pt x="22" y="113"/>
                  </a:cubicBezTo>
                  <a:cubicBezTo>
                    <a:pt x="21" y="113"/>
                    <a:pt x="19" y="115"/>
                    <a:pt x="19" y="116"/>
                  </a:cubicBezTo>
                  <a:cubicBezTo>
                    <a:pt x="18" y="116"/>
                    <a:pt x="19" y="118"/>
                    <a:pt x="18" y="119"/>
                  </a:cubicBezTo>
                  <a:cubicBezTo>
                    <a:pt x="18" y="120"/>
                    <a:pt x="18" y="121"/>
                    <a:pt x="17" y="121"/>
                  </a:cubicBezTo>
                  <a:cubicBezTo>
                    <a:pt x="17" y="121"/>
                    <a:pt x="16" y="121"/>
                    <a:pt x="15" y="122"/>
                  </a:cubicBezTo>
                  <a:cubicBezTo>
                    <a:pt x="15" y="122"/>
                    <a:pt x="15" y="123"/>
                    <a:pt x="15" y="124"/>
                  </a:cubicBezTo>
                  <a:cubicBezTo>
                    <a:pt x="15" y="125"/>
                    <a:pt x="15" y="127"/>
                    <a:pt x="16" y="127"/>
                  </a:cubicBezTo>
                  <a:cubicBezTo>
                    <a:pt x="16" y="128"/>
                    <a:pt x="18" y="130"/>
                    <a:pt x="18" y="130"/>
                  </a:cubicBezTo>
                  <a:cubicBezTo>
                    <a:pt x="19" y="131"/>
                    <a:pt x="21" y="132"/>
                    <a:pt x="21" y="132"/>
                  </a:cubicBezTo>
                  <a:cubicBezTo>
                    <a:pt x="22" y="133"/>
                    <a:pt x="23" y="135"/>
                    <a:pt x="23" y="135"/>
                  </a:cubicBezTo>
                  <a:cubicBezTo>
                    <a:pt x="23" y="136"/>
                    <a:pt x="22" y="138"/>
                    <a:pt x="21" y="138"/>
                  </a:cubicBezTo>
                  <a:cubicBezTo>
                    <a:pt x="21" y="139"/>
                    <a:pt x="21" y="140"/>
                    <a:pt x="21" y="141"/>
                  </a:cubicBezTo>
                  <a:cubicBezTo>
                    <a:pt x="22" y="141"/>
                    <a:pt x="23" y="142"/>
                    <a:pt x="23" y="142"/>
                  </a:cubicBezTo>
                  <a:cubicBezTo>
                    <a:pt x="24" y="142"/>
                    <a:pt x="25" y="142"/>
                    <a:pt x="25" y="142"/>
                  </a:cubicBezTo>
                  <a:cubicBezTo>
                    <a:pt x="26" y="142"/>
                    <a:pt x="27" y="140"/>
                    <a:pt x="27" y="139"/>
                  </a:cubicBezTo>
                  <a:cubicBezTo>
                    <a:pt x="28" y="139"/>
                    <a:pt x="28" y="138"/>
                    <a:pt x="29" y="137"/>
                  </a:cubicBezTo>
                  <a:cubicBezTo>
                    <a:pt x="29" y="137"/>
                    <a:pt x="29" y="135"/>
                    <a:pt x="30" y="135"/>
                  </a:cubicBezTo>
                  <a:cubicBezTo>
                    <a:pt x="30" y="134"/>
                    <a:pt x="31" y="134"/>
                    <a:pt x="31" y="134"/>
                  </a:cubicBezTo>
                  <a:cubicBezTo>
                    <a:pt x="32" y="133"/>
                    <a:pt x="32" y="132"/>
                    <a:pt x="33" y="131"/>
                  </a:cubicBezTo>
                  <a:cubicBezTo>
                    <a:pt x="33" y="131"/>
                    <a:pt x="34" y="130"/>
                    <a:pt x="35" y="130"/>
                  </a:cubicBezTo>
                  <a:cubicBezTo>
                    <a:pt x="36" y="130"/>
                    <a:pt x="38" y="131"/>
                    <a:pt x="38" y="13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6" name="Freeform 92">
              <a:extLst>
                <a:ext uri="{FF2B5EF4-FFF2-40B4-BE49-F238E27FC236}">
                  <a16:creationId xmlns:a16="http://schemas.microsoft.com/office/drawing/2014/main" id="{921347BA-E6B2-41CD-8707-C91E29DD60A5}"/>
                </a:ext>
              </a:extLst>
            </p:cNvPr>
            <p:cNvSpPr>
              <a:spLocks noEditPoints="1"/>
            </p:cNvSpPr>
            <p:nvPr/>
          </p:nvSpPr>
          <p:spPr bwMode="auto">
            <a:xfrm>
              <a:off x="7144870" y="3900618"/>
              <a:ext cx="436684" cy="873366"/>
            </a:xfrm>
            <a:custGeom>
              <a:avLst/>
              <a:gdLst/>
              <a:ahLst/>
              <a:cxnLst>
                <a:cxn ang="0">
                  <a:pos x="2" y="58"/>
                </a:cxn>
                <a:cxn ang="0">
                  <a:pos x="9" y="38"/>
                </a:cxn>
                <a:cxn ang="0">
                  <a:pos x="17" y="28"/>
                </a:cxn>
                <a:cxn ang="0">
                  <a:pos x="28" y="21"/>
                </a:cxn>
                <a:cxn ang="0">
                  <a:pos x="40" y="5"/>
                </a:cxn>
                <a:cxn ang="0">
                  <a:pos x="59" y="12"/>
                </a:cxn>
                <a:cxn ang="0">
                  <a:pos x="82" y="14"/>
                </a:cxn>
                <a:cxn ang="0">
                  <a:pos x="92" y="12"/>
                </a:cxn>
                <a:cxn ang="0">
                  <a:pos x="102" y="6"/>
                </a:cxn>
                <a:cxn ang="0">
                  <a:pos x="117" y="4"/>
                </a:cxn>
                <a:cxn ang="0">
                  <a:pos x="117" y="15"/>
                </a:cxn>
                <a:cxn ang="0">
                  <a:pos x="115" y="27"/>
                </a:cxn>
                <a:cxn ang="0">
                  <a:pos x="118" y="41"/>
                </a:cxn>
                <a:cxn ang="0">
                  <a:pos x="127" y="58"/>
                </a:cxn>
                <a:cxn ang="0">
                  <a:pos x="129" y="65"/>
                </a:cxn>
                <a:cxn ang="0">
                  <a:pos x="127" y="86"/>
                </a:cxn>
                <a:cxn ang="0">
                  <a:pos x="112" y="84"/>
                </a:cxn>
                <a:cxn ang="0">
                  <a:pos x="99" y="87"/>
                </a:cxn>
                <a:cxn ang="0">
                  <a:pos x="88" y="83"/>
                </a:cxn>
                <a:cxn ang="0">
                  <a:pos x="81" y="91"/>
                </a:cxn>
                <a:cxn ang="0">
                  <a:pos x="67" y="93"/>
                </a:cxn>
                <a:cxn ang="0">
                  <a:pos x="51" y="101"/>
                </a:cxn>
                <a:cxn ang="0">
                  <a:pos x="60" y="115"/>
                </a:cxn>
                <a:cxn ang="0">
                  <a:pos x="69" y="127"/>
                </a:cxn>
                <a:cxn ang="0">
                  <a:pos x="78" y="140"/>
                </a:cxn>
                <a:cxn ang="0">
                  <a:pos x="82" y="152"/>
                </a:cxn>
                <a:cxn ang="0">
                  <a:pos x="96" y="152"/>
                </a:cxn>
                <a:cxn ang="0">
                  <a:pos x="112" y="146"/>
                </a:cxn>
                <a:cxn ang="0">
                  <a:pos x="124" y="146"/>
                </a:cxn>
                <a:cxn ang="0">
                  <a:pos x="143" y="150"/>
                </a:cxn>
                <a:cxn ang="0">
                  <a:pos x="145" y="159"/>
                </a:cxn>
                <a:cxn ang="0">
                  <a:pos x="143" y="179"/>
                </a:cxn>
                <a:cxn ang="0">
                  <a:pos x="125" y="189"/>
                </a:cxn>
                <a:cxn ang="0">
                  <a:pos x="122" y="207"/>
                </a:cxn>
                <a:cxn ang="0">
                  <a:pos x="131" y="233"/>
                </a:cxn>
                <a:cxn ang="0">
                  <a:pos x="141" y="251"/>
                </a:cxn>
                <a:cxn ang="0">
                  <a:pos x="121" y="259"/>
                </a:cxn>
                <a:cxn ang="0">
                  <a:pos x="106" y="277"/>
                </a:cxn>
                <a:cxn ang="0">
                  <a:pos x="96" y="280"/>
                </a:cxn>
                <a:cxn ang="0">
                  <a:pos x="91" y="295"/>
                </a:cxn>
                <a:cxn ang="0">
                  <a:pos x="82" y="290"/>
                </a:cxn>
                <a:cxn ang="0">
                  <a:pos x="80" y="277"/>
                </a:cxn>
                <a:cxn ang="0">
                  <a:pos x="90" y="269"/>
                </a:cxn>
                <a:cxn ang="0">
                  <a:pos x="84" y="261"/>
                </a:cxn>
                <a:cxn ang="0">
                  <a:pos x="58" y="252"/>
                </a:cxn>
                <a:cxn ang="0">
                  <a:pos x="55" y="234"/>
                </a:cxn>
                <a:cxn ang="0">
                  <a:pos x="64" y="225"/>
                </a:cxn>
                <a:cxn ang="0">
                  <a:pos x="58" y="201"/>
                </a:cxn>
                <a:cxn ang="0">
                  <a:pos x="43" y="184"/>
                </a:cxn>
                <a:cxn ang="0">
                  <a:pos x="27" y="173"/>
                </a:cxn>
                <a:cxn ang="0">
                  <a:pos x="25" y="146"/>
                </a:cxn>
                <a:cxn ang="0">
                  <a:pos x="27" y="130"/>
                </a:cxn>
                <a:cxn ang="0">
                  <a:pos x="27" y="114"/>
                </a:cxn>
                <a:cxn ang="0">
                  <a:pos x="35" y="106"/>
                </a:cxn>
                <a:cxn ang="0">
                  <a:pos x="27" y="89"/>
                </a:cxn>
                <a:cxn ang="0">
                  <a:pos x="19" y="70"/>
                </a:cxn>
                <a:cxn ang="0">
                  <a:pos x="6" y="69"/>
                </a:cxn>
                <a:cxn ang="0">
                  <a:pos x="115" y="238"/>
                </a:cxn>
                <a:cxn ang="0">
                  <a:pos x="103" y="232"/>
                </a:cxn>
                <a:cxn ang="0">
                  <a:pos x="95" y="247"/>
                </a:cxn>
                <a:cxn ang="0">
                  <a:pos x="110" y="257"/>
                </a:cxn>
              </a:cxnLst>
              <a:rect l="0" t="0" r="r" b="b"/>
              <a:pathLst>
                <a:path w="147" h="295">
                  <a:moveTo>
                    <a:pt x="4" y="68"/>
                  </a:moveTo>
                  <a:cubicBezTo>
                    <a:pt x="4" y="68"/>
                    <a:pt x="4" y="68"/>
                    <a:pt x="4" y="68"/>
                  </a:cubicBezTo>
                  <a:cubicBezTo>
                    <a:pt x="4" y="67"/>
                    <a:pt x="3" y="66"/>
                    <a:pt x="3" y="65"/>
                  </a:cubicBezTo>
                  <a:cubicBezTo>
                    <a:pt x="3" y="64"/>
                    <a:pt x="2" y="64"/>
                    <a:pt x="2" y="63"/>
                  </a:cubicBezTo>
                  <a:cubicBezTo>
                    <a:pt x="2" y="63"/>
                    <a:pt x="1" y="62"/>
                    <a:pt x="1" y="61"/>
                  </a:cubicBezTo>
                  <a:cubicBezTo>
                    <a:pt x="0" y="61"/>
                    <a:pt x="0" y="60"/>
                    <a:pt x="1" y="59"/>
                  </a:cubicBezTo>
                  <a:cubicBezTo>
                    <a:pt x="1" y="59"/>
                    <a:pt x="2" y="58"/>
                    <a:pt x="2" y="58"/>
                  </a:cubicBezTo>
                  <a:cubicBezTo>
                    <a:pt x="3" y="57"/>
                    <a:pt x="3" y="55"/>
                    <a:pt x="4" y="54"/>
                  </a:cubicBezTo>
                  <a:cubicBezTo>
                    <a:pt x="4" y="53"/>
                    <a:pt x="6" y="52"/>
                    <a:pt x="6" y="51"/>
                  </a:cubicBezTo>
                  <a:cubicBezTo>
                    <a:pt x="6" y="51"/>
                    <a:pt x="7" y="49"/>
                    <a:pt x="7" y="49"/>
                  </a:cubicBezTo>
                  <a:cubicBezTo>
                    <a:pt x="7" y="48"/>
                    <a:pt x="7" y="46"/>
                    <a:pt x="6" y="45"/>
                  </a:cubicBezTo>
                  <a:cubicBezTo>
                    <a:pt x="6" y="44"/>
                    <a:pt x="5" y="43"/>
                    <a:pt x="5" y="42"/>
                  </a:cubicBezTo>
                  <a:cubicBezTo>
                    <a:pt x="5" y="41"/>
                    <a:pt x="7" y="40"/>
                    <a:pt x="7" y="40"/>
                  </a:cubicBezTo>
                  <a:cubicBezTo>
                    <a:pt x="8" y="40"/>
                    <a:pt x="9" y="39"/>
                    <a:pt x="9" y="38"/>
                  </a:cubicBezTo>
                  <a:cubicBezTo>
                    <a:pt x="9" y="38"/>
                    <a:pt x="10" y="36"/>
                    <a:pt x="10" y="36"/>
                  </a:cubicBezTo>
                  <a:cubicBezTo>
                    <a:pt x="10" y="35"/>
                    <a:pt x="11" y="35"/>
                    <a:pt x="11" y="35"/>
                  </a:cubicBezTo>
                  <a:cubicBezTo>
                    <a:pt x="11" y="34"/>
                    <a:pt x="12" y="34"/>
                    <a:pt x="12" y="33"/>
                  </a:cubicBezTo>
                  <a:cubicBezTo>
                    <a:pt x="13" y="33"/>
                    <a:pt x="14" y="32"/>
                    <a:pt x="14" y="31"/>
                  </a:cubicBezTo>
                  <a:cubicBezTo>
                    <a:pt x="15" y="31"/>
                    <a:pt x="15" y="30"/>
                    <a:pt x="15" y="29"/>
                  </a:cubicBezTo>
                  <a:cubicBezTo>
                    <a:pt x="15" y="29"/>
                    <a:pt x="16" y="29"/>
                    <a:pt x="16" y="28"/>
                  </a:cubicBezTo>
                  <a:cubicBezTo>
                    <a:pt x="16" y="28"/>
                    <a:pt x="17" y="28"/>
                    <a:pt x="17" y="28"/>
                  </a:cubicBezTo>
                  <a:cubicBezTo>
                    <a:pt x="17" y="28"/>
                    <a:pt x="18" y="27"/>
                    <a:pt x="19" y="27"/>
                  </a:cubicBezTo>
                  <a:cubicBezTo>
                    <a:pt x="19" y="26"/>
                    <a:pt x="20" y="25"/>
                    <a:pt x="20" y="25"/>
                  </a:cubicBezTo>
                  <a:cubicBezTo>
                    <a:pt x="21" y="24"/>
                    <a:pt x="21" y="23"/>
                    <a:pt x="21" y="22"/>
                  </a:cubicBezTo>
                  <a:cubicBezTo>
                    <a:pt x="21" y="22"/>
                    <a:pt x="22" y="22"/>
                    <a:pt x="23" y="22"/>
                  </a:cubicBezTo>
                  <a:cubicBezTo>
                    <a:pt x="23" y="22"/>
                    <a:pt x="24" y="22"/>
                    <a:pt x="24" y="22"/>
                  </a:cubicBezTo>
                  <a:cubicBezTo>
                    <a:pt x="24" y="22"/>
                    <a:pt x="25" y="22"/>
                    <a:pt x="26" y="22"/>
                  </a:cubicBezTo>
                  <a:cubicBezTo>
                    <a:pt x="26" y="22"/>
                    <a:pt x="27" y="21"/>
                    <a:pt x="28" y="21"/>
                  </a:cubicBezTo>
                  <a:cubicBezTo>
                    <a:pt x="28" y="20"/>
                    <a:pt x="28" y="19"/>
                    <a:pt x="28" y="18"/>
                  </a:cubicBezTo>
                  <a:cubicBezTo>
                    <a:pt x="28" y="17"/>
                    <a:pt x="29" y="15"/>
                    <a:pt x="29" y="14"/>
                  </a:cubicBezTo>
                  <a:cubicBezTo>
                    <a:pt x="29" y="13"/>
                    <a:pt x="28" y="11"/>
                    <a:pt x="29" y="9"/>
                  </a:cubicBezTo>
                  <a:cubicBezTo>
                    <a:pt x="29" y="9"/>
                    <a:pt x="29" y="7"/>
                    <a:pt x="29" y="6"/>
                  </a:cubicBezTo>
                  <a:cubicBezTo>
                    <a:pt x="29" y="5"/>
                    <a:pt x="31" y="5"/>
                    <a:pt x="31" y="5"/>
                  </a:cubicBezTo>
                  <a:cubicBezTo>
                    <a:pt x="32" y="5"/>
                    <a:pt x="34" y="5"/>
                    <a:pt x="35" y="5"/>
                  </a:cubicBezTo>
                  <a:cubicBezTo>
                    <a:pt x="36" y="5"/>
                    <a:pt x="39" y="5"/>
                    <a:pt x="40" y="5"/>
                  </a:cubicBezTo>
                  <a:cubicBezTo>
                    <a:pt x="41" y="5"/>
                    <a:pt x="42" y="5"/>
                    <a:pt x="43" y="6"/>
                  </a:cubicBezTo>
                  <a:cubicBezTo>
                    <a:pt x="43" y="6"/>
                    <a:pt x="44" y="6"/>
                    <a:pt x="45" y="7"/>
                  </a:cubicBezTo>
                  <a:cubicBezTo>
                    <a:pt x="46" y="7"/>
                    <a:pt x="48" y="6"/>
                    <a:pt x="50" y="7"/>
                  </a:cubicBezTo>
                  <a:cubicBezTo>
                    <a:pt x="50" y="7"/>
                    <a:pt x="51" y="7"/>
                    <a:pt x="52" y="7"/>
                  </a:cubicBezTo>
                  <a:cubicBezTo>
                    <a:pt x="53" y="7"/>
                    <a:pt x="54" y="8"/>
                    <a:pt x="55" y="8"/>
                  </a:cubicBezTo>
                  <a:cubicBezTo>
                    <a:pt x="55" y="9"/>
                    <a:pt x="56" y="10"/>
                    <a:pt x="56" y="10"/>
                  </a:cubicBezTo>
                  <a:cubicBezTo>
                    <a:pt x="57" y="11"/>
                    <a:pt x="58" y="12"/>
                    <a:pt x="59" y="12"/>
                  </a:cubicBezTo>
                  <a:cubicBezTo>
                    <a:pt x="60" y="13"/>
                    <a:pt x="61" y="13"/>
                    <a:pt x="62" y="13"/>
                  </a:cubicBezTo>
                  <a:cubicBezTo>
                    <a:pt x="63" y="13"/>
                    <a:pt x="65" y="13"/>
                    <a:pt x="65" y="13"/>
                  </a:cubicBezTo>
                  <a:cubicBezTo>
                    <a:pt x="66" y="13"/>
                    <a:pt x="67" y="12"/>
                    <a:pt x="68" y="12"/>
                  </a:cubicBezTo>
                  <a:cubicBezTo>
                    <a:pt x="68" y="12"/>
                    <a:pt x="69" y="12"/>
                    <a:pt x="70" y="12"/>
                  </a:cubicBezTo>
                  <a:cubicBezTo>
                    <a:pt x="71" y="12"/>
                    <a:pt x="73" y="13"/>
                    <a:pt x="74" y="13"/>
                  </a:cubicBezTo>
                  <a:cubicBezTo>
                    <a:pt x="75" y="13"/>
                    <a:pt x="76" y="14"/>
                    <a:pt x="77" y="14"/>
                  </a:cubicBezTo>
                  <a:cubicBezTo>
                    <a:pt x="78" y="14"/>
                    <a:pt x="81" y="14"/>
                    <a:pt x="82" y="14"/>
                  </a:cubicBezTo>
                  <a:cubicBezTo>
                    <a:pt x="82" y="14"/>
                    <a:pt x="83" y="13"/>
                    <a:pt x="83" y="13"/>
                  </a:cubicBezTo>
                  <a:cubicBezTo>
                    <a:pt x="84" y="12"/>
                    <a:pt x="84" y="11"/>
                    <a:pt x="84" y="10"/>
                  </a:cubicBezTo>
                  <a:cubicBezTo>
                    <a:pt x="84" y="10"/>
                    <a:pt x="84" y="9"/>
                    <a:pt x="84" y="8"/>
                  </a:cubicBezTo>
                  <a:cubicBezTo>
                    <a:pt x="85" y="8"/>
                    <a:pt x="86" y="8"/>
                    <a:pt x="87" y="8"/>
                  </a:cubicBezTo>
                  <a:cubicBezTo>
                    <a:pt x="87" y="8"/>
                    <a:pt x="87" y="9"/>
                    <a:pt x="88" y="9"/>
                  </a:cubicBezTo>
                  <a:cubicBezTo>
                    <a:pt x="88" y="10"/>
                    <a:pt x="88" y="11"/>
                    <a:pt x="89" y="11"/>
                  </a:cubicBezTo>
                  <a:cubicBezTo>
                    <a:pt x="90" y="12"/>
                    <a:pt x="91" y="11"/>
                    <a:pt x="92" y="12"/>
                  </a:cubicBezTo>
                  <a:cubicBezTo>
                    <a:pt x="93" y="12"/>
                    <a:pt x="94" y="12"/>
                    <a:pt x="94" y="12"/>
                  </a:cubicBezTo>
                  <a:cubicBezTo>
                    <a:pt x="95" y="12"/>
                    <a:pt x="96" y="12"/>
                    <a:pt x="97" y="12"/>
                  </a:cubicBezTo>
                  <a:cubicBezTo>
                    <a:pt x="98" y="12"/>
                    <a:pt x="98" y="11"/>
                    <a:pt x="99" y="11"/>
                  </a:cubicBezTo>
                  <a:cubicBezTo>
                    <a:pt x="100" y="11"/>
                    <a:pt x="101" y="12"/>
                    <a:pt x="102" y="12"/>
                  </a:cubicBezTo>
                  <a:cubicBezTo>
                    <a:pt x="102" y="12"/>
                    <a:pt x="103" y="11"/>
                    <a:pt x="103" y="10"/>
                  </a:cubicBezTo>
                  <a:cubicBezTo>
                    <a:pt x="103" y="10"/>
                    <a:pt x="102" y="9"/>
                    <a:pt x="102" y="9"/>
                  </a:cubicBezTo>
                  <a:cubicBezTo>
                    <a:pt x="102" y="8"/>
                    <a:pt x="102" y="6"/>
                    <a:pt x="102" y="6"/>
                  </a:cubicBezTo>
                  <a:cubicBezTo>
                    <a:pt x="102" y="5"/>
                    <a:pt x="104" y="5"/>
                    <a:pt x="105" y="5"/>
                  </a:cubicBezTo>
                  <a:cubicBezTo>
                    <a:pt x="106" y="5"/>
                    <a:pt x="107" y="4"/>
                    <a:pt x="107" y="3"/>
                  </a:cubicBezTo>
                  <a:cubicBezTo>
                    <a:pt x="107" y="3"/>
                    <a:pt x="108" y="2"/>
                    <a:pt x="108" y="1"/>
                  </a:cubicBezTo>
                  <a:cubicBezTo>
                    <a:pt x="109" y="1"/>
                    <a:pt x="110" y="0"/>
                    <a:pt x="111" y="0"/>
                  </a:cubicBezTo>
                  <a:cubicBezTo>
                    <a:pt x="112" y="1"/>
                    <a:pt x="112" y="1"/>
                    <a:pt x="112" y="1"/>
                  </a:cubicBezTo>
                  <a:cubicBezTo>
                    <a:pt x="113" y="2"/>
                    <a:pt x="113" y="3"/>
                    <a:pt x="113" y="3"/>
                  </a:cubicBezTo>
                  <a:cubicBezTo>
                    <a:pt x="114" y="4"/>
                    <a:pt x="116" y="4"/>
                    <a:pt x="117" y="4"/>
                  </a:cubicBezTo>
                  <a:cubicBezTo>
                    <a:pt x="117" y="4"/>
                    <a:pt x="118" y="3"/>
                    <a:pt x="119" y="3"/>
                  </a:cubicBezTo>
                  <a:cubicBezTo>
                    <a:pt x="119" y="3"/>
                    <a:pt x="120" y="4"/>
                    <a:pt x="120" y="4"/>
                  </a:cubicBezTo>
                  <a:cubicBezTo>
                    <a:pt x="120" y="5"/>
                    <a:pt x="120" y="6"/>
                    <a:pt x="120" y="6"/>
                  </a:cubicBezTo>
                  <a:cubicBezTo>
                    <a:pt x="120" y="7"/>
                    <a:pt x="120" y="9"/>
                    <a:pt x="120" y="9"/>
                  </a:cubicBezTo>
                  <a:cubicBezTo>
                    <a:pt x="120" y="10"/>
                    <a:pt x="120" y="11"/>
                    <a:pt x="119" y="11"/>
                  </a:cubicBezTo>
                  <a:cubicBezTo>
                    <a:pt x="119" y="11"/>
                    <a:pt x="118" y="12"/>
                    <a:pt x="117" y="12"/>
                  </a:cubicBezTo>
                  <a:cubicBezTo>
                    <a:pt x="117" y="13"/>
                    <a:pt x="117" y="14"/>
                    <a:pt x="117" y="15"/>
                  </a:cubicBezTo>
                  <a:cubicBezTo>
                    <a:pt x="117" y="15"/>
                    <a:pt x="118" y="17"/>
                    <a:pt x="118" y="18"/>
                  </a:cubicBezTo>
                  <a:cubicBezTo>
                    <a:pt x="118" y="18"/>
                    <a:pt x="118" y="20"/>
                    <a:pt x="118" y="20"/>
                  </a:cubicBezTo>
                  <a:cubicBezTo>
                    <a:pt x="117" y="21"/>
                    <a:pt x="116" y="21"/>
                    <a:pt x="115" y="22"/>
                  </a:cubicBezTo>
                  <a:cubicBezTo>
                    <a:pt x="115" y="22"/>
                    <a:pt x="113" y="23"/>
                    <a:pt x="113" y="23"/>
                  </a:cubicBezTo>
                  <a:cubicBezTo>
                    <a:pt x="112" y="24"/>
                    <a:pt x="112" y="24"/>
                    <a:pt x="112" y="25"/>
                  </a:cubicBezTo>
                  <a:cubicBezTo>
                    <a:pt x="112" y="25"/>
                    <a:pt x="113" y="25"/>
                    <a:pt x="113" y="26"/>
                  </a:cubicBezTo>
                  <a:cubicBezTo>
                    <a:pt x="113" y="26"/>
                    <a:pt x="115" y="26"/>
                    <a:pt x="115" y="27"/>
                  </a:cubicBezTo>
                  <a:cubicBezTo>
                    <a:pt x="115" y="27"/>
                    <a:pt x="115" y="28"/>
                    <a:pt x="116" y="28"/>
                  </a:cubicBezTo>
                  <a:cubicBezTo>
                    <a:pt x="116" y="29"/>
                    <a:pt x="118" y="29"/>
                    <a:pt x="119" y="29"/>
                  </a:cubicBezTo>
                  <a:cubicBezTo>
                    <a:pt x="119" y="30"/>
                    <a:pt x="120" y="30"/>
                    <a:pt x="120" y="31"/>
                  </a:cubicBezTo>
                  <a:cubicBezTo>
                    <a:pt x="120" y="31"/>
                    <a:pt x="120" y="32"/>
                    <a:pt x="120" y="32"/>
                  </a:cubicBezTo>
                  <a:cubicBezTo>
                    <a:pt x="120" y="33"/>
                    <a:pt x="119" y="33"/>
                    <a:pt x="118" y="34"/>
                  </a:cubicBezTo>
                  <a:cubicBezTo>
                    <a:pt x="118" y="34"/>
                    <a:pt x="118" y="36"/>
                    <a:pt x="118" y="36"/>
                  </a:cubicBezTo>
                  <a:cubicBezTo>
                    <a:pt x="118" y="38"/>
                    <a:pt x="118" y="40"/>
                    <a:pt x="118" y="41"/>
                  </a:cubicBezTo>
                  <a:cubicBezTo>
                    <a:pt x="118" y="42"/>
                    <a:pt x="119" y="43"/>
                    <a:pt x="118" y="44"/>
                  </a:cubicBezTo>
                  <a:cubicBezTo>
                    <a:pt x="118" y="45"/>
                    <a:pt x="118" y="46"/>
                    <a:pt x="117" y="46"/>
                  </a:cubicBezTo>
                  <a:cubicBezTo>
                    <a:pt x="117" y="47"/>
                    <a:pt x="117" y="48"/>
                    <a:pt x="117" y="49"/>
                  </a:cubicBezTo>
                  <a:cubicBezTo>
                    <a:pt x="118" y="50"/>
                    <a:pt x="119" y="51"/>
                    <a:pt x="119" y="51"/>
                  </a:cubicBezTo>
                  <a:cubicBezTo>
                    <a:pt x="120" y="52"/>
                    <a:pt x="121" y="52"/>
                    <a:pt x="122" y="53"/>
                  </a:cubicBezTo>
                  <a:cubicBezTo>
                    <a:pt x="123" y="53"/>
                    <a:pt x="124" y="55"/>
                    <a:pt x="124" y="56"/>
                  </a:cubicBezTo>
                  <a:cubicBezTo>
                    <a:pt x="125" y="56"/>
                    <a:pt x="126" y="58"/>
                    <a:pt x="127" y="58"/>
                  </a:cubicBezTo>
                  <a:cubicBezTo>
                    <a:pt x="128" y="58"/>
                    <a:pt x="129" y="58"/>
                    <a:pt x="129" y="58"/>
                  </a:cubicBezTo>
                  <a:cubicBezTo>
                    <a:pt x="130" y="58"/>
                    <a:pt x="131" y="58"/>
                    <a:pt x="131" y="57"/>
                  </a:cubicBezTo>
                  <a:cubicBezTo>
                    <a:pt x="131" y="57"/>
                    <a:pt x="132" y="57"/>
                    <a:pt x="132" y="57"/>
                  </a:cubicBezTo>
                  <a:cubicBezTo>
                    <a:pt x="133" y="57"/>
                    <a:pt x="133" y="57"/>
                    <a:pt x="134" y="58"/>
                  </a:cubicBezTo>
                  <a:cubicBezTo>
                    <a:pt x="134" y="58"/>
                    <a:pt x="133" y="60"/>
                    <a:pt x="133" y="61"/>
                  </a:cubicBezTo>
                  <a:cubicBezTo>
                    <a:pt x="132" y="61"/>
                    <a:pt x="130" y="62"/>
                    <a:pt x="130" y="62"/>
                  </a:cubicBezTo>
                  <a:cubicBezTo>
                    <a:pt x="129" y="63"/>
                    <a:pt x="129" y="64"/>
                    <a:pt x="129" y="65"/>
                  </a:cubicBezTo>
                  <a:cubicBezTo>
                    <a:pt x="129" y="66"/>
                    <a:pt x="129" y="68"/>
                    <a:pt x="129" y="69"/>
                  </a:cubicBezTo>
                  <a:cubicBezTo>
                    <a:pt x="129" y="70"/>
                    <a:pt x="129" y="72"/>
                    <a:pt x="130" y="73"/>
                  </a:cubicBezTo>
                  <a:cubicBezTo>
                    <a:pt x="130" y="74"/>
                    <a:pt x="131" y="75"/>
                    <a:pt x="131" y="76"/>
                  </a:cubicBezTo>
                  <a:cubicBezTo>
                    <a:pt x="131" y="77"/>
                    <a:pt x="131" y="77"/>
                    <a:pt x="131" y="77"/>
                  </a:cubicBezTo>
                  <a:cubicBezTo>
                    <a:pt x="131" y="78"/>
                    <a:pt x="131" y="81"/>
                    <a:pt x="131" y="82"/>
                  </a:cubicBezTo>
                  <a:cubicBezTo>
                    <a:pt x="131" y="83"/>
                    <a:pt x="131" y="84"/>
                    <a:pt x="130" y="85"/>
                  </a:cubicBezTo>
                  <a:cubicBezTo>
                    <a:pt x="130" y="86"/>
                    <a:pt x="128" y="86"/>
                    <a:pt x="127" y="86"/>
                  </a:cubicBezTo>
                  <a:cubicBezTo>
                    <a:pt x="127" y="87"/>
                    <a:pt x="126" y="87"/>
                    <a:pt x="125" y="88"/>
                  </a:cubicBezTo>
                  <a:cubicBezTo>
                    <a:pt x="125" y="88"/>
                    <a:pt x="123" y="88"/>
                    <a:pt x="123" y="88"/>
                  </a:cubicBezTo>
                  <a:cubicBezTo>
                    <a:pt x="122" y="89"/>
                    <a:pt x="121" y="90"/>
                    <a:pt x="120" y="90"/>
                  </a:cubicBezTo>
                  <a:cubicBezTo>
                    <a:pt x="120" y="90"/>
                    <a:pt x="119" y="90"/>
                    <a:pt x="118" y="90"/>
                  </a:cubicBezTo>
                  <a:cubicBezTo>
                    <a:pt x="118" y="89"/>
                    <a:pt x="116" y="88"/>
                    <a:pt x="116" y="87"/>
                  </a:cubicBezTo>
                  <a:cubicBezTo>
                    <a:pt x="115" y="87"/>
                    <a:pt x="114" y="85"/>
                    <a:pt x="114" y="85"/>
                  </a:cubicBezTo>
                  <a:cubicBezTo>
                    <a:pt x="113" y="85"/>
                    <a:pt x="112" y="84"/>
                    <a:pt x="112" y="84"/>
                  </a:cubicBezTo>
                  <a:cubicBezTo>
                    <a:pt x="111" y="84"/>
                    <a:pt x="111" y="85"/>
                    <a:pt x="110" y="85"/>
                  </a:cubicBezTo>
                  <a:cubicBezTo>
                    <a:pt x="110" y="85"/>
                    <a:pt x="108" y="86"/>
                    <a:pt x="108" y="86"/>
                  </a:cubicBezTo>
                  <a:cubicBezTo>
                    <a:pt x="107" y="86"/>
                    <a:pt x="105" y="86"/>
                    <a:pt x="105" y="85"/>
                  </a:cubicBezTo>
                  <a:cubicBezTo>
                    <a:pt x="104" y="85"/>
                    <a:pt x="105" y="84"/>
                    <a:pt x="104" y="83"/>
                  </a:cubicBezTo>
                  <a:cubicBezTo>
                    <a:pt x="104" y="83"/>
                    <a:pt x="103" y="83"/>
                    <a:pt x="102" y="83"/>
                  </a:cubicBezTo>
                  <a:cubicBezTo>
                    <a:pt x="102" y="83"/>
                    <a:pt x="102" y="85"/>
                    <a:pt x="102" y="85"/>
                  </a:cubicBezTo>
                  <a:cubicBezTo>
                    <a:pt x="101" y="86"/>
                    <a:pt x="100" y="87"/>
                    <a:pt x="99" y="87"/>
                  </a:cubicBezTo>
                  <a:cubicBezTo>
                    <a:pt x="98" y="87"/>
                    <a:pt x="98" y="86"/>
                    <a:pt x="98" y="86"/>
                  </a:cubicBezTo>
                  <a:cubicBezTo>
                    <a:pt x="97" y="85"/>
                    <a:pt x="97" y="84"/>
                    <a:pt x="97" y="84"/>
                  </a:cubicBezTo>
                  <a:cubicBezTo>
                    <a:pt x="97" y="84"/>
                    <a:pt x="96" y="84"/>
                    <a:pt x="96" y="84"/>
                  </a:cubicBezTo>
                  <a:cubicBezTo>
                    <a:pt x="95" y="85"/>
                    <a:pt x="95" y="85"/>
                    <a:pt x="94" y="85"/>
                  </a:cubicBezTo>
                  <a:cubicBezTo>
                    <a:pt x="94" y="86"/>
                    <a:pt x="93" y="86"/>
                    <a:pt x="92" y="86"/>
                  </a:cubicBezTo>
                  <a:cubicBezTo>
                    <a:pt x="91" y="86"/>
                    <a:pt x="90" y="85"/>
                    <a:pt x="90" y="85"/>
                  </a:cubicBezTo>
                  <a:cubicBezTo>
                    <a:pt x="89" y="85"/>
                    <a:pt x="88" y="84"/>
                    <a:pt x="88" y="83"/>
                  </a:cubicBezTo>
                  <a:cubicBezTo>
                    <a:pt x="87" y="83"/>
                    <a:pt x="86" y="82"/>
                    <a:pt x="85" y="82"/>
                  </a:cubicBezTo>
                  <a:cubicBezTo>
                    <a:pt x="85" y="82"/>
                    <a:pt x="83" y="83"/>
                    <a:pt x="83" y="83"/>
                  </a:cubicBezTo>
                  <a:cubicBezTo>
                    <a:pt x="82" y="83"/>
                    <a:pt x="82" y="85"/>
                    <a:pt x="82" y="85"/>
                  </a:cubicBezTo>
                  <a:cubicBezTo>
                    <a:pt x="81" y="86"/>
                    <a:pt x="80" y="86"/>
                    <a:pt x="80" y="86"/>
                  </a:cubicBezTo>
                  <a:cubicBezTo>
                    <a:pt x="80" y="87"/>
                    <a:pt x="80" y="87"/>
                    <a:pt x="81" y="87"/>
                  </a:cubicBezTo>
                  <a:cubicBezTo>
                    <a:pt x="81" y="88"/>
                    <a:pt x="82" y="88"/>
                    <a:pt x="82" y="89"/>
                  </a:cubicBezTo>
                  <a:cubicBezTo>
                    <a:pt x="82" y="89"/>
                    <a:pt x="81" y="91"/>
                    <a:pt x="81" y="91"/>
                  </a:cubicBezTo>
                  <a:cubicBezTo>
                    <a:pt x="81" y="92"/>
                    <a:pt x="79" y="92"/>
                    <a:pt x="79" y="93"/>
                  </a:cubicBezTo>
                  <a:cubicBezTo>
                    <a:pt x="78" y="93"/>
                    <a:pt x="76" y="93"/>
                    <a:pt x="76" y="93"/>
                  </a:cubicBezTo>
                  <a:cubicBezTo>
                    <a:pt x="75" y="93"/>
                    <a:pt x="75" y="95"/>
                    <a:pt x="75" y="95"/>
                  </a:cubicBezTo>
                  <a:cubicBezTo>
                    <a:pt x="74" y="95"/>
                    <a:pt x="73" y="96"/>
                    <a:pt x="73" y="96"/>
                  </a:cubicBezTo>
                  <a:cubicBezTo>
                    <a:pt x="72" y="96"/>
                    <a:pt x="72" y="95"/>
                    <a:pt x="71" y="95"/>
                  </a:cubicBezTo>
                  <a:cubicBezTo>
                    <a:pt x="71" y="94"/>
                    <a:pt x="70" y="94"/>
                    <a:pt x="70" y="94"/>
                  </a:cubicBezTo>
                  <a:cubicBezTo>
                    <a:pt x="69" y="93"/>
                    <a:pt x="68" y="93"/>
                    <a:pt x="67" y="93"/>
                  </a:cubicBezTo>
                  <a:cubicBezTo>
                    <a:pt x="67" y="93"/>
                    <a:pt x="66" y="94"/>
                    <a:pt x="66" y="94"/>
                  </a:cubicBezTo>
                  <a:cubicBezTo>
                    <a:pt x="65" y="95"/>
                    <a:pt x="64" y="96"/>
                    <a:pt x="63" y="96"/>
                  </a:cubicBezTo>
                  <a:cubicBezTo>
                    <a:pt x="62" y="97"/>
                    <a:pt x="60" y="98"/>
                    <a:pt x="59" y="98"/>
                  </a:cubicBezTo>
                  <a:cubicBezTo>
                    <a:pt x="58" y="98"/>
                    <a:pt x="57" y="98"/>
                    <a:pt x="56" y="98"/>
                  </a:cubicBezTo>
                  <a:cubicBezTo>
                    <a:pt x="56" y="98"/>
                    <a:pt x="54" y="98"/>
                    <a:pt x="54" y="99"/>
                  </a:cubicBezTo>
                  <a:cubicBezTo>
                    <a:pt x="54" y="99"/>
                    <a:pt x="53" y="100"/>
                    <a:pt x="53" y="100"/>
                  </a:cubicBezTo>
                  <a:cubicBezTo>
                    <a:pt x="52" y="100"/>
                    <a:pt x="51" y="100"/>
                    <a:pt x="51" y="101"/>
                  </a:cubicBezTo>
                  <a:cubicBezTo>
                    <a:pt x="51" y="101"/>
                    <a:pt x="51" y="102"/>
                    <a:pt x="51" y="102"/>
                  </a:cubicBezTo>
                  <a:cubicBezTo>
                    <a:pt x="51" y="103"/>
                    <a:pt x="52" y="104"/>
                    <a:pt x="52" y="104"/>
                  </a:cubicBezTo>
                  <a:cubicBezTo>
                    <a:pt x="52" y="104"/>
                    <a:pt x="53" y="104"/>
                    <a:pt x="53" y="105"/>
                  </a:cubicBezTo>
                  <a:cubicBezTo>
                    <a:pt x="54" y="106"/>
                    <a:pt x="54" y="108"/>
                    <a:pt x="55" y="110"/>
                  </a:cubicBezTo>
                  <a:cubicBezTo>
                    <a:pt x="55" y="110"/>
                    <a:pt x="55" y="112"/>
                    <a:pt x="56" y="112"/>
                  </a:cubicBezTo>
                  <a:cubicBezTo>
                    <a:pt x="56" y="113"/>
                    <a:pt x="58" y="112"/>
                    <a:pt x="59" y="112"/>
                  </a:cubicBezTo>
                  <a:cubicBezTo>
                    <a:pt x="59" y="113"/>
                    <a:pt x="59" y="115"/>
                    <a:pt x="60" y="115"/>
                  </a:cubicBezTo>
                  <a:cubicBezTo>
                    <a:pt x="60" y="115"/>
                    <a:pt x="61" y="115"/>
                    <a:pt x="62" y="116"/>
                  </a:cubicBezTo>
                  <a:cubicBezTo>
                    <a:pt x="62" y="117"/>
                    <a:pt x="62" y="118"/>
                    <a:pt x="62" y="119"/>
                  </a:cubicBezTo>
                  <a:cubicBezTo>
                    <a:pt x="62" y="120"/>
                    <a:pt x="63" y="122"/>
                    <a:pt x="63" y="123"/>
                  </a:cubicBezTo>
                  <a:cubicBezTo>
                    <a:pt x="63" y="124"/>
                    <a:pt x="63" y="125"/>
                    <a:pt x="63" y="126"/>
                  </a:cubicBezTo>
                  <a:cubicBezTo>
                    <a:pt x="64" y="126"/>
                    <a:pt x="65" y="124"/>
                    <a:pt x="66" y="124"/>
                  </a:cubicBezTo>
                  <a:cubicBezTo>
                    <a:pt x="66" y="124"/>
                    <a:pt x="68" y="124"/>
                    <a:pt x="68" y="124"/>
                  </a:cubicBezTo>
                  <a:cubicBezTo>
                    <a:pt x="69" y="125"/>
                    <a:pt x="68" y="127"/>
                    <a:pt x="69" y="127"/>
                  </a:cubicBezTo>
                  <a:cubicBezTo>
                    <a:pt x="69" y="128"/>
                    <a:pt x="72" y="128"/>
                    <a:pt x="72" y="129"/>
                  </a:cubicBezTo>
                  <a:cubicBezTo>
                    <a:pt x="73" y="129"/>
                    <a:pt x="73" y="130"/>
                    <a:pt x="74" y="130"/>
                  </a:cubicBezTo>
                  <a:cubicBezTo>
                    <a:pt x="74" y="130"/>
                    <a:pt x="75" y="130"/>
                    <a:pt x="76" y="130"/>
                  </a:cubicBezTo>
                  <a:cubicBezTo>
                    <a:pt x="76" y="131"/>
                    <a:pt x="76" y="132"/>
                    <a:pt x="76" y="132"/>
                  </a:cubicBezTo>
                  <a:cubicBezTo>
                    <a:pt x="75" y="133"/>
                    <a:pt x="74" y="134"/>
                    <a:pt x="74" y="135"/>
                  </a:cubicBezTo>
                  <a:cubicBezTo>
                    <a:pt x="74" y="136"/>
                    <a:pt x="76" y="138"/>
                    <a:pt x="76" y="138"/>
                  </a:cubicBezTo>
                  <a:cubicBezTo>
                    <a:pt x="77" y="139"/>
                    <a:pt x="77" y="139"/>
                    <a:pt x="78" y="140"/>
                  </a:cubicBezTo>
                  <a:cubicBezTo>
                    <a:pt x="78" y="140"/>
                    <a:pt x="79" y="141"/>
                    <a:pt x="80" y="142"/>
                  </a:cubicBezTo>
                  <a:cubicBezTo>
                    <a:pt x="80" y="142"/>
                    <a:pt x="82" y="141"/>
                    <a:pt x="83" y="142"/>
                  </a:cubicBezTo>
                  <a:cubicBezTo>
                    <a:pt x="83" y="142"/>
                    <a:pt x="83" y="144"/>
                    <a:pt x="83" y="144"/>
                  </a:cubicBezTo>
                  <a:cubicBezTo>
                    <a:pt x="82" y="145"/>
                    <a:pt x="81" y="146"/>
                    <a:pt x="81" y="146"/>
                  </a:cubicBezTo>
                  <a:cubicBezTo>
                    <a:pt x="80" y="147"/>
                    <a:pt x="79" y="148"/>
                    <a:pt x="79" y="149"/>
                  </a:cubicBezTo>
                  <a:cubicBezTo>
                    <a:pt x="79" y="150"/>
                    <a:pt x="80" y="151"/>
                    <a:pt x="80" y="152"/>
                  </a:cubicBezTo>
                  <a:cubicBezTo>
                    <a:pt x="81" y="152"/>
                    <a:pt x="82" y="152"/>
                    <a:pt x="82" y="152"/>
                  </a:cubicBezTo>
                  <a:cubicBezTo>
                    <a:pt x="83" y="153"/>
                    <a:pt x="84" y="154"/>
                    <a:pt x="84" y="154"/>
                  </a:cubicBezTo>
                  <a:cubicBezTo>
                    <a:pt x="85" y="154"/>
                    <a:pt x="86" y="154"/>
                    <a:pt x="86" y="153"/>
                  </a:cubicBezTo>
                  <a:cubicBezTo>
                    <a:pt x="87" y="153"/>
                    <a:pt x="86" y="152"/>
                    <a:pt x="87" y="152"/>
                  </a:cubicBezTo>
                  <a:cubicBezTo>
                    <a:pt x="87" y="152"/>
                    <a:pt x="88" y="153"/>
                    <a:pt x="88" y="153"/>
                  </a:cubicBezTo>
                  <a:cubicBezTo>
                    <a:pt x="89" y="154"/>
                    <a:pt x="91" y="155"/>
                    <a:pt x="91" y="155"/>
                  </a:cubicBezTo>
                  <a:cubicBezTo>
                    <a:pt x="92" y="155"/>
                    <a:pt x="93" y="154"/>
                    <a:pt x="94" y="153"/>
                  </a:cubicBezTo>
                  <a:cubicBezTo>
                    <a:pt x="94" y="153"/>
                    <a:pt x="95" y="152"/>
                    <a:pt x="96" y="152"/>
                  </a:cubicBezTo>
                  <a:cubicBezTo>
                    <a:pt x="96" y="151"/>
                    <a:pt x="97" y="151"/>
                    <a:pt x="98" y="151"/>
                  </a:cubicBezTo>
                  <a:cubicBezTo>
                    <a:pt x="99" y="151"/>
                    <a:pt x="101" y="151"/>
                    <a:pt x="102" y="151"/>
                  </a:cubicBezTo>
                  <a:cubicBezTo>
                    <a:pt x="103" y="150"/>
                    <a:pt x="104" y="148"/>
                    <a:pt x="104" y="148"/>
                  </a:cubicBezTo>
                  <a:cubicBezTo>
                    <a:pt x="105" y="147"/>
                    <a:pt x="105" y="144"/>
                    <a:pt x="106" y="144"/>
                  </a:cubicBezTo>
                  <a:cubicBezTo>
                    <a:pt x="106" y="143"/>
                    <a:pt x="108" y="143"/>
                    <a:pt x="109" y="144"/>
                  </a:cubicBezTo>
                  <a:cubicBezTo>
                    <a:pt x="110" y="144"/>
                    <a:pt x="109" y="146"/>
                    <a:pt x="109" y="146"/>
                  </a:cubicBezTo>
                  <a:cubicBezTo>
                    <a:pt x="110" y="147"/>
                    <a:pt x="111" y="146"/>
                    <a:pt x="112" y="146"/>
                  </a:cubicBezTo>
                  <a:cubicBezTo>
                    <a:pt x="113" y="147"/>
                    <a:pt x="115" y="147"/>
                    <a:pt x="115" y="146"/>
                  </a:cubicBezTo>
                  <a:cubicBezTo>
                    <a:pt x="116" y="146"/>
                    <a:pt x="116" y="145"/>
                    <a:pt x="116" y="145"/>
                  </a:cubicBezTo>
                  <a:cubicBezTo>
                    <a:pt x="116" y="144"/>
                    <a:pt x="116" y="143"/>
                    <a:pt x="117" y="142"/>
                  </a:cubicBezTo>
                  <a:cubicBezTo>
                    <a:pt x="117" y="142"/>
                    <a:pt x="118" y="140"/>
                    <a:pt x="118" y="140"/>
                  </a:cubicBezTo>
                  <a:cubicBezTo>
                    <a:pt x="119" y="140"/>
                    <a:pt x="120" y="140"/>
                    <a:pt x="121" y="140"/>
                  </a:cubicBezTo>
                  <a:cubicBezTo>
                    <a:pt x="122" y="141"/>
                    <a:pt x="122" y="143"/>
                    <a:pt x="123" y="144"/>
                  </a:cubicBezTo>
                  <a:cubicBezTo>
                    <a:pt x="123" y="144"/>
                    <a:pt x="123" y="146"/>
                    <a:pt x="124" y="146"/>
                  </a:cubicBezTo>
                  <a:cubicBezTo>
                    <a:pt x="124" y="147"/>
                    <a:pt x="126" y="147"/>
                    <a:pt x="126" y="147"/>
                  </a:cubicBezTo>
                  <a:cubicBezTo>
                    <a:pt x="127" y="148"/>
                    <a:pt x="127" y="150"/>
                    <a:pt x="128" y="151"/>
                  </a:cubicBezTo>
                  <a:cubicBezTo>
                    <a:pt x="129" y="151"/>
                    <a:pt x="131" y="151"/>
                    <a:pt x="132" y="151"/>
                  </a:cubicBezTo>
                  <a:cubicBezTo>
                    <a:pt x="133" y="151"/>
                    <a:pt x="135" y="153"/>
                    <a:pt x="136" y="153"/>
                  </a:cubicBezTo>
                  <a:cubicBezTo>
                    <a:pt x="136" y="153"/>
                    <a:pt x="136" y="151"/>
                    <a:pt x="137" y="151"/>
                  </a:cubicBezTo>
                  <a:cubicBezTo>
                    <a:pt x="138" y="151"/>
                    <a:pt x="140" y="151"/>
                    <a:pt x="141" y="151"/>
                  </a:cubicBezTo>
                  <a:cubicBezTo>
                    <a:pt x="141" y="151"/>
                    <a:pt x="142" y="151"/>
                    <a:pt x="143" y="150"/>
                  </a:cubicBezTo>
                  <a:cubicBezTo>
                    <a:pt x="143" y="150"/>
                    <a:pt x="144" y="149"/>
                    <a:pt x="145" y="149"/>
                  </a:cubicBezTo>
                  <a:cubicBezTo>
                    <a:pt x="145" y="149"/>
                    <a:pt x="145" y="148"/>
                    <a:pt x="146" y="148"/>
                  </a:cubicBezTo>
                  <a:cubicBezTo>
                    <a:pt x="146" y="148"/>
                    <a:pt x="146" y="149"/>
                    <a:pt x="146" y="149"/>
                  </a:cubicBezTo>
                  <a:cubicBezTo>
                    <a:pt x="146" y="150"/>
                    <a:pt x="146" y="152"/>
                    <a:pt x="146" y="153"/>
                  </a:cubicBezTo>
                  <a:cubicBezTo>
                    <a:pt x="146" y="154"/>
                    <a:pt x="146" y="155"/>
                    <a:pt x="146" y="155"/>
                  </a:cubicBezTo>
                  <a:cubicBezTo>
                    <a:pt x="147" y="156"/>
                    <a:pt x="147" y="156"/>
                    <a:pt x="147" y="157"/>
                  </a:cubicBezTo>
                  <a:cubicBezTo>
                    <a:pt x="147" y="158"/>
                    <a:pt x="146" y="159"/>
                    <a:pt x="145" y="159"/>
                  </a:cubicBezTo>
                  <a:cubicBezTo>
                    <a:pt x="145" y="160"/>
                    <a:pt x="143" y="160"/>
                    <a:pt x="143" y="160"/>
                  </a:cubicBezTo>
                  <a:cubicBezTo>
                    <a:pt x="143" y="161"/>
                    <a:pt x="143" y="163"/>
                    <a:pt x="143" y="164"/>
                  </a:cubicBezTo>
                  <a:cubicBezTo>
                    <a:pt x="143" y="165"/>
                    <a:pt x="143" y="167"/>
                    <a:pt x="143" y="168"/>
                  </a:cubicBezTo>
                  <a:cubicBezTo>
                    <a:pt x="143" y="169"/>
                    <a:pt x="144" y="170"/>
                    <a:pt x="144" y="170"/>
                  </a:cubicBezTo>
                  <a:cubicBezTo>
                    <a:pt x="144" y="171"/>
                    <a:pt x="145" y="173"/>
                    <a:pt x="145" y="173"/>
                  </a:cubicBezTo>
                  <a:cubicBezTo>
                    <a:pt x="145" y="174"/>
                    <a:pt x="144" y="176"/>
                    <a:pt x="144" y="177"/>
                  </a:cubicBezTo>
                  <a:cubicBezTo>
                    <a:pt x="144" y="177"/>
                    <a:pt x="144" y="179"/>
                    <a:pt x="143" y="179"/>
                  </a:cubicBezTo>
                  <a:cubicBezTo>
                    <a:pt x="143" y="180"/>
                    <a:pt x="141" y="180"/>
                    <a:pt x="141" y="181"/>
                  </a:cubicBezTo>
                  <a:cubicBezTo>
                    <a:pt x="140" y="181"/>
                    <a:pt x="139" y="182"/>
                    <a:pt x="138" y="183"/>
                  </a:cubicBezTo>
                  <a:cubicBezTo>
                    <a:pt x="137" y="183"/>
                    <a:pt x="136" y="185"/>
                    <a:pt x="135" y="185"/>
                  </a:cubicBezTo>
                  <a:cubicBezTo>
                    <a:pt x="134" y="186"/>
                    <a:pt x="132" y="186"/>
                    <a:pt x="132" y="186"/>
                  </a:cubicBezTo>
                  <a:cubicBezTo>
                    <a:pt x="130" y="186"/>
                    <a:pt x="128" y="186"/>
                    <a:pt x="127" y="186"/>
                  </a:cubicBezTo>
                  <a:cubicBezTo>
                    <a:pt x="126" y="186"/>
                    <a:pt x="125" y="186"/>
                    <a:pt x="125" y="186"/>
                  </a:cubicBezTo>
                  <a:cubicBezTo>
                    <a:pt x="124" y="187"/>
                    <a:pt x="125" y="188"/>
                    <a:pt x="125" y="189"/>
                  </a:cubicBezTo>
                  <a:cubicBezTo>
                    <a:pt x="125" y="190"/>
                    <a:pt x="125" y="193"/>
                    <a:pt x="125" y="195"/>
                  </a:cubicBezTo>
                  <a:cubicBezTo>
                    <a:pt x="125" y="195"/>
                    <a:pt x="125" y="197"/>
                    <a:pt x="126" y="198"/>
                  </a:cubicBezTo>
                  <a:cubicBezTo>
                    <a:pt x="126" y="198"/>
                    <a:pt x="128" y="199"/>
                    <a:pt x="128" y="200"/>
                  </a:cubicBezTo>
                  <a:cubicBezTo>
                    <a:pt x="128" y="200"/>
                    <a:pt x="129" y="202"/>
                    <a:pt x="128" y="203"/>
                  </a:cubicBezTo>
                  <a:cubicBezTo>
                    <a:pt x="128" y="204"/>
                    <a:pt x="125" y="203"/>
                    <a:pt x="125" y="204"/>
                  </a:cubicBezTo>
                  <a:cubicBezTo>
                    <a:pt x="124" y="204"/>
                    <a:pt x="124" y="206"/>
                    <a:pt x="123" y="206"/>
                  </a:cubicBezTo>
                  <a:cubicBezTo>
                    <a:pt x="123" y="206"/>
                    <a:pt x="122" y="207"/>
                    <a:pt x="122" y="207"/>
                  </a:cubicBezTo>
                  <a:cubicBezTo>
                    <a:pt x="122" y="208"/>
                    <a:pt x="122" y="209"/>
                    <a:pt x="122" y="210"/>
                  </a:cubicBezTo>
                  <a:cubicBezTo>
                    <a:pt x="122" y="211"/>
                    <a:pt x="123" y="213"/>
                    <a:pt x="123" y="213"/>
                  </a:cubicBezTo>
                  <a:cubicBezTo>
                    <a:pt x="124" y="213"/>
                    <a:pt x="124" y="216"/>
                    <a:pt x="124" y="217"/>
                  </a:cubicBezTo>
                  <a:cubicBezTo>
                    <a:pt x="125" y="218"/>
                    <a:pt x="126" y="220"/>
                    <a:pt x="127" y="221"/>
                  </a:cubicBezTo>
                  <a:cubicBezTo>
                    <a:pt x="127" y="222"/>
                    <a:pt x="129" y="224"/>
                    <a:pt x="129" y="224"/>
                  </a:cubicBezTo>
                  <a:cubicBezTo>
                    <a:pt x="130" y="225"/>
                    <a:pt x="130" y="227"/>
                    <a:pt x="130" y="228"/>
                  </a:cubicBezTo>
                  <a:cubicBezTo>
                    <a:pt x="131" y="230"/>
                    <a:pt x="131" y="232"/>
                    <a:pt x="131" y="233"/>
                  </a:cubicBezTo>
                  <a:cubicBezTo>
                    <a:pt x="131" y="234"/>
                    <a:pt x="131" y="236"/>
                    <a:pt x="131" y="237"/>
                  </a:cubicBezTo>
                  <a:cubicBezTo>
                    <a:pt x="131" y="237"/>
                    <a:pt x="132" y="239"/>
                    <a:pt x="132" y="240"/>
                  </a:cubicBezTo>
                  <a:cubicBezTo>
                    <a:pt x="132" y="241"/>
                    <a:pt x="133" y="242"/>
                    <a:pt x="133" y="243"/>
                  </a:cubicBezTo>
                  <a:cubicBezTo>
                    <a:pt x="134" y="243"/>
                    <a:pt x="135" y="243"/>
                    <a:pt x="136" y="243"/>
                  </a:cubicBezTo>
                  <a:cubicBezTo>
                    <a:pt x="136" y="244"/>
                    <a:pt x="137" y="245"/>
                    <a:pt x="138" y="245"/>
                  </a:cubicBezTo>
                  <a:cubicBezTo>
                    <a:pt x="139" y="246"/>
                    <a:pt x="140" y="248"/>
                    <a:pt x="140" y="249"/>
                  </a:cubicBezTo>
                  <a:cubicBezTo>
                    <a:pt x="140" y="249"/>
                    <a:pt x="141" y="250"/>
                    <a:pt x="141" y="251"/>
                  </a:cubicBezTo>
                  <a:cubicBezTo>
                    <a:pt x="140" y="252"/>
                    <a:pt x="139" y="252"/>
                    <a:pt x="139" y="252"/>
                  </a:cubicBezTo>
                  <a:cubicBezTo>
                    <a:pt x="137" y="252"/>
                    <a:pt x="135" y="253"/>
                    <a:pt x="134" y="253"/>
                  </a:cubicBezTo>
                  <a:cubicBezTo>
                    <a:pt x="134" y="254"/>
                    <a:pt x="132" y="255"/>
                    <a:pt x="132" y="256"/>
                  </a:cubicBezTo>
                  <a:cubicBezTo>
                    <a:pt x="132" y="256"/>
                    <a:pt x="131" y="256"/>
                    <a:pt x="131" y="257"/>
                  </a:cubicBezTo>
                  <a:cubicBezTo>
                    <a:pt x="130" y="257"/>
                    <a:pt x="130" y="257"/>
                    <a:pt x="129" y="258"/>
                  </a:cubicBezTo>
                  <a:cubicBezTo>
                    <a:pt x="128" y="258"/>
                    <a:pt x="127" y="259"/>
                    <a:pt x="126" y="259"/>
                  </a:cubicBezTo>
                  <a:cubicBezTo>
                    <a:pt x="125" y="259"/>
                    <a:pt x="123" y="258"/>
                    <a:pt x="121" y="259"/>
                  </a:cubicBezTo>
                  <a:cubicBezTo>
                    <a:pt x="121" y="259"/>
                    <a:pt x="120" y="261"/>
                    <a:pt x="119" y="262"/>
                  </a:cubicBezTo>
                  <a:cubicBezTo>
                    <a:pt x="118" y="263"/>
                    <a:pt x="117" y="266"/>
                    <a:pt x="116" y="267"/>
                  </a:cubicBezTo>
                  <a:cubicBezTo>
                    <a:pt x="115" y="268"/>
                    <a:pt x="113" y="270"/>
                    <a:pt x="112" y="270"/>
                  </a:cubicBezTo>
                  <a:cubicBezTo>
                    <a:pt x="112" y="270"/>
                    <a:pt x="110" y="271"/>
                    <a:pt x="110" y="271"/>
                  </a:cubicBezTo>
                  <a:cubicBezTo>
                    <a:pt x="109" y="271"/>
                    <a:pt x="109" y="273"/>
                    <a:pt x="109" y="273"/>
                  </a:cubicBezTo>
                  <a:cubicBezTo>
                    <a:pt x="108" y="273"/>
                    <a:pt x="108" y="274"/>
                    <a:pt x="107" y="275"/>
                  </a:cubicBezTo>
                  <a:cubicBezTo>
                    <a:pt x="107" y="275"/>
                    <a:pt x="106" y="276"/>
                    <a:pt x="106" y="277"/>
                  </a:cubicBezTo>
                  <a:cubicBezTo>
                    <a:pt x="106" y="277"/>
                    <a:pt x="106" y="279"/>
                    <a:pt x="106" y="279"/>
                  </a:cubicBezTo>
                  <a:cubicBezTo>
                    <a:pt x="106" y="280"/>
                    <a:pt x="104" y="281"/>
                    <a:pt x="104" y="281"/>
                  </a:cubicBezTo>
                  <a:cubicBezTo>
                    <a:pt x="103" y="281"/>
                    <a:pt x="102" y="282"/>
                    <a:pt x="101" y="282"/>
                  </a:cubicBezTo>
                  <a:cubicBezTo>
                    <a:pt x="101" y="281"/>
                    <a:pt x="101" y="280"/>
                    <a:pt x="101" y="280"/>
                  </a:cubicBezTo>
                  <a:cubicBezTo>
                    <a:pt x="100" y="279"/>
                    <a:pt x="99" y="279"/>
                    <a:pt x="99" y="278"/>
                  </a:cubicBezTo>
                  <a:cubicBezTo>
                    <a:pt x="99" y="278"/>
                    <a:pt x="98" y="278"/>
                    <a:pt x="97" y="278"/>
                  </a:cubicBezTo>
                  <a:cubicBezTo>
                    <a:pt x="97" y="278"/>
                    <a:pt x="96" y="279"/>
                    <a:pt x="96" y="280"/>
                  </a:cubicBezTo>
                  <a:cubicBezTo>
                    <a:pt x="95" y="280"/>
                    <a:pt x="95" y="281"/>
                    <a:pt x="95" y="282"/>
                  </a:cubicBezTo>
                  <a:cubicBezTo>
                    <a:pt x="95" y="282"/>
                    <a:pt x="95" y="283"/>
                    <a:pt x="95" y="283"/>
                  </a:cubicBezTo>
                  <a:cubicBezTo>
                    <a:pt x="95" y="284"/>
                    <a:pt x="96" y="285"/>
                    <a:pt x="96" y="286"/>
                  </a:cubicBezTo>
                  <a:cubicBezTo>
                    <a:pt x="96" y="286"/>
                    <a:pt x="97" y="287"/>
                    <a:pt x="97" y="288"/>
                  </a:cubicBezTo>
                  <a:cubicBezTo>
                    <a:pt x="97" y="289"/>
                    <a:pt x="96" y="290"/>
                    <a:pt x="96" y="290"/>
                  </a:cubicBezTo>
                  <a:cubicBezTo>
                    <a:pt x="95" y="291"/>
                    <a:pt x="94" y="292"/>
                    <a:pt x="93" y="292"/>
                  </a:cubicBezTo>
                  <a:cubicBezTo>
                    <a:pt x="92" y="293"/>
                    <a:pt x="91" y="294"/>
                    <a:pt x="91" y="295"/>
                  </a:cubicBezTo>
                  <a:cubicBezTo>
                    <a:pt x="91" y="295"/>
                    <a:pt x="91" y="295"/>
                    <a:pt x="90" y="295"/>
                  </a:cubicBezTo>
                  <a:cubicBezTo>
                    <a:pt x="90" y="295"/>
                    <a:pt x="89" y="295"/>
                    <a:pt x="88" y="295"/>
                  </a:cubicBezTo>
                  <a:cubicBezTo>
                    <a:pt x="88" y="295"/>
                    <a:pt x="86" y="295"/>
                    <a:pt x="86" y="295"/>
                  </a:cubicBezTo>
                  <a:cubicBezTo>
                    <a:pt x="85" y="295"/>
                    <a:pt x="84" y="295"/>
                    <a:pt x="83" y="295"/>
                  </a:cubicBezTo>
                  <a:cubicBezTo>
                    <a:pt x="82" y="295"/>
                    <a:pt x="82" y="294"/>
                    <a:pt x="81" y="294"/>
                  </a:cubicBezTo>
                  <a:cubicBezTo>
                    <a:pt x="81" y="293"/>
                    <a:pt x="81" y="292"/>
                    <a:pt x="81" y="291"/>
                  </a:cubicBezTo>
                  <a:cubicBezTo>
                    <a:pt x="81" y="291"/>
                    <a:pt x="82" y="290"/>
                    <a:pt x="82" y="290"/>
                  </a:cubicBezTo>
                  <a:cubicBezTo>
                    <a:pt x="82" y="290"/>
                    <a:pt x="81" y="288"/>
                    <a:pt x="81" y="288"/>
                  </a:cubicBezTo>
                  <a:cubicBezTo>
                    <a:pt x="80" y="288"/>
                    <a:pt x="79" y="289"/>
                    <a:pt x="78" y="289"/>
                  </a:cubicBezTo>
                  <a:cubicBezTo>
                    <a:pt x="78" y="288"/>
                    <a:pt x="77" y="288"/>
                    <a:pt x="76" y="287"/>
                  </a:cubicBezTo>
                  <a:cubicBezTo>
                    <a:pt x="76" y="287"/>
                    <a:pt x="75" y="286"/>
                    <a:pt x="74" y="286"/>
                  </a:cubicBezTo>
                  <a:cubicBezTo>
                    <a:pt x="74" y="285"/>
                    <a:pt x="75" y="283"/>
                    <a:pt x="76" y="281"/>
                  </a:cubicBezTo>
                  <a:cubicBezTo>
                    <a:pt x="76" y="281"/>
                    <a:pt x="77" y="279"/>
                    <a:pt x="78" y="278"/>
                  </a:cubicBezTo>
                  <a:cubicBezTo>
                    <a:pt x="78" y="277"/>
                    <a:pt x="80" y="277"/>
                    <a:pt x="80" y="277"/>
                  </a:cubicBezTo>
                  <a:cubicBezTo>
                    <a:pt x="81" y="277"/>
                    <a:pt x="82" y="277"/>
                    <a:pt x="82" y="277"/>
                  </a:cubicBezTo>
                  <a:cubicBezTo>
                    <a:pt x="83" y="277"/>
                    <a:pt x="84" y="277"/>
                    <a:pt x="85" y="277"/>
                  </a:cubicBezTo>
                  <a:cubicBezTo>
                    <a:pt x="85" y="276"/>
                    <a:pt x="86" y="275"/>
                    <a:pt x="86" y="275"/>
                  </a:cubicBezTo>
                  <a:cubicBezTo>
                    <a:pt x="86" y="274"/>
                    <a:pt x="87" y="273"/>
                    <a:pt x="87" y="273"/>
                  </a:cubicBezTo>
                  <a:cubicBezTo>
                    <a:pt x="88" y="273"/>
                    <a:pt x="88" y="273"/>
                    <a:pt x="89" y="273"/>
                  </a:cubicBezTo>
                  <a:cubicBezTo>
                    <a:pt x="89" y="273"/>
                    <a:pt x="90" y="273"/>
                    <a:pt x="90" y="272"/>
                  </a:cubicBezTo>
                  <a:cubicBezTo>
                    <a:pt x="91" y="272"/>
                    <a:pt x="91" y="270"/>
                    <a:pt x="90" y="269"/>
                  </a:cubicBezTo>
                  <a:cubicBezTo>
                    <a:pt x="90" y="269"/>
                    <a:pt x="90" y="268"/>
                    <a:pt x="90" y="268"/>
                  </a:cubicBezTo>
                  <a:cubicBezTo>
                    <a:pt x="89" y="267"/>
                    <a:pt x="89" y="266"/>
                    <a:pt x="88" y="266"/>
                  </a:cubicBezTo>
                  <a:cubicBezTo>
                    <a:pt x="88" y="266"/>
                    <a:pt x="86" y="266"/>
                    <a:pt x="86" y="266"/>
                  </a:cubicBezTo>
                  <a:cubicBezTo>
                    <a:pt x="86" y="265"/>
                    <a:pt x="87" y="264"/>
                    <a:pt x="88" y="264"/>
                  </a:cubicBezTo>
                  <a:cubicBezTo>
                    <a:pt x="88" y="264"/>
                    <a:pt x="89" y="264"/>
                    <a:pt x="89" y="263"/>
                  </a:cubicBezTo>
                  <a:cubicBezTo>
                    <a:pt x="89" y="263"/>
                    <a:pt x="88" y="262"/>
                    <a:pt x="87" y="262"/>
                  </a:cubicBezTo>
                  <a:cubicBezTo>
                    <a:pt x="87" y="261"/>
                    <a:pt x="85" y="262"/>
                    <a:pt x="84" y="261"/>
                  </a:cubicBezTo>
                  <a:cubicBezTo>
                    <a:pt x="83" y="261"/>
                    <a:pt x="82" y="260"/>
                    <a:pt x="81" y="259"/>
                  </a:cubicBezTo>
                  <a:cubicBezTo>
                    <a:pt x="79" y="259"/>
                    <a:pt x="77" y="258"/>
                    <a:pt x="75" y="258"/>
                  </a:cubicBezTo>
                  <a:cubicBezTo>
                    <a:pt x="73" y="257"/>
                    <a:pt x="70" y="257"/>
                    <a:pt x="68" y="257"/>
                  </a:cubicBezTo>
                  <a:cubicBezTo>
                    <a:pt x="67" y="256"/>
                    <a:pt x="66" y="256"/>
                    <a:pt x="65" y="255"/>
                  </a:cubicBezTo>
                  <a:cubicBezTo>
                    <a:pt x="65" y="255"/>
                    <a:pt x="64" y="253"/>
                    <a:pt x="63" y="253"/>
                  </a:cubicBezTo>
                  <a:cubicBezTo>
                    <a:pt x="63" y="253"/>
                    <a:pt x="62" y="252"/>
                    <a:pt x="62" y="252"/>
                  </a:cubicBezTo>
                  <a:cubicBezTo>
                    <a:pt x="61" y="252"/>
                    <a:pt x="59" y="252"/>
                    <a:pt x="58" y="252"/>
                  </a:cubicBezTo>
                  <a:cubicBezTo>
                    <a:pt x="58" y="252"/>
                    <a:pt x="56" y="251"/>
                    <a:pt x="56" y="250"/>
                  </a:cubicBezTo>
                  <a:cubicBezTo>
                    <a:pt x="56" y="250"/>
                    <a:pt x="55" y="248"/>
                    <a:pt x="55" y="247"/>
                  </a:cubicBezTo>
                  <a:cubicBezTo>
                    <a:pt x="55" y="247"/>
                    <a:pt x="54" y="246"/>
                    <a:pt x="54" y="245"/>
                  </a:cubicBezTo>
                  <a:cubicBezTo>
                    <a:pt x="53" y="245"/>
                    <a:pt x="52" y="245"/>
                    <a:pt x="51" y="244"/>
                  </a:cubicBezTo>
                  <a:cubicBezTo>
                    <a:pt x="51" y="244"/>
                    <a:pt x="51" y="242"/>
                    <a:pt x="51" y="242"/>
                  </a:cubicBezTo>
                  <a:cubicBezTo>
                    <a:pt x="52" y="241"/>
                    <a:pt x="53" y="239"/>
                    <a:pt x="53" y="238"/>
                  </a:cubicBezTo>
                  <a:cubicBezTo>
                    <a:pt x="54" y="237"/>
                    <a:pt x="54" y="235"/>
                    <a:pt x="55" y="234"/>
                  </a:cubicBezTo>
                  <a:cubicBezTo>
                    <a:pt x="55" y="234"/>
                    <a:pt x="55" y="233"/>
                    <a:pt x="55" y="233"/>
                  </a:cubicBezTo>
                  <a:cubicBezTo>
                    <a:pt x="55" y="232"/>
                    <a:pt x="56" y="232"/>
                    <a:pt x="57" y="232"/>
                  </a:cubicBezTo>
                  <a:cubicBezTo>
                    <a:pt x="57" y="231"/>
                    <a:pt x="59" y="231"/>
                    <a:pt x="60" y="231"/>
                  </a:cubicBezTo>
                  <a:cubicBezTo>
                    <a:pt x="60" y="230"/>
                    <a:pt x="60" y="230"/>
                    <a:pt x="61" y="229"/>
                  </a:cubicBezTo>
                  <a:cubicBezTo>
                    <a:pt x="61" y="229"/>
                    <a:pt x="61" y="228"/>
                    <a:pt x="62" y="227"/>
                  </a:cubicBezTo>
                  <a:cubicBezTo>
                    <a:pt x="62" y="227"/>
                    <a:pt x="64" y="227"/>
                    <a:pt x="64" y="227"/>
                  </a:cubicBezTo>
                  <a:cubicBezTo>
                    <a:pt x="64" y="226"/>
                    <a:pt x="64" y="225"/>
                    <a:pt x="64" y="225"/>
                  </a:cubicBezTo>
                  <a:cubicBezTo>
                    <a:pt x="64" y="224"/>
                    <a:pt x="64" y="224"/>
                    <a:pt x="63" y="224"/>
                  </a:cubicBezTo>
                  <a:cubicBezTo>
                    <a:pt x="63" y="223"/>
                    <a:pt x="63" y="222"/>
                    <a:pt x="63" y="221"/>
                  </a:cubicBezTo>
                  <a:cubicBezTo>
                    <a:pt x="63" y="221"/>
                    <a:pt x="63" y="219"/>
                    <a:pt x="63" y="218"/>
                  </a:cubicBezTo>
                  <a:cubicBezTo>
                    <a:pt x="62" y="217"/>
                    <a:pt x="62" y="215"/>
                    <a:pt x="61" y="214"/>
                  </a:cubicBezTo>
                  <a:cubicBezTo>
                    <a:pt x="61" y="213"/>
                    <a:pt x="60" y="211"/>
                    <a:pt x="60" y="210"/>
                  </a:cubicBezTo>
                  <a:cubicBezTo>
                    <a:pt x="60" y="209"/>
                    <a:pt x="59" y="207"/>
                    <a:pt x="59" y="206"/>
                  </a:cubicBezTo>
                  <a:cubicBezTo>
                    <a:pt x="59" y="205"/>
                    <a:pt x="58" y="203"/>
                    <a:pt x="58" y="201"/>
                  </a:cubicBezTo>
                  <a:cubicBezTo>
                    <a:pt x="58" y="200"/>
                    <a:pt x="57" y="199"/>
                    <a:pt x="56" y="198"/>
                  </a:cubicBezTo>
                  <a:cubicBezTo>
                    <a:pt x="55" y="197"/>
                    <a:pt x="54" y="196"/>
                    <a:pt x="54" y="195"/>
                  </a:cubicBezTo>
                  <a:cubicBezTo>
                    <a:pt x="53" y="194"/>
                    <a:pt x="54" y="192"/>
                    <a:pt x="53" y="191"/>
                  </a:cubicBezTo>
                  <a:cubicBezTo>
                    <a:pt x="53" y="190"/>
                    <a:pt x="52" y="189"/>
                    <a:pt x="51" y="188"/>
                  </a:cubicBezTo>
                  <a:cubicBezTo>
                    <a:pt x="51" y="188"/>
                    <a:pt x="49" y="188"/>
                    <a:pt x="49" y="187"/>
                  </a:cubicBezTo>
                  <a:cubicBezTo>
                    <a:pt x="48" y="186"/>
                    <a:pt x="47" y="184"/>
                    <a:pt x="46" y="184"/>
                  </a:cubicBezTo>
                  <a:cubicBezTo>
                    <a:pt x="45" y="183"/>
                    <a:pt x="43" y="184"/>
                    <a:pt x="43" y="184"/>
                  </a:cubicBezTo>
                  <a:cubicBezTo>
                    <a:pt x="42" y="184"/>
                    <a:pt x="41" y="183"/>
                    <a:pt x="41" y="183"/>
                  </a:cubicBezTo>
                  <a:cubicBezTo>
                    <a:pt x="40" y="182"/>
                    <a:pt x="39" y="181"/>
                    <a:pt x="39" y="181"/>
                  </a:cubicBezTo>
                  <a:cubicBezTo>
                    <a:pt x="38" y="180"/>
                    <a:pt x="36" y="180"/>
                    <a:pt x="35" y="179"/>
                  </a:cubicBezTo>
                  <a:cubicBezTo>
                    <a:pt x="34" y="178"/>
                    <a:pt x="33" y="177"/>
                    <a:pt x="32" y="177"/>
                  </a:cubicBezTo>
                  <a:cubicBezTo>
                    <a:pt x="32" y="176"/>
                    <a:pt x="31" y="175"/>
                    <a:pt x="30" y="175"/>
                  </a:cubicBezTo>
                  <a:cubicBezTo>
                    <a:pt x="30" y="175"/>
                    <a:pt x="30" y="175"/>
                    <a:pt x="30" y="175"/>
                  </a:cubicBezTo>
                  <a:cubicBezTo>
                    <a:pt x="29" y="174"/>
                    <a:pt x="28" y="173"/>
                    <a:pt x="27" y="173"/>
                  </a:cubicBezTo>
                  <a:cubicBezTo>
                    <a:pt x="27" y="172"/>
                    <a:pt x="27" y="170"/>
                    <a:pt x="27" y="168"/>
                  </a:cubicBezTo>
                  <a:cubicBezTo>
                    <a:pt x="27" y="167"/>
                    <a:pt x="27" y="165"/>
                    <a:pt x="27" y="164"/>
                  </a:cubicBezTo>
                  <a:cubicBezTo>
                    <a:pt x="26" y="163"/>
                    <a:pt x="26" y="161"/>
                    <a:pt x="26" y="160"/>
                  </a:cubicBezTo>
                  <a:cubicBezTo>
                    <a:pt x="26" y="159"/>
                    <a:pt x="25" y="157"/>
                    <a:pt x="25" y="156"/>
                  </a:cubicBezTo>
                  <a:cubicBezTo>
                    <a:pt x="25" y="155"/>
                    <a:pt x="24" y="153"/>
                    <a:pt x="24" y="152"/>
                  </a:cubicBezTo>
                  <a:cubicBezTo>
                    <a:pt x="24" y="151"/>
                    <a:pt x="25" y="150"/>
                    <a:pt x="26" y="149"/>
                  </a:cubicBezTo>
                  <a:cubicBezTo>
                    <a:pt x="26" y="148"/>
                    <a:pt x="26" y="147"/>
                    <a:pt x="25" y="146"/>
                  </a:cubicBezTo>
                  <a:cubicBezTo>
                    <a:pt x="25" y="145"/>
                    <a:pt x="24" y="143"/>
                    <a:pt x="24" y="142"/>
                  </a:cubicBezTo>
                  <a:cubicBezTo>
                    <a:pt x="24" y="142"/>
                    <a:pt x="24" y="141"/>
                    <a:pt x="24" y="140"/>
                  </a:cubicBezTo>
                  <a:cubicBezTo>
                    <a:pt x="23" y="140"/>
                    <a:pt x="23" y="140"/>
                    <a:pt x="23" y="140"/>
                  </a:cubicBezTo>
                  <a:cubicBezTo>
                    <a:pt x="23" y="140"/>
                    <a:pt x="23" y="139"/>
                    <a:pt x="23" y="138"/>
                  </a:cubicBezTo>
                  <a:cubicBezTo>
                    <a:pt x="24" y="137"/>
                    <a:pt x="24" y="136"/>
                    <a:pt x="25" y="135"/>
                  </a:cubicBezTo>
                  <a:cubicBezTo>
                    <a:pt x="25" y="135"/>
                    <a:pt x="26" y="134"/>
                    <a:pt x="26" y="134"/>
                  </a:cubicBezTo>
                  <a:cubicBezTo>
                    <a:pt x="27" y="133"/>
                    <a:pt x="27" y="131"/>
                    <a:pt x="27" y="130"/>
                  </a:cubicBezTo>
                  <a:cubicBezTo>
                    <a:pt x="26" y="130"/>
                    <a:pt x="24" y="129"/>
                    <a:pt x="24" y="128"/>
                  </a:cubicBezTo>
                  <a:cubicBezTo>
                    <a:pt x="24" y="128"/>
                    <a:pt x="24" y="126"/>
                    <a:pt x="24" y="126"/>
                  </a:cubicBezTo>
                  <a:cubicBezTo>
                    <a:pt x="24" y="125"/>
                    <a:pt x="25" y="124"/>
                    <a:pt x="26" y="123"/>
                  </a:cubicBezTo>
                  <a:cubicBezTo>
                    <a:pt x="26" y="123"/>
                    <a:pt x="27" y="122"/>
                    <a:pt x="27" y="121"/>
                  </a:cubicBezTo>
                  <a:cubicBezTo>
                    <a:pt x="28" y="121"/>
                    <a:pt x="29" y="120"/>
                    <a:pt x="29" y="119"/>
                  </a:cubicBezTo>
                  <a:cubicBezTo>
                    <a:pt x="29" y="118"/>
                    <a:pt x="28" y="117"/>
                    <a:pt x="28" y="116"/>
                  </a:cubicBezTo>
                  <a:cubicBezTo>
                    <a:pt x="28" y="115"/>
                    <a:pt x="27" y="114"/>
                    <a:pt x="27" y="114"/>
                  </a:cubicBezTo>
                  <a:cubicBezTo>
                    <a:pt x="27" y="113"/>
                    <a:pt x="27" y="113"/>
                    <a:pt x="27" y="112"/>
                  </a:cubicBezTo>
                  <a:cubicBezTo>
                    <a:pt x="27" y="111"/>
                    <a:pt x="27" y="109"/>
                    <a:pt x="28" y="109"/>
                  </a:cubicBezTo>
                  <a:cubicBezTo>
                    <a:pt x="28" y="109"/>
                    <a:pt x="29" y="109"/>
                    <a:pt x="29" y="109"/>
                  </a:cubicBezTo>
                  <a:cubicBezTo>
                    <a:pt x="30" y="109"/>
                    <a:pt x="31" y="110"/>
                    <a:pt x="31" y="110"/>
                  </a:cubicBezTo>
                  <a:cubicBezTo>
                    <a:pt x="32" y="110"/>
                    <a:pt x="34" y="110"/>
                    <a:pt x="34" y="110"/>
                  </a:cubicBezTo>
                  <a:cubicBezTo>
                    <a:pt x="35" y="110"/>
                    <a:pt x="35" y="109"/>
                    <a:pt x="35" y="108"/>
                  </a:cubicBezTo>
                  <a:cubicBezTo>
                    <a:pt x="35" y="108"/>
                    <a:pt x="35" y="107"/>
                    <a:pt x="35" y="106"/>
                  </a:cubicBezTo>
                  <a:cubicBezTo>
                    <a:pt x="35" y="106"/>
                    <a:pt x="36" y="105"/>
                    <a:pt x="36" y="105"/>
                  </a:cubicBezTo>
                  <a:cubicBezTo>
                    <a:pt x="36" y="104"/>
                    <a:pt x="36" y="102"/>
                    <a:pt x="36" y="102"/>
                  </a:cubicBezTo>
                  <a:cubicBezTo>
                    <a:pt x="36" y="101"/>
                    <a:pt x="35" y="100"/>
                    <a:pt x="34" y="99"/>
                  </a:cubicBezTo>
                  <a:cubicBezTo>
                    <a:pt x="34" y="99"/>
                    <a:pt x="33" y="98"/>
                    <a:pt x="32" y="98"/>
                  </a:cubicBezTo>
                  <a:cubicBezTo>
                    <a:pt x="32" y="97"/>
                    <a:pt x="31" y="96"/>
                    <a:pt x="31" y="95"/>
                  </a:cubicBezTo>
                  <a:cubicBezTo>
                    <a:pt x="31" y="94"/>
                    <a:pt x="29" y="93"/>
                    <a:pt x="29" y="92"/>
                  </a:cubicBezTo>
                  <a:cubicBezTo>
                    <a:pt x="28" y="91"/>
                    <a:pt x="28" y="90"/>
                    <a:pt x="27" y="89"/>
                  </a:cubicBezTo>
                  <a:cubicBezTo>
                    <a:pt x="26" y="88"/>
                    <a:pt x="25" y="88"/>
                    <a:pt x="24" y="88"/>
                  </a:cubicBezTo>
                  <a:cubicBezTo>
                    <a:pt x="24" y="87"/>
                    <a:pt x="23" y="85"/>
                    <a:pt x="22" y="84"/>
                  </a:cubicBezTo>
                  <a:cubicBezTo>
                    <a:pt x="22" y="84"/>
                    <a:pt x="21" y="82"/>
                    <a:pt x="21" y="81"/>
                  </a:cubicBezTo>
                  <a:cubicBezTo>
                    <a:pt x="21" y="80"/>
                    <a:pt x="21" y="78"/>
                    <a:pt x="21" y="78"/>
                  </a:cubicBezTo>
                  <a:cubicBezTo>
                    <a:pt x="20" y="77"/>
                    <a:pt x="19" y="75"/>
                    <a:pt x="19" y="75"/>
                  </a:cubicBezTo>
                  <a:cubicBezTo>
                    <a:pt x="19" y="74"/>
                    <a:pt x="18" y="73"/>
                    <a:pt x="18" y="73"/>
                  </a:cubicBezTo>
                  <a:cubicBezTo>
                    <a:pt x="18" y="72"/>
                    <a:pt x="19" y="71"/>
                    <a:pt x="19" y="70"/>
                  </a:cubicBezTo>
                  <a:cubicBezTo>
                    <a:pt x="19" y="69"/>
                    <a:pt x="19" y="68"/>
                    <a:pt x="18" y="67"/>
                  </a:cubicBezTo>
                  <a:cubicBezTo>
                    <a:pt x="18" y="67"/>
                    <a:pt x="18" y="65"/>
                    <a:pt x="17" y="65"/>
                  </a:cubicBezTo>
                  <a:cubicBezTo>
                    <a:pt x="17" y="65"/>
                    <a:pt x="16" y="66"/>
                    <a:pt x="16" y="66"/>
                  </a:cubicBezTo>
                  <a:cubicBezTo>
                    <a:pt x="15" y="66"/>
                    <a:pt x="13" y="67"/>
                    <a:pt x="13" y="68"/>
                  </a:cubicBezTo>
                  <a:cubicBezTo>
                    <a:pt x="12" y="68"/>
                    <a:pt x="11" y="69"/>
                    <a:pt x="10" y="70"/>
                  </a:cubicBezTo>
                  <a:cubicBezTo>
                    <a:pt x="10" y="70"/>
                    <a:pt x="8" y="70"/>
                    <a:pt x="7" y="70"/>
                  </a:cubicBezTo>
                  <a:cubicBezTo>
                    <a:pt x="7" y="70"/>
                    <a:pt x="6" y="69"/>
                    <a:pt x="6" y="69"/>
                  </a:cubicBezTo>
                  <a:cubicBezTo>
                    <a:pt x="5" y="69"/>
                    <a:pt x="5" y="68"/>
                    <a:pt x="4" y="68"/>
                  </a:cubicBezTo>
                  <a:close/>
                  <a:moveTo>
                    <a:pt x="119" y="247"/>
                  </a:moveTo>
                  <a:cubicBezTo>
                    <a:pt x="119" y="246"/>
                    <a:pt x="119" y="245"/>
                    <a:pt x="119" y="244"/>
                  </a:cubicBezTo>
                  <a:cubicBezTo>
                    <a:pt x="119" y="244"/>
                    <a:pt x="119" y="242"/>
                    <a:pt x="118" y="242"/>
                  </a:cubicBezTo>
                  <a:cubicBezTo>
                    <a:pt x="118" y="241"/>
                    <a:pt x="117" y="241"/>
                    <a:pt x="117" y="240"/>
                  </a:cubicBezTo>
                  <a:cubicBezTo>
                    <a:pt x="117" y="240"/>
                    <a:pt x="115" y="240"/>
                    <a:pt x="115" y="240"/>
                  </a:cubicBezTo>
                  <a:cubicBezTo>
                    <a:pt x="115" y="239"/>
                    <a:pt x="115" y="238"/>
                    <a:pt x="115" y="238"/>
                  </a:cubicBezTo>
                  <a:cubicBezTo>
                    <a:pt x="114" y="237"/>
                    <a:pt x="115" y="236"/>
                    <a:pt x="114" y="236"/>
                  </a:cubicBezTo>
                  <a:cubicBezTo>
                    <a:pt x="114" y="236"/>
                    <a:pt x="113" y="235"/>
                    <a:pt x="113" y="235"/>
                  </a:cubicBezTo>
                  <a:cubicBezTo>
                    <a:pt x="112" y="235"/>
                    <a:pt x="112" y="236"/>
                    <a:pt x="112" y="236"/>
                  </a:cubicBezTo>
                  <a:cubicBezTo>
                    <a:pt x="111" y="236"/>
                    <a:pt x="109" y="236"/>
                    <a:pt x="109" y="236"/>
                  </a:cubicBezTo>
                  <a:cubicBezTo>
                    <a:pt x="109" y="236"/>
                    <a:pt x="109" y="234"/>
                    <a:pt x="108" y="233"/>
                  </a:cubicBezTo>
                  <a:cubicBezTo>
                    <a:pt x="108" y="233"/>
                    <a:pt x="107" y="232"/>
                    <a:pt x="107" y="232"/>
                  </a:cubicBezTo>
                  <a:cubicBezTo>
                    <a:pt x="106" y="232"/>
                    <a:pt x="104" y="232"/>
                    <a:pt x="103" y="232"/>
                  </a:cubicBezTo>
                  <a:cubicBezTo>
                    <a:pt x="103" y="232"/>
                    <a:pt x="102" y="233"/>
                    <a:pt x="102" y="233"/>
                  </a:cubicBezTo>
                  <a:cubicBezTo>
                    <a:pt x="101" y="234"/>
                    <a:pt x="102" y="236"/>
                    <a:pt x="101" y="237"/>
                  </a:cubicBezTo>
                  <a:cubicBezTo>
                    <a:pt x="101" y="238"/>
                    <a:pt x="101" y="240"/>
                    <a:pt x="100" y="241"/>
                  </a:cubicBezTo>
                  <a:cubicBezTo>
                    <a:pt x="99" y="241"/>
                    <a:pt x="98" y="240"/>
                    <a:pt x="97" y="240"/>
                  </a:cubicBezTo>
                  <a:cubicBezTo>
                    <a:pt x="97" y="241"/>
                    <a:pt x="96" y="241"/>
                    <a:pt x="95" y="242"/>
                  </a:cubicBezTo>
                  <a:cubicBezTo>
                    <a:pt x="95" y="242"/>
                    <a:pt x="94" y="244"/>
                    <a:pt x="94" y="244"/>
                  </a:cubicBezTo>
                  <a:cubicBezTo>
                    <a:pt x="94" y="245"/>
                    <a:pt x="95" y="247"/>
                    <a:pt x="95" y="247"/>
                  </a:cubicBezTo>
                  <a:cubicBezTo>
                    <a:pt x="95" y="248"/>
                    <a:pt x="96" y="250"/>
                    <a:pt x="97" y="250"/>
                  </a:cubicBezTo>
                  <a:cubicBezTo>
                    <a:pt x="97" y="251"/>
                    <a:pt x="98" y="252"/>
                    <a:pt x="99" y="252"/>
                  </a:cubicBezTo>
                  <a:cubicBezTo>
                    <a:pt x="99" y="252"/>
                    <a:pt x="101" y="252"/>
                    <a:pt x="101" y="253"/>
                  </a:cubicBezTo>
                  <a:cubicBezTo>
                    <a:pt x="102" y="253"/>
                    <a:pt x="103" y="254"/>
                    <a:pt x="104" y="255"/>
                  </a:cubicBezTo>
                  <a:cubicBezTo>
                    <a:pt x="104" y="255"/>
                    <a:pt x="106" y="254"/>
                    <a:pt x="106" y="254"/>
                  </a:cubicBezTo>
                  <a:cubicBezTo>
                    <a:pt x="107" y="254"/>
                    <a:pt x="107" y="255"/>
                    <a:pt x="108" y="255"/>
                  </a:cubicBezTo>
                  <a:cubicBezTo>
                    <a:pt x="108" y="255"/>
                    <a:pt x="109" y="257"/>
                    <a:pt x="110" y="257"/>
                  </a:cubicBezTo>
                  <a:cubicBezTo>
                    <a:pt x="110" y="257"/>
                    <a:pt x="112" y="256"/>
                    <a:pt x="112" y="256"/>
                  </a:cubicBezTo>
                  <a:cubicBezTo>
                    <a:pt x="113" y="255"/>
                    <a:pt x="114" y="255"/>
                    <a:pt x="115" y="254"/>
                  </a:cubicBezTo>
                  <a:cubicBezTo>
                    <a:pt x="115" y="253"/>
                    <a:pt x="114" y="251"/>
                    <a:pt x="114" y="250"/>
                  </a:cubicBezTo>
                  <a:cubicBezTo>
                    <a:pt x="114" y="249"/>
                    <a:pt x="116" y="249"/>
                    <a:pt x="116" y="248"/>
                  </a:cubicBezTo>
                  <a:cubicBezTo>
                    <a:pt x="117" y="248"/>
                    <a:pt x="118" y="247"/>
                    <a:pt x="119" y="24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7" name="Freeform 93">
              <a:extLst>
                <a:ext uri="{FF2B5EF4-FFF2-40B4-BE49-F238E27FC236}">
                  <a16:creationId xmlns:a16="http://schemas.microsoft.com/office/drawing/2014/main" id="{D8007279-124F-44BA-A156-ABBEA2D4146B}"/>
                </a:ext>
              </a:extLst>
            </p:cNvPr>
            <p:cNvSpPr>
              <a:spLocks noEditPoints="1"/>
            </p:cNvSpPr>
            <p:nvPr/>
          </p:nvSpPr>
          <p:spPr bwMode="auto">
            <a:xfrm>
              <a:off x="7416862" y="4571861"/>
              <a:ext cx="389271" cy="414225"/>
            </a:xfrm>
            <a:custGeom>
              <a:avLst/>
              <a:gdLst/>
              <a:ahLst/>
              <a:cxnLst>
                <a:cxn ang="0">
                  <a:pos x="5" y="64"/>
                </a:cxn>
                <a:cxn ang="0">
                  <a:pos x="4" y="56"/>
                </a:cxn>
                <a:cxn ang="0">
                  <a:pos x="10" y="54"/>
                </a:cxn>
                <a:cxn ang="0">
                  <a:pos x="15" y="51"/>
                </a:cxn>
                <a:cxn ang="0">
                  <a:pos x="21" y="44"/>
                </a:cxn>
                <a:cxn ang="0">
                  <a:pos x="35" y="33"/>
                </a:cxn>
                <a:cxn ang="0">
                  <a:pos x="41" y="36"/>
                </a:cxn>
                <a:cxn ang="0">
                  <a:pos x="50" y="48"/>
                </a:cxn>
                <a:cxn ang="0">
                  <a:pos x="60" y="45"/>
                </a:cxn>
                <a:cxn ang="0">
                  <a:pos x="69" y="40"/>
                </a:cxn>
                <a:cxn ang="0">
                  <a:pos x="77" y="41"/>
                </a:cxn>
                <a:cxn ang="0">
                  <a:pos x="84" y="39"/>
                </a:cxn>
                <a:cxn ang="0">
                  <a:pos x="90" y="30"/>
                </a:cxn>
                <a:cxn ang="0">
                  <a:pos x="95" y="21"/>
                </a:cxn>
                <a:cxn ang="0">
                  <a:pos x="105" y="10"/>
                </a:cxn>
                <a:cxn ang="0">
                  <a:pos x="114" y="4"/>
                </a:cxn>
                <a:cxn ang="0">
                  <a:pos x="115" y="14"/>
                </a:cxn>
                <a:cxn ang="0">
                  <a:pos x="117" y="22"/>
                </a:cxn>
                <a:cxn ang="0">
                  <a:pos x="124" y="35"/>
                </a:cxn>
                <a:cxn ang="0">
                  <a:pos x="129" y="46"/>
                </a:cxn>
                <a:cxn ang="0">
                  <a:pos x="126" y="56"/>
                </a:cxn>
                <a:cxn ang="0">
                  <a:pos x="112" y="58"/>
                </a:cxn>
                <a:cxn ang="0">
                  <a:pos x="114" y="68"/>
                </a:cxn>
                <a:cxn ang="0">
                  <a:pos x="111" y="81"/>
                </a:cxn>
                <a:cxn ang="0">
                  <a:pos x="115" y="95"/>
                </a:cxn>
                <a:cxn ang="0">
                  <a:pos x="122" y="106"/>
                </a:cxn>
                <a:cxn ang="0">
                  <a:pos x="115" y="108"/>
                </a:cxn>
                <a:cxn ang="0">
                  <a:pos x="102" y="111"/>
                </a:cxn>
                <a:cxn ang="0">
                  <a:pos x="100" y="118"/>
                </a:cxn>
                <a:cxn ang="0">
                  <a:pos x="93" y="120"/>
                </a:cxn>
                <a:cxn ang="0">
                  <a:pos x="80" y="124"/>
                </a:cxn>
                <a:cxn ang="0">
                  <a:pos x="80" y="129"/>
                </a:cxn>
                <a:cxn ang="0">
                  <a:pos x="75" y="133"/>
                </a:cxn>
                <a:cxn ang="0">
                  <a:pos x="67" y="136"/>
                </a:cxn>
                <a:cxn ang="0">
                  <a:pos x="57" y="135"/>
                </a:cxn>
                <a:cxn ang="0">
                  <a:pos x="40" y="118"/>
                </a:cxn>
                <a:cxn ang="0">
                  <a:pos x="20" y="106"/>
                </a:cxn>
                <a:cxn ang="0">
                  <a:pos x="8" y="96"/>
                </a:cxn>
                <a:cxn ang="0">
                  <a:pos x="5" y="85"/>
                </a:cxn>
                <a:cxn ang="0">
                  <a:pos x="3" y="76"/>
                </a:cxn>
                <a:cxn ang="0">
                  <a:pos x="79" y="76"/>
                </a:cxn>
                <a:cxn ang="0">
                  <a:pos x="65" y="71"/>
                </a:cxn>
                <a:cxn ang="0">
                  <a:pos x="60" y="75"/>
                </a:cxn>
                <a:cxn ang="0">
                  <a:pos x="53" y="85"/>
                </a:cxn>
                <a:cxn ang="0">
                  <a:pos x="58" y="88"/>
                </a:cxn>
                <a:cxn ang="0">
                  <a:pos x="64" y="96"/>
                </a:cxn>
                <a:cxn ang="0">
                  <a:pos x="72" y="91"/>
                </a:cxn>
                <a:cxn ang="0">
                  <a:pos x="78" y="82"/>
                </a:cxn>
              </a:cxnLst>
              <a:rect l="0" t="0" r="r" b="b"/>
              <a:pathLst>
                <a:path w="132" h="140">
                  <a:moveTo>
                    <a:pt x="1" y="72"/>
                  </a:moveTo>
                  <a:cubicBezTo>
                    <a:pt x="1" y="71"/>
                    <a:pt x="0" y="70"/>
                    <a:pt x="0" y="69"/>
                  </a:cubicBezTo>
                  <a:cubicBezTo>
                    <a:pt x="0" y="68"/>
                    <a:pt x="1" y="67"/>
                    <a:pt x="2" y="66"/>
                  </a:cubicBezTo>
                  <a:cubicBezTo>
                    <a:pt x="3" y="66"/>
                    <a:pt x="4" y="65"/>
                    <a:pt x="5" y="64"/>
                  </a:cubicBezTo>
                  <a:cubicBezTo>
                    <a:pt x="5" y="64"/>
                    <a:pt x="6" y="63"/>
                    <a:pt x="6" y="62"/>
                  </a:cubicBezTo>
                  <a:cubicBezTo>
                    <a:pt x="6" y="61"/>
                    <a:pt x="5" y="60"/>
                    <a:pt x="5" y="60"/>
                  </a:cubicBezTo>
                  <a:cubicBezTo>
                    <a:pt x="5" y="59"/>
                    <a:pt x="4" y="58"/>
                    <a:pt x="4" y="57"/>
                  </a:cubicBezTo>
                  <a:cubicBezTo>
                    <a:pt x="4" y="57"/>
                    <a:pt x="4" y="56"/>
                    <a:pt x="4" y="56"/>
                  </a:cubicBezTo>
                  <a:cubicBezTo>
                    <a:pt x="4" y="55"/>
                    <a:pt x="4" y="54"/>
                    <a:pt x="5" y="54"/>
                  </a:cubicBezTo>
                  <a:cubicBezTo>
                    <a:pt x="5" y="53"/>
                    <a:pt x="6" y="52"/>
                    <a:pt x="6" y="52"/>
                  </a:cubicBezTo>
                  <a:cubicBezTo>
                    <a:pt x="7" y="52"/>
                    <a:pt x="8" y="52"/>
                    <a:pt x="8" y="52"/>
                  </a:cubicBezTo>
                  <a:cubicBezTo>
                    <a:pt x="8" y="53"/>
                    <a:pt x="9" y="53"/>
                    <a:pt x="10" y="54"/>
                  </a:cubicBezTo>
                  <a:cubicBezTo>
                    <a:pt x="10" y="54"/>
                    <a:pt x="10" y="55"/>
                    <a:pt x="10" y="56"/>
                  </a:cubicBezTo>
                  <a:cubicBezTo>
                    <a:pt x="11" y="56"/>
                    <a:pt x="12" y="55"/>
                    <a:pt x="13" y="55"/>
                  </a:cubicBezTo>
                  <a:cubicBezTo>
                    <a:pt x="13" y="55"/>
                    <a:pt x="15" y="54"/>
                    <a:pt x="15" y="53"/>
                  </a:cubicBezTo>
                  <a:cubicBezTo>
                    <a:pt x="15" y="53"/>
                    <a:pt x="15" y="51"/>
                    <a:pt x="15" y="51"/>
                  </a:cubicBezTo>
                  <a:cubicBezTo>
                    <a:pt x="15" y="50"/>
                    <a:pt x="16" y="49"/>
                    <a:pt x="16" y="49"/>
                  </a:cubicBezTo>
                  <a:cubicBezTo>
                    <a:pt x="17" y="48"/>
                    <a:pt x="17" y="47"/>
                    <a:pt x="18" y="47"/>
                  </a:cubicBezTo>
                  <a:cubicBezTo>
                    <a:pt x="18" y="47"/>
                    <a:pt x="18" y="45"/>
                    <a:pt x="19" y="45"/>
                  </a:cubicBezTo>
                  <a:cubicBezTo>
                    <a:pt x="19" y="45"/>
                    <a:pt x="21" y="44"/>
                    <a:pt x="21" y="44"/>
                  </a:cubicBezTo>
                  <a:cubicBezTo>
                    <a:pt x="22" y="44"/>
                    <a:pt x="24" y="42"/>
                    <a:pt x="25" y="41"/>
                  </a:cubicBezTo>
                  <a:cubicBezTo>
                    <a:pt x="26" y="40"/>
                    <a:pt x="27" y="37"/>
                    <a:pt x="28" y="36"/>
                  </a:cubicBezTo>
                  <a:cubicBezTo>
                    <a:pt x="29" y="35"/>
                    <a:pt x="30" y="33"/>
                    <a:pt x="30" y="33"/>
                  </a:cubicBezTo>
                  <a:cubicBezTo>
                    <a:pt x="32" y="32"/>
                    <a:pt x="34" y="33"/>
                    <a:pt x="35" y="33"/>
                  </a:cubicBezTo>
                  <a:cubicBezTo>
                    <a:pt x="36" y="33"/>
                    <a:pt x="37" y="32"/>
                    <a:pt x="38" y="32"/>
                  </a:cubicBezTo>
                  <a:cubicBezTo>
                    <a:pt x="39" y="31"/>
                    <a:pt x="39" y="31"/>
                    <a:pt x="40" y="31"/>
                  </a:cubicBezTo>
                  <a:cubicBezTo>
                    <a:pt x="40" y="31"/>
                    <a:pt x="40" y="32"/>
                    <a:pt x="40" y="32"/>
                  </a:cubicBezTo>
                  <a:cubicBezTo>
                    <a:pt x="41" y="33"/>
                    <a:pt x="41" y="35"/>
                    <a:pt x="41" y="36"/>
                  </a:cubicBezTo>
                  <a:cubicBezTo>
                    <a:pt x="41" y="37"/>
                    <a:pt x="41" y="39"/>
                    <a:pt x="41" y="40"/>
                  </a:cubicBezTo>
                  <a:cubicBezTo>
                    <a:pt x="42" y="41"/>
                    <a:pt x="44" y="42"/>
                    <a:pt x="45" y="42"/>
                  </a:cubicBezTo>
                  <a:cubicBezTo>
                    <a:pt x="46" y="43"/>
                    <a:pt x="48" y="44"/>
                    <a:pt x="49" y="45"/>
                  </a:cubicBezTo>
                  <a:cubicBezTo>
                    <a:pt x="49" y="46"/>
                    <a:pt x="50" y="47"/>
                    <a:pt x="50" y="48"/>
                  </a:cubicBezTo>
                  <a:cubicBezTo>
                    <a:pt x="51" y="48"/>
                    <a:pt x="53" y="48"/>
                    <a:pt x="54" y="48"/>
                  </a:cubicBezTo>
                  <a:cubicBezTo>
                    <a:pt x="54" y="48"/>
                    <a:pt x="56" y="49"/>
                    <a:pt x="56" y="48"/>
                  </a:cubicBezTo>
                  <a:cubicBezTo>
                    <a:pt x="57" y="48"/>
                    <a:pt x="57" y="47"/>
                    <a:pt x="58" y="46"/>
                  </a:cubicBezTo>
                  <a:cubicBezTo>
                    <a:pt x="58" y="46"/>
                    <a:pt x="59" y="45"/>
                    <a:pt x="60" y="45"/>
                  </a:cubicBezTo>
                  <a:cubicBezTo>
                    <a:pt x="61" y="45"/>
                    <a:pt x="63" y="46"/>
                    <a:pt x="64" y="45"/>
                  </a:cubicBezTo>
                  <a:cubicBezTo>
                    <a:pt x="64" y="45"/>
                    <a:pt x="65" y="45"/>
                    <a:pt x="66" y="44"/>
                  </a:cubicBezTo>
                  <a:cubicBezTo>
                    <a:pt x="66" y="44"/>
                    <a:pt x="66" y="42"/>
                    <a:pt x="67" y="41"/>
                  </a:cubicBezTo>
                  <a:cubicBezTo>
                    <a:pt x="67" y="41"/>
                    <a:pt x="68" y="40"/>
                    <a:pt x="69" y="40"/>
                  </a:cubicBezTo>
                  <a:cubicBezTo>
                    <a:pt x="70" y="40"/>
                    <a:pt x="71" y="40"/>
                    <a:pt x="71" y="40"/>
                  </a:cubicBezTo>
                  <a:cubicBezTo>
                    <a:pt x="72" y="40"/>
                    <a:pt x="72" y="41"/>
                    <a:pt x="73" y="42"/>
                  </a:cubicBezTo>
                  <a:cubicBezTo>
                    <a:pt x="73" y="42"/>
                    <a:pt x="74" y="41"/>
                    <a:pt x="74" y="41"/>
                  </a:cubicBezTo>
                  <a:cubicBezTo>
                    <a:pt x="75" y="41"/>
                    <a:pt x="76" y="41"/>
                    <a:pt x="77" y="41"/>
                  </a:cubicBezTo>
                  <a:cubicBezTo>
                    <a:pt x="77" y="40"/>
                    <a:pt x="78" y="40"/>
                    <a:pt x="79" y="41"/>
                  </a:cubicBezTo>
                  <a:cubicBezTo>
                    <a:pt x="80" y="41"/>
                    <a:pt x="82" y="42"/>
                    <a:pt x="83" y="42"/>
                  </a:cubicBezTo>
                  <a:cubicBezTo>
                    <a:pt x="83" y="42"/>
                    <a:pt x="84" y="41"/>
                    <a:pt x="84" y="41"/>
                  </a:cubicBezTo>
                  <a:cubicBezTo>
                    <a:pt x="84" y="41"/>
                    <a:pt x="84" y="40"/>
                    <a:pt x="84" y="39"/>
                  </a:cubicBezTo>
                  <a:cubicBezTo>
                    <a:pt x="84" y="39"/>
                    <a:pt x="83" y="38"/>
                    <a:pt x="83" y="37"/>
                  </a:cubicBezTo>
                  <a:cubicBezTo>
                    <a:pt x="83" y="36"/>
                    <a:pt x="84" y="36"/>
                    <a:pt x="84" y="35"/>
                  </a:cubicBezTo>
                  <a:cubicBezTo>
                    <a:pt x="85" y="35"/>
                    <a:pt x="87" y="33"/>
                    <a:pt x="87" y="33"/>
                  </a:cubicBezTo>
                  <a:cubicBezTo>
                    <a:pt x="88" y="32"/>
                    <a:pt x="89" y="31"/>
                    <a:pt x="90" y="30"/>
                  </a:cubicBezTo>
                  <a:cubicBezTo>
                    <a:pt x="90" y="29"/>
                    <a:pt x="91" y="28"/>
                    <a:pt x="91" y="27"/>
                  </a:cubicBezTo>
                  <a:cubicBezTo>
                    <a:pt x="91" y="26"/>
                    <a:pt x="89" y="25"/>
                    <a:pt x="89" y="24"/>
                  </a:cubicBezTo>
                  <a:cubicBezTo>
                    <a:pt x="89" y="23"/>
                    <a:pt x="90" y="22"/>
                    <a:pt x="91" y="22"/>
                  </a:cubicBezTo>
                  <a:cubicBezTo>
                    <a:pt x="92" y="21"/>
                    <a:pt x="94" y="21"/>
                    <a:pt x="95" y="21"/>
                  </a:cubicBezTo>
                  <a:cubicBezTo>
                    <a:pt x="96" y="20"/>
                    <a:pt x="99" y="19"/>
                    <a:pt x="99" y="18"/>
                  </a:cubicBezTo>
                  <a:cubicBezTo>
                    <a:pt x="100" y="17"/>
                    <a:pt x="101" y="15"/>
                    <a:pt x="102" y="14"/>
                  </a:cubicBezTo>
                  <a:cubicBezTo>
                    <a:pt x="102" y="13"/>
                    <a:pt x="104" y="13"/>
                    <a:pt x="104" y="12"/>
                  </a:cubicBezTo>
                  <a:cubicBezTo>
                    <a:pt x="104" y="12"/>
                    <a:pt x="105" y="11"/>
                    <a:pt x="105" y="10"/>
                  </a:cubicBezTo>
                  <a:cubicBezTo>
                    <a:pt x="105" y="9"/>
                    <a:pt x="105" y="7"/>
                    <a:pt x="106" y="6"/>
                  </a:cubicBezTo>
                  <a:cubicBezTo>
                    <a:pt x="107" y="5"/>
                    <a:pt x="108" y="3"/>
                    <a:pt x="109" y="3"/>
                  </a:cubicBezTo>
                  <a:cubicBezTo>
                    <a:pt x="110" y="2"/>
                    <a:pt x="111" y="1"/>
                    <a:pt x="112" y="0"/>
                  </a:cubicBezTo>
                  <a:cubicBezTo>
                    <a:pt x="112" y="1"/>
                    <a:pt x="114" y="3"/>
                    <a:pt x="114" y="4"/>
                  </a:cubicBezTo>
                  <a:cubicBezTo>
                    <a:pt x="114" y="5"/>
                    <a:pt x="115" y="6"/>
                    <a:pt x="116" y="7"/>
                  </a:cubicBezTo>
                  <a:cubicBezTo>
                    <a:pt x="116" y="7"/>
                    <a:pt x="117" y="9"/>
                    <a:pt x="117" y="9"/>
                  </a:cubicBezTo>
                  <a:cubicBezTo>
                    <a:pt x="117" y="10"/>
                    <a:pt x="116" y="11"/>
                    <a:pt x="116" y="12"/>
                  </a:cubicBezTo>
                  <a:cubicBezTo>
                    <a:pt x="115" y="12"/>
                    <a:pt x="115" y="13"/>
                    <a:pt x="115" y="14"/>
                  </a:cubicBezTo>
                  <a:cubicBezTo>
                    <a:pt x="114" y="15"/>
                    <a:pt x="114" y="16"/>
                    <a:pt x="114" y="16"/>
                  </a:cubicBezTo>
                  <a:cubicBezTo>
                    <a:pt x="114" y="17"/>
                    <a:pt x="113" y="18"/>
                    <a:pt x="114" y="19"/>
                  </a:cubicBezTo>
                  <a:cubicBezTo>
                    <a:pt x="114" y="19"/>
                    <a:pt x="115" y="19"/>
                    <a:pt x="116" y="20"/>
                  </a:cubicBezTo>
                  <a:cubicBezTo>
                    <a:pt x="116" y="20"/>
                    <a:pt x="117" y="22"/>
                    <a:pt x="117" y="22"/>
                  </a:cubicBezTo>
                  <a:cubicBezTo>
                    <a:pt x="118" y="22"/>
                    <a:pt x="119" y="23"/>
                    <a:pt x="120" y="23"/>
                  </a:cubicBezTo>
                  <a:cubicBezTo>
                    <a:pt x="121" y="24"/>
                    <a:pt x="121" y="26"/>
                    <a:pt x="122" y="27"/>
                  </a:cubicBezTo>
                  <a:cubicBezTo>
                    <a:pt x="122" y="28"/>
                    <a:pt x="123" y="30"/>
                    <a:pt x="123" y="31"/>
                  </a:cubicBezTo>
                  <a:cubicBezTo>
                    <a:pt x="123" y="32"/>
                    <a:pt x="124" y="34"/>
                    <a:pt x="124" y="35"/>
                  </a:cubicBezTo>
                  <a:cubicBezTo>
                    <a:pt x="125" y="36"/>
                    <a:pt x="126" y="36"/>
                    <a:pt x="127" y="37"/>
                  </a:cubicBezTo>
                  <a:cubicBezTo>
                    <a:pt x="127" y="37"/>
                    <a:pt x="129" y="39"/>
                    <a:pt x="129" y="40"/>
                  </a:cubicBezTo>
                  <a:cubicBezTo>
                    <a:pt x="129" y="41"/>
                    <a:pt x="128" y="42"/>
                    <a:pt x="128" y="43"/>
                  </a:cubicBezTo>
                  <a:cubicBezTo>
                    <a:pt x="128" y="44"/>
                    <a:pt x="129" y="45"/>
                    <a:pt x="129" y="46"/>
                  </a:cubicBezTo>
                  <a:cubicBezTo>
                    <a:pt x="129" y="46"/>
                    <a:pt x="131" y="47"/>
                    <a:pt x="131" y="48"/>
                  </a:cubicBezTo>
                  <a:cubicBezTo>
                    <a:pt x="132" y="49"/>
                    <a:pt x="132" y="50"/>
                    <a:pt x="131" y="52"/>
                  </a:cubicBezTo>
                  <a:cubicBezTo>
                    <a:pt x="130" y="52"/>
                    <a:pt x="129" y="53"/>
                    <a:pt x="128" y="54"/>
                  </a:cubicBezTo>
                  <a:cubicBezTo>
                    <a:pt x="128" y="54"/>
                    <a:pt x="126" y="56"/>
                    <a:pt x="126" y="56"/>
                  </a:cubicBezTo>
                  <a:cubicBezTo>
                    <a:pt x="125" y="57"/>
                    <a:pt x="123" y="57"/>
                    <a:pt x="122" y="57"/>
                  </a:cubicBezTo>
                  <a:cubicBezTo>
                    <a:pt x="121" y="58"/>
                    <a:pt x="118" y="57"/>
                    <a:pt x="117" y="57"/>
                  </a:cubicBezTo>
                  <a:cubicBezTo>
                    <a:pt x="116" y="57"/>
                    <a:pt x="115" y="57"/>
                    <a:pt x="114" y="57"/>
                  </a:cubicBezTo>
                  <a:cubicBezTo>
                    <a:pt x="114" y="58"/>
                    <a:pt x="113" y="58"/>
                    <a:pt x="112" y="58"/>
                  </a:cubicBezTo>
                  <a:cubicBezTo>
                    <a:pt x="112" y="59"/>
                    <a:pt x="111" y="59"/>
                    <a:pt x="111" y="60"/>
                  </a:cubicBezTo>
                  <a:cubicBezTo>
                    <a:pt x="111" y="60"/>
                    <a:pt x="110" y="61"/>
                    <a:pt x="110" y="62"/>
                  </a:cubicBezTo>
                  <a:cubicBezTo>
                    <a:pt x="110" y="63"/>
                    <a:pt x="112" y="64"/>
                    <a:pt x="112" y="64"/>
                  </a:cubicBezTo>
                  <a:cubicBezTo>
                    <a:pt x="113" y="65"/>
                    <a:pt x="114" y="67"/>
                    <a:pt x="114" y="68"/>
                  </a:cubicBezTo>
                  <a:cubicBezTo>
                    <a:pt x="114" y="69"/>
                    <a:pt x="115" y="70"/>
                    <a:pt x="115" y="70"/>
                  </a:cubicBezTo>
                  <a:cubicBezTo>
                    <a:pt x="115" y="71"/>
                    <a:pt x="115" y="73"/>
                    <a:pt x="115" y="74"/>
                  </a:cubicBezTo>
                  <a:cubicBezTo>
                    <a:pt x="114" y="75"/>
                    <a:pt x="113" y="76"/>
                    <a:pt x="113" y="77"/>
                  </a:cubicBezTo>
                  <a:cubicBezTo>
                    <a:pt x="112" y="78"/>
                    <a:pt x="112" y="80"/>
                    <a:pt x="111" y="81"/>
                  </a:cubicBezTo>
                  <a:cubicBezTo>
                    <a:pt x="111" y="83"/>
                    <a:pt x="112" y="87"/>
                    <a:pt x="112" y="89"/>
                  </a:cubicBezTo>
                  <a:cubicBezTo>
                    <a:pt x="112" y="90"/>
                    <a:pt x="112" y="92"/>
                    <a:pt x="112" y="93"/>
                  </a:cubicBezTo>
                  <a:cubicBezTo>
                    <a:pt x="112" y="94"/>
                    <a:pt x="112" y="96"/>
                    <a:pt x="113" y="96"/>
                  </a:cubicBezTo>
                  <a:cubicBezTo>
                    <a:pt x="114" y="96"/>
                    <a:pt x="115" y="95"/>
                    <a:pt x="115" y="95"/>
                  </a:cubicBezTo>
                  <a:cubicBezTo>
                    <a:pt x="116" y="95"/>
                    <a:pt x="117" y="95"/>
                    <a:pt x="118" y="95"/>
                  </a:cubicBezTo>
                  <a:cubicBezTo>
                    <a:pt x="119" y="96"/>
                    <a:pt x="119" y="98"/>
                    <a:pt x="119" y="100"/>
                  </a:cubicBezTo>
                  <a:cubicBezTo>
                    <a:pt x="120" y="100"/>
                    <a:pt x="119" y="102"/>
                    <a:pt x="119" y="103"/>
                  </a:cubicBezTo>
                  <a:cubicBezTo>
                    <a:pt x="119" y="104"/>
                    <a:pt x="122" y="105"/>
                    <a:pt x="122" y="106"/>
                  </a:cubicBezTo>
                  <a:cubicBezTo>
                    <a:pt x="123" y="106"/>
                    <a:pt x="124" y="107"/>
                    <a:pt x="124" y="107"/>
                  </a:cubicBezTo>
                  <a:cubicBezTo>
                    <a:pt x="123" y="108"/>
                    <a:pt x="122" y="109"/>
                    <a:pt x="121" y="109"/>
                  </a:cubicBezTo>
                  <a:cubicBezTo>
                    <a:pt x="120" y="109"/>
                    <a:pt x="118" y="110"/>
                    <a:pt x="117" y="109"/>
                  </a:cubicBezTo>
                  <a:cubicBezTo>
                    <a:pt x="116" y="109"/>
                    <a:pt x="115" y="108"/>
                    <a:pt x="115" y="108"/>
                  </a:cubicBezTo>
                  <a:cubicBezTo>
                    <a:pt x="114" y="108"/>
                    <a:pt x="112" y="110"/>
                    <a:pt x="111" y="110"/>
                  </a:cubicBezTo>
                  <a:cubicBezTo>
                    <a:pt x="111" y="110"/>
                    <a:pt x="110" y="110"/>
                    <a:pt x="110" y="110"/>
                  </a:cubicBezTo>
                  <a:cubicBezTo>
                    <a:pt x="109" y="110"/>
                    <a:pt x="107" y="109"/>
                    <a:pt x="106" y="109"/>
                  </a:cubicBezTo>
                  <a:cubicBezTo>
                    <a:pt x="105" y="109"/>
                    <a:pt x="103" y="110"/>
                    <a:pt x="102" y="111"/>
                  </a:cubicBezTo>
                  <a:cubicBezTo>
                    <a:pt x="102" y="111"/>
                    <a:pt x="102" y="112"/>
                    <a:pt x="102" y="112"/>
                  </a:cubicBezTo>
                  <a:cubicBezTo>
                    <a:pt x="102" y="113"/>
                    <a:pt x="102" y="114"/>
                    <a:pt x="102" y="115"/>
                  </a:cubicBezTo>
                  <a:cubicBezTo>
                    <a:pt x="102" y="115"/>
                    <a:pt x="101" y="116"/>
                    <a:pt x="101" y="117"/>
                  </a:cubicBezTo>
                  <a:cubicBezTo>
                    <a:pt x="100" y="117"/>
                    <a:pt x="100" y="118"/>
                    <a:pt x="100" y="118"/>
                  </a:cubicBezTo>
                  <a:cubicBezTo>
                    <a:pt x="100" y="119"/>
                    <a:pt x="100" y="120"/>
                    <a:pt x="100" y="121"/>
                  </a:cubicBezTo>
                  <a:cubicBezTo>
                    <a:pt x="100" y="121"/>
                    <a:pt x="98" y="122"/>
                    <a:pt x="98" y="122"/>
                  </a:cubicBezTo>
                  <a:cubicBezTo>
                    <a:pt x="97" y="122"/>
                    <a:pt x="95" y="122"/>
                    <a:pt x="95" y="121"/>
                  </a:cubicBezTo>
                  <a:cubicBezTo>
                    <a:pt x="94" y="121"/>
                    <a:pt x="93" y="120"/>
                    <a:pt x="93" y="120"/>
                  </a:cubicBezTo>
                  <a:cubicBezTo>
                    <a:pt x="92" y="120"/>
                    <a:pt x="90" y="120"/>
                    <a:pt x="89" y="120"/>
                  </a:cubicBezTo>
                  <a:cubicBezTo>
                    <a:pt x="88" y="120"/>
                    <a:pt x="87" y="120"/>
                    <a:pt x="86" y="121"/>
                  </a:cubicBezTo>
                  <a:cubicBezTo>
                    <a:pt x="85" y="121"/>
                    <a:pt x="83" y="122"/>
                    <a:pt x="82" y="122"/>
                  </a:cubicBezTo>
                  <a:cubicBezTo>
                    <a:pt x="82" y="123"/>
                    <a:pt x="81" y="124"/>
                    <a:pt x="80" y="124"/>
                  </a:cubicBezTo>
                  <a:cubicBezTo>
                    <a:pt x="80" y="125"/>
                    <a:pt x="79" y="125"/>
                    <a:pt x="78" y="125"/>
                  </a:cubicBezTo>
                  <a:cubicBezTo>
                    <a:pt x="78" y="125"/>
                    <a:pt x="78" y="126"/>
                    <a:pt x="78" y="127"/>
                  </a:cubicBezTo>
                  <a:cubicBezTo>
                    <a:pt x="78" y="127"/>
                    <a:pt x="79" y="127"/>
                    <a:pt x="80" y="127"/>
                  </a:cubicBezTo>
                  <a:cubicBezTo>
                    <a:pt x="80" y="128"/>
                    <a:pt x="80" y="129"/>
                    <a:pt x="80" y="129"/>
                  </a:cubicBezTo>
                  <a:cubicBezTo>
                    <a:pt x="80" y="130"/>
                    <a:pt x="79" y="131"/>
                    <a:pt x="79" y="132"/>
                  </a:cubicBezTo>
                  <a:cubicBezTo>
                    <a:pt x="79" y="132"/>
                    <a:pt x="79" y="133"/>
                    <a:pt x="79" y="133"/>
                  </a:cubicBezTo>
                  <a:cubicBezTo>
                    <a:pt x="79" y="134"/>
                    <a:pt x="78" y="135"/>
                    <a:pt x="78" y="135"/>
                  </a:cubicBezTo>
                  <a:cubicBezTo>
                    <a:pt x="77" y="135"/>
                    <a:pt x="76" y="134"/>
                    <a:pt x="75" y="133"/>
                  </a:cubicBezTo>
                  <a:cubicBezTo>
                    <a:pt x="75" y="133"/>
                    <a:pt x="75" y="132"/>
                    <a:pt x="74" y="132"/>
                  </a:cubicBezTo>
                  <a:cubicBezTo>
                    <a:pt x="74" y="131"/>
                    <a:pt x="72" y="131"/>
                    <a:pt x="71" y="132"/>
                  </a:cubicBezTo>
                  <a:cubicBezTo>
                    <a:pt x="71" y="132"/>
                    <a:pt x="69" y="133"/>
                    <a:pt x="69" y="133"/>
                  </a:cubicBezTo>
                  <a:cubicBezTo>
                    <a:pt x="68" y="134"/>
                    <a:pt x="68" y="136"/>
                    <a:pt x="67" y="136"/>
                  </a:cubicBezTo>
                  <a:cubicBezTo>
                    <a:pt x="67" y="137"/>
                    <a:pt x="65" y="138"/>
                    <a:pt x="64" y="139"/>
                  </a:cubicBezTo>
                  <a:cubicBezTo>
                    <a:pt x="64" y="139"/>
                    <a:pt x="62" y="140"/>
                    <a:pt x="61" y="140"/>
                  </a:cubicBezTo>
                  <a:cubicBezTo>
                    <a:pt x="61" y="139"/>
                    <a:pt x="61" y="138"/>
                    <a:pt x="60" y="138"/>
                  </a:cubicBezTo>
                  <a:cubicBezTo>
                    <a:pt x="59" y="137"/>
                    <a:pt x="58" y="136"/>
                    <a:pt x="57" y="135"/>
                  </a:cubicBezTo>
                  <a:cubicBezTo>
                    <a:pt x="56" y="134"/>
                    <a:pt x="54" y="132"/>
                    <a:pt x="53" y="131"/>
                  </a:cubicBezTo>
                  <a:cubicBezTo>
                    <a:pt x="52" y="129"/>
                    <a:pt x="50" y="126"/>
                    <a:pt x="49" y="125"/>
                  </a:cubicBezTo>
                  <a:cubicBezTo>
                    <a:pt x="48" y="124"/>
                    <a:pt x="46" y="121"/>
                    <a:pt x="45" y="120"/>
                  </a:cubicBezTo>
                  <a:cubicBezTo>
                    <a:pt x="44" y="119"/>
                    <a:pt x="41" y="118"/>
                    <a:pt x="40" y="118"/>
                  </a:cubicBezTo>
                  <a:cubicBezTo>
                    <a:pt x="38" y="117"/>
                    <a:pt x="35" y="116"/>
                    <a:pt x="34" y="115"/>
                  </a:cubicBezTo>
                  <a:cubicBezTo>
                    <a:pt x="33" y="114"/>
                    <a:pt x="31" y="113"/>
                    <a:pt x="30" y="112"/>
                  </a:cubicBezTo>
                  <a:cubicBezTo>
                    <a:pt x="29" y="111"/>
                    <a:pt x="27" y="109"/>
                    <a:pt x="26" y="109"/>
                  </a:cubicBezTo>
                  <a:cubicBezTo>
                    <a:pt x="24" y="108"/>
                    <a:pt x="21" y="107"/>
                    <a:pt x="20" y="106"/>
                  </a:cubicBezTo>
                  <a:cubicBezTo>
                    <a:pt x="18" y="106"/>
                    <a:pt x="16" y="104"/>
                    <a:pt x="15" y="104"/>
                  </a:cubicBezTo>
                  <a:cubicBezTo>
                    <a:pt x="15" y="103"/>
                    <a:pt x="13" y="101"/>
                    <a:pt x="13" y="101"/>
                  </a:cubicBezTo>
                  <a:cubicBezTo>
                    <a:pt x="12" y="100"/>
                    <a:pt x="11" y="100"/>
                    <a:pt x="10" y="99"/>
                  </a:cubicBezTo>
                  <a:cubicBezTo>
                    <a:pt x="10" y="98"/>
                    <a:pt x="9" y="97"/>
                    <a:pt x="8" y="96"/>
                  </a:cubicBezTo>
                  <a:cubicBezTo>
                    <a:pt x="8" y="96"/>
                    <a:pt x="7" y="95"/>
                    <a:pt x="6" y="95"/>
                  </a:cubicBezTo>
                  <a:cubicBezTo>
                    <a:pt x="6" y="94"/>
                    <a:pt x="6" y="93"/>
                    <a:pt x="6" y="92"/>
                  </a:cubicBezTo>
                  <a:cubicBezTo>
                    <a:pt x="5" y="91"/>
                    <a:pt x="6" y="90"/>
                    <a:pt x="6" y="89"/>
                  </a:cubicBezTo>
                  <a:cubicBezTo>
                    <a:pt x="6" y="88"/>
                    <a:pt x="5" y="86"/>
                    <a:pt x="5" y="85"/>
                  </a:cubicBezTo>
                  <a:cubicBezTo>
                    <a:pt x="5" y="85"/>
                    <a:pt x="6" y="84"/>
                    <a:pt x="6" y="83"/>
                  </a:cubicBezTo>
                  <a:cubicBezTo>
                    <a:pt x="6" y="82"/>
                    <a:pt x="6" y="81"/>
                    <a:pt x="6" y="80"/>
                  </a:cubicBezTo>
                  <a:cubicBezTo>
                    <a:pt x="6" y="80"/>
                    <a:pt x="5" y="78"/>
                    <a:pt x="5" y="78"/>
                  </a:cubicBezTo>
                  <a:cubicBezTo>
                    <a:pt x="5" y="77"/>
                    <a:pt x="4" y="76"/>
                    <a:pt x="3" y="76"/>
                  </a:cubicBezTo>
                  <a:cubicBezTo>
                    <a:pt x="3" y="75"/>
                    <a:pt x="2" y="73"/>
                    <a:pt x="1" y="72"/>
                  </a:cubicBezTo>
                  <a:cubicBezTo>
                    <a:pt x="1" y="72"/>
                    <a:pt x="1" y="72"/>
                    <a:pt x="1" y="72"/>
                  </a:cubicBezTo>
                  <a:close/>
                  <a:moveTo>
                    <a:pt x="80" y="80"/>
                  </a:moveTo>
                  <a:cubicBezTo>
                    <a:pt x="80" y="79"/>
                    <a:pt x="79" y="77"/>
                    <a:pt x="79" y="76"/>
                  </a:cubicBezTo>
                  <a:cubicBezTo>
                    <a:pt x="78" y="76"/>
                    <a:pt x="77" y="75"/>
                    <a:pt x="76" y="75"/>
                  </a:cubicBezTo>
                  <a:cubicBezTo>
                    <a:pt x="75" y="75"/>
                    <a:pt x="73" y="75"/>
                    <a:pt x="72" y="75"/>
                  </a:cubicBezTo>
                  <a:cubicBezTo>
                    <a:pt x="71" y="75"/>
                    <a:pt x="69" y="75"/>
                    <a:pt x="68" y="74"/>
                  </a:cubicBezTo>
                  <a:cubicBezTo>
                    <a:pt x="67" y="74"/>
                    <a:pt x="66" y="72"/>
                    <a:pt x="65" y="71"/>
                  </a:cubicBezTo>
                  <a:cubicBezTo>
                    <a:pt x="65" y="71"/>
                    <a:pt x="65" y="69"/>
                    <a:pt x="64" y="69"/>
                  </a:cubicBezTo>
                  <a:cubicBezTo>
                    <a:pt x="64" y="68"/>
                    <a:pt x="62" y="68"/>
                    <a:pt x="62" y="69"/>
                  </a:cubicBezTo>
                  <a:cubicBezTo>
                    <a:pt x="61" y="69"/>
                    <a:pt x="60" y="71"/>
                    <a:pt x="60" y="71"/>
                  </a:cubicBezTo>
                  <a:cubicBezTo>
                    <a:pt x="60" y="72"/>
                    <a:pt x="61" y="74"/>
                    <a:pt x="60" y="75"/>
                  </a:cubicBezTo>
                  <a:cubicBezTo>
                    <a:pt x="60" y="76"/>
                    <a:pt x="59" y="77"/>
                    <a:pt x="59" y="77"/>
                  </a:cubicBezTo>
                  <a:cubicBezTo>
                    <a:pt x="58" y="78"/>
                    <a:pt x="58" y="80"/>
                    <a:pt x="57" y="81"/>
                  </a:cubicBezTo>
                  <a:cubicBezTo>
                    <a:pt x="57" y="82"/>
                    <a:pt x="55" y="83"/>
                    <a:pt x="55" y="84"/>
                  </a:cubicBezTo>
                  <a:cubicBezTo>
                    <a:pt x="54" y="84"/>
                    <a:pt x="54" y="85"/>
                    <a:pt x="53" y="85"/>
                  </a:cubicBezTo>
                  <a:cubicBezTo>
                    <a:pt x="53" y="86"/>
                    <a:pt x="52" y="87"/>
                    <a:pt x="52" y="88"/>
                  </a:cubicBezTo>
                  <a:cubicBezTo>
                    <a:pt x="53" y="88"/>
                    <a:pt x="53" y="88"/>
                    <a:pt x="53" y="89"/>
                  </a:cubicBezTo>
                  <a:cubicBezTo>
                    <a:pt x="54" y="89"/>
                    <a:pt x="55" y="88"/>
                    <a:pt x="56" y="88"/>
                  </a:cubicBezTo>
                  <a:cubicBezTo>
                    <a:pt x="56" y="88"/>
                    <a:pt x="57" y="87"/>
                    <a:pt x="58" y="88"/>
                  </a:cubicBezTo>
                  <a:cubicBezTo>
                    <a:pt x="59" y="88"/>
                    <a:pt x="60" y="89"/>
                    <a:pt x="60" y="89"/>
                  </a:cubicBezTo>
                  <a:cubicBezTo>
                    <a:pt x="60" y="90"/>
                    <a:pt x="60" y="92"/>
                    <a:pt x="60" y="93"/>
                  </a:cubicBezTo>
                  <a:cubicBezTo>
                    <a:pt x="60" y="93"/>
                    <a:pt x="60" y="94"/>
                    <a:pt x="61" y="94"/>
                  </a:cubicBezTo>
                  <a:cubicBezTo>
                    <a:pt x="61" y="95"/>
                    <a:pt x="63" y="96"/>
                    <a:pt x="64" y="96"/>
                  </a:cubicBezTo>
                  <a:cubicBezTo>
                    <a:pt x="65" y="96"/>
                    <a:pt x="65" y="95"/>
                    <a:pt x="65" y="94"/>
                  </a:cubicBezTo>
                  <a:cubicBezTo>
                    <a:pt x="66" y="94"/>
                    <a:pt x="66" y="93"/>
                    <a:pt x="67" y="92"/>
                  </a:cubicBezTo>
                  <a:cubicBezTo>
                    <a:pt x="67" y="92"/>
                    <a:pt x="68" y="92"/>
                    <a:pt x="69" y="91"/>
                  </a:cubicBezTo>
                  <a:cubicBezTo>
                    <a:pt x="69" y="91"/>
                    <a:pt x="71" y="91"/>
                    <a:pt x="72" y="91"/>
                  </a:cubicBezTo>
                  <a:cubicBezTo>
                    <a:pt x="72" y="91"/>
                    <a:pt x="73" y="89"/>
                    <a:pt x="73" y="89"/>
                  </a:cubicBezTo>
                  <a:cubicBezTo>
                    <a:pt x="74" y="88"/>
                    <a:pt x="76" y="89"/>
                    <a:pt x="77" y="88"/>
                  </a:cubicBezTo>
                  <a:cubicBezTo>
                    <a:pt x="77" y="88"/>
                    <a:pt x="78" y="86"/>
                    <a:pt x="78" y="85"/>
                  </a:cubicBezTo>
                  <a:cubicBezTo>
                    <a:pt x="78" y="84"/>
                    <a:pt x="78" y="83"/>
                    <a:pt x="78" y="82"/>
                  </a:cubicBezTo>
                  <a:cubicBezTo>
                    <a:pt x="79" y="82"/>
                    <a:pt x="80" y="81"/>
                    <a:pt x="80" y="80"/>
                  </a:cubicBezTo>
                  <a:close/>
                </a:path>
              </a:pathLst>
            </a:custGeom>
            <a:solidFill>
              <a:srgbClr val="44546B"/>
            </a:soli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8" name="Freeform 94">
              <a:extLst>
                <a:ext uri="{FF2B5EF4-FFF2-40B4-BE49-F238E27FC236}">
                  <a16:creationId xmlns:a16="http://schemas.microsoft.com/office/drawing/2014/main" id="{69DC997B-5936-42F8-80BA-B47E29472D02}"/>
                </a:ext>
              </a:extLst>
            </p:cNvPr>
            <p:cNvSpPr>
              <a:spLocks/>
            </p:cNvSpPr>
            <p:nvPr/>
          </p:nvSpPr>
          <p:spPr bwMode="auto">
            <a:xfrm>
              <a:off x="6965206" y="4689142"/>
              <a:ext cx="147225" cy="154710"/>
            </a:xfrm>
            <a:custGeom>
              <a:avLst/>
              <a:gdLst/>
              <a:ahLst/>
              <a:cxnLst>
                <a:cxn ang="0">
                  <a:pos x="49" y="28"/>
                </a:cxn>
                <a:cxn ang="0">
                  <a:pos x="46" y="27"/>
                </a:cxn>
                <a:cxn ang="0">
                  <a:pos x="43" y="26"/>
                </a:cxn>
                <a:cxn ang="0">
                  <a:pos x="39" y="25"/>
                </a:cxn>
                <a:cxn ang="0">
                  <a:pos x="38" y="29"/>
                </a:cxn>
                <a:cxn ang="0">
                  <a:pos x="36" y="36"/>
                </a:cxn>
                <a:cxn ang="0">
                  <a:pos x="33" y="43"/>
                </a:cxn>
                <a:cxn ang="0">
                  <a:pos x="31" y="50"/>
                </a:cxn>
                <a:cxn ang="0">
                  <a:pos x="26" y="52"/>
                </a:cxn>
                <a:cxn ang="0">
                  <a:pos x="21" y="50"/>
                </a:cxn>
                <a:cxn ang="0">
                  <a:pos x="18" y="46"/>
                </a:cxn>
                <a:cxn ang="0">
                  <a:pos x="12" y="39"/>
                </a:cxn>
                <a:cxn ang="0">
                  <a:pos x="8" y="33"/>
                </a:cxn>
                <a:cxn ang="0">
                  <a:pos x="6" y="27"/>
                </a:cxn>
                <a:cxn ang="0">
                  <a:pos x="1" y="24"/>
                </a:cxn>
                <a:cxn ang="0">
                  <a:pos x="0" y="19"/>
                </a:cxn>
                <a:cxn ang="0">
                  <a:pos x="2" y="17"/>
                </a:cxn>
                <a:cxn ang="0">
                  <a:pos x="6" y="14"/>
                </a:cxn>
                <a:cxn ang="0">
                  <a:pos x="9" y="11"/>
                </a:cxn>
                <a:cxn ang="0">
                  <a:pos x="9" y="7"/>
                </a:cxn>
                <a:cxn ang="0">
                  <a:pos x="15" y="8"/>
                </a:cxn>
                <a:cxn ang="0">
                  <a:pos x="15" y="12"/>
                </a:cxn>
                <a:cxn ang="0">
                  <a:pos x="18" y="9"/>
                </a:cxn>
                <a:cxn ang="0">
                  <a:pos x="21" y="10"/>
                </a:cxn>
                <a:cxn ang="0">
                  <a:pos x="27" y="12"/>
                </a:cxn>
                <a:cxn ang="0">
                  <a:pos x="27" y="7"/>
                </a:cxn>
                <a:cxn ang="0">
                  <a:pos x="26" y="4"/>
                </a:cxn>
                <a:cxn ang="0">
                  <a:pos x="31" y="1"/>
                </a:cxn>
                <a:cxn ang="0">
                  <a:pos x="34" y="1"/>
                </a:cxn>
                <a:cxn ang="0">
                  <a:pos x="38" y="4"/>
                </a:cxn>
                <a:cxn ang="0">
                  <a:pos x="40" y="9"/>
                </a:cxn>
                <a:cxn ang="0">
                  <a:pos x="41" y="14"/>
                </a:cxn>
                <a:cxn ang="0">
                  <a:pos x="47" y="21"/>
                </a:cxn>
                <a:cxn ang="0">
                  <a:pos x="50" y="27"/>
                </a:cxn>
              </a:cxnLst>
              <a:rect l="0" t="0" r="r" b="b"/>
              <a:pathLst>
                <a:path w="50" h="52">
                  <a:moveTo>
                    <a:pt x="50" y="27"/>
                  </a:moveTo>
                  <a:cubicBezTo>
                    <a:pt x="50" y="27"/>
                    <a:pt x="49" y="28"/>
                    <a:pt x="49" y="28"/>
                  </a:cubicBezTo>
                  <a:cubicBezTo>
                    <a:pt x="49" y="28"/>
                    <a:pt x="48" y="28"/>
                    <a:pt x="48" y="28"/>
                  </a:cubicBezTo>
                  <a:cubicBezTo>
                    <a:pt x="47" y="28"/>
                    <a:pt x="47" y="27"/>
                    <a:pt x="46" y="27"/>
                  </a:cubicBezTo>
                  <a:cubicBezTo>
                    <a:pt x="45" y="27"/>
                    <a:pt x="44" y="28"/>
                    <a:pt x="44" y="28"/>
                  </a:cubicBezTo>
                  <a:cubicBezTo>
                    <a:pt x="43" y="28"/>
                    <a:pt x="43" y="26"/>
                    <a:pt x="43" y="26"/>
                  </a:cubicBezTo>
                  <a:cubicBezTo>
                    <a:pt x="43" y="26"/>
                    <a:pt x="42" y="25"/>
                    <a:pt x="41" y="25"/>
                  </a:cubicBezTo>
                  <a:cubicBezTo>
                    <a:pt x="41" y="24"/>
                    <a:pt x="40" y="24"/>
                    <a:pt x="39" y="25"/>
                  </a:cubicBezTo>
                  <a:cubicBezTo>
                    <a:pt x="39" y="25"/>
                    <a:pt x="39" y="26"/>
                    <a:pt x="38" y="26"/>
                  </a:cubicBezTo>
                  <a:cubicBezTo>
                    <a:pt x="38" y="27"/>
                    <a:pt x="38" y="29"/>
                    <a:pt x="38" y="29"/>
                  </a:cubicBezTo>
                  <a:cubicBezTo>
                    <a:pt x="38" y="30"/>
                    <a:pt x="37" y="31"/>
                    <a:pt x="37" y="32"/>
                  </a:cubicBezTo>
                  <a:cubicBezTo>
                    <a:pt x="36" y="33"/>
                    <a:pt x="36" y="35"/>
                    <a:pt x="36" y="36"/>
                  </a:cubicBezTo>
                  <a:cubicBezTo>
                    <a:pt x="35" y="37"/>
                    <a:pt x="36" y="39"/>
                    <a:pt x="35" y="40"/>
                  </a:cubicBezTo>
                  <a:cubicBezTo>
                    <a:pt x="35" y="41"/>
                    <a:pt x="34" y="42"/>
                    <a:pt x="33" y="43"/>
                  </a:cubicBezTo>
                  <a:cubicBezTo>
                    <a:pt x="33" y="44"/>
                    <a:pt x="32" y="45"/>
                    <a:pt x="32" y="46"/>
                  </a:cubicBezTo>
                  <a:cubicBezTo>
                    <a:pt x="32" y="47"/>
                    <a:pt x="32" y="49"/>
                    <a:pt x="31" y="50"/>
                  </a:cubicBezTo>
                  <a:cubicBezTo>
                    <a:pt x="31" y="50"/>
                    <a:pt x="31" y="51"/>
                    <a:pt x="30" y="52"/>
                  </a:cubicBezTo>
                  <a:cubicBezTo>
                    <a:pt x="29" y="52"/>
                    <a:pt x="27" y="52"/>
                    <a:pt x="26" y="52"/>
                  </a:cubicBezTo>
                  <a:cubicBezTo>
                    <a:pt x="25" y="52"/>
                    <a:pt x="24" y="51"/>
                    <a:pt x="23" y="51"/>
                  </a:cubicBezTo>
                  <a:cubicBezTo>
                    <a:pt x="23" y="51"/>
                    <a:pt x="21" y="50"/>
                    <a:pt x="21" y="50"/>
                  </a:cubicBezTo>
                  <a:cubicBezTo>
                    <a:pt x="20" y="49"/>
                    <a:pt x="20" y="49"/>
                    <a:pt x="19" y="49"/>
                  </a:cubicBezTo>
                  <a:cubicBezTo>
                    <a:pt x="19" y="48"/>
                    <a:pt x="18" y="46"/>
                    <a:pt x="18" y="46"/>
                  </a:cubicBezTo>
                  <a:cubicBezTo>
                    <a:pt x="17" y="45"/>
                    <a:pt x="16" y="43"/>
                    <a:pt x="15" y="43"/>
                  </a:cubicBezTo>
                  <a:cubicBezTo>
                    <a:pt x="15" y="42"/>
                    <a:pt x="13" y="40"/>
                    <a:pt x="12" y="39"/>
                  </a:cubicBezTo>
                  <a:cubicBezTo>
                    <a:pt x="12" y="38"/>
                    <a:pt x="10" y="37"/>
                    <a:pt x="10" y="36"/>
                  </a:cubicBezTo>
                  <a:cubicBezTo>
                    <a:pt x="9" y="35"/>
                    <a:pt x="8" y="34"/>
                    <a:pt x="8" y="33"/>
                  </a:cubicBezTo>
                  <a:cubicBezTo>
                    <a:pt x="8" y="33"/>
                    <a:pt x="8" y="31"/>
                    <a:pt x="7" y="31"/>
                  </a:cubicBezTo>
                  <a:cubicBezTo>
                    <a:pt x="7" y="30"/>
                    <a:pt x="7" y="28"/>
                    <a:pt x="6" y="27"/>
                  </a:cubicBezTo>
                  <a:cubicBezTo>
                    <a:pt x="6" y="27"/>
                    <a:pt x="4" y="26"/>
                    <a:pt x="3" y="26"/>
                  </a:cubicBezTo>
                  <a:cubicBezTo>
                    <a:pt x="2" y="25"/>
                    <a:pt x="1" y="25"/>
                    <a:pt x="1" y="24"/>
                  </a:cubicBezTo>
                  <a:cubicBezTo>
                    <a:pt x="0" y="24"/>
                    <a:pt x="0" y="23"/>
                    <a:pt x="0" y="22"/>
                  </a:cubicBezTo>
                  <a:cubicBezTo>
                    <a:pt x="0" y="21"/>
                    <a:pt x="0" y="20"/>
                    <a:pt x="0" y="19"/>
                  </a:cubicBezTo>
                  <a:cubicBezTo>
                    <a:pt x="0" y="18"/>
                    <a:pt x="0" y="17"/>
                    <a:pt x="0" y="17"/>
                  </a:cubicBezTo>
                  <a:cubicBezTo>
                    <a:pt x="1" y="17"/>
                    <a:pt x="2" y="17"/>
                    <a:pt x="2" y="17"/>
                  </a:cubicBezTo>
                  <a:cubicBezTo>
                    <a:pt x="3" y="16"/>
                    <a:pt x="4" y="16"/>
                    <a:pt x="5" y="16"/>
                  </a:cubicBezTo>
                  <a:cubicBezTo>
                    <a:pt x="5" y="15"/>
                    <a:pt x="5" y="14"/>
                    <a:pt x="6" y="14"/>
                  </a:cubicBezTo>
                  <a:cubicBezTo>
                    <a:pt x="6" y="14"/>
                    <a:pt x="8" y="14"/>
                    <a:pt x="8" y="14"/>
                  </a:cubicBezTo>
                  <a:cubicBezTo>
                    <a:pt x="9" y="13"/>
                    <a:pt x="9" y="12"/>
                    <a:pt x="9" y="11"/>
                  </a:cubicBezTo>
                  <a:cubicBezTo>
                    <a:pt x="9" y="10"/>
                    <a:pt x="8" y="9"/>
                    <a:pt x="8" y="9"/>
                  </a:cubicBezTo>
                  <a:cubicBezTo>
                    <a:pt x="8" y="8"/>
                    <a:pt x="9" y="8"/>
                    <a:pt x="9" y="7"/>
                  </a:cubicBezTo>
                  <a:cubicBezTo>
                    <a:pt x="10" y="7"/>
                    <a:pt x="12" y="7"/>
                    <a:pt x="12" y="7"/>
                  </a:cubicBezTo>
                  <a:cubicBezTo>
                    <a:pt x="13" y="8"/>
                    <a:pt x="14" y="8"/>
                    <a:pt x="15" y="8"/>
                  </a:cubicBezTo>
                  <a:cubicBezTo>
                    <a:pt x="15" y="8"/>
                    <a:pt x="15" y="9"/>
                    <a:pt x="15" y="10"/>
                  </a:cubicBezTo>
                  <a:cubicBezTo>
                    <a:pt x="15" y="10"/>
                    <a:pt x="14" y="12"/>
                    <a:pt x="15" y="12"/>
                  </a:cubicBezTo>
                  <a:cubicBezTo>
                    <a:pt x="15" y="12"/>
                    <a:pt x="16" y="12"/>
                    <a:pt x="17" y="12"/>
                  </a:cubicBezTo>
                  <a:cubicBezTo>
                    <a:pt x="17" y="11"/>
                    <a:pt x="17" y="10"/>
                    <a:pt x="18" y="9"/>
                  </a:cubicBezTo>
                  <a:cubicBezTo>
                    <a:pt x="18" y="9"/>
                    <a:pt x="20" y="8"/>
                    <a:pt x="21" y="8"/>
                  </a:cubicBezTo>
                  <a:cubicBezTo>
                    <a:pt x="21" y="9"/>
                    <a:pt x="21" y="10"/>
                    <a:pt x="21" y="10"/>
                  </a:cubicBezTo>
                  <a:cubicBezTo>
                    <a:pt x="21" y="11"/>
                    <a:pt x="22" y="12"/>
                    <a:pt x="23" y="12"/>
                  </a:cubicBezTo>
                  <a:cubicBezTo>
                    <a:pt x="24" y="13"/>
                    <a:pt x="26" y="13"/>
                    <a:pt x="27" y="12"/>
                  </a:cubicBezTo>
                  <a:cubicBezTo>
                    <a:pt x="27" y="12"/>
                    <a:pt x="28" y="10"/>
                    <a:pt x="28" y="10"/>
                  </a:cubicBezTo>
                  <a:cubicBezTo>
                    <a:pt x="28" y="9"/>
                    <a:pt x="28" y="8"/>
                    <a:pt x="27" y="7"/>
                  </a:cubicBezTo>
                  <a:cubicBezTo>
                    <a:pt x="27" y="7"/>
                    <a:pt x="26" y="6"/>
                    <a:pt x="25" y="5"/>
                  </a:cubicBezTo>
                  <a:cubicBezTo>
                    <a:pt x="25" y="5"/>
                    <a:pt x="26" y="4"/>
                    <a:pt x="26" y="4"/>
                  </a:cubicBezTo>
                  <a:cubicBezTo>
                    <a:pt x="27" y="3"/>
                    <a:pt x="27" y="3"/>
                    <a:pt x="28" y="3"/>
                  </a:cubicBezTo>
                  <a:cubicBezTo>
                    <a:pt x="29" y="2"/>
                    <a:pt x="30" y="1"/>
                    <a:pt x="31" y="1"/>
                  </a:cubicBezTo>
                  <a:cubicBezTo>
                    <a:pt x="32" y="1"/>
                    <a:pt x="33" y="0"/>
                    <a:pt x="34" y="0"/>
                  </a:cubicBezTo>
                  <a:cubicBezTo>
                    <a:pt x="34" y="1"/>
                    <a:pt x="34" y="1"/>
                    <a:pt x="34" y="1"/>
                  </a:cubicBezTo>
                  <a:cubicBezTo>
                    <a:pt x="34" y="2"/>
                    <a:pt x="36" y="2"/>
                    <a:pt x="36" y="3"/>
                  </a:cubicBezTo>
                  <a:cubicBezTo>
                    <a:pt x="37" y="3"/>
                    <a:pt x="37" y="4"/>
                    <a:pt x="38" y="4"/>
                  </a:cubicBezTo>
                  <a:cubicBezTo>
                    <a:pt x="38" y="5"/>
                    <a:pt x="39" y="6"/>
                    <a:pt x="39" y="6"/>
                  </a:cubicBezTo>
                  <a:cubicBezTo>
                    <a:pt x="40" y="7"/>
                    <a:pt x="40" y="8"/>
                    <a:pt x="40" y="9"/>
                  </a:cubicBezTo>
                  <a:cubicBezTo>
                    <a:pt x="40" y="10"/>
                    <a:pt x="40" y="11"/>
                    <a:pt x="40" y="12"/>
                  </a:cubicBezTo>
                  <a:cubicBezTo>
                    <a:pt x="40" y="12"/>
                    <a:pt x="41" y="13"/>
                    <a:pt x="41" y="14"/>
                  </a:cubicBezTo>
                  <a:cubicBezTo>
                    <a:pt x="42" y="15"/>
                    <a:pt x="44" y="17"/>
                    <a:pt x="45" y="18"/>
                  </a:cubicBezTo>
                  <a:cubicBezTo>
                    <a:pt x="46" y="19"/>
                    <a:pt x="47" y="21"/>
                    <a:pt x="47" y="21"/>
                  </a:cubicBezTo>
                  <a:cubicBezTo>
                    <a:pt x="47" y="22"/>
                    <a:pt x="48" y="24"/>
                    <a:pt x="49" y="25"/>
                  </a:cubicBezTo>
                  <a:cubicBezTo>
                    <a:pt x="49" y="25"/>
                    <a:pt x="50" y="26"/>
                    <a:pt x="50" y="2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9" name="Freeform 95">
              <a:extLst>
                <a:ext uri="{FF2B5EF4-FFF2-40B4-BE49-F238E27FC236}">
                  <a16:creationId xmlns:a16="http://schemas.microsoft.com/office/drawing/2014/main" id="{C872A79B-2AFD-4899-8A1A-80D042275BD3}"/>
                </a:ext>
              </a:extLst>
            </p:cNvPr>
            <p:cNvSpPr>
              <a:spLocks/>
            </p:cNvSpPr>
            <p:nvPr/>
          </p:nvSpPr>
          <p:spPr bwMode="auto">
            <a:xfrm>
              <a:off x="7137385" y="4509478"/>
              <a:ext cx="62384" cy="99813"/>
            </a:xfrm>
            <a:custGeom>
              <a:avLst/>
              <a:gdLst/>
              <a:ahLst/>
              <a:cxnLst>
                <a:cxn ang="0">
                  <a:pos x="20" y="25"/>
                </a:cxn>
                <a:cxn ang="0">
                  <a:pos x="20" y="28"/>
                </a:cxn>
                <a:cxn ang="0">
                  <a:pos x="19" y="30"/>
                </a:cxn>
                <a:cxn ang="0">
                  <a:pos x="17" y="32"/>
                </a:cxn>
                <a:cxn ang="0">
                  <a:pos x="15" y="30"/>
                </a:cxn>
                <a:cxn ang="0">
                  <a:pos x="14" y="29"/>
                </a:cxn>
                <a:cxn ang="0">
                  <a:pos x="12" y="29"/>
                </a:cxn>
                <a:cxn ang="0">
                  <a:pos x="10" y="31"/>
                </a:cxn>
                <a:cxn ang="0">
                  <a:pos x="8" y="33"/>
                </a:cxn>
                <a:cxn ang="0">
                  <a:pos x="5" y="33"/>
                </a:cxn>
                <a:cxn ang="0">
                  <a:pos x="3" y="32"/>
                </a:cxn>
                <a:cxn ang="0">
                  <a:pos x="3" y="29"/>
                </a:cxn>
                <a:cxn ang="0">
                  <a:pos x="3" y="26"/>
                </a:cxn>
                <a:cxn ang="0">
                  <a:pos x="4" y="24"/>
                </a:cxn>
                <a:cxn ang="0">
                  <a:pos x="5" y="22"/>
                </a:cxn>
                <a:cxn ang="0">
                  <a:pos x="2" y="20"/>
                </a:cxn>
                <a:cxn ang="0">
                  <a:pos x="2" y="16"/>
                </a:cxn>
                <a:cxn ang="0">
                  <a:pos x="2" y="13"/>
                </a:cxn>
                <a:cxn ang="0">
                  <a:pos x="3" y="10"/>
                </a:cxn>
                <a:cxn ang="0">
                  <a:pos x="2" y="6"/>
                </a:cxn>
                <a:cxn ang="0">
                  <a:pos x="0" y="3"/>
                </a:cxn>
                <a:cxn ang="0">
                  <a:pos x="2" y="1"/>
                </a:cxn>
                <a:cxn ang="0">
                  <a:pos x="4" y="0"/>
                </a:cxn>
                <a:cxn ang="0">
                  <a:pos x="7" y="0"/>
                </a:cxn>
                <a:cxn ang="0">
                  <a:pos x="8" y="3"/>
                </a:cxn>
                <a:cxn ang="0">
                  <a:pos x="12" y="6"/>
                </a:cxn>
                <a:cxn ang="0">
                  <a:pos x="14" y="8"/>
                </a:cxn>
                <a:cxn ang="0">
                  <a:pos x="15" y="12"/>
                </a:cxn>
                <a:cxn ang="0">
                  <a:pos x="15" y="16"/>
                </a:cxn>
                <a:cxn ang="0">
                  <a:pos x="16" y="20"/>
                </a:cxn>
                <a:cxn ang="0">
                  <a:pos x="18" y="23"/>
                </a:cxn>
                <a:cxn ang="0">
                  <a:pos x="20" y="25"/>
                </a:cxn>
              </a:cxnLst>
              <a:rect l="0" t="0" r="r" b="b"/>
              <a:pathLst>
                <a:path w="21" h="34">
                  <a:moveTo>
                    <a:pt x="20" y="25"/>
                  </a:moveTo>
                  <a:cubicBezTo>
                    <a:pt x="21" y="26"/>
                    <a:pt x="20" y="27"/>
                    <a:pt x="20" y="28"/>
                  </a:cubicBezTo>
                  <a:cubicBezTo>
                    <a:pt x="20" y="28"/>
                    <a:pt x="20" y="29"/>
                    <a:pt x="19" y="30"/>
                  </a:cubicBezTo>
                  <a:cubicBezTo>
                    <a:pt x="19" y="31"/>
                    <a:pt x="18" y="32"/>
                    <a:pt x="17" y="32"/>
                  </a:cubicBezTo>
                  <a:cubicBezTo>
                    <a:pt x="17" y="32"/>
                    <a:pt x="15" y="30"/>
                    <a:pt x="15" y="30"/>
                  </a:cubicBezTo>
                  <a:cubicBezTo>
                    <a:pt x="15" y="30"/>
                    <a:pt x="14" y="29"/>
                    <a:pt x="14" y="29"/>
                  </a:cubicBezTo>
                  <a:cubicBezTo>
                    <a:pt x="13" y="29"/>
                    <a:pt x="12" y="29"/>
                    <a:pt x="12" y="29"/>
                  </a:cubicBezTo>
                  <a:cubicBezTo>
                    <a:pt x="11" y="29"/>
                    <a:pt x="10" y="30"/>
                    <a:pt x="10" y="31"/>
                  </a:cubicBezTo>
                  <a:cubicBezTo>
                    <a:pt x="9" y="31"/>
                    <a:pt x="9" y="33"/>
                    <a:pt x="8" y="33"/>
                  </a:cubicBezTo>
                  <a:cubicBezTo>
                    <a:pt x="8" y="34"/>
                    <a:pt x="6" y="34"/>
                    <a:pt x="5" y="33"/>
                  </a:cubicBezTo>
                  <a:cubicBezTo>
                    <a:pt x="4" y="33"/>
                    <a:pt x="3" y="32"/>
                    <a:pt x="3" y="32"/>
                  </a:cubicBezTo>
                  <a:cubicBezTo>
                    <a:pt x="3" y="31"/>
                    <a:pt x="3" y="30"/>
                    <a:pt x="3" y="29"/>
                  </a:cubicBezTo>
                  <a:cubicBezTo>
                    <a:pt x="3" y="28"/>
                    <a:pt x="3" y="27"/>
                    <a:pt x="3" y="26"/>
                  </a:cubicBezTo>
                  <a:cubicBezTo>
                    <a:pt x="3" y="26"/>
                    <a:pt x="4" y="25"/>
                    <a:pt x="4" y="24"/>
                  </a:cubicBezTo>
                  <a:cubicBezTo>
                    <a:pt x="5" y="24"/>
                    <a:pt x="5" y="23"/>
                    <a:pt x="5" y="22"/>
                  </a:cubicBezTo>
                  <a:cubicBezTo>
                    <a:pt x="5" y="21"/>
                    <a:pt x="3" y="21"/>
                    <a:pt x="2" y="20"/>
                  </a:cubicBezTo>
                  <a:cubicBezTo>
                    <a:pt x="2" y="19"/>
                    <a:pt x="2" y="17"/>
                    <a:pt x="2" y="16"/>
                  </a:cubicBezTo>
                  <a:cubicBezTo>
                    <a:pt x="2" y="16"/>
                    <a:pt x="2" y="14"/>
                    <a:pt x="2" y="13"/>
                  </a:cubicBezTo>
                  <a:cubicBezTo>
                    <a:pt x="2" y="12"/>
                    <a:pt x="3" y="11"/>
                    <a:pt x="3" y="10"/>
                  </a:cubicBezTo>
                  <a:cubicBezTo>
                    <a:pt x="3" y="9"/>
                    <a:pt x="2" y="7"/>
                    <a:pt x="2" y="6"/>
                  </a:cubicBezTo>
                  <a:cubicBezTo>
                    <a:pt x="2" y="5"/>
                    <a:pt x="0" y="4"/>
                    <a:pt x="0" y="3"/>
                  </a:cubicBezTo>
                  <a:cubicBezTo>
                    <a:pt x="1" y="2"/>
                    <a:pt x="2" y="2"/>
                    <a:pt x="2" y="1"/>
                  </a:cubicBezTo>
                  <a:cubicBezTo>
                    <a:pt x="3" y="1"/>
                    <a:pt x="4" y="0"/>
                    <a:pt x="4" y="0"/>
                  </a:cubicBezTo>
                  <a:cubicBezTo>
                    <a:pt x="5" y="0"/>
                    <a:pt x="6" y="0"/>
                    <a:pt x="7" y="0"/>
                  </a:cubicBezTo>
                  <a:cubicBezTo>
                    <a:pt x="7" y="1"/>
                    <a:pt x="8" y="3"/>
                    <a:pt x="8" y="3"/>
                  </a:cubicBezTo>
                  <a:cubicBezTo>
                    <a:pt x="9" y="4"/>
                    <a:pt x="12" y="5"/>
                    <a:pt x="12" y="6"/>
                  </a:cubicBezTo>
                  <a:cubicBezTo>
                    <a:pt x="13" y="6"/>
                    <a:pt x="14" y="7"/>
                    <a:pt x="14" y="8"/>
                  </a:cubicBezTo>
                  <a:cubicBezTo>
                    <a:pt x="14" y="9"/>
                    <a:pt x="15" y="11"/>
                    <a:pt x="15" y="12"/>
                  </a:cubicBezTo>
                  <a:cubicBezTo>
                    <a:pt x="15" y="13"/>
                    <a:pt x="15" y="15"/>
                    <a:pt x="15" y="16"/>
                  </a:cubicBezTo>
                  <a:cubicBezTo>
                    <a:pt x="15" y="17"/>
                    <a:pt x="16" y="19"/>
                    <a:pt x="16" y="20"/>
                  </a:cubicBezTo>
                  <a:cubicBezTo>
                    <a:pt x="17" y="21"/>
                    <a:pt x="18" y="23"/>
                    <a:pt x="18" y="23"/>
                  </a:cubicBezTo>
                  <a:cubicBezTo>
                    <a:pt x="19" y="24"/>
                    <a:pt x="20" y="24"/>
                    <a:pt x="20"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0" name="Freeform 96">
              <a:extLst>
                <a:ext uri="{FF2B5EF4-FFF2-40B4-BE49-F238E27FC236}">
                  <a16:creationId xmlns:a16="http://schemas.microsoft.com/office/drawing/2014/main" id="{8D49B834-301D-4181-8D4D-3D9C611AB01A}"/>
                </a:ext>
              </a:extLst>
            </p:cNvPr>
            <p:cNvSpPr>
              <a:spLocks noEditPoints="1"/>
            </p:cNvSpPr>
            <p:nvPr/>
          </p:nvSpPr>
          <p:spPr bwMode="auto">
            <a:xfrm>
              <a:off x="7037572" y="4419646"/>
              <a:ext cx="381786" cy="551469"/>
            </a:xfrm>
            <a:custGeom>
              <a:avLst/>
              <a:gdLst/>
              <a:ahLst/>
              <a:cxnLst>
                <a:cxn ang="0">
                  <a:pos x="12" y="41"/>
                </a:cxn>
                <a:cxn ang="0">
                  <a:pos x="23" y="36"/>
                </a:cxn>
                <a:cxn ang="0">
                  <a:pos x="34" y="26"/>
                </a:cxn>
                <a:cxn ang="0">
                  <a:pos x="43" y="14"/>
                </a:cxn>
                <a:cxn ang="0">
                  <a:pos x="52" y="13"/>
                </a:cxn>
                <a:cxn ang="0">
                  <a:pos x="64" y="6"/>
                </a:cxn>
                <a:cxn ang="0">
                  <a:pos x="72" y="4"/>
                </a:cxn>
                <a:cxn ang="0">
                  <a:pos x="86" y="12"/>
                </a:cxn>
                <a:cxn ang="0">
                  <a:pos x="95" y="26"/>
                </a:cxn>
                <a:cxn ang="0">
                  <a:pos x="100" y="46"/>
                </a:cxn>
                <a:cxn ang="0">
                  <a:pos x="98" y="54"/>
                </a:cxn>
                <a:cxn ang="0">
                  <a:pos x="90" y="63"/>
                </a:cxn>
                <a:cxn ang="0">
                  <a:pos x="93" y="75"/>
                </a:cxn>
                <a:cxn ang="0">
                  <a:pos x="105" y="82"/>
                </a:cxn>
                <a:cxn ang="0">
                  <a:pos x="126" y="88"/>
                </a:cxn>
                <a:cxn ang="0">
                  <a:pos x="127" y="94"/>
                </a:cxn>
                <a:cxn ang="0">
                  <a:pos x="122" y="102"/>
                </a:cxn>
                <a:cxn ang="0">
                  <a:pos x="111" y="111"/>
                </a:cxn>
                <a:cxn ang="0">
                  <a:pos x="118" y="116"/>
                </a:cxn>
                <a:cxn ang="0">
                  <a:pos x="127" y="120"/>
                </a:cxn>
                <a:cxn ang="0">
                  <a:pos x="125" y="128"/>
                </a:cxn>
                <a:cxn ang="0">
                  <a:pos x="121" y="135"/>
                </a:cxn>
                <a:cxn ang="0">
                  <a:pos x="116" y="146"/>
                </a:cxn>
                <a:cxn ang="0">
                  <a:pos x="102" y="147"/>
                </a:cxn>
                <a:cxn ang="0">
                  <a:pos x="91" y="146"/>
                </a:cxn>
                <a:cxn ang="0">
                  <a:pos x="86" y="147"/>
                </a:cxn>
                <a:cxn ang="0">
                  <a:pos x="82" y="135"/>
                </a:cxn>
                <a:cxn ang="0">
                  <a:pos x="80" y="128"/>
                </a:cxn>
                <a:cxn ang="0">
                  <a:pos x="69" y="125"/>
                </a:cxn>
                <a:cxn ang="0">
                  <a:pos x="72" y="135"/>
                </a:cxn>
                <a:cxn ang="0">
                  <a:pos x="63" y="140"/>
                </a:cxn>
                <a:cxn ang="0">
                  <a:pos x="56" y="140"/>
                </a:cxn>
                <a:cxn ang="0">
                  <a:pos x="47" y="139"/>
                </a:cxn>
                <a:cxn ang="0">
                  <a:pos x="42" y="147"/>
                </a:cxn>
                <a:cxn ang="0">
                  <a:pos x="47" y="156"/>
                </a:cxn>
                <a:cxn ang="0">
                  <a:pos x="45" y="167"/>
                </a:cxn>
                <a:cxn ang="0">
                  <a:pos x="45" y="181"/>
                </a:cxn>
                <a:cxn ang="0">
                  <a:pos x="40" y="182"/>
                </a:cxn>
                <a:cxn ang="0">
                  <a:pos x="27" y="182"/>
                </a:cxn>
                <a:cxn ang="0">
                  <a:pos x="30" y="169"/>
                </a:cxn>
                <a:cxn ang="0">
                  <a:pos x="33" y="158"/>
                </a:cxn>
                <a:cxn ang="0">
                  <a:pos x="30" y="149"/>
                </a:cxn>
                <a:cxn ang="0">
                  <a:pos x="26" y="144"/>
                </a:cxn>
                <a:cxn ang="0">
                  <a:pos x="36" y="137"/>
                </a:cxn>
                <a:cxn ang="0">
                  <a:pos x="34" y="127"/>
                </a:cxn>
                <a:cxn ang="0">
                  <a:pos x="25" y="119"/>
                </a:cxn>
                <a:cxn ang="0">
                  <a:pos x="21" y="109"/>
                </a:cxn>
                <a:cxn ang="0">
                  <a:pos x="14" y="95"/>
                </a:cxn>
                <a:cxn ang="0">
                  <a:pos x="12" y="87"/>
                </a:cxn>
                <a:cxn ang="0">
                  <a:pos x="12" y="77"/>
                </a:cxn>
                <a:cxn ang="0">
                  <a:pos x="1" y="73"/>
                </a:cxn>
                <a:cxn ang="0">
                  <a:pos x="5" y="62"/>
                </a:cxn>
                <a:cxn ang="0">
                  <a:pos x="11" y="57"/>
                </a:cxn>
                <a:cxn ang="0">
                  <a:pos x="52" y="53"/>
                </a:cxn>
                <a:cxn ang="0">
                  <a:pos x="46" y="36"/>
                </a:cxn>
                <a:cxn ang="0">
                  <a:pos x="34" y="33"/>
                </a:cxn>
                <a:cxn ang="0">
                  <a:pos x="36" y="50"/>
                </a:cxn>
                <a:cxn ang="0">
                  <a:pos x="37" y="62"/>
                </a:cxn>
                <a:cxn ang="0">
                  <a:pos x="48" y="59"/>
                </a:cxn>
              </a:cxnLst>
              <a:rect l="0" t="0" r="r" b="b"/>
              <a:pathLst>
                <a:path w="129" h="186">
                  <a:moveTo>
                    <a:pt x="11" y="52"/>
                  </a:moveTo>
                  <a:cubicBezTo>
                    <a:pt x="11" y="51"/>
                    <a:pt x="11" y="49"/>
                    <a:pt x="10" y="48"/>
                  </a:cubicBezTo>
                  <a:cubicBezTo>
                    <a:pt x="10" y="47"/>
                    <a:pt x="9" y="46"/>
                    <a:pt x="9" y="45"/>
                  </a:cubicBezTo>
                  <a:cubicBezTo>
                    <a:pt x="9" y="44"/>
                    <a:pt x="9" y="42"/>
                    <a:pt x="9" y="42"/>
                  </a:cubicBezTo>
                  <a:cubicBezTo>
                    <a:pt x="10" y="41"/>
                    <a:pt x="11" y="41"/>
                    <a:pt x="12" y="41"/>
                  </a:cubicBezTo>
                  <a:cubicBezTo>
                    <a:pt x="13" y="41"/>
                    <a:pt x="14" y="40"/>
                    <a:pt x="14" y="40"/>
                  </a:cubicBezTo>
                  <a:cubicBezTo>
                    <a:pt x="15" y="39"/>
                    <a:pt x="16" y="38"/>
                    <a:pt x="16" y="37"/>
                  </a:cubicBezTo>
                  <a:cubicBezTo>
                    <a:pt x="17" y="37"/>
                    <a:pt x="17" y="36"/>
                    <a:pt x="18" y="35"/>
                  </a:cubicBezTo>
                  <a:cubicBezTo>
                    <a:pt x="18" y="35"/>
                    <a:pt x="19" y="34"/>
                    <a:pt x="20" y="34"/>
                  </a:cubicBezTo>
                  <a:cubicBezTo>
                    <a:pt x="20" y="34"/>
                    <a:pt x="22" y="36"/>
                    <a:pt x="23" y="36"/>
                  </a:cubicBezTo>
                  <a:cubicBezTo>
                    <a:pt x="24" y="36"/>
                    <a:pt x="25" y="35"/>
                    <a:pt x="26" y="34"/>
                  </a:cubicBezTo>
                  <a:cubicBezTo>
                    <a:pt x="27" y="34"/>
                    <a:pt x="28" y="34"/>
                    <a:pt x="28" y="33"/>
                  </a:cubicBezTo>
                  <a:cubicBezTo>
                    <a:pt x="29" y="32"/>
                    <a:pt x="29" y="31"/>
                    <a:pt x="29" y="30"/>
                  </a:cubicBezTo>
                  <a:cubicBezTo>
                    <a:pt x="29" y="29"/>
                    <a:pt x="30" y="28"/>
                    <a:pt x="31" y="27"/>
                  </a:cubicBezTo>
                  <a:cubicBezTo>
                    <a:pt x="31" y="27"/>
                    <a:pt x="33" y="27"/>
                    <a:pt x="34" y="26"/>
                  </a:cubicBezTo>
                  <a:cubicBezTo>
                    <a:pt x="35" y="26"/>
                    <a:pt x="35" y="25"/>
                    <a:pt x="36" y="25"/>
                  </a:cubicBezTo>
                  <a:cubicBezTo>
                    <a:pt x="36" y="24"/>
                    <a:pt x="37" y="22"/>
                    <a:pt x="38" y="22"/>
                  </a:cubicBezTo>
                  <a:cubicBezTo>
                    <a:pt x="38" y="21"/>
                    <a:pt x="39" y="19"/>
                    <a:pt x="40" y="19"/>
                  </a:cubicBezTo>
                  <a:cubicBezTo>
                    <a:pt x="40" y="18"/>
                    <a:pt x="42" y="18"/>
                    <a:pt x="42" y="17"/>
                  </a:cubicBezTo>
                  <a:cubicBezTo>
                    <a:pt x="42" y="16"/>
                    <a:pt x="43" y="15"/>
                    <a:pt x="43" y="14"/>
                  </a:cubicBezTo>
                  <a:cubicBezTo>
                    <a:pt x="43" y="13"/>
                    <a:pt x="43" y="12"/>
                    <a:pt x="43" y="11"/>
                  </a:cubicBezTo>
                  <a:cubicBezTo>
                    <a:pt x="43" y="11"/>
                    <a:pt x="43" y="10"/>
                    <a:pt x="43" y="10"/>
                  </a:cubicBezTo>
                  <a:cubicBezTo>
                    <a:pt x="44" y="10"/>
                    <a:pt x="45" y="11"/>
                    <a:pt x="46" y="11"/>
                  </a:cubicBezTo>
                  <a:cubicBezTo>
                    <a:pt x="47" y="11"/>
                    <a:pt x="49" y="12"/>
                    <a:pt x="50" y="12"/>
                  </a:cubicBezTo>
                  <a:cubicBezTo>
                    <a:pt x="50" y="12"/>
                    <a:pt x="51" y="13"/>
                    <a:pt x="52" y="13"/>
                  </a:cubicBezTo>
                  <a:cubicBezTo>
                    <a:pt x="53" y="13"/>
                    <a:pt x="54" y="12"/>
                    <a:pt x="55" y="11"/>
                  </a:cubicBezTo>
                  <a:cubicBezTo>
                    <a:pt x="55" y="11"/>
                    <a:pt x="56" y="10"/>
                    <a:pt x="56" y="10"/>
                  </a:cubicBezTo>
                  <a:cubicBezTo>
                    <a:pt x="57" y="9"/>
                    <a:pt x="57" y="8"/>
                    <a:pt x="58" y="7"/>
                  </a:cubicBezTo>
                  <a:cubicBezTo>
                    <a:pt x="59" y="7"/>
                    <a:pt x="61" y="6"/>
                    <a:pt x="62" y="6"/>
                  </a:cubicBezTo>
                  <a:cubicBezTo>
                    <a:pt x="63" y="6"/>
                    <a:pt x="64" y="6"/>
                    <a:pt x="64" y="6"/>
                  </a:cubicBezTo>
                  <a:cubicBezTo>
                    <a:pt x="65" y="5"/>
                    <a:pt x="65" y="4"/>
                    <a:pt x="65" y="4"/>
                  </a:cubicBezTo>
                  <a:cubicBezTo>
                    <a:pt x="65" y="3"/>
                    <a:pt x="67" y="3"/>
                    <a:pt x="67" y="2"/>
                  </a:cubicBezTo>
                  <a:cubicBezTo>
                    <a:pt x="67" y="2"/>
                    <a:pt x="67" y="1"/>
                    <a:pt x="67" y="0"/>
                  </a:cubicBezTo>
                  <a:cubicBezTo>
                    <a:pt x="68" y="0"/>
                    <a:pt x="69" y="1"/>
                    <a:pt x="69" y="2"/>
                  </a:cubicBezTo>
                  <a:cubicBezTo>
                    <a:pt x="70" y="2"/>
                    <a:pt x="71" y="3"/>
                    <a:pt x="72" y="4"/>
                  </a:cubicBezTo>
                  <a:cubicBezTo>
                    <a:pt x="73" y="5"/>
                    <a:pt x="75" y="5"/>
                    <a:pt x="76" y="6"/>
                  </a:cubicBezTo>
                  <a:cubicBezTo>
                    <a:pt x="76" y="6"/>
                    <a:pt x="77" y="7"/>
                    <a:pt x="78" y="8"/>
                  </a:cubicBezTo>
                  <a:cubicBezTo>
                    <a:pt x="78" y="8"/>
                    <a:pt x="79" y="9"/>
                    <a:pt x="80" y="9"/>
                  </a:cubicBezTo>
                  <a:cubicBezTo>
                    <a:pt x="80" y="9"/>
                    <a:pt x="82" y="8"/>
                    <a:pt x="83" y="9"/>
                  </a:cubicBezTo>
                  <a:cubicBezTo>
                    <a:pt x="84" y="9"/>
                    <a:pt x="85" y="11"/>
                    <a:pt x="86" y="12"/>
                  </a:cubicBezTo>
                  <a:cubicBezTo>
                    <a:pt x="86" y="13"/>
                    <a:pt x="88" y="13"/>
                    <a:pt x="88" y="13"/>
                  </a:cubicBezTo>
                  <a:cubicBezTo>
                    <a:pt x="89" y="14"/>
                    <a:pt x="90" y="15"/>
                    <a:pt x="90" y="16"/>
                  </a:cubicBezTo>
                  <a:cubicBezTo>
                    <a:pt x="91" y="17"/>
                    <a:pt x="90" y="19"/>
                    <a:pt x="91" y="20"/>
                  </a:cubicBezTo>
                  <a:cubicBezTo>
                    <a:pt x="91" y="21"/>
                    <a:pt x="92" y="22"/>
                    <a:pt x="93" y="23"/>
                  </a:cubicBezTo>
                  <a:cubicBezTo>
                    <a:pt x="94" y="24"/>
                    <a:pt x="95" y="25"/>
                    <a:pt x="95" y="26"/>
                  </a:cubicBezTo>
                  <a:cubicBezTo>
                    <a:pt x="95" y="28"/>
                    <a:pt x="96" y="30"/>
                    <a:pt x="96" y="31"/>
                  </a:cubicBezTo>
                  <a:cubicBezTo>
                    <a:pt x="96" y="32"/>
                    <a:pt x="97" y="34"/>
                    <a:pt x="97" y="35"/>
                  </a:cubicBezTo>
                  <a:cubicBezTo>
                    <a:pt x="97" y="36"/>
                    <a:pt x="98" y="38"/>
                    <a:pt x="98" y="39"/>
                  </a:cubicBezTo>
                  <a:cubicBezTo>
                    <a:pt x="99" y="40"/>
                    <a:pt x="99" y="42"/>
                    <a:pt x="100" y="43"/>
                  </a:cubicBezTo>
                  <a:cubicBezTo>
                    <a:pt x="100" y="44"/>
                    <a:pt x="100" y="46"/>
                    <a:pt x="100" y="46"/>
                  </a:cubicBezTo>
                  <a:cubicBezTo>
                    <a:pt x="100" y="47"/>
                    <a:pt x="100" y="48"/>
                    <a:pt x="100" y="49"/>
                  </a:cubicBezTo>
                  <a:cubicBezTo>
                    <a:pt x="101" y="49"/>
                    <a:pt x="101" y="49"/>
                    <a:pt x="101" y="50"/>
                  </a:cubicBezTo>
                  <a:cubicBezTo>
                    <a:pt x="101" y="50"/>
                    <a:pt x="101" y="51"/>
                    <a:pt x="101" y="52"/>
                  </a:cubicBezTo>
                  <a:cubicBezTo>
                    <a:pt x="101" y="52"/>
                    <a:pt x="99" y="52"/>
                    <a:pt x="99" y="52"/>
                  </a:cubicBezTo>
                  <a:cubicBezTo>
                    <a:pt x="98" y="53"/>
                    <a:pt x="98" y="54"/>
                    <a:pt x="98" y="54"/>
                  </a:cubicBezTo>
                  <a:cubicBezTo>
                    <a:pt x="97" y="55"/>
                    <a:pt x="97" y="55"/>
                    <a:pt x="97" y="56"/>
                  </a:cubicBezTo>
                  <a:cubicBezTo>
                    <a:pt x="96" y="56"/>
                    <a:pt x="94" y="56"/>
                    <a:pt x="94" y="57"/>
                  </a:cubicBezTo>
                  <a:cubicBezTo>
                    <a:pt x="93" y="57"/>
                    <a:pt x="92" y="57"/>
                    <a:pt x="92" y="58"/>
                  </a:cubicBezTo>
                  <a:cubicBezTo>
                    <a:pt x="92" y="58"/>
                    <a:pt x="92" y="59"/>
                    <a:pt x="92" y="59"/>
                  </a:cubicBezTo>
                  <a:cubicBezTo>
                    <a:pt x="91" y="60"/>
                    <a:pt x="91" y="62"/>
                    <a:pt x="90" y="63"/>
                  </a:cubicBezTo>
                  <a:cubicBezTo>
                    <a:pt x="90" y="64"/>
                    <a:pt x="89" y="66"/>
                    <a:pt x="88" y="67"/>
                  </a:cubicBezTo>
                  <a:cubicBezTo>
                    <a:pt x="88" y="67"/>
                    <a:pt x="88" y="69"/>
                    <a:pt x="88" y="69"/>
                  </a:cubicBezTo>
                  <a:cubicBezTo>
                    <a:pt x="89" y="70"/>
                    <a:pt x="90" y="70"/>
                    <a:pt x="91" y="70"/>
                  </a:cubicBezTo>
                  <a:cubicBezTo>
                    <a:pt x="91" y="71"/>
                    <a:pt x="92" y="72"/>
                    <a:pt x="92" y="72"/>
                  </a:cubicBezTo>
                  <a:cubicBezTo>
                    <a:pt x="92" y="73"/>
                    <a:pt x="93" y="75"/>
                    <a:pt x="93" y="75"/>
                  </a:cubicBezTo>
                  <a:cubicBezTo>
                    <a:pt x="93" y="76"/>
                    <a:pt x="95" y="77"/>
                    <a:pt x="95" y="77"/>
                  </a:cubicBezTo>
                  <a:cubicBezTo>
                    <a:pt x="96" y="77"/>
                    <a:pt x="98" y="77"/>
                    <a:pt x="99" y="77"/>
                  </a:cubicBezTo>
                  <a:cubicBezTo>
                    <a:pt x="99" y="77"/>
                    <a:pt x="100" y="78"/>
                    <a:pt x="100" y="78"/>
                  </a:cubicBezTo>
                  <a:cubicBezTo>
                    <a:pt x="101" y="78"/>
                    <a:pt x="102" y="80"/>
                    <a:pt x="102" y="80"/>
                  </a:cubicBezTo>
                  <a:cubicBezTo>
                    <a:pt x="103" y="81"/>
                    <a:pt x="104" y="81"/>
                    <a:pt x="105" y="82"/>
                  </a:cubicBezTo>
                  <a:cubicBezTo>
                    <a:pt x="107" y="82"/>
                    <a:pt x="110" y="82"/>
                    <a:pt x="112" y="83"/>
                  </a:cubicBezTo>
                  <a:cubicBezTo>
                    <a:pt x="114" y="83"/>
                    <a:pt x="116" y="84"/>
                    <a:pt x="118" y="84"/>
                  </a:cubicBezTo>
                  <a:cubicBezTo>
                    <a:pt x="119" y="85"/>
                    <a:pt x="120" y="86"/>
                    <a:pt x="121" y="86"/>
                  </a:cubicBezTo>
                  <a:cubicBezTo>
                    <a:pt x="122" y="87"/>
                    <a:pt x="124" y="86"/>
                    <a:pt x="124" y="87"/>
                  </a:cubicBezTo>
                  <a:cubicBezTo>
                    <a:pt x="125" y="87"/>
                    <a:pt x="126" y="88"/>
                    <a:pt x="126" y="88"/>
                  </a:cubicBezTo>
                  <a:cubicBezTo>
                    <a:pt x="126" y="89"/>
                    <a:pt x="125" y="89"/>
                    <a:pt x="125" y="89"/>
                  </a:cubicBezTo>
                  <a:cubicBezTo>
                    <a:pt x="124" y="89"/>
                    <a:pt x="123" y="90"/>
                    <a:pt x="123" y="91"/>
                  </a:cubicBezTo>
                  <a:cubicBezTo>
                    <a:pt x="123" y="91"/>
                    <a:pt x="125" y="91"/>
                    <a:pt x="125" y="91"/>
                  </a:cubicBezTo>
                  <a:cubicBezTo>
                    <a:pt x="126" y="91"/>
                    <a:pt x="126" y="92"/>
                    <a:pt x="127" y="93"/>
                  </a:cubicBezTo>
                  <a:cubicBezTo>
                    <a:pt x="127" y="93"/>
                    <a:pt x="127" y="94"/>
                    <a:pt x="127" y="94"/>
                  </a:cubicBezTo>
                  <a:cubicBezTo>
                    <a:pt x="128" y="95"/>
                    <a:pt x="128" y="97"/>
                    <a:pt x="127" y="97"/>
                  </a:cubicBezTo>
                  <a:cubicBezTo>
                    <a:pt x="127" y="98"/>
                    <a:pt x="126" y="98"/>
                    <a:pt x="126" y="98"/>
                  </a:cubicBezTo>
                  <a:cubicBezTo>
                    <a:pt x="125" y="98"/>
                    <a:pt x="125" y="98"/>
                    <a:pt x="124" y="98"/>
                  </a:cubicBezTo>
                  <a:cubicBezTo>
                    <a:pt x="124" y="98"/>
                    <a:pt x="123" y="99"/>
                    <a:pt x="123" y="100"/>
                  </a:cubicBezTo>
                  <a:cubicBezTo>
                    <a:pt x="123" y="100"/>
                    <a:pt x="122" y="101"/>
                    <a:pt x="122" y="102"/>
                  </a:cubicBezTo>
                  <a:cubicBezTo>
                    <a:pt x="121" y="102"/>
                    <a:pt x="120" y="102"/>
                    <a:pt x="119" y="102"/>
                  </a:cubicBezTo>
                  <a:cubicBezTo>
                    <a:pt x="119" y="102"/>
                    <a:pt x="118" y="102"/>
                    <a:pt x="117" y="102"/>
                  </a:cubicBezTo>
                  <a:cubicBezTo>
                    <a:pt x="117" y="102"/>
                    <a:pt x="115" y="102"/>
                    <a:pt x="115" y="103"/>
                  </a:cubicBezTo>
                  <a:cubicBezTo>
                    <a:pt x="114" y="104"/>
                    <a:pt x="113" y="106"/>
                    <a:pt x="113" y="106"/>
                  </a:cubicBezTo>
                  <a:cubicBezTo>
                    <a:pt x="112" y="108"/>
                    <a:pt x="111" y="110"/>
                    <a:pt x="111" y="111"/>
                  </a:cubicBezTo>
                  <a:cubicBezTo>
                    <a:pt x="112" y="111"/>
                    <a:pt x="113" y="112"/>
                    <a:pt x="113" y="112"/>
                  </a:cubicBezTo>
                  <a:cubicBezTo>
                    <a:pt x="114" y="113"/>
                    <a:pt x="115" y="113"/>
                    <a:pt x="115" y="114"/>
                  </a:cubicBezTo>
                  <a:cubicBezTo>
                    <a:pt x="116" y="114"/>
                    <a:pt x="117" y="113"/>
                    <a:pt x="118" y="113"/>
                  </a:cubicBezTo>
                  <a:cubicBezTo>
                    <a:pt x="118" y="113"/>
                    <a:pt x="119" y="115"/>
                    <a:pt x="119" y="115"/>
                  </a:cubicBezTo>
                  <a:cubicBezTo>
                    <a:pt x="119" y="115"/>
                    <a:pt x="118" y="116"/>
                    <a:pt x="118" y="116"/>
                  </a:cubicBezTo>
                  <a:cubicBezTo>
                    <a:pt x="118" y="117"/>
                    <a:pt x="118" y="118"/>
                    <a:pt x="118" y="119"/>
                  </a:cubicBezTo>
                  <a:cubicBezTo>
                    <a:pt x="119" y="119"/>
                    <a:pt x="119" y="120"/>
                    <a:pt x="120" y="120"/>
                  </a:cubicBezTo>
                  <a:cubicBezTo>
                    <a:pt x="121" y="120"/>
                    <a:pt x="122" y="120"/>
                    <a:pt x="123" y="120"/>
                  </a:cubicBezTo>
                  <a:cubicBezTo>
                    <a:pt x="123" y="120"/>
                    <a:pt x="125" y="120"/>
                    <a:pt x="125" y="120"/>
                  </a:cubicBezTo>
                  <a:cubicBezTo>
                    <a:pt x="126" y="120"/>
                    <a:pt x="127" y="120"/>
                    <a:pt x="127" y="120"/>
                  </a:cubicBezTo>
                  <a:cubicBezTo>
                    <a:pt x="128" y="120"/>
                    <a:pt x="128" y="120"/>
                    <a:pt x="128" y="120"/>
                  </a:cubicBezTo>
                  <a:cubicBezTo>
                    <a:pt x="128" y="121"/>
                    <a:pt x="129" y="122"/>
                    <a:pt x="129" y="123"/>
                  </a:cubicBezTo>
                  <a:cubicBezTo>
                    <a:pt x="128" y="124"/>
                    <a:pt x="128" y="124"/>
                    <a:pt x="128" y="124"/>
                  </a:cubicBezTo>
                  <a:cubicBezTo>
                    <a:pt x="127" y="125"/>
                    <a:pt x="126" y="125"/>
                    <a:pt x="125" y="126"/>
                  </a:cubicBezTo>
                  <a:cubicBezTo>
                    <a:pt x="125" y="126"/>
                    <a:pt x="125" y="127"/>
                    <a:pt x="125" y="128"/>
                  </a:cubicBezTo>
                  <a:cubicBezTo>
                    <a:pt x="125" y="128"/>
                    <a:pt x="124" y="129"/>
                    <a:pt x="124" y="130"/>
                  </a:cubicBezTo>
                  <a:cubicBezTo>
                    <a:pt x="124" y="130"/>
                    <a:pt x="123" y="130"/>
                    <a:pt x="122" y="130"/>
                  </a:cubicBezTo>
                  <a:cubicBezTo>
                    <a:pt x="122" y="130"/>
                    <a:pt x="120" y="130"/>
                    <a:pt x="120" y="131"/>
                  </a:cubicBezTo>
                  <a:cubicBezTo>
                    <a:pt x="119" y="131"/>
                    <a:pt x="120" y="133"/>
                    <a:pt x="120" y="134"/>
                  </a:cubicBezTo>
                  <a:cubicBezTo>
                    <a:pt x="120" y="134"/>
                    <a:pt x="121" y="135"/>
                    <a:pt x="121" y="135"/>
                  </a:cubicBezTo>
                  <a:cubicBezTo>
                    <a:pt x="122" y="136"/>
                    <a:pt x="121" y="138"/>
                    <a:pt x="121" y="139"/>
                  </a:cubicBezTo>
                  <a:cubicBezTo>
                    <a:pt x="121" y="139"/>
                    <a:pt x="121" y="141"/>
                    <a:pt x="120" y="141"/>
                  </a:cubicBezTo>
                  <a:cubicBezTo>
                    <a:pt x="120" y="142"/>
                    <a:pt x="120" y="143"/>
                    <a:pt x="120" y="144"/>
                  </a:cubicBezTo>
                  <a:cubicBezTo>
                    <a:pt x="120" y="145"/>
                    <a:pt x="119" y="146"/>
                    <a:pt x="118" y="146"/>
                  </a:cubicBezTo>
                  <a:cubicBezTo>
                    <a:pt x="118" y="146"/>
                    <a:pt x="116" y="146"/>
                    <a:pt x="116" y="146"/>
                  </a:cubicBezTo>
                  <a:cubicBezTo>
                    <a:pt x="115" y="146"/>
                    <a:pt x="113" y="146"/>
                    <a:pt x="112" y="146"/>
                  </a:cubicBezTo>
                  <a:cubicBezTo>
                    <a:pt x="111" y="146"/>
                    <a:pt x="111" y="147"/>
                    <a:pt x="110" y="147"/>
                  </a:cubicBezTo>
                  <a:cubicBezTo>
                    <a:pt x="109" y="147"/>
                    <a:pt x="108" y="147"/>
                    <a:pt x="108" y="147"/>
                  </a:cubicBezTo>
                  <a:cubicBezTo>
                    <a:pt x="107" y="147"/>
                    <a:pt x="105" y="147"/>
                    <a:pt x="104" y="147"/>
                  </a:cubicBezTo>
                  <a:cubicBezTo>
                    <a:pt x="103" y="147"/>
                    <a:pt x="103" y="147"/>
                    <a:pt x="102" y="147"/>
                  </a:cubicBezTo>
                  <a:cubicBezTo>
                    <a:pt x="101" y="147"/>
                    <a:pt x="101" y="147"/>
                    <a:pt x="100" y="147"/>
                  </a:cubicBezTo>
                  <a:cubicBezTo>
                    <a:pt x="100" y="147"/>
                    <a:pt x="100" y="146"/>
                    <a:pt x="99" y="146"/>
                  </a:cubicBezTo>
                  <a:cubicBezTo>
                    <a:pt x="98" y="146"/>
                    <a:pt x="96" y="147"/>
                    <a:pt x="95" y="147"/>
                  </a:cubicBezTo>
                  <a:cubicBezTo>
                    <a:pt x="94" y="147"/>
                    <a:pt x="94" y="146"/>
                    <a:pt x="93" y="146"/>
                  </a:cubicBezTo>
                  <a:cubicBezTo>
                    <a:pt x="93" y="146"/>
                    <a:pt x="92" y="145"/>
                    <a:pt x="91" y="146"/>
                  </a:cubicBezTo>
                  <a:cubicBezTo>
                    <a:pt x="91" y="146"/>
                    <a:pt x="91" y="147"/>
                    <a:pt x="91" y="148"/>
                  </a:cubicBezTo>
                  <a:cubicBezTo>
                    <a:pt x="91" y="148"/>
                    <a:pt x="91" y="150"/>
                    <a:pt x="90" y="150"/>
                  </a:cubicBezTo>
                  <a:cubicBezTo>
                    <a:pt x="90" y="150"/>
                    <a:pt x="89" y="151"/>
                    <a:pt x="88" y="151"/>
                  </a:cubicBezTo>
                  <a:cubicBezTo>
                    <a:pt x="88" y="150"/>
                    <a:pt x="88" y="149"/>
                    <a:pt x="87" y="149"/>
                  </a:cubicBezTo>
                  <a:cubicBezTo>
                    <a:pt x="87" y="148"/>
                    <a:pt x="87" y="147"/>
                    <a:pt x="86" y="147"/>
                  </a:cubicBezTo>
                  <a:cubicBezTo>
                    <a:pt x="86" y="146"/>
                    <a:pt x="86" y="145"/>
                    <a:pt x="86" y="144"/>
                  </a:cubicBezTo>
                  <a:cubicBezTo>
                    <a:pt x="86" y="144"/>
                    <a:pt x="86" y="142"/>
                    <a:pt x="86" y="141"/>
                  </a:cubicBezTo>
                  <a:cubicBezTo>
                    <a:pt x="86" y="140"/>
                    <a:pt x="85" y="139"/>
                    <a:pt x="85" y="138"/>
                  </a:cubicBezTo>
                  <a:cubicBezTo>
                    <a:pt x="84" y="138"/>
                    <a:pt x="84" y="137"/>
                    <a:pt x="84" y="137"/>
                  </a:cubicBezTo>
                  <a:cubicBezTo>
                    <a:pt x="83" y="136"/>
                    <a:pt x="82" y="135"/>
                    <a:pt x="82" y="135"/>
                  </a:cubicBezTo>
                  <a:cubicBezTo>
                    <a:pt x="81" y="134"/>
                    <a:pt x="81" y="133"/>
                    <a:pt x="82" y="132"/>
                  </a:cubicBezTo>
                  <a:cubicBezTo>
                    <a:pt x="82" y="132"/>
                    <a:pt x="83" y="132"/>
                    <a:pt x="84" y="131"/>
                  </a:cubicBezTo>
                  <a:cubicBezTo>
                    <a:pt x="84" y="131"/>
                    <a:pt x="83" y="129"/>
                    <a:pt x="82" y="129"/>
                  </a:cubicBezTo>
                  <a:cubicBezTo>
                    <a:pt x="82" y="128"/>
                    <a:pt x="82" y="127"/>
                    <a:pt x="81" y="127"/>
                  </a:cubicBezTo>
                  <a:cubicBezTo>
                    <a:pt x="81" y="127"/>
                    <a:pt x="81" y="128"/>
                    <a:pt x="80" y="128"/>
                  </a:cubicBezTo>
                  <a:cubicBezTo>
                    <a:pt x="80" y="128"/>
                    <a:pt x="79" y="128"/>
                    <a:pt x="79" y="128"/>
                  </a:cubicBezTo>
                  <a:cubicBezTo>
                    <a:pt x="78" y="128"/>
                    <a:pt x="76" y="127"/>
                    <a:pt x="76" y="126"/>
                  </a:cubicBezTo>
                  <a:cubicBezTo>
                    <a:pt x="75" y="125"/>
                    <a:pt x="73" y="124"/>
                    <a:pt x="72" y="124"/>
                  </a:cubicBezTo>
                  <a:cubicBezTo>
                    <a:pt x="72" y="124"/>
                    <a:pt x="71" y="124"/>
                    <a:pt x="70" y="124"/>
                  </a:cubicBezTo>
                  <a:cubicBezTo>
                    <a:pt x="70" y="124"/>
                    <a:pt x="69" y="125"/>
                    <a:pt x="69" y="125"/>
                  </a:cubicBezTo>
                  <a:cubicBezTo>
                    <a:pt x="69" y="126"/>
                    <a:pt x="70" y="127"/>
                    <a:pt x="70" y="128"/>
                  </a:cubicBezTo>
                  <a:cubicBezTo>
                    <a:pt x="71" y="128"/>
                    <a:pt x="72" y="129"/>
                    <a:pt x="73" y="129"/>
                  </a:cubicBezTo>
                  <a:cubicBezTo>
                    <a:pt x="73" y="130"/>
                    <a:pt x="73" y="131"/>
                    <a:pt x="73" y="132"/>
                  </a:cubicBezTo>
                  <a:cubicBezTo>
                    <a:pt x="73" y="132"/>
                    <a:pt x="73" y="134"/>
                    <a:pt x="73" y="134"/>
                  </a:cubicBezTo>
                  <a:cubicBezTo>
                    <a:pt x="73" y="135"/>
                    <a:pt x="72" y="135"/>
                    <a:pt x="72" y="135"/>
                  </a:cubicBezTo>
                  <a:cubicBezTo>
                    <a:pt x="71" y="136"/>
                    <a:pt x="70" y="136"/>
                    <a:pt x="69" y="136"/>
                  </a:cubicBezTo>
                  <a:cubicBezTo>
                    <a:pt x="69" y="136"/>
                    <a:pt x="68" y="137"/>
                    <a:pt x="68" y="138"/>
                  </a:cubicBezTo>
                  <a:cubicBezTo>
                    <a:pt x="68" y="138"/>
                    <a:pt x="68" y="139"/>
                    <a:pt x="68" y="139"/>
                  </a:cubicBezTo>
                  <a:cubicBezTo>
                    <a:pt x="67" y="140"/>
                    <a:pt x="65" y="138"/>
                    <a:pt x="64" y="138"/>
                  </a:cubicBezTo>
                  <a:cubicBezTo>
                    <a:pt x="64" y="138"/>
                    <a:pt x="64" y="139"/>
                    <a:pt x="63" y="140"/>
                  </a:cubicBezTo>
                  <a:cubicBezTo>
                    <a:pt x="63" y="140"/>
                    <a:pt x="62" y="141"/>
                    <a:pt x="61" y="141"/>
                  </a:cubicBezTo>
                  <a:cubicBezTo>
                    <a:pt x="61" y="141"/>
                    <a:pt x="60" y="140"/>
                    <a:pt x="60" y="140"/>
                  </a:cubicBezTo>
                  <a:cubicBezTo>
                    <a:pt x="59" y="140"/>
                    <a:pt x="59" y="140"/>
                    <a:pt x="58" y="140"/>
                  </a:cubicBezTo>
                  <a:cubicBezTo>
                    <a:pt x="58" y="140"/>
                    <a:pt x="58" y="141"/>
                    <a:pt x="57" y="141"/>
                  </a:cubicBezTo>
                  <a:cubicBezTo>
                    <a:pt x="57" y="141"/>
                    <a:pt x="56" y="140"/>
                    <a:pt x="56" y="140"/>
                  </a:cubicBezTo>
                  <a:cubicBezTo>
                    <a:pt x="56" y="139"/>
                    <a:pt x="56" y="137"/>
                    <a:pt x="55" y="137"/>
                  </a:cubicBezTo>
                  <a:cubicBezTo>
                    <a:pt x="54" y="136"/>
                    <a:pt x="53" y="137"/>
                    <a:pt x="52" y="138"/>
                  </a:cubicBezTo>
                  <a:cubicBezTo>
                    <a:pt x="51" y="138"/>
                    <a:pt x="50" y="137"/>
                    <a:pt x="50" y="137"/>
                  </a:cubicBezTo>
                  <a:cubicBezTo>
                    <a:pt x="49" y="137"/>
                    <a:pt x="48" y="138"/>
                    <a:pt x="48" y="138"/>
                  </a:cubicBezTo>
                  <a:cubicBezTo>
                    <a:pt x="47" y="138"/>
                    <a:pt x="47" y="139"/>
                    <a:pt x="47" y="139"/>
                  </a:cubicBezTo>
                  <a:cubicBezTo>
                    <a:pt x="46" y="140"/>
                    <a:pt x="45" y="140"/>
                    <a:pt x="45" y="141"/>
                  </a:cubicBezTo>
                  <a:cubicBezTo>
                    <a:pt x="44" y="141"/>
                    <a:pt x="44" y="142"/>
                    <a:pt x="44" y="143"/>
                  </a:cubicBezTo>
                  <a:cubicBezTo>
                    <a:pt x="43" y="143"/>
                    <a:pt x="43" y="144"/>
                    <a:pt x="43" y="144"/>
                  </a:cubicBezTo>
                  <a:cubicBezTo>
                    <a:pt x="43" y="144"/>
                    <a:pt x="42" y="145"/>
                    <a:pt x="42" y="145"/>
                  </a:cubicBezTo>
                  <a:cubicBezTo>
                    <a:pt x="42" y="146"/>
                    <a:pt x="42" y="147"/>
                    <a:pt x="42" y="147"/>
                  </a:cubicBezTo>
                  <a:cubicBezTo>
                    <a:pt x="42" y="148"/>
                    <a:pt x="42" y="148"/>
                    <a:pt x="42" y="149"/>
                  </a:cubicBezTo>
                  <a:cubicBezTo>
                    <a:pt x="42" y="149"/>
                    <a:pt x="43" y="150"/>
                    <a:pt x="44" y="150"/>
                  </a:cubicBezTo>
                  <a:cubicBezTo>
                    <a:pt x="45" y="150"/>
                    <a:pt x="46" y="151"/>
                    <a:pt x="46" y="151"/>
                  </a:cubicBezTo>
                  <a:cubicBezTo>
                    <a:pt x="47" y="152"/>
                    <a:pt x="47" y="153"/>
                    <a:pt x="48" y="153"/>
                  </a:cubicBezTo>
                  <a:cubicBezTo>
                    <a:pt x="48" y="154"/>
                    <a:pt x="47" y="156"/>
                    <a:pt x="47" y="156"/>
                  </a:cubicBezTo>
                  <a:cubicBezTo>
                    <a:pt x="47" y="157"/>
                    <a:pt x="48" y="158"/>
                    <a:pt x="48" y="159"/>
                  </a:cubicBezTo>
                  <a:cubicBezTo>
                    <a:pt x="48" y="160"/>
                    <a:pt x="48" y="161"/>
                    <a:pt x="47" y="162"/>
                  </a:cubicBezTo>
                  <a:cubicBezTo>
                    <a:pt x="47" y="162"/>
                    <a:pt x="47" y="163"/>
                    <a:pt x="47" y="164"/>
                  </a:cubicBezTo>
                  <a:cubicBezTo>
                    <a:pt x="47" y="164"/>
                    <a:pt x="46" y="165"/>
                    <a:pt x="46" y="165"/>
                  </a:cubicBezTo>
                  <a:cubicBezTo>
                    <a:pt x="45" y="165"/>
                    <a:pt x="45" y="166"/>
                    <a:pt x="45" y="167"/>
                  </a:cubicBezTo>
                  <a:cubicBezTo>
                    <a:pt x="45" y="167"/>
                    <a:pt x="45" y="169"/>
                    <a:pt x="45" y="170"/>
                  </a:cubicBezTo>
                  <a:cubicBezTo>
                    <a:pt x="45" y="171"/>
                    <a:pt x="45" y="172"/>
                    <a:pt x="45" y="173"/>
                  </a:cubicBezTo>
                  <a:cubicBezTo>
                    <a:pt x="45" y="173"/>
                    <a:pt x="45" y="175"/>
                    <a:pt x="45" y="175"/>
                  </a:cubicBezTo>
                  <a:cubicBezTo>
                    <a:pt x="46" y="176"/>
                    <a:pt x="45" y="177"/>
                    <a:pt x="45" y="178"/>
                  </a:cubicBezTo>
                  <a:cubicBezTo>
                    <a:pt x="45" y="179"/>
                    <a:pt x="45" y="180"/>
                    <a:pt x="45" y="181"/>
                  </a:cubicBezTo>
                  <a:cubicBezTo>
                    <a:pt x="45" y="181"/>
                    <a:pt x="45" y="182"/>
                    <a:pt x="45" y="182"/>
                  </a:cubicBezTo>
                  <a:cubicBezTo>
                    <a:pt x="45" y="183"/>
                    <a:pt x="45" y="185"/>
                    <a:pt x="45" y="186"/>
                  </a:cubicBezTo>
                  <a:cubicBezTo>
                    <a:pt x="45" y="186"/>
                    <a:pt x="44" y="186"/>
                    <a:pt x="44" y="185"/>
                  </a:cubicBezTo>
                  <a:cubicBezTo>
                    <a:pt x="44" y="185"/>
                    <a:pt x="43" y="184"/>
                    <a:pt x="43" y="184"/>
                  </a:cubicBezTo>
                  <a:cubicBezTo>
                    <a:pt x="42" y="183"/>
                    <a:pt x="41" y="182"/>
                    <a:pt x="40" y="182"/>
                  </a:cubicBezTo>
                  <a:cubicBezTo>
                    <a:pt x="39" y="182"/>
                    <a:pt x="37" y="183"/>
                    <a:pt x="36" y="183"/>
                  </a:cubicBezTo>
                  <a:cubicBezTo>
                    <a:pt x="36" y="183"/>
                    <a:pt x="35" y="182"/>
                    <a:pt x="34" y="182"/>
                  </a:cubicBezTo>
                  <a:cubicBezTo>
                    <a:pt x="34" y="182"/>
                    <a:pt x="32" y="182"/>
                    <a:pt x="32" y="182"/>
                  </a:cubicBezTo>
                  <a:cubicBezTo>
                    <a:pt x="31" y="182"/>
                    <a:pt x="30" y="183"/>
                    <a:pt x="29" y="183"/>
                  </a:cubicBezTo>
                  <a:cubicBezTo>
                    <a:pt x="29" y="183"/>
                    <a:pt x="28" y="182"/>
                    <a:pt x="27" y="182"/>
                  </a:cubicBezTo>
                  <a:cubicBezTo>
                    <a:pt x="28" y="181"/>
                    <a:pt x="28" y="179"/>
                    <a:pt x="28" y="179"/>
                  </a:cubicBezTo>
                  <a:cubicBezTo>
                    <a:pt x="28" y="178"/>
                    <a:pt x="27" y="176"/>
                    <a:pt x="27" y="175"/>
                  </a:cubicBezTo>
                  <a:cubicBezTo>
                    <a:pt x="27" y="175"/>
                    <a:pt x="26" y="173"/>
                    <a:pt x="26" y="173"/>
                  </a:cubicBezTo>
                  <a:cubicBezTo>
                    <a:pt x="26" y="172"/>
                    <a:pt x="27" y="171"/>
                    <a:pt x="27" y="170"/>
                  </a:cubicBezTo>
                  <a:cubicBezTo>
                    <a:pt x="27" y="170"/>
                    <a:pt x="29" y="169"/>
                    <a:pt x="30" y="169"/>
                  </a:cubicBezTo>
                  <a:cubicBezTo>
                    <a:pt x="30" y="168"/>
                    <a:pt x="30" y="167"/>
                    <a:pt x="30" y="167"/>
                  </a:cubicBezTo>
                  <a:cubicBezTo>
                    <a:pt x="31" y="166"/>
                    <a:pt x="32" y="166"/>
                    <a:pt x="32" y="165"/>
                  </a:cubicBezTo>
                  <a:cubicBezTo>
                    <a:pt x="32" y="165"/>
                    <a:pt x="33" y="163"/>
                    <a:pt x="33" y="163"/>
                  </a:cubicBezTo>
                  <a:cubicBezTo>
                    <a:pt x="33" y="162"/>
                    <a:pt x="32" y="161"/>
                    <a:pt x="32" y="160"/>
                  </a:cubicBezTo>
                  <a:cubicBezTo>
                    <a:pt x="32" y="159"/>
                    <a:pt x="32" y="159"/>
                    <a:pt x="33" y="158"/>
                  </a:cubicBezTo>
                  <a:cubicBezTo>
                    <a:pt x="33" y="158"/>
                    <a:pt x="33" y="157"/>
                    <a:pt x="33" y="156"/>
                  </a:cubicBezTo>
                  <a:cubicBezTo>
                    <a:pt x="33" y="156"/>
                    <a:pt x="31" y="156"/>
                    <a:pt x="30" y="155"/>
                  </a:cubicBezTo>
                  <a:cubicBezTo>
                    <a:pt x="30" y="155"/>
                    <a:pt x="30" y="153"/>
                    <a:pt x="30" y="153"/>
                  </a:cubicBezTo>
                  <a:cubicBezTo>
                    <a:pt x="30" y="152"/>
                    <a:pt x="32" y="153"/>
                    <a:pt x="32" y="152"/>
                  </a:cubicBezTo>
                  <a:cubicBezTo>
                    <a:pt x="32" y="151"/>
                    <a:pt x="31" y="150"/>
                    <a:pt x="30" y="149"/>
                  </a:cubicBezTo>
                  <a:cubicBezTo>
                    <a:pt x="29" y="149"/>
                    <a:pt x="27" y="148"/>
                    <a:pt x="26" y="148"/>
                  </a:cubicBezTo>
                  <a:cubicBezTo>
                    <a:pt x="26" y="148"/>
                    <a:pt x="24" y="148"/>
                    <a:pt x="24" y="148"/>
                  </a:cubicBezTo>
                  <a:cubicBezTo>
                    <a:pt x="23" y="147"/>
                    <a:pt x="23" y="144"/>
                    <a:pt x="24" y="143"/>
                  </a:cubicBezTo>
                  <a:cubicBezTo>
                    <a:pt x="24" y="143"/>
                    <a:pt x="26" y="141"/>
                    <a:pt x="27" y="142"/>
                  </a:cubicBezTo>
                  <a:cubicBezTo>
                    <a:pt x="27" y="142"/>
                    <a:pt x="26" y="143"/>
                    <a:pt x="26" y="144"/>
                  </a:cubicBezTo>
                  <a:cubicBezTo>
                    <a:pt x="27" y="144"/>
                    <a:pt x="28" y="145"/>
                    <a:pt x="29" y="145"/>
                  </a:cubicBezTo>
                  <a:cubicBezTo>
                    <a:pt x="30" y="145"/>
                    <a:pt x="30" y="144"/>
                    <a:pt x="31" y="144"/>
                  </a:cubicBezTo>
                  <a:cubicBezTo>
                    <a:pt x="31" y="144"/>
                    <a:pt x="32" y="145"/>
                    <a:pt x="33" y="145"/>
                  </a:cubicBezTo>
                  <a:cubicBezTo>
                    <a:pt x="34" y="144"/>
                    <a:pt x="35" y="143"/>
                    <a:pt x="36" y="142"/>
                  </a:cubicBezTo>
                  <a:cubicBezTo>
                    <a:pt x="36" y="141"/>
                    <a:pt x="36" y="138"/>
                    <a:pt x="36" y="137"/>
                  </a:cubicBezTo>
                  <a:cubicBezTo>
                    <a:pt x="36" y="136"/>
                    <a:pt x="37" y="134"/>
                    <a:pt x="37" y="133"/>
                  </a:cubicBezTo>
                  <a:cubicBezTo>
                    <a:pt x="37" y="133"/>
                    <a:pt x="36" y="132"/>
                    <a:pt x="36" y="132"/>
                  </a:cubicBezTo>
                  <a:cubicBezTo>
                    <a:pt x="35" y="132"/>
                    <a:pt x="35" y="130"/>
                    <a:pt x="35" y="130"/>
                  </a:cubicBezTo>
                  <a:cubicBezTo>
                    <a:pt x="35" y="129"/>
                    <a:pt x="36" y="128"/>
                    <a:pt x="35" y="127"/>
                  </a:cubicBezTo>
                  <a:cubicBezTo>
                    <a:pt x="35" y="127"/>
                    <a:pt x="34" y="127"/>
                    <a:pt x="34" y="127"/>
                  </a:cubicBezTo>
                  <a:cubicBezTo>
                    <a:pt x="33" y="127"/>
                    <a:pt x="31" y="128"/>
                    <a:pt x="30" y="128"/>
                  </a:cubicBezTo>
                  <a:cubicBezTo>
                    <a:pt x="30" y="128"/>
                    <a:pt x="29" y="128"/>
                    <a:pt x="28" y="127"/>
                  </a:cubicBezTo>
                  <a:cubicBezTo>
                    <a:pt x="27" y="127"/>
                    <a:pt x="26" y="126"/>
                    <a:pt x="25" y="125"/>
                  </a:cubicBezTo>
                  <a:cubicBezTo>
                    <a:pt x="24" y="124"/>
                    <a:pt x="23" y="122"/>
                    <a:pt x="24" y="121"/>
                  </a:cubicBezTo>
                  <a:cubicBezTo>
                    <a:pt x="24" y="121"/>
                    <a:pt x="25" y="120"/>
                    <a:pt x="25" y="119"/>
                  </a:cubicBezTo>
                  <a:cubicBezTo>
                    <a:pt x="25" y="119"/>
                    <a:pt x="25" y="119"/>
                    <a:pt x="25" y="119"/>
                  </a:cubicBezTo>
                  <a:cubicBezTo>
                    <a:pt x="25" y="119"/>
                    <a:pt x="26" y="118"/>
                    <a:pt x="26" y="118"/>
                  </a:cubicBezTo>
                  <a:cubicBezTo>
                    <a:pt x="26" y="117"/>
                    <a:pt x="25" y="116"/>
                    <a:pt x="25" y="116"/>
                  </a:cubicBezTo>
                  <a:cubicBezTo>
                    <a:pt x="24" y="115"/>
                    <a:pt x="23" y="113"/>
                    <a:pt x="23" y="112"/>
                  </a:cubicBezTo>
                  <a:cubicBezTo>
                    <a:pt x="23" y="112"/>
                    <a:pt x="22" y="110"/>
                    <a:pt x="21" y="109"/>
                  </a:cubicBezTo>
                  <a:cubicBezTo>
                    <a:pt x="20" y="108"/>
                    <a:pt x="18" y="106"/>
                    <a:pt x="17" y="105"/>
                  </a:cubicBezTo>
                  <a:cubicBezTo>
                    <a:pt x="17" y="104"/>
                    <a:pt x="16" y="103"/>
                    <a:pt x="16" y="103"/>
                  </a:cubicBezTo>
                  <a:cubicBezTo>
                    <a:pt x="16" y="102"/>
                    <a:pt x="16" y="101"/>
                    <a:pt x="16" y="100"/>
                  </a:cubicBezTo>
                  <a:cubicBezTo>
                    <a:pt x="16" y="99"/>
                    <a:pt x="16" y="98"/>
                    <a:pt x="15" y="97"/>
                  </a:cubicBezTo>
                  <a:cubicBezTo>
                    <a:pt x="15" y="97"/>
                    <a:pt x="14" y="96"/>
                    <a:pt x="14" y="95"/>
                  </a:cubicBezTo>
                  <a:cubicBezTo>
                    <a:pt x="13" y="95"/>
                    <a:pt x="13" y="94"/>
                    <a:pt x="12" y="94"/>
                  </a:cubicBezTo>
                  <a:cubicBezTo>
                    <a:pt x="12" y="93"/>
                    <a:pt x="10" y="93"/>
                    <a:pt x="10" y="92"/>
                  </a:cubicBezTo>
                  <a:cubicBezTo>
                    <a:pt x="10" y="92"/>
                    <a:pt x="10" y="92"/>
                    <a:pt x="10" y="91"/>
                  </a:cubicBezTo>
                  <a:cubicBezTo>
                    <a:pt x="10" y="91"/>
                    <a:pt x="10" y="91"/>
                    <a:pt x="10" y="90"/>
                  </a:cubicBezTo>
                  <a:cubicBezTo>
                    <a:pt x="10" y="90"/>
                    <a:pt x="11" y="88"/>
                    <a:pt x="12" y="87"/>
                  </a:cubicBezTo>
                  <a:cubicBezTo>
                    <a:pt x="12" y="87"/>
                    <a:pt x="12" y="85"/>
                    <a:pt x="12" y="84"/>
                  </a:cubicBezTo>
                  <a:cubicBezTo>
                    <a:pt x="12" y="83"/>
                    <a:pt x="12" y="82"/>
                    <a:pt x="12" y="82"/>
                  </a:cubicBezTo>
                  <a:cubicBezTo>
                    <a:pt x="13" y="81"/>
                    <a:pt x="13" y="79"/>
                    <a:pt x="14" y="79"/>
                  </a:cubicBezTo>
                  <a:cubicBezTo>
                    <a:pt x="14" y="78"/>
                    <a:pt x="14" y="77"/>
                    <a:pt x="14" y="77"/>
                  </a:cubicBezTo>
                  <a:cubicBezTo>
                    <a:pt x="14" y="77"/>
                    <a:pt x="13" y="77"/>
                    <a:pt x="12" y="77"/>
                  </a:cubicBezTo>
                  <a:cubicBezTo>
                    <a:pt x="11" y="77"/>
                    <a:pt x="9" y="77"/>
                    <a:pt x="8" y="77"/>
                  </a:cubicBezTo>
                  <a:cubicBezTo>
                    <a:pt x="7" y="78"/>
                    <a:pt x="5" y="79"/>
                    <a:pt x="4" y="79"/>
                  </a:cubicBezTo>
                  <a:cubicBezTo>
                    <a:pt x="4" y="79"/>
                    <a:pt x="2" y="79"/>
                    <a:pt x="2" y="79"/>
                  </a:cubicBezTo>
                  <a:cubicBezTo>
                    <a:pt x="1" y="78"/>
                    <a:pt x="1" y="77"/>
                    <a:pt x="1" y="76"/>
                  </a:cubicBezTo>
                  <a:cubicBezTo>
                    <a:pt x="1" y="75"/>
                    <a:pt x="1" y="74"/>
                    <a:pt x="1" y="73"/>
                  </a:cubicBezTo>
                  <a:cubicBezTo>
                    <a:pt x="1" y="72"/>
                    <a:pt x="1" y="70"/>
                    <a:pt x="1" y="69"/>
                  </a:cubicBezTo>
                  <a:cubicBezTo>
                    <a:pt x="1" y="69"/>
                    <a:pt x="0" y="67"/>
                    <a:pt x="1" y="67"/>
                  </a:cubicBezTo>
                  <a:cubicBezTo>
                    <a:pt x="1" y="66"/>
                    <a:pt x="2" y="66"/>
                    <a:pt x="3" y="65"/>
                  </a:cubicBezTo>
                  <a:cubicBezTo>
                    <a:pt x="4" y="65"/>
                    <a:pt x="5" y="65"/>
                    <a:pt x="5" y="65"/>
                  </a:cubicBezTo>
                  <a:cubicBezTo>
                    <a:pt x="6" y="64"/>
                    <a:pt x="5" y="63"/>
                    <a:pt x="5" y="62"/>
                  </a:cubicBezTo>
                  <a:cubicBezTo>
                    <a:pt x="6" y="62"/>
                    <a:pt x="8" y="62"/>
                    <a:pt x="8" y="63"/>
                  </a:cubicBezTo>
                  <a:cubicBezTo>
                    <a:pt x="9" y="63"/>
                    <a:pt x="8" y="64"/>
                    <a:pt x="9" y="65"/>
                  </a:cubicBezTo>
                  <a:cubicBezTo>
                    <a:pt x="9" y="65"/>
                    <a:pt x="10" y="64"/>
                    <a:pt x="10" y="64"/>
                  </a:cubicBezTo>
                  <a:cubicBezTo>
                    <a:pt x="11" y="63"/>
                    <a:pt x="10" y="61"/>
                    <a:pt x="11" y="60"/>
                  </a:cubicBezTo>
                  <a:cubicBezTo>
                    <a:pt x="11" y="59"/>
                    <a:pt x="11" y="58"/>
                    <a:pt x="11" y="57"/>
                  </a:cubicBezTo>
                  <a:cubicBezTo>
                    <a:pt x="11" y="56"/>
                    <a:pt x="11" y="54"/>
                    <a:pt x="11" y="53"/>
                  </a:cubicBezTo>
                  <a:cubicBezTo>
                    <a:pt x="11" y="53"/>
                    <a:pt x="11" y="53"/>
                    <a:pt x="11" y="52"/>
                  </a:cubicBezTo>
                  <a:close/>
                  <a:moveTo>
                    <a:pt x="54" y="58"/>
                  </a:moveTo>
                  <a:cubicBezTo>
                    <a:pt x="54" y="57"/>
                    <a:pt x="55" y="56"/>
                    <a:pt x="54" y="55"/>
                  </a:cubicBezTo>
                  <a:cubicBezTo>
                    <a:pt x="54" y="54"/>
                    <a:pt x="53" y="54"/>
                    <a:pt x="52" y="53"/>
                  </a:cubicBezTo>
                  <a:cubicBezTo>
                    <a:pt x="52" y="53"/>
                    <a:pt x="51" y="51"/>
                    <a:pt x="50" y="50"/>
                  </a:cubicBezTo>
                  <a:cubicBezTo>
                    <a:pt x="50" y="49"/>
                    <a:pt x="49" y="47"/>
                    <a:pt x="49" y="46"/>
                  </a:cubicBezTo>
                  <a:cubicBezTo>
                    <a:pt x="49" y="45"/>
                    <a:pt x="49" y="43"/>
                    <a:pt x="49" y="42"/>
                  </a:cubicBezTo>
                  <a:cubicBezTo>
                    <a:pt x="49" y="41"/>
                    <a:pt x="48" y="39"/>
                    <a:pt x="48" y="38"/>
                  </a:cubicBezTo>
                  <a:cubicBezTo>
                    <a:pt x="48" y="37"/>
                    <a:pt x="47" y="36"/>
                    <a:pt x="46" y="36"/>
                  </a:cubicBezTo>
                  <a:cubicBezTo>
                    <a:pt x="46" y="35"/>
                    <a:pt x="43" y="34"/>
                    <a:pt x="42" y="33"/>
                  </a:cubicBezTo>
                  <a:cubicBezTo>
                    <a:pt x="42" y="33"/>
                    <a:pt x="41" y="31"/>
                    <a:pt x="41" y="30"/>
                  </a:cubicBezTo>
                  <a:cubicBezTo>
                    <a:pt x="40" y="30"/>
                    <a:pt x="39" y="30"/>
                    <a:pt x="38" y="30"/>
                  </a:cubicBezTo>
                  <a:cubicBezTo>
                    <a:pt x="38" y="30"/>
                    <a:pt x="37" y="31"/>
                    <a:pt x="36" y="31"/>
                  </a:cubicBezTo>
                  <a:cubicBezTo>
                    <a:pt x="36" y="32"/>
                    <a:pt x="35" y="32"/>
                    <a:pt x="34" y="33"/>
                  </a:cubicBezTo>
                  <a:cubicBezTo>
                    <a:pt x="34" y="34"/>
                    <a:pt x="36" y="35"/>
                    <a:pt x="36" y="36"/>
                  </a:cubicBezTo>
                  <a:cubicBezTo>
                    <a:pt x="36" y="37"/>
                    <a:pt x="37" y="39"/>
                    <a:pt x="37" y="40"/>
                  </a:cubicBezTo>
                  <a:cubicBezTo>
                    <a:pt x="37" y="41"/>
                    <a:pt x="36" y="42"/>
                    <a:pt x="36" y="43"/>
                  </a:cubicBezTo>
                  <a:cubicBezTo>
                    <a:pt x="36" y="44"/>
                    <a:pt x="36" y="46"/>
                    <a:pt x="36" y="46"/>
                  </a:cubicBezTo>
                  <a:cubicBezTo>
                    <a:pt x="36" y="47"/>
                    <a:pt x="36" y="49"/>
                    <a:pt x="36" y="50"/>
                  </a:cubicBezTo>
                  <a:cubicBezTo>
                    <a:pt x="37" y="51"/>
                    <a:pt x="39" y="51"/>
                    <a:pt x="39" y="52"/>
                  </a:cubicBezTo>
                  <a:cubicBezTo>
                    <a:pt x="39" y="53"/>
                    <a:pt x="39" y="54"/>
                    <a:pt x="38" y="54"/>
                  </a:cubicBezTo>
                  <a:cubicBezTo>
                    <a:pt x="38" y="55"/>
                    <a:pt x="37" y="56"/>
                    <a:pt x="37" y="56"/>
                  </a:cubicBezTo>
                  <a:cubicBezTo>
                    <a:pt x="37" y="57"/>
                    <a:pt x="37" y="58"/>
                    <a:pt x="37" y="59"/>
                  </a:cubicBezTo>
                  <a:cubicBezTo>
                    <a:pt x="37" y="60"/>
                    <a:pt x="37" y="61"/>
                    <a:pt x="37" y="62"/>
                  </a:cubicBezTo>
                  <a:cubicBezTo>
                    <a:pt x="37" y="62"/>
                    <a:pt x="38" y="63"/>
                    <a:pt x="39" y="63"/>
                  </a:cubicBezTo>
                  <a:cubicBezTo>
                    <a:pt x="40" y="64"/>
                    <a:pt x="42" y="64"/>
                    <a:pt x="42" y="63"/>
                  </a:cubicBezTo>
                  <a:cubicBezTo>
                    <a:pt x="43" y="63"/>
                    <a:pt x="43" y="61"/>
                    <a:pt x="44" y="61"/>
                  </a:cubicBezTo>
                  <a:cubicBezTo>
                    <a:pt x="44" y="60"/>
                    <a:pt x="45" y="59"/>
                    <a:pt x="46" y="59"/>
                  </a:cubicBezTo>
                  <a:cubicBezTo>
                    <a:pt x="46" y="59"/>
                    <a:pt x="47" y="59"/>
                    <a:pt x="48" y="59"/>
                  </a:cubicBezTo>
                  <a:cubicBezTo>
                    <a:pt x="48" y="59"/>
                    <a:pt x="49" y="60"/>
                    <a:pt x="49" y="60"/>
                  </a:cubicBezTo>
                  <a:cubicBezTo>
                    <a:pt x="49" y="60"/>
                    <a:pt x="51" y="62"/>
                    <a:pt x="51" y="62"/>
                  </a:cubicBezTo>
                  <a:cubicBezTo>
                    <a:pt x="52" y="62"/>
                    <a:pt x="53" y="61"/>
                    <a:pt x="53" y="60"/>
                  </a:cubicBezTo>
                  <a:cubicBezTo>
                    <a:pt x="54" y="59"/>
                    <a:pt x="54" y="58"/>
                    <a:pt x="54" y="5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1" name="Freeform 97">
              <a:extLst>
                <a:ext uri="{FF2B5EF4-FFF2-40B4-BE49-F238E27FC236}">
                  <a16:creationId xmlns:a16="http://schemas.microsoft.com/office/drawing/2014/main" id="{15E75AB7-DDAF-4429-AA30-9CAAC6795620}"/>
                </a:ext>
              </a:extLst>
            </p:cNvPr>
            <p:cNvSpPr>
              <a:spLocks/>
            </p:cNvSpPr>
            <p:nvPr/>
          </p:nvSpPr>
          <p:spPr bwMode="auto">
            <a:xfrm>
              <a:off x="6763085" y="4097748"/>
              <a:ext cx="207113" cy="257020"/>
            </a:xfrm>
            <a:custGeom>
              <a:avLst/>
              <a:gdLst/>
              <a:ahLst/>
              <a:cxnLst>
                <a:cxn ang="0">
                  <a:pos x="54" y="45"/>
                </a:cxn>
                <a:cxn ang="0">
                  <a:pos x="63" y="46"/>
                </a:cxn>
                <a:cxn ang="0">
                  <a:pos x="69" y="54"/>
                </a:cxn>
                <a:cxn ang="0">
                  <a:pos x="70" y="57"/>
                </a:cxn>
                <a:cxn ang="0">
                  <a:pos x="66" y="59"/>
                </a:cxn>
                <a:cxn ang="0">
                  <a:pos x="59" y="60"/>
                </a:cxn>
                <a:cxn ang="0">
                  <a:pos x="57" y="65"/>
                </a:cxn>
                <a:cxn ang="0">
                  <a:pos x="56" y="70"/>
                </a:cxn>
                <a:cxn ang="0">
                  <a:pos x="51" y="70"/>
                </a:cxn>
                <a:cxn ang="0">
                  <a:pos x="47" y="71"/>
                </a:cxn>
                <a:cxn ang="0">
                  <a:pos x="44" y="75"/>
                </a:cxn>
                <a:cxn ang="0">
                  <a:pos x="42" y="82"/>
                </a:cxn>
                <a:cxn ang="0">
                  <a:pos x="38" y="84"/>
                </a:cxn>
                <a:cxn ang="0">
                  <a:pos x="36" y="87"/>
                </a:cxn>
                <a:cxn ang="0">
                  <a:pos x="33" y="84"/>
                </a:cxn>
                <a:cxn ang="0">
                  <a:pos x="22" y="77"/>
                </a:cxn>
                <a:cxn ang="0">
                  <a:pos x="14" y="68"/>
                </a:cxn>
                <a:cxn ang="0">
                  <a:pos x="12" y="58"/>
                </a:cxn>
                <a:cxn ang="0">
                  <a:pos x="8" y="49"/>
                </a:cxn>
                <a:cxn ang="0">
                  <a:pos x="4" y="37"/>
                </a:cxn>
                <a:cxn ang="0">
                  <a:pos x="0" y="33"/>
                </a:cxn>
                <a:cxn ang="0">
                  <a:pos x="3" y="24"/>
                </a:cxn>
                <a:cxn ang="0">
                  <a:pos x="9" y="11"/>
                </a:cxn>
                <a:cxn ang="0">
                  <a:pos x="19" y="0"/>
                </a:cxn>
                <a:cxn ang="0">
                  <a:pos x="21" y="2"/>
                </a:cxn>
                <a:cxn ang="0">
                  <a:pos x="21" y="9"/>
                </a:cxn>
                <a:cxn ang="0">
                  <a:pos x="18" y="13"/>
                </a:cxn>
                <a:cxn ang="0">
                  <a:pos x="13" y="15"/>
                </a:cxn>
                <a:cxn ang="0">
                  <a:pos x="11" y="19"/>
                </a:cxn>
                <a:cxn ang="0">
                  <a:pos x="9" y="24"/>
                </a:cxn>
                <a:cxn ang="0">
                  <a:pos x="10" y="28"/>
                </a:cxn>
                <a:cxn ang="0">
                  <a:pos x="8" y="31"/>
                </a:cxn>
                <a:cxn ang="0">
                  <a:pos x="8" y="34"/>
                </a:cxn>
                <a:cxn ang="0">
                  <a:pos x="12" y="38"/>
                </a:cxn>
                <a:cxn ang="0">
                  <a:pos x="18" y="41"/>
                </a:cxn>
                <a:cxn ang="0">
                  <a:pos x="19" y="38"/>
                </a:cxn>
                <a:cxn ang="0">
                  <a:pos x="22" y="37"/>
                </a:cxn>
                <a:cxn ang="0">
                  <a:pos x="26" y="38"/>
                </a:cxn>
                <a:cxn ang="0">
                  <a:pos x="32" y="41"/>
                </a:cxn>
                <a:cxn ang="0">
                  <a:pos x="37" y="43"/>
                </a:cxn>
                <a:cxn ang="0">
                  <a:pos x="39" y="40"/>
                </a:cxn>
                <a:cxn ang="0">
                  <a:pos x="43" y="39"/>
                </a:cxn>
                <a:cxn ang="0">
                  <a:pos x="47" y="43"/>
                </a:cxn>
                <a:cxn ang="0">
                  <a:pos x="52" y="43"/>
                </a:cxn>
              </a:cxnLst>
              <a:rect l="0" t="0" r="r" b="b"/>
              <a:pathLst>
                <a:path w="70" h="87">
                  <a:moveTo>
                    <a:pt x="53" y="44"/>
                  </a:moveTo>
                  <a:cubicBezTo>
                    <a:pt x="54" y="44"/>
                    <a:pt x="54" y="45"/>
                    <a:pt x="54" y="45"/>
                  </a:cubicBezTo>
                  <a:cubicBezTo>
                    <a:pt x="55" y="45"/>
                    <a:pt x="57" y="46"/>
                    <a:pt x="58" y="46"/>
                  </a:cubicBezTo>
                  <a:cubicBezTo>
                    <a:pt x="59" y="46"/>
                    <a:pt x="62" y="45"/>
                    <a:pt x="63" y="46"/>
                  </a:cubicBezTo>
                  <a:cubicBezTo>
                    <a:pt x="64" y="47"/>
                    <a:pt x="65" y="50"/>
                    <a:pt x="65" y="50"/>
                  </a:cubicBezTo>
                  <a:cubicBezTo>
                    <a:pt x="65" y="51"/>
                    <a:pt x="68" y="53"/>
                    <a:pt x="69" y="54"/>
                  </a:cubicBezTo>
                  <a:cubicBezTo>
                    <a:pt x="69" y="54"/>
                    <a:pt x="69" y="54"/>
                    <a:pt x="70" y="54"/>
                  </a:cubicBezTo>
                  <a:cubicBezTo>
                    <a:pt x="70" y="55"/>
                    <a:pt x="70" y="56"/>
                    <a:pt x="70" y="57"/>
                  </a:cubicBezTo>
                  <a:cubicBezTo>
                    <a:pt x="69" y="57"/>
                    <a:pt x="68" y="58"/>
                    <a:pt x="68" y="58"/>
                  </a:cubicBezTo>
                  <a:cubicBezTo>
                    <a:pt x="68" y="59"/>
                    <a:pt x="67" y="59"/>
                    <a:pt x="66" y="59"/>
                  </a:cubicBezTo>
                  <a:cubicBezTo>
                    <a:pt x="65" y="60"/>
                    <a:pt x="64" y="60"/>
                    <a:pt x="63" y="60"/>
                  </a:cubicBezTo>
                  <a:cubicBezTo>
                    <a:pt x="62" y="61"/>
                    <a:pt x="60" y="60"/>
                    <a:pt x="59" y="60"/>
                  </a:cubicBezTo>
                  <a:cubicBezTo>
                    <a:pt x="58" y="61"/>
                    <a:pt x="59" y="63"/>
                    <a:pt x="59" y="64"/>
                  </a:cubicBezTo>
                  <a:cubicBezTo>
                    <a:pt x="59" y="64"/>
                    <a:pt x="58" y="65"/>
                    <a:pt x="57" y="65"/>
                  </a:cubicBezTo>
                  <a:cubicBezTo>
                    <a:pt x="57" y="66"/>
                    <a:pt x="57" y="67"/>
                    <a:pt x="57" y="68"/>
                  </a:cubicBezTo>
                  <a:cubicBezTo>
                    <a:pt x="57" y="68"/>
                    <a:pt x="57" y="69"/>
                    <a:pt x="56" y="70"/>
                  </a:cubicBezTo>
                  <a:cubicBezTo>
                    <a:pt x="55" y="70"/>
                    <a:pt x="53" y="70"/>
                    <a:pt x="51" y="70"/>
                  </a:cubicBezTo>
                  <a:cubicBezTo>
                    <a:pt x="51" y="70"/>
                    <a:pt x="51" y="70"/>
                    <a:pt x="51" y="70"/>
                  </a:cubicBezTo>
                  <a:cubicBezTo>
                    <a:pt x="50" y="69"/>
                    <a:pt x="49" y="69"/>
                    <a:pt x="49" y="70"/>
                  </a:cubicBezTo>
                  <a:cubicBezTo>
                    <a:pt x="48" y="70"/>
                    <a:pt x="48" y="71"/>
                    <a:pt x="47" y="71"/>
                  </a:cubicBezTo>
                  <a:cubicBezTo>
                    <a:pt x="47" y="72"/>
                    <a:pt x="46" y="73"/>
                    <a:pt x="46" y="73"/>
                  </a:cubicBezTo>
                  <a:cubicBezTo>
                    <a:pt x="45" y="74"/>
                    <a:pt x="44" y="74"/>
                    <a:pt x="44" y="75"/>
                  </a:cubicBezTo>
                  <a:cubicBezTo>
                    <a:pt x="43" y="76"/>
                    <a:pt x="43" y="78"/>
                    <a:pt x="43" y="79"/>
                  </a:cubicBezTo>
                  <a:cubicBezTo>
                    <a:pt x="43" y="80"/>
                    <a:pt x="42" y="81"/>
                    <a:pt x="42" y="82"/>
                  </a:cubicBezTo>
                  <a:cubicBezTo>
                    <a:pt x="41" y="82"/>
                    <a:pt x="41" y="82"/>
                    <a:pt x="40" y="83"/>
                  </a:cubicBezTo>
                  <a:cubicBezTo>
                    <a:pt x="40" y="83"/>
                    <a:pt x="38" y="83"/>
                    <a:pt x="38" y="84"/>
                  </a:cubicBezTo>
                  <a:cubicBezTo>
                    <a:pt x="38" y="85"/>
                    <a:pt x="38" y="86"/>
                    <a:pt x="38" y="87"/>
                  </a:cubicBezTo>
                  <a:cubicBezTo>
                    <a:pt x="37" y="87"/>
                    <a:pt x="36" y="87"/>
                    <a:pt x="36" y="87"/>
                  </a:cubicBezTo>
                  <a:cubicBezTo>
                    <a:pt x="35" y="87"/>
                    <a:pt x="34" y="86"/>
                    <a:pt x="34" y="86"/>
                  </a:cubicBezTo>
                  <a:cubicBezTo>
                    <a:pt x="34" y="85"/>
                    <a:pt x="33" y="85"/>
                    <a:pt x="33" y="84"/>
                  </a:cubicBezTo>
                  <a:cubicBezTo>
                    <a:pt x="31" y="83"/>
                    <a:pt x="28" y="82"/>
                    <a:pt x="27" y="81"/>
                  </a:cubicBezTo>
                  <a:cubicBezTo>
                    <a:pt x="26" y="80"/>
                    <a:pt x="23" y="78"/>
                    <a:pt x="22" y="77"/>
                  </a:cubicBezTo>
                  <a:cubicBezTo>
                    <a:pt x="21" y="76"/>
                    <a:pt x="18" y="74"/>
                    <a:pt x="17" y="73"/>
                  </a:cubicBezTo>
                  <a:cubicBezTo>
                    <a:pt x="16" y="71"/>
                    <a:pt x="15" y="69"/>
                    <a:pt x="14" y="68"/>
                  </a:cubicBezTo>
                  <a:cubicBezTo>
                    <a:pt x="14" y="66"/>
                    <a:pt x="14" y="63"/>
                    <a:pt x="13" y="62"/>
                  </a:cubicBezTo>
                  <a:cubicBezTo>
                    <a:pt x="13" y="61"/>
                    <a:pt x="13" y="59"/>
                    <a:pt x="12" y="58"/>
                  </a:cubicBezTo>
                  <a:cubicBezTo>
                    <a:pt x="12" y="57"/>
                    <a:pt x="11" y="55"/>
                    <a:pt x="11" y="54"/>
                  </a:cubicBezTo>
                  <a:cubicBezTo>
                    <a:pt x="10" y="53"/>
                    <a:pt x="9" y="50"/>
                    <a:pt x="8" y="49"/>
                  </a:cubicBezTo>
                  <a:cubicBezTo>
                    <a:pt x="8" y="47"/>
                    <a:pt x="7" y="44"/>
                    <a:pt x="6" y="42"/>
                  </a:cubicBezTo>
                  <a:cubicBezTo>
                    <a:pt x="5" y="41"/>
                    <a:pt x="4" y="38"/>
                    <a:pt x="4" y="37"/>
                  </a:cubicBezTo>
                  <a:cubicBezTo>
                    <a:pt x="3" y="36"/>
                    <a:pt x="3" y="35"/>
                    <a:pt x="2" y="35"/>
                  </a:cubicBezTo>
                  <a:cubicBezTo>
                    <a:pt x="2" y="34"/>
                    <a:pt x="1" y="34"/>
                    <a:pt x="0" y="33"/>
                  </a:cubicBezTo>
                  <a:cubicBezTo>
                    <a:pt x="0" y="32"/>
                    <a:pt x="1" y="31"/>
                    <a:pt x="1" y="30"/>
                  </a:cubicBezTo>
                  <a:cubicBezTo>
                    <a:pt x="1" y="28"/>
                    <a:pt x="2" y="26"/>
                    <a:pt x="3" y="24"/>
                  </a:cubicBezTo>
                  <a:cubicBezTo>
                    <a:pt x="3" y="23"/>
                    <a:pt x="5" y="21"/>
                    <a:pt x="5" y="20"/>
                  </a:cubicBezTo>
                  <a:cubicBezTo>
                    <a:pt x="6" y="18"/>
                    <a:pt x="8" y="13"/>
                    <a:pt x="9" y="11"/>
                  </a:cubicBezTo>
                  <a:cubicBezTo>
                    <a:pt x="10" y="9"/>
                    <a:pt x="14" y="6"/>
                    <a:pt x="15" y="4"/>
                  </a:cubicBezTo>
                  <a:cubicBezTo>
                    <a:pt x="16" y="3"/>
                    <a:pt x="18" y="1"/>
                    <a:pt x="19" y="0"/>
                  </a:cubicBezTo>
                  <a:cubicBezTo>
                    <a:pt x="19" y="0"/>
                    <a:pt x="19" y="0"/>
                    <a:pt x="19" y="0"/>
                  </a:cubicBezTo>
                  <a:cubicBezTo>
                    <a:pt x="20" y="1"/>
                    <a:pt x="21" y="2"/>
                    <a:pt x="21" y="2"/>
                  </a:cubicBezTo>
                  <a:cubicBezTo>
                    <a:pt x="21" y="3"/>
                    <a:pt x="21" y="6"/>
                    <a:pt x="21" y="7"/>
                  </a:cubicBezTo>
                  <a:cubicBezTo>
                    <a:pt x="21" y="7"/>
                    <a:pt x="21" y="9"/>
                    <a:pt x="21" y="9"/>
                  </a:cubicBezTo>
                  <a:cubicBezTo>
                    <a:pt x="20" y="10"/>
                    <a:pt x="19" y="10"/>
                    <a:pt x="18" y="11"/>
                  </a:cubicBezTo>
                  <a:cubicBezTo>
                    <a:pt x="18" y="12"/>
                    <a:pt x="18" y="13"/>
                    <a:pt x="18" y="13"/>
                  </a:cubicBezTo>
                  <a:cubicBezTo>
                    <a:pt x="18" y="14"/>
                    <a:pt x="17" y="15"/>
                    <a:pt x="17" y="16"/>
                  </a:cubicBezTo>
                  <a:cubicBezTo>
                    <a:pt x="16" y="16"/>
                    <a:pt x="14" y="15"/>
                    <a:pt x="13" y="15"/>
                  </a:cubicBezTo>
                  <a:cubicBezTo>
                    <a:pt x="13" y="15"/>
                    <a:pt x="12" y="16"/>
                    <a:pt x="12" y="16"/>
                  </a:cubicBezTo>
                  <a:cubicBezTo>
                    <a:pt x="11" y="17"/>
                    <a:pt x="11" y="19"/>
                    <a:pt x="11" y="19"/>
                  </a:cubicBezTo>
                  <a:cubicBezTo>
                    <a:pt x="11" y="19"/>
                    <a:pt x="10" y="20"/>
                    <a:pt x="10" y="21"/>
                  </a:cubicBezTo>
                  <a:cubicBezTo>
                    <a:pt x="10" y="21"/>
                    <a:pt x="9" y="23"/>
                    <a:pt x="9" y="24"/>
                  </a:cubicBezTo>
                  <a:cubicBezTo>
                    <a:pt x="9" y="24"/>
                    <a:pt x="9" y="25"/>
                    <a:pt x="10" y="25"/>
                  </a:cubicBezTo>
                  <a:cubicBezTo>
                    <a:pt x="10" y="26"/>
                    <a:pt x="10" y="27"/>
                    <a:pt x="10" y="28"/>
                  </a:cubicBezTo>
                  <a:cubicBezTo>
                    <a:pt x="9" y="28"/>
                    <a:pt x="8" y="28"/>
                    <a:pt x="8" y="29"/>
                  </a:cubicBezTo>
                  <a:cubicBezTo>
                    <a:pt x="8" y="29"/>
                    <a:pt x="8" y="30"/>
                    <a:pt x="8" y="31"/>
                  </a:cubicBezTo>
                  <a:cubicBezTo>
                    <a:pt x="9" y="31"/>
                    <a:pt x="8" y="32"/>
                    <a:pt x="8" y="32"/>
                  </a:cubicBezTo>
                  <a:cubicBezTo>
                    <a:pt x="8" y="33"/>
                    <a:pt x="8" y="34"/>
                    <a:pt x="8" y="34"/>
                  </a:cubicBezTo>
                  <a:cubicBezTo>
                    <a:pt x="8" y="35"/>
                    <a:pt x="9" y="35"/>
                    <a:pt x="10" y="36"/>
                  </a:cubicBezTo>
                  <a:cubicBezTo>
                    <a:pt x="10" y="36"/>
                    <a:pt x="12" y="38"/>
                    <a:pt x="12" y="38"/>
                  </a:cubicBezTo>
                  <a:cubicBezTo>
                    <a:pt x="13" y="39"/>
                    <a:pt x="14" y="39"/>
                    <a:pt x="15" y="40"/>
                  </a:cubicBezTo>
                  <a:cubicBezTo>
                    <a:pt x="16" y="40"/>
                    <a:pt x="17" y="41"/>
                    <a:pt x="18" y="41"/>
                  </a:cubicBezTo>
                  <a:cubicBezTo>
                    <a:pt x="18" y="41"/>
                    <a:pt x="19" y="41"/>
                    <a:pt x="19" y="40"/>
                  </a:cubicBezTo>
                  <a:cubicBezTo>
                    <a:pt x="19" y="40"/>
                    <a:pt x="19" y="39"/>
                    <a:pt x="19" y="38"/>
                  </a:cubicBezTo>
                  <a:cubicBezTo>
                    <a:pt x="19" y="38"/>
                    <a:pt x="20" y="37"/>
                    <a:pt x="20" y="37"/>
                  </a:cubicBezTo>
                  <a:cubicBezTo>
                    <a:pt x="20" y="37"/>
                    <a:pt x="21" y="37"/>
                    <a:pt x="22" y="37"/>
                  </a:cubicBezTo>
                  <a:cubicBezTo>
                    <a:pt x="23" y="37"/>
                    <a:pt x="24" y="38"/>
                    <a:pt x="25" y="38"/>
                  </a:cubicBezTo>
                  <a:cubicBezTo>
                    <a:pt x="25" y="38"/>
                    <a:pt x="26" y="37"/>
                    <a:pt x="26" y="38"/>
                  </a:cubicBezTo>
                  <a:cubicBezTo>
                    <a:pt x="27" y="38"/>
                    <a:pt x="28" y="39"/>
                    <a:pt x="28" y="39"/>
                  </a:cubicBezTo>
                  <a:cubicBezTo>
                    <a:pt x="29" y="40"/>
                    <a:pt x="31" y="40"/>
                    <a:pt x="32" y="41"/>
                  </a:cubicBezTo>
                  <a:cubicBezTo>
                    <a:pt x="33" y="41"/>
                    <a:pt x="34" y="43"/>
                    <a:pt x="35" y="43"/>
                  </a:cubicBezTo>
                  <a:cubicBezTo>
                    <a:pt x="35" y="44"/>
                    <a:pt x="36" y="43"/>
                    <a:pt x="37" y="43"/>
                  </a:cubicBezTo>
                  <a:cubicBezTo>
                    <a:pt x="37" y="43"/>
                    <a:pt x="37" y="42"/>
                    <a:pt x="38" y="42"/>
                  </a:cubicBezTo>
                  <a:cubicBezTo>
                    <a:pt x="38" y="41"/>
                    <a:pt x="39" y="40"/>
                    <a:pt x="39" y="40"/>
                  </a:cubicBezTo>
                  <a:cubicBezTo>
                    <a:pt x="40" y="40"/>
                    <a:pt x="41" y="39"/>
                    <a:pt x="41" y="39"/>
                  </a:cubicBezTo>
                  <a:cubicBezTo>
                    <a:pt x="42" y="39"/>
                    <a:pt x="43" y="39"/>
                    <a:pt x="43" y="39"/>
                  </a:cubicBezTo>
                  <a:cubicBezTo>
                    <a:pt x="44" y="39"/>
                    <a:pt x="45" y="40"/>
                    <a:pt x="45" y="41"/>
                  </a:cubicBezTo>
                  <a:cubicBezTo>
                    <a:pt x="46" y="41"/>
                    <a:pt x="46" y="43"/>
                    <a:pt x="47" y="43"/>
                  </a:cubicBezTo>
                  <a:cubicBezTo>
                    <a:pt x="47" y="44"/>
                    <a:pt x="49" y="43"/>
                    <a:pt x="50" y="43"/>
                  </a:cubicBezTo>
                  <a:cubicBezTo>
                    <a:pt x="50" y="43"/>
                    <a:pt x="51" y="43"/>
                    <a:pt x="52" y="43"/>
                  </a:cubicBezTo>
                  <a:cubicBezTo>
                    <a:pt x="52" y="43"/>
                    <a:pt x="52" y="43"/>
                    <a:pt x="53" y="4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2" name="Freeform 98">
              <a:extLst>
                <a:ext uri="{FF2B5EF4-FFF2-40B4-BE49-F238E27FC236}">
                  <a16:creationId xmlns:a16="http://schemas.microsoft.com/office/drawing/2014/main" id="{2B8BB98D-F8F9-43A6-8B86-B93B738BA4A8}"/>
                </a:ext>
              </a:extLst>
            </p:cNvPr>
            <p:cNvSpPr>
              <a:spLocks/>
            </p:cNvSpPr>
            <p:nvPr/>
          </p:nvSpPr>
          <p:spPr bwMode="auto">
            <a:xfrm>
              <a:off x="6730645" y="4272421"/>
              <a:ext cx="114785" cy="104804"/>
            </a:xfrm>
            <a:custGeom>
              <a:avLst/>
              <a:gdLst/>
              <a:ahLst/>
              <a:cxnLst>
                <a:cxn ang="0">
                  <a:pos x="37" y="32"/>
                </a:cxn>
                <a:cxn ang="0">
                  <a:pos x="39" y="33"/>
                </a:cxn>
                <a:cxn ang="0">
                  <a:pos x="38" y="35"/>
                </a:cxn>
                <a:cxn ang="0">
                  <a:pos x="33" y="36"/>
                </a:cxn>
                <a:cxn ang="0">
                  <a:pos x="29" y="36"/>
                </a:cxn>
                <a:cxn ang="0">
                  <a:pos x="27" y="33"/>
                </a:cxn>
                <a:cxn ang="0">
                  <a:pos x="26" y="33"/>
                </a:cxn>
                <a:cxn ang="0">
                  <a:pos x="24" y="35"/>
                </a:cxn>
                <a:cxn ang="0">
                  <a:pos x="21" y="35"/>
                </a:cxn>
                <a:cxn ang="0">
                  <a:pos x="20" y="33"/>
                </a:cxn>
                <a:cxn ang="0">
                  <a:pos x="18" y="31"/>
                </a:cxn>
                <a:cxn ang="0">
                  <a:pos x="16" y="31"/>
                </a:cxn>
                <a:cxn ang="0">
                  <a:pos x="14" y="33"/>
                </a:cxn>
                <a:cxn ang="0">
                  <a:pos x="14" y="33"/>
                </a:cxn>
                <a:cxn ang="0">
                  <a:pos x="10" y="29"/>
                </a:cxn>
                <a:cxn ang="0">
                  <a:pos x="6" y="24"/>
                </a:cxn>
                <a:cxn ang="0">
                  <a:pos x="2" y="18"/>
                </a:cxn>
                <a:cxn ang="0">
                  <a:pos x="0" y="15"/>
                </a:cxn>
                <a:cxn ang="0">
                  <a:pos x="2" y="12"/>
                </a:cxn>
                <a:cxn ang="0">
                  <a:pos x="5" y="8"/>
                </a:cxn>
                <a:cxn ang="0">
                  <a:pos x="8" y="6"/>
                </a:cxn>
                <a:cxn ang="0">
                  <a:pos x="12" y="4"/>
                </a:cxn>
                <a:cxn ang="0">
                  <a:pos x="16" y="2"/>
                </a:cxn>
                <a:cxn ang="0">
                  <a:pos x="19" y="0"/>
                </a:cxn>
                <a:cxn ang="0">
                  <a:pos x="20" y="0"/>
                </a:cxn>
                <a:cxn ang="0">
                  <a:pos x="21" y="2"/>
                </a:cxn>
                <a:cxn ang="0">
                  <a:pos x="22" y="5"/>
                </a:cxn>
                <a:cxn ang="0">
                  <a:pos x="23" y="9"/>
                </a:cxn>
                <a:cxn ang="0">
                  <a:pos x="25" y="13"/>
                </a:cxn>
                <a:cxn ang="0">
                  <a:pos x="27" y="17"/>
                </a:cxn>
                <a:cxn ang="0">
                  <a:pos x="30" y="20"/>
                </a:cxn>
                <a:cxn ang="0">
                  <a:pos x="32" y="25"/>
                </a:cxn>
                <a:cxn ang="0">
                  <a:pos x="37" y="32"/>
                </a:cxn>
              </a:cxnLst>
              <a:rect l="0" t="0" r="r" b="b"/>
              <a:pathLst>
                <a:path w="39" h="36">
                  <a:moveTo>
                    <a:pt x="37" y="32"/>
                  </a:moveTo>
                  <a:cubicBezTo>
                    <a:pt x="37" y="32"/>
                    <a:pt x="38" y="33"/>
                    <a:pt x="39" y="33"/>
                  </a:cubicBezTo>
                  <a:cubicBezTo>
                    <a:pt x="38" y="34"/>
                    <a:pt x="38" y="35"/>
                    <a:pt x="38" y="35"/>
                  </a:cubicBezTo>
                  <a:cubicBezTo>
                    <a:pt x="37" y="36"/>
                    <a:pt x="34" y="36"/>
                    <a:pt x="33" y="36"/>
                  </a:cubicBezTo>
                  <a:cubicBezTo>
                    <a:pt x="32" y="36"/>
                    <a:pt x="30" y="36"/>
                    <a:pt x="29" y="36"/>
                  </a:cubicBezTo>
                  <a:cubicBezTo>
                    <a:pt x="28" y="35"/>
                    <a:pt x="28" y="34"/>
                    <a:pt x="27" y="33"/>
                  </a:cubicBezTo>
                  <a:cubicBezTo>
                    <a:pt x="27" y="33"/>
                    <a:pt x="26" y="33"/>
                    <a:pt x="26" y="33"/>
                  </a:cubicBezTo>
                  <a:cubicBezTo>
                    <a:pt x="25" y="34"/>
                    <a:pt x="24" y="35"/>
                    <a:pt x="24" y="35"/>
                  </a:cubicBezTo>
                  <a:cubicBezTo>
                    <a:pt x="23" y="35"/>
                    <a:pt x="22" y="35"/>
                    <a:pt x="21" y="35"/>
                  </a:cubicBezTo>
                  <a:cubicBezTo>
                    <a:pt x="21" y="34"/>
                    <a:pt x="21" y="33"/>
                    <a:pt x="20" y="33"/>
                  </a:cubicBezTo>
                  <a:cubicBezTo>
                    <a:pt x="20" y="32"/>
                    <a:pt x="18" y="32"/>
                    <a:pt x="18" y="31"/>
                  </a:cubicBezTo>
                  <a:cubicBezTo>
                    <a:pt x="17" y="31"/>
                    <a:pt x="16" y="31"/>
                    <a:pt x="16" y="31"/>
                  </a:cubicBezTo>
                  <a:cubicBezTo>
                    <a:pt x="15" y="32"/>
                    <a:pt x="15" y="32"/>
                    <a:pt x="14" y="33"/>
                  </a:cubicBezTo>
                  <a:cubicBezTo>
                    <a:pt x="14" y="33"/>
                    <a:pt x="14" y="33"/>
                    <a:pt x="14" y="33"/>
                  </a:cubicBezTo>
                  <a:cubicBezTo>
                    <a:pt x="13" y="32"/>
                    <a:pt x="11" y="30"/>
                    <a:pt x="10" y="29"/>
                  </a:cubicBezTo>
                  <a:cubicBezTo>
                    <a:pt x="9" y="27"/>
                    <a:pt x="7" y="25"/>
                    <a:pt x="6" y="24"/>
                  </a:cubicBezTo>
                  <a:cubicBezTo>
                    <a:pt x="5" y="23"/>
                    <a:pt x="3" y="20"/>
                    <a:pt x="2" y="18"/>
                  </a:cubicBezTo>
                  <a:cubicBezTo>
                    <a:pt x="1" y="17"/>
                    <a:pt x="1" y="16"/>
                    <a:pt x="0" y="15"/>
                  </a:cubicBezTo>
                  <a:cubicBezTo>
                    <a:pt x="0" y="14"/>
                    <a:pt x="1" y="12"/>
                    <a:pt x="2" y="12"/>
                  </a:cubicBezTo>
                  <a:cubicBezTo>
                    <a:pt x="2" y="11"/>
                    <a:pt x="4" y="9"/>
                    <a:pt x="5" y="8"/>
                  </a:cubicBezTo>
                  <a:cubicBezTo>
                    <a:pt x="5" y="7"/>
                    <a:pt x="7" y="6"/>
                    <a:pt x="8" y="6"/>
                  </a:cubicBezTo>
                  <a:cubicBezTo>
                    <a:pt x="9" y="5"/>
                    <a:pt x="11" y="5"/>
                    <a:pt x="12" y="4"/>
                  </a:cubicBezTo>
                  <a:cubicBezTo>
                    <a:pt x="13" y="4"/>
                    <a:pt x="15" y="3"/>
                    <a:pt x="16" y="2"/>
                  </a:cubicBezTo>
                  <a:cubicBezTo>
                    <a:pt x="17" y="2"/>
                    <a:pt x="18" y="1"/>
                    <a:pt x="19" y="0"/>
                  </a:cubicBezTo>
                  <a:cubicBezTo>
                    <a:pt x="20" y="0"/>
                    <a:pt x="20" y="0"/>
                    <a:pt x="20" y="0"/>
                  </a:cubicBezTo>
                  <a:cubicBezTo>
                    <a:pt x="21" y="0"/>
                    <a:pt x="21" y="2"/>
                    <a:pt x="21" y="2"/>
                  </a:cubicBezTo>
                  <a:cubicBezTo>
                    <a:pt x="21" y="3"/>
                    <a:pt x="22" y="5"/>
                    <a:pt x="22" y="5"/>
                  </a:cubicBezTo>
                  <a:cubicBezTo>
                    <a:pt x="22" y="5"/>
                    <a:pt x="23" y="8"/>
                    <a:pt x="23" y="9"/>
                  </a:cubicBezTo>
                  <a:cubicBezTo>
                    <a:pt x="24" y="10"/>
                    <a:pt x="24" y="12"/>
                    <a:pt x="25" y="13"/>
                  </a:cubicBezTo>
                  <a:cubicBezTo>
                    <a:pt x="25" y="14"/>
                    <a:pt x="26" y="16"/>
                    <a:pt x="27" y="17"/>
                  </a:cubicBezTo>
                  <a:cubicBezTo>
                    <a:pt x="28" y="18"/>
                    <a:pt x="30" y="19"/>
                    <a:pt x="30" y="20"/>
                  </a:cubicBezTo>
                  <a:cubicBezTo>
                    <a:pt x="31" y="21"/>
                    <a:pt x="32" y="24"/>
                    <a:pt x="32" y="25"/>
                  </a:cubicBezTo>
                  <a:cubicBezTo>
                    <a:pt x="33" y="27"/>
                    <a:pt x="36" y="30"/>
                    <a:pt x="37"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3" name="Freeform 99">
              <a:extLst>
                <a:ext uri="{FF2B5EF4-FFF2-40B4-BE49-F238E27FC236}">
                  <a16:creationId xmlns:a16="http://schemas.microsoft.com/office/drawing/2014/main" id="{452E3C7B-EA4C-4CA0-A00A-9D64A9DBEC92}"/>
                </a:ext>
              </a:extLst>
            </p:cNvPr>
            <p:cNvSpPr>
              <a:spLocks/>
            </p:cNvSpPr>
            <p:nvPr/>
          </p:nvSpPr>
          <p:spPr bwMode="auto">
            <a:xfrm>
              <a:off x="6773067" y="4304861"/>
              <a:ext cx="461637" cy="316908"/>
            </a:xfrm>
            <a:custGeom>
              <a:avLst/>
              <a:gdLst/>
              <a:ahLst/>
              <a:cxnLst>
                <a:cxn ang="0">
                  <a:pos x="66" y="18"/>
                </a:cxn>
                <a:cxn ang="0">
                  <a:pos x="72" y="13"/>
                </a:cxn>
                <a:cxn ang="0">
                  <a:pos x="80" y="8"/>
                </a:cxn>
                <a:cxn ang="0">
                  <a:pos x="88" y="2"/>
                </a:cxn>
                <a:cxn ang="0">
                  <a:pos x="91" y="2"/>
                </a:cxn>
                <a:cxn ang="0">
                  <a:pos x="99" y="8"/>
                </a:cxn>
                <a:cxn ang="0">
                  <a:pos x="109" y="13"/>
                </a:cxn>
                <a:cxn ang="0">
                  <a:pos x="118" y="10"/>
                </a:cxn>
                <a:cxn ang="0">
                  <a:pos x="124" y="15"/>
                </a:cxn>
                <a:cxn ang="0">
                  <a:pos x="133" y="12"/>
                </a:cxn>
                <a:cxn ang="0">
                  <a:pos x="140" y="7"/>
                </a:cxn>
                <a:cxn ang="0">
                  <a:pos x="148" y="4"/>
                </a:cxn>
                <a:cxn ang="0">
                  <a:pos x="151" y="10"/>
                </a:cxn>
                <a:cxn ang="0">
                  <a:pos x="151" y="20"/>
                </a:cxn>
                <a:cxn ang="0">
                  <a:pos x="153" y="32"/>
                </a:cxn>
                <a:cxn ang="0">
                  <a:pos x="156" y="39"/>
                </a:cxn>
                <a:cxn ang="0">
                  <a:pos x="153" y="45"/>
                </a:cxn>
                <a:cxn ang="0">
                  <a:pos x="145" y="49"/>
                </a:cxn>
                <a:cxn ang="0">
                  <a:pos x="139" y="51"/>
                </a:cxn>
                <a:cxn ang="0">
                  <a:pos x="132" y="50"/>
                </a:cxn>
                <a:cxn ang="0">
                  <a:pos x="129" y="58"/>
                </a:cxn>
                <a:cxn ang="0">
                  <a:pos x="123" y="65"/>
                </a:cxn>
                <a:cxn ang="0">
                  <a:pos x="117" y="72"/>
                </a:cxn>
                <a:cxn ang="0">
                  <a:pos x="109" y="73"/>
                </a:cxn>
                <a:cxn ang="0">
                  <a:pos x="103" y="79"/>
                </a:cxn>
                <a:cxn ang="0">
                  <a:pos x="98" y="84"/>
                </a:cxn>
                <a:cxn ang="0">
                  <a:pos x="99" y="93"/>
                </a:cxn>
                <a:cxn ang="0">
                  <a:pos x="92" y="97"/>
                </a:cxn>
                <a:cxn ang="0">
                  <a:pos x="88" y="102"/>
                </a:cxn>
                <a:cxn ang="0">
                  <a:pos x="81" y="100"/>
                </a:cxn>
                <a:cxn ang="0">
                  <a:pos x="78" y="104"/>
                </a:cxn>
                <a:cxn ang="0">
                  <a:pos x="74" y="106"/>
                </a:cxn>
                <a:cxn ang="0">
                  <a:pos x="72" y="102"/>
                </a:cxn>
                <a:cxn ang="0">
                  <a:pos x="65" y="102"/>
                </a:cxn>
                <a:cxn ang="0">
                  <a:pos x="64" y="97"/>
                </a:cxn>
                <a:cxn ang="0">
                  <a:pos x="60" y="96"/>
                </a:cxn>
                <a:cxn ang="0">
                  <a:pos x="56" y="97"/>
                </a:cxn>
                <a:cxn ang="0">
                  <a:pos x="50" y="98"/>
                </a:cxn>
                <a:cxn ang="0">
                  <a:pos x="44" y="96"/>
                </a:cxn>
                <a:cxn ang="0">
                  <a:pos x="35" y="95"/>
                </a:cxn>
                <a:cxn ang="0">
                  <a:pos x="31" y="84"/>
                </a:cxn>
                <a:cxn ang="0">
                  <a:pos x="29" y="68"/>
                </a:cxn>
                <a:cxn ang="0">
                  <a:pos x="22" y="64"/>
                </a:cxn>
                <a:cxn ang="0">
                  <a:pos x="17" y="59"/>
                </a:cxn>
                <a:cxn ang="0">
                  <a:pos x="21" y="55"/>
                </a:cxn>
                <a:cxn ang="0">
                  <a:pos x="20" y="44"/>
                </a:cxn>
                <a:cxn ang="0">
                  <a:pos x="10" y="35"/>
                </a:cxn>
                <a:cxn ang="0">
                  <a:pos x="7" y="32"/>
                </a:cxn>
                <a:cxn ang="0">
                  <a:pos x="2" y="24"/>
                </a:cxn>
                <a:cxn ang="0">
                  <a:pos x="4" y="20"/>
                </a:cxn>
                <a:cxn ang="0">
                  <a:pos x="10" y="24"/>
                </a:cxn>
                <a:cxn ang="0">
                  <a:pos x="15" y="25"/>
                </a:cxn>
                <a:cxn ang="0">
                  <a:pos x="25" y="22"/>
                </a:cxn>
                <a:cxn ang="0">
                  <a:pos x="35" y="25"/>
                </a:cxn>
                <a:cxn ang="0">
                  <a:pos x="47" y="22"/>
                </a:cxn>
                <a:cxn ang="0">
                  <a:pos x="58" y="21"/>
                </a:cxn>
              </a:cxnLst>
              <a:rect l="0" t="0" r="r" b="b"/>
              <a:pathLst>
                <a:path w="156" h="107">
                  <a:moveTo>
                    <a:pt x="63" y="18"/>
                  </a:moveTo>
                  <a:cubicBezTo>
                    <a:pt x="63" y="18"/>
                    <a:pt x="63" y="18"/>
                    <a:pt x="63" y="18"/>
                  </a:cubicBezTo>
                  <a:cubicBezTo>
                    <a:pt x="64" y="17"/>
                    <a:pt x="66" y="18"/>
                    <a:pt x="66" y="18"/>
                  </a:cubicBezTo>
                  <a:cubicBezTo>
                    <a:pt x="67" y="17"/>
                    <a:pt x="69" y="17"/>
                    <a:pt x="69" y="17"/>
                  </a:cubicBezTo>
                  <a:cubicBezTo>
                    <a:pt x="70" y="17"/>
                    <a:pt x="71" y="15"/>
                    <a:pt x="71" y="15"/>
                  </a:cubicBezTo>
                  <a:cubicBezTo>
                    <a:pt x="72" y="14"/>
                    <a:pt x="72" y="13"/>
                    <a:pt x="72" y="13"/>
                  </a:cubicBezTo>
                  <a:cubicBezTo>
                    <a:pt x="72" y="12"/>
                    <a:pt x="73" y="11"/>
                    <a:pt x="74" y="10"/>
                  </a:cubicBezTo>
                  <a:cubicBezTo>
                    <a:pt x="74" y="10"/>
                    <a:pt x="75" y="9"/>
                    <a:pt x="76" y="9"/>
                  </a:cubicBezTo>
                  <a:cubicBezTo>
                    <a:pt x="77" y="8"/>
                    <a:pt x="79" y="9"/>
                    <a:pt x="80" y="8"/>
                  </a:cubicBezTo>
                  <a:cubicBezTo>
                    <a:pt x="81" y="8"/>
                    <a:pt x="83" y="8"/>
                    <a:pt x="83" y="7"/>
                  </a:cubicBezTo>
                  <a:cubicBezTo>
                    <a:pt x="84" y="7"/>
                    <a:pt x="85" y="6"/>
                    <a:pt x="85" y="5"/>
                  </a:cubicBezTo>
                  <a:cubicBezTo>
                    <a:pt x="86" y="4"/>
                    <a:pt x="88" y="3"/>
                    <a:pt x="88" y="2"/>
                  </a:cubicBezTo>
                  <a:cubicBezTo>
                    <a:pt x="88" y="1"/>
                    <a:pt x="88" y="0"/>
                    <a:pt x="88" y="0"/>
                  </a:cubicBezTo>
                  <a:cubicBezTo>
                    <a:pt x="88" y="0"/>
                    <a:pt x="88" y="0"/>
                    <a:pt x="89" y="0"/>
                  </a:cubicBezTo>
                  <a:cubicBezTo>
                    <a:pt x="89" y="0"/>
                    <a:pt x="90" y="1"/>
                    <a:pt x="91" y="2"/>
                  </a:cubicBezTo>
                  <a:cubicBezTo>
                    <a:pt x="91" y="3"/>
                    <a:pt x="94" y="3"/>
                    <a:pt x="94" y="4"/>
                  </a:cubicBezTo>
                  <a:cubicBezTo>
                    <a:pt x="95" y="4"/>
                    <a:pt x="95" y="6"/>
                    <a:pt x="96" y="6"/>
                  </a:cubicBezTo>
                  <a:cubicBezTo>
                    <a:pt x="97" y="7"/>
                    <a:pt x="98" y="8"/>
                    <a:pt x="99" y="8"/>
                  </a:cubicBezTo>
                  <a:cubicBezTo>
                    <a:pt x="100" y="8"/>
                    <a:pt x="101" y="8"/>
                    <a:pt x="102" y="8"/>
                  </a:cubicBezTo>
                  <a:cubicBezTo>
                    <a:pt x="103" y="8"/>
                    <a:pt x="106" y="9"/>
                    <a:pt x="107" y="9"/>
                  </a:cubicBezTo>
                  <a:cubicBezTo>
                    <a:pt x="108" y="10"/>
                    <a:pt x="108" y="13"/>
                    <a:pt x="109" y="13"/>
                  </a:cubicBezTo>
                  <a:cubicBezTo>
                    <a:pt x="110" y="14"/>
                    <a:pt x="111" y="13"/>
                    <a:pt x="112" y="13"/>
                  </a:cubicBezTo>
                  <a:cubicBezTo>
                    <a:pt x="113" y="13"/>
                    <a:pt x="115" y="12"/>
                    <a:pt x="115" y="12"/>
                  </a:cubicBezTo>
                  <a:cubicBezTo>
                    <a:pt x="116" y="11"/>
                    <a:pt x="117" y="10"/>
                    <a:pt x="118" y="10"/>
                  </a:cubicBezTo>
                  <a:cubicBezTo>
                    <a:pt x="119" y="10"/>
                    <a:pt x="120" y="10"/>
                    <a:pt x="121" y="10"/>
                  </a:cubicBezTo>
                  <a:cubicBezTo>
                    <a:pt x="121" y="10"/>
                    <a:pt x="123" y="11"/>
                    <a:pt x="123" y="11"/>
                  </a:cubicBezTo>
                  <a:cubicBezTo>
                    <a:pt x="124" y="12"/>
                    <a:pt x="124" y="14"/>
                    <a:pt x="124" y="15"/>
                  </a:cubicBezTo>
                  <a:cubicBezTo>
                    <a:pt x="125" y="15"/>
                    <a:pt x="127" y="16"/>
                    <a:pt x="128" y="16"/>
                  </a:cubicBezTo>
                  <a:cubicBezTo>
                    <a:pt x="129" y="16"/>
                    <a:pt x="130" y="14"/>
                    <a:pt x="131" y="14"/>
                  </a:cubicBezTo>
                  <a:cubicBezTo>
                    <a:pt x="131" y="13"/>
                    <a:pt x="133" y="13"/>
                    <a:pt x="133" y="12"/>
                  </a:cubicBezTo>
                  <a:cubicBezTo>
                    <a:pt x="133" y="11"/>
                    <a:pt x="133" y="9"/>
                    <a:pt x="134" y="9"/>
                  </a:cubicBezTo>
                  <a:cubicBezTo>
                    <a:pt x="134" y="8"/>
                    <a:pt x="136" y="7"/>
                    <a:pt x="137" y="7"/>
                  </a:cubicBezTo>
                  <a:cubicBezTo>
                    <a:pt x="138" y="7"/>
                    <a:pt x="140" y="7"/>
                    <a:pt x="140" y="7"/>
                  </a:cubicBezTo>
                  <a:cubicBezTo>
                    <a:pt x="141" y="7"/>
                    <a:pt x="142" y="8"/>
                    <a:pt x="142" y="8"/>
                  </a:cubicBezTo>
                  <a:cubicBezTo>
                    <a:pt x="143" y="8"/>
                    <a:pt x="145" y="6"/>
                    <a:pt x="146" y="6"/>
                  </a:cubicBezTo>
                  <a:cubicBezTo>
                    <a:pt x="146" y="6"/>
                    <a:pt x="147" y="5"/>
                    <a:pt x="148" y="4"/>
                  </a:cubicBezTo>
                  <a:cubicBezTo>
                    <a:pt x="148" y="4"/>
                    <a:pt x="149" y="4"/>
                    <a:pt x="150" y="4"/>
                  </a:cubicBezTo>
                  <a:cubicBezTo>
                    <a:pt x="150" y="5"/>
                    <a:pt x="150" y="6"/>
                    <a:pt x="150" y="6"/>
                  </a:cubicBezTo>
                  <a:cubicBezTo>
                    <a:pt x="150" y="7"/>
                    <a:pt x="151" y="9"/>
                    <a:pt x="151" y="10"/>
                  </a:cubicBezTo>
                  <a:cubicBezTo>
                    <a:pt x="152" y="11"/>
                    <a:pt x="152" y="12"/>
                    <a:pt x="152" y="13"/>
                  </a:cubicBezTo>
                  <a:cubicBezTo>
                    <a:pt x="151" y="14"/>
                    <a:pt x="150" y="15"/>
                    <a:pt x="150" y="16"/>
                  </a:cubicBezTo>
                  <a:cubicBezTo>
                    <a:pt x="150" y="17"/>
                    <a:pt x="151" y="19"/>
                    <a:pt x="151" y="20"/>
                  </a:cubicBezTo>
                  <a:cubicBezTo>
                    <a:pt x="151" y="21"/>
                    <a:pt x="152" y="23"/>
                    <a:pt x="152" y="24"/>
                  </a:cubicBezTo>
                  <a:cubicBezTo>
                    <a:pt x="152" y="25"/>
                    <a:pt x="152" y="27"/>
                    <a:pt x="153" y="28"/>
                  </a:cubicBezTo>
                  <a:cubicBezTo>
                    <a:pt x="153" y="29"/>
                    <a:pt x="153" y="31"/>
                    <a:pt x="153" y="32"/>
                  </a:cubicBezTo>
                  <a:cubicBezTo>
                    <a:pt x="153" y="34"/>
                    <a:pt x="153" y="36"/>
                    <a:pt x="153" y="37"/>
                  </a:cubicBezTo>
                  <a:cubicBezTo>
                    <a:pt x="154" y="37"/>
                    <a:pt x="155" y="38"/>
                    <a:pt x="156" y="39"/>
                  </a:cubicBezTo>
                  <a:cubicBezTo>
                    <a:pt x="156" y="39"/>
                    <a:pt x="156" y="39"/>
                    <a:pt x="156" y="39"/>
                  </a:cubicBezTo>
                  <a:cubicBezTo>
                    <a:pt x="156" y="40"/>
                    <a:pt x="156" y="41"/>
                    <a:pt x="156" y="41"/>
                  </a:cubicBezTo>
                  <a:cubicBezTo>
                    <a:pt x="156" y="42"/>
                    <a:pt x="154" y="42"/>
                    <a:pt x="154" y="43"/>
                  </a:cubicBezTo>
                  <a:cubicBezTo>
                    <a:pt x="154" y="43"/>
                    <a:pt x="154" y="44"/>
                    <a:pt x="153" y="45"/>
                  </a:cubicBezTo>
                  <a:cubicBezTo>
                    <a:pt x="153" y="45"/>
                    <a:pt x="152" y="45"/>
                    <a:pt x="151" y="45"/>
                  </a:cubicBezTo>
                  <a:cubicBezTo>
                    <a:pt x="150" y="45"/>
                    <a:pt x="148" y="46"/>
                    <a:pt x="147" y="46"/>
                  </a:cubicBezTo>
                  <a:cubicBezTo>
                    <a:pt x="146" y="47"/>
                    <a:pt x="146" y="48"/>
                    <a:pt x="145" y="49"/>
                  </a:cubicBezTo>
                  <a:cubicBezTo>
                    <a:pt x="145" y="49"/>
                    <a:pt x="144" y="50"/>
                    <a:pt x="144" y="50"/>
                  </a:cubicBezTo>
                  <a:cubicBezTo>
                    <a:pt x="143" y="51"/>
                    <a:pt x="142" y="52"/>
                    <a:pt x="141" y="52"/>
                  </a:cubicBezTo>
                  <a:cubicBezTo>
                    <a:pt x="140" y="52"/>
                    <a:pt x="139" y="51"/>
                    <a:pt x="139" y="51"/>
                  </a:cubicBezTo>
                  <a:cubicBezTo>
                    <a:pt x="138" y="51"/>
                    <a:pt x="136" y="50"/>
                    <a:pt x="135" y="50"/>
                  </a:cubicBezTo>
                  <a:cubicBezTo>
                    <a:pt x="134" y="50"/>
                    <a:pt x="133" y="49"/>
                    <a:pt x="132" y="49"/>
                  </a:cubicBezTo>
                  <a:cubicBezTo>
                    <a:pt x="132" y="49"/>
                    <a:pt x="132" y="50"/>
                    <a:pt x="132" y="50"/>
                  </a:cubicBezTo>
                  <a:cubicBezTo>
                    <a:pt x="132" y="51"/>
                    <a:pt x="132" y="52"/>
                    <a:pt x="132" y="53"/>
                  </a:cubicBezTo>
                  <a:cubicBezTo>
                    <a:pt x="132" y="54"/>
                    <a:pt x="131" y="55"/>
                    <a:pt x="131" y="56"/>
                  </a:cubicBezTo>
                  <a:cubicBezTo>
                    <a:pt x="131" y="57"/>
                    <a:pt x="129" y="57"/>
                    <a:pt x="129" y="58"/>
                  </a:cubicBezTo>
                  <a:cubicBezTo>
                    <a:pt x="128" y="58"/>
                    <a:pt x="127" y="60"/>
                    <a:pt x="127" y="61"/>
                  </a:cubicBezTo>
                  <a:cubicBezTo>
                    <a:pt x="126" y="61"/>
                    <a:pt x="125" y="63"/>
                    <a:pt x="125" y="64"/>
                  </a:cubicBezTo>
                  <a:cubicBezTo>
                    <a:pt x="124" y="64"/>
                    <a:pt x="124" y="65"/>
                    <a:pt x="123" y="65"/>
                  </a:cubicBezTo>
                  <a:cubicBezTo>
                    <a:pt x="122" y="66"/>
                    <a:pt x="120" y="66"/>
                    <a:pt x="120" y="66"/>
                  </a:cubicBezTo>
                  <a:cubicBezTo>
                    <a:pt x="119" y="67"/>
                    <a:pt x="118" y="68"/>
                    <a:pt x="118" y="69"/>
                  </a:cubicBezTo>
                  <a:cubicBezTo>
                    <a:pt x="118" y="70"/>
                    <a:pt x="118" y="71"/>
                    <a:pt x="117" y="72"/>
                  </a:cubicBezTo>
                  <a:cubicBezTo>
                    <a:pt x="117" y="73"/>
                    <a:pt x="116" y="73"/>
                    <a:pt x="115" y="73"/>
                  </a:cubicBezTo>
                  <a:cubicBezTo>
                    <a:pt x="114" y="74"/>
                    <a:pt x="113" y="75"/>
                    <a:pt x="112" y="75"/>
                  </a:cubicBezTo>
                  <a:cubicBezTo>
                    <a:pt x="111" y="75"/>
                    <a:pt x="109" y="73"/>
                    <a:pt x="109" y="73"/>
                  </a:cubicBezTo>
                  <a:cubicBezTo>
                    <a:pt x="108" y="73"/>
                    <a:pt x="107" y="74"/>
                    <a:pt x="107" y="74"/>
                  </a:cubicBezTo>
                  <a:cubicBezTo>
                    <a:pt x="106" y="75"/>
                    <a:pt x="106" y="76"/>
                    <a:pt x="105" y="76"/>
                  </a:cubicBezTo>
                  <a:cubicBezTo>
                    <a:pt x="105" y="77"/>
                    <a:pt x="104" y="78"/>
                    <a:pt x="103" y="79"/>
                  </a:cubicBezTo>
                  <a:cubicBezTo>
                    <a:pt x="103" y="79"/>
                    <a:pt x="102" y="80"/>
                    <a:pt x="101" y="80"/>
                  </a:cubicBezTo>
                  <a:cubicBezTo>
                    <a:pt x="100" y="80"/>
                    <a:pt x="99" y="80"/>
                    <a:pt x="98" y="81"/>
                  </a:cubicBezTo>
                  <a:cubicBezTo>
                    <a:pt x="98" y="81"/>
                    <a:pt x="98" y="83"/>
                    <a:pt x="98" y="84"/>
                  </a:cubicBezTo>
                  <a:cubicBezTo>
                    <a:pt x="98" y="85"/>
                    <a:pt x="99" y="86"/>
                    <a:pt x="99" y="87"/>
                  </a:cubicBezTo>
                  <a:cubicBezTo>
                    <a:pt x="100" y="88"/>
                    <a:pt x="100" y="90"/>
                    <a:pt x="100" y="91"/>
                  </a:cubicBezTo>
                  <a:cubicBezTo>
                    <a:pt x="100" y="92"/>
                    <a:pt x="100" y="92"/>
                    <a:pt x="99" y="93"/>
                  </a:cubicBezTo>
                  <a:cubicBezTo>
                    <a:pt x="99" y="93"/>
                    <a:pt x="98" y="95"/>
                    <a:pt x="97" y="95"/>
                  </a:cubicBezTo>
                  <a:cubicBezTo>
                    <a:pt x="97" y="96"/>
                    <a:pt x="95" y="97"/>
                    <a:pt x="94" y="97"/>
                  </a:cubicBezTo>
                  <a:cubicBezTo>
                    <a:pt x="94" y="97"/>
                    <a:pt x="93" y="97"/>
                    <a:pt x="92" y="97"/>
                  </a:cubicBezTo>
                  <a:cubicBezTo>
                    <a:pt x="92" y="97"/>
                    <a:pt x="91" y="98"/>
                    <a:pt x="91" y="98"/>
                  </a:cubicBezTo>
                  <a:cubicBezTo>
                    <a:pt x="90" y="98"/>
                    <a:pt x="90" y="99"/>
                    <a:pt x="90" y="100"/>
                  </a:cubicBezTo>
                  <a:cubicBezTo>
                    <a:pt x="89" y="100"/>
                    <a:pt x="89" y="101"/>
                    <a:pt x="88" y="102"/>
                  </a:cubicBezTo>
                  <a:cubicBezTo>
                    <a:pt x="88" y="102"/>
                    <a:pt x="86" y="103"/>
                    <a:pt x="85" y="103"/>
                  </a:cubicBezTo>
                  <a:cubicBezTo>
                    <a:pt x="84" y="103"/>
                    <a:pt x="83" y="103"/>
                    <a:pt x="82" y="102"/>
                  </a:cubicBezTo>
                  <a:cubicBezTo>
                    <a:pt x="82" y="102"/>
                    <a:pt x="82" y="101"/>
                    <a:pt x="81" y="100"/>
                  </a:cubicBezTo>
                  <a:cubicBezTo>
                    <a:pt x="81" y="100"/>
                    <a:pt x="79" y="99"/>
                    <a:pt x="78" y="100"/>
                  </a:cubicBezTo>
                  <a:cubicBezTo>
                    <a:pt x="78" y="100"/>
                    <a:pt x="78" y="101"/>
                    <a:pt x="78" y="101"/>
                  </a:cubicBezTo>
                  <a:cubicBezTo>
                    <a:pt x="78" y="102"/>
                    <a:pt x="78" y="103"/>
                    <a:pt x="78" y="104"/>
                  </a:cubicBezTo>
                  <a:cubicBezTo>
                    <a:pt x="78" y="104"/>
                    <a:pt x="78" y="105"/>
                    <a:pt x="78" y="105"/>
                  </a:cubicBezTo>
                  <a:cubicBezTo>
                    <a:pt x="78" y="106"/>
                    <a:pt x="77" y="106"/>
                    <a:pt x="76" y="106"/>
                  </a:cubicBezTo>
                  <a:cubicBezTo>
                    <a:pt x="76" y="107"/>
                    <a:pt x="74" y="107"/>
                    <a:pt x="74" y="106"/>
                  </a:cubicBezTo>
                  <a:cubicBezTo>
                    <a:pt x="73" y="106"/>
                    <a:pt x="74" y="105"/>
                    <a:pt x="74" y="104"/>
                  </a:cubicBezTo>
                  <a:cubicBezTo>
                    <a:pt x="74" y="104"/>
                    <a:pt x="74" y="103"/>
                    <a:pt x="73" y="102"/>
                  </a:cubicBezTo>
                  <a:cubicBezTo>
                    <a:pt x="73" y="102"/>
                    <a:pt x="72" y="102"/>
                    <a:pt x="72" y="102"/>
                  </a:cubicBezTo>
                  <a:cubicBezTo>
                    <a:pt x="71" y="102"/>
                    <a:pt x="70" y="103"/>
                    <a:pt x="69" y="104"/>
                  </a:cubicBezTo>
                  <a:cubicBezTo>
                    <a:pt x="69" y="104"/>
                    <a:pt x="68" y="104"/>
                    <a:pt x="67" y="104"/>
                  </a:cubicBezTo>
                  <a:cubicBezTo>
                    <a:pt x="67" y="104"/>
                    <a:pt x="66" y="103"/>
                    <a:pt x="65" y="102"/>
                  </a:cubicBezTo>
                  <a:cubicBezTo>
                    <a:pt x="65" y="102"/>
                    <a:pt x="66" y="101"/>
                    <a:pt x="66" y="100"/>
                  </a:cubicBezTo>
                  <a:cubicBezTo>
                    <a:pt x="66" y="99"/>
                    <a:pt x="66" y="98"/>
                    <a:pt x="66" y="97"/>
                  </a:cubicBezTo>
                  <a:cubicBezTo>
                    <a:pt x="66" y="97"/>
                    <a:pt x="65" y="97"/>
                    <a:pt x="64" y="97"/>
                  </a:cubicBezTo>
                  <a:cubicBezTo>
                    <a:pt x="64" y="97"/>
                    <a:pt x="64" y="97"/>
                    <a:pt x="64" y="97"/>
                  </a:cubicBezTo>
                  <a:cubicBezTo>
                    <a:pt x="63" y="97"/>
                    <a:pt x="62" y="97"/>
                    <a:pt x="62" y="97"/>
                  </a:cubicBezTo>
                  <a:cubicBezTo>
                    <a:pt x="61" y="97"/>
                    <a:pt x="61" y="96"/>
                    <a:pt x="60" y="96"/>
                  </a:cubicBezTo>
                  <a:cubicBezTo>
                    <a:pt x="60" y="96"/>
                    <a:pt x="59" y="96"/>
                    <a:pt x="59" y="96"/>
                  </a:cubicBezTo>
                  <a:cubicBezTo>
                    <a:pt x="58" y="96"/>
                    <a:pt x="58" y="97"/>
                    <a:pt x="57" y="97"/>
                  </a:cubicBezTo>
                  <a:cubicBezTo>
                    <a:pt x="57" y="97"/>
                    <a:pt x="56" y="97"/>
                    <a:pt x="56" y="97"/>
                  </a:cubicBezTo>
                  <a:cubicBezTo>
                    <a:pt x="55" y="97"/>
                    <a:pt x="55" y="97"/>
                    <a:pt x="55" y="97"/>
                  </a:cubicBezTo>
                  <a:cubicBezTo>
                    <a:pt x="54" y="97"/>
                    <a:pt x="53" y="97"/>
                    <a:pt x="52" y="97"/>
                  </a:cubicBezTo>
                  <a:cubicBezTo>
                    <a:pt x="52" y="97"/>
                    <a:pt x="51" y="97"/>
                    <a:pt x="50" y="98"/>
                  </a:cubicBezTo>
                  <a:cubicBezTo>
                    <a:pt x="50" y="97"/>
                    <a:pt x="49" y="97"/>
                    <a:pt x="49" y="96"/>
                  </a:cubicBezTo>
                  <a:cubicBezTo>
                    <a:pt x="48" y="96"/>
                    <a:pt x="46" y="97"/>
                    <a:pt x="45" y="97"/>
                  </a:cubicBezTo>
                  <a:cubicBezTo>
                    <a:pt x="45" y="97"/>
                    <a:pt x="44" y="96"/>
                    <a:pt x="44" y="96"/>
                  </a:cubicBezTo>
                  <a:cubicBezTo>
                    <a:pt x="43" y="96"/>
                    <a:pt x="41" y="96"/>
                    <a:pt x="41" y="96"/>
                  </a:cubicBezTo>
                  <a:cubicBezTo>
                    <a:pt x="40" y="96"/>
                    <a:pt x="39" y="96"/>
                    <a:pt x="38" y="96"/>
                  </a:cubicBezTo>
                  <a:cubicBezTo>
                    <a:pt x="38" y="96"/>
                    <a:pt x="36" y="95"/>
                    <a:pt x="35" y="95"/>
                  </a:cubicBezTo>
                  <a:cubicBezTo>
                    <a:pt x="35" y="94"/>
                    <a:pt x="34" y="93"/>
                    <a:pt x="34" y="92"/>
                  </a:cubicBezTo>
                  <a:cubicBezTo>
                    <a:pt x="34" y="91"/>
                    <a:pt x="34" y="89"/>
                    <a:pt x="34" y="88"/>
                  </a:cubicBezTo>
                  <a:cubicBezTo>
                    <a:pt x="33" y="87"/>
                    <a:pt x="31" y="85"/>
                    <a:pt x="31" y="84"/>
                  </a:cubicBezTo>
                  <a:cubicBezTo>
                    <a:pt x="30" y="82"/>
                    <a:pt x="29" y="78"/>
                    <a:pt x="29" y="77"/>
                  </a:cubicBezTo>
                  <a:cubicBezTo>
                    <a:pt x="29" y="77"/>
                    <a:pt x="29" y="73"/>
                    <a:pt x="29" y="72"/>
                  </a:cubicBezTo>
                  <a:cubicBezTo>
                    <a:pt x="29" y="71"/>
                    <a:pt x="29" y="69"/>
                    <a:pt x="29" y="68"/>
                  </a:cubicBezTo>
                  <a:cubicBezTo>
                    <a:pt x="28" y="67"/>
                    <a:pt x="28" y="65"/>
                    <a:pt x="27" y="64"/>
                  </a:cubicBezTo>
                  <a:cubicBezTo>
                    <a:pt x="27" y="64"/>
                    <a:pt x="26" y="65"/>
                    <a:pt x="25" y="65"/>
                  </a:cubicBezTo>
                  <a:cubicBezTo>
                    <a:pt x="24" y="65"/>
                    <a:pt x="22" y="65"/>
                    <a:pt x="22" y="64"/>
                  </a:cubicBezTo>
                  <a:cubicBezTo>
                    <a:pt x="21" y="64"/>
                    <a:pt x="21" y="63"/>
                    <a:pt x="21" y="63"/>
                  </a:cubicBezTo>
                  <a:cubicBezTo>
                    <a:pt x="20" y="63"/>
                    <a:pt x="19" y="62"/>
                    <a:pt x="19" y="61"/>
                  </a:cubicBezTo>
                  <a:cubicBezTo>
                    <a:pt x="18" y="61"/>
                    <a:pt x="18" y="59"/>
                    <a:pt x="17" y="59"/>
                  </a:cubicBezTo>
                  <a:cubicBezTo>
                    <a:pt x="17" y="58"/>
                    <a:pt x="15" y="58"/>
                    <a:pt x="15" y="57"/>
                  </a:cubicBezTo>
                  <a:cubicBezTo>
                    <a:pt x="15" y="56"/>
                    <a:pt x="17" y="56"/>
                    <a:pt x="17" y="55"/>
                  </a:cubicBezTo>
                  <a:cubicBezTo>
                    <a:pt x="18" y="55"/>
                    <a:pt x="20" y="55"/>
                    <a:pt x="21" y="55"/>
                  </a:cubicBezTo>
                  <a:cubicBezTo>
                    <a:pt x="21" y="55"/>
                    <a:pt x="22" y="54"/>
                    <a:pt x="23" y="53"/>
                  </a:cubicBezTo>
                  <a:cubicBezTo>
                    <a:pt x="23" y="52"/>
                    <a:pt x="23" y="51"/>
                    <a:pt x="23" y="50"/>
                  </a:cubicBezTo>
                  <a:cubicBezTo>
                    <a:pt x="22" y="48"/>
                    <a:pt x="21" y="45"/>
                    <a:pt x="20" y="44"/>
                  </a:cubicBezTo>
                  <a:cubicBezTo>
                    <a:pt x="20" y="43"/>
                    <a:pt x="18" y="40"/>
                    <a:pt x="17" y="38"/>
                  </a:cubicBezTo>
                  <a:cubicBezTo>
                    <a:pt x="16" y="38"/>
                    <a:pt x="15" y="37"/>
                    <a:pt x="14" y="37"/>
                  </a:cubicBezTo>
                  <a:cubicBezTo>
                    <a:pt x="13" y="36"/>
                    <a:pt x="11" y="36"/>
                    <a:pt x="10" y="35"/>
                  </a:cubicBezTo>
                  <a:cubicBezTo>
                    <a:pt x="10" y="35"/>
                    <a:pt x="10" y="34"/>
                    <a:pt x="9" y="34"/>
                  </a:cubicBezTo>
                  <a:cubicBezTo>
                    <a:pt x="9" y="34"/>
                    <a:pt x="8" y="33"/>
                    <a:pt x="7" y="32"/>
                  </a:cubicBezTo>
                  <a:cubicBezTo>
                    <a:pt x="7" y="32"/>
                    <a:pt x="7" y="32"/>
                    <a:pt x="7" y="32"/>
                  </a:cubicBezTo>
                  <a:cubicBezTo>
                    <a:pt x="7" y="32"/>
                    <a:pt x="7" y="31"/>
                    <a:pt x="7" y="31"/>
                  </a:cubicBezTo>
                  <a:cubicBezTo>
                    <a:pt x="7" y="30"/>
                    <a:pt x="6" y="29"/>
                    <a:pt x="6" y="29"/>
                  </a:cubicBezTo>
                  <a:cubicBezTo>
                    <a:pt x="5" y="28"/>
                    <a:pt x="3" y="25"/>
                    <a:pt x="2" y="24"/>
                  </a:cubicBezTo>
                  <a:cubicBezTo>
                    <a:pt x="2" y="24"/>
                    <a:pt x="1" y="23"/>
                    <a:pt x="0" y="22"/>
                  </a:cubicBezTo>
                  <a:cubicBezTo>
                    <a:pt x="1" y="21"/>
                    <a:pt x="1" y="21"/>
                    <a:pt x="2" y="20"/>
                  </a:cubicBezTo>
                  <a:cubicBezTo>
                    <a:pt x="2" y="20"/>
                    <a:pt x="3" y="20"/>
                    <a:pt x="4" y="20"/>
                  </a:cubicBezTo>
                  <a:cubicBezTo>
                    <a:pt x="4" y="21"/>
                    <a:pt x="6" y="21"/>
                    <a:pt x="6" y="22"/>
                  </a:cubicBezTo>
                  <a:cubicBezTo>
                    <a:pt x="7" y="22"/>
                    <a:pt x="7" y="23"/>
                    <a:pt x="7" y="24"/>
                  </a:cubicBezTo>
                  <a:cubicBezTo>
                    <a:pt x="8" y="24"/>
                    <a:pt x="9" y="24"/>
                    <a:pt x="10" y="24"/>
                  </a:cubicBezTo>
                  <a:cubicBezTo>
                    <a:pt x="10" y="24"/>
                    <a:pt x="11" y="23"/>
                    <a:pt x="12" y="22"/>
                  </a:cubicBezTo>
                  <a:cubicBezTo>
                    <a:pt x="12" y="22"/>
                    <a:pt x="13" y="22"/>
                    <a:pt x="13" y="22"/>
                  </a:cubicBezTo>
                  <a:cubicBezTo>
                    <a:pt x="14" y="23"/>
                    <a:pt x="14" y="24"/>
                    <a:pt x="15" y="25"/>
                  </a:cubicBezTo>
                  <a:cubicBezTo>
                    <a:pt x="16" y="25"/>
                    <a:pt x="18" y="25"/>
                    <a:pt x="19" y="25"/>
                  </a:cubicBezTo>
                  <a:cubicBezTo>
                    <a:pt x="20" y="25"/>
                    <a:pt x="23" y="25"/>
                    <a:pt x="24" y="24"/>
                  </a:cubicBezTo>
                  <a:cubicBezTo>
                    <a:pt x="24" y="24"/>
                    <a:pt x="24" y="23"/>
                    <a:pt x="25" y="22"/>
                  </a:cubicBezTo>
                  <a:cubicBezTo>
                    <a:pt x="25" y="23"/>
                    <a:pt x="26" y="23"/>
                    <a:pt x="26" y="24"/>
                  </a:cubicBezTo>
                  <a:cubicBezTo>
                    <a:pt x="27" y="24"/>
                    <a:pt x="29" y="25"/>
                    <a:pt x="30" y="25"/>
                  </a:cubicBezTo>
                  <a:cubicBezTo>
                    <a:pt x="31" y="25"/>
                    <a:pt x="34" y="25"/>
                    <a:pt x="35" y="25"/>
                  </a:cubicBezTo>
                  <a:cubicBezTo>
                    <a:pt x="37" y="25"/>
                    <a:pt x="39" y="23"/>
                    <a:pt x="40" y="22"/>
                  </a:cubicBezTo>
                  <a:cubicBezTo>
                    <a:pt x="40" y="22"/>
                    <a:pt x="41" y="21"/>
                    <a:pt x="42" y="21"/>
                  </a:cubicBezTo>
                  <a:cubicBezTo>
                    <a:pt x="43" y="21"/>
                    <a:pt x="46" y="21"/>
                    <a:pt x="47" y="22"/>
                  </a:cubicBezTo>
                  <a:cubicBezTo>
                    <a:pt x="48" y="22"/>
                    <a:pt x="50" y="22"/>
                    <a:pt x="50" y="22"/>
                  </a:cubicBezTo>
                  <a:cubicBezTo>
                    <a:pt x="52" y="22"/>
                    <a:pt x="54" y="22"/>
                    <a:pt x="55" y="22"/>
                  </a:cubicBezTo>
                  <a:cubicBezTo>
                    <a:pt x="56" y="22"/>
                    <a:pt x="57" y="21"/>
                    <a:pt x="58" y="21"/>
                  </a:cubicBezTo>
                  <a:cubicBezTo>
                    <a:pt x="59" y="21"/>
                    <a:pt x="61" y="20"/>
                    <a:pt x="61" y="19"/>
                  </a:cubicBezTo>
                  <a:cubicBezTo>
                    <a:pt x="62" y="19"/>
                    <a:pt x="62" y="18"/>
                    <a:pt x="63"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4" name="Freeform 100">
              <a:extLst>
                <a:ext uri="{FF2B5EF4-FFF2-40B4-BE49-F238E27FC236}">
                  <a16:creationId xmlns:a16="http://schemas.microsoft.com/office/drawing/2014/main" id="{04F9603B-C7AA-44FF-A8B9-9E79F37DC1FA}"/>
                </a:ext>
              </a:extLst>
            </p:cNvPr>
            <p:cNvSpPr>
              <a:spLocks/>
            </p:cNvSpPr>
            <p:nvPr/>
          </p:nvSpPr>
          <p:spPr bwMode="auto">
            <a:xfrm>
              <a:off x="6723160" y="4574357"/>
              <a:ext cx="421712" cy="484094"/>
            </a:xfrm>
            <a:custGeom>
              <a:avLst/>
              <a:gdLst/>
              <a:ahLst/>
              <a:cxnLst>
                <a:cxn ang="0">
                  <a:pos x="108" y="153"/>
                </a:cxn>
                <a:cxn ang="0">
                  <a:pos x="99" y="155"/>
                </a:cxn>
                <a:cxn ang="0">
                  <a:pos x="91" y="163"/>
                </a:cxn>
                <a:cxn ang="0">
                  <a:pos x="80" y="156"/>
                </a:cxn>
                <a:cxn ang="0">
                  <a:pos x="73" y="162"/>
                </a:cxn>
                <a:cxn ang="0">
                  <a:pos x="71" y="156"/>
                </a:cxn>
                <a:cxn ang="0">
                  <a:pos x="64" y="149"/>
                </a:cxn>
                <a:cxn ang="0">
                  <a:pos x="54" y="144"/>
                </a:cxn>
                <a:cxn ang="0">
                  <a:pos x="46" y="146"/>
                </a:cxn>
                <a:cxn ang="0">
                  <a:pos x="46" y="150"/>
                </a:cxn>
                <a:cxn ang="0">
                  <a:pos x="35" y="153"/>
                </a:cxn>
                <a:cxn ang="0">
                  <a:pos x="15" y="146"/>
                </a:cxn>
                <a:cxn ang="0">
                  <a:pos x="2" y="137"/>
                </a:cxn>
                <a:cxn ang="0">
                  <a:pos x="9" y="124"/>
                </a:cxn>
                <a:cxn ang="0">
                  <a:pos x="28" y="114"/>
                </a:cxn>
                <a:cxn ang="0">
                  <a:pos x="32" y="107"/>
                </a:cxn>
                <a:cxn ang="0">
                  <a:pos x="24" y="102"/>
                </a:cxn>
                <a:cxn ang="0">
                  <a:pos x="16" y="113"/>
                </a:cxn>
                <a:cxn ang="0">
                  <a:pos x="16" y="98"/>
                </a:cxn>
                <a:cxn ang="0">
                  <a:pos x="24" y="84"/>
                </a:cxn>
                <a:cxn ang="0">
                  <a:pos x="29" y="69"/>
                </a:cxn>
                <a:cxn ang="0">
                  <a:pos x="34" y="63"/>
                </a:cxn>
                <a:cxn ang="0">
                  <a:pos x="23" y="56"/>
                </a:cxn>
                <a:cxn ang="0">
                  <a:pos x="17" y="50"/>
                </a:cxn>
                <a:cxn ang="0">
                  <a:pos x="8" y="43"/>
                </a:cxn>
                <a:cxn ang="0">
                  <a:pos x="12" y="30"/>
                </a:cxn>
                <a:cxn ang="0">
                  <a:pos x="18" y="20"/>
                </a:cxn>
                <a:cxn ang="0">
                  <a:pos x="34" y="13"/>
                </a:cxn>
                <a:cxn ang="0">
                  <a:pos x="52" y="22"/>
                </a:cxn>
                <a:cxn ang="0">
                  <a:pos x="68" y="11"/>
                </a:cxn>
                <a:cxn ang="0">
                  <a:pos x="74" y="6"/>
                </a:cxn>
                <a:cxn ang="0">
                  <a:pos x="83" y="6"/>
                </a:cxn>
                <a:cxn ang="0">
                  <a:pos x="90" y="11"/>
                </a:cxn>
                <a:cxn ang="0">
                  <a:pos x="95" y="10"/>
                </a:cxn>
                <a:cxn ang="0">
                  <a:pos x="107" y="9"/>
                </a:cxn>
                <a:cxn ang="0">
                  <a:pos x="117" y="0"/>
                </a:cxn>
                <a:cxn ang="0">
                  <a:pos x="114" y="11"/>
                </a:cxn>
                <a:cxn ang="0">
                  <a:pos x="107" y="21"/>
                </a:cxn>
                <a:cxn ang="0">
                  <a:pos x="120" y="25"/>
                </a:cxn>
                <a:cxn ang="0">
                  <a:pos x="116" y="39"/>
                </a:cxn>
                <a:cxn ang="0">
                  <a:pos x="110" y="49"/>
                </a:cxn>
                <a:cxn ang="0">
                  <a:pos x="99" y="51"/>
                </a:cxn>
                <a:cxn ang="0">
                  <a:pos x="90" y="48"/>
                </a:cxn>
                <a:cxn ang="0">
                  <a:pos x="82" y="56"/>
                </a:cxn>
                <a:cxn ang="0">
                  <a:pos x="89" y="70"/>
                </a:cxn>
                <a:cxn ang="0">
                  <a:pos x="101" y="88"/>
                </a:cxn>
                <a:cxn ang="0">
                  <a:pos x="114" y="85"/>
                </a:cxn>
                <a:cxn ang="0">
                  <a:pos x="120" y="65"/>
                </a:cxn>
                <a:cxn ang="0">
                  <a:pos x="130" y="67"/>
                </a:cxn>
                <a:cxn ang="0">
                  <a:pos x="136" y="76"/>
                </a:cxn>
                <a:cxn ang="0">
                  <a:pos x="142" y="85"/>
                </a:cxn>
                <a:cxn ang="0">
                  <a:pos x="133" y="90"/>
                </a:cxn>
                <a:cxn ang="0">
                  <a:pos x="136" y="101"/>
                </a:cxn>
                <a:cxn ang="0">
                  <a:pos x="138" y="113"/>
                </a:cxn>
                <a:cxn ang="0">
                  <a:pos x="134" y="127"/>
                </a:cxn>
                <a:cxn ang="0">
                  <a:pos x="126" y="133"/>
                </a:cxn>
                <a:cxn ang="0">
                  <a:pos x="129" y="143"/>
                </a:cxn>
                <a:cxn ang="0">
                  <a:pos x="118" y="148"/>
                </a:cxn>
              </a:cxnLst>
              <a:rect l="0" t="0" r="r" b="b"/>
              <a:pathLst>
                <a:path w="143" h="164">
                  <a:moveTo>
                    <a:pt x="116" y="151"/>
                  </a:moveTo>
                  <a:cubicBezTo>
                    <a:pt x="116" y="151"/>
                    <a:pt x="116" y="151"/>
                    <a:pt x="116" y="151"/>
                  </a:cubicBezTo>
                  <a:cubicBezTo>
                    <a:pt x="115" y="151"/>
                    <a:pt x="114" y="150"/>
                    <a:pt x="113" y="150"/>
                  </a:cubicBezTo>
                  <a:cubicBezTo>
                    <a:pt x="113" y="150"/>
                    <a:pt x="111" y="151"/>
                    <a:pt x="111" y="151"/>
                  </a:cubicBezTo>
                  <a:cubicBezTo>
                    <a:pt x="110" y="151"/>
                    <a:pt x="110" y="153"/>
                    <a:pt x="109" y="153"/>
                  </a:cubicBezTo>
                  <a:cubicBezTo>
                    <a:pt x="109" y="153"/>
                    <a:pt x="108" y="153"/>
                    <a:pt x="108" y="153"/>
                  </a:cubicBezTo>
                  <a:cubicBezTo>
                    <a:pt x="107" y="153"/>
                    <a:pt x="108" y="154"/>
                    <a:pt x="108" y="155"/>
                  </a:cubicBezTo>
                  <a:cubicBezTo>
                    <a:pt x="108" y="155"/>
                    <a:pt x="107" y="157"/>
                    <a:pt x="107" y="157"/>
                  </a:cubicBezTo>
                  <a:cubicBezTo>
                    <a:pt x="107" y="158"/>
                    <a:pt x="106" y="158"/>
                    <a:pt x="105" y="158"/>
                  </a:cubicBezTo>
                  <a:cubicBezTo>
                    <a:pt x="105" y="158"/>
                    <a:pt x="103" y="158"/>
                    <a:pt x="103" y="158"/>
                  </a:cubicBezTo>
                  <a:cubicBezTo>
                    <a:pt x="102" y="157"/>
                    <a:pt x="102" y="156"/>
                    <a:pt x="101" y="156"/>
                  </a:cubicBezTo>
                  <a:cubicBezTo>
                    <a:pt x="101" y="156"/>
                    <a:pt x="100" y="155"/>
                    <a:pt x="99" y="155"/>
                  </a:cubicBezTo>
                  <a:cubicBezTo>
                    <a:pt x="99" y="156"/>
                    <a:pt x="98" y="156"/>
                    <a:pt x="98" y="157"/>
                  </a:cubicBezTo>
                  <a:cubicBezTo>
                    <a:pt x="98" y="157"/>
                    <a:pt x="98" y="158"/>
                    <a:pt x="98" y="158"/>
                  </a:cubicBezTo>
                  <a:cubicBezTo>
                    <a:pt x="98" y="159"/>
                    <a:pt x="98" y="161"/>
                    <a:pt x="98" y="161"/>
                  </a:cubicBezTo>
                  <a:cubicBezTo>
                    <a:pt x="98" y="162"/>
                    <a:pt x="97" y="163"/>
                    <a:pt x="97" y="163"/>
                  </a:cubicBezTo>
                  <a:cubicBezTo>
                    <a:pt x="96" y="164"/>
                    <a:pt x="94" y="164"/>
                    <a:pt x="93" y="164"/>
                  </a:cubicBezTo>
                  <a:cubicBezTo>
                    <a:pt x="92" y="164"/>
                    <a:pt x="91" y="163"/>
                    <a:pt x="91" y="163"/>
                  </a:cubicBezTo>
                  <a:cubicBezTo>
                    <a:pt x="90" y="163"/>
                    <a:pt x="90" y="162"/>
                    <a:pt x="89" y="161"/>
                  </a:cubicBezTo>
                  <a:cubicBezTo>
                    <a:pt x="89" y="161"/>
                    <a:pt x="88" y="159"/>
                    <a:pt x="88" y="158"/>
                  </a:cubicBezTo>
                  <a:cubicBezTo>
                    <a:pt x="88" y="158"/>
                    <a:pt x="86" y="157"/>
                    <a:pt x="86" y="156"/>
                  </a:cubicBezTo>
                  <a:cubicBezTo>
                    <a:pt x="85" y="156"/>
                    <a:pt x="84" y="154"/>
                    <a:pt x="84" y="154"/>
                  </a:cubicBezTo>
                  <a:cubicBezTo>
                    <a:pt x="83" y="154"/>
                    <a:pt x="82" y="154"/>
                    <a:pt x="82" y="154"/>
                  </a:cubicBezTo>
                  <a:cubicBezTo>
                    <a:pt x="81" y="155"/>
                    <a:pt x="81" y="156"/>
                    <a:pt x="80" y="156"/>
                  </a:cubicBezTo>
                  <a:cubicBezTo>
                    <a:pt x="80" y="157"/>
                    <a:pt x="79" y="157"/>
                    <a:pt x="79" y="158"/>
                  </a:cubicBezTo>
                  <a:cubicBezTo>
                    <a:pt x="79" y="158"/>
                    <a:pt x="79" y="160"/>
                    <a:pt x="79" y="160"/>
                  </a:cubicBezTo>
                  <a:cubicBezTo>
                    <a:pt x="79" y="161"/>
                    <a:pt x="78" y="161"/>
                    <a:pt x="78" y="162"/>
                  </a:cubicBezTo>
                  <a:cubicBezTo>
                    <a:pt x="77" y="162"/>
                    <a:pt x="76" y="162"/>
                    <a:pt x="76" y="163"/>
                  </a:cubicBezTo>
                  <a:cubicBezTo>
                    <a:pt x="76" y="163"/>
                    <a:pt x="75" y="163"/>
                    <a:pt x="75" y="163"/>
                  </a:cubicBezTo>
                  <a:cubicBezTo>
                    <a:pt x="74" y="163"/>
                    <a:pt x="74" y="162"/>
                    <a:pt x="73" y="162"/>
                  </a:cubicBezTo>
                  <a:cubicBezTo>
                    <a:pt x="73" y="161"/>
                    <a:pt x="72" y="160"/>
                    <a:pt x="71" y="160"/>
                  </a:cubicBezTo>
                  <a:cubicBezTo>
                    <a:pt x="70" y="160"/>
                    <a:pt x="70" y="160"/>
                    <a:pt x="69" y="159"/>
                  </a:cubicBezTo>
                  <a:cubicBezTo>
                    <a:pt x="69" y="159"/>
                    <a:pt x="67" y="159"/>
                    <a:pt x="67" y="158"/>
                  </a:cubicBezTo>
                  <a:cubicBezTo>
                    <a:pt x="67" y="158"/>
                    <a:pt x="68" y="158"/>
                    <a:pt x="68" y="157"/>
                  </a:cubicBezTo>
                  <a:cubicBezTo>
                    <a:pt x="68" y="157"/>
                    <a:pt x="69" y="157"/>
                    <a:pt x="70" y="157"/>
                  </a:cubicBezTo>
                  <a:cubicBezTo>
                    <a:pt x="70" y="157"/>
                    <a:pt x="71" y="156"/>
                    <a:pt x="71" y="156"/>
                  </a:cubicBezTo>
                  <a:cubicBezTo>
                    <a:pt x="71" y="155"/>
                    <a:pt x="72" y="155"/>
                    <a:pt x="72" y="154"/>
                  </a:cubicBezTo>
                  <a:cubicBezTo>
                    <a:pt x="72" y="154"/>
                    <a:pt x="71" y="153"/>
                    <a:pt x="71" y="152"/>
                  </a:cubicBezTo>
                  <a:cubicBezTo>
                    <a:pt x="70" y="152"/>
                    <a:pt x="69" y="152"/>
                    <a:pt x="69" y="152"/>
                  </a:cubicBezTo>
                  <a:cubicBezTo>
                    <a:pt x="68" y="152"/>
                    <a:pt x="67" y="152"/>
                    <a:pt x="66" y="152"/>
                  </a:cubicBezTo>
                  <a:cubicBezTo>
                    <a:pt x="66" y="152"/>
                    <a:pt x="65" y="151"/>
                    <a:pt x="65" y="151"/>
                  </a:cubicBezTo>
                  <a:cubicBezTo>
                    <a:pt x="65" y="151"/>
                    <a:pt x="64" y="150"/>
                    <a:pt x="64" y="149"/>
                  </a:cubicBezTo>
                  <a:cubicBezTo>
                    <a:pt x="64" y="149"/>
                    <a:pt x="63" y="148"/>
                    <a:pt x="63" y="148"/>
                  </a:cubicBezTo>
                  <a:cubicBezTo>
                    <a:pt x="63" y="147"/>
                    <a:pt x="61" y="147"/>
                    <a:pt x="61" y="146"/>
                  </a:cubicBezTo>
                  <a:cubicBezTo>
                    <a:pt x="61" y="146"/>
                    <a:pt x="61" y="145"/>
                    <a:pt x="60" y="145"/>
                  </a:cubicBezTo>
                  <a:cubicBezTo>
                    <a:pt x="60" y="144"/>
                    <a:pt x="59" y="143"/>
                    <a:pt x="59" y="143"/>
                  </a:cubicBezTo>
                  <a:cubicBezTo>
                    <a:pt x="58" y="143"/>
                    <a:pt x="56" y="143"/>
                    <a:pt x="55" y="143"/>
                  </a:cubicBezTo>
                  <a:cubicBezTo>
                    <a:pt x="55" y="143"/>
                    <a:pt x="54" y="144"/>
                    <a:pt x="54" y="144"/>
                  </a:cubicBezTo>
                  <a:cubicBezTo>
                    <a:pt x="54" y="144"/>
                    <a:pt x="53" y="145"/>
                    <a:pt x="53" y="145"/>
                  </a:cubicBezTo>
                  <a:cubicBezTo>
                    <a:pt x="52" y="145"/>
                    <a:pt x="51" y="145"/>
                    <a:pt x="51" y="145"/>
                  </a:cubicBezTo>
                  <a:cubicBezTo>
                    <a:pt x="50" y="145"/>
                    <a:pt x="49" y="145"/>
                    <a:pt x="49" y="146"/>
                  </a:cubicBezTo>
                  <a:cubicBezTo>
                    <a:pt x="49" y="146"/>
                    <a:pt x="49" y="147"/>
                    <a:pt x="49" y="147"/>
                  </a:cubicBezTo>
                  <a:cubicBezTo>
                    <a:pt x="48" y="147"/>
                    <a:pt x="48" y="147"/>
                    <a:pt x="47" y="147"/>
                  </a:cubicBezTo>
                  <a:cubicBezTo>
                    <a:pt x="47" y="147"/>
                    <a:pt x="47" y="146"/>
                    <a:pt x="46" y="146"/>
                  </a:cubicBezTo>
                  <a:cubicBezTo>
                    <a:pt x="46" y="145"/>
                    <a:pt x="45" y="145"/>
                    <a:pt x="45" y="145"/>
                  </a:cubicBezTo>
                  <a:cubicBezTo>
                    <a:pt x="44" y="145"/>
                    <a:pt x="43" y="145"/>
                    <a:pt x="43" y="146"/>
                  </a:cubicBezTo>
                  <a:cubicBezTo>
                    <a:pt x="43" y="146"/>
                    <a:pt x="43" y="147"/>
                    <a:pt x="43" y="147"/>
                  </a:cubicBezTo>
                  <a:cubicBezTo>
                    <a:pt x="44" y="147"/>
                    <a:pt x="45" y="147"/>
                    <a:pt x="45" y="147"/>
                  </a:cubicBezTo>
                  <a:cubicBezTo>
                    <a:pt x="46" y="148"/>
                    <a:pt x="46" y="149"/>
                    <a:pt x="46" y="149"/>
                  </a:cubicBezTo>
                  <a:cubicBezTo>
                    <a:pt x="46" y="149"/>
                    <a:pt x="46" y="150"/>
                    <a:pt x="46" y="150"/>
                  </a:cubicBezTo>
                  <a:cubicBezTo>
                    <a:pt x="45" y="151"/>
                    <a:pt x="44" y="150"/>
                    <a:pt x="44" y="150"/>
                  </a:cubicBezTo>
                  <a:cubicBezTo>
                    <a:pt x="43" y="151"/>
                    <a:pt x="43" y="151"/>
                    <a:pt x="43" y="151"/>
                  </a:cubicBezTo>
                  <a:cubicBezTo>
                    <a:pt x="43" y="152"/>
                    <a:pt x="42" y="152"/>
                    <a:pt x="42" y="153"/>
                  </a:cubicBezTo>
                  <a:cubicBezTo>
                    <a:pt x="41" y="152"/>
                    <a:pt x="41" y="152"/>
                    <a:pt x="41" y="152"/>
                  </a:cubicBezTo>
                  <a:cubicBezTo>
                    <a:pt x="40" y="151"/>
                    <a:pt x="38" y="151"/>
                    <a:pt x="37" y="152"/>
                  </a:cubicBezTo>
                  <a:cubicBezTo>
                    <a:pt x="36" y="152"/>
                    <a:pt x="36" y="152"/>
                    <a:pt x="35" y="153"/>
                  </a:cubicBezTo>
                  <a:cubicBezTo>
                    <a:pt x="34" y="153"/>
                    <a:pt x="33" y="154"/>
                    <a:pt x="32" y="154"/>
                  </a:cubicBezTo>
                  <a:cubicBezTo>
                    <a:pt x="31" y="155"/>
                    <a:pt x="29" y="155"/>
                    <a:pt x="29" y="155"/>
                  </a:cubicBezTo>
                  <a:cubicBezTo>
                    <a:pt x="28" y="155"/>
                    <a:pt x="26" y="154"/>
                    <a:pt x="25" y="154"/>
                  </a:cubicBezTo>
                  <a:cubicBezTo>
                    <a:pt x="24" y="153"/>
                    <a:pt x="22" y="152"/>
                    <a:pt x="21" y="152"/>
                  </a:cubicBezTo>
                  <a:cubicBezTo>
                    <a:pt x="20" y="151"/>
                    <a:pt x="18" y="148"/>
                    <a:pt x="17" y="147"/>
                  </a:cubicBezTo>
                  <a:cubicBezTo>
                    <a:pt x="17" y="147"/>
                    <a:pt x="15" y="146"/>
                    <a:pt x="15" y="146"/>
                  </a:cubicBezTo>
                  <a:cubicBezTo>
                    <a:pt x="14" y="146"/>
                    <a:pt x="12" y="146"/>
                    <a:pt x="12" y="146"/>
                  </a:cubicBezTo>
                  <a:cubicBezTo>
                    <a:pt x="11" y="145"/>
                    <a:pt x="11" y="144"/>
                    <a:pt x="10" y="143"/>
                  </a:cubicBezTo>
                  <a:cubicBezTo>
                    <a:pt x="10" y="143"/>
                    <a:pt x="9" y="141"/>
                    <a:pt x="8" y="141"/>
                  </a:cubicBezTo>
                  <a:cubicBezTo>
                    <a:pt x="8" y="140"/>
                    <a:pt x="7" y="140"/>
                    <a:pt x="6" y="139"/>
                  </a:cubicBezTo>
                  <a:cubicBezTo>
                    <a:pt x="5" y="139"/>
                    <a:pt x="4" y="139"/>
                    <a:pt x="3" y="139"/>
                  </a:cubicBezTo>
                  <a:cubicBezTo>
                    <a:pt x="3" y="139"/>
                    <a:pt x="2" y="137"/>
                    <a:pt x="2" y="137"/>
                  </a:cubicBezTo>
                  <a:cubicBezTo>
                    <a:pt x="2" y="136"/>
                    <a:pt x="0" y="135"/>
                    <a:pt x="0" y="134"/>
                  </a:cubicBezTo>
                  <a:cubicBezTo>
                    <a:pt x="0" y="133"/>
                    <a:pt x="1" y="132"/>
                    <a:pt x="1" y="131"/>
                  </a:cubicBezTo>
                  <a:cubicBezTo>
                    <a:pt x="1" y="130"/>
                    <a:pt x="2" y="129"/>
                    <a:pt x="2" y="128"/>
                  </a:cubicBezTo>
                  <a:cubicBezTo>
                    <a:pt x="2" y="128"/>
                    <a:pt x="3" y="126"/>
                    <a:pt x="3" y="126"/>
                  </a:cubicBezTo>
                  <a:cubicBezTo>
                    <a:pt x="4" y="126"/>
                    <a:pt x="6" y="126"/>
                    <a:pt x="7" y="126"/>
                  </a:cubicBezTo>
                  <a:cubicBezTo>
                    <a:pt x="7" y="126"/>
                    <a:pt x="8" y="124"/>
                    <a:pt x="9" y="124"/>
                  </a:cubicBezTo>
                  <a:cubicBezTo>
                    <a:pt x="10" y="124"/>
                    <a:pt x="11" y="124"/>
                    <a:pt x="12" y="124"/>
                  </a:cubicBezTo>
                  <a:cubicBezTo>
                    <a:pt x="13" y="124"/>
                    <a:pt x="16" y="122"/>
                    <a:pt x="17" y="121"/>
                  </a:cubicBezTo>
                  <a:cubicBezTo>
                    <a:pt x="18" y="121"/>
                    <a:pt x="21" y="120"/>
                    <a:pt x="23" y="119"/>
                  </a:cubicBezTo>
                  <a:cubicBezTo>
                    <a:pt x="24" y="119"/>
                    <a:pt x="26" y="120"/>
                    <a:pt x="27" y="119"/>
                  </a:cubicBezTo>
                  <a:cubicBezTo>
                    <a:pt x="27" y="119"/>
                    <a:pt x="27" y="117"/>
                    <a:pt x="28" y="117"/>
                  </a:cubicBezTo>
                  <a:cubicBezTo>
                    <a:pt x="28" y="116"/>
                    <a:pt x="28" y="114"/>
                    <a:pt x="28" y="114"/>
                  </a:cubicBezTo>
                  <a:cubicBezTo>
                    <a:pt x="28" y="113"/>
                    <a:pt x="28" y="112"/>
                    <a:pt x="29" y="111"/>
                  </a:cubicBezTo>
                  <a:cubicBezTo>
                    <a:pt x="29" y="111"/>
                    <a:pt x="29" y="111"/>
                    <a:pt x="30" y="111"/>
                  </a:cubicBezTo>
                  <a:cubicBezTo>
                    <a:pt x="30" y="111"/>
                    <a:pt x="30" y="112"/>
                    <a:pt x="30" y="112"/>
                  </a:cubicBezTo>
                  <a:cubicBezTo>
                    <a:pt x="31" y="112"/>
                    <a:pt x="32" y="112"/>
                    <a:pt x="33" y="111"/>
                  </a:cubicBezTo>
                  <a:cubicBezTo>
                    <a:pt x="33" y="111"/>
                    <a:pt x="32" y="110"/>
                    <a:pt x="32" y="109"/>
                  </a:cubicBezTo>
                  <a:cubicBezTo>
                    <a:pt x="32" y="109"/>
                    <a:pt x="32" y="107"/>
                    <a:pt x="32" y="107"/>
                  </a:cubicBezTo>
                  <a:cubicBezTo>
                    <a:pt x="32" y="106"/>
                    <a:pt x="32" y="105"/>
                    <a:pt x="33" y="104"/>
                  </a:cubicBezTo>
                  <a:cubicBezTo>
                    <a:pt x="33" y="103"/>
                    <a:pt x="33" y="102"/>
                    <a:pt x="32" y="101"/>
                  </a:cubicBezTo>
                  <a:cubicBezTo>
                    <a:pt x="32" y="100"/>
                    <a:pt x="32" y="99"/>
                    <a:pt x="31" y="99"/>
                  </a:cubicBezTo>
                  <a:cubicBezTo>
                    <a:pt x="30" y="98"/>
                    <a:pt x="29" y="99"/>
                    <a:pt x="28" y="99"/>
                  </a:cubicBezTo>
                  <a:cubicBezTo>
                    <a:pt x="28" y="100"/>
                    <a:pt x="27" y="100"/>
                    <a:pt x="26" y="101"/>
                  </a:cubicBezTo>
                  <a:cubicBezTo>
                    <a:pt x="26" y="101"/>
                    <a:pt x="24" y="102"/>
                    <a:pt x="24" y="102"/>
                  </a:cubicBezTo>
                  <a:cubicBezTo>
                    <a:pt x="23" y="103"/>
                    <a:pt x="22" y="104"/>
                    <a:pt x="21" y="104"/>
                  </a:cubicBezTo>
                  <a:cubicBezTo>
                    <a:pt x="21" y="105"/>
                    <a:pt x="20" y="105"/>
                    <a:pt x="20" y="106"/>
                  </a:cubicBezTo>
                  <a:cubicBezTo>
                    <a:pt x="20" y="106"/>
                    <a:pt x="20" y="107"/>
                    <a:pt x="20" y="108"/>
                  </a:cubicBezTo>
                  <a:cubicBezTo>
                    <a:pt x="20" y="108"/>
                    <a:pt x="20" y="109"/>
                    <a:pt x="19" y="110"/>
                  </a:cubicBezTo>
                  <a:cubicBezTo>
                    <a:pt x="19" y="110"/>
                    <a:pt x="19" y="111"/>
                    <a:pt x="19" y="112"/>
                  </a:cubicBezTo>
                  <a:cubicBezTo>
                    <a:pt x="18" y="112"/>
                    <a:pt x="17" y="113"/>
                    <a:pt x="16" y="113"/>
                  </a:cubicBezTo>
                  <a:cubicBezTo>
                    <a:pt x="16" y="112"/>
                    <a:pt x="15" y="111"/>
                    <a:pt x="15" y="111"/>
                  </a:cubicBezTo>
                  <a:cubicBezTo>
                    <a:pt x="15" y="110"/>
                    <a:pt x="16" y="109"/>
                    <a:pt x="16" y="108"/>
                  </a:cubicBezTo>
                  <a:cubicBezTo>
                    <a:pt x="16" y="108"/>
                    <a:pt x="16" y="107"/>
                    <a:pt x="15" y="106"/>
                  </a:cubicBezTo>
                  <a:cubicBezTo>
                    <a:pt x="15" y="106"/>
                    <a:pt x="14" y="104"/>
                    <a:pt x="14" y="104"/>
                  </a:cubicBezTo>
                  <a:cubicBezTo>
                    <a:pt x="14" y="103"/>
                    <a:pt x="14" y="101"/>
                    <a:pt x="14" y="100"/>
                  </a:cubicBezTo>
                  <a:cubicBezTo>
                    <a:pt x="15" y="99"/>
                    <a:pt x="16" y="98"/>
                    <a:pt x="16" y="98"/>
                  </a:cubicBezTo>
                  <a:cubicBezTo>
                    <a:pt x="17" y="98"/>
                    <a:pt x="18" y="97"/>
                    <a:pt x="18" y="97"/>
                  </a:cubicBezTo>
                  <a:cubicBezTo>
                    <a:pt x="18" y="96"/>
                    <a:pt x="18" y="95"/>
                    <a:pt x="19" y="94"/>
                  </a:cubicBezTo>
                  <a:cubicBezTo>
                    <a:pt x="19" y="94"/>
                    <a:pt x="20" y="92"/>
                    <a:pt x="20" y="91"/>
                  </a:cubicBezTo>
                  <a:cubicBezTo>
                    <a:pt x="20" y="90"/>
                    <a:pt x="21" y="89"/>
                    <a:pt x="21" y="89"/>
                  </a:cubicBezTo>
                  <a:cubicBezTo>
                    <a:pt x="21" y="88"/>
                    <a:pt x="21" y="86"/>
                    <a:pt x="21" y="86"/>
                  </a:cubicBezTo>
                  <a:cubicBezTo>
                    <a:pt x="22" y="85"/>
                    <a:pt x="23" y="84"/>
                    <a:pt x="24" y="84"/>
                  </a:cubicBezTo>
                  <a:cubicBezTo>
                    <a:pt x="24" y="84"/>
                    <a:pt x="25" y="83"/>
                    <a:pt x="25" y="82"/>
                  </a:cubicBezTo>
                  <a:cubicBezTo>
                    <a:pt x="26" y="81"/>
                    <a:pt x="25" y="79"/>
                    <a:pt x="25" y="78"/>
                  </a:cubicBezTo>
                  <a:cubicBezTo>
                    <a:pt x="26" y="78"/>
                    <a:pt x="27" y="76"/>
                    <a:pt x="27" y="76"/>
                  </a:cubicBezTo>
                  <a:cubicBezTo>
                    <a:pt x="28" y="75"/>
                    <a:pt x="28" y="73"/>
                    <a:pt x="29" y="73"/>
                  </a:cubicBezTo>
                  <a:cubicBezTo>
                    <a:pt x="29" y="72"/>
                    <a:pt x="28" y="71"/>
                    <a:pt x="28" y="71"/>
                  </a:cubicBezTo>
                  <a:cubicBezTo>
                    <a:pt x="28" y="70"/>
                    <a:pt x="29" y="69"/>
                    <a:pt x="29" y="69"/>
                  </a:cubicBezTo>
                  <a:cubicBezTo>
                    <a:pt x="30" y="68"/>
                    <a:pt x="31" y="67"/>
                    <a:pt x="32" y="67"/>
                  </a:cubicBezTo>
                  <a:cubicBezTo>
                    <a:pt x="32" y="67"/>
                    <a:pt x="34" y="67"/>
                    <a:pt x="34" y="68"/>
                  </a:cubicBezTo>
                  <a:cubicBezTo>
                    <a:pt x="35" y="68"/>
                    <a:pt x="36" y="69"/>
                    <a:pt x="36" y="68"/>
                  </a:cubicBezTo>
                  <a:cubicBezTo>
                    <a:pt x="36" y="68"/>
                    <a:pt x="36" y="67"/>
                    <a:pt x="36" y="66"/>
                  </a:cubicBezTo>
                  <a:cubicBezTo>
                    <a:pt x="36" y="66"/>
                    <a:pt x="36" y="64"/>
                    <a:pt x="35" y="64"/>
                  </a:cubicBezTo>
                  <a:cubicBezTo>
                    <a:pt x="35" y="64"/>
                    <a:pt x="34" y="64"/>
                    <a:pt x="34" y="63"/>
                  </a:cubicBezTo>
                  <a:cubicBezTo>
                    <a:pt x="33" y="63"/>
                    <a:pt x="33" y="61"/>
                    <a:pt x="33" y="61"/>
                  </a:cubicBezTo>
                  <a:cubicBezTo>
                    <a:pt x="32" y="60"/>
                    <a:pt x="32" y="60"/>
                    <a:pt x="31" y="60"/>
                  </a:cubicBezTo>
                  <a:cubicBezTo>
                    <a:pt x="31" y="60"/>
                    <a:pt x="29" y="59"/>
                    <a:pt x="29" y="59"/>
                  </a:cubicBezTo>
                  <a:cubicBezTo>
                    <a:pt x="29" y="59"/>
                    <a:pt x="28" y="58"/>
                    <a:pt x="28" y="58"/>
                  </a:cubicBezTo>
                  <a:cubicBezTo>
                    <a:pt x="27" y="57"/>
                    <a:pt x="26" y="57"/>
                    <a:pt x="25" y="57"/>
                  </a:cubicBezTo>
                  <a:cubicBezTo>
                    <a:pt x="25" y="57"/>
                    <a:pt x="24" y="56"/>
                    <a:pt x="23" y="56"/>
                  </a:cubicBezTo>
                  <a:cubicBezTo>
                    <a:pt x="23" y="56"/>
                    <a:pt x="22" y="56"/>
                    <a:pt x="21" y="55"/>
                  </a:cubicBezTo>
                  <a:cubicBezTo>
                    <a:pt x="21" y="55"/>
                    <a:pt x="19" y="56"/>
                    <a:pt x="18" y="55"/>
                  </a:cubicBezTo>
                  <a:cubicBezTo>
                    <a:pt x="18" y="55"/>
                    <a:pt x="18" y="54"/>
                    <a:pt x="18" y="54"/>
                  </a:cubicBezTo>
                  <a:cubicBezTo>
                    <a:pt x="18" y="53"/>
                    <a:pt x="19" y="53"/>
                    <a:pt x="19" y="52"/>
                  </a:cubicBezTo>
                  <a:cubicBezTo>
                    <a:pt x="19" y="52"/>
                    <a:pt x="19" y="51"/>
                    <a:pt x="18" y="50"/>
                  </a:cubicBezTo>
                  <a:cubicBezTo>
                    <a:pt x="18" y="50"/>
                    <a:pt x="17" y="50"/>
                    <a:pt x="17" y="50"/>
                  </a:cubicBezTo>
                  <a:cubicBezTo>
                    <a:pt x="17" y="50"/>
                    <a:pt x="17" y="51"/>
                    <a:pt x="16" y="52"/>
                  </a:cubicBezTo>
                  <a:cubicBezTo>
                    <a:pt x="16" y="52"/>
                    <a:pt x="15" y="52"/>
                    <a:pt x="14" y="52"/>
                  </a:cubicBezTo>
                  <a:cubicBezTo>
                    <a:pt x="14" y="52"/>
                    <a:pt x="12" y="51"/>
                    <a:pt x="12" y="50"/>
                  </a:cubicBezTo>
                  <a:cubicBezTo>
                    <a:pt x="12" y="50"/>
                    <a:pt x="11" y="48"/>
                    <a:pt x="11" y="47"/>
                  </a:cubicBezTo>
                  <a:cubicBezTo>
                    <a:pt x="10" y="46"/>
                    <a:pt x="10" y="45"/>
                    <a:pt x="9" y="44"/>
                  </a:cubicBezTo>
                  <a:cubicBezTo>
                    <a:pt x="9" y="44"/>
                    <a:pt x="8" y="43"/>
                    <a:pt x="8" y="43"/>
                  </a:cubicBezTo>
                  <a:cubicBezTo>
                    <a:pt x="8" y="42"/>
                    <a:pt x="10" y="41"/>
                    <a:pt x="10" y="40"/>
                  </a:cubicBezTo>
                  <a:cubicBezTo>
                    <a:pt x="10" y="39"/>
                    <a:pt x="11" y="38"/>
                    <a:pt x="11" y="37"/>
                  </a:cubicBezTo>
                  <a:cubicBezTo>
                    <a:pt x="11" y="36"/>
                    <a:pt x="10" y="35"/>
                    <a:pt x="10" y="35"/>
                  </a:cubicBezTo>
                  <a:cubicBezTo>
                    <a:pt x="10" y="34"/>
                    <a:pt x="11" y="34"/>
                    <a:pt x="11" y="33"/>
                  </a:cubicBezTo>
                  <a:cubicBezTo>
                    <a:pt x="11" y="33"/>
                    <a:pt x="12" y="33"/>
                    <a:pt x="12" y="32"/>
                  </a:cubicBezTo>
                  <a:cubicBezTo>
                    <a:pt x="12" y="32"/>
                    <a:pt x="13" y="31"/>
                    <a:pt x="12" y="30"/>
                  </a:cubicBezTo>
                  <a:cubicBezTo>
                    <a:pt x="12" y="30"/>
                    <a:pt x="11" y="30"/>
                    <a:pt x="11" y="29"/>
                  </a:cubicBezTo>
                  <a:cubicBezTo>
                    <a:pt x="11" y="29"/>
                    <a:pt x="11" y="28"/>
                    <a:pt x="11" y="27"/>
                  </a:cubicBezTo>
                  <a:cubicBezTo>
                    <a:pt x="11" y="27"/>
                    <a:pt x="13" y="26"/>
                    <a:pt x="13" y="25"/>
                  </a:cubicBezTo>
                  <a:cubicBezTo>
                    <a:pt x="14" y="25"/>
                    <a:pt x="15" y="24"/>
                    <a:pt x="15" y="24"/>
                  </a:cubicBezTo>
                  <a:cubicBezTo>
                    <a:pt x="16" y="23"/>
                    <a:pt x="16" y="21"/>
                    <a:pt x="16" y="21"/>
                  </a:cubicBezTo>
                  <a:cubicBezTo>
                    <a:pt x="17" y="20"/>
                    <a:pt x="18" y="20"/>
                    <a:pt x="18" y="20"/>
                  </a:cubicBezTo>
                  <a:cubicBezTo>
                    <a:pt x="19" y="19"/>
                    <a:pt x="21" y="20"/>
                    <a:pt x="22" y="20"/>
                  </a:cubicBezTo>
                  <a:cubicBezTo>
                    <a:pt x="23" y="19"/>
                    <a:pt x="25" y="19"/>
                    <a:pt x="26" y="18"/>
                  </a:cubicBezTo>
                  <a:cubicBezTo>
                    <a:pt x="26" y="18"/>
                    <a:pt x="28" y="17"/>
                    <a:pt x="28" y="16"/>
                  </a:cubicBezTo>
                  <a:cubicBezTo>
                    <a:pt x="28" y="16"/>
                    <a:pt x="28" y="14"/>
                    <a:pt x="29" y="14"/>
                  </a:cubicBezTo>
                  <a:cubicBezTo>
                    <a:pt x="29" y="13"/>
                    <a:pt x="30" y="13"/>
                    <a:pt x="31" y="13"/>
                  </a:cubicBezTo>
                  <a:cubicBezTo>
                    <a:pt x="32" y="13"/>
                    <a:pt x="33" y="13"/>
                    <a:pt x="34" y="13"/>
                  </a:cubicBezTo>
                  <a:cubicBezTo>
                    <a:pt x="35" y="13"/>
                    <a:pt x="36" y="14"/>
                    <a:pt x="37" y="14"/>
                  </a:cubicBezTo>
                  <a:cubicBezTo>
                    <a:pt x="38" y="15"/>
                    <a:pt x="39" y="16"/>
                    <a:pt x="39" y="16"/>
                  </a:cubicBezTo>
                  <a:cubicBezTo>
                    <a:pt x="40" y="16"/>
                    <a:pt x="42" y="15"/>
                    <a:pt x="43" y="15"/>
                  </a:cubicBezTo>
                  <a:cubicBezTo>
                    <a:pt x="44" y="15"/>
                    <a:pt x="44" y="15"/>
                    <a:pt x="45" y="15"/>
                  </a:cubicBezTo>
                  <a:cubicBezTo>
                    <a:pt x="46" y="16"/>
                    <a:pt x="48" y="18"/>
                    <a:pt x="48" y="18"/>
                  </a:cubicBezTo>
                  <a:cubicBezTo>
                    <a:pt x="49" y="19"/>
                    <a:pt x="51" y="21"/>
                    <a:pt x="52" y="22"/>
                  </a:cubicBezTo>
                  <a:cubicBezTo>
                    <a:pt x="53" y="22"/>
                    <a:pt x="57" y="23"/>
                    <a:pt x="57" y="23"/>
                  </a:cubicBezTo>
                  <a:cubicBezTo>
                    <a:pt x="57" y="23"/>
                    <a:pt x="59" y="21"/>
                    <a:pt x="60" y="20"/>
                  </a:cubicBezTo>
                  <a:cubicBezTo>
                    <a:pt x="60" y="20"/>
                    <a:pt x="61" y="20"/>
                    <a:pt x="62" y="20"/>
                  </a:cubicBezTo>
                  <a:cubicBezTo>
                    <a:pt x="63" y="20"/>
                    <a:pt x="65" y="20"/>
                    <a:pt x="65" y="19"/>
                  </a:cubicBezTo>
                  <a:cubicBezTo>
                    <a:pt x="66" y="19"/>
                    <a:pt x="66" y="17"/>
                    <a:pt x="67" y="16"/>
                  </a:cubicBezTo>
                  <a:cubicBezTo>
                    <a:pt x="67" y="15"/>
                    <a:pt x="67" y="12"/>
                    <a:pt x="68" y="11"/>
                  </a:cubicBezTo>
                  <a:cubicBezTo>
                    <a:pt x="68" y="10"/>
                    <a:pt x="68" y="9"/>
                    <a:pt x="67" y="8"/>
                  </a:cubicBezTo>
                  <a:cubicBezTo>
                    <a:pt x="67" y="7"/>
                    <a:pt x="67" y="7"/>
                    <a:pt x="67" y="7"/>
                  </a:cubicBezTo>
                  <a:cubicBezTo>
                    <a:pt x="68" y="6"/>
                    <a:pt x="69" y="6"/>
                    <a:pt x="69" y="6"/>
                  </a:cubicBezTo>
                  <a:cubicBezTo>
                    <a:pt x="70" y="6"/>
                    <a:pt x="71" y="6"/>
                    <a:pt x="72" y="6"/>
                  </a:cubicBezTo>
                  <a:cubicBezTo>
                    <a:pt x="72" y="6"/>
                    <a:pt x="72" y="6"/>
                    <a:pt x="73" y="6"/>
                  </a:cubicBezTo>
                  <a:cubicBezTo>
                    <a:pt x="73" y="6"/>
                    <a:pt x="74" y="6"/>
                    <a:pt x="74" y="6"/>
                  </a:cubicBezTo>
                  <a:cubicBezTo>
                    <a:pt x="75" y="6"/>
                    <a:pt x="75" y="5"/>
                    <a:pt x="76" y="5"/>
                  </a:cubicBezTo>
                  <a:cubicBezTo>
                    <a:pt x="76" y="5"/>
                    <a:pt x="77" y="5"/>
                    <a:pt x="77" y="5"/>
                  </a:cubicBezTo>
                  <a:cubicBezTo>
                    <a:pt x="78" y="5"/>
                    <a:pt x="78" y="6"/>
                    <a:pt x="79" y="6"/>
                  </a:cubicBezTo>
                  <a:cubicBezTo>
                    <a:pt x="79" y="6"/>
                    <a:pt x="80" y="6"/>
                    <a:pt x="81" y="6"/>
                  </a:cubicBezTo>
                  <a:cubicBezTo>
                    <a:pt x="81" y="6"/>
                    <a:pt x="81" y="6"/>
                    <a:pt x="81" y="6"/>
                  </a:cubicBezTo>
                  <a:cubicBezTo>
                    <a:pt x="82" y="6"/>
                    <a:pt x="83" y="6"/>
                    <a:pt x="83" y="6"/>
                  </a:cubicBezTo>
                  <a:cubicBezTo>
                    <a:pt x="83" y="7"/>
                    <a:pt x="83" y="8"/>
                    <a:pt x="83" y="9"/>
                  </a:cubicBezTo>
                  <a:cubicBezTo>
                    <a:pt x="83" y="10"/>
                    <a:pt x="82" y="11"/>
                    <a:pt x="82" y="11"/>
                  </a:cubicBezTo>
                  <a:cubicBezTo>
                    <a:pt x="83" y="12"/>
                    <a:pt x="84" y="13"/>
                    <a:pt x="84" y="13"/>
                  </a:cubicBezTo>
                  <a:cubicBezTo>
                    <a:pt x="85" y="13"/>
                    <a:pt x="86" y="13"/>
                    <a:pt x="86" y="13"/>
                  </a:cubicBezTo>
                  <a:cubicBezTo>
                    <a:pt x="87" y="12"/>
                    <a:pt x="88" y="11"/>
                    <a:pt x="89" y="11"/>
                  </a:cubicBezTo>
                  <a:cubicBezTo>
                    <a:pt x="89" y="11"/>
                    <a:pt x="90" y="11"/>
                    <a:pt x="90" y="11"/>
                  </a:cubicBezTo>
                  <a:cubicBezTo>
                    <a:pt x="91" y="12"/>
                    <a:pt x="91" y="13"/>
                    <a:pt x="91" y="13"/>
                  </a:cubicBezTo>
                  <a:cubicBezTo>
                    <a:pt x="91" y="14"/>
                    <a:pt x="90" y="15"/>
                    <a:pt x="91" y="15"/>
                  </a:cubicBezTo>
                  <a:cubicBezTo>
                    <a:pt x="91" y="16"/>
                    <a:pt x="93" y="16"/>
                    <a:pt x="93" y="15"/>
                  </a:cubicBezTo>
                  <a:cubicBezTo>
                    <a:pt x="94" y="15"/>
                    <a:pt x="95" y="15"/>
                    <a:pt x="95" y="14"/>
                  </a:cubicBezTo>
                  <a:cubicBezTo>
                    <a:pt x="95" y="14"/>
                    <a:pt x="95" y="13"/>
                    <a:pt x="95" y="13"/>
                  </a:cubicBezTo>
                  <a:cubicBezTo>
                    <a:pt x="95" y="12"/>
                    <a:pt x="95" y="11"/>
                    <a:pt x="95" y="10"/>
                  </a:cubicBezTo>
                  <a:cubicBezTo>
                    <a:pt x="95" y="10"/>
                    <a:pt x="95" y="9"/>
                    <a:pt x="95" y="9"/>
                  </a:cubicBezTo>
                  <a:cubicBezTo>
                    <a:pt x="96" y="8"/>
                    <a:pt x="98" y="9"/>
                    <a:pt x="98" y="9"/>
                  </a:cubicBezTo>
                  <a:cubicBezTo>
                    <a:pt x="99" y="10"/>
                    <a:pt x="99" y="11"/>
                    <a:pt x="99" y="11"/>
                  </a:cubicBezTo>
                  <a:cubicBezTo>
                    <a:pt x="100" y="12"/>
                    <a:pt x="101" y="12"/>
                    <a:pt x="102" y="12"/>
                  </a:cubicBezTo>
                  <a:cubicBezTo>
                    <a:pt x="103" y="12"/>
                    <a:pt x="105" y="11"/>
                    <a:pt x="105" y="11"/>
                  </a:cubicBezTo>
                  <a:cubicBezTo>
                    <a:pt x="106" y="10"/>
                    <a:pt x="106" y="9"/>
                    <a:pt x="107" y="9"/>
                  </a:cubicBezTo>
                  <a:cubicBezTo>
                    <a:pt x="107" y="8"/>
                    <a:pt x="107" y="7"/>
                    <a:pt x="108" y="7"/>
                  </a:cubicBezTo>
                  <a:cubicBezTo>
                    <a:pt x="108" y="7"/>
                    <a:pt x="109" y="6"/>
                    <a:pt x="109" y="6"/>
                  </a:cubicBezTo>
                  <a:cubicBezTo>
                    <a:pt x="110" y="6"/>
                    <a:pt x="111" y="6"/>
                    <a:pt x="111" y="6"/>
                  </a:cubicBezTo>
                  <a:cubicBezTo>
                    <a:pt x="112" y="6"/>
                    <a:pt x="114" y="5"/>
                    <a:pt x="114" y="4"/>
                  </a:cubicBezTo>
                  <a:cubicBezTo>
                    <a:pt x="115" y="4"/>
                    <a:pt x="116" y="2"/>
                    <a:pt x="116" y="2"/>
                  </a:cubicBezTo>
                  <a:cubicBezTo>
                    <a:pt x="117" y="1"/>
                    <a:pt x="117" y="1"/>
                    <a:pt x="117" y="0"/>
                  </a:cubicBezTo>
                  <a:cubicBezTo>
                    <a:pt x="117" y="1"/>
                    <a:pt x="117" y="1"/>
                    <a:pt x="117" y="1"/>
                  </a:cubicBezTo>
                  <a:cubicBezTo>
                    <a:pt x="117" y="2"/>
                    <a:pt x="117" y="4"/>
                    <a:pt x="117" y="5"/>
                  </a:cubicBezTo>
                  <a:cubicBezTo>
                    <a:pt x="117" y="6"/>
                    <a:pt x="117" y="7"/>
                    <a:pt x="117" y="8"/>
                  </a:cubicBezTo>
                  <a:cubicBezTo>
                    <a:pt x="116" y="9"/>
                    <a:pt x="117" y="11"/>
                    <a:pt x="116" y="12"/>
                  </a:cubicBezTo>
                  <a:cubicBezTo>
                    <a:pt x="116" y="12"/>
                    <a:pt x="115" y="13"/>
                    <a:pt x="115" y="13"/>
                  </a:cubicBezTo>
                  <a:cubicBezTo>
                    <a:pt x="114" y="12"/>
                    <a:pt x="115" y="11"/>
                    <a:pt x="114" y="11"/>
                  </a:cubicBezTo>
                  <a:cubicBezTo>
                    <a:pt x="114" y="10"/>
                    <a:pt x="112" y="10"/>
                    <a:pt x="111" y="10"/>
                  </a:cubicBezTo>
                  <a:cubicBezTo>
                    <a:pt x="111" y="11"/>
                    <a:pt x="112" y="12"/>
                    <a:pt x="111" y="13"/>
                  </a:cubicBezTo>
                  <a:cubicBezTo>
                    <a:pt x="111" y="13"/>
                    <a:pt x="110" y="13"/>
                    <a:pt x="109" y="13"/>
                  </a:cubicBezTo>
                  <a:cubicBezTo>
                    <a:pt x="108" y="14"/>
                    <a:pt x="107" y="14"/>
                    <a:pt x="107" y="15"/>
                  </a:cubicBezTo>
                  <a:cubicBezTo>
                    <a:pt x="106" y="15"/>
                    <a:pt x="107" y="17"/>
                    <a:pt x="107" y="17"/>
                  </a:cubicBezTo>
                  <a:cubicBezTo>
                    <a:pt x="107" y="18"/>
                    <a:pt x="107" y="20"/>
                    <a:pt x="107" y="21"/>
                  </a:cubicBezTo>
                  <a:cubicBezTo>
                    <a:pt x="107" y="22"/>
                    <a:pt x="107" y="23"/>
                    <a:pt x="107" y="24"/>
                  </a:cubicBezTo>
                  <a:cubicBezTo>
                    <a:pt x="107" y="25"/>
                    <a:pt x="107" y="26"/>
                    <a:pt x="108" y="27"/>
                  </a:cubicBezTo>
                  <a:cubicBezTo>
                    <a:pt x="108" y="27"/>
                    <a:pt x="110" y="27"/>
                    <a:pt x="110" y="27"/>
                  </a:cubicBezTo>
                  <a:cubicBezTo>
                    <a:pt x="111" y="27"/>
                    <a:pt x="113" y="26"/>
                    <a:pt x="114" y="25"/>
                  </a:cubicBezTo>
                  <a:cubicBezTo>
                    <a:pt x="115" y="25"/>
                    <a:pt x="117" y="25"/>
                    <a:pt x="118" y="25"/>
                  </a:cubicBezTo>
                  <a:cubicBezTo>
                    <a:pt x="119" y="25"/>
                    <a:pt x="120" y="25"/>
                    <a:pt x="120" y="25"/>
                  </a:cubicBezTo>
                  <a:cubicBezTo>
                    <a:pt x="120" y="25"/>
                    <a:pt x="120" y="26"/>
                    <a:pt x="120" y="27"/>
                  </a:cubicBezTo>
                  <a:cubicBezTo>
                    <a:pt x="119" y="27"/>
                    <a:pt x="119" y="29"/>
                    <a:pt x="118" y="30"/>
                  </a:cubicBezTo>
                  <a:cubicBezTo>
                    <a:pt x="118" y="30"/>
                    <a:pt x="118" y="31"/>
                    <a:pt x="118" y="32"/>
                  </a:cubicBezTo>
                  <a:cubicBezTo>
                    <a:pt x="118" y="33"/>
                    <a:pt x="118" y="35"/>
                    <a:pt x="118" y="35"/>
                  </a:cubicBezTo>
                  <a:cubicBezTo>
                    <a:pt x="117" y="36"/>
                    <a:pt x="116" y="38"/>
                    <a:pt x="116" y="38"/>
                  </a:cubicBezTo>
                  <a:cubicBezTo>
                    <a:pt x="116" y="39"/>
                    <a:pt x="116" y="39"/>
                    <a:pt x="116" y="39"/>
                  </a:cubicBezTo>
                  <a:cubicBezTo>
                    <a:pt x="115" y="39"/>
                    <a:pt x="114" y="40"/>
                    <a:pt x="113" y="40"/>
                  </a:cubicBezTo>
                  <a:cubicBezTo>
                    <a:pt x="112" y="40"/>
                    <a:pt x="111" y="41"/>
                    <a:pt x="110" y="42"/>
                  </a:cubicBezTo>
                  <a:cubicBezTo>
                    <a:pt x="109" y="42"/>
                    <a:pt x="109" y="42"/>
                    <a:pt x="108" y="43"/>
                  </a:cubicBezTo>
                  <a:cubicBezTo>
                    <a:pt x="108" y="43"/>
                    <a:pt x="107" y="44"/>
                    <a:pt x="107" y="44"/>
                  </a:cubicBezTo>
                  <a:cubicBezTo>
                    <a:pt x="108" y="45"/>
                    <a:pt x="109" y="46"/>
                    <a:pt x="109" y="46"/>
                  </a:cubicBezTo>
                  <a:cubicBezTo>
                    <a:pt x="110" y="47"/>
                    <a:pt x="110" y="48"/>
                    <a:pt x="110" y="49"/>
                  </a:cubicBezTo>
                  <a:cubicBezTo>
                    <a:pt x="110" y="49"/>
                    <a:pt x="109" y="51"/>
                    <a:pt x="109" y="51"/>
                  </a:cubicBezTo>
                  <a:cubicBezTo>
                    <a:pt x="108" y="52"/>
                    <a:pt x="106" y="52"/>
                    <a:pt x="105" y="51"/>
                  </a:cubicBezTo>
                  <a:cubicBezTo>
                    <a:pt x="104" y="51"/>
                    <a:pt x="103" y="50"/>
                    <a:pt x="103" y="49"/>
                  </a:cubicBezTo>
                  <a:cubicBezTo>
                    <a:pt x="103" y="49"/>
                    <a:pt x="103" y="48"/>
                    <a:pt x="103" y="47"/>
                  </a:cubicBezTo>
                  <a:cubicBezTo>
                    <a:pt x="102" y="47"/>
                    <a:pt x="100" y="48"/>
                    <a:pt x="100" y="48"/>
                  </a:cubicBezTo>
                  <a:cubicBezTo>
                    <a:pt x="99" y="49"/>
                    <a:pt x="99" y="50"/>
                    <a:pt x="99" y="51"/>
                  </a:cubicBezTo>
                  <a:cubicBezTo>
                    <a:pt x="98" y="51"/>
                    <a:pt x="97" y="51"/>
                    <a:pt x="97" y="51"/>
                  </a:cubicBezTo>
                  <a:cubicBezTo>
                    <a:pt x="96" y="51"/>
                    <a:pt x="97" y="49"/>
                    <a:pt x="97" y="49"/>
                  </a:cubicBezTo>
                  <a:cubicBezTo>
                    <a:pt x="97" y="48"/>
                    <a:pt x="97" y="47"/>
                    <a:pt x="97" y="47"/>
                  </a:cubicBezTo>
                  <a:cubicBezTo>
                    <a:pt x="96" y="47"/>
                    <a:pt x="95" y="47"/>
                    <a:pt x="94" y="46"/>
                  </a:cubicBezTo>
                  <a:cubicBezTo>
                    <a:pt x="94" y="46"/>
                    <a:pt x="92" y="46"/>
                    <a:pt x="91" y="46"/>
                  </a:cubicBezTo>
                  <a:cubicBezTo>
                    <a:pt x="91" y="47"/>
                    <a:pt x="90" y="47"/>
                    <a:pt x="90" y="48"/>
                  </a:cubicBezTo>
                  <a:cubicBezTo>
                    <a:pt x="90" y="48"/>
                    <a:pt x="91" y="49"/>
                    <a:pt x="91" y="50"/>
                  </a:cubicBezTo>
                  <a:cubicBezTo>
                    <a:pt x="91" y="51"/>
                    <a:pt x="91" y="52"/>
                    <a:pt x="90" y="53"/>
                  </a:cubicBezTo>
                  <a:cubicBezTo>
                    <a:pt x="90" y="53"/>
                    <a:pt x="88" y="53"/>
                    <a:pt x="88" y="53"/>
                  </a:cubicBezTo>
                  <a:cubicBezTo>
                    <a:pt x="87" y="53"/>
                    <a:pt x="87" y="54"/>
                    <a:pt x="87" y="55"/>
                  </a:cubicBezTo>
                  <a:cubicBezTo>
                    <a:pt x="86" y="55"/>
                    <a:pt x="85" y="55"/>
                    <a:pt x="84" y="56"/>
                  </a:cubicBezTo>
                  <a:cubicBezTo>
                    <a:pt x="84" y="56"/>
                    <a:pt x="83" y="56"/>
                    <a:pt x="82" y="56"/>
                  </a:cubicBezTo>
                  <a:cubicBezTo>
                    <a:pt x="82" y="56"/>
                    <a:pt x="82" y="57"/>
                    <a:pt x="82" y="58"/>
                  </a:cubicBezTo>
                  <a:cubicBezTo>
                    <a:pt x="82" y="59"/>
                    <a:pt x="82" y="60"/>
                    <a:pt x="82" y="61"/>
                  </a:cubicBezTo>
                  <a:cubicBezTo>
                    <a:pt x="82" y="62"/>
                    <a:pt x="82" y="63"/>
                    <a:pt x="83" y="63"/>
                  </a:cubicBezTo>
                  <a:cubicBezTo>
                    <a:pt x="83" y="64"/>
                    <a:pt x="84" y="64"/>
                    <a:pt x="85" y="65"/>
                  </a:cubicBezTo>
                  <a:cubicBezTo>
                    <a:pt x="86" y="65"/>
                    <a:pt x="88" y="66"/>
                    <a:pt x="88" y="66"/>
                  </a:cubicBezTo>
                  <a:cubicBezTo>
                    <a:pt x="89" y="67"/>
                    <a:pt x="89" y="69"/>
                    <a:pt x="89" y="70"/>
                  </a:cubicBezTo>
                  <a:cubicBezTo>
                    <a:pt x="90" y="70"/>
                    <a:pt x="90" y="72"/>
                    <a:pt x="90" y="72"/>
                  </a:cubicBezTo>
                  <a:cubicBezTo>
                    <a:pt x="90" y="73"/>
                    <a:pt x="91" y="74"/>
                    <a:pt x="92" y="75"/>
                  </a:cubicBezTo>
                  <a:cubicBezTo>
                    <a:pt x="92" y="76"/>
                    <a:pt x="94" y="77"/>
                    <a:pt x="94" y="78"/>
                  </a:cubicBezTo>
                  <a:cubicBezTo>
                    <a:pt x="95" y="79"/>
                    <a:pt x="97" y="81"/>
                    <a:pt x="97" y="82"/>
                  </a:cubicBezTo>
                  <a:cubicBezTo>
                    <a:pt x="98" y="82"/>
                    <a:pt x="99" y="84"/>
                    <a:pt x="100" y="85"/>
                  </a:cubicBezTo>
                  <a:cubicBezTo>
                    <a:pt x="100" y="85"/>
                    <a:pt x="101" y="87"/>
                    <a:pt x="101" y="88"/>
                  </a:cubicBezTo>
                  <a:cubicBezTo>
                    <a:pt x="102" y="88"/>
                    <a:pt x="102" y="88"/>
                    <a:pt x="103" y="89"/>
                  </a:cubicBezTo>
                  <a:cubicBezTo>
                    <a:pt x="103" y="89"/>
                    <a:pt x="105" y="90"/>
                    <a:pt x="105" y="90"/>
                  </a:cubicBezTo>
                  <a:cubicBezTo>
                    <a:pt x="106" y="90"/>
                    <a:pt x="107" y="91"/>
                    <a:pt x="108" y="91"/>
                  </a:cubicBezTo>
                  <a:cubicBezTo>
                    <a:pt x="109" y="91"/>
                    <a:pt x="111" y="91"/>
                    <a:pt x="112" y="91"/>
                  </a:cubicBezTo>
                  <a:cubicBezTo>
                    <a:pt x="113" y="90"/>
                    <a:pt x="113" y="89"/>
                    <a:pt x="113" y="89"/>
                  </a:cubicBezTo>
                  <a:cubicBezTo>
                    <a:pt x="114" y="88"/>
                    <a:pt x="114" y="86"/>
                    <a:pt x="114" y="85"/>
                  </a:cubicBezTo>
                  <a:cubicBezTo>
                    <a:pt x="114" y="84"/>
                    <a:pt x="115" y="83"/>
                    <a:pt x="115" y="82"/>
                  </a:cubicBezTo>
                  <a:cubicBezTo>
                    <a:pt x="116" y="81"/>
                    <a:pt x="117" y="80"/>
                    <a:pt x="117" y="79"/>
                  </a:cubicBezTo>
                  <a:cubicBezTo>
                    <a:pt x="118" y="78"/>
                    <a:pt x="117" y="76"/>
                    <a:pt x="118" y="75"/>
                  </a:cubicBezTo>
                  <a:cubicBezTo>
                    <a:pt x="118" y="74"/>
                    <a:pt x="118" y="72"/>
                    <a:pt x="119" y="71"/>
                  </a:cubicBezTo>
                  <a:cubicBezTo>
                    <a:pt x="119" y="70"/>
                    <a:pt x="120" y="69"/>
                    <a:pt x="120" y="68"/>
                  </a:cubicBezTo>
                  <a:cubicBezTo>
                    <a:pt x="120" y="68"/>
                    <a:pt x="120" y="66"/>
                    <a:pt x="120" y="65"/>
                  </a:cubicBezTo>
                  <a:cubicBezTo>
                    <a:pt x="121" y="65"/>
                    <a:pt x="121" y="64"/>
                    <a:pt x="121" y="64"/>
                  </a:cubicBezTo>
                  <a:cubicBezTo>
                    <a:pt x="122" y="63"/>
                    <a:pt x="123" y="63"/>
                    <a:pt x="123" y="64"/>
                  </a:cubicBezTo>
                  <a:cubicBezTo>
                    <a:pt x="124" y="64"/>
                    <a:pt x="125" y="65"/>
                    <a:pt x="125" y="65"/>
                  </a:cubicBezTo>
                  <a:cubicBezTo>
                    <a:pt x="125" y="65"/>
                    <a:pt x="125" y="67"/>
                    <a:pt x="126" y="67"/>
                  </a:cubicBezTo>
                  <a:cubicBezTo>
                    <a:pt x="126" y="67"/>
                    <a:pt x="127" y="66"/>
                    <a:pt x="128" y="66"/>
                  </a:cubicBezTo>
                  <a:cubicBezTo>
                    <a:pt x="129" y="66"/>
                    <a:pt x="129" y="67"/>
                    <a:pt x="130" y="67"/>
                  </a:cubicBezTo>
                  <a:cubicBezTo>
                    <a:pt x="130" y="67"/>
                    <a:pt x="131" y="67"/>
                    <a:pt x="131" y="67"/>
                  </a:cubicBezTo>
                  <a:cubicBezTo>
                    <a:pt x="131" y="67"/>
                    <a:pt x="131" y="67"/>
                    <a:pt x="131" y="67"/>
                  </a:cubicBezTo>
                  <a:cubicBezTo>
                    <a:pt x="131" y="68"/>
                    <a:pt x="130" y="69"/>
                    <a:pt x="130" y="69"/>
                  </a:cubicBezTo>
                  <a:cubicBezTo>
                    <a:pt x="129" y="70"/>
                    <a:pt x="130" y="72"/>
                    <a:pt x="131" y="73"/>
                  </a:cubicBezTo>
                  <a:cubicBezTo>
                    <a:pt x="132" y="74"/>
                    <a:pt x="133" y="75"/>
                    <a:pt x="134" y="75"/>
                  </a:cubicBezTo>
                  <a:cubicBezTo>
                    <a:pt x="135" y="76"/>
                    <a:pt x="136" y="76"/>
                    <a:pt x="136" y="76"/>
                  </a:cubicBezTo>
                  <a:cubicBezTo>
                    <a:pt x="137" y="76"/>
                    <a:pt x="139" y="75"/>
                    <a:pt x="140" y="75"/>
                  </a:cubicBezTo>
                  <a:cubicBezTo>
                    <a:pt x="140" y="75"/>
                    <a:pt x="141" y="75"/>
                    <a:pt x="141" y="75"/>
                  </a:cubicBezTo>
                  <a:cubicBezTo>
                    <a:pt x="142" y="76"/>
                    <a:pt x="141" y="77"/>
                    <a:pt x="141" y="78"/>
                  </a:cubicBezTo>
                  <a:cubicBezTo>
                    <a:pt x="141" y="78"/>
                    <a:pt x="141" y="80"/>
                    <a:pt x="142" y="80"/>
                  </a:cubicBezTo>
                  <a:cubicBezTo>
                    <a:pt x="142" y="80"/>
                    <a:pt x="143" y="81"/>
                    <a:pt x="143" y="81"/>
                  </a:cubicBezTo>
                  <a:cubicBezTo>
                    <a:pt x="143" y="82"/>
                    <a:pt x="142" y="84"/>
                    <a:pt x="142" y="85"/>
                  </a:cubicBezTo>
                  <a:cubicBezTo>
                    <a:pt x="142" y="86"/>
                    <a:pt x="142" y="89"/>
                    <a:pt x="142" y="90"/>
                  </a:cubicBezTo>
                  <a:cubicBezTo>
                    <a:pt x="141" y="91"/>
                    <a:pt x="140" y="92"/>
                    <a:pt x="139" y="93"/>
                  </a:cubicBezTo>
                  <a:cubicBezTo>
                    <a:pt x="138" y="93"/>
                    <a:pt x="137" y="92"/>
                    <a:pt x="137" y="92"/>
                  </a:cubicBezTo>
                  <a:cubicBezTo>
                    <a:pt x="136" y="92"/>
                    <a:pt x="136" y="93"/>
                    <a:pt x="135" y="93"/>
                  </a:cubicBezTo>
                  <a:cubicBezTo>
                    <a:pt x="134" y="93"/>
                    <a:pt x="133" y="92"/>
                    <a:pt x="132" y="92"/>
                  </a:cubicBezTo>
                  <a:cubicBezTo>
                    <a:pt x="132" y="91"/>
                    <a:pt x="133" y="90"/>
                    <a:pt x="133" y="90"/>
                  </a:cubicBezTo>
                  <a:cubicBezTo>
                    <a:pt x="132" y="89"/>
                    <a:pt x="130" y="91"/>
                    <a:pt x="130" y="91"/>
                  </a:cubicBezTo>
                  <a:cubicBezTo>
                    <a:pt x="129" y="92"/>
                    <a:pt x="129" y="95"/>
                    <a:pt x="130" y="96"/>
                  </a:cubicBezTo>
                  <a:cubicBezTo>
                    <a:pt x="130" y="96"/>
                    <a:pt x="132" y="96"/>
                    <a:pt x="132" y="96"/>
                  </a:cubicBezTo>
                  <a:cubicBezTo>
                    <a:pt x="133" y="96"/>
                    <a:pt x="135" y="97"/>
                    <a:pt x="136" y="97"/>
                  </a:cubicBezTo>
                  <a:cubicBezTo>
                    <a:pt x="137" y="98"/>
                    <a:pt x="138" y="99"/>
                    <a:pt x="138" y="100"/>
                  </a:cubicBezTo>
                  <a:cubicBezTo>
                    <a:pt x="138" y="101"/>
                    <a:pt x="136" y="100"/>
                    <a:pt x="136" y="101"/>
                  </a:cubicBezTo>
                  <a:cubicBezTo>
                    <a:pt x="136" y="101"/>
                    <a:pt x="136" y="103"/>
                    <a:pt x="136" y="103"/>
                  </a:cubicBezTo>
                  <a:cubicBezTo>
                    <a:pt x="137" y="104"/>
                    <a:pt x="139" y="104"/>
                    <a:pt x="139" y="104"/>
                  </a:cubicBezTo>
                  <a:cubicBezTo>
                    <a:pt x="139" y="105"/>
                    <a:pt x="139" y="106"/>
                    <a:pt x="139" y="106"/>
                  </a:cubicBezTo>
                  <a:cubicBezTo>
                    <a:pt x="138" y="107"/>
                    <a:pt x="138" y="107"/>
                    <a:pt x="138" y="108"/>
                  </a:cubicBezTo>
                  <a:cubicBezTo>
                    <a:pt x="138" y="109"/>
                    <a:pt x="139" y="110"/>
                    <a:pt x="139" y="111"/>
                  </a:cubicBezTo>
                  <a:cubicBezTo>
                    <a:pt x="139" y="111"/>
                    <a:pt x="138" y="113"/>
                    <a:pt x="138" y="113"/>
                  </a:cubicBezTo>
                  <a:cubicBezTo>
                    <a:pt x="138" y="114"/>
                    <a:pt x="137" y="114"/>
                    <a:pt x="136" y="115"/>
                  </a:cubicBezTo>
                  <a:cubicBezTo>
                    <a:pt x="136" y="115"/>
                    <a:pt x="136" y="116"/>
                    <a:pt x="136" y="117"/>
                  </a:cubicBezTo>
                  <a:cubicBezTo>
                    <a:pt x="135" y="117"/>
                    <a:pt x="133" y="118"/>
                    <a:pt x="133" y="118"/>
                  </a:cubicBezTo>
                  <a:cubicBezTo>
                    <a:pt x="133" y="119"/>
                    <a:pt x="132" y="120"/>
                    <a:pt x="132" y="121"/>
                  </a:cubicBezTo>
                  <a:cubicBezTo>
                    <a:pt x="132" y="121"/>
                    <a:pt x="133" y="123"/>
                    <a:pt x="133" y="123"/>
                  </a:cubicBezTo>
                  <a:cubicBezTo>
                    <a:pt x="133" y="124"/>
                    <a:pt x="134" y="126"/>
                    <a:pt x="134" y="127"/>
                  </a:cubicBezTo>
                  <a:cubicBezTo>
                    <a:pt x="134" y="127"/>
                    <a:pt x="134" y="129"/>
                    <a:pt x="133" y="130"/>
                  </a:cubicBezTo>
                  <a:cubicBezTo>
                    <a:pt x="133" y="130"/>
                    <a:pt x="133" y="130"/>
                    <a:pt x="133" y="130"/>
                  </a:cubicBezTo>
                  <a:cubicBezTo>
                    <a:pt x="132" y="130"/>
                    <a:pt x="132" y="130"/>
                    <a:pt x="132" y="130"/>
                  </a:cubicBezTo>
                  <a:cubicBezTo>
                    <a:pt x="131" y="131"/>
                    <a:pt x="131" y="132"/>
                    <a:pt x="130" y="132"/>
                  </a:cubicBezTo>
                  <a:cubicBezTo>
                    <a:pt x="130" y="132"/>
                    <a:pt x="129" y="133"/>
                    <a:pt x="129" y="133"/>
                  </a:cubicBezTo>
                  <a:cubicBezTo>
                    <a:pt x="128" y="133"/>
                    <a:pt x="126" y="132"/>
                    <a:pt x="126" y="133"/>
                  </a:cubicBezTo>
                  <a:cubicBezTo>
                    <a:pt x="126" y="133"/>
                    <a:pt x="126" y="134"/>
                    <a:pt x="126" y="134"/>
                  </a:cubicBezTo>
                  <a:cubicBezTo>
                    <a:pt x="126" y="135"/>
                    <a:pt x="127" y="135"/>
                    <a:pt x="127" y="136"/>
                  </a:cubicBezTo>
                  <a:cubicBezTo>
                    <a:pt x="127" y="136"/>
                    <a:pt x="128" y="137"/>
                    <a:pt x="129" y="138"/>
                  </a:cubicBezTo>
                  <a:cubicBezTo>
                    <a:pt x="129" y="138"/>
                    <a:pt x="128" y="139"/>
                    <a:pt x="128" y="140"/>
                  </a:cubicBezTo>
                  <a:cubicBezTo>
                    <a:pt x="128" y="140"/>
                    <a:pt x="129" y="141"/>
                    <a:pt x="130" y="142"/>
                  </a:cubicBezTo>
                  <a:cubicBezTo>
                    <a:pt x="130" y="142"/>
                    <a:pt x="130" y="143"/>
                    <a:pt x="129" y="143"/>
                  </a:cubicBezTo>
                  <a:cubicBezTo>
                    <a:pt x="129" y="144"/>
                    <a:pt x="128" y="144"/>
                    <a:pt x="128" y="145"/>
                  </a:cubicBezTo>
                  <a:cubicBezTo>
                    <a:pt x="127" y="145"/>
                    <a:pt x="126" y="144"/>
                    <a:pt x="125" y="144"/>
                  </a:cubicBezTo>
                  <a:cubicBezTo>
                    <a:pt x="124" y="144"/>
                    <a:pt x="122" y="145"/>
                    <a:pt x="122" y="145"/>
                  </a:cubicBezTo>
                  <a:cubicBezTo>
                    <a:pt x="122" y="145"/>
                    <a:pt x="122" y="147"/>
                    <a:pt x="121" y="147"/>
                  </a:cubicBezTo>
                  <a:cubicBezTo>
                    <a:pt x="120" y="147"/>
                    <a:pt x="119" y="145"/>
                    <a:pt x="118" y="145"/>
                  </a:cubicBezTo>
                  <a:cubicBezTo>
                    <a:pt x="118" y="146"/>
                    <a:pt x="118" y="147"/>
                    <a:pt x="118" y="148"/>
                  </a:cubicBezTo>
                  <a:cubicBezTo>
                    <a:pt x="118" y="148"/>
                    <a:pt x="118" y="149"/>
                    <a:pt x="117" y="149"/>
                  </a:cubicBezTo>
                  <a:cubicBezTo>
                    <a:pt x="117" y="149"/>
                    <a:pt x="117" y="150"/>
                    <a:pt x="116" y="15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5" name="Freeform 101">
              <a:extLst>
                <a:ext uri="{FF2B5EF4-FFF2-40B4-BE49-F238E27FC236}">
                  <a16:creationId xmlns:a16="http://schemas.microsoft.com/office/drawing/2014/main" id="{292FFC13-7BE7-4646-9FDA-87A22AE85AF1}"/>
                </a:ext>
              </a:extLst>
            </p:cNvPr>
            <p:cNvSpPr>
              <a:spLocks/>
            </p:cNvSpPr>
            <p:nvPr/>
          </p:nvSpPr>
          <p:spPr bwMode="auto">
            <a:xfrm>
              <a:off x="6770571" y="4996067"/>
              <a:ext cx="429197" cy="401749"/>
            </a:xfrm>
            <a:custGeom>
              <a:avLst/>
              <a:gdLst/>
              <a:ahLst/>
              <a:cxnLst>
                <a:cxn ang="0">
                  <a:pos x="141" y="90"/>
                </a:cxn>
                <a:cxn ang="0">
                  <a:pos x="132" y="94"/>
                </a:cxn>
                <a:cxn ang="0">
                  <a:pos x="123" y="102"/>
                </a:cxn>
                <a:cxn ang="0">
                  <a:pos x="115" y="100"/>
                </a:cxn>
                <a:cxn ang="0">
                  <a:pos x="112" y="91"/>
                </a:cxn>
                <a:cxn ang="0">
                  <a:pos x="106" y="96"/>
                </a:cxn>
                <a:cxn ang="0">
                  <a:pos x="100" y="94"/>
                </a:cxn>
                <a:cxn ang="0">
                  <a:pos x="96" y="88"/>
                </a:cxn>
                <a:cxn ang="0">
                  <a:pos x="93" y="93"/>
                </a:cxn>
                <a:cxn ang="0">
                  <a:pos x="91" y="99"/>
                </a:cxn>
                <a:cxn ang="0">
                  <a:pos x="97" y="106"/>
                </a:cxn>
                <a:cxn ang="0">
                  <a:pos x="100" y="117"/>
                </a:cxn>
                <a:cxn ang="0">
                  <a:pos x="95" y="122"/>
                </a:cxn>
                <a:cxn ang="0">
                  <a:pos x="86" y="129"/>
                </a:cxn>
                <a:cxn ang="0">
                  <a:pos x="76" y="132"/>
                </a:cxn>
                <a:cxn ang="0">
                  <a:pos x="68" y="133"/>
                </a:cxn>
                <a:cxn ang="0">
                  <a:pos x="56" y="131"/>
                </a:cxn>
                <a:cxn ang="0">
                  <a:pos x="54" y="123"/>
                </a:cxn>
                <a:cxn ang="0">
                  <a:pos x="45" y="115"/>
                </a:cxn>
                <a:cxn ang="0">
                  <a:pos x="36" y="112"/>
                </a:cxn>
                <a:cxn ang="0">
                  <a:pos x="27" y="118"/>
                </a:cxn>
                <a:cxn ang="0">
                  <a:pos x="18" y="112"/>
                </a:cxn>
                <a:cxn ang="0">
                  <a:pos x="9" y="100"/>
                </a:cxn>
                <a:cxn ang="0">
                  <a:pos x="6" y="87"/>
                </a:cxn>
                <a:cxn ang="0">
                  <a:pos x="2" y="74"/>
                </a:cxn>
                <a:cxn ang="0">
                  <a:pos x="5" y="69"/>
                </a:cxn>
                <a:cxn ang="0">
                  <a:pos x="1" y="60"/>
                </a:cxn>
                <a:cxn ang="0">
                  <a:pos x="8" y="56"/>
                </a:cxn>
                <a:cxn ang="0">
                  <a:pos x="1" y="53"/>
                </a:cxn>
                <a:cxn ang="0">
                  <a:pos x="6" y="46"/>
                </a:cxn>
                <a:cxn ang="0">
                  <a:pos x="11" y="35"/>
                </a:cxn>
                <a:cxn ang="0">
                  <a:pos x="18" y="30"/>
                </a:cxn>
                <a:cxn ang="0">
                  <a:pos x="24" y="26"/>
                </a:cxn>
                <a:cxn ang="0">
                  <a:pos x="16" y="21"/>
                </a:cxn>
                <a:cxn ang="0">
                  <a:pos x="26" y="11"/>
                </a:cxn>
                <a:cxn ang="0">
                  <a:pos x="30" y="6"/>
                </a:cxn>
                <a:cxn ang="0">
                  <a:pos x="30" y="3"/>
                </a:cxn>
                <a:cxn ang="0">
                  <a:pos x="37" y="2"/>
                </a:cxn>
                <a:cxn ang="0">
                  <a:pos x="45" y="3"/>
                </a:cxn>
                <a:cxn ang="0">
                  <a:pos x="53" y="9"/>
                </a:cxn>
                <a:cxn ang="0">
                  <a:pos x="52" y="14"/>
                </a:cxn>
                <a:cxn ang="0">
                  <a:pos x="59" y="20"/>
                </a:cxn>
                <a:cxn ang="0">
                  <a:pos x="64" y="13"/>
                </a:cxn>
                <a:cxn ang="0">
                  <a:pos x="73" y="18"/>
                </a:cxn>
                <a:cxn ang="0">
                  <a:pos x="82" y="15"/>
                </a:cxn>
                <a:cxn ang="0">
                  <a:pos x="89" y="15"/>
                </a:cxn>
                <a:cxn ang="0">
                  <a:pos x="95" y="8"/>
                </a:cxn>
                <a:cxn ang="0">
                  <a:pos x="99" y="13"/>
                </a:cxn>
                <a:cxn ang="0">
                  <a:pos x="105" y="16"/>
                </a:cxn>
                <a:cxn ang="0">
                  <a:pos x="115" y="13"/>
                </a:cxn>
                <a:cxn ang="0">
                  <a:pos x="124" y="18"/>
                </a:cxn>
                <a:cxn ang="0">
                  <a:pos x="126" y="31"/>
                </a:cxn>
                <a:cxn ang="0">
                  <a:pos x="129" y="46"/>
                </a:cxn>
                <a:cxn ang="0">
                  <a:pos x="128" y="53"/>
                </a:cxn>
                <a:cxn ang="0">
                  <a:pos x="137" y="59"/>
                </a:cxn>
                <a:cxn ang="0">
                  <a:pos x="140" y="68"/>
                </a:cxn>
                <a:cxn ang="0">
                  <a:pos x="139" y="77"/>
                </a:cxn>
                <a:cxn ang="0">
                  <a:pos x="141" y="80"/>
                </a:cxn>
              </a:cxnLst>
              <a:rect l="0" t="0" r="r" b="b"/>
              <a:pathLst>
                <a:path w="145" h="135">
                  <a:moveTo>
                    <a:pt x="145" y="83"/>
                  </a:moveTo>
                  <a:cubicBezTo>
                    <a:pt x="145" y="83"/>
                    <a:pt x="145" y="85"/>
                    <a:pt x="145" y="85"/>
                  </a:cubicBezTo>
                  <a:cubicBezTo>
                    <a:pt x="144" y="86"/>
                    <a:pt x="144" y="87"/>
                    <a:pt x="144" y="87"/>
                  </a:cubicBezTo>
                  <a:cubicBezTo>
                    <a:pt x="143" y="88"/>
                    <a:pt x="142" y="88"/>
                    <a:pt x="142" y="89"/>
                  </a:cubicBezTo>
                  <a:cubicBezTo>
                    <a:pt x="142" y="89"/>
                    <a:pt x="142" y="90"/>
                    <a:pt x="141" y="90"/>
                  </a:cubicBezTo>
                  <a:cubicBezTo>
                    <a:pt x="141" y="91"/>
                    <a:pt x="141" y="91"/>
                    <a:pt x="141" y="92"/>
                  </a:cubicBezTo>
                  <a:cubicBezTo>
                    <a:pt x="141" y="92"/>
                    <a:pt x="140" y="92"/>
                    <a:pt x="139" y="92"/>
                  </a:cubicBezTo>
                  <a:cubicBezTo>
                    <a:pt x="139" y="93"/>
                    <a:pt x="138" y="93"/>
                    <a:pt x="138" y="93"/>
                  </a:cubicBezTo>
                  <a:cubicBezTo>
                    <a:pt x="137" y="93"/>
                    <a:pt x="136" y="93"/>
                    <a:pt x="135" y="93"/>
                  </a:cubicBezTo>
                  <a:cubicBezTo>
                    <a:pt x="135" y="93"/>
                    <a:pt x="133" y="94"/>
                    <a:pt x="132" y="94"/>
                  </a:cubicBezTo>
                  <a:cubicBezTo>
                    <a:pt x="132" y="95"/>
                    <a:pt x="131" y="96"/>
                    <a:pt x="131" y="96"/>
                  </a:cubicBezTo>
                  <a:cubicBezTo>
                    <a:pt x="130" y="97"/>
                    <a:pt x="130" y="98"/>
                    <a:pt x="129" y="99"/>
                  </a:cubicBezTo>
                  <a:cubicBezTo>
                    <a:pt x="129" y="99"/>
                    <a:pt x="129" y="100"/>
                    <a:pt x="128" y="101"/>
                  </a:cubicBezTo>
                  <a:cubicBezTo>
                    <a:pt x="128" y="101"/>
                    <a:pt x="127" y="103"/>
                    <a:pt x="127" y="103"/>
                  </a:cubicBezTo>
                  <a:cubicBezTo>
                    <a:pt x="126" y="103"/>
                    <a:pt x="124" y="102"/>
                    <a:pt x="123" y="102"/>
                  </a:cubicBezTo>
                  <a:cubicBezTo>
                    <a:pt x="123" y="102"/>
                    <a:pt x="122" y="101"/>
                    <a:pt x="121" y="101"/>
                  </a:cubicBezTo>
                  <a:cubicBezTo>
                    <a:pt x="120" y="101"/>
                    <a:pt x="119" y="101"/>
                    <a:pt x="119" y="101"/>
                  </a:cubicBezTo>
                  <a:cubicBezTo>
                    <a:pt x="118" y="101"/>
                    <a:pt x="118" y="101"/>
                    <a:pt x="117" y="101"/>
                  </a:cubicBezTo>
                  <a:cubicBezTo>
                    <a:pt x="117" y="101"/>
                    <a:pt x="116" y="102"/>
                    <a:pt x="116" y="102"/>
                  </a:cubicBezTo>
                  <a:cubicBezTo>
                    <a:pt x="115" y="101"/>
                    <a:pt x="115" y="100"/>
                    <a:pt x="115" y="100"/>
                  </a:cubicBezTo>
                  <a:cubicBezTo>
                    <a:pt x="115" y="99"/>
                    <a:pt x="115" y="98"/>
                    <a:pt x="115" y="98"/>
                  </a:cubicBezTo>
                  <a:cubicBezTo>
                    <a:pt x="115" y="97"/>
                    <a:pt x="116" y="96"/>
                    <a:pt x="115" y="95"/>
                  </a:cubicBezTo>
                  <a:cubicBezTo>
                    <a:pt x="115" y="95"/>
                    <a:pt x="115" y="94"/>
                    <a:pt x="114" y="94"/>
                  </a:cubicBezTo>
                  <a:cubicBezTo>
                    <a:pt x="114" y="93"/>
                    <a:pt x="114" y="93"/>
                    <a:pt x="113" y="93"/>
                  </a:cubicBezTo>
                  <a:cubicBezTo>
                    <a:pt x="113" y="92"/>
                    <a:pt x="113" y="91"/>
                    <a:pt x="112" y="91"/>
                  </a:cubicBezTo>
                  <a:cubicBezTo>
                    <a:pt x="112" y="91"/>
                    <a:pt x="111" y="90"/>
                    <a:pt x="111" y="90"/>
                  </a:cubicBezTo>
                  <a:cubicBezTo>
                    <a:pt x="110" y="90"/>
                    <a:pt x="109" y="91"/>
                    <a:pt x="109" y="91"/>
                  </a:cubicBezTo>
                  <a:cubicBezTo>
                    <a:pt x="108" y="91"/>
                    <a:pt x="107" y="92"/>
                    <a:pt x="107" y="92"/>
                  </a:cubicBezTo>
                  <a:cubicBezTo>
                    <a:pt x="107" y="93"/>
                    <a:pt x="107" y="93"/>
                    <a:pt x="106" y="94"/>
                  </a:cubicBezTo>
                  <a:cubicBezTo>
                    <a:pt x="106" y="95"/>
                    <a:pt x="107" y="96"/>
                    <a:pt x="106" y="96"/>
                  </a:cubicBezTo>
                  <a:cubicBezTo>
                    <a:pt x="106" y="97"/>
                    <a:pt x="105" y="97"/>
                    <a:pt x="105" y="97"/>
                  </a:cubicBezTo>
                  <a:cubicBezTo>
                    <a:pt x="104" y="97"/>
                    <a:pt x="103" y="97"/>
                    <a:pt x="103" y="97"/>
                  </a:cubicBezTo>
                  <a:cubicBezTo>
                    <a:pt x="102" y="97"/>
                    <a:pt x="102" y="96"/>
                    <a:pt x="102" y="96"/>
                  </a:cubicBezTo>
                  <a:cubicBezTo>
                    <a:pt x="101" y="95"/>
                    <a:pt x="100" y="95"/>
                    <a:pt x="100" y="95"/>
                  </a:cubicBezTo>
                  <a:cubicBezTo>
                    <a:pt x="100" y="94"/>
                    <a:pt x="100" y="94"/>
                    <a:pt x="100" y="94"/>
                  </a:cubicBezTo>
                  <a:cubicBezTo>
                    <a:pt x="101" y="93"/>
                    <a:pt x="101" y="93"/>
                    <a:pt x="101" y="93"/>
                  </a:cubicBezTo>
                  <a:cubicBezTo>
                    <a:pt x="102" y="92"/>
                    <a:pt x="101" y="91"/>
                    <a:pt x="101" y="91"/>
                  </a:cubicBezTo>
                  <a:cubicBezTo>
                    <a:pt x="100" y="90"/>
                    <a:pt x="99" y="91"/>
                    <a:pt x="99" y="90"/>
                  </a:cubicBezTo>
                  <a:cubicBezTo>
                    <a:pt x="98" y="90"/>
                    <a:pt x="98" y="89"/>
                    <a:pt x="98" y="89"/>
                  </a:cubicBezTo>
                  <a:cubicBezTo>
                    <a:pt x="98" y="88"/>
                    <a:pt x="97" y="87"/>
                    <a:pt x="96" y="88"/>
                  </a:cubicBezTo>
                  <a:cubicBezTo>
                    <a:pt x="96" y="88"/>
                    <a:pt x="96" y="88"/>
                    <a:pt x="95" y="89"/>
                  </a:cubicBezTo>
                  <a:cubicBezTo>
                    <a:pt x="95" y="89"/>
                    <a:pt x="95" y="90"/>
                    <a:pt x="95" y="90"/>
                  </a:cubicBezTo>
                  <a:cubicBezTo>
                    <a:pt x="95" y="90"/>
                    <a:pt x="94" y="90"/>
                    <a:pt x="94" y="90"/>
                  </a:cubicBezTo>
                  <a:cubicBezTo>
                    <a:pt x="93" y="90"/>
                    <a:pt x="93" y="91"/>
                    <a:pt x="93" y="91"/>
                  </a:cubicBezTo>
                  <a:cubicBezTo>
                    <a:pt x="93" y="92"/>
                    <a:pt x="93" y="93"/>
                    <a:pt x="93" y="93"/>
                  </a:cubicBezTo>
                  <a:cubicBezTo>
                    <a:pt x="93" y="93"/>
                    <a:pt x="94" y="93"/>
                    <a:pt x="95" y="93"/>
                  </a:cubicBezTo>
                  <a:cubicBezTo>
                    <a:pt x="95" y="94"/>
                    <a:pt x="95" y="95"/>
                    <a:pt x="95" y="95"/>
                  </a:cubicBezTo>
                  <a:cubicBezTo>
                    <a:pt x="95" y="96"/>
                    <a:pt x="95" y="96"/>
                    <a:pt x="94" y="96"/>
                  </a:cubicBezTo>
                  <a:cubicBezTo>
                    <a:pt x="94" y="97"/>
                    <a:pt x="93" y="97"/>
                    <a:pt x="93" y="97"/>
                  </a:cubicBezTo>
                  <a:cubicBezTo>
                    <a:pt x="92" y="98"/>
                    <a:pt x="91" y="99"/>
                    <a:pt x="91" y="99"/>
                  </a:cubicBezTo>
                  <a:cubicBezTo>
                    <a:pt x="91" y="100"/>
                    <a:pt x="91" y="101"/>
                    <a:pt x="91" y="102"/>
                  </a:cubicBezTo>
                  <a:cubicBezTo>
                    <a:pt x="91" y="103"/>
                    <a:pt x="92" y="103"/>
                    <a:pt x="92" y="104"/>
                  </a:cubicBezTo>
                  <a:cubicBezTo>
                    <a:pt x="93" y="104"/>
                    <a:pt x="94" y="104"/>
                    <a:pt x="94" y="104"/>
                  </a:cubicBezTo>
                  <a:cubicBezTo>
                    <a:pt x="95" y="105"/>
                    <a:pt x="96" y="104"/>
                    <a:pt x="97" y="105"/>
                  </a:cubicBezTo>
                  <a:cubicBezTo>
                    <a:pt x="97" y="105"/>
                    <a:pt x="97" y="106"/>
                    <a:pt x="97" y="106"/>
                  </a:cubicBezTo>
                  <a:cubicBezTo>
                    <a:pt x="97" y="107"/>
                    <a:pt x="97" y="109"/>
                    <a:pt x="97" y="110"/>
                  </a:cubicBezTo>
                  <a:cubicBezTo>
                    <a:pt x="97" y="110"/>
                    <a:pt x="98" y="111"/>
                    <a:pt x="98" y="111"/>
                  </a:cubicBezTo>
                  <a:cubicBezTo>
                    <a:pt x="98" y="112"/>
                    <a:pt x="99" y="112"/>
                    <a:pt x="100" y="113"/>
                  </a:cubicBezTo>
                  <a:cubicBezTo>
                    <a:pt x="100" y="113"/>
                    <a:pt x="100" y="114"/>
                    <a:pt x="100" y="115"/>
                  </a:cubicBezTo>
                  <a:cubicBezTo>
                    <a:pt x="100" y="115"/>
                    <a:pt x="100" y="116"/>
                    <a:pt x="100" y="117"/>
                  </a:cubicBezTo>
                  <a:cubicBezTo>
                    <a:pt x="100" y="117"/>
                    <a:pt x="100" y="119"/>
                    <a:pt x="100" y="119"/>
                  </a:cubicBezTo>
                  <a:cubicBezTo>
                    <a:pt x="100" y="120"/>
                    <a:pt x="99" y="120"/>
                    <a:pt x="99" y="121"/>
                  </a:cubicBezTo>
                  <a:cubicBezTo>
                    <a:pt x="98" y="121"/>
                    <a:pt x="97" y="120"/>
                    <a:pt x="97" y="120"/>
                  </a:cubicBezTo>
                  <a:cubicBezTo>
                    <a:pt x="96" y="120"/>
                    <a:pt x="96" y="120"/>
                    <a:pt x="95" y="120"/>
                  </a:cubicBezTo>
                  <a:cubicBezTo>
                    <a:pt x="95" y="121"/>
                    <a:pt x="95" y="122"/>
                    <a:pt x="95" y="122"/>
                  </a:cubicBezTo>
                  <a:cubicBezTo>
                    <a:pt x="94" y="123"/>
                    <a:pt x="93" y="123"/>
                    <a:pt x="93" y="124"/>
                  </a:cubicBezTo>
                  <a:cubicBezTo>
                    <a:pt x="92" y="124"/>
                    <a:pt x="91" y="123"/>
                    <a:pt x="91" y="124"/>
                  </a:cubicBezTo>
                  <a:cubicBezTo>
                    <a:pt x="90" y="124"/>
                    <a:pt x="90" y="125"/>
                    <a:pt x="89" y="125"/>
                  </a:cubicBezTo>
                  <a:cubicBezTo>
                    <a:pt x="89" y="126"/>
                    <a:pt x="88" y="128"/>
                    <a:pt x="88" y="128"/>
                  </a:cubicBezTo>
                  <a:cubicBezTo>
                    <a:pt x="87" y="128"/>
                    <a:pt x="86" y="129"/>
                    <a:pt x="86" y="129"/>
                  </a:cubicBezTo>
                  <a:cubicBezTo>
                    <a:pt x="85" y="129"/>
                    <a:pt x="83" y="128"/>
                    <a:pt x="83" y="129"/>
                  </a:cubicBezTo>
                  <a:cubicBezTo>
                    <a:pt x="82" y="129"/>
                    <a:pt x="82" y="130"/>
                    <a:pt x="81" y="131"/>
                  </a:cubicBezTo>
                  <a:cubicBezTo>
                    <a:pt x="81" y="131"/>
                    <a:pt x="80" y="131"/>
                    <a:pt x="79" y="131"/>
                  </a:cubicBezTo>
                  <a:cubicBezTo>
                    <a:pt x="79" y="131"/>
                    <a:pt x="78" y="132"/>
                    <a:pt x="78" y="132"/>
                  </a:cubicBezTo>
                  <a:cubicBezTo>
                    <a:pt x="77" y="132"/>
                    <a:pt x="77" y="132"/>
                    <a:pt x="76" y="132"/>
                  </a:cubicBezTo>
                  <a:cubicBezTo>
                    <a:pt x="76" y="132"/>
                    <a:pt x="75" y="132"/>
                    <a:pt x="74" y="132"/>
                  </a:cubicBezTo>
                  <a:cubicBezTo>
                    <a:pt x="74" y="132"/>
                    <a:pt x="73" y="132"/>
                    <a:pt x="73" y="132"/>
                  </a:cubicBezTo>
                  <a:cubicBezTo>
                    <a:pt x="73" y="132"/>
                    <a:pt x="72" y="133"/>
                    <a:pt x="72" y="134"/>
                  </a:cubicBezTo>
                  <a:cubicBezTo>
                    <a:pt x="71" y="134"/>
                    <a:pt x="71" y="134"/>
                    <a:pt x="70" y="135"/>
                  </a:cubicBezTo>
                  <a:cubicBezTo>
                    <a:pt x="70" y="134"/>
                    <a:pt x="69" y="134"/>
                    <a:pt x="68" y="133"/>
                  </a:cubicBezTo>
                  <a:cubicBezTo>
                    <a:pt x="67" y="133"/>
                    <a:pt x="66" y="133"/>
                    <a:pt x="66" y="133"/>
                  </a:cubicBezTo>
                  <a:cubicBezTo>
                    <a:pt x="65" y="133"/>
                    <a:pt x="63" y="133"/>
                    <a:pt x="62" y="132"/>
                  </a:cubicBezTo>
                  <a:cubicBezTo>
                    <a:pt x="62" y="132"/>
                    <a:pt x="61" y="132"/>
                    <a:pt x="60" y="132"/>
                  </a:cubicBezTo>
                  <a:cubicBezTo>
                    <a:pt x="60" y="132"/>
                    <a:pt x="59" y="133"/>
                    <a:pt x="58" y="133"/>
                  </a:cubicBezTo>
                  <a:cubicBezTo>
                    <a:pt x="58" y="133"/>
                    <a:pt x="56" y="132"/>
                    <a:pt x="56" y="131"/>
                  </a:cubicBezTo>
                  <a:cubicBezTo>
                    <a:pt x="55" y="131"/>
                    <a:pt x="54" y="131"/>
                    <a:pt x="54" y="130"/>
                  </a:cubicBezTo>
                  <a:cubicBezTo>
                    <a:pt x="54" y="130"/>
                    <a:pt x="54" y="128"/>
                    <a:pt x="54" y="128"/>
                  </a:cubicBezTo>
                  <a:cubicBezTo>
                    <a:pt x="53" y="127"/>
                    <a:pt x="53" y="127"/>
                    <a:pt x="53" y="126"/>
                  </a:cubicBezTo>
                  <a:cubicBezTo>
                    <a:pt x="53" y="126"/>
                    <a:pt x="54" y="125"/>
                    <a:pt x="54" y="125"/>
                  </a:cubicBezTo>
                  <a:cubicBezTo>
                    <a:pt x="54" y="124"/>
                    <a:pt x="54" y="123"/>
                    <a:pt x="54" y="123"/>
                  </a:cubicBezTo>
                  <a:cubicBezTo>
                    <a:pt x="54" y="122"/>
                    <a:pt x="53" y="121"/>
                    <a:pt x="53" y="121"/>
                  </a:cubicBezTo>
                  <a:cubicBezTo>
                    <a:pt x="52" y="120"/>
                    <a:pt x="51" y="120"/>
                    <a:pt x="51" y="120"/>
                  </a:cubicBezTo>
                  <a:cubicBezTo>
                    <a:pt x="50" y="120"/>
                    <a:pt x="49" y="120"/>
                    <a:pt x="49" y="119"/>
                  </a:cubicBezTo>
                  <a:cubicBezTo>
                    <a:pt x="48" y="119"/>
                    <a:pt x="47" y="118"/>
                    <a:pt x="47" y="118"/>
                  </a:cubicBezTo>
                  <a:cubicBezTo>
                    <a:pt x="47" y="117"/>
                    <a:pt x="46" y="116"/>
                    <a:pt x="45" y="115"/>
                  </a:cubicBezTo>
                  <a:cubicBezTo>
                    <a:pt x="45" y="115"/>
                    <a:pt x="44" y="113"/>
                    <a:pt x="43" y="113"/>
                  </a:cubicBezTo>
                  <a:cubicBezTo>
                    <a:pt x="43" y="112"/>
                    <a:pt x="42" y="111"/>
                    <a:pt x="41" y="111"/>
                  </a:cubicBezTo>
                  <a:cubicBezTo>
                    <a:pt x="41" y="111"/>
                    <a:pt x="40" y="111"/>
                    <a:pt x="39" y="111"/>
                  </a:cubicBezTo>
                  <a:cubicBezTo>
                    <a:pt x="39" y="111"/>
                    <a:pt x="37" y="111"/>
                    <a:pt x="37" y="111"/>
                  </a:cubicBezTo>
                  <a:cubicBezTo>
                    <a:pt x="36" y="112"/>
                    <a:pt x="36" y="112"/>
                    <a:pt x="36" y="112"/>
                  </a:cubicBezTo>
                  <a:cubicBezTo>
                    <a:pt x="35" y="113"/>
                    <a:pt x="35" y="114"/>
                    <a:pt x="34" y="114"/>
                  </a:cubicBezTo>
                  <a:cubicBezTo>
                    <a:pt x="34" y="115"/>
                    <a:pt x="33" y="115"/>
                    <a:pt x="32" y="115"/>
                  </a:cubicBezTo>
                  <a:cubicBezTo>
                    <a:pt x="31" y="115"/>
                    <a:pt x="30" y="115"/>
                    <a:pt x="29" y="116"/>
                  </a:cubicBezTo>
                  <a:cubicBezTo>
                    <a:pt x="29" y="116"/>
                    <a:pt x="29" y="116"/>
                    <a:pt x="29" y="116"/>
                  </a:cubicBezTo>
                  <a:cubicBezTo>
                    <a:pt x="28" y="117"/>
                    <a:pt x="27" y="118"/>
                    <a:pt x="27" y="118"/>
                  </a:cubicBezTo>
                  <a:cubicBezTo>
                    <a:pt x="26" y="118"/>
                    <a:pt x="25" y="117"/>
                    <a:pt x="24" y="117"/>
                  </a:cubicBezTo>
                  <a:cubicBezTo>
                    <a:pt x="24" y="117"/>
                    <a:pt x="24" y="115"/>
                    <a:pt x="23" y="115"/>
                  </a:cubicBezTo>
                  <a:cubicBezTo>
                    <a:pt x="23" y="115"/>
                    <a:pt x="22" y="115"/>
                    <a:pt x="21" y="115"/>
                  </a:cubicBezTo>
                  <a:cubicBezTo>
                    <a:pt x="21" y="115"/>
                    <a:pt x="20" y="115"/>
                    <a:pt x="19" y="115"/>
                  </a:cubicBezTo>
                  <a:cubicBezTo>
                    <a:pt x="19" y="114"/>
                    <a:pt x="18" y="113"/>
                    <a:pt x="18" y="112"/>
                  </a:cubicBezTo>
                  <a:cubicBezTo>
                    <a:pt x="17" y="112"/>
                    <a:pt x="16" y="111"/>
                    <a:pt x="16" y="110"/>
                  </a:cubicBezTo>
                  <a:cubicBezTo>
                    <a:pt x="16" y="110"/>
                    <a:pt x="15" y="109"/>
                    <a:pt x="14" y="109"/>
                  </a:cubicBezTo>
                  <a:cubicBezTo>
                    <a:pt x="14" y="108"/>
                    <a:pt x="14" y="106"/>
                    <a:pt x="14" y="106"/>
                  </a:cubicBezTo>
                  <a:cubicBezTo>
                    <a:pt x="13" y="105"/>
                    <a:pt x="12" y="103"/>
                    <a:pt x="12" y="102"/>
                  </a:cubicBezTo>
                  <a:cubicBezTo>
                    <a:pt x="11" y="102"/>
                    <a:pt x="10" y="101"/>
                    <a:pt x="9" y="100"/>
                  </a:cubicBezTo>
                  <a:cubicBezTo>
                    <a:pt x="9" y="100"/>
                    <a:pt x="8" y="98"/>
                    <a:pt x="8" y="97"/>
                  </a:cubicBezTo>
                  <a:cubicBezTo>
                    <a:pt x="8" y="97"/>
                    <a:pt x="7" y="95"/>
                    <a:pt x="7" y="94"/>
                  </a:cubicBezTo>
                  <a:cubicBezTo>
                    <a:pt x="6" y="94"/>
                    <a:pt x="5" y="93"/>
                    <a:pt x="5" y="92"/>
                  </a:cubicBezTo>
                  <a:cubicBezTo>
                    <a:pt x="5" y="91"/>
                    <a:pt x="5" y="90"/>
                    <a:pt x="5" y="89"/>
                  </a:cubicBezTo>
                  <a:cubicBezTo>
                    <a:pt x="5" y="89"/>
                    <a:pt x="6" y="88"/>
                    <a:pt x="6" y="87"/>
                  </a:cubicBezTo>
                  <a:cubicBezTo>
                    <a:pt x="6" y="87"/>
                    <a:pt x="7" y="86"/>
                    <a:pt x="7" y="85"/>
                  </a:cubicBezTo>
                  <a:cubicBezTo>
                    <a:pt x="6" y="84"/>
                    <a:pt x="6" y="83"/>
                    <a:pt x="5" y="82"/>
                  </a:cubicBezTo>
                  <a:cubicBezTo>
                    <a:pt x="5" y="81"/>
                    <a:pt x="4" y="80"/>
                    <a:pt x="4" y="79"/>
                  </a:cubicBezTo>
                  <a:cubicBezTo>
                    <a:pt x="3" y="78"/>
                    <a:pt x="2" y="77"/>
                    <a:pt x="2" y="76"/>
                  </a:cubicBezTo>
                  <a:cubicBezTo>
                    <a:pt x="2" y="75"/>
                    <a:pt x="2" y="74"/>
                    <a:pt x="2" y="74"/>
                  </a:cubicBezTo>
                  <a:cubicBezTo>
                    <a:pt x="2" y="73"/>
                    <a:pt x="1" y="73"/>
                    <a:pt x="1" y="72"/>
                  </a:cubicBezTo>
                  <a:cubicBezTo>
                    <a:pt x="1" y="72"/>
                    <a:pt x="1" y="70"/>
                    <a:pt x="1" y="70"/>
                  </a:cubicBezTo>
                  <a:cubicBezTo>
                    <a:pt x="1" y="70"/>
                    <a:pt x="2" y="69"/>
                    <a:pt x="2" y="69"/>
                  </a:cubicBezTo>
                  <a:cubicBezTo>
                    <a:pt x="3" y="69"/>
                    <a:pt x="3" y="70"/>
                    <a:pt x="4" y="70"/>
                  </a:cubicBezTo>
                  <a:cubicBezTo>
                    <a:pt x="4" y="70"/>
                    <a:pt x="5" y="70"/>
                    <a:pt x="5" y="69"/>
                  </a:cubicBezTo>
                  <a:cubicBezTo>
                    <a:pt x="5" y="69"/>
                    <a:pt x="5" y="67"/>
                    <a:pt x="4" y="67"/>
                  </a:cubicBezTo>
                  <a:cubicBezTo>
                    <a:pt x="4" y="66"/>
                    <a:pt x="3" y="65"/>
                    <a:pt x="3" y="65"/>
                  </a:cubicBezTo>
                  <a:cubicBezTo>
                    <a:pt x="3" y="65"/>
                    <a:pt x="1" y="64"/>
                    <a:pt x="0" y="64"/>
                  </a:cubicBezTo>
                  <a:cubicBezTo>
                    <a:pt x="0" y="64"/>
                    <a:pt x="0" y="63"/>
                    <a:pt x="0" y="62"/>
                  </a:cubicBezTo>
                  <a:cubicBezTo>
                    <a:pt x="0" y="62"/>
                    <a:pt x="0" y="61"/>
                    <a:pt x="1" y="60"/>
                  </a:cubicBezTo>
                  <a:cubicBezTo>
                    <a:pt x="1" y="60"/>
                    <a:pt x="2" y="61"/>
                    <a:pt x="2" y="60"/>
                  </a:cubicBezTo>
                  <a:cubicBezTo>
                    <a:pt x="3" y="60"/>
                    <a:pt x="4" y="60"/>
                    <a:pt x="4" y="60"/>
                  </a:cubicBezTo>
                  <a:cubicBezTo>
                    <a:pt x="5" y="59"/>
                    <a:pt x="6" y="59"/>
                    <a:pt x="6" y="59"/>
                  </a:cubicBezTo>
                  <a:cubicBezTo>
                    <a:pt x="7" y="59"/>
                    <a:pt x="7" y="58"/>
                    <a:pt x="8" y="57"/>
                  </a:cubicBezTo>
                  <a:cubicBezTo>
                    <a:pt x="8" y="57"/>
                    <a:pt x="8" y="56"/>
                    <a:pt x="8" y="56"/>
                  </a:cubicBezTo>
                  <a:cubicBezTo>
                    <a:pt x="8" y="55"/>
                    <a:pt x="6" y="55"/>
                    <a:pt x="5" y="55"/>
                  </a:cubicBezTo>
                  <a:cubicBezTo>
                    <a:pt x="5" y="55"/>
                    <a:pt x="5" y="56"/>
                    <a:pt x="4" y="56"/>
                  </a:cubicBezTo>
                  <a:cubicBezTo>
                    <a:pt x="4" y="56"/>
                    <a:pt x="3" y="56"/>
                    <a:pt x="2" y="56"/>
                  </a:cubicBezTo>
                  <a:cubicBezTo>
                    <a:pt x="2" y="56"/>
                    <a:pt x="1" y="55"/>
                    <a:pt x="1" y="54"/>
                  </a:cubicBezTo>
                  <a:cubicBezTo>
                    <a:pt x="1" y="54"/>
                    <a:pt x="1" y="53"/>
                    <a:pt x="1" y="53"/>
                  </a:cubicBezTo>
                  <a:cubicBezTo>
                    <a:pt x="1" y="53"/>
                    <a:pt x="2" y="53"/>
                    <a:pt x="2" y="52"/>
                  </a:cubicBezTo>
                  <a:cubicBezTo>
                    <a:pt x="3" y="52"/>
                    <a:pt x="4" y="52"/>
                    <a:pt x="4" y="52"/>
                  </a:cubicBezTo>
                  <a:cubicBezTo>
                    <a:pt x="4" y="51"/>
                    <a:pt x="4" y="50"/>
                    <a:pt x="4" y="49"/>
                  </a:cubicBezTo>
                  <a:cubicBezTo>
                    <a:pt x="4" y="49"/>
                    <a:pt x="4" y="48"/>
                    <a:pt x="5" y="48"/>
                  </a:cubicBezTo>
                  <a:cubicBezTo>
                    <a:pt x="5" y="47"/>
                    <a:pt x="6" y="46"/>
                    <a:pt x="6" y="46"/>
                  </a:cubicBezTo>
                  <a:cubicBezTo>
                    <a:pt x="7" y="45"/>
                    <a:pt x="8" y="44"/>
                    <a:pt x="8" y="44"/>
                  </a:cubicBezTo>
                  <a:cubicBezTo>
                    <a:pt x="8" y="43"/>
                    <a:pt x="8" y="42"/>
                    <a:pt x="8" y="41"/>
                  </a:cubicBezTo>
                  <a:cubicBezTo>
                    <a:pt x="8" y="41"/>
                    <a:pt x="8" y="39"/>
                    <a:pt x="8" y="39"/>
                  </a:cubicBezTo>
                  <a:cubicBezTo>
                    <a:pt x="8" y="38"/>
                    <a:pt x="8" y="36"/>
                    <a:pt x="9" y="36"/>
                  </a:cubicBezTo>
                  <a:cubicBezTo>
                    <a:pt x="9" y="35"/>
                    <a:pt x="11" y="35"/>
                    <a:pt x="11" y="35"/>
                  </a:cubicBezTo>
                  <a:cubicBezTo>
                    <a:pt x="12" y="35"/>
                    <a:pt x="13" y="35"/>
                    <a:pt x="14" y="35"/>
                  </a:cubicBezTo>
                  <a:cubicBezTo>
                    <a:pt x="14" y="34"/>
                    <a:pt x="15" y="34"/>
                    <a:pt x="15" y="33"/>
                  </a:cubicBezTo>
                  <a:cubicBezTo>
                    <a:pt x="15" y="33"/>
                    <a:pt x="14" y="32"/>
                    <a:pt x="15" y="31"/>
                  </a:cubicBezTo>
                  <a:cubicBezTo>
                    <a:pt x="15" y="31"/>
                    <a:pt x="15" y="30"/>
                    <a:pt x="16" y="30"/>
                  </a:cubicBezTo>
                  <a:cubicBezTo>
                    <a:pt x="16" y="30"/>
                    <a:pt x="17" y="30"/>
                    <a:pt x="18" y="30"/>
                  </a:cubicBezTo>
                  <a:cubicBezTo>
                    <a:pt x="18" y="30"/>
                    <a:pt x="19" y="30"/>
                    <a:pt x="20" y="30"/>
                  </a:cubicBezTo>
                  <a:cubicBezTo>
                    <a:pt x="20" y="30"/>
                    <a:pt x="21" y="30"/>
                    <a:pt x="22" y="30"/>
                  </a:cubicBezTo>
                  <a:cubicBezTo>
                    <a:pt x="22" y="30"/>
                    <a:pt x="23" y="29"/>
                    <a:pt x="23" y="29"/>
                  </a:cubicBezTo>
                  <a:cubicBezTo>
                    <a:pt x="24" y="29"/>
                    <a:pt x="25" y="28"/>
                    <a:pt x="25" y="28"/>
                  </a:cubicBezTo>
                  <a:cubicBezTo>
                    <a:pt x="25" y="27"/>
                    <a:pt x="25" y="26"/>
                    <a:pt x="24" y="26"/>
                  </a:cubicBezTo>
                  <a:cubicBezTo>
                    <a:pt x="24" y="26"/>
                    <a:pt x="22" y="26"/>
                    <a:pt x="21" y="26"/>
                  </a:cubicBezTo>
                  <a:cubicBezTo>
                    <a:pt x="21" y="26"/>
                    <a:pt x="20" y="26"/>
                    <a:pt x="19" y="26"/>
                  </a:cubicBezTo>
                  <a:cubicBezTo>
                    <a:pt x="19" y="26"/>
                    <a:pt x="17" y="27"/>
                    <a:pt x="17" y="26"/>
                  </a:cubicBezTo>
                  <a:cubicBezTo>
                    <a:pt x="16" y="26"/>
                    <a:pt x="16" y="25"/>
                    <a:pt x="16" y="24"/>
                  </a:cubicBezTo>
                  <a:cubicBezTo>
                    <a:pt x="16" y="23"/>
                    <a:pt x="16" y="22"/>
                    <a:pt x="16" y="21"/>
                  </a:cubicBezTo>
                  <a:cubicBezTo>
                    <a:pt x="17" y="20"/>
                    <a:pt x="17" y="19"/>
                    <a:pt x="18" y="19"/>
                  </a:cubicBezTo>
                  <a:cubicBezTo>
                    <a:pt x="18" y="18"/>
                    <a:pt x="20" y="17"/>
                    <a:pt x="20" y="16"/>
                  </a:cubicBezTo>
                  <a:cubicBezTo>
                    <a:pt x="21" y="16"/>
                    <a:pt x="23" y="16"/>
                    <a:pt x="23" y="15"/>
                  </a:cubicBezTo>
                  <a:cubicBezTo>
                    <a:pt x="24" y="15"/>
                    <a:pt x="25" y="14"/>
                    <a:pt x="26" y="13"/>
                  </a:cubicBezTo>
                  <a:cubicBezTo>
                    <a:pt x="26" y="13"/>
                    <a:pt x="26" y="12"/>
                    <a:pt x="26" y="11"/>
                  </a:cubicBezTo>
                  <a:cubicBezTo>
                    <a:pt x="26" y="11"/>
                    <a:pt x="26" y="10"/>
                    <a:pt x="26" y="10"/>
                  </a:cubicBezTo>
                  <a:cubicBezTo>
                    <a:pt x="26" y="9"/>
                    <a:pt x="27" y="9"/>
                    <a:pt x="27" y="8"/>
                  </a:cubicBezTo>
                  <a:cubicBezTo>
                    <a:pt x="27" y="8"/>
                    <a:pt x="27" y="8"/>
                    <a:pt x="28" y="7"/>
                  </a:cubicBezTo>
                  <a:cubicBezTo>
                    <a:pt x="28" y="7"/>
                    <a:pt x="29" y="8"/>
                    <a:pt x="30" y="7"/>
                  </a:cubicBezTo>
                  <a:cubicBezTo>
                    <a:pt x="30" y="7"/>
                    <a:pt x="30" y="6"/>
                    <a:pt x="30" y="6"/>
                  </a:cubicBezTo>
                  <a:cubicBezTo>
                    <a:pt x="30" y="6"/>
                    <a:pt x="30" y="5"/>
                    <a:pt x="29" y="4"/>
                  </a:cubicBezTo>
                  <a:cubicBezTo>
                    <a:pt x="29" y="4"/>
                    <a:pt x="28" y="4"/>
                    <a:pt x="27" y="4"/>
                  </a:cubicBezTo>
                  <a:cubicBezTo>
                    <a:pt x="27" y="4"/>
                    <a:pt x="27" y="3"/>
                    <a:pt x="27" y="3"/>
                  </a:cubicBezTo>
                  <a:cubicBezTo>
                    <a:pt x="27" y="2"/>
                    <a:pt x="28" y="2"/>
                    <a:pt x="29" y="2"/>
                  </a:cubicBezTo>
                  <a:cubicBezTo>
                    <a:pt x="29" y="2"/>
                    <a:pt x="30" y="2"/>
                    <a:pt x="30" y="3"/>
                  </a:cubicBezTo>
                  <a:cubicBezTo>
                    <a:pt x="31" y="3"/>
                    <a:pt x="31" y="4"/>
                    <a:pt x="31" y="4"/>
                  </a:cubicBezTo>
                  <a:cubicBezTo>
                    <a:pt x="32" y="4"/>
                    <a:pt x="32" y="4"/>
                    <a:pt x="33" y="4"/>
                  </a:cubicBezTo>
                  <a:cubicBezTo>
                    <a:pt x="33" y="4"/>
                    <a:pt x="33" y="3"/>
                    <a:pt x="33" y="3"/>
                  </a:cubicBezTo>
                  <a:cubicBezTo>
                    <a:pt x="33" y="2"/>
                    <a:pt x="34" y="2"/>
                    <a:pt x="35" y="2"/>
                  </a:cubicBezTo>
                  <a:cubicBezTo>
                    <a:pt x="35" y="2"/>
                    <a:pt x="36" y="2"/>
                    <a:pt x="37" y="2"/>
                  </a:cubicBezTo>
                  <a:cubicBezTo>
                    <a:pt x="37" y="2"/>
                    <a:pt x="38" y="1"/>
                    <a:pt x="38" y="1"/>
                  </a:cubicBezTo>
                  <a:cubicBezTo>
                    <a:pt x="38" y="1"/>
                    <a:pt x="39" y="0"/>
                    <a:pt x="39" y="0"/>
                  </a:cubicBezTo>
                  <a:cubicBezTo>
                    <a:pt x="40" y="0"/>
                    <a:pt x="42" y="0"/>
                    <a:pt x="43" y="0"/>
                  </a:cubicBezTo>
                  <a:cubicBezTo>
                    <a:pt x="43" y="0"/>
                    <a:pt x="44" y="1"/>
                    <a:pt x="44" y="2"/>
                  </a:cubicBezTo>
                  <a:cubicBezTo>
                    <a:pt x="45" y="2"/>
                    <a:pt x="45" y="3"/>
                    <a:pt x="45" y="3"/>
                  </a:cubicBezTo>
                  <a:cubicBezTo>
                    <a:pt x="45" y="4"/>
                    <a:pt x="47" y="4"/>
                    <a:pt x="47" y="5"/>
                  </a:cubicBezTo>
                  <a:cubicBezTo>
                    <a:pt x="47" y="5"/>
                    <a:pt x="48" y="6"/>
                    <a:pt x="48" y="6"/>
                  </a:cubicBezTo>
                  <a:cubicBezTo>
                    <a:pt x="48" y="7"/>
                    <a:pt x="49" y="8"/>
                    <a:pt x="49" y="8"/>
                  </a:cubicBezTo>
                  <a:cubicBezTo>
                    <a:pt x="49" y="8"/>
                    <a:pt x="50" y="9"/>
                    <a:pt x="50" y="9"/>
                  </a:cubicBezTo>
                  <a:cubicBezTo>
                    <a:pt x="51" y="9"/>
                    <a:pt x="52" y="9"/>
                    <a:pt x="53" y="9"/>
                  </a:cubicBezTo>
                  <a:cubicBezTo>
                    <a:pt x="53" y="9"/>
                    <a:pt x="54" y="9"/>
                    <a:pt x="55" y="9"/>
                  </a:cubicBezTo>
                  <a:cubicBezTo>
                    <a:pt x="55" y="10"/>
                    <a:pt x="56" y="11"/>
                    <a:pt x="56" y="11"/>
                  </a:cubicBezTo>
                  <a:cubicBezTo>
                    <a:pt x="56" y="12"/>
                    <a:pt x="55" y="12"/>
                    <a:pt x="55" y="13"/>
                  </a:cubicBezTo>
                  <a:cubicBezTo>
                    <a:pt x="55" y="13"/>
                    <a:pt x="54" y="14"/>
                    <a:pt x="54" y="14"/>
                  </a:cubicBezTo>
                  <a:cubicBezTo>
                    <a:pt x="53" y="14"/>
                    <a:pt x="52" y="14"/>
                    <a:pt x="52" y="14"/>
                  </a:cubicBezTo>
                  <a:cubicBezTo>
                    <a:pt x="52" y="15"/>
                    <a:pt x="51" y="15"/>
                    <a:pt x="51" y="15"/>
                  </a:cubicBezTo>
                  <a:cubicBezTo>
                    <a:pt x="51" y="16"/>
                    <a:pt x="53" y="16"/>
                    <a:pt x="53" y="16"/>
                  </a:cubicBezTo>
                  <a:cubicBezTo>
                    <a:pt x="54" y="17"/>
                    <a:pt x="54" y="17"/>
                    <a:pt x="55" y="17"/>
                  </a:cubicBezTo>
                  <a:cubicBezTo>
                    <a:pt x="56" y="17"/>
                    <a:pt x="57" y="18"/>
                    <a:pt x="57" y="19"/>
                  </a:cubicBezTo>
                  <a:cubicBezTo>
                    <a:pt x="58" y="19"/>
                    <a:pt x="58" y="20"/>
                    <a:pt x="59" y="20"/>
                  </a:cubicBezTo>
                  <a:cubicBezTo>
                    <a:pt x="59" y="20"/>
                    <a:pt x="60" y="20"/>
                    <a:pt x="60" y="20"/>
                  </a:cubicBezTo>
                  <a:cubicBezTo>
                    <a:pt x="60" y="19"/>
                    <a:pt x="61" y="19"/>
                    <a:pt x="62" y="19"/>
                  </a:cubicBezTo>
                  <a:cubicBezTo>
                    <a:pt x="62" y="18"/>
                    <a:pt x="63" y="18"/>
                    <a:pt x="63" y="17"/>
                  </a:cubicBezTo>
                  <a:cubicBezTo>
                    <a:pt x="63" y="17"/>
                    <a:pt x="63" y="15"/>
                    <a:pt x="63" y="15"/>
                  </a:cubicBezTo>
                  <a:cubicBezTo>
                    <a:pt x="63" y="14"/>
                    <a:pt x="64" y="14"/>
                    <a:pt x="64" y="13"/>
                  </a:cubicBezTo>
                  <a:cubicBezTo>
                    <a:pt x="65" y="13"/>
                    <a:pt x="65" y="12"/>
                    <a:pt x="66" y="11"/>
                  </a:cubicBezTo>
                  <a:cubicBezTo>
                    <a:pt x="66" y="11"/>
                    <a:pt x="67" y="11"/>
                    <a:pt x="68" y="11"/>
                  </a:cubicBezTo>
                  <a:cubicBezTo>
                    <a:pt x="68" y="11"/>
                    <a:pt x="69" y="13"/>
                    <a:pt x="70" y="13"/>
                  </a:cubicBezTo>
                  <a:cubicBezTo>
                    <a:pt x="70" y="14"/>
                    <a:pt x="72" y="15"/>
                    <a:pt x="72" y="15"/>
                  </a:cubicBezTo>
                  <a:cubicBezTo>
                    <a:pt x="72" y="16"/>
                    <a:pt x="73" y="18"/>
                    <a:pt x="73" y="18"/>
                  </a:cubicBezTo>
                  <a:cubicBezTo>
                    <a:pt x="74" y="19"/>
                    <a:pt x="74" y="20"/>
                    <a:pt x="75" y="20"/>
                  </a:cubicBezTo>
                  <a:cubicBezTo>
                    <a:pt x="75" y="20"/>
                    <a:pt x="76" y="21"/>
                    <a:pt x="77" y="21"/>
                  </a:cubicBezTo>
                  <a:cubicBezTo>
                    <a:pt x="78" y="21"/>
                    <a:pt x="80" y="21"/>
                    <a:pt x="81" y="20"/>
                  </a:cubicBezTo>
                  <a:cubicBezTo>
                    <a:pt x="81" y="20"/>
                    <a:pt x="82" y="19"/>
                    <a:pt x="82" y="18"/>
                  </a:cubicBezTo>
                  <a:cubicBezTo>
                    <a:pt x="82" y="18"/>
                    <a:pt x="82" y="16"/>
                    <a:pt x="82" y="15"/>
                  </a:cubicBezTo>
                  <a:cubicBezTo>
                    <a:pt x="82" y="15"/>
                    <a:pt x="82" y="14"/>
                    <a:pt x="82" y="14"/>
                  </a:cubicBezTo>
                  <a:cubicBezTo>
                    <a:pt x="82" y="13"/>
                    <a:pt x="83" y="13"/>
                    <a:pt x="83" y="12"/>
                  </a:cubicBezTo>
                  <a:cubicBezTo>
                    <a:pt x="84" y="12"/>
                    <a:pt x="85" y="13"/>
                    <a:pt x="85" y="13"/>
                  </a:cubicBezTo>
                  <a:cubicBezTo>
                    <a:pt x="86" y="13"/>
                    <a:pt x="86" y="14"/>
                    <a:pt x="87" y="15"/>
                  </a:cubicBezTo>
                  <a:cubicBezTo>
                    <a:pt x="87" y="15"/>
                    <a:pt x="89" y="15"/>
                    <a:pt x="89" y="15"/>
                  </a:cubicBezTo>
                  <a:cubicBezTo>
                    <a:pt x="90" y="15"/>
                    <a:pt x="91" y="15"/>
                    <a:pt x="91" y="14"/>
                  </a:cubicBezTo>
                  <a:cubicBezTo>
                    <a:pt x="91" y="14"/>
                    <a:pt x="92" y="12"/>
                    <a:pt x="92" y="12"/>
                  </a:cubicBezTo>
                  <a:cubicBezTo>
                    <a:pt x="92" y="11"/>
                    <a:pt x="91" y="10"/>
                    <a:pt x="92" y="10"/>
                  </a:cubicBezTo>
                  <a:cubicBezTo>
                    <a:pt x="92" y="10"/>
                    <a:pt x="93" y="10"/>
                    <a:pt x="93" y="10"/>
                  </a:cubicBezTo>
                  <a:cubicBezTo>
                    <a:pt x="94" y="10"/>
                    <a:pt x="94" y="8"/>
                    <a:pt x="95" y="8"/>
                  </a:cubicBezTo>
                  <a:cubicBezTo>
                    <a:pt x="95" y="8"/>
                    <a:pt x="97" y="7"/>
                    <a:pt x="97" y="7"/>
                  </a:cubicBezTo>
                  <a:cubicBezTo>
                    <a:pt x="98" y="7"/>
                    <a:pt x="99" y="8"/>
                    <a:pt x="100" y="8"/>
                  </a:cubicBezTo>
                  <a:cubicBezTo>
                    <a:pt x="100" y="8"/>
                    <a:pt x="100" y="9"/>
                    <a:pt x="100" y="10"/>
                  </a:cubicBezTo>
                  <a:cubicBezTo>
                    <a:pt x="101" y="10"/>
                    <a:pt x="101" y="11"/>
                    <a:pt x="100" y="12"/>
                  </a:cubicBezTo>
                  <a:cubicBezTo>
                    <a:pt x="100" y="12"/>
                    <a:pt x="99" y="13"/>
                    <a:pt x="99" y="13"/>
                  </a:cubicBezTo>
                  <a:cubicBezTo>
                    <a:pt x="99" y="13"/>
                    <a:pt x="98" y="14"/>
                    <a:pt x="98" y="15"/>
                  </a:cubicBezTo>
                  <a:cubicBezTo>
                    <a:pt x="98" y="15"/>
                    <a:pt x="99" y="16"/>
                    <a:pt x="99" y="16"/>
                  </a:cubicBezTo>
                  <a:cubicBezTo>
                    <a:pt x="100" y="17"/>
                    <a:pt x="101" y="16"/>
                    <a:pt x="102" y="16"/>
                  </a:cubicBezTo>
                  <a:cubicBezTo>
                    <a:pt x="102" y="16"/>
                    <a:pt x="103" y="16"/>
                    <a:pt x="104" y="16"/>
                  </a:cubicBezTo>
                  <a:cubicBezTo>
                    <a:pt x="104" y="16"/>
                    <a:pt x="105" y="16"/>
                    <a:pt x="105" y="16"/>
                  </a:cubicBezTo>
                  <a:cubicBezTo>
                    <a:pt x="106" y="16"/>
                    <a:pt x="108" y="18"/>
                    <a:pt x="108" y="18"/>
                  </a:cubicBezTo>
                  <a:cubicBezTo>
                    <a:pt x="109" y="18"/>
                    <a:pt x="111" y="18"/>
                    <a:pt x="112" y="17"/>
                  </a:cubicBezTo>
                  <a:cubicBezTo>
                    <a:pt x="112" y="17"/>
                    <a:pt x="113" y="16"/>
                    <a:pt x="113" y="16"/>
                  </a:cubicBezTo>
                  <a:cubicBezTo>
                    <a:pt x="113" y="15"/>
                    <a:pt x="114" y="14"/>
                    <a:pt x="114" y="14"/>
                  </a:cubicBezTo>
                  <a:cubicBezTo>
                    <a:pt x="114" y="14"/>
                    <a:pt x="115" y="13"/>
                    <a:pt x="115" y="13"/>
                  </a:cubicBezTo>
                  <a:cubicBezTo>
                    <a:pt x="116" y="13"/>
                    <a:pt x="117" y="14"/>
                    <a:pt x="117" y="14"/>
                  </a:cubicBezTo>
                  <a:cubicBezTo>
                    <a:pt x="117" y="15"/>
                    <a:pt x="118" y="16"/>
                    <a:pt x="118" y="16"/>
                  </a:cubicBezTo>
                  <a:cubicBezTo>
                    <a:pt x="118" y="17"/>
                    <a:pt x="120" y="17"/>
                    <a:pt x="120" y="17"/>
                  </a:cubicBezTo>
                  <a:cubicBezTo>
                    <a:pt x="121" y="17"/>
                    <a:pt x="122" y="16"/>
                    <a:pt x="122" y="16"/>
                  </a:cubicBezTo>
                  <a:cubicBezTo>
                    <a:pt x="123" y="16"/>
                    <a:pt x="123" y="18"/>
                    <a:pt x="124" y="18"/>
                  </a:cubicBezTo>
                  <a:cubicBezTo>
                    <a:pt x="124" y="19"/>
                    <a:pt x="123" y="20"/>
                    <a:pt x="123" y="21"/>
                  </a:cubicBezTo>
                  <a:cubicBezTo>
                    <a:pt x="123" y="22"/>
                    <a:pt x="123" y="24"/>
                    <a:pt x="123" y="25"/>
                  </a:cubicBezTo>
                  <a:cubicBezTo>
                    <a:pt x="123" y="25"/>
                    <a:pt x="122" y="27"/>
                    <a:pt x="122" y="27"/>
                  </a:cubicBezTo>
                  <a:cubicBezTo>
                    <a:pt x="123" y="28"/>
                    <a:pt x="123" y="29"/>
                    <a:pt x="124" y="30"/>
                  </a:cubicBezTo>
                  <a:cubicBezTo>
                    <a:pt x="124" y="30"/>
                    <a:pt x="126" y="31"/>
                    <a:pt x="126" y="31"/>
                  </a:cubicBezTo>
                  <a:cubicBezTo>
                    <a:pt x="127" y="32"/>
                    <a:pt x="128" y="33"/>
                    <a:pt x="128" y="34"/>
                  </a:cubicBezTo>
                  <a:cubicBezTo>
                    <a:pt x="129" y="34"/>
                    <a:pt x="129" y="36"/>
                    <a:pt x="129" y="37"/>
                  </a:cubicBezTo>
                  <a:cubicBezTo>
                    <a:pt x="129" y="38"/>
                    <a:pt x="129" y="40"/>
                    <a:pt x="129" y="41"/>
                  </a:cubicBezTo>
                  <a:cubicBezTo>
                    <a:pt x="129" y="41"/>
                    <a:pt x="129" y="43"/>
                    <a:pt x="129" y="43"/>
                  </a:cubicBezTo>
                  <a:cubicBezTo>
                    <a:pt x="129" y="44"/>
                    <a:pt x="129" y="45"/>
                    <a:pt x="129" y="46"/>
                  </a:cubicBezTo>
                  <a:cubicBezTo>
                    <a:pt x="129" y="47"/>
                    <a:pt x="129" y="48"/>
                    <a:pt x="129" y="49"/>
                  </a:cubicBezTo>
                  <a:cubicBezTo>
                    <a:pt x="129" y="49"/>
                    <a:pt x="128" y="50"/>
                    <a:pt x="128" y="50"/>
                  </a:cubicBezTo>
                  <a:cubicBezTo>
                    <a:pt x="128" y="51"/>
                    <a:pt x="126" y="51"/>
                    <a:pt x="126" y="52"/>
                  </a:cubicBezTo>
                  <a:cubicBezTo>
                    <a:pt x="126" y="52"/>
                    <a:pt x="125" y="53"/>
                    <a:pt x="125" y="53"/>
                  </a:cubicBezTo>
                  <a:cubicBezTo>
                    <a:pt x="126" y="54"/>
                    <a:pt x="127" y="53"/>
                    <a:pt x="128" y="53"/>
                  </a:cubicBezTo>
                  <a:cubicBezTo>
                    <a:pt x="128" y="53"/>
                    <a:pt x="130" y="54"/>
                    <a:pt x="131" y="54"/>
                  </a:cubicBezTo>
                  <a:cubicBezTo>
                    <a:pt x="131" y="55"/>
                    <a:pt x="132" y="56"/>
                    <a:pt x="133" y="57"/>
                  </a:cubicBezTo>
                  <a:cubicBezTo>
                    <a:pt x="133" y="57"/>
                    <a:pt x="135" y="58"/>
                    <a:pt x="135" y="58"/>
                  </a:cubicBezTo>
                  <a:cubicBezTo>
                    <a:pt x="136" y="58"/>
                    <a:pt x="136" y="58"/>
                    <a:pt x="137" y="58"/>
                  </a:cubicBezTo>
                  <a:cubicBezTo>
                    <a:pt x="137" y="58"/>
                    <a:pt x="137" y="59"/>
                    <a:pt x="137" y="59"/>
                  </a:cubicBezTo>
                  <a:cubicBezTo>
                    <a:pt x="137" y="60"/>
                    <a:pt x="137" y="61"/>
                    <a:pt x="137" y="62"/>
                  </a:cubicBezTo>
                  <a:cubicBezTo>
                    <a:pt x="136" y="62"/>
                    <a:pt x="135" y="62"/>
                    <a:pt x="135" y="63"/>
                  </a:cubicBezTo>
                  <a:cubicBezTo>
                    <a:pt x="134" y="63"/>
                    <a:pt x="134" y="64"/>
                    <a:pt x="135" y="65"/>
                  </a:cubicBezTo>
                  <a:cubicBezTo>
                    <a:pt x="135" y="65"/>
                    <a:pt x="137" y="66"/>
                    <a:pt x="137" y="66"/>
                  </a:cubicBezTo>
                  <a:cubicBezTo>
                    <a:pt x="138" y="67"/>
                    <a:pt x="139" y="67"/>
                    <a:pt x="140" y="68"/>
                  </a:cubicBezTo>
                  <a:cubicBezTo>
                    <a:pt x="140" y="68"/>
                    <a:pt x="140" y="69"/>
                    <a:pt x="140" y="70"/>
                  </a:cubicBezTo>
                  <a:cubicBezTo>
                    <a:pt x="139" y="70"/>
                    <a:pt x="138" y="70"/>
                    <a:pt x="138" y="71"/>
                  </a:cubicBezTo>
                  <a:cubicBezTo>
                    <a:pt x="138" y="71"/>
                    <a:pt x="139" y="73"/>
                    <a:pt x="139" y="73"/>
                  </a:cubicBezTo>
                  <a:cubicBezTo>
                    <a:pt x="139" y="74"/>
                    <a:pt x="140" y="75"/>
                    <a:pt x="140" y="75"/>
                  </a:cubicBezTo>
                  <a:cubicBezTo>
                    <a:pt x="140" y="76"/>
                    <a:pt x="140" y="76"/>
                    <a:pt x="139" y="77"/>
                  </a:cubicBezTo>
                  <a:cubicBezTo>
                    <a:pt x="139" y="77"/>
                    <a:pt x="137" y="77"/>
                    <a:pt x="137" y="78"/>
                  </a:cubicBezTo>
                  <a:cubicBezTo>
                    <a:pt x="137" y="78"/>
                    <a:pt x="137" y="79"/>
                    <a:pt x="137" y="80"/>
                  </a:cubicBezTo>
                  <a:cubicBezTo>
                    <a:pt x="137" y="80"/>
                    <a:pt x="138" y="81"/>
                    <a:pt x="138" y="81"/>
                  </a:cubicBezTo>
                  <a:cubicBezTo>
                    <a:pt x="138" y="81"/>
                    <a:pt x="139" y="81"/>
                    <a:pt x="140" y="81"/>
                  </a:cubicBezTo>
                  <a:cubicBezTo>
                    <a:pt x="140" y="81"/>
                    <a:pt x="141" y="80"/>
                    <a:pt x="141" y="80"/>
                  </a:cubicBezTo>
                  <a:cubicBezTo>
                    <a:pt x="142" y="80"/>
                    <a:pt x="142" y="81"/>
                    <a:pt x="142" y="81"/>
                  </a:cubicBezTo>
                  <a:cubicBezTo>
                    <a:pt x="143" y="82"/>
                    <a:pt x="143" y="81"/>
                    <a:pt x="144" y="81"/>
                  </a:cubicBezTo>
                  <a:cubicBezTo>
                    <a:pt x="144" y="81"/>
                    <a:pt x="144" y="82"/>
                    <a:pt x="145" y="8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6" name="Freeform 102">
              <a:extLst>
                <a:ext uri="{FF2B5EF4-FFF2-40B4-BE49-F238E27FC236}">
                  <a16:creationId xmlns:a16="http://schemas.microsoft.com/office/drawing/2014/main" id="{B5100CEF-CDED-484C-A21A-0A2736A8F932}"/>
                </a:ext>
              </a:extLst>
            </p:cNvPr>
            <p:cNvSpPr>
              <a:spLocks/>
            </p:cNvSpPr>
            <p:nvPr/>
          </p:nvSpPr>
          <p:spPr bwMode="auto">
            <a:xfrm>
              <a:off x="6967702" y="5190703"/>
              <a:ext cx="449159" cy="386777"/>
            </a:xfrm>
            <a:custGeom>
              <a:avLst/>
              <a:gdLst/>
              <a:ahLst/>
              <a:cxnLst>
                <a:cxn ang="0">
                  <a:pos x="82" y="24"/>
                </a:cxn>
                <a:cxn ang="0">
                  <a:pos x="95" y="25"/>
                </a:cxn>
                <a:cxn ang="0">
                  <a:pos x="108" y="21"/>
                </a:cxn>
                <a:cxn ang="0">
                  <a:pos x="117" y="21"/>
                </a:cxn>
                <a:cxn ang="0">
                  <a:pos x="125" y="18"/>
                </a:cxn>
                <a:cxn ang="0">
                  <a:pos x="121" y="11"/>
                </a:cxn>
                <a:cxn ang="0">
                  <a:pos x="126" y="8"/>
                </a:cxn>
                <a:cxn ang="0">
                  <a:pos x="130" y="1"/>
                </a:cxn>
                <a:cxn ang="0">
                  <a:pos x="134" y="9"/>
                </a:cxn>
                <a:cxn ang="0">
                  <a:pos x="145" y="19"/>
                </a:cxn>
                <a:cxn ang="0">
                  <a:pos x="147" y="24"/>
                </a:cxn>
                <a:cxn ang="0">
                  <a:pos x="150" y="39"/>
                </a:cxn>
                <a:cxn ang="0">
                  <a:pos x="145" y="47"/>
                </a:cxn>
                <a:cxn ang="0">
                  <a:pos x="143" y="55"/>
                </a:cxn>
                <a:cxn ang="0">
                  <a:pos x="142" y="66"/>
                </a:cxn>
                <a:cxn ang="0">
                  <a:pos x="138" y="78"/>
                </a:cxn>
                <a:cxn ang="0">
                  <a:pos x="141" y="93"/>
                </a:cxn>
                <a:cxn ang="0">
                  <a:pos x="145" y="99"/>
                </a:cxn>
                <a:cxn ang="0">
                  <a:pos x="138" y="104"/>
                </a:cxn>
                <a:cxn ang="0">
                  <a:pos x="129" y="102"/>
                </a:cxn>
                <a:cxn ang="0">
                  <a:pos x="125" y="99"/>
                </a:cxn>
                <a:cxn ang="0">
                  <a:pos x="128" y="106"/>
                </a:cxn>
                <a:cxn ang="0">
                  <a:pos x="118" y="106"/>
                </a:cxn>
                <a:cxn ang="0">
                  <a:pos x="116" y="109"/>
                </a:cxn>
                <a:cxn ang="0">
                  <a:pos x="109" y="108"/>
                </a:cxn>
                <a:cxn ang="0">
                  <a:pos x="103" y="113"/>
                </a:cxn>
                <a:cxn ang="0">
                  <a:pos x="91" y="110"/>
                </a:cxn>
                <a:cxn ang="0">
                  <a:pos x="83" y="115"/>
                </a:cxn>
                <a:cxn ang="0">
                  <a:pos x="71" y="126"/>
                </a:cxn>
                <a:cxn ang="0">
                  <a:pos x="62" y="130"/>
                </a:cxn>
                <a:cxn ang="0">
                  <a:pos x="55" y="126"/>
                </a:cxn>
                <a:cxn ang="0">
                  <a:pos x="57" y="116"/>
                </a:cxn>
                <a:cxn ang="0">
                  <a:pos x="51" y="119"/>
                </a:cxn>
                <a:cxn ang="0">
                  <a:pos x="43" y="121"/>
                </a:cxn>
                <a:cxn ang="0">
                  <a:pos x="42" y="113"/>
                </a:cxn>
                <a:cxn ang="0">
                  <a:pos x="33" y="114"/>
                </a:cxn>
                <a:cxn ang="0">
                  <a:pos x="22" y="108"/>
                </a:cxn>
                <a:cxn ang="0">
                  <a:pos x="32" y="92"/>
                </a:cxn>
                <a:cxn ang="0">
                  <a:pos x="39" y="80"/>
                </a:cxn>
                <a:cxn ang="0">
                  <a:pos x="40" y="76"/>
                </a:cxn>
                <a:cxn ang="0">
                  <a:pos x="33" y="76"/>
                </a:cxn>
                <a:cxn ang="0">
                  <a:pos x="31" y="90"/>
                </a:cxn>
                <a:cxn ang="0">
                  <a:pos x="4" y="120"/>
                </a:cxn>
                <a:cxn ang="0">
                  <a:pos x="0" y="109"/>
                </a:cxn>
                <a:cxn ang="0">
                  <a:pos x="2" y="101"/>
                </a:cxn>
                <a:cxn ang="0">
                  <a:pos x="0" y="85"/>
                </a:cxn>
                <a:cxn ang="0">
                  <a:pos x="3" y="70"/>
                </a:cxn>
                <a:cxn ang="0">
                  <a:pos x="12" y="66"/>
                </a:cxn>
                <a:cxn ang="0">
                  <a:pos x="24" y="59"/>
                </a:cxn>
                <a:cxn ang="0">
                  <a:pos x="33" y="54"/>
                </a:cxn>
                <a:cxn ang="0">
                  <a:pos x="30" y="41"/>
                </a:cxn>
                <a:cxn ang="0">
                  <a:pos x="26" y="32"/>
                </a:cxn>
                <a:cxn ang="0">
                  <a:pos x="27" y="25"/>
                </a:cxn>
                <a:cxn ang="0">
                  <a:pos x="34" y="26"/>
                </a:cxn>
                <a:cxn ang="0">
                  <a:pos x="38" y="32"/>
                </a:cxn>
                <a:cxn ang="0">
                  <a:pos x="45" y="26"/>
                </a:cxn>
                <a:cxn ang="0">
                  <a:pos x="49" y="37"/>
                </a:cxn>
                <a:cxn ang="0">
                  <a:pos x="61" y="36"/>
                </a:cxn>
                <a:cxn ang="0">
                  <a:pos x="72" y="27"/>
                </a:cxn>
              </a:cxnLst>
              <a:rect l="0" t="0" r="r" b="b"/>
              <a:pathLst>
                <a:path w="151" h="131">
                  <a:moveTo>
                    <a:pt x="74" y="27"/>
                  </a:moveTo>
                  <a:cubicBezTo>
                    <a:pt x="74" y="27"/>
                    <a:pt x="74" y="27"/>
                    <a:pt x="74" y="27"/>
                  </a:cubicBezTo>
                  <a:cubicBezTo>
                    <a:pt x="75" y="27"/>
                    <a:pt x="76" y="27"/>
                    <a:pt x="77" y="26"/>
                  </a:cubicBezTo>
                  <a:cubicBezTo>
                    <a:pt x="77" y="26"/>
                    <a:pt x="78" y="25"/>
                    <a:pt x="79" y="25"/>
                  </a:cubicBezTo>
                  <a:cubicBezTo>
                    <a:pt x="79" y="24"/>
                    <a:pt x="79" y="23"/>
                    <a:pt x="80" y="23"/>
                  </a:cubicBezTo>
                  <a:cubicBezTo>
                    <a:pt x="80" y="23"/>
                    <a:pt x="82" y="23"/>
                    <a:pt x="82" y="24"/>
                  </a:cubicBezTo>
                  <a:cubicBezTo>
                    <a:pt x="83" y="24"/>
                    <a:pt x="82" y="25"/>
                    <a:pt x="83" y="25"/>
                  </a:cubicBezTo>
                  <a:cubicBezTo>
                    <a:pt x="83" y="26"/>
                    <a:pt x="84" y="26"/>
                    <a:pt x="85" y="26"/>
                  </a:cubicBezTo>
                  <a:cubicBezTo>
                    <a:pt x="86" y="26"/>
                    <a:pt x="87" y="26"/>
                    <a:pt x="88" y="27"/>
                  </a:cubicBezTo>
                  <a:cubicBezTo>
                    <a:pt x="89" y="27"/>
                    <a:pt x="90" y="28"/>
                    <a:pt x="91" y="28"/>
                  </a:cubicBezTo>
                  <a:cubicBezTo>
                    <a:pt x="91" y="28"/>
                    <a:pt x="92" y="28"/>
                    <a:pt x="93" y="27"/>
                  </a:cubicBezTo>
                  <a:cubicBezTo>
                    <a:pt x="93" y="27"/>
                    <a:pt x="94" y="26"/>
                    <a:pt x="95" y="25"/>
                  </a:cubicBezTo>
                  <a:cubicBezTo>
                    <a:pt x="95" y="25"/>
                    <a:pt x="96" y="24"/>
                    <a:pt x="96" y="24"/>
                  </a:cubicBezTo>
                  <a:cubicBezTo>
                    <a:pt x="97" y="23"/>
                    <a:pt x="99" y="22"/>
                    <a:pt x="100" y="21"/>
                  </a:cubicBezTo>
                  <a:cubicBezTo>
                    <a:pt x="100" y="21"/>
                    <a:pt x="101" y="21"/>
                    <a:pt x="101" y="20"/>
                  </a:cubicBezTo>
                  <a:cubicBezTo>
                    <a:pt x="101" y="20"/>
                    <a:pt x="102" y="20"/>
                    <a:pt x="102" y="20"/>
                  </a:cubicBezTo>
                  <a:cubicBezTo>
                    <a:pt x="103" y="20"/>
                    <a:pt x="105" y="21"/>
                    <a:pt x="106" y="21"/>
                  </a:cubicBezTo>
                  <a:cubicBezTo>
                    <a:pt x="106" y="21"/>
                    <a:pt x="108" y="21"/>
                    <a:pt x="108" y="21"/>
                  </a:cubicBezTo>
                  <a:cubicBezTo>
                    <a:pt x="109" y="21"/>
                    <a:pt x="110" y="20"/>
                    <a:pt x="110" y="19"/>
                  </a:cubicBezTo>
                  <a:cubicBezTo>
                    <a:pt x="110" y="19"/>
                    <a:pt x="111" y="18"/>
                    <a:pt x="111" y="17"/>
                  </a:cubicBezTo>
                  <a:cubicBezTo>
                    <a:pt x="112" y="17"/>
                    <a:pt x="112" y="17"/>
                    <a:pt x="113" y="17"/>
                  </a:cubicBezTo>
                  <a:cubicBezTo>
                    <a:pt x="113" y="17"/>
                    <a:pt x="114" y="17"/>
                    <a:pt x="114" y="18"/>
                  </a:cubicBezTo>
                  <a:cubicBezTo>
                    <a:pt x="114" y="18"/>
                    <a:pt x="114" y="19"/>
                    <a:pt x="115" y="19"/>
                  </a:cubicBezTo>
                  <a:cubicBezTo>
                    <a:pt x="115" y="20"/>
                    <a:pt x="116" y="21"/>
                    <a:pt x="117" y="21"/>
                  </a:cubicBezTo>
                  <a:cubicBezTo>
                    <a:pt x="117" y="22"/>
                    <a:pt x="118" y="23"/>
                    <a:pt x="118" y="23"/>
                  </a:cubicBezTo>
                  <a:cubicBezTo>
                    <a:pt x="119" y="24"/>
                    <a:pt x="120" y="25"/>
                    <a:pt x="121" y="25"/>
                  </a:cubicBezTo>
                  <a:cubicBezTo>
                    <a:pt x="122" y="25"/>
                    <a:pt x="122" y="24"/>
                    <a:pt x="123" y="24"/>
                  </a:cubicBezTo>
                  <a:cubicBezTo>
                    <a:pt x="123" y="23"/>
                    <a:pt x="123" y="22"/>
                    <a:pt x="124" y="22"/>
                  </a:cubicBezTo>
                  <a:cubicBezTo>
                    <a:pt x="124" y="21"/>
                    <a:pt x="124" y="20"/>
                    <a:pt x="125" y="19"/>
                  </a:cubicBezTo>
                  <a:cubicBezTo>
                    <a:pt x="125" y="19"/>
                    <a:pt x="125" y="18"/>
                    <a:pt x="125" y="18"/>
                  </a:cubicBezTo>
                  <a:cubicBezTo>
                    <a:pt x="124" y="17"/>
                    <a:pt x="124" y="17"/>
                    <a:pt x="123" y="17"/>
                  </a:cubicBezTo>
                  <a:cubicBezTo>
                    <a:pt x="123" y="16"/>
                    <a:pt x="122" y="16"/>
                    <a:pt x="121" y="16"/>
                  </a:cubicBezTo>
                  <a:cubicBezTo>
                    <a:pt x="121" y="16"/>
                    <a:pt x="120" y="15"/>
                    <a:pt x="119" y="15"/>
                  </a:cubicBezTo>
                  <a:cubicBezTo>
                    <a:pt x="119" y="15"/>
                    <a:pt x="119" y="14"/>
                    <a:pt x="119" y="14"/>
                  </a:cubicBezTo>
                  <a:cubicBezTo>
                    <a:pt x="119" y="13"/>
                    <a:pt x="119" y="12"/>
                    <a:pt x="119" y="12"/>
                  </a:cubicBezTo>
                  <a:cubicBezTo>
                    <a:pt x="120" y="12"/>
                    <a:pt x="120" y="12"/>
                    <a:pt x="121" y="11"/>
                  </a:cubicBezTo>
                  <a:cubicBezTo>
                    <a:pt x="121" y="11"/>
                    <a:pt x="121" y="10"/>
                    <a:pt x="121" y="10"/>
                  </a:cubicBezTo>
                  <a:cubicBezTo>
                    <a:pt x="121" y="9"/>
                    <a:pt x="122" y="9"/>
                    <a:pt x="122" y="9"/>
                  </a:cubicBezTo>
                  <a:cubicBezTo>
                    <a:pt x="123" y="9"/>
                    <a:pt x="123" y="9"/>
                    <a:pt x="123" y="9"/>
                  </a:cubicBezTo>
                  <a:cubicBezTo>
                    <a:pt x="123" y="10"/>
                    <a:pt x="124" y="10"/>
                    <a:pt x="124" y="10"/>
                  </a:cubicBezTo>
                  <a:cubicBezTo>
                    <a:pt x="125" y="10"/>
                    <a:pt x="125" y="9"/>
                    <a:pt x="126" y="9"/>
                  </a:cubicBezTo>
                  <a:cubicBezTo>
                    <a:pt x="126" y="9"/>
                    <a:pt x="126" y="8"/>
                    <a:pt x="126" y="8"/>
                  </a:cubicBezTo>
                  <a:cubicBezTo>
                    <a:pt x="127" y="8"/>
                    <a:pt x="127" y="8"/>
                    <a:pt x="127" y="8"/>
                  </a:cubicBezTo>
                  <a:cubicBezTo>
                    <a:pt x="128" y="7"/>
                    <a:pt x="128" y="7"/>
                    <a:pt x="128" y="7"/>
                  </a:cubicBezTo>
                  <a:cubicBezTo>
                    <a:pt x="128" y="6"/>
                    <a:pt x="128" y="5"/>
                    <a:pt x="127" y="5"/>
                  </a:cubicBezTo>
                  <a:cubicBezTo>
                    <a:pt x="127" y="4"/>
                    <a:pt x="127" y="3"/>
                    <a:pt x="127" y="3"/>
                  </a:cubicBezTo>
                  <a:cubicBezTo>
                    <a:pt x="127" y="2"/>
                    <a:pt x="128" y="2"/>
                    <a:pt x="128" y="2"/>
                  </a:cubicBezTo>
                  <a:cubicBezTo>
                    <a:pt x="129" y="1"/>
                    <a:pt x="129" y="1"/>
                    <a:pt x="130" y="1"/>
                  </a:cubicBezTo>
                  <a:cubicBezTo>
                    <a:pt x="130" y="1"/>
                    <a:pt x="130" y="0"/>
                    <a:pt x="130" y="0"/>
                  </a:cubicBezTo>
                  <a:cubicBezTo>
                    <a:pt x="131" y="0"/>
                    <a:pt x="131" y="0"/>
                    <a:pt x="131" y="0"/>
                  </a:cubicBezTo>
                  <a:cubicBezTo>
                    <a:pt x="132" y="0"/>
                    <a:pt x="133" y="1"/>
                    <a:pt x="133" y="1"/>
                  </a:cubicBezTo>
                  <a:cubicBezTo>
                    <a:pt x="134" y="2"/>
                    <a:pt x="135" y="3"/>
                    <a:pt x="135" y="4"/>
                  </a:cubicBezTo>
                  <a:cubicBezTo>
                    <a:pt x="135" y="4"/>
                    <a:pt x="135" y="6"/>
                    <a:pt x="135" y="7"/>
                  </a:cubicBezTo>
                  <a:cubicBezTo>
                    <a:pt x="135" y="7"/>
                    <a:pt x="134" y="9"/>
                    <a:pt x="134" y="9"/>
                  </a:cubicBezTo>
                  <a:cubicBezTo>
                    <a:pt x="134" y="10"/>
                    <a:pt x="134" y="11"/>
                    <a:pt x="135" y="11"/>
                  </a:cubicBezTo>
                  <a:cubicBezTo>
                    <a:pt x="135" y="12"/>
                    <a:pt x="137" y="11"/>
                    <a:pt x="137" y="11"/>
                  </a:cubicBezTo>
                  <a:cubicBezTo>
                    <a:pt x="138" y="11"/>
                    <a:pt x="138" y="12"/>
                    <a:pt x="139" y="13"/>
                  </a:cubicBezTo>
                  <a:cubicBezTo>
                    <a:pt x="139" y="14"/>
                    <a:pt x="140" y="15"/>
                    <a:pt x="141" y="15"/>
                  </a:cubicBezTo>
                  <a:cubicBezTo>
                    <a:pt x="141" y="16"/>
                    <a:pt x="142" y="17"/>
                    <a:pt x="143" y="18"/>
                  </a:cubicBezTo>
                  <a:cubicBezTo>
                    <a:pt x="143" y="18"/>
                    <a:pt x="144" y="19"/>
                    <a:pt x="145" y="19"/>
                  </a:cubicBezTo>
                  <a:cubicBezTo>
                    <a:pt x="145" y="18"/>
                    <a:pt x="146" y="18"/>
                    <a:pt x="146" y="18"/>
                  </a:cubicBezTo>
                  <a:cubicBezTo>
                    <a:pt x="147" y="18"/>
                    <a:pt x="148" y="17"/>
                    <a:pt x="148" y="18"/>
                  </a:cubicBezTo>
                  <a:cubicBezTo>
                    <a:pt x="149" y="18"/>
                    <a:pt x="149" y="19"/>
                    <a:pt x="149" y="19"/>
                  </a:cubicBezTo>
                  <a:cubicBezTo>
                    <a:pt x="150" y="19"/>
                    <a:pt x="150" y="20"/>
                    <a:pt x="149" y="21"/>
                  </a:cubicBezTo>
                  <a:cubicBezTo>
                    <a:pt x="149" y="21"/>
                    <a:pt x="148" y="22"/>
                    <a:pt x="148" y="22"/>
                  </a:cubicBezTo>
                  <a:cubicBezTo>
                    <a:pt x="148" y="23"/>
                    <a:pt x="147" y="24"/>
                    <a:pt x="147" y="24"/>
                  </a:cubicBezTo>
                  <a:cubicBezTo>
                    <a:pt x="146" y="25"/>
                    <a:pt x="145" y="28"/>
                    <a:pt x="145" y="29"/>
                  </a:cubicBezTo>
                  <a:cubicBezTo>
                    <a:pt x="145" y="29"/>
                    <a:pt x="145" y="30"/>
                    <a:pt x="145" y="30"/>
                  </a:cubicBezTo>
                  <a:cubicBezTo>
                    <a:pt x="145" y="31"/>
                    <a:pt x="145" y="32"/>
                    <a:pt x="145" y="33"/>
                  </a:cubicBezTo>
                  <a:cubicBezTo>
                    <a:pt x="145" y="34"/>
                    <a:pt x="144" y="35"/>
                    <a:pt x="145" y="36"/>
                  </a:cubicBezTo>
                  <a:cubicBezTo>
                    <a:pt x="145" y="37"/>
                    <a:pt x="147" y="37"/>
                    <a:pt x="148" y="38"/>
                  </a:cubicBezTo>
                  <a:cubicBezTo>
                    <a:pt x="148" y="38"/>
                    <a:pt x="150" y="38"/>
                    <a:pt x="150" y="39"/>
                  </a:cubicBezTo>
                  <a:cubicBezTo>
                    <a:pt x="150" y="39"/>
                    <a:pt x="151" y="41"/>
                    <a:pt x="151" y="41"/>
                  </a:cubicBezTo>
                  <a:cubicBezTo>
                    <a:pt x="150" y="42"/>
                    <a:pt x="150" y="42"/>
                    <a:pt x="149" y="43"/>
                  </a:cubicBezTo>
                  <a:cubicBezTo>
                    <a:pt x="149" y="43"/>
                    <a:pt x="148" y="43"/>
                    <a:pt x="148" y="43"/>
                  </a:cubicBezTo>
                  <a:cubicBezTo>
                    <a:pt x="147" y="44"/>
                    <a:pt x="147" y="43"/>
                    <a:pt x="147" y="43"/>
                  </a:cubicBezTo>
                  <a:cubicBezTo>
                    <a:pt x="146" y="44"/>
                    <a:pt x="146" y="45"/>
                    <a:pt x="145" y="45"/>
                  </a:cubicBezTo>
                  <a:cubicBezTo>
                    <a:pt x="145" y="45"/>
                    <a:pt x="145" y="46"/>
                    <a:pt x="145" y="47"/>
                  </a:cubicBezTo>
                  <a:cubicBezTo>
                    <a:pt x="145" y="47"/>
                    <a:pt x="146" y="48"/>
                    <a:pt x="146" y="48"/>
                  </a:cubicBezTo>
                  <a:cubicBezTo>
                    <a:pt x="147" y="49"/>
                    <a:pt x="147" y="50"/>
                    <a:pt x="148" y="50"/>
                  </a:cubicBezTo>
                  <a:cubicBezTo>
                    <a:pt x="148" y="50"/>
                    <a:pt x="148" y="51"/>
                    <a:pt x="148" y="52"/>
                  </a:cubicBezTo>
                  <a:cubicBezTo>
                    <a:pt x="147" y="52"/>
                    <a:pt x="146" y="52"/>
                    <a:pt x="146" y="52"/>
                  </a:cubicBezTo>
                  <a:cubicBezTo>
                    <a:pt x="145" y="52"/>
                    <a:pt x="144" y="52"/>
                    <a:pt x="144" y="52"/>
                  </a:cubicBezTo>
                  <a:cubicBezTo>
                    <a:pt x="143" y="53"/>
                    <a:pt x="143" y="54"/>
                    <a:pt x="143" y="55"/>
                  </a:cubicBezTo>
                  <a:cubicBezTo>
                    <a:pt x="143" y="55"/>
                    <a:pt x="143" y="56"/>
                    <a:pt x="143" y="56"/>
                  </a:cubicBezTo>
                  <a:cubicBezTo>
                    <a:pt x="142" y="57"/>
                    <a:pt x="142" y="57"/>
                    <a:pt x="142" y="57"/>
                  </a:cubicBezTo>
                  <a:cubicBezTo>
                    <a:pt x="142" y="58"/>
                    <a:pt x="142" y="60"/>
                    <a:pt x="142" y="60"/>
                  </a:cubicBezTo>
                  <a:cubicBezTo>
                    <a:pt x="142" y="60"/>
                    <a:pt x="143" y="61"/>
                    <a:pt x="143" y="61"/>
                  </a:cubicBezTo>
                  <a:cubicBezTo>
                    <a:pt x="143" y="62"/>
                    <a:pt x="143" y="63"/>
                    <a:pt x="143" y="64"/>
                  </a:cubicBezTo>
                  <a:cubicBezTo>
                    <a:pt x="143" y="64"/>
                    <a:pt x="142" y="65"/>
                    <a:pt x="142" y="66"/>
                  </a:cubicBezTo>
                  <a:cubicBezTo>
                    <a:pt x="142" y="66"/>
                    <a:pt x="141" y="67"/>
                    <a:pt x="141" y="67"/>
                  </a:cubicBezTo>
                  <a:cubicBezTo>
                    <a:pt x="141" y="68"/>
                    <a:pt x="142" y="69"/>
                    <a:pt x="142" y="70"/>
                  </a:cubicBezTo>
                  <a:cubicBezTo>
                    <a:pt x="142" y="71"/>
                    <a:pt x="142" y="72"/>
                    <a:pt x="142" y="73"/>
                  </a:cubicBezTo>
                  <a:cubicBezTo>
                    <a:pt x="142" y="73"/>
                    <a:pt x="141" y="74"/>
                    <a:pt x="141" y="75"/>
                  </a:cubicBezTo>
                  <a:cubicBezTo>
                    <a:pt x="141" y="75"/>
                    <a:pt x="140" y="76"/>
                    <a:pt x="140" y="77"/>
                  </a:cubicBezTo>
                  <a:cubicBezTo>
                    <a:pt x="139" y="77"/>
                    <a:pt x="138" y="78"/>
                    <a:pt x="138" y="78"/>
                  </a:cubicBezTo>
                  <a:cubicBezTo>
                    <a:pt x="138" y="79"/>
                    <a:pt x="138" y="79"/>
                    <a:pt x="138" y="80"/>
                  </a:cubicBezTo>
                  <a:cubicBezTo>
                    <a:pt x="139" y="80"/>
                    <a:pt x="140" y="81"/>
                    <a:pt x="140" y="81"/>
                  </a:cubicBezTo>
                  <a:cubicBezTo>
                    <a:pt x="141" y="82"/>
                    <a:pt x="140" y="84"/>
                    <a:pt x="140" y="84"/>
                  </a:cubicBezTo>
                  <a:cubicBezTo>
                    <a:pt x="140" y="85"/>
                    <a:pt x="141" y="86"/>
                    <a:pt x="141" y="87"/>
                  </a:cubicBezTo>
                  <a:cubicBezTo>
                    <a:pt x="141" y="87"/>
                    <a:pt x="140" y="90"/>
                    <a:pt x="140" y="90"/>
                  </a:cubicBezTo>
                  <a:cubicBezTo>
                    <a:pt x="140" y="90"/>
                    <a:pt x="140" y="93"/>
                    <a:pt x="141" y="93"/>
                  </a:cubicBezTo>
                  <a:cubicBezTo>
                    <a:pt x="141" y="94"/>
                    <a:pt x="142" y="95"/>
                    <a:pt x="143" y="95"/>
                  </a:cubicBezTo>
                  <a:cubicBezTo>
                    <a:pt x="143" y="95"/>
                    <a:pt x="145" y="96"/>
                    <a:pt x="145" y="96"/>
                  </a:cubicBezTo>
                  <a:cubicBezTo>
                    <a:pt x="146" y="96"/>
                    <a:pt x="147" y="97"/>
                    <a:pt x="148" y="98"/>
                  </a:cubicBezTo>
                  <a:cubicBezTo>
                    <a:pt x="148" y="98"/>
                    <a:pt x="148" y="99"/>
                    <a:pt x="148" y="99"/>
                  </a:cubicBezTo>
                  <a:cubicBezTo>
                    <a:pt x="147" y="100"/>
                    <a:pt x="146" y="99"/>
                    <a:pt x="146" y="99"/>
                  </a:cubicBezTo>
                  <a:cubicBezTo>
                    <a:pt x="146" y="99"/>
                    <a:pt x="145" y="99"/>
                    <a:pt x="145" y="99"/>
                  </a:cubicBezTo>
                  <a:cubicBezTo>
                    <a:pt x="145" y="99"/>
                    <a:pt x="145" y="99"/>
                    <a:pt x="145" y="99"/>
                  </a:cubicBezTo>
                  <a:cubicBezTo>
                    <a:pt x="145" y="99"/>
                    <a:pt x="144" y="98"/>
                    <a:pt x="144" y="98"/>
                  </a:cubicBezTo>
                  <a:cubicBezTo>
                    <a:pt x="143" y="98"/>
                    <a:pt x="142" y="98"/>
                    <a:pt x="142" y="98"/>
                  </a:cubicBezTo>
                  <a:cubicBezTo>
                    <a:pt x="141" y="98"/>
                    <a:pt x="140" y="99"/>
                    <a:pt x="140" y="99"/>
                  </a:cubicBezTo>
                  <a:cubicBezTo>
                    <a:pt x="140" y="100"/>
                    <a:pt x="139" y="101"/>
                    <a:pt x="139" y="101"/>
                  </a:cubicBezTo>
                  <a:cubicBezTo>
                    <a:pt x="139" y="102"/>
                    <a:pt x="138" y="104"/>
                    <a:pt x="138" y="104"/>
                  </a:cubicBezTo>
                  <a:cubicBezTo>
                    <a:pt x="137" y="105"/>
                    <a:pt x="136" y="106"/>
                    <a:pt x="136" y="106"/>
                  </a:cubicBezTo>
                  <a:cubicBezTo>
                    <a:pt x="135" y="106"/>
                    <a:pt x="134" y="106"/>
                    <a:pt x="133" y="107"/>
                  </a:cubicBezTo>
                  <a:cubicBezTo>
                    <a:pt x="133" y="107"/>
                    <a:pt x="133" y="107"/>
                    <a:pt x="133" y="107"/>
                  </a:cubicBezTo>
                  <a:cubicBezTo>
                    <a:pt x="132" y="107"/>
                    <a:pt x="132" y="106"/>
                    <a:pt x="132" y="106"/>
                  </a:cubicBezTo>
                  <a:cubicBezTo>
                    <a:pt x="131" y="105"/>
                    <a:pt x="131" y="104"/>
                    <a:pt x="131" y="103"/>
                  </a:cubicBezTo>
                  <a:cubicBezTo>
                    <a:pt x="130" y="103"/>
                    <a:pt x="129" y="102"/>
                    <a:pt x="129" y="102"/>
                  </a:cubicBezTo>
                  <a:cubicBezTo>
                    <a:pt x="129" y="101"/>
                    <a:pt x="128" y="99"/>
                    <a:pt x="128" y="98"/>
                  </a:cubicBezTo>
                  <a:cubicBezTo>
                    <a:pt x="128" y="98"/>
                    <a:pt x="127" y="96"/>
                    <a:pt x="127" y="96"/>
                  </a:cubicBezTo>
                  <a:cubicBezTo>
                    <a:pt x="127" y="95"/>
                    <a:pt x="126" y="94"/>
                    <a:pt x="125" y="94"/>
                  </a:cubicBezTo>
                  <a:cubicBezTo>
                    <a:pt x="125" y="94"/>
                    <a:pt x="124" y="95"/>
                    <a:pt x="124" y="95"/>
                  </a:cubicBezTo>
                  <a:cubicBezTo>
                    <a:pt x="124" y="96"/>
                    <a:pt x="124" y="97"/>
                    <a:pt x="124" y="97"/>
                  </a:cubicBezTo>
                  <a:cubicBezTo>
                    <a:pt x="124" y="98"/>
                    <a:pt x="125" y="98"/>
                    <a:pt x="125" y="99"/>
                  </a:cubicBezTo>
                  <a:cubicBezTo>
                    <a:pt x="126" y="99"/>
                    <a:pt x="126" y="99"/>
                    <a:pt x="126" y="100"/>
                  </a:cubicBezTo>
                  <a:cubicBezTo>
                    <a:pt x="126" y="100"/>
                    <a:pt x="126" y="101"/>
                    <a:pt x="126" y="101"/>
                  </a:cubicBezTo>
                  <a:cubicBezTo>
                    <a:pt x="126" y="101"/>
                    <a:pt x="126" y="102"/>
                    <a:pt x="126" y="102"/>
                  </a:cubicBezTo>
                  <a:cubicBezTo>
                    <a:pt x="126" y="102"/>
                    <a:pt x="126" y="103"/>
                    <a:pt x="126" y="103"/>
                  </a:cubicBezTo>
                  <a:cubicBezTo>
                    <a:pt x="126" y="104"/>
                    <a:pt x="127" y="104"/>
                    <a:pt x="127" y="104"/>
                  </a:cubicBezTo>
                  <a:cubicBezTo>
                    <a:pt x="127" y="104"/>
                    <a:pt x="128" y="105"/>
                    <a:pt x="128" y="106"/>
                  </a:cubicBezTo>
                  <a:cubicBezTo>
                    <a:pt x="127" y="106"/>
                    <a:pt x="127" y="107"/>
                    <a:pt x="126" y="107"/>
                  </a:cubicBezTo>
                  <a:cubicBezTo>
                    <a:pt x="126" y="108"/>
                    <a:pt x="125" y="108"/>
                    <a:pt x="125" y="108"/>
                  </a:cubicBezTo>
                  <a:cubicBezTo>
                    <a:pt x="124" y="108"/>
                    <a:pt x="124" y="109"/>
                    <a:pt x="123" y="109"/>
                  </a:cubicBezTo>
                  <a:cubicBezTo>
                    <a:pt x="123" y="109"/>
                    <a:pt x="122" y="109"/>
                    <a:pt x="122" y="109"/>
                  </a:cubicBezTo>
                  <a:cubicBezTo>
                    <a:pt x="121" y="108"/>
                    <a:pt x="120" y="108"/>
                    <a:pt x="119" y="107"/>
                  </a:cubicBezTo>
                  <a:cubicBezTo>
                    <a:pt x="119" y="107"/>
                    <a:pt x="118" y="106"/>
                    <a:pt x="118" y="106"/>
                  </a:cubicBezTo>
                  <a:cubicBezTo>
                    <a:pt x="117" y="105"/>
                    <a:pt x="117" y="104"/>
                    <a:pt x="116" y="103"/>
                  </a:cubicBezTo>
                  <a:cubicBezTo>
                    <a:pt x="116" y="103"/>
                    <a:pt x="115" y="102"/>
                    <a:pt x="114" y="102"/>
                  </a:cubicBezTo>
                  <a:cubicBezTo>
                    <a:pt x="114" y="102"/>
                    <a:pt x="114" y="103"/>
                    <a:pt x="113" y="103"/>
                  </a:cubicBezTo>
                  <a:cubicBezTo>
                    <a:pt x="113" y="104"/>
                    <a:pt x="113" y="105"/>
                    <a:pt x="114" y="105"/>
                  </a:cubicBezTo>
                  <a:cubicBezTo>
                    <a:pt x="114" y="106"/>
                    <a:pt x="115" y="107"/>
                    <a:pt x="115" y="107"/>
                  </a:cubicBezTo>
                  <a:cubicBezTo>
                    <a:pt x="116" y="108"/>
                    <a:pt x="116" y="108"/>
                    <a:pt x="116" y="109"/>
                  </a:cubicBezTo>
                  <a:cubicBezTo>
                    <a:pt x="116" y="109"/>
                    <a:pt x="116" y="110"/>
                    <a:pt x="115" y="110"/>
                  </a:cubicBezTo>
                  <a:cubicBezTo>
                    <a:pt x="115" y="110"/>
                    <a:pt x="114" y="111"/>
                    <a:pt x="114" y="111"/>
                  </a:cubicBezTo>
                  <a:cubicBezTo>
                    <a:pt x="114" y="110"/>
                    <a:pt x="113" y="110"/>
                    <a:pt x="113" y="110"/>
                  </a:cubicBezTo>
                  <a:cubicBezTo>
                    <a:pt x="112" y="109"/>
                    <a:pt x="112" y="108"/>
                    <a:pt x="112" y="107"/>
                  </a:cubicBezTo>
                  <a:cubicBezTo>
                    <a:pt x="111" y="107"/>
                    <a:pt x="111" y="107"/>
                    <a:pt x="110" y="107"/>
                  </a:cubicBezTo>
                  <a:cubicBezTo>
                    <a:pt x="110" y="107"/>
                    <a:pt x="109" y="108"/>
                    <a:pt x="109" y="108"/>
                  </a:cubicBezTo>
                  <a:cubicBezTo>
                    <a:pt x="108" y="108"/>
                    <a:pt x="107" y="107"/>
                    <a:pt x="107" y="107"/>
                  </a:cubicBezTo>
                  <a:cubicBezTo>
                    <a:pt x="107" y="107"/>
                    <a:pt x="107" y="106"/>
                    <a:pt x="106" y="106"/>
                  </a:cubicBezTo>
                  <a:cubicBezTo>
                    <a:pt x="106" y="106"/>
                    <a:pt x="105" y="106"/>
                    <a:pt x="105" y="106"/>
                  </a:cubicBezTo>
                  <a:cubicBezTo>
                    <a:pt x="104" y="106"/>
                    <a:pt x="104" y="108"/>
                    <a:pt x="104" y="108"/>
                  </a:cubicBezTo>
                  <a:cubicBezTo>
                    <a:pt x="104" y="109"/>
                    <a:pt x="104" y="110"/>
                    <a:pt x="104" y="111"/>
                  </a:cubicBezTo>
                  <a:cubicBezTo>
                    <a:pt x="104" y="111"/>
                    <a:pt x="103" y="113"/>
                    <a:pt x="103" y="113"/>
                  </a:cubicBezTo>
                  <a:cubicBezTo>
                    <a:pt x="102" y="113"/>
                    <a:pt x="101" y="113"/>
                    <a:pt x="101" y="113"/>
                  </a:cubicBezTo>
                  <a:cubicBezTo>
                    <a:pt x="100" y="113"/>
                    <a:pt x="99" y="112"/>
                    <a:pt x="98" y="111"/>
                  </a:cubicBezTo>
                  <a:cubicBezTo>
                    <a:pt x="98" y="111"/>
                    <a:pt x="97" y="111"/>
                    <a:pt x="97" y="111"/>
                  </a:cubicBezTo>
                  <a:cubicBezTo>
                    <a:pt x="96" y="111"/>
                    <a:pt x="95" y="112"/>
                    <a:pt x="95" y="112"/>
                  </a:cubicBezTo>
                  <a:cubicBezTo>
                    <a:pt x="94" y="111"/>
                    <a:pt x="94" y="111"/>
                    <a:pt x="94" y="110"/>
                  </a:cubicBezTo>
                  <a:cubicBezTo>
                    <a:pt x="93" y="110"/>
                    <a:pt x="92" y="110"/>
                    <a:pt x="91" y="110"/>
                  </a:cubicBezTo>
                  <a:cubicBezTo>
                    <a:pt x="91" y="110"/>
                    <a:pt x="90" y="109"/>
                    <a:pt x="90" y="109"/>
                  </a:cubicBezTo>
                  <a:cubicBezTo>
                    <a:pt x="89" y="109"/>
                    <a:pt x="88" y="107"/>
                    <a:pt x="88" y="107"/>
                  </a:cubicBezTo>
                  <a:cubicBezTo>
                    <a:pt x="87" y="107"/>
                    <a:pt x="86" y="108"/>
                    <a:pt x="86" y="109"/>
                  </a:cubicBezTo>
                  <a:cubicBezTo>
                    <a:pt x="86" y="109"/>
                    <a:pt x="85" y="110"/>
                    <a:pt x="85" y="111"/>
                  </a:cubicBezTo>
                  <a:cubicBezTo>
                    <a:pt x="85" y="111"/>
                    <a:pt x="85" y="112"/>
                    <a:pt x="84" y="113"/>
                  </a:cubicBezTo>
                  <a:cubicBezTo>
                    <a:pt x="84" y="113"/>
                    <a:pt x="84" y="115"/>
                    <a:pt x="83" y="115"/>
                  </a:cubicBezTo>
                  <a:cubicBezTo>
                    <a:pt x="83" y="116"/>
                    <a:pt x="82" y="118"/>
                    <a:pt x="81" y="119"/>
                  </a:cubicBezTo>
                  <a:cubicBezTo>
                    <a:pt x="80" y="120"/>
                    <a:pt x="79" y="122"/>
                    <a:pt x="78" y="123"/>
                  </a:cubicBezTo>
                  <a:cubicBezTo>
                    <a:pt x="78" y="124"/>
                    <a:pt x="77" y="125"/>
                    <a:pt x="76" y="126"/>
                  </a:cubicBezTo>
                  <a:cubicBezTo>
                    <a:pt x="76" y="126"/>
                    <a:pt x="75" y="127"/>
                    <a:pt x="74" y="127"/>
                  </a:cubicBezTo>
                  <a:cubicBezTo>
                    <a:pt x="74" y="127"/>
                    <a:pt x="73" y="127"/>
                    <a:pt x="72" y="127"/>
                  </a:cubicBezTo>
                  <a:cubicBezTo>
                    <a:pt x="72" y="127"/>
                    <a:pt x="72" y="126"/>
                    <a:pt x="71" y="126"/>
                  </a:cubicBezTo>
                  <a:cubicBezTo>
                    <a:pt x="71" y="126"/>
                    <a:pt x="70" y="127"/>
                    <a:pt x="69" y="127"/>
                  </a:cubicBezTo>
                  <a:cubicBezTo>
                    <a:pt x="69" y="127"/>
                    <a:pt x="68" y="127"/>
                    <a:pt x="68" y="127"/>
                  </a:cubicBezTo>
                  <a:cubicBezTo>
                    <a:pt x="67" y="127"/>
                    <a:pt x="68" y="125"/>
                    <a:pt x="67" y="125"/>
                  </a:cubicBezTo>
                  <a:cubicBezTo>
                    <a:pt x="67" y="125"/>
                    <a:pt x="66" y="125"/>
                    <a:pt x="65" y="126"/>
                  </a:cubicBezTo>
                  <a:cubicBezTo>
                    <a:pt x="65" y="126"/>
                    <a:pt x="64" y="127"/>
                    <a:pt x="63" y="127"/>
                  </a:cubicBezTo>
                  <a:cubicBezTo>
                    <a:pt x="63" y="128"/>
                    <a:pt x="62" y="129"/>
                    <a:pt x="62" y="130"/>
                  </a:cubicBezTo>
                  <a:cubicBezTo>
                    <a:pt x="61" y="130"/>
                    <a:pt x="60" y="131"/>
                    <a:pt x="59" y="131"/>
                  </a:cubicBezTo>
                  <a:cubicBezTo>
                    <a:pt x="59" y="131"/>
                    <a:pt x="59" y="131"/>
                    <a:pt x="59" y="131"/>
                  </a:cubicBezTo>
                  <a:cubicBezTo>
                    <a:pt x="59" y="131"/>
                    <a:pt x="58" y="131"/>
                    <a:pt x="58" y="131"/>
                  </a:cubicBezTo>
                  <a:cubicBezTo>
                    <a:pt x="58" y="130"/>
                    <a:pt x="57" y="130"/>
                    <a:pt x="56" y="130"/>
                  </a:cubicBezTo>
                  <a:cubicBezTo>
                    <a:pt x="56" y="129"/>
                    <a:pt x="55" y="128"/>
                    <a:pt x="55" y="128"/>
                  </a:cubicBezTo>
                  <a:cubicBezTo>
                    <a:pt x="55" y="127"/>
                    <a:pt x="55" y="126"/>
                    <a:pt x="55" y="126"/>
                  </a:cubicBezTo>
                  <a:cubicBezTo>
                    <a:pt x="56" y="125"/>
                    <a:pt x="56" y="124"/>
                    <a:pt x="56" y="124"/>
                  </a:cubicBezTo>
                  <a:cubicBezTo>
                    <a:pt x="56" y="123"/>
                    <a:pt x="56" y="122"/>
                    <a:pt x="57" y="122"/>
                  </a:cubicBezTo>
                  <a:cubicBezTo>
                    <a:pt x="57" y="121"/>
                    <a:pt x="57" y="121"/>
                    <a:pt x="57" y="121"/>
                  </a:cubicBezTo>
                  <a:cubicBezTo>
                    <a:pt x="58" y="120"/>
                    <a:pt x="58" y="120"/>
                    <a:pt x="58" y="120"/>
                  </a:cubicBezTo>
                  <a:cubicBezTo>
                    <a:pt x="59" y="119"/>
                    <a:pt x="59" y="118"/>
                    <a:pt x="59" y="118"/>
                  </a:cubicBezTo>
                  <a:cubicBezTo>
                    <a:pt x="59" y="117"/>
                    <a:pt x="57" y="116"/>
                    <a:pt x="57" y="116"/>
                  </a:cubicBezTo>
                  <a:cubicBezTo>
                    <a:pt x="56" y="115"/>
                    <a:pt x="56" y="114"/>
                    <a:pt x="55" y="113"/>
                  </a:cubicBezTo>
                  <a:cubicBezTo>
                    <a:pt x="54" y="113"/>
                    <a:pt x="53" y="113"/>
                    <a:pt x="52" y="113"/>
                  </a:cubicBezTo>
                  <a:cubicBezTo>
                    <a:pt x="52" y="114"/>
                    <a:pt x="51" y="114"/>
                    <a:pt x="51" y="115"/>
                  </a:cubicBezTo>
                  <a:cubicBezTo>
                    <a:pt x="51" y="115"/>
                    <a:pt x="51" y="115"/>
                    <a:pt x="51" y="116"/>
                  </a:cubicBezTo>
                  <a:cubicBezTo>
                    <a:pt x="51" y="116"/>
                    <a:pt x="52" y="117"/>
                    <a:pt x="52" y="117"/>
                  </a:cubicBezTo>
                  <a:cubicBezTo>
                    <a:pt x="52" y="117"/>
                    <a:pt x="51" y="118"/>
                    <a:pt x="51" y="119"/>
                  </a:cubicBezTo>
                  <a:cubicBezTo>
                    <a:pt x="51" y="119"/>
                    <a:pt x="50" y="119"/>
                    <a:pt x="49" y="119"/>
                  </a:cubicBezTo>
                  <a:cubicBezTo>
                    <a:pt x="49" y="119"/>
                    <a:pt x="48" y="118"/>
                    <a:pt x="47" y="118"/>
                  </a:cubicBezTo>
                  <a:cubicBezTo>
                    <a:pt x="47" y="118"/>
                    <a:pt x="47" y="119"/>
                    <a:pt x="46" y="119"/>
                  </a:cubicBezTo>
                  <a:cubicBezTo>
                    <a:pt x="46" y="120"/>
                    <a:pt x="46" y="120"/>
                    <a:pt x="46" y="121"/>
                  </a:cubicBezTo>
                  <a:cubicBezTo>
                    <a:pt x="46" y="121"/>
                    <a:pt x="45" y="122"/>
                    <a:pt x="45" y="122"/>
                  </a:cubicBezTo>
                  <a:cubicBezTo>
                    <a:pt x="44" y="122"/>
                    <a:pt x="44" y="122"/>
                    <a:pt x="43" y="121"/>
                  </a:cubicBezTo>
                  <a:cubicBezTo>
                    <a:pt x="43" y="121"/>
                    <a:pt x="42" y="120"/>
                    <a:pt x="42" y="120"/>
                  </a:cubicBezTo>
                  <a:cubicBezTo>
                    <a:pt x="42" y="120"/>
                    <a:pt x="41" y="120"/>
                    <a:pt x="41" y="119"/>
                  </a:cubicBezTo>
                  <a:cubicBezTo>
                    <a:pt x="40" y="119"/>
                    <a:pt x="40" y="118"/>
                    <a:pt x="40" y="118"/>
                  </a:cubicBezTo>
                  <a:cubicBezTo>
                    <a:pt x="40" y="117"/>
                    <a:pt x="41" y="116"/>
                    <a:pt x="41" y="116"/>
                  </a:cubicBezTo>
                  <a:cubicBezTo>
                    <a:pt x="42" y="115"/>
                    <a:pt x="42" y="115"/>
                    <a:pt x="42" y="115"/>
                  </a:cubicBezTo>
                  <a:cubicBezTo>
                    <a:pt x="43" y="114"/>
                    <a:pt x="42" y="114"/>
                    <a:pt x="42" y="113"/>
                  </a:cubicBezTo>
                  <a:cubicBezTo>
                    <a:pt x="42" y="113"/>
                    <a:pt x="41" y="112"/>
                    <a:pt x="41" y="112"/>
                  </a:cubicBezTo>
                  <a:cubicBezTo>
                    <a:pt x="41" y="111"/>
                    <a:pt x="40" y="111"/>
                    <a:pt x="39" y="111"/>
                  </a:cubicBezTo>
                  <a:cubicBezTo>
                    <a:pt x="39" y="111"/>
                    <a:pt x="38" y="110"/>
                    <a:pt x="38" y="110"/>
                  </a:cubicBezTo>
                  <a:cubicBezTo>
                    <a:pt x="37" y="110"/>
                    <a:pt x="37" y="111"/>
                    <a:pt x="36" y="111"/>
                  </a:cubicBezTo>
                  <a:cubicBezTo>
                    <a:pt x="36" y="112"/>
                    <a:pt x="35" y="112"/>
                    <a:pt x="34" y="113"/>
                  </a:cubicBezTo>
                  <a:cubicBezTo>
                    <a:pt x="34" y="113"/>
                    <a:pt x="33" y="114"/>
                    <a:pt x="33" y="114"/>
                  </a:cubicBezTo>
                  <a:cubicBezTo>
                    <a:pt x="32" y="114"/>
                    <a:pt x="31" y="114"/>
                    <a:pt x="30" y="114"/>
                  </a:cubicBezTo>
                  <a:cubicBezTo>
                    <a:pt x="29" y="114"/>
                    <a:pt x="28" y="113"/>
                    <a:pt x="27" y="113"/>
                  </a:cubicBezTo>
                  <a:cubicBezTo>
                    <a:pt x="27" y="113"/>
                    <a:pt x="26" y="112"/>
                    <a:pt x="26" y="112"/>
                  </a:cubicBezTo>
                  <a:cubicBezTo>
                    <a:pt x="26" y="112"/>
                    <a:pt x="26" y="111"/>
                    <a:pt x="26" y="110"/>
                  </a:cubicBezTo>
                  <a:cubicBezTo>
                    <a:pt x="25" y="110"/>
                    <a:pt x="25" y="109"/>
                    <a:pt x="24" y="109"/>
                  </a:cubicBezTo>
                  <a:cubicBezTo>
                    <a:pt x="24" y="109"/>
                    <a:pt x="23" y="108"/>
                    <a:pt x="22" y="108"/>
                  </a:cubicBezTo>
                  <a:cubicBezTo>
                    <a:pt x="22" y="108"/>
                    <a:pt x="21" y="107"/>
                    <a:pt x="21" y="107"/>
                  </a:cubicBezTo>
                  <a:cubicBezTo>
                    <a:pt x="22" y="106"/>
                    <a:pt x="23" y="105"/>
                    <a:pt x="23" y="105"/>
                  </a:cubicBezTo>
                  <a:cubicBezTo>
                    <a:pt x="24" y="104"/>
                    <a:pt x="26" y="102"/>
                    <a:pt x="27" y="100"/>
                  </a:cubicBezTo>
                  <a:cubicBezTo>
                    <a:pt x="28" y="99"/>
                    <a:pt x="28" y="97"/>
                    <a:pt x="29" y="96"/>
                  </a:cubicBezTo>
                  <a:cubicBezTo>
                    <a:pt x="29" y="95"/>
                    <a:pt x="30" y="94"/>
                    <a:pt x="31" y="93"/>
                  </a:cubicBezTo>
                  <a:cubicBezTo>
                    <a:pt x="31" y="93"/>
                    <a:pt x="31" y="92"/>
                    <a:pt x="32" y="92"/>
                  </a:cubicBezTo>
                  <a:cubicBezTo>
                    <a:pt x="32" y="92"/>
                    <a:pt x="33" y="91"/>
                    <a:pt x="34" y="91"/>
                  </a:cubicBezTo>
                  <a:cubicBezTo>
                    <a:pt x="35" y="91"/>
                    <a:pt x="36" y="91"/>
                    <a:pt x="37" y="91"/>
                  </a:cubicBezTo>
                  <a:cubicBezTo>
                    <a:pt x="38" y="90"/>
                    <a:pt x="39" y="89"/>
                    <a:pt x="39" y="89"/>
                  </a:cubicBezTo>
                  <a:cubicBezTo>
                    <a:pt x="40" y="88"/>
                    <a:pt x="41" y="86"/>
                    <a:pt x="41" y="85"/>
                  </a:cubicBezTo>
                  <a:cubicBezTo>
                    <a:pt x="42" y="84"/>
                    <a:pt x="42" y="83"/>
                    <a:pt x="41" y="82"/>
                  </a:cubicBezTo>
                  <a:cubicBezTo>
                    <a:pt x="41" y="81"/>
                    <a:pt x="40" y="80"/>
                    <a:pt x="39" y="80"/>
                  </a:cubicBezTo>
                  <a:cubicBezTo>
                    <a:pt x="39" y="79"/>
                    <a:pt x="37" y="79"/>
                    <a:pt x="36" y="78"/>
                  </a:cubicBezTo>
                  <a:cubicBezTo>
                    <a:pt x="36" y="78"/>
                    <a:pt x="36" y="77"/>
                    <a:pt x="36" y="77"/>
                  </a:cubicBezTo>
                  <a:cubicBezTo>
                    <a:pt x="36" y="77"/>
                    <a:pt x="36" y="76"/>
                    <a:pt x="36" y="76"/>
                  </a:cubicBezTo>
                  <a:cubicBezTo>
                    <a:pt x="36" y="76"/>
                    <a:pt x="37" y="75"/>
                    <a:pt x="37" y="75"/>
                  </a:cubicBezTo>
                  <a:cubicBezTo>
                    <a:pt x="38" y="75"/>
                    <a:pt x="38" y="75"/>
                    <a:pt x="39" y="75"/>
                  </a:cubicBezTo>
                  <a:cubicBezTo>
                    <a:pt x="39" y="75"/>
                    <a:pt x="40" y="76"/>
                    <a:pt x="40" y="76"/>
                  </a:cubicBezTo>
                  <a:cubicBezTo>
                    <a:pt x="40" y="76"/>
                    <a:pt x="41" y="75"/>
                    <a:pt x="41" y="75"/>
                  </a:cubicBezTo>
                  <a:cubicBezTo>
                    <a:pt x="41" y="75"/>
                    <a:pt x="40" y="74"/>
                    <a:pt x="40" y="74"/>
                  </a:cubicBezTo>
                  <a:cubicBezTo>
                    <a:pt x="39" y="74"/>
                    <a:pt x="39" y="73"/>
                    <a:pt x="39" y="73"/>
                  </a:cubicBezTo>
                  <a:cubicBezTo>
                    <a:pt x="38" y="72"/>
                    <a:pt x="37" y="72"/>
                    <a:pt x="37" y="73"/>
                  </a:cubicBezTo>
                  <a:cubicBezTo>
                    <a:pt x="36" y="73"/>
                    <a:pt x="35" y="74"/>
                    <a:pt x="35" y="74"/>
                  </a:cubicBezTo>
                  <a:cubicBezTo>
                    <a:pt x="34" y="75"/>
                    <a:pt x="33" y="76"/>
                    <a:pt x="33" y="76"/>
                  </a:cubicBezTo>
                  <a:cubicBezTo>
                    <a:pt x="33" y="77"/>
                    <a:pt x="33" y="78"/>
                    <a:pt x="34" y="79"/>
                  </a:cubicBezTo>
                  <a:cubicBezTo>
                    <a:pt x="34" y="80"/>
                    <a:pt x="35" y="81"/>
                    <a:pt x="35" y="81"/>
                  </a:cubicBezTo>
                  <a:cubicBezTo>
                    <a:pt x="36" y="82"/>
                    <a:pt x="37" y="81"/>
                    <a:pt x="38" y="82"/>
                  </a:cubicBezTo>
                  <a:cubicBezTo>
                    <a:pt x="38" y="82"/>
                    <a:pt x="38" y="84"/>
                    <a:pt x="38" y="84"/>
                  </a:cubicBezTo>
                  <a:cubicBezTo>
                    <a:pt x="38" y="85"/>
                    <a:pt x="36" y="86"/>
                    <a:pt x="36" y="87"/>
                  </a:cubicBezTo>
                  <a:cubicBezTo>
                    <a:pt x="35" y="88"/>
                    <a:pt x="32" y="89"/>
                    <a:pt x="31" y="90"/>
                  </a:cubicBezTo>
                  <a:cubicBezTo>
                    <a:pt x="30" y="92"/>
                    <a:pt x="28" y="94"/>
                    <a:pt x="27" y="95"/>
                  </a:cubicBezTo>
                  <a:cubicBezTo>
                    <a:pt x="26" y="96"/>
                    <a:pt x="25" y="99"/>
                    <a:pt x="23" y="100"/>
                  </a:cubicBezTo>
                  <a:cubicBezTo>
                    <a:pt x="22" y="101"/>
                    <a:pt x="19" y="103"/>
                    <a:pt x="18" y="104"/>
                  </a:cubicBezTo>
                  <a:cubicBezTo>
                    <a:pt x="16" y="106"/>
                    <a:pt x="12" y="109"/>
                    <a:pt x="10" y="111"/>
                  </a:cubicBezTo>
                  <a:cubicBezTo>
                    <a:pt x="9" y="113"/>
                    <a:pt x="7" y="117"/>
                    <a:pt x="5" y="118"/>
                  </a:cubicBezTo>
                  <a:cubicBezTo>
                    <a:pt x="5" y="119"/>
                    <a:pt x="4" y="120"/>
                    <a:pt x="4" y="120"/>
                  </a:cubicBezTo>
                  <a:cubicBezTo>
                    <a:pt x="4" y="120"/>
                    <a:pt x="3" y="119"/>
                    <a:pt x="3" y="119"/>
                  </a:cubicBezTo>
                  <a:cubicBezTo>
                    <a:pt x="3" y="119"/>
                    <a:pt x="2" y="118"/>
                    <a:pt x="1" y="118"/>
                  </a:cubicBezTo>
                  <a:cubicBezTo>
                    <a:pt x="1" y="117"/>
                    <a:pt x="2" y="116"/>
                    <a:pt x="2" y="115"/>
                  </a:cubicBezTo>
                  <a:cubicBezTo>
                    <a:pt x="2" y="114"/>
                    <a:pt x="2" y="113"/>
                    <a:pt x="2" y="113"/>
                  </a:cubicBezTo>
                  <a:cubicBezTo>
                    <a:pt x="2" y="112"/>
                    <a:pt x="1" y="112"/>
                    <a:pt x="0" y="111"/>
                  </a:cubicBezTo>
                  <a:cubicBezTo>
                    <a:pt x="0" y="111"/>
                    <a:pt x="0" y="110"/>
                    <a:pt x="0" y="109"/>
                  </a:cubicBezTo>
                  <a:cubicBezTo>
                    <a:pt x="0" y="109"/>
                    <a:pt x="1" y="108"/>
                    <a:pt x="2" y="107"/>
                  </a:cubicBezTo>
                  <a:cubicBezTo>
                    <a:pt x="2" y="107"/>
                    <a:pt x="4" y="107"/>
                    <a:pt x="4" y="107"/>
                  </a:cubicBezTo>
                  <a:cubicBezTo>
                    <a:pt x="4" y="106"/>
                    <a:pt x="3" y="106"/>
                    <a:pt x="2" y="105"/>
                  </a:cubicBezTo>
                  <a:cubicBezTo>
                    <a:pt x="2" y="105"/>
                    <a:pt x="1" y="104"/>
                    <a:pt x="1" y="104"/>
                  </a:cubicBezTo>
                  <a:cubicBezTo>
                    <a:pt x="1" y="104"/>
                    <a:pt x="1" y="103"/>
                    <a:pt x="1" y="103"/>
                  </a:cubicBezTo>
                  <a:cubicBezTo>
                    <a:pt x="1" y="102"/>
                    <a:pt x="2" y="101"/>
                    <a:pt x="2" y="101"/>
                  </a:cubicBezTo>
                  <a:cubicBezTo>
                    <a:pt x="3" y="101"/>
                    <a:pt x="3" y="100"/>
                    <a:pt x="3" y="99"/>
                  </a:cubicBezTo>
                  <a:cubicBezTo>
                    <a:pt x="3" y="98"/>
                    <a:pt x="1" y="97"/>
                    <a:pt x="1" y="96"/>
                  </a:cubicBezTo>
                  <a:cubicBezTo>
                    <a:pt x="1" y="96"/>
                    <a:pt x="1" y="95"/>
                    <a:pt x="1" y="94"/>
                  </a:cubicBezTo>
                  <a:cubicBezTo>
                    <a:pt x="1" y="93"/>
                    <a:pt x="1" y="91"/>
                    <a:pt x="2" y="91"/>
                  </a:cubicBezTo>
                  <a:cubicBezTo>
                    <a:pt x="2" y="90"/>
                    <a:pt x="1" y="88"/>
                    <a:pt x="1" y="87"/>
                  </a:cubicBezTo>
                  <a:cubicBezTo>
                    <a:pt x="1" y="86"/>
                    <a:pt x="0" y="85"/>
                    <a:pt x="0" y="85"/>
                  </a:cubicBezTo>
                  <a:cubicBezTo>
                    <a:pt x="0" y="84"/>
                    <a:pt x="0" y="82"/>
                    <a:pt x="0" y="81"/>
                  </a:cubicBezTo>
                  <a:cubicBezTo>
                    <a:pt x="0" y="80"/>
                    <a:pt x="1" y="79"/>
                    <a:pt x="1" y="78"/>
                  </a:cubicBezTo>
                  <a:cubicBezTo>
                    <a:pt x="1" y="77"/>
                    <a:pt x="2" y="76"/>
                    <a:pt x="2" y="75"/>
                  </a:cubicBezTo>
                  <a:cubicBezTo>
                    <a:pt x="3" y="75"/>
                    <a:pt x="3" y="73"/>
                    <a:pt x="3" y="73"/>
                  </a:cubicBezTo>
                  <a:cubicBezTo>
                    <a:pt x="3" y="72"/>
                    <a:pt x="3" y="71"/>
                    <a:pt x="3" y="70"/>
                  </a:cubicBezTo>
                  <a:cubicBezTo>
                    <a:pt x="3" y="70"/>
                    <a:pt x="3" y="70"/>
                    <a:pt x="3" y="70"/>
                  </a:cubicBezTo>
                  <a:cubicBezTo>
                    <a:pt x="4" y="69"/>
                    <a:pt x="4" y="69"/>
                    <a:pt x="5" y="69"/>
                  </a:cubicBezTo>
                  <a:cubicBezTo>
                    <a:pt x="5" y="68"/>
                    <a:pt x="6" y="67"/>
                    <a:pt x="6" y="67"/>
                  </a:cubicBezTo>
                  <a:cubicBezTo>
                    <a:pt x="6" y="67"/>
                    <a:pt x="7" y="67"/>
                    <a:pt x="7" y="67"/>
                  </a:cubicBezTo>
                  <a:cubicBezTo>
                    <a:pt x="8" y="67"/>
                    <a:pt x="9" y="67"/>
                    <a:pt x="9" y="67"/>
                  </a:cubicBezTo>
                  <a:cubicBezTo>
                    <a:pt x="10" y="67"/>
                    <a:pt x="10" y="67"/>
                    <a:pt x="11" y="67"/>
                  </a:cubicBezTo>
                  <a:cubicBezTo>
                    <a:pt x="11" y="67"/>
                    <a:pt x="12" y="66"/>
                    <a:pt x="12" y="66"/>
                  </a:cubicBezTo>
                  <a:cubicBezTo>
                    <a:pt x="13" y="66"/>
                    <a:pt x="14" y="66"/>
                    <a:pt x="14" y="66"/>
                  </a:cubicBezTo>
                  <a:cubicBezTo>
                    <a:pt x="15" y="65"/>
                    <a:pt x="15" y="64"/>
                    <a:pt x="16" y="64"/>
                  </a:cubicBezTo>
                  <a:cubicBezTo>
                    <a:pt x="16" y="63"/>
                    <a:pt x="18" y="64"/>
                    <a:pt x="19" y="64"/>
                  </a:cubicBezTo>
                  <a:cubicBezTo>
                    <a:pt x="19" y="64"/>
                    <a:pt x="20" y="63"/>
                    <a:pt x="21" y="63"/>
                  </a:cubicBezTo>
                  <a:cubicBezTo>
                    <a:pt x="21" y="63"/>
                    <a:pt x="22" y="61"/>
                    <a:pt x="22" y="60"/>
                  </a:cubicBezTo>
                  <a:cubicBezTo>
                    <a:pt x="23" y="60"/>
                    <a:pt x="23" y="59"/>
                    <a:pt x="24" y="59"/>
                  </a:cubicBezTo>
                  <a:cubicBezTo>
                    <a:pt x="24" y="58"/>
                    <a:pt x="25" y="59"/>
                    <a:pt x="26" y="59"/>
                  </a:cubicBezTo>
                  <a:cubicBezTo>
                    <a:pt x="26" y="58"/>
                    <a:pt x="27" y="58"/>
                    <a:pt x="28" y="57"/>
                  </a:cubicBezTo>
                  <a:cubicBezTo>
                    <a:pt x="28" y="57"/>
                    <a:pt x="28" y="56"/>
                    <a:pt x="28" y="55"/>
                  </a:cubicBezTo>
                  <a:cubicBezTo>
                    <a:pt x="29" y="55"/>
                    <a:pt x="29" y="55"/>
                    <a:pt x="30" y="55"/>
                  </a:cubicBezTo>
                  <a:cubicBezTo>
                    <a:pt x="30" y="55"/>
                    <a:pt x="31" y="56"/>
                    <a:pt x="32" y="56"/>
                  </a:cubicBezTo>
                  <a:cubicBezTo>
                    <a:pt x="32" y="55"/>
                    <a:pt x="33" y="55"/>
                    <a:pt x="33" y="54"/>
                  </a:cubicBezTo>
                  <a:cubicBezTo>
                    <a:pt x="33" y="54"/>
                    <a:pt x="33" y="52"/>
                    <a:pt x="33" y="52"/>
                  </a:cubicBezTo>
                  <a:cubicBezTo>
                    <a:pt x="33" y="51"/>
                    <a:pt x="33" y="50"/>
                    <a:pt x="33" y="50"/>
                  </a:cubicBezTo>
                  <a:cubicBezTo>
                    <a:pt x="33" y="49"/>
                    <a:pt x="33" y="48"/>
                    <a:pt x="33" y="48"/>
                  </a:cubicBezTo>
                  <a:cubicBezTo>
                    <a:pt x="32" y="47"/>
                    <a:pt x="31" y="47"/>
                    <a:pt x="31" y="46"/>
                  </a:cubicBezTo>
                  <a:cubicBezTo>
                    <a:pt x="31" y="46"/>
                    <a:pt x="30" y="45"/>
                    <a:pt x="30" y="45"/>
                  </a:cubicBezTo>
                  <a:cubicBezTo>
                    <a:pt x="30" y="44"/>
                    <a:pt x="30" y="42"/>
                    <a:pt x="30" y="41"/>
                  </a:cubicBezTo>
                  <a:cubicBezTo>
                    <a:pt x="30" y="41"/>
                    <a:pt x="30" y="40"/>
                    <a:pt x="30" y="40"/>
                  </a:cubicBezTo>
                  <a:cubicBezTo>
                    <a:pt x="29" y="39"/>
                    <a:pt x="28" y="40"/>
                    <a:pt x="27" y="39"/>
                  </a:cubicBezTo>
                  <a:cubicBezTo>
                    <a:pt x="27" y="39"/>
                    <a:pt x="26" y="39"/>
                    <a:pt x="25" y="39"/>
                  </a:cubicBezTo>
                  <a:cubicBezTo>
                    <a:pt x="25" y="38"/>
                    <a:pt x="24" y="38"/>
                    <a:pt x="24" y="37"/>
                  </a:cubicBezTo>
                  <a:cubicBezTo>
                    <a:pt x="24" y="36"/>
                    <a:pt x="24" y="35"/>
                    <a:pt x="24" y="34"/>
                  </a:cubicBezTo>
                  <a:cubicBezTo>
                    <a:pt x="24" y="34"/>
                    <a:pt x="25" y="33"/>
                    <a:pt x="26" y="32"/>
                  </a:cubicBezTo>
                  <a:cubicBezTo>
                    <a:pt x="26" y="32"/>
                    <a:pt x="27" y="32"/>
                    <a:pt x="27" y="31"/>
                  </a:cubicBezTo>
                  <a:cubicBezTo>
                    <a:pt x="28" y="31"/>
                    <a:pt x="28" y="31"/>
                    <a:pt x="28" y="30"/>
                  </a:cubicBezTo>
                  <a:cubicBezTo>
                    <a:pt x="28" y="30"/>
                    <a:pt x="28" y="29"/>
                    <a:pt x="28" y="28"/>
                  </a:cubicBezTo>
                  <a:cubicBezTo>
                    <a:pt x="27" y="28"/>
                    <a:pt x="26" y="28"/>
                    <a:pt x="26" y="28"/>
                  </a:cubicBezTo>
                  <a:cubicBezTo>
                    <a:pt x="26" y="28"/>
                    <a:pt x="26" y="27"/>
                    <a:pt x="26" y="26"/>
                  </a:cubicBezTo>
                  <a:cubicBezTo>
                    <a:pt x="26" y="26"/>
                    <a:pt x="26" y="25"/>
                    <a:pt x="27" y="25"/>
                  </a:cubicBezTo>
                  <a:cubicBezTo>
                    <a:pt x="27" y="25"/>
                    <a:pt x="28" y="25"/>
                    <a:pt x="28" y="25"/>
                  </a:cubicBezTo>
                  <a:cubicBezTo>
                    <a:pt x="28" y="25"/>
                    <a:pt x="28" y="24"/>
                    <a:pt x="28" y="24"/>
                  </a:cubicBezTo>
                  <a:cubicBezTo>
                    <a:pt x="29" y="23"/>
                    <a:pt x="29" y="23"/>
                    <a:pt x="29" y="23"/>
                  </a:cubicBezTo>
                  <a:cubicBezTo>
                    <a:pt x="30" y="22"/>
                    <a:pt x="31" y="23"/>
                    <a:pt x="31" y="24"/>
                  </a:cubicBezTo>
                  <a:cubicBezTo>
                    <a:pt x="31" y="24"/>
                    <a:pt x="31" y="25"/>
                    <a:pt x="32" y="25"/>
                  </a:cubicBezTo>
                  <a:cubicBezTo>
                    <a:pt x="32" y="26"/>
                    <a:pt x="33" y="25"/>
                    <a:pt x="34" y="26"/>
                  </a:cubicBezTo>
                  <a:cubicBezTo>
                    <a:pt x="34" y="26"/>
                    <a:pt x="35" y="27"/>
                    <a:pt x="34" y="28"/>
                  </a:cubicBezTo>
                  <a:cubicBezTo>
                    <a:pt x="34" y="28"/>
                    <a:pt x="34" y="28"/>
                    <a:pt x="33" y="29"/>
                  </a:cubicBezTo>
                  <a:cubicBezTo>
                    <a:pt x="33" y="29"/>
                    <a:pt x="33" y="29"/>
                    <a:pt x="33" y="30"/>
                  </a:cubicBezTo>
                  <a:cubicBezTo>
                    <a:pt x="33" y="30"/>
                    <a:pt x="34" y="30"/>
                    <a:pt x="35" y="31"/>
                  </a:cubicBezTo>
                  <a:cubicBezTo>
                    <a:pt x="35" y="31"/>
                    <a:pt x="35" y="32"/>
                    <a:pt x="36" y="32"/>
                  </a:cubicBezTo>
                  <a:cubicBezTo>
                    <a:pt x="36" y="32"/>
                    <a:pt x="37" y="32"/>
                    <a:pt x="38" y="32"/>
                  </a:cubicBezTo>
                  <a:cubicBezTo>
                    <a:pt x="38" y="32"/>
                    <a:pt x="39" y="32"/>
                    <a:pt x="39" y="31"/>
                  </a:cubicBezTo>
                  <a:cubicBezTo>
                    <a:pt x="40" y="31"/>
                    <a:pt x="39" y="30"/>
                    <a:pt x="39" y="29"/>
                  </a:cubicBezTo>
                  <a:cubicBezTo>
                    <a:pt x="40" y="28"/>
                    <a:pt x="40" y="28"/>
                    <a:pt x="40" y="27"/>
                  </a:cubicBezTo>
                  <a:cubicBezTo>
                    <a:pt x="40" y="27"/>
                    <a:pt x="41" y="26"/>
                    <a:pt x="42" y="26"/>
                  </a:cubicBezTo>
                  <a:cubicBezTo>
                    <a:pt x="42" y="26"/>
                    <a:pt x="43" y="25"/>
                    <a:pt x="44" y="25"/>
                  </a:cubicBezTo>
                  <a:cubicBezTo>
                    <a:pt x="44" y="25"/>
                    <a:pt x="45" y="26"/>
                    <a:pt x="45" y="26"/>
                  </a:cubicBezTo>
                  <a:cubicBezTo>
                    <a:pt x="46" y="26"/>
                    <a:pt x="46" y="27"/>
                    <a:pt x="46" y="28"/>
                  </a:cubicBezTo>
                  <a:cubicBezTo>
                    <a:pt x="47" y="28"/>
                    <a:pt x="47" y="28"/>
                    <a:pt x="47" y="29"/>
                  </a:cubicBezTo>
                  <a:cubicBezTo>
                    <a:pt x="48" y="29"/>
                    <a:pt x="48" y="30"/>
                    <a:pt x="48" y="30"/>
                  </a:cubicBezTo>
                  <a:cubicBezTo>
                    <a:pt x="49" y="31"/>
                    <a:pt x="48" y="32"/>
                    <a:pt x="48" y="33"/>
                  </a:cubicBezTo>
                  <a:cubicBezTo>
                    <a:pt x="48" y="33"/>
                    <a:pt x="48" y="34"/>
                    <a:pt x="48" y="35"/>
                  </a:cubicBezTo>
                  <a:cubicBezTo>
                    <a:pt x="48" y="35"/>
                    <a:pt x="48" y="36"/>
                    <a:pt x="49" y="37"/>
                  </a:cubicBezTo>
                  <a:cubicBezTo>
                    <a:pt x="49" y="37"/>
                    <a:pt x="50" y="36"/>
                    <a:pt x="50" y="36"/>
                  </a:cubicBezTo>
                  <a:cubicBezTo>
                    <a:pt x="51" y="36"/>
                    <a:pt x="51" y="36"/>
                    <a:pt x="52" y="36"/>
                  </a:cubicBezTo>
                  <a:cubicBezTo>
                    <a:pt x="52" y="36"/>
                    <a:pt x="53" y="36"/>
                    <a:pt x="54" y="36"/>
                  </a:cubicBezTo>
                  <a:cubicBezTo>
                    <a:pt x="55" y="36"/>
                    <a:pt x="56" y="37"/>
                    <a:pt x="56" y="37"/>
                  </a:cubicBezTo>
                  <a:cubicBezTo>
                    <a:pt x="57" y="37"/>
                    <a:pt x="59" y="38"/>
                    <a:pt x="60" y="38"/>
                  </a:cubicBezTo>
                  <a:cubicBezTo>
                    <a:pt x="60" y="38"/>
                    <a:pt x="61" y="36"/>
                    <a:pt x="61" y="36"/>
                  </a:cubicBezTo>
                  <a:cubicBezTo>
                    <a:pt x="62" y="35"/>
                    <a:pt x="62" y="34"/>
                    <a:pt x="62" y="34"/>
                  </a:cubicBezTo>
                  <a:cubicBezTo>
                    <a:pt x="63" y="33"/>
                    <a:pt x="63" y="32"/>
                    <a:pt x="64" y="31"/>
                  </a:cubicBezTo>
                  <a:cubicBezTo>
                    <a:pt x="64" y="31"/>
                    <a:pt x="65" y="30"/>
                    <a:pt x="65" y="29"/>
                  </a:cubicBezTo>
                  <a:cubicBezTo>
                    <a:pt x="66" y="29"/>
                    <a:pt x="68" y="28"/>
                    <a:pt x="68" y="28"/>
                  </a:cubicBezTo>
                  <a:cubicBezTo>
                    <a:pt x="69" y="28"/>
                    <a:pt x="70" y="28"/>
                    <a:pt x="71" y="28"/>
                  </a:cubicBezTo>
                  <a:cubicBezTo>
                    <a:pt x="71" y="28"/>
                    <a:pt x="72" y="28"/>
                    <a:pt x="72" y="27"/>
                  </a:cubicBezTo>
                  <a:cubicBezTo>
                    <a:pt x="73" y="27"/>
                    <a:pt x="74" y="27"/>
                    <a:pt x="74" y="2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Freeform 103">
              <a:extLst>
                <a:ext uri="{FF2B5EF4-FFF2-40B4-BE49-F238E27FC236}">
                  <a16:creationId xmlns:a16="http://schemas.microsoft.com/office/drawing/2014/main" id="{B9B7096B-CF45-45A2-8A5D-C9EBCD7BF099}"/>
                </a:ext>
              </a:extLst>
            </p:cNvPr>
            <p:cNvSpPr>
              <a:spLocks/>
            </p:cNvSpPr>
            <p:nvPr/>
          </p:nvSpPr>
          <p:spPr bwMode="auto">
            <a:xfrm>
              <a:off x="6832955" y="5624890"/>
              <a:ext cx="179664" cy="162197"/>
            </a:xfrm>
            <a:custGeom>
              <a:avLst/>
              <a:gdLst/>
              <a:ahLst/>
              <a:cxnLst>
                <a:cxn ang="0">
                  <a:pos x="61" y="28"/>
                </a:cxn>
                <a:cxn ang="0">
                  <a:pos x="55" y="28"/>
                </a:cxn>
                <a:cxn ang="0">
                  <a:pos x="52" y="30"/>
                </a:cxn>
                <a:cxn ang="0">
                  <a:pos x="52" y="34"/>
                </a:cxn>
                <a:cxn ang="0">
                  <a:pos x="49" y="37"/>
                </a:cxn>
                <a:cxn ang="0">
                  <a:pos x="49" y="32"/>
                </a:cxn>
                <a:cxn ang="0">
                  <a:pos x="47" y="30"/>
                </a:cxn>
                <a:cxn ang="0">
                  <a:pos x="46" y="32"/>
                </a:cxn>
                <a:cxn ang="0">
                  <a:pos x="46" y="36"/>
                </a:cxn>
                <a:cxn ang="0">
                  <a:pos x="45" y="38"/>
                </a:cxn>
                <a:cxn ang="0">
                  <a:pos x="47" y="41"/>
                </a:cxn>
                <a:cxn ang="0">
                  <a:pos x="47" y="44"/>
                </a:cxn>
                <a:cxn ang="0">
                  <a:pos x="45" y="46"/>
                </a:cxn>
                <a:cxn ang="0">
                  <a:pos x="43" y="47"/>
                </a:cxn>
                <a:cxn ang="0">
                  <a:pos x="39" y="47"/>
                </a:cxn>
                <a:cxn ang="0">
                  <a:pos x="34" y="46"/>
                </a:cxn>
                <a:cxn ang="0">
                  <a:pos x="31" y="44"/>
                </a:cxn>
                <a:cxn ang="0">
                  <a:pos x="26" y="43"/>
                </a:cxn>
                <a:cxn ang="0">
                  <a:pos x="25" y="46"/>
                </a:cxn>
                <a:cxn ang="0">
                  <a:pos x="29" y="47"/>
                </a:cxn>
                <a:cxn ang="0">
                  <a:pos x="31" y="51"/>
                </a:cxn>
                <a:cxn ang="0">
                  <a:pos x="26" y="50"/>
                </a:cxn>
                <a:cxn ang="0">
                  <a:pos x="18" y="51"/>
                </a:cxn>
                <a:cxn ang="0">
                  <a:pos x="16" y="53"/>
                </a:cxn>
                <a:cxn ang="0">
                  <a:pos x="12" y="54"/>
                </a:cxn>
                <a:cxn ang="0">
                  <a:pos x="9" y="51"/>
                </a:cxn>
                <a:cxn ang="0">
                  <a:pos x="4" y="52"/>
                </a:cxn>
                <a:cxn ang="0">
                  <a:pos x="2" y="50"/>
                </a:cxn>
                <a:cxn ang="0">
                  <a:pos x="2" y="44"/>
                </a:cxn>
                <a:cxn ang="0">
                  <a:pos x="0" y="42"/>
                </a:cxn>
                <a:cxn ang="0">
                  <a:pos x="1" y="38"/>
                </a:cxn>
                <a:cxn ang="0">
                  <a:pos x="3" y="34"/>
                </a:cxn>
                <a:cxn ang="0">
                  <a:pos x="3" y="30"/>
                </a:cxn>
                <a:cxn ang="0">
                  <a:pos x="6" y="28"/>
                </a:cxn>
                <a:cxn ang="0">
                  <a:pos x="13" y="30"/>
                </a:cxn>
                <a:cxn ang="0">
                  <a:pos x="17" y="29"/>
                </a:cxn>
                <a:cxn ang="0">
                  <a:pos x="14" y="25"/>
                </a:cxn>
                <a:cxn ang="0">
                  <a:pos x="16" y="19"/>
                </a:cxn>
                <a:cxn ang="0">
                  <a:pos x="24" y="10"/>
                </a:cxn>
                <a:cxn ang="0">
                  <a:pos x="34" y="3"/>
                </a:cxn>
                <a:cxn ang="0">
                  <a:pos x="41" y="0"/>
                </a:cxn>
                <a:cxn ang="0">
                  <a:pos x="44" y="4"/>
                </a:cxn>
                <a:cxn ang="0">
                  <a:pos x="47" y="6"/>
                </a:cxn>
                <a:cxn ang="0">
                  <a:pos x="51" y="8"/>
                </a:cxn>
                <a:cxn ang="0">
                  <a:pos x="51" y="12"/>
                </a:cxn>
                <a:cxn ang="0">
                  <a:pos x="52" y="17"/>
                </a:cxn>
                <a:cxn ang="0">
                  <a:pos x="51" y="22"/>
                </a:cxn>
                <a:cxn ang="0">
                  <a:pos x="56" y="24"/>
                </a:cxn>
                <a:cxn ang="0">
                  <a:pos x="60" y="25"/>
                </a:cxn>
                <a:cxn ang="0">
                  <a:pos x="60" y="26"/>
                </a:cxn>
              </a:cxnLst>
              <a:rect l="0" t="0" r="r" b="b"/>
              <a:pathLst>
                <a:path w="61" h="55">
                  <a:moveTo>
                    <a:pt x="60" y="26"/>
                  </a:moveTo>
                  <a:cubicBezTo>
                    <a:pt x="60" y="27"/>
                    <a:pt x="61" y="27"/>
                    <a:pt x="61" y="28"/>
                  </a:cubicBezTo>
                  <a:cubicBezTo>
                    <a:pt x="61" y="28"/>
                    <a:pt x="59" y="28"/>
                    <a:pt x="58" y="28"/>
                  </a:cubicBezTo>
                  <a:cubicBezTo>
                    <a:pt x="57" y="28"/>
                    <a:pt x="56" y="28"/>
                    <a:pt x="55" y="28"/>
                  </a:cubicBezTo>
                  <a:cubicBezTo>
                    <a:pt x="55" y="29"/>
                    <a:pt x="54" y="30"/>
                    <a:pt x="54" y="30"/>
                  </a:cubicBezTo>
                  <a:cubicBezTo>
                    <a:pt x="53" y="30"/>
                    <a:pt x="52" y="30"/>
                    <a:pt x="52" y="30"/>
                  </a:cubicBezTo>
                  <a:cubicBezTo>
                    <a:pt x="51" y="31"/>
                    <a:pt x="51" y="32"/>
                    <a:pt x="51" y="32"/>
                  </a:cubicBezTo>
                  <a:cubicBezTo>
                    <a:pt x="51" y="33"/>
                    <a:pt x="52" y="34"/>
                    <a:pt x="52" y="34"/>
                  </a:cubicBezTo>
                  <a:cubicBezTo>
                    <a:pt x="52" y="35"/>
                    <a:pt x="52" y="36"/>
                    <a:pt x="51" y="36"/>
                  </a:cubicBezTo>
                  <a:cubicBezTo>
                    <a:pt x="51" y="37"/>
                    <a:pt x="50" y="37"/>
                    <a:pt x="49" y="37"/>
                  </a:cubicBezTo>
                  <a:cubicBezTo>
                    <a:pt x="49" y="36"/>
                    <a:pt x="49" y="35"/>
                    <a:pt x="49" y="35"/>
                  </a:cubicBezTo>
                  <a:cubicBezTo>
                    <a:pt x="49" y="34"/>
                    <a:pt x="49" y="33"/>
                    <a:pt x="49" y="32"/>
                  </a:cubicBezTo>
                  <a:cubicBezTo>
                    <a:pt x="49" y="32"/>
                    <a:pt x="48" y="32"/>
                    <a:pt x="48" y="31"/>
                  </a:cubicBezTo>
                  <a:cubicBezTo>
                    <a:pt x="48" y="31"/>
                    <a:pt x="48" y="30"/>
                    <a:pt x="47" y="30"/>
                  </a:cubicBezTo>
                  <a:cubicBezTo>
                    <a:pt x="47" y="30"/>
                    <a:pt x="47" y="30"/>
                    <a:pt x="46" y="30"/>
                  </a:cubicBezTo>
                  <a:cubicBezTo>
                    <a:pt x="46" y="30"/>
                    <a:pt x="46" y="31"/>
                    <a:pt x="46" y="32"/>
                  </a:cubicBezTo>
                  <a:cubicBezTo>
                    <a:pt x="46" y="32"/>
                    <a:pt x="47" y="33"/>
                    <a:pt x="47" y="33"/>
                  </a:cubicBezTo>
                  <a:cubicBezTo>
                    <a:pt x="47" y="34"/>
                    <a:pt x="46" y="35"/>
                    <a:pt x="46" y="36"/>
                  </a:cubicBezTo>
                  <a:cubicBezTo>
                    <a:pt x="46" y="36"/>
                    <a:pt x="46" y="37"/>
                    <a:pt x="46" y="37"/>
                  </a:cubicBezTo>
                  <a:cubicBezTo>
                    <a:pt x="46" y="37"/>
                    <a:pt x="45" y="37"/>
                    <a:pt x="45" y="38"/>
                  </a:cubicBezTo>
                  <a:cubicBezTo>
                    <a:pt x="44" y="38"/>
                    <a:pt x="45" y="40"/>
                    <a:pt x="45" y="40"/>
                  </a:cubicBezTo>
                  <a:cubicBezTo>
                    <a:pt x="45" y="40"/>
                    <a:pt x="46" y="41"/>
                    <a:pt x="47" y="41"/>
                  </a:cubicBezTo>
                  <a:cubicBezTo>
                    <a:pt x="47" y="41"/>
                    <a:pt x="47" y="42"/>
                    <a:pt x="47" y="42"/>
                  </a:cubicBezTo>
                  <a:cubicBezTo>
                    <a:pt x="47" y="43"/>
                    <a:pt x="47" y="44"/>
                    <a:pt x="47" y="44"/>
                  </a:cubicBezTo>
                  <a:cubicBezTo>
                    <a:pt x="47" y="45"/>
                    <a:pt x="46" y="45"/>
                    <a:pt x="46" y="45"/>
                  </a:cubicBezTo>
                  <a:cubicBezTo>
                    <a:pt x="45" y="46"/>
                    <a:pt x="45" y="46"/>
                    <a:pt x="45" y="46"/>
                  </a:cubicBezTo>
                  <a:cubicBezTo>
                    <a:pt x="45" y="46"/>
                    <a:pt x="45" y="46"/>
                    <a:pt x="45" y="46"/>
                  </a:cubicBezTo>
                  <a:cubicBezTo>
                    <a:pt x="45" y="46"/>
                    <a:pt x="44" y="47"/>
                    <a:pt x="43" y="47"/>
                  </a:cubicBezTo>
                  <a:cubicBezTo>
                    <a:pt x="42" y="47"/>
                    <a:pt x="41" y="47"/>
                    <a:pt x="41" y="47"/>
                  </a:cubicBezTo>
                  <a:cubicBezTo>
                    <a:pt x="40" y="47"/>
                    <a:pt x="39" y="47"/>
                    <a:pt x="39" y="47"/>
                  </a:cubicBezTo>
                  <a:cubicBezTo>
                    <a:pt x="38" y="47"/>
                    <a:pt x="37" y="47"/>
                    <a:pt x="36" y="47"/>
                  </a:cubicBezTo>
                  <a:cubicBezTo>
                    <a:pt x="36" y="47"/>
                    <a:pt x="34" y="46"/>
                    <a:pt x="34" y="46"/>
                  </a:cubicBezTo>
                  <a:cubicBezTo>
                    <a:pt x="34" y="46"/>
                    <a:pt x="33" y="45"/>
                    <a:pt x="33" y="45"/>
                  </a:cubicBezTo>
                  <a:cubicBezTo>
                    <a:pt x="32" y="45"/>
                    <a:pt x="31" y="44"/>
                    <a:pt x="31" y="44"/>
                  </a:cubicBezTo>
                  <a:cubicBezTo>
                    <a:pt x="30" y="44"/>
                    <a:pt x="29" y="43"/>
                    <a:pt x="29" y="43"/>
                  </a:cubicBezTo>
                  <a:cubicBezTo>
                    <a:pt x="28" y="43"/>
                    <a:pt x="27" y="43"/>
                    <a:pt x="26" y="43"/>
                  </a:cubicBezTo>
                  <a:cubicBezTo>
                    <a:pt x="26" y="43"/>
                    <a:pt x="25" y="44"/>
                    <a:pt x="25" y="44"/>
                  </a:cubicBezTo>
                  <a:cubicBezTo>
                    <a:pt x="24" y="44"/>
                    <a:pt x="24" y="45"/>
                    <a:pt x="25" y="46"/>
                  </a:cubicBezTo>
                  <a:cubicBezTo>
                    <a:pt x="25" y="46"/>
                    <a:pt x="26" y="47"/>
                    <a:pt x="27" y="47"/>
                  </a:cubicBezTo>
                  <a:cubicBezTo>
                    <a:pt x="27" y="47"/>
                    <a:pt x="29" y="47"/>
                    <a:pt x="29" y="47"/>
                  </a:cubicBezTo>
                  <a:cubicBezTo>
                    <a:pt x="30" y="47"/>
                    <a:pt x="32" y="48"/>
                    <a:pt x="32" y="49"/>
                  </a:cubicBezTo>
                  <a:cubicBezTo>
                    <a:pt x="32" y="50"/>
                    <a:pt x="31" y="51"/>
                    <a:pt x="31" y="51"/>
                  </a:cubicBezTo>
                  <a:cubicBezTo>
                    <a:pt x="30" y="51"/>
                    <a:pt x="29" y="51"/>
                    <a:pt x="29" y="51"/>
                  </a:cubicBezTo>
                  <a:cubicBezTo>
                    <a:pt x="28" y="51"/>
                    <a:pt x="27" y="50"/>
                    <a:pt x="26" y="50"/>
                  </a:cubicBezTo>
                  <a:cubicBezTo>
                    <a:pt x="25" y="50"/>
                    <a:pt x="24" y="50"/>
                    <a:pt x="23" y="50"/>
                  </a:cubicBezTo>
                  <a:cubicBezTo>
                    <a:pt x="22" y="50"/>
                    <a:pt x="19" y="50"/>
                    <a:pt x="18" y="51"/>
                  </a:cubicBezTo>
                  <a:cubicBezTo>
                    <a:pt x="18" y="51"/>
                    <a:pt x="18" y="52"/>
                    <a:pt x="17" y="52"/>
                  </a:cubicBezTo>
                  <a:cubicBezTo>
                    <a:pt x="17" y="53"/>
                    <a:pt x="16" y="53"/>
                    <a:pt x="16" y="53"/>
                  </a:cubicBezTo>
                  <a:cubicBezTo>
                    <a:pt x="16" y="54"/>
                    <a:pt x="15" y="55"/>
                    <a:pt x="14" y="55"/>
                  </a:cubicBezTo>
                  <a:cubicBezTo>
                    <a:pt x="14" y="55"/>
                    <a:pt x="13" y="55"/>
                    <a:pt x="12" y="54"/>
                  </a:cubicBezTo>
                  <a:cubicBezTo>
                    <a:pt x="12" y="54"/>
                    <a:pt x="11" y="53"/>
                    <a:pt x="10" y="53"/>
                  </a:cubicBezTo>
                  <a:cubicBezTo>
                    <a:pt x="10" y="52"/>
                    <a:pt x="10" y="52"/>
                    <a:pt x="9" y="51"/>
                  </a:cubicBezTo>
                  <a:cubicBezTo>
                    <a:pt x="9" y="51"/>
                    <a:pt x="7" y="51"/>
                    <a:pt x="7" y="51"/>
                  </a:cubicBezTo>
                  <a:cubicBezTo>
                    <a:pt x="6" y="51"/>
                    <a:pt x="5" y="52"/>
                    <a:pt x="4" y="52"/>
                  </a:cubicBezTo>
                  <a:cubicBezTo>
                    <a:pt x="4" y="52"/>
                    <a:pt x="3" y="52"/>
                    <a:pt x="3" y="52"/>
                  </a:cubicBezTo>
                  <a:cubicBezTo>
                    <a:pt x="3" y="51"/>
                    <a:pt x="2" y="50"/>
                    <a:pt x="2" y="50"/>
                  </a:cubicBezTo>
                  <a:cubicBezTo>
                    <a:pt x="2" y="49"/>
                    <a:pt x="2" y="48"/>
                    <a:pt x="2" y="47"/>
                  </a:cubicBezTo>
                  <a:cubicBezTo>
                    <a:pt x="2" y="46"/>
                    <a:pt x="2" y="45"/>
                    <a:pt x="2" y="44"/>
                  </a:cubicBezTo>
                  <a:cubicBezTo>
                    <a:pt x="2" y="44"/>
                    <a:pt x="1" y="43"/>
                    <a:pt x="0" y="43"/>
                  </a:cubicBezTo>
                  <a:cubicBezTo>
                    <a:pt x="0" y="43"/>
                    <a:pt x="0" y="42"/>
                    <a:pt x="0" y="42"/>
                  </a:cubicBezTo>
                  <a:cubicBezTo>
                    <a:pt x="0" y="42"/>
                    <a:pt x="0" y="42"/>
                    <a:pt x="0" y="41"/>
                  </a:cubicBezTo>
                  <a:cubicBezTo>
                    <a:pt x="0" y="41"/>
                    <a:pt x="1" y="39"/>
                    <a:pt x="1" y="38"/>
                  </a:cubicBezTo>
                  <a:cubicBezTo>
                    <a:pt x="1" y="37"/>
                    <a:pt x="1" y="36"/>
                    <a:pt x="1" y="35"/>
                  </a:cubicBezTo>
                  <a:cubicBezTo>
                    <a:pt x="1" y="35"/>
                    <a:pt x="3" y="35"/>
                    <a:pt x="3" y="34"/>
                  </a:cubicBezTo>
                  <a:cubicBezTo>
                    <a:pt x="4" y="34"/>
                    <a:pt x="4" y="33"/>
                    <a:pt x="4" y="32"/>
                  </a:cubicBezTo>
                  <a:cubicBezTo>
                    <a:pt x="4" y="31"/>
                    <a:pt x="3" y="31"/>
                    <a:pt x="3" y="30"/>
                  </a:cubicBezTo>
                  <a:cubicBezTo>
                    <a:pt x="3" y="30"/>
                    <a:pt x="2" y="29"/>
                    <a:pt x="3" y="29"/>
                  </a:cubicBezTo>
                  <a:cubicBezTo>
                    <a:pt x="3" y="28"/>
                    <a:pt x="5" y="28"/>
                    <a:pt x="6" y="28"/>
                  </a:cubicBezTo>
                  <a:cubicBezTo>
                    <a:pt x="7" y="27"/>
                    <a:pt x="9" y="27"/>
                    <a:pt x="10" y="28"/>
                  </a:cubicBezTo>
                  <a:cubicBezTo>
                    <a:pt x="11" y="28"/>
                    <a:pt x="13" y="29"/>
                    <a:pt x="13" y="30"/>
                  </a:cubicBezTo>
                  <a:cubicBezTo>
                    <a:pt x="14" y="30"/>
                    <a:pt x="15" y="31"/>
                    <a:pt x="16" y="31"/>
                  </a:cubicBezTo>
                  <a:cubicBezTo>
                    <a:pt x="16" y="31"/>
                    <a:pt x="17" y="29"/>
                    <a:pt x="17" y="29"/>
                  </a:cubicBezTo>
                  <a:cubicBezTo>
                    <a:pt x="16" y="28"/>
                    <a:pt x="16" y="28"/>
                    <a:pt x="16" y="27"/>
                  </a:cubicBezTo>
                  <a:cubicBezTo>
                    <a:pt x="15" y="27"/>
                    <a:pt x="14" y="25"/>
                    <a:pt x="14" y="25"/>
                  </a:cubicBezTo>
                  <a:cubicBezTo>
                    <a:pt x="14" y="24"/>
                    <a:pt x="14" y="23"/>
                    <a:pt x="15" y="22"/>
                  </a:cubicBezTo>
                  <a:cubicBezTo>
                    <a:pt x="15" y="21"/>
                    <a:pt x="16" y="19"/>
                    <a:pt x="16" y="19"/>
                  </a:cubicBezTo>
                  <a:cubicBezTo>
                    <a:pt x="17" y="17"/>
                    <a:pt x="19" y="15"/>
                    <a:pt x="20" y="14"/>
                  </a:cubicBezTo>
                  <a:cubicBezTo>
                    <a:pt x="21" y="13"/>
                    <a:pt x="23" y="11"/>
                    <a:pt x="24" y="10"/>
                  </a:cubicBezTo>
                  <a:cubicBezTo>
                    <a:pt x="25" y="9"/>
                    <a:pt x="27" y="6"/>
                    <a:pt x="29" y="5"/>
                  </a:cubicBezTo>
                  <a:cubicBezTo>
                    <a:pt x="30" y="4"/>
                    <a:pt x="33" y="4"/>
                    <a:pt x="34" y="3"/>
                  </a:cubicBezTo>
                  <a:cubicBezTo>
                    <a:pt x="36" y="3"/>
                    <a:pt x="39" y="1"/>
                    <a:pt x="41" y="0"/>
                  </a:cubicBezTo>
                  <a:cubicBezTo>
                    <a:pt x="41" y="0"/>
                    <a:pt x="41" y="0"/>
                    <a:pt x="41" y="0"/>
                  </a:cubicBezTo>
                  <a:cubicBezTo>
                    <a:pt x="41" y="1"/>
                    <a:pt x="41" y="2"/>
                    <a:pt x="42" y="2"/>
                  </a:cubicBezTo>
                  <a:cubicBezTo>
                    <a:pt x="42" y="3"/>
                    <a:pt x="43" y="3"/>
                    <a:pt x="44" y="4"/>
                  </a:cubicBezTo>
                  <a:cubicBezTo>
                    <a:pt x="44" y="4"/>
                    <a:pt x="45" y="5"/>
                    <a:pt x="45" y="5"/>
                  </a:cubicBezTo>
                  <a:cubicBezTo>
                    <a:pt x="46" y="6"/>
                    <a:pt x="46" y="6"/>
                    <a:pt x="47" y="6"/>
                  </a:cubicBezTo>
                  <a:cubicBezTo>
                    <a:pt x="47" y="6"/>
                    <a:pt x="49" y="7"/>
                    <a:pt x="49" y="7"/>
                  </a:cubicBezTo>
                  <a:cubicBezTo>
                    <a:pt x="50" y="7"/>
                    <a:pt x="50" y="8"/>
                    <a:pt x="51" y="8"/>
                  </a:cubicBezTo>
                  <a:cubicBezTo>
                    <a:pt x="51" y="8"/>
                    <a:pt x="52" y="9"/>
                    <a:pt x="52" y="10"/>
                  </a:cubicBezTo>
                  <a:cubicBezTo>
                    <a:pt x="52" y="11"/>
                    <a:pt x="51" y="12"/>
                    <a:pt x="51" y="12"/>
                  </a:cubicBezTo>
                  <a:cubicBezTo>
                    <a:pt x="51" y="13"/>
                    <a:pt x="52" y="14"/>
                    <a:pt x="52" y="15"/>
                  </a:cubicBezTo>
                  <a:cubicBezTo>
                    <a:pt x="52" y="15"/>
                    <a:pt x="52" y="16"/>
                    <a:pt x="52" y="17"/>
                  </a:cubicBezTo>
                  <a:cubicBezTo>
                    <a:pt x="51" y="18"/>
                    <a:pt x="51" y="19"/>
                    <a:pt x="51" y="20"/>
                  </a:cubicBezTo>
                  <a:cubicBezTo>
                    <a:pt x="51" y="20"/>
                    <a:pt x="51" y="21"/>
                    <a:pt x="51" y="22"/>
                  </a:cubicBezTo>
                  <a:cubicBezTo>
                    <a:pt x="51" y="22"/>
                    <a:pt x="52" y="23"/>
                    <a:pt x="53" y="23"/>
                  </a:cubicBezTo>
                  <a:cubicBezTo>
                    <a:pt x="53" y="24"/>
                    <a:pt x="55" y="23"/>
                    <a:pt x="56" y="24"/>
                  </a:cubicBezTo>
                  <a:cubicBezTo>
                    <a:pt x="56" y="24"/>
                    <a:pt x="57" y="25"/>
                    <a:pt x="58" y="25"/>
                  </a:cubicBezTo>
                  <a:cubicBezTo>
                    <a:pt x="58" y="25"/>
                    <a:pt x="59" y="25"/>
                    <a:pt x="60" y="25"/>
                  </a:cubicBezTo>
                  <a:cubicBezTo>
                    <a:pt x="60" y="25"/>
                    <a:pt x="60" y="25"/>
                    <a:pt x="60" y="25"/>
                  </a:cubicBezTo>
                  <a:cubicBezTo>
                    <a:pt x="60" y="26"/>
                    <a:pt x="60" y="26"/>
                    <a:pt x="60"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8" name="Freeform 104">
              <a:extLst>
                <a:ext uri="{FF2B5EF4-FFF2-40B4-BE49-F238E27FC236}">
                  <a16:creationId xmlns:a16="http://schemas.microsoft.com/office/drawing/2014/main" id="{4BCD4CD0-EC2B-480C-89E2-AFE3CB3AE85D}"/>
                </a:ext>
              </a:extLst>
            </p:cNvPr>
            <p:cNvSpPr>
              <a:spLocks/>
            </p:cNvSpPr>
            <p:nvPr/>
          </p:nvSpPr>
          <p:spPr bwMode="auto">
            <a:xfrm>
              <a:off x="6952730" y="5594946"/>
              <a:ext cx="102309" cy="107300"/>
            </a:xfrm>
            <a:custGeom>
              <a:avLst/>
              <a:gdLst/>
              <a:ahLst/>
              <a:cxnLst>
                <a:cxn ang="0">
                  <a:pos x="19" y="35"/>
                </a:cxn>
                <a:cxn ang="0">
                  <a:pos x="19" y="35"/>
                </a:cxn>
                <a:cxn ang="0">
                  <a:pos x="17" y="35"/>
                </a:cxn>
                <a:cxn ang="0">
                  <a:pos x="15" y="34"/>
                </a:cxn>
                <a:cxn ang="0">
                  <a:pos x="12" y="33"/>
                </a:cxn>
                <a:cxn ang="0">
                  <a:pos x="10" y="32"/>
                </a:cxn>
                <a:cxn ang="0">
                  <a:pos x="10" y="30"/>
                </a:cxn>
                <a:cxn ang="0">
                  <a:pos x="11" y="27"/>
                </a:cxn>
                <a:cxn ang="0">
                  <a:pos x="11" y="25"/>
                </a:cxn>
                <a:cxn ang="0">
                  <a:pos x="10" y="22"/>
                </a:cxn>
                <a:cxn ang="0">
                  <a:pos x="11" y="20"/>
                </a:cxn>
                <a:cxn ang="0">
                  <a:pos x="10" y="18"/>
                </a:cxn>
                <a:cxn ang="0">
                  <a:pos x="8" y="17"/>
                </a:cxn>
                <a:cxn ang="0">
                  <a:pos x="6" y="16"/>
                </a:cxn>
                <a:cxn ang="0">
                  <a:pos x="4" y="15"/>
                </a:cxn>
                <a:cxn ang="0">
                  <a:pos x="3" y="14"/>
                </a:cxn>
                <a:cxn ang="0">
                  <a:pos x="1" y="12"/>
                </a:cxn>
                <a:cxn ang="0">
                  <a:pos x="0" y="10"/>
                </a:cxn>
                <a:cxn ang="0">
                  <a:pos x="3" y="7"/>
                </a:cxn>
                <a:cxn ang="0">
                  <a:pos x="5" y="2"/>
                </a:cxn>
                <a:cxn ang="0">
                  <a:pos x="6" y="0"/>
                </a:cxn>
                <a:cxn ang="0">
                  <a:pos x="7" y="1"/>
                </a:cxn>
                <a:cxn ang="0">
                  <a:pos x="9" y="0"/>
                </a:cxn>
                <a:cxn ang="0">
                  <a:pos x="11" y="1"/>
                </a:cxn>
                <a:cxn ang="0">
                  <a:pos x="12" y="3"/>
                </a:cxn>
                <a:cxn ang="0">
                  <a:pos x="11" y="5"/>
                </a:cxn>
                <a:cxn ang="0">
                  <a:pos x="13" y="6"/>
                </a:cxn>
                <a:cxn ang="0">
                  <a:pos x="15" y="6"/>
                </a:cxn>
                <a:cxn ang="0">
                  <a:pos x="17" y="6"/>
                </a:cxn>
                <a:cxn ang="0">
                  <a:pos x="19" y="6"/>
                </a:cxn>
                <a:cxn ang="0">
                  <a:pos x="20" y="9"/>
                </a:cxn>
                <a:cxn ang="0">
                  <a:pos x="21" y="11"/>
                </a:cxn>
                <a:cxn ang="0">
                  <a:pos x="25" y="11"/>
                </a:cxn>
                <a:cxn ang="0">
                  <a:pos x="29" y="10"/>
                </a:cxn>
                <a:cxn ang="0">
                  <a:pos x="31" y="10"/>
                </a:cxn>
                <a:cxn ang="0">
                  <a:pos x="32" y="12"/>
                </a:cxn>
                <a:cxn ang="0">
                  <a:pos x="32" y="14"/>
                </a:cxn>
                <a:cxn ang="0">
                  <a:pos x="34" y="16"/>
                </a:cxn>
                <a:cxn ang="0">
                  <a:pos x="34" y="19"/>
                </a:cxn>
                <a:cxn ang="0">
                  <a:pos x="32" y="21"/>
                </a:cxn>
                <a:cxn ang="0">
                  <a:pos x="30" y="22"/>
                </a:cxn>
                <a:cxn ang="0">
                  <a:pos x="30" y="24"/>
                </a:cxn>
                <a:cxn ang="0">
                  <a:pos x="30" y="26"/>
                </a:cxn>
                <a:cxn ang="0">
                  <a:pos x="31" y="27"/>
                </a:cxn>
                <a:cxn ang="0">
                  <a:pos x="32" y="29"/>
                </a:cxn>
                <a:cxn ang="0">
                  <a:pos x="32" y="30"/>
                </a:cxn>
                <a:cxn ang="0">
                  <a:pos x="31" y="32"/>
                </a:cxn>
                <a:cxn ang="0">
                  <a:pos x="29" y="33"/>
                </a:cxn>
                <a:cxn ang="0">
                  <a:pos x="28" y="35"/>
                </a:cxn>
                <a:cxn ang="0">
                  <a:pos x="26" y="36"/>
                </a:cxn>
                <a:cxn ang="0">
                  <a:pos x="24" y="36"/>
                </a:cxn>
                <a:cxn ang="0">
                  <a:pos x="22" y="36"/>
                </a:cxn>
                <a:cxn ang="0">
                  <a:pos x="20" y="36"/>
                </a:cxn>
                <a:cxn ang="0">
                  <a:pos x="19" y="35"/>
                </a:cxn>
              </a:cxnLst>
              <a:rect l="0" t="0" r="r" b="b"/>
              <a:pathLst>
                <a:path w="34" h="36">
                  <a:moveTo>
                    <a:pt x="19" y="35"/>
                  </a:moveTo>
                  <a:cubicBezTo>
                    <a:pt x="19" y="35"/>
                    <a:pt x="19" y="35"/>
                    <a:pt x="19" y="35"/>
                  </a:cubicBezTo>
                  <a:cubicBezTo>
                    <a:pt x="18" y="35"/>
                    <a:pt x="17" y="35"/>
                    <a:pt x="17" y="35"/>
                  </a:cubicBezTo>
                  <a:cubicBezTo>
                    <a:pt x="16" y="35"/>
                    <a:pt x="15" y="34"/>
                    <a:pt x="15" y="34"/>
                  </a:cubicBezTo>
                  <a:cubicBezTo>
                    <a:pt x="14" y="33"/>
                    <a:pt x="12" y="34"/>
                    <a:pt x="12" y="33"/>
                  </a:cubicBezTo>
                  <a:cubicBezTo>
                    <a:pt x="11" y="33"/>
                    <a:pt x="10" y="32"/>
                    <a:pt x="10" y="32"/>
                  </a:cubicBezTo>
                  <a:cubicBezTo>
                    <a:pt x="10" y="31"/>
                    <a:pt x="10" y="30"/>
                    <a:pt x="10" y="30"/>
                  </a:cubicBezTo>
                  <a:cubicBezTo>
                    <a:pt x="10" y="29"/>
                    <a:pt x="10" y="28"/>
                    <a:pt x="11" y="27"/>
                  </a:cubicBezTo>
                  <a:cubicBezTo>
                    <a:pt x="11" y="26"/>
                    <a:pt x="11" y="25"/>
                    <a:pt x="11" y="25"/>
                  </a:cubicBezTo>
                  <a:cubicBezTo>
                    <a:pt x="11" y="24"/>
                    <a:pt x="10" y="23"/>
                    <a:pt x="10" y="22"/>
                  </a:cubicBezTo>
                  <a:cubicBezTo>
                    <a:pt x="10" y="22"/>
                    <a:pt x="11" y="21"/>
                    <a:pt x="11" y="20"/>
                  </a:cubicBezTo>
                  <a:cubicBezTo>
                    <a:pt x="11" y="19"/>
                    <a:pt x="10" y="18"/>
                    <a:pt x="10" y="18"/>
                  </a:cubicBezTo>
                  <a:cubicBezTo>
                    <a:pt x="9" y="18"/>
                    <a:pt x="9" y="17"/>
                    <a:pt x="8" y="17"/>
                  </a:cubicBezTo>
                  <a:cubicBezTo>
                    <a:pt x="8" y="17"/>
                    <a:pt x="6" y="16"/>
                    <a:pt x="6" y="16"/>
                  </a:cubicBezTo>
                  <a:cubicBezTo>
                    <a:pt x="5" y="16"/>
                    <a:pt x="5" y="16"/>
                    <a:pt x="4" y="15"/>
                  </a:cubicBezTo>
                  <a:cubicBezTo>
                    <a:pt x="4" y="15"/>
                    <a:pt x="3" y="14"/>
                    <a:pt x="3" y="14"/>
                  </a:cubicBezTo>
                  <a:cubicBezTo>
                    <a:pt x="2" y="13"/>
                    <a:pt x="1" y="13"/>
                    <a:pt x="1" y="12"/>
                  </a:cubicBezTo>
                  <a:cubicBezTo>
                    <a:pt x="0" y="12"/>
                    <a:pt x="0" y="11"/>
                    <a:pt x="0" y="10"/>
                  </a:cubicBezTo>
                  <a:cubicBezTo>
                    <a:pt x="1" y="9"/>
                    <a:pt x="2" y="8"/>
                    <a:pt x="3" y="7"/>
                  </a:cubicBezTo>
                  <a:cubicBezTo>
                    <a:pt x="3" y="6"/>
                    <a:pt x="4" y="4"/>
                    <a:pt x="5" y="2"/>
                  </a:cubicBezTo>
                  <a:cubicBezTo>
                    <a:pt x="5" y="2"/>
                    <a:pt x="5" y="1"/>
                    <a:pt x="6" y="0"/>
                  </a:cubicBezTo>
                  <a:cubicBezTo>
                    <a:pt x="6" y="0"/>
                    <a:pt x="7" y="1"/>
                    <a:pt x="7" y="1"/>
                  </a:cubicBezTo>
                  <a:cubicBezTo>
                    <a:pt x="8" y="1"/>
                    <a:pt x="9" y="0"/>
                    <a:pt x="9" y="0"/>
                  </a:cubicBezTo>
                  <a:cubicBezTo>
                    <a:pt x="10" y="1"/>
                    <a:pt x="11" y="1"/>
                    <a:pt x="11" y="1"/>
                  </a:cubicBezTo>
                  <a:cubicBezTo>
                    <a:pt x="12" y="2"/>
                    <a:pt x="12" y="3"/>
                    <a:pt x="12" y="3"/>
                  </a:cubicBezTo>
                  <a:cubicBezTo>
                    <a:pt x="12" y="4"/>
                    <a:pt x="11" y="5"/>
                    <a:pt x="11" y="5"/>
                  </a:cubicBezTo>
                  <a:cubicBezTo>
                    <a:pt x="11" y="6"/>
                    <a:pt x="12" y="6"/>
                    <a:pt x="13" y="6"/>
                  </a:cubicBezTo>
                  <a:cubicBezTo>
                    <a:pt x="13" y="6"/>
                    <a:pt x="14" y="6"/>
                    <a:pt x="15" y="6"/>
                  </a:cubicBezTo>
                  <a:cubicBezTo>
                    <a:pt x="15" y="6"/>
                    <a:pt x="16" y="6"/>
                    <a:pt x="17" y="6"/>
                  </a:cubicBezTo>
                  <a:cubicBezTo>
                    <a:pt x="17" y="6"/>
                    <a:pt x="19" y="6"/>
                    <a:pt x="19" y="6"/>
                  </a:cubicBezTo>
                  <a:cubicBezTo>
                    <a:pt x="20" y="7"/>
                    <a:pt x="20" y="9"/>
                    <a:pt x="20" y="9"/>
                  </a:cubicBezTo>
                  <a:cubicBezTo>
                    <a:pt x="20" y="10"/>
                    <a:pt x="21" y="11"/>
                    <a:pt x="21" y="11"/>
                  </a:cubicBezTo>
                  <a:cubicBezTo>
                    <a:pt x="22" y="12"/>
                    <a:pt x="24" y="12"/>
                    <a:pt x="25" y="11"/>
                  </a:cubicBezTo>
                  <a:cubicBezTo>
                    <a:pt x="26" y="11"/>
                    <a:pt x="28" y="10"/>
                    <a:pt x="29" y="10"/>
                  </a:cubicBezTo>
                  <a:cubicBezTo>
                    <a:pt x="29" y="10"/>
                    <a:pt x="31" y="10"/>
                    <a:pt x="31" y="10"/>
                  </a:cubicBezTo>
                  <a:cubicBezTo>
                    <a:pt x="32" y="11"/>
                    <a:pt x="32" y="12"/>
                    <a:pt x="32" y="12"/>
                  </a:cubicBezTo>
                  <a:cubicBezTo>
                    <a:pt x="32" y="13"/>
                    <a:pt x="32" y="14"/>
                    <a:pt x="32" y="14"/>
                  </a:cubicBezTo>
                  <a:cubicBezTo>
                    <a:pt x="33" y="15"/>
                    <a:pt x="33" y="16"/>
                    <a:pt x="34" y="16"/>
                  </a:cubicBezTo>
                  <a:cubicBezTo>
                    <a:pt x="34" y="17"/>
                    <a:pt x="34" y="18"/>
                    <a:pt x="34" y="19"/>
                  </a:cubicBezTo>
                  <a:cubicBezTo>
                    <a:pt x="33" y="20"/>
                    <a:pt x="33" y="21"/>
                    <a:pt x="32" y="21"/>
                  </a:cubicBezTo>
                  <a:cubicBezTo>
                    <a:pt x="32" y="21"/>
                    <a:pt x="31" y="22"/>
                    <a:pt x="30" y="22"/>
                  </a:cubicBezTo>
                  <a:cubicBezTo>
                    <a:pt x="30" y="22"/>
                    <a:pt x="30" y="24"/>
                    <a:pt x="30" y="24"/>
                  </a:cubicBezTo>
                  <a:cubicBezTo>
                    <a:pt x="30" y="25"/>
                    <a:pt x="30" y="26"/>
                    <a:pt x="30" y="26"/>
                  </a:cubicBezTo>
                  <a:cubicBezTo>
                    <a:pt x="30" y="27"/>
                    <a:pt x="31" y="27"/>
                    <a:pt x="31" y="27"/>
                  </a:cubicBezTo>
                  <a:cubicBezTo>
                    <a:pt x="31" y="27"/>
                    <a:pt x="32" y="28"/>
                    <a:pt x="32" y="29"/>
                  </a:cubicBezTo>
                  <a:cubicBezTo>
                    <a:pt x="32" y="29"/>
                    <a:pt x="32" y="29"/>
                    <a:pt x="32" y="30"/>
                  </a:cubicBezTo>
                  <a:cubicBezTo>
                    <a:pt x="31" y="30"/>
                    <a:pt x="31" y="31"/>
                    <a:pt x="31" y="32"/>
                  </a:cubicBezTo>
                  <a:cubicBezTo>
                    <a:pt x="30" y="32"/>
                    <a:pt x="29" y="32"/>
                    <a:pt x="29" y="33"/>
                  </a:cubicBezTo>
                  <a:cubicBezTo>
                    <a:pt x="28" y="33"/>
                    <a:pt x="28" y="35"/>
                    <a:pt x="28" y="35"/>
                  </a:cubicBezTo>
                  <a:cubicBezTo>
                    <a:pt x="28" y="36"/>
                    <a:pt x="26" y="36"/>
                    <a:pt x="26" y="36"/>
                  </a:cubicBezTo>
                  <a:cubicBezTo>
                    <a:pt x="25" y="36"/>
                    <a:pt x="24" y="36"/>
                    <a:pt x="24" y="36"/>
                  </a:cubicBezTo>
                  <a:cubicBezTo>
                    <a:pt x="23" y="36"/>
                    <a:pt x="22" y="36"/>
                    <a:pt x="22" y="36"/>
                  </a:cubicBezTo>
                  <a:cubicBezTo>
                    <a:pt x="21" y="36"/>
                    <a:pt x="20" y="36"/>
                    <a:pt x="20" y="36"/>
                  </a:cubicBezTo>
                  <a:cubicBezTo>
                    <a:pt x="20" y="36"/>
                    <a:pt x="20" y="36"/>
                    <a:pt x="19" y="3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9" name="Freeform 105">
              <a:extLst>
                <a:ext uri="{FF2B5EF4-FFF2-40B4-BE49-F238E27FC236}">
                  <a16:creationId xmlns:a16="http://schemas.microsoft.com/office/drawing/2014/main" id="{3C0049B0-8999-4AFE-AF2C-83020B0E2E90}"/>
                </a:ext>
              </a:extLst>
            </p:cNvPr>
            <p:cNvSpPr>
              <a:spLocks/>
            </p:cNvSpPr>
            <p:nvPr/>
          </p:nvSpPr>
          <p:spPr bwMode="auto">
            <a:xfrm>
              <a:off x="6970197" y="5507610"/>
              <a:ext cx="182160" cy="179664"/>
            </a:xfrm>
            <a:custGeom>
              <a:avLst/>
              <a:gdLst/>
              <a:ahLst/>
              <a:cxnLst>
                <a:cxn ang="0">
                  <a:pos x="59" y="26"/>
                </a:cxn>
                <a:cxn ang="0">
                  <a:pos x="61" y="32"/>
                </a:cxn>
                <a:cxn ang="0">
                  <a:pos x="59" y="39"/>
                </a:cxn>
                <a:cxn ang="0">
                  <a:pos x="54" y="42"/>
                </a:cxn>
                <a:cxn ang="0">
                  <a:pos x="51" y="43"/>
                </a:cxn>
                <a:cxn ang="0">
                  <a:pos x="54" y="45"/>
                </a:cxn>
                <a:cxn ang="0">
                  <a:pos x="56" y="48"/>
                </a:cxn>
                <a:cxn ang="0">
                  <a:pos x="56" y="51"/>
                </a:cxn>
                <a:cxn ang="0">
                  <a:pos x="58" y="52"/>
                </a:cxn>
                <a:cxn ang="0">
                  <a:pos x="57" y="56"/>
                </a:cxn>
                <a:cxn ang="0">
                  <a:pos x="55" y="57"/>
                </a:cxn>
                <a:cxn ang="0">
                  <a:pos x="52" y="56"/>
                </a:cxn>
                <a:cxn ang="0">
                  <a:pos x="47" y="55"/>
                </a:cxn>
                <a:cxn ang="0">
                  <a:pos x="42" y="57"/>
                </a:cxn>
                <a:cxn ang="0">
                  <a:pos x="36" y="59"/>
                </a:cxn>
                <a:cxn ang="0">
                  <a:pos x="32" y="61"/>
                </a:cxn>
                <a:cxn ang="0">
                  <a:pos x="27" y="59"/>
                </a:cxn>
                <a:cxn ang="0">
                  <a:pos x="26" y="59"/>
                </a:cxn>
                <a:cxn ang="0">
                  <a:pos x="24" y="56"/>
                </a:cxn>
                <a:cxn ang="0">
                  <a:pos x="24" y="52"/>
                </a:cxn>
                <a:cxn ang="0">
                  <a:pos x="28" y="49"/>
                </a:cxn>
                <a:cxn ang="0">
                  <a:pos x="26" y="44"/>
                </a:cxn>
                <a:cxn ang="0">
                  <a:pos x="25" y="40"/>
                </a:cxn>
                <a:cxn ang="0">
                  <a:pos x="19" y="41"/>
                </a:cxn>
                <a:cxn ang="0">
                  <a:pos x="14" y="39"/>
                </a:cxn>
                <a:cxn ang="0">
                  <a:pos x="11" y="36"/>
                </a:cxn>
                <a:cxn ang="0">
                  <a:pos x="7" y="36"/>
                </a:cxn>
                <a:cxn ang="0">
                  <a:pos x="6" y="33"/>
                </a:cxn>
                <a:cxn ang="0">
                  <a:pos x="3" y="30"/>
                </a:cxn>
                <a:cxn ang="0">
                  <a:pos x="0" y="30"/>
                </a:cxn>
                <a:cxn ang="0">
                  <a:pos x="0" y="25"/>
                </a:cxn>
                <a:cxn ang="0">
                  <a:pos x="5" y="20"/>
                </a:cxn>
                <a:cxn ang="0">
                  <a:pos x="14" y="7"/>
                </a:cxn>
                <a:cxn ang="0">
                  <a:pos x="20" y="0"/>
                </a:cxn>
                <a:cxn ang="0">
                  <a:pos x="23" y="2"/>
                </a:cxn>
                <a:cxn ang="0">
                  <a:pos x="25" y="5"/>
                </a:cxn>
                <a:cxn ang="0">
                  <a:pos x="29" y="7"/>
                </a:cxn>
                <a:cxn ang="0">
                  <a:pos x="33" y="6"/>
                </a:cxn>
                <a:cxn ang="0">
                  <a:pos x="37" y="3"/>
                </a:cxn>
                <a:cxn ang="0">
                  <a:pos x="40" y="5"/>
                </a:cxn>
                <a:cxn ang="0">
                  <a:pos x="41" y="8"/>
                </a:cxn>
                <a:cxn ang="0">
                  <a:pos x="39" y="11"/>
                </a:cxn>
                <a:cxn ang="0">
                  <a:pos x="41" y="13"/>
                </a:cxn>
                <a:cxn ang="0">
                  <a:pos x="44" y="15"/>
                </a:cxn>
                <a:cxn ang="0">
                  <a:pos x="45" y="12"/>
                </a:cxn>
                <a:cxn ang="0">
                  <a:pos x="48" y="12"/>
                </a:cxn>
                <a:cxn ang="0">
                  <a:pos x="51" y="10"/>
                </a:cxn>
                <a:cxn ang="0">
                  <a:pos x="50" y="8"/>
                </a:cxn>
                <a:cxn ang="0">
                  <a:pos x="54" y="6"/>
                </a:cxn>
                <a:cxn ang="0">
                  <a:pos x="58" y="11"/>
                </a:cxn>
                <a:cxn ang="0">
                  <a:pos x="56" y="14"/>
                </a:cxn>
                <a:cxn ang="0">
                  <a:pos x="55" y="17"/>
                </a:cxn>
                <a:cxn ang="0">
                  <a:pos x="54" y="21"/>
                </a:cxn>
                <a:cxn ang="0">
                  <a:pos x="57" y="24"/>
                </a:cxn>
              </a:cxnLst>
              <a:rect l="0" t="0" r="r" b="b"/>
              <a:pathLst>
                <a:path w="61" h="61">
                  <a:moveTo>
                    <a:pt x="58" y="24"/>
                  </a:moveTo>
                  <a:cubicBezTo>
                    <a:pt x="58" y="25"/>
                    <a:pt x="58" y="26"/>
                    <a:pt x="59" y="26"/>
                  </a:cubicBezTo>
                  <a:cubicBezTo>
                    <a:pt x="59" y="27"/>
                    <a:pt x="60" y="28"/>
                    <a:pt x="60" y="29"/>
                  </a:cubicBezTo>
                  <a:cubicBezTo>
                    <a:pt x="61" y="30"/>
                    <a:pt x="61" y="31"/>
                    <a:pt x="61" y="32"/>
                  </a:cubicBezTo>
                  <a:cubicBezTo>
                    <a:pt x="61" y="33"/>
                    <a:pt x="61" y="35"/>
                    <a:pt x="61" y="36"/>
                  </a:cubicBezTo>
                  <a:cubicBezTo>
                    <a:pt x="61" y="37"/>
                    <a:pt x="59" y="38"/>
                    <a:pt x="59" y="39"/>
                  </a:cubicBezTo>
                  <a:cubicBezTo>
                    <a:pt x="58" y="40"/>
                    <a:pt x="56" y="40"/>
                    <a:pt x="55" y="41"/>
                  </a:cubicBezTo>
                  <a:cubicBezTo>
                    <a:pt x="55" y="41"/>
                    <a:pt x="54" y="42"/>
                    <a:pt x="54" y="42"/>
                  </a:cubicBezTo>
                  <a:cubicBezTo>
                    <a:pt x="53" y="43"/>
                    <a:pt x="52" y="43"/>
                    <a:pt x="52" y="43"/>
                  </a:cubicBezTo>
                  <a:cubicBezTo>
                    <a:pt x="52" y="43"/>
                    <a:pt x="51" y="43"/>
                    <a:pt x="51" y="43"/>
                  </a:cubicBezTo>
                  <a:cubicBezTo>
                    <a:pt x="51" y="44"/>
                    <a:pt x="52" y="45"/>
                    <a:pt x="52" y="45"/>
                  </a:cubicBezTo>
                  <a:cubicBezTo>
                    <a:pt x="52" y="45"/>
                    <a:pt x="54" y="45"/>
                    <a:pt x="54" y="45"/>
                  </a:cubicBezTo>
                  <a:cubicBezTo>
                    <a:pt x="55" y="45"/>
                    <a:pt x="56" y="45"/>
                    <a:pt x="56" y="45"/>
                  </a:cubicBezTo>
                  <a:cubicBezTo>
                    <a:pt x="57" y="46"/>
                    <a:pt x="57" y="48"/>
                    <a:pt x="56" y="48"/>
                  </a:cubicBezTo>
                  <a:cubicBezTo>
                    <a:pt x="56" y="49"/>
                    <a:pt x="56" y="49"/>
                    <a:pt x="56" y="50"/>
                  </a:cubicBezTo>
                  <a:cubicBezTo>
                    <a:pt x="56" y="50"/>
                    <a:pt x="56" y="51"/>
                    <a:pt x="56" y="51"/>
                  </a:cubicBezTo>
                  <a:cubicBezTo>
                    <a:pt x="57" y="51"/>
                    <a:pt x="57" y="51"/>
                    <a:pt x="58" y="51"/>
                  </a:cubicBezTo>
                  <a:cubicBezTo>
                    <a:pt x="58" y="51"/>
                    <a:pt x="58" y="51"/>
                    <a:pt x="58" y="52"/>
                  </a:cubicBezTo>
                  <a:cubicBezTo>
                    <a:pt x="58" y="52"/>
                    <a:pt x="58" y="53"/>
                    <a:pt x="58" y="53"/>
                  </a:cubicBezTo>
                  <a:cubicBezTo>
                    <a:pt x="57" y="54"/>
                    <a:pt x="57" y="55"/>
                    <a:pt x="57" y="56"/>
                  </a:cubicBezTo>
                  <a:cubicBezTo>
                    <a:pt x="57" y="57"/>
                    <a:pt x="57" y="58"/>
                    <a:pt x="57" y="58"/>
                  </a:cubicBezTo>
                  <a:cubicBezTo>
                    <a:pt x="57" y="58"/>
                    <a:pt x="56" y="58"/>
                    <a:pt x="55" y="57"/>
                  </a:cubicBezTo>
                  <a:cubicBezTo>
                    <a:pt x="55" y="57"/>
                    <a:pt x="54" y="57"/>
                    <a:pt x="53" y="57"/>
                  </a:cubicBezTo>
                  <a:cubicBezTo>
                    <a:pt x="53" y="57"/>
                    <a:pt x="52" y="56"/>
                    <a:pt x="52" y="56"/>
                  </a:cubicBezTo>
                  <a:cubicBezTo>
                    <a:pt x="51" y="56"/>
                    <a:pt x="50" y="55"/>
                    <a:pt x="50" y="55"/>
                  </a:cubicBezTo>
                  <a:cubicBezTo>
                    <a:pt x="49" y="55"/>
                    <a:pt x="48" y="55"/>
                    <a:pt x="47" y="55"/>
                  </a:cubicBezTo>
                  <a:cubicBezTo>
                    <a:pt x="46" y="55"/>
                    <a:pt x="45" y="55"/>
                    <a:pt x="45" y="55"/>
                  </a:cubicBezTo>
                  <a:cubicBezTo>
                    <a:pt x="44" y="56"/>
                    <a:pt x="42" y="57"/>
                    <a:pt x="42" y="57"/>
                  </a:cubicBezTo>
                  <a:cubicBezTo>
                    <a:pt x="41" y="57"/>
                    <a:pt x="39" y="57"/>
                    <a:pt x="38" y="58"/>
                  </a:cubicBezTo>
                  <a:cubicBezTo>
                    <a:pt x="37" y="58"/>
                    <a:pt x="36" y="59"/>
                    <a:pt x="36" y="59"/>
                  </a:cubicBezTo>
                  <a:cubicBezTo>
                    <a:pt x="36" y="59"/>
                    <a:pt x="35" y="60"/>
                    <a:pt x="35" y="60"/>
                  </a:cubicBezTo>
                  <a:cubicBezTo>
                    <a:pt x="35" y="60"/>
                    <a:pt x="33" y="61"/>
                    <a:pt x="32" y="61"/>
                  </a:cubicBezTo>
                  <a:cubicBezTo>
                    <a:pt x="31" y="61"/>
                    <a:pt x="30" y="61"/>
                    <a:pt x="30" y="60"/>
                  </a:cubicBezTo>
                  <a:cubicBezTo>
                    <a:pt x="29" y="60"/>
                    <a:pt x="28" y="59"/>
                    <a:pt x="27" y="59"/>
                  </a:cubicBezTo>
                  <a:cubicBezTo>
                    <a:pt x="27" y="59"/>
                    <a:pt x="26" y="59"/>
                    <a:pt x="26" y="60"/>
                  </a:cubicBezTo>
                  <a:cubicBezTo>
                    <a:pt x="26" y="59"/>
                    <a:pt x="26" y="59"/>
                    <a:pt x="26" y="59"/>
                  </a:cubicBezTo>
                  <a:cubicBezTo>
                    <a:pt x="26" y="58"/>
                    <a:pt x="25" y="57"/>
                    <a:pt x="25" y="57"/>
                  </a:cubicBezTo>
                  <a:cubicBezTo>
                    <a:pt x="25" y="57"/>
                    <a:pt x="24" y="57"/>
                    <a:pt x="24" y="56"/>
                  </a:cubicBezTo>
                  <a:cubicBezTo>
                    <a:pt x="24" y="56"/>
                    <a:pt x="24" y="55"/>
                    <a:pt x="24" y="54"/>
                  </a:cubicBezTo>
                  <a:cubicBezTo>
                    <a:pt x="24" y="54"/>
                    <a:pt x="24" y="52"/>
                    <a:pt x="24" y="52"/>
                  </a:cubicBezTo>
                  <a:cubicBezTo>
                    <a:pt x="25" y="52"/>
                    <a:pt x="26" y="51"/>
                    <a:pt x="26" y="51"/>
                  </a:cubicBezTo>
                  <a:cubicBezTo>
                    <a:pt x="27" y="51"/>
                    <a:pt x="27" y="50"/>
                    <a:pt x="28" y="49"/>
                  </a:cubicBezTo>
                  <a:cubicBezTo>
                    <a:pt x="28" y="48"/>
                    <a:pt x="28" y="47"/>
                    <a:pt x="28" y="46"/>
                  </a:cubicBezTo>
                  <a:cubicBezTo>
                    <a:pt x="27" y="46"/>
                    <a:pt x="27" y="45"/>
                    <a:pt x="26" y="44"/>
                  </a:cubicBezTo>
                  <a:cubicBezTo>
                    <a:pt x="26" y="44"/>
                    <a:pt x="26" y="43"/>
                    <a:pt x="26" y="42"/>
                  </a:cubicBezTo>
                  <a:cubicBezTo>
                    <a:pt x="26" y="42"/>
                    <a:pt x="26" y="41"/>
                    <a:pt x="25" y="40"/>
                  </a:cubicBezTo>
                  <a:cubicBezTo>
                    <a:pt x="25" y="40"/>
                    <a:pt x="23" y="40"/>
                    <a:pt x="23" y="40"/>
                  </a:cubicBezTo>
                  <a:cubicBezTo>
                    <a:pt x="22" y="40"/>
                    <a:pt x="20" y="41"/>
                    <a:pt x="19" y="41"/>
                  </a:cubicBezTo>
                  <a:cubicBezTo>
                    <a:pt x="18" y="42"/>
                    <a:pt x="16" y="42"/>
                    <a:pt x="15" y="41"/>
                  </a:cubicBezTo>
                  <a:cubicBezTo>
                    <a:pt x="15" y="41"/>
                    <a:pt x="14" y="40"/>
                    <a:pt x="14" y="39"/>
                  </a:cubicBezTo>
                  <a:cubicBezTo>
                    <a:pt x="14" y="39"/>
                    <a:pt x="14" y="37"/>
                    <a:pt x="13" y="36"/>
                  </a:cubicBezTo>
                  <a:cubicBezTo>
                    <a:pt x="13" y="36"/>
                    <a:pt x="11" y="36"/>
                    <a:pt x="11" y="36"/>
                  </a:cubicBezTo>
                  <a:cubicBezTo>
                    <a:pt x="10" y="36"/>
                    <a:pt x="9" y="36"/>
                    <a:pt x="9" y="36"/>
                  </a:cubicBezTo>
                  <a:cubicBezTo>
                    <a:pt x="8" y="36"/>
                    <a:pt x="7" y="36"/>
                    <a:pt x="7" y="36"/>
                  </a:cubicBezTo>
                  <a:cubicBezTo>
                    <a:pt x="6" y="36"/>
                    <a:pt x="5" y="36"/>
                    <a:pt x="5" y="35"/>
                  </a:cubicBezTo>
                  <a:cubicBezTo>
                    <a:pt x="5" y="35"/>
                    <a:pt x="6" y="34"/>
                    <a:pt x="6" y="33"/>
                  </a:cubicBezTo>
                  <a:cubicBezTo>
                    <a:pt x="6" y="33"/>
                    <a:pt x="6" y="32"/>
                    <a:pt x="5" y="31"/>
                  </a:cubicBezTo>
                  <a:cubicBezTo>
                    <a:pt x="5" y="31"/>
                    <a:pt x="4" y="31"/>
                    <a:pt x="3" y="30"/>
                  </a:cubicBezTo>
                  <a:cubicBezTo>
                    <a:pt x="3" y="30"/>
                    <a:pt x="2" y="31"/>
                    <a:pt x="1" y="31"/>
                  </a:cubicBezTo>
                  <a:cubicBezTo>
                    <a:pt x="1" y="31"/>
                    <a:pt x="0" y="30"/>
                    <a:pt x="0" y="30"/>
                  </a:cubicBezTo>
                  <a:cubicBezTo>
                    <a:pt x="0" y="29"/>
                    <a:pt x="0" y="29"/>
                    <a:pt x="0" y="28"/>
                  </a:cubicBezTo>
                  <a:cubicBezTo>
                    <a:pt x="1" y="27"/>
                    <a:pt x="0" y="26"/>
                    <a:pt x="0" y="25"/>
                  </a:cubicBezTo>
                  <a:cubicBezTo>
                    <a:pt x="1" y="24"/>
                    <a:pt x="2" y="23"/>
                    <a:pt x="2" y="22"/>
                  </a:cubicBezTo>
                  <a:cubicBezTo>
                    <a:pt x="3" y="22"/>
                    <a:pt x="4" y="20"/>
                    <a:pt x="5" y="20"/>
                  </a:cubicBezTo>
                  <a:cubicBezTo>
                    <a:pt x="6" y="18"/>
                    <a:pt x="9" y="15"/>
                    <a:pt x="10" y="14"/>
                  </a:cubicBezTo>
                  <a:cubicBezTo>
                    <a:pt x="11" y="12"/>
                    <a:pt x="13" y="9"/>
                    <a:pt x="14" y="7"/>
                  </a:cubicBezTo>
                  <a:cubicBezTo>
                    <a:pt x="15" y="6"/>
                    <a:pt x="17" y="3"/>
                    <a:pt x="18" y="2"/>
                  </a:cubicBezTo>
                  <a:cubicBezTo>
                    <a:pt x="18" y="1"/>
                    <a:pt x="19" y="1"/>
                    <a:pt x="20" y="0"/>
                  </a:cubicBezTo>
                  <a:cubicBezTo>
                    <a:pt x="20" y="0"/>
                    <a:pt x="21" y="1"/>
                    <a:pt x="21" y="1"/>
                  </a:cubicBezTo>
                  <a:cubicBezTo>
                    <a:pt x="22" y="1"/>
                    <a:pt x="23" y="2"/>
                    <a:pt x="23" y="2"/>
                  </a:cubicBezTo>
                  <a:cubicBezTo>
                    <a:pt x="24" y="2"/>
                    <a:pt x="24" y="3"/>
                    <a:pt x="25" y="3"/>
                  </a:cubicBezTo>
                  <a:cubicBezTo>
                    <a:pt x="25" y="4"/>
                    <a:pt x="25" y="5"/>
                    <a:pt x="25" y="5"/>
                  </a:cubicBezTo>
                  <a:cubicBezTo>
                    <a:pt x="25" y="5"/>
                    <a:pt x="26" y="6"/>
                    <a:pt x="26" y="6"/>
                  </a:cubicBezTo>
                  <a:cubicBezTo>
                    <a:pt x="27" y="6"/>
                    <a:pt x="28" y="7"/>
                    <a:pt x="29" y="7"/>
                  </a:cubicBezTo>
                  <a:cubicBezTo>
                    <a:pt x="30" y="7"/>
                    <a:pt x="31" y="7"/>
                    <a:pt x="32" y="7"/>
                  </a:cubicBezTo>
                  <a:cubicBezTo>
                    <a:pt x="32" y="7"/>
                    <a:pt x="33" y="6"/>
                    <a:pt x="33" y="6"/>
                  </a:cubicBezTo>
                  <a:cubicBezTo>
                    <a:pt x="34" y="5"/>
                    <a:pt x="35" y="5"/>
                    <a:pt x="35" y="4"/>
                  </a:cubicBezTo>
                  <a:cubicBezTo>
                    <a:pt x="36" y="4"/>
                    <a:pt x="36" y="3"/>
                    <a:pt x="37" y="3"/>
                  </a:cubicBezTo>
                  <a:cubicBezTo>
                    <a:pt x="37" y="3"/>
                    <a:pt x="38" y="4"/>
                    <a:pt x="38" y="4"/>
                  </a:cubicBezTo>
                  <a:cubicBezTo>
                    <a:pt x="39" y="4"/>
                    <a:pt x="40" y="4"/>
                    <a:pt x="40" y="5"/>
                  </a:cubicBezTo>
                  <a:cubicBezTo>
                    <a:pt x="40" y="5"/>
                    <a:pt x="41" y="6"/>
                    <a:pt x="41" y="6"/>
                  </a:cubicBezTo>
                  <a:cubicBezTo>
                    <a:pt x="41" y="7"/>
                    <a:pt x="42" y="7"/>
                    <a:pt x="41" y="8"/>
                  </a:cubicBezTo>
                  <a:cubicBezTo>
                    <a:pt x="41" y="8"/>
                    <a:pt x="41" y="8"/>
                    <a:pt x="40" y="9"/>
                  </a:cubicBezTo>
                  <a:cubicBezTo>
                    <a:pt x="40" y="9"/>
                    <a:pt x="39" y="10"/>
                    <a:pt x="39" y="11"/>
                  </a:cubicBezTo>
                  <a:cubicBezTo>
                    <a:pt x="39" y="11"/>
                    <a:pt x="39" y="12"/>
                    <a:pt x="40" y="12"/>
                  </a:cubicBezTo>
                  <a:cubicBezTo>
                    <a:pt x="40" y="13"/>
                    <a:pt x="41" y="13"/>
                    <a:pt x="41" y="13"/>
                  </a:cubicBezTo>
                  <a:cubicBezTo>
                    <a:pt x="41" y="13"/>
                    <a:pt x="42" y="14"/>
                    <a:pt x="42" y="14"/>
                  </a:cubicBezTo>
                  <a:cubicBezTo>
                    <a:pt x="43" y="15"/>
                    <a:pt x="43" y="15"/>
                    <a:pt x="44" y="15"/>
                  </a:cubicBezTo>
                  <a:cubicBezTo>
                    <a:pt x="44" y="15"/>
                    <a:pt x="45" y="14"/>
                    <a:pt x="45" y="14"/>
                  </a:cubicBezTo>
                  <a:cubicBezTo>
                    <a:pt x="45" y="13"/>
                    <a:pt x="45" y="13"/>
                    <a:pt x="45" y="12"/>
                  </a:cubicBezTo>
                  <a:cubicBezTo>
                    <a:pt x="46" y="12"/>
                    <a:pt x="46" y="11"/>
                    <a:pt x="46" y="11"/>
                  </a:cubicBezTo>
                  <a:cubicBezTo>
                    <a:pt x="47" y="11"/>
                    <a:pt x="48" y="12"/>
                    <a:pt x="48" y="12"/>
                  </a:cubicBezTo>
                  <a:cubicBezTo>
                    <a:pt x="49" y="12"/>
                    <a:pt x="50" y="12"/>
                    <a:pt x="50" y="12"/>
                  </a:cubicBezTo>
                  <a:cubicBezTo>
                    <a:pt x="50" y="11"/>
                    <a:pt x="51" y="10"/>
                    <a:pt x="51" y="10"/>
                  </a:cubicBezTo>
                  <a:cubicBezTo>
                    <a:pt x="51" y="10"/>
                    <a:pt x="50" y="9"/>
                    <a:pt x="50" y="9"/>
                  </a:cubicBezTo>
                  <a:cubicBezTo>
                    <a:pt x="50" y="8"/>
                    <a:pt x="50" y="8"/>
                    <a:pt x="50" y="8"/>
                  </a:cubicBezTo>
                  <a:cubicBezTo>
                    <a:pt x="50" y="7"/>
                    <a:pt x="51" y="7"/>
                    <a:pt x="51" y="6"/>
                  </a:cubicBezTo>
                  <a:cubicBezTo>
                    <a:pt x="52" y="6"/>
                    <a:pt x="53" y="6"/>
                    <a:pt x="54" y="6"/>
                  </a:cubicBezTo>
                  <a:cubicBezTo>
                    <a:pt x="55" y="7"/>
                    <a:pt x="55" y="8"/>
                    <a:pt x="56" y="9"/>
                  </a:cubicBezTo>
                  <a:cubicBezTo>
                    <a:pt x="56" y="9"/>
                    <a:pt x="58" y="10"/>
                    <a:pt x="58" y="11"/>
                  </a:cubicBezTo>
                  <a:cubicBezTo>
                    <a:pt x="58" y="11"/>
                    <a:pt x="58" y="12"/>
                    <a:pt x="57" y="13"/>
                  </a:cubicBezTo>
                  <a:cubicBezTo>
                    <a:pt x="57" y="13"/>
                    <a:pt x="57" y="13"/>
                    <a:pt x="56" y="14"/>
                  </a:cubicBezTo>
                  <a:cubicBezTo>
                    <a:pt x="56" y="14"/>
                    <a:pt x="56" y="14"/>
                    <a:pt x="56" y="15"/>
                  </a:cubicBezTo>
                  <a:cubicBezTo>
                    <a:pt x="55" y="15"/>
                    <a:pt x="55" y="16"/>
                    <a:pt x="55" y="17"/>
                  </a:cubicBezTo>
                  <a:cubicBezTo>
                    <a:pt x="55" y="17"/>
                    <a:pt x="55" y="18"/>
                    <a:pt x="54" y="19"/>
                  </a:cubicBezTo>
                  <a:cubicBezTo>
                    <a:pt x="54" y="19"/>
                    <a:pt x="54" y="20"/>
                    <a:pt x="54" y="21"/>
                  </a:cubicBezTo>
                  <a:cubicBezTo>
                    <a:pt x="54" y="21"/>
                    <a:pt x="55" y="22"/>
                    <a:pt x="55" y="23"/>
                  </a:cubicBezTo>
                  <a:cubicBezTo>
                    <a:pt x="56" y="23"/>
                    <a:pt x="57" y="23"/>
                    <a:pt x="57" y="24"/>
                  </a:cubicBezTo>
                  <a:cubicBezTo>
                    <a:pt x="57" y="24"/>
                    <a:pt x="58" y="24"/>
                    <a:pt x="58" y="2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0" name="Freeform 106">
              <a:extLst>
                <a:ext uri="{FF2B5EF4-FFF2-40B4-BE49-F238E27FC236}">
                  <a16:creationId xmlns:a16="http://schemas.microsoft.com/office/drawing/2014/main" id="{99C3C398-9A92-4196-A42C-D35D7E7F13C4}"/>
                </a:ext>
              </a:extLst>
            </p:cNvPr>
            <p:cNvSpPr>
              <a:spLocks/>
            </p:cNvSpPr>
            <p:nvPr/>
          </p:nvSpPr>
          <p:spPr bwMode="auto">
            <a:xfrm>
              <a:off x="6962712" y="5669806"/>
              <a:ext cx="182160" cy="117281"/>
            </a:xfrm>
            <a:custGeom>
              <a:avLst/>
              <a:gdLst/>
              <a:ahLst/>
              <a:cxnLst>
                <a:cxn ang="0">
                  <a:pos x="62" y="7"/>
                </a:cxn>
                <a:cxn ang="0">
                  <a:pos x="61" y="11"/>
                </a:cxn>
                <a:cxn ang="0">
                  <a:pos x="60" y="14"/>
                </a:cxn>
                <a:cxn ang="0">
                  <a:pos x="60" y="16"/>
                </a:cxn>
                <a:cxn ang="0">
                  <a:pos x="57" y="20"/>
                </a:cxn>
                <a:cxn ang="0">
                  <a:pos x="54" y="23"/>
                </a:cxn>
                <a:cxn ang="0">
                  <a:pos x="58" y="26"/>
                </a:cxn>
                <a:cxn ang="0">
                  <a:pos x="57" y="28"/>
                </a:cxn>
                <a:cxn ang="0">
                  <a:pos x="53" y="30"/>
                </a:cxn>
                <a:cxn ang="0">
                  <a:pos x="53" y="33"/>
                </a:cxn>
                <a:cxn ang="0">
                  <a:pos x="48" y="35"/>
                </a:cxn>
                <a:cxn ang="0">
                  <a:pos x="43" y="36"/>
                </a:cxn>
                <a:cxn ang="0">
                  <a:pos x="39" y="39"/>
                </a:cxn>
                <a:cxn ang="0">
                  <a:pos x="34" y="40"/>
                </a:cxn>
                <a:cxn ang="0">
                  <a:pos x="31" y="40"/>
                </a:cxn>
                <a:cxn ang="0">
                  <a:pos x="29" y="38"/>
                </a:cxn>
                <a:cxn ang="0">
                  <a:pos x="26" y="37"/>
                </a:cxn>
                <a:cxn ang="0">
                  <a:pos x="25" y="33"/>
                </a:cxn>
                <a:cxn ang="0">
                  <a:pos x="22" y="34"/>
                </a:cxn>
                <a:cxn ang="0">
                  <a:pos x="18" y="36"/>
                </a:cxn>
                <a:cxn ang="0">
                  <a:pos x="13" y="35"/>
                </a:cxn>
                <a:cxn ang="0">
                  <a:pos x="9" y="36"/>
                </a:cxn>
                <a:cxn ang="0">
                  <a:pos x="5" y="37"/>
                </a:cxn>
                <a:cxn ang="0">
                  <a:pos x="3" y="35"/>
                </a:cxn>
                <a:cxn ang="0">
                  <a:pos x="1" y="32"/>
                </a:cxn>
                <a:cxn ang="0">
                  <a:pos x="1" y="31"/>
                </a:cxn>
                <a:cxn ang="0">
                  <a:pos x="3" y="29"/>
                </a:cxn>
                <a:cxn ang="0">
                  <a:pos x="3" y="26"/>
                </a:cxn>
                <a:cxn ang="0">
                  <a:pos x="1" y="23"/>
                </a:cxn>
                <a:cxn ang="0">
                  <a:pos x="2" y="21"/>
                </a:cxn>
                <a:cxn ang="0">
                  <a:pos x="2" y="17"/>
                </a:cxn>
                <a:cxn ang="0">
                  <a:pos x="3" y="15"/>
                </a:cxn>
                <a:cxn ang="0">
                  <a:pos x="5" y="17"/>
                </a:cxn>
                <a:cxn ang="0">
                  <a:pos x="5" y="22"/>
                </a:cxn>
                <a:cxn ang="0">
                  <a:pos x="8" y="19"/>
                </a:cxn>
                <a:cxn ang="0">
                  <a:pos x="8" y="15"/>
                </a:cxn>
                <a:cxn ang="0">
                  <a:pos x="11" y="13"/>
                </a:cxn>
                <a:cxn ang="0">
                  <a:pos x="17" y="13"/>
                </a:cxn>
                <a:cxn ang="0">
                  <a:pos x="16" y="10"/>
                </a:cxn>
                <a:cxn ang="0">
                  <a:pos x="19" y="11"/>
                </a:cxn>
                <a:cxn ang="0">
                  <a:pos x="23" y="11"/>
                </a:cxn>
                <a:cxn ang="0">
                  <a:pos x="26" y="8"/>
                </a:cxn>
                <a:cxn ang="0">
                  <a:pos x="29" y="5"/>
                </a:cxn>
                <a:cxn ang="0">
                  <a:pos x="33" y="5"/>
                </a:cxn>
                <a:cxn ang="0">
                  <a:pos x="38" y="5"/>
                </a:cxn>
                <a:cxn ang="0">
                  <a:pos x="41" y="3"/>
                </a:cxn>
                <a:cxn ang="0">
                  <a:pos x="48" y="0"/>
                </a:cxn>
                <a:cxn ang="0">
                  <a:pos x="53" y="0"/>
                </a:cxn>
                <a:cxn ang="0">
                  <a:pos x="56" y="2"/>
                </a:cxn>
                <a:cxn ang="0">
                  <a:pos x="60" y="3"/>
                </a:cxn>
              </a:cxnLst>
              <a:rect l="0" t="0" r="r" b="b"/>
              <a:pathLst>
                <a:path w="62" h="40">
                  <a:moveTo>
                    <a:pt x="61" y="5"/>
                  </a:moveTo>
                  <a:cubicBezTo>
                    <a:pt x="61" y="6"/>
                    <a:pt x="62" y="7"/>
                    <a:pt x="62" y="7"/>
                  </a:cubicBezTo>
                  <a:cubicBezTo>
                    <a:pt x="62" y="8"/>
                    <a:pt x="61" y="8"/>
                    <a:pt x="61" y="9"/>
                  </a:cubicBezTo>
                  <a:cubicBezTo>
                    <a:pt x="60" y="9"/>
                    <a:pt x="61" y="11"/>
                    <a:pt x="61" y="11"/>
                  </a:cubicBezTo>
                  <a:cubicBezTo>
                    <a:pt x="61" y="11"/>
                    <a:pt x="60" y="12"/>
                    <a:pt x="60" y="12"/>
                  </a:cubicBezTo>
                  <a:cubicBezTo>
                    <a:pt x="60" y="13"/>
                    <a:pt x="60" y="14"/>
                    <a:pt x="60" y="14"/>
                  </a:cubicBezTo>
                  <a:cubicBezTo>
                    <a:pt x="61" y="15"/>
                    <a:pt x="61" y="15"/>
                    <a:pt x="61" y="16"/>
                  </a:cubicBezTo>
                  <a:cubicBezTo>
                    <a:pt x="61" y="16"/>
                    <a:pt x="60" y="16"/>
                    <a:pt x="60" y="16"/>
                  </a:cubicBezTo>
                  <a:cubicBezTo>
                    <a:pt x="60" y="17"/>
                    <a:pt x="59" y="17"/>
                    <a:pt x="59" y="18"/>
                  </a:cubicBezTo>
                  <a:cubicBezTo>
                    <a:pt x="58" y="18"/>
                    <a:pt x="58" y="19"/>
                    <a:pt x="57" y="20"/>
                  </a:cubicBezTo>
                  <a:cubicBezTo>
                    <a:pt x="57" y="20"/>
                    <a:pt x="55" y="20"/>
                    <a:pt x="55" y="21"/>
                  </a:cubicBezTo>
                  <a:cubicBezTo>
                    <a:pt x="54" y="21"/>
                    <a:pt x="54" y="22"/>
                    <a:pt x="54" y="23"/>
                  </a:cubicBezTo>
                  <a:cubicBezTo>
                    <a:pt x="55" y="23"/>
                    <a:pt x="55" y="24"/>
                    <a:pt x="56" y="24"/>
                  </a:cubicBezTo>
                  <a:cubicBezTo>
                    <a:pt x="56" y="25"/>
                    <a:pt x="57" y="26"/>
                    <a:pt x="58" y="26"/>
                  </a:cubicBezTo>
                  <a:cubicBezTo>
                    <a:pt x="58" y="26"/>
                    <a:pt x="59" y="26"/>
                    <a:pt x="59" y="26"/>
                  </a:cubicBezTo>
                  <a:cubicBezTo>
                    <a:pt x="59" y="27"/>
                    <a:pt x="58" y="28"/>
                    <a:pt x="57" y="28"/>
                  </a:cubicBezTo>
                  <a:cubicBezTo>
                    <a:pt x="57" y="28"/>
                    <a:pt x="56" y="29"/>
                    <a:pt x="55" y="29"/>
                  </a:cubicBezTo>
                  <a:cubicBezTo>
                    <a:pt x="55" y="29"/>
                    <a:pt x="54" y="29"/>
                    <a:pt x="53" y="30"/>
                  </a:cubicBezTo>
                  <a:cubicBezTo>
                    <a:pt x="53" y="30"/>
                    <a:pt x="52" y="31"/>
                    <a:pt x="52" y="31"/>
                  </a:cubicBezTo>
                  <a:cubicBezTo>
                    <a:pt x="52" y="32"/>
                    <a:pt x="53" y="33"/>
                    <a:pt x="53" y="33"/>
                  </a:cubicBezTo>
                  <a:cubicBezTo>
                    <a:pt x="52" y="34"/>
                    <a:pt x="51" y="34"/>
                    <a:pt x="50" y="34"/>
                  </a:cubicBezTo>
                  <a:cubicBezTo>
                    <a:pt x="50" y="35"/>
                    <a:pt x="49" y="35"/>
                    <a:pt x="48" y="35"/>
                  </a:cubicBezTo>
                  <a:cubicBezTo>
                    <a:pt x="47" y="35"/>
                    <a:pt x="46" y="35"/>
                    <a:pt x="45" y="35"/>
                  </a:cubicBezTo>
                  <a:cubicBezTo>
                    <a:pt x="44" y="35"/>
                    <a:pt x="43" y="35"/>
                    <a:pt x="43" y="36"/>
                  </a:cubicBezTo>
                  <a:cubicBezTo>
                    <a:pt x="43" y="36"/>
                    <a:pt x="42" y="37"/>
                    <a:pt x="42" y="37"/>
                  </a:cubicBezTo>
                  <a:cubicBezTo>
                    <a:pt x="41" y="37"/>
                    <a:pt x="39" y="38"/>
                    <a:pt x="39" y="39"/>
                  </a:cubicBezTo>
                  <a:cubicBezTo>
                    <a:pt x="38" y="39"/>
                    <a:pt x="37" y="40"/>
                    <a:pt x="37" y="40"/>
                  </a:cubicBezTo>
                  <a:cubicBezTo>
                    <a:pt x="36" y="40"/>
                    <a:pt x="35" y="40"/>
                    <a:pt x="34" y="40"/>
                  </a:cubicBezTo>
                  <a:cubicBezTo>
                    <a:pt x="34" y="40"/>
                    <a:pt x="33" y="40"/>
                    <a:pt x="33" y="40"/>
                  </a:cubicBezTo>
                  <a:cubicBezTo>
                    <a:pt x="32" y="40"/>
                    <a:pt x="31" y="40"/>
                    <a:pt x="31" y="40"/>
                  </a:cubicBezTo>
                  <a:cubicBezTo>
                    <a:pt x="30" y="40"/>
                    <a:pt x="29" y="40"/>
                    <a:pt x="29" y="39"/>
                  </a:cubicBezTo>
                  <a:cubicBezTo>
                    <a:pt x="29" y="39"/>
                    <a:pt x="29" y="38"/>
                    <a:pt x="29" y="38"/>
                  </a:cubicBezTo>
                  <a:cubicBezTo>
                    <a:pt x="29" y="38"/>
                    <a:pt x="28" y="37"/>
                    <a:pt x="28" y="37"/>
                  </a:cubicBezTo>
                  <a:cubicBezTo>
                    <a:pt x="28" y="37"/>
                    <a:pt x="27" y="37"/>
                    <a:pt x="26" y="37"/>
                  </a:cubicBezTo>
                  <a:cubicBezTo>
                    <a:pt x="26" y="36"/>
                    <a:pt x="25" y="36"/>
                    <a:pt x="25" y="35"/>
                  </a:cubicBezTo>
                  <a:cubicBezTo>
                    <a:pt x="25" y="35"/>
                    <a:pt x="25" y="33"/>
                    <a:pt x="25" y="33"/>
                  </a:cubicBezTo>
                  <a:cubicBezTo>
                    <a:pt x="24" y="33"/>
                    <a:pt x="23" y="33"/>
                    <a:pt x="23" y="33"/>
                  </a:cubicBezTo>
                  <a:cubicBezTo>
                    <a:pt x="23" y="33"/>
                    <a:pt x="22" y="34"/>
                    <a:pt x="22" y="34"/>
                  </a:cubicBezTo>
                  <a:cubicBezTo>
                    <a:pt x="21" y="34"/>
                    <a:pt x="20" y="35"/>
                    <a:pt x="20" y="35"/>
                  </a:cubicBezTo>
                  <a:cubicBezTo>
                    <a:pt x="19" y="35"/>
                    <a:pt x="18" y="36"/>
                    <a:pt x="18" y="36"/>
                  </a:cubicBezTo>
                  <a:cubicBezTo>
                    <a:pt x="17" y="36"/>
                    <a:pt x="16" y="35"/>
                    <a:pt x="15" y="35"/>
                  </a:cubicBezTo>
                  <a:cubicBezTo>
                    <a:pt x="14" y="34"/>
                    <a:pt x="13" y="34"/>
                    <a:pt x="13" y="35"/>
                  </a:cubicBezTo>
                  <a:cubicBezTo>
                    <a:pt x="12" y="35"/>
                    <a:pt x="11" y="35"/>
                    <a:pt x="11" y="36"/>
                  </a:cubicBezTo>
                  <a:cubicBezTo>
                    <a:pt x="11" y="36"/>
                    <a:pt x="10" y="36"/>
                    <a:pt x="9" y="36"/>
                  </a:cubicBezTo>
                  <a:cubicBezTo>
                    <a:pt x="9" y="36"/>
                    <a:pt x="8" y="37"/>
                    <a:pt x="8" y="37"/>
                  </a:cubicBezTo>
                  <a:cubicBezTo>
                    <a:pt x="7" y="37"/>
                    <a:pt x="6" y="37"/>
                    <a:pt x="5" y="37"/>
                  </a:cubicBezTo>
                  <a:cubicBezTo>
                    <a:pt x="5" y="37"/>
                    <a:pt x="5" y="36"/>
                    <a:pt x="4" y="36"/>
                  </a:cubicBezTo>
                  <a:cubicBezTo>
                    <a:pt x="4" y="35"/>
                    <a:pt x="3" y="35"/>
                    <a:pt x="3" y="35"/>
                  </a:cubicBezTo>
                  <a:cubicBezTo>
                    <a:pt x="2" y="35"/>
                    <a:pt x="2" y="35"/>
                    <a:pt x="1" y="34"/>
                  </a:cubicBezTo>
                  <a:cubicBezTo>
                    <a:pt x="1" y="34"/>
                    <a:pt x="1" y="33"/>
                    <a:pt x="1" y="32"/>
                  </a:cubicBezTo>
                  <a:cubicBezTo>
                    <a:pt x="1" y="32"/>
                    <a:pt x="1" y="32"/>
                    <a:pt x="1" y="31"/>
                  </a:cubicBezTo>
                  <a:cubicBezTo>
                    <a:pt x="1" y="31"/>
                    <a:pt x="1" y="31"/>
                    <a:pt x="1" y="31"/>
                  </a:cubicBezTo>
                  <a:cubicBezTo>
                    <a:pt x="1" y="31"/>
                    <a:pt x="1" y="31"/>
                    <a:pt x="2" y="30"/>
                  </a:cubicBezTo>
                  <a:cubicBezTo>
                    <a:pt x="2" y="30"/>
                    <a:pt x="3" y="30"/>
                    <a:pt x="3" y="29"/>
                  </a:cubicBezTo>
                  <a:cubicBezTo>
                    <a:pt x="3" y="29"/>
                    <a:pt x="3" y="28"/>
                    <a:pt x="3" y="27"/>
                  </a:cubicBezTo>
                  <a:cubicBezTo>
                    <a:pt x="3" y="27"/>
                    <a:pt x="3" y="26"/>
                    <a:pt x="3" y="26"/>
                  </a:cubicBezTo>
                  <a:cubicBezTo>
                    <a:pt x="2" y="26"/>
                    <a:pt x="1" y="25"/>
                    <a:pt x="1" y="25"/>
                  </a:cubicBezTo>
                  <a:cubicBezTo>
                    <a:pt x="1" y="25"/>
                    <a:pt x="0" y="23"/>
                    <a:pt x="1" y="23"/>
                  </a:cubicBezTo>
                  <a:cubicBezTo>
                    <a:pt x="1" y="22"/>
                    <a:pt x="2" y="22"/>
                    <a:pt x="2" y="22"/>
                  </a:cubicBezTo>
                  <a:cubicBezTo>
                    <a:pt x="2" y="22"/>
                    <a:pt x="2" y="21"/>
                    <a:pt x="2" y="21"/>
                  </a:cubicBezTo>
                  <a:cubicBezTo>
                    <a:pt x="2" y="20"/>
                    <a:pt x="3" y="19"/>
                    <a:pt x="3" y="18"/>
                  </a:cubicBezTo>
                  <a:cubicBezTo>
                    <a:pt x="3" y="18"/>
                    <a:pt x="2" y="17"/>
                    <a:pt x="2" y="17"/>
                  </a:cubicBezTo>
                  <a:cubicBezTo>
                    <a:pt x="2" y="16"/>
                    <a:pt x="2" y="15"/>
                    <a:pt x="2" y="15"/>
                  </a:cubicBezTo>
                  <a:cubicBezTo>
                    <a:pt x="3" y="15"/>
                    <a:pt x="3" y="15"/>
                    <a:pt x="3" y="15"/>
                  </a:cubicBezTo>
                  <a:cubicBezTo>
                    <a:pt x="4" y="15"/>
                    <a:pt x="4" y="16"/>
                    <a:pt x="4" y="16"/>
                  </a:cubicBezTo>
                  <a:cubicBezTo>
                    <a:pt x="4" y="17"/>
                    <a:pt x="5" y="17"/>
                    <a:pt x="5" y="17"/>
                  </a:cubicBezTo>
                  <a:cubicBezTo>
                    <a:pt x="5" y="18"/>
                    <a:pt x="5" y="19"/>
                    <a:pt x="5" y="20"/>
                  </a:cubicBezTo>
                  <a:cubicBezTo>
                    <a:pt x="5" y="20"/>
                    <a:pt x="5" y="21"/>
                    <a:pt x="5" y="22"/>
                  </a:cubicBezTo>
                  <a:cubicBezTo>
                    <a:pt x="6" y="22"/>
                    <a:pt x="7" y="22"/>
                    <a:pt x="7" y="21"/>
                  </a:cubicBezTo>
                  <a:cubicBezTo>
                    <a:pt x="8" y="21"/>
                    <a:pt x="8" y="20"/>
                    <a:pt x="8" y="19"/>
                  </a:cubicBezTo>
                  <a:cubicBezTo>
                    <a:pt x="8" y="19"/>
                    <a:pt x="7" y="18"/>
                    <a:pt x="7" y="17"/>
                  </a:cubicBezTo>
                  <a:cubicBezTo>
                    <a:pt x="7" y="17"/>
                    <a:pt x="7" y="16"/>
                    <a:pt x="8" y="15"/>
                  </a:cubicBezTo>
                  <a:cubicBezTo>
                    <a:pt x="8" y="15"/>
                    <a:pt x="9" y="15"/>
                    <a:pt x="10" y="15"/>
                  </a:cubicBezTo>
                  <a:cubicBezTo>
                    <a:pt x="10" y="15"/>
                    <a:pt x="11" y="14"/>
                    <a:pt x="11" y="13"/>
                  </a:cubicBezTo>
                  <a:cubicBezTo>
                    <a:pt x="12" y="13"/>
                    <a:pt x="13" y="13"/>
                    <a:pt x="14" y="13"/>
                  </a:cubicBezTo>
                  <a:cubicBezTo>
                    <a:pt x="15" y="13"/>
                    <a:pt x="17" y="13"/>
                    <a:pt x="17" y="13"/>
                  </a:cubicBezTo>
                  <a:cubicBezTo>
                    <a:pt x="17" y="12"/>
                    <a:pt x="16" y="12"/>
                    <a:pt x="16" y="11"/>
                  </a:cubicBezTo>
                  <a:cubicBezTo>
                    <a:pt x="16" y="11"/>
                    <a:pt x="16" y="11"/>
                    <a:pt x="16" y="10"/>
                  </a:cubicBezTo>
                  <a:cubicBezTo>
                    <a:pt x="17" y="11"/>
                    <a:pt x="17" y="11"/>
                    <a:pt x="17" y="11"/>
                  </a:cubicBezTo>
                  <a:cubicBezTo>
                    <a:pt x="17" y="11"/>
                    <a:pt x="18" y="11"/>
                    <a:pt x="19" y="11"/>
                  </a:cubicBezTo>
                  <a:cubicBezTo>
                    <a:pt x="19" y="11"/>
                    <a:pt x="20" y="11"/>
                    <a:pt x="21" y="11"/>
                  </a:cubicBezTo>
                  <a:cubicBezTo>
                    <a:pt x="21" y="11"/>
                    <a:pt x="22" y="11"/>
                    <a:pt x="23" y="11"/>
                  </a:cubicBezTo>
                  <a:cubicBezTo>
                    <a:pt x="23" y="11"/>
                    <a:pt x="25" y="11"/>
                    <a:pt x="25" y="10"/>
                  </a:cubicBezTo>
                  <a:cubicBezTo>
                    <a:pt x="25" y="10"/>
                    <a:pt x="25" y="8"/>
                    <a:pt x="26" y="8"/>
                  </a:cubicBezTo>
                  <a:cubicBezTo>
                    <a:pt x="26" y="7"/>
                    <a:pt x="27" y="7"/>
                    <a:pt x="28" y="7"/>
                  </a:cubicBezTo>
                  <a:cubicBezTo>
                    <a:pt x="28" y="6"/>
                    <a:pt x="28" y="5"/>
                    <a:pt x="29" y="5"/>
                  </a:cubicBezTo>
                  <a:cubicBezTo>
                    <a:pt x="29" y="4"/>
                    <a:pt x="30" y="4"/>
                    <a:pt x="30" y="4"/>
                  </a:cubicBezTo>
                  <a:cubicBezTo>
                    <a:pt x="31" y="4"/>
                    <a:pt x="32" y="5"/>
                    <a:pt x="33" y="5"/>
                  </a:cubicBezTo>
                  <a:cubicBezTo>
                    <a:pt x="33" y="6"/>
                    <a:pt x="34" y="6"/>
                    <a:pt x="35" y="6"/>
                  </a:cubicBezTo>
                  <a:cubicBezTo>
                    <a:pt x="36" y="6"/>
                    <a:pt x="38" y="5"/>
                    <a:pt x="38" y="5"/>
                  </a:cubicBezTo>
                  <a:cubicBezTo>
                    <a:pt x="38" y="5"/>
                    <a:pt x="39" y="4"/>
                    <a:pt x="39" y="4"/>
                  </a:cubicBezTo>
                  <a:cubicBezTo>
                    <a:pt x="39" y="4"/>
                    <a:pt x="40" y="3"/>
                    <a:pt x="41" y="3"/>
                  </a:cubicBezTo>
                  <a:cubicBezTo>
                    <a:pt x="42" y="2"/>
                    <a:pt x="44" y="2"/>
                    <a:pt x="45" y="2"/>
                  </a:cubicBezTo>
                  <a:cubicBezTo>
                    <a:pt x="45" y="2"/>
                    <a:pt x="47" y="1"/>
                    <a:pt x="48" y="0"/>
                  </a:cubicBezTo>
                  <a:cubicBezTo>
                    <a:pt x="48" y="0"/>
                    <a:pt x="49" y="0"/>
                    <a:pt x="50" y="0"/>
                  </a:cubicBezTo>
                  <a:cubicBezTo>
                    <a:pt x="51" y="0"/>
                    <a:pt x="52" y="0"/>
                    <a:pt x="53" y="0"/>
                  </a:cubicBezTo>
                  <a:cubicBezTo>
                    <a:pt x="53" y="0"/>
                    <a:pt x="54" y="1"/>
                    <a:pt x="55" y="1"/>
                  </a:cubicBezTo>
                  <a:cubicBezTo>
                    <a:pt x="55" y="1"/>
                    <a:pt x="56" y="2"/>
                    <a:pt x="56" y="2"/>
                  </a:cubicBezTo>
                  <a:cubicBezTo>
                    <a:pt x="57" y="2"/>
                    <a:pt x="58" y="2"/>
                    <a:pt x="58" y="2"/>
                  </a:cubicBezTo>
                  <a:cubicBezTo>
                    <a:pt x="59" y="3"/>
                    <a:pt x="60" y="3"/>
                    <a:pt x="60" y="3"/>
                  </a:cubicBezTo>
                  <a:cubicBezTo>
                    <a:pt x="60" y="4"/>
                    <a:pt x="61" y="5"/>
                    <a:pt x="61"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1" name="Freeform 107">
              <a:extLst>
                <a:ext uri="{FF2B5EF4-FFF2-40B4-BE49-F238E27FC236}">
                  <a16:creationId xmlns:a16="http://schemas.microsoft.com/office/drawing/2014/main" id="{1E046677-FE17-466A-AD31-7A7D3C6616EC}"/>
                </a:ext>
              </a:extLst>
            </p:cNvPr>
            <p:cNvSpPr>
              <a:spLocks/>
            </p:cNvSpPr>
            <p:nvPr/>
          </p:nvSpPr>
          <p:spPr bwMode="auto">
            <a:xfrm>
              <a:off x="7109936" y="5467685"/>
              <a:ext cx="374300" cy="541487"/>
            </a:xfrm>
            <a:custGeom>
              <a:avLst/>
              <a:gdLst/>
              <a:ahLst/>
              <a:cxnLst>
                <a:cxn ang="0">
                  <a:pos x="5" y="89"/>
                </a:cxn>
                <a:cxn ang="0">
                  <a:pos x="10" y="82"/>
                </a:cxn>
                <a:cxn ang="0">
                  <a:pos x="11" y="73"/>
                </a:cxn>
                <a:cxn ang="0">
                  <a:pos x="11" y="64"/>
                </a:cxn>
                <a:cxn ang="0">
                  <a:pos x="7" y="58"/>
                </a:cxn>
                <a:cxn ang="0">
                  <a:pos x="8" y="54"/>
                </a:cxn>
                <a:cxn ang="0">
                  <a:pos x="12" y="39"/>
                </a:cxn>
                <a:cxn ang="0">
                  <a:pos x="17" y="32"/>
                </a:cxn>
                <a:cxn ang="0">
                  <a:pos x="24" y="33"/>
                </a:cxn>
                <a:cxn ang="0">
                  <a:pos x="35" y="21"/>
                </a:cxn>
                <a:cxn ang="0">
                  <a:pos x="42" y="15"/>
                </a:cxn>
                <a:cxn ang="0">
                  <a:pos x="50" y="17"/>
                </a:cxn>
                <a:cxn ang="0">
                  <a:pos x="57" y="12"/>
                </a:cxn>
                <a:cxn ang="0">
                  <a:pos x="64" y="13"/>
                </a:cxn>
                <a:cxn ang="0">
                  <a:pos x="67" y="13"/>
                </a:cxn>
                <a:cxn ang="0">
                  <a:pos x="70" y="12"/>
                </a:cxn>
                <a:cxn ang="0">
                  <a:pos x="78" y="13"/>
                </a:cxn>
                <a:cxn ang="0">
                  <a:pos x="78" y="7"/>
                </a:cxn>
                <a:cxn ang="0">
                  <a:pos x="77" y="0"/>
                </a:cxn>
                <a:cxn ang="0">
                  <a:pos x="84" y="12"/>
                </a:cxn>
                <a:cxn ang="0">
                  <a:pos x="82" y="19"/>
                </a:cxn>
                <a:cxn ang="0">
                  <a:pos x="74" y="33"/>
                </a:cxn>
                <a:cxn ang="0">
                  <a:pos x="70" y="37"/>
                </a:cxn>
                <a:cxn ang="0">
                  <a:pos x="76" y="49"/>
                </a:cxn>
                <a:cxn ang="0">
                  <a:pos x="83" y="52"/>
                </a:cxn>
                <a:cxn ang="0">
                  <a:pos x="91" y="48"/>
                </a:cxn>
                <a:cxn ang="0">
                  <a:pos x="105" y="44"/>
                </a:cxn>
                <a:cxn ang="0">
                  <a:pos x="116" y="55"/>
                </a:cxn>
                <a:cxn ang="0">
                  <a:pos x="117" y="69"/>
                </a:cxn>
                <a:cxn ang="0">
                  <a:pos x="111" y="73"/>
                </a:cxn>
                <a:cxn ang="0">
                  <a:pos x="119" y="79"/>
                </a:cxn>
                <a:cxn ang="0">
                  <a:pos x="126" y="89"/>
                </a:cxn>
                <a:cxn ang="0">
                  <a:pos x="120" y="91"/>
                </a:cxn>
                <a:cxn ang="0">
                  <a:pos x="122" y="99"/>
                </a:cxn>
                <a:cxn ang="0">
                  <a:pos x="119" y="107"/>
                </a:cxn>
                <a:cxn ang="0">
                  <a:pos x="117" y="111"/>
                </a:cxn>
                <a:cxn ang="0">
                  <a:pos x="108" y="114"/>
                </a:cxn>
                <a:cxn ang="0">
                  <a:pos x="98" y="114"/>
                </a:cxn>
                <a:cxn ang="0">
                  <a:pos x="100" y="121"/>
                </a:cxn>
                <a:cxn ang="0">
                  <a:pos x="103" y="128"/>
                </a:cxn>
                <a:cxn ang="0">
                  <a:pos x="105" y="139"/>
                </a:cxn>
                <a:cxn ang="0">
                  <a:pos x="107" y="148"/>
                </a:cxn>
                <a:cxn ang="0">
                  <a:pos x="110" y="162"/>
                </a:cxn>
                <a:cxn ang="0">
                  <a:pos x="112" y="169"/>
                </a:cxn>
                <a:cxn ang="0">
                  <a:pos x="111" y="178"/>
                </a:cxn>
                <a:cxn ang="0">
                  <a:pos x="102" y="178"/>
                </a:cxn>
                <a:cxn ang="0">
                  <a:pos x="94" y="174"/>
                </a:cxn>
                <a:cxn ang="0">
                  <a:pos x="82" y="171"/>
                </a:cxn>
                <a:cxn ang="0">
                  <a:pos x="73" y="170"/>
                </a:cxn>
                <a:cxn ang="0">
                  <a:pos x="67" y="171"/>
                </a:cxn>
                <a:cxn ang="0">
                  <a:pos x="60" y="175"/>
                </a:cxn>
                <a:cxn ang="0">
                  <a:pos x="46" y="180"/>
                </a:cxn>
                <a:cxn ang="0">
                  <a:pos x="35" y="179"/>
                </a:cxn>
                <a:cxn ang="0">
                  <a:pos x="27" y="164"/>
                </a:cxn>
                <a:cxn ang="0">
                  <a:pos x="15" y="152"/>
                </a:cxn>
                <a:cxn ang="0">
                  <a:pos x="3" y="151"/>
                </a:cxn>
                <a:cxn ang="0">
                  <a:pos x="3" y="142"/>
                </a:cxn>
                <a:cxn ang="0">
                  <a:pos x="9" y="130"/>
                </a:cxn>
                <a:cxn ang="0">
                  <a:pos x="15" y="107"/>
                </a:cxn>
                <a:cxn ang="0">
                  <a:pos x="12" y="100"/>
                </a:cxn>
              </a:cxnLst>
              <a:rect l="0" t="0" r="r" b="b"/>
              <a:pathLst>
                <a:path w="126" h="183">
                  <a:moveTo>
                    <a:pt x="9" y="94"/>
                  </a:moveTo>
                  <a:cubicBezTo>
                    <a:pt x="9" y="94"/>
                    <a:pt x="8" y="94"/>
                    <a:pt x="8" y="94"/>
                  </a:cubicBezTo>
                  <a:cubicBezTo>
                    <a:pt x="7" y="94"/>
                    <a:pt x="6" y="93"/>
                    <a:pt x="6" y="92"/>
                  </a:cubicBezTo>
                  <a:cubicBezTo>
                    <a:pt x="5" y="92"/>
                    <a:pt x="5" y="91"/>
                    <a:pt x="4" y="91"/>
                  </a:cubicBezTo>
                  <a:cubicBezTo>
                    <a:pt x="4" y="90"/>
                    <a:pt x="4" y="89"/>
                    <a:pt x="5" y="89"/>
                  </a:cubicBezTo>
                  <a:cubicBezTo>
                    <a:pt x="5" y="88"/>
                    <a:pt x="7" y="88"/>
                    <a:pt x="7" y="88"/>
                  </a:cubicBezTo>
                  <a:cubicBezTo>
                    <a:pt x="8" y="87"/>
                    <a:pt x="8" y="86"/>
                    <a:pt x="9" y="86"/>
                  </a:cubicBezTo>
                  <a:cubicBezTo>
                    <a:pt x="9" y="85"/>
                    <a:pt x="10" y="85"/>
                    <a:pt x="10" y="84"/>
                  </a:cubicBezTo>
                  <a:cubicBezTo>
                    <a:pt x="10" y="84"/>
                    <a:pt x="11" y="84"/>
                    <a:pt x="11" y="84"/>
                  </a:cubicBezTo>
                  <a:cubicBezTo>
                    <a:pt x="11" y="83"/>
                    <a:pt x="11" y="83"/>
                    <a:pt x="10" y="82"/>
                  </a:cubicBezTo>
                  <a:cubicBezTo>
                    <a:pt x="10" y="82"/>
                    <a:pt x="10" y="81"/>
                    <a:pt x="10" y="80"/>
                  </a:cubicBezTo>
                  <a:cubicBezTo>
                    <a:pt x="10" y="80"/>
                    <a:pt x="11" y="79"/>
                    <a:pt x="11" y="79"/>
                  </a:cubicBezTo>
                  <a:cubicBezTo>
                    <a:pt x="11" y="79"/>
                    <a:pt x="10" y="77"/>
                    <a:pt x="11" y="77"/>
                  </a:cubicBezTo>
                  <a:cubicBezTo>
                    <a:pt x="11" y="76"/>
                    <a:pt x="12" y="76"/>
                    <a:pt x="12" y="75"/>
                  </a:cubicBezTo>
                  <a:cubicBezTo>
                    <a:pt x="12" y="75"/>
                    <a:pt x="11" y="74"/>
                    <a:pt x="11" y="73"/>
                  </a:cubicBezTo>
                  <a:cubicBezTo>
                    <a:pt x="11" y="73"/>
                    <a:pt x="10" y="72"/>
                    <a:pt x="10" y="71"/>
                  </a:cubicBezTo>
                  <a:cubicBezTo>
                    <a:pt x="10" y="71"/>
                    <a:pt x="10" y="70"/>
                    <a:pt x="10" y="69"/>
                  </a:cubicBezTo>
                  <a:cubicBezTo>
                    <a:pt x="10" y="68"/>
                    <a:pt x="10" y="67"/>
                    <a:pt x="11" y="66"/>
                  </a:cubicBezTo>
                  <a:cubicBezTo>
                    <a:pt x="11" y="66"/>
                    <a:pt x="11" y="65"/>
                    <a:pt x="11" y="65"/>
                  </a:cubicBezTo>
                  <a:cubicBezTo>
                    <a:pt x="11" y="64"/>
                    <a:pt x="11" y="64"/>
                    <a:pt x="11" y="64"/>
                  </a:cubicBezTo>
                  <a:cubicBezTo>
                    <a:pt x="10" y="64"/>
                    <a:pt x="10" y="64"/>
                    <a:pt x="9" y="64"/>
                  </a:cubicBezTo>
                  <a:cubicBezTo>
                    <a:pt x="9" y="64"/>
                    <a:pt x="9" y="63"/>
                    <a:pt x="9" y="63"/>
                  </a:cubicBezTo>
                  <a:cubicBezTo>
                    <a:pt x="9" y="62"/>
                    <a:pt x="9" y="62"/>
                    <a:pt x="9" y="61"/>
                  </a:cubicBezTo>
                  <a:cubicBezTo>
                    <a:pt x="10" y="61"/>
                    <a:pt x="10" y="59"/>
                    <a:pt x="9" y="58"/>
                  </a:cubicBezTo>
                  <a:cubicBezTo>
                    <a:pt x="9" y="58"/>
                    <a:pt x="8" y="58"/>
                    <a:pt x="7" y="58"/>
                  </a:cubicBezTo>
                  <a:cubicBezTo>
                    <a:pt x="7" y="58"/>
                    <a:pt x="5" y="58"/>
                    <a:pt x="5" y="58"/>
                  </a:cubicBezTo>
                  <a:cubicBezTo>
                    <a:pt x="5" y="58"/>
                    <a:pt x="4" y="57"/>
                    <a:pt x="4" y="56"/>
                  </a:cubicBezTo>
                  <a:cubicBezTo>
                    <a:pt x="4" y="56"/>
                    <a:pt x="5" y="56"/>
                    <a:pt x="5" y="56"/>
                  </a:cubicBezTo>
                  <a:cubicBezTo>
                    <a:pt x="5" y="56"/>
                    <a:pt x="6" y="56"/>
                    <a:pt x="7" y="55"/>
                  </a:cubicBezTo>
                  <a:cubicBezTo>
                    <a:pt x="7" y="55"/>
                    <a:pt x="8" y="54"/>
                    <a:pt x="8" y="54"/>
                  </a:cubicBezTo>
                  <a:cubicBezTo>
                    <a:pt x="9" y="53"/>
                    <a:pt x="11" y="53"/>
                    <a:pt x="12" y="52"/>
                  </a:cubicBezTo>
                  <a:cubicBezTo>
                    <a:pt x="12" y="51"/>
                    <a:pt x="14" y="50"/>
                    <a:pt x="14" y="49"/>
                  </a:cubicBezTo>
                  <a:cubicBezTo>
                    <a:pt x="14" y="48"/>
                    <a:pt x="14" y="46"/>
                    <a:pt x="14" y="45"/>
                  </a:cubicBezTo>
                  <a:cubicBezTo>
                    <a:pt x="14" y="44"/>
                    <a:pt x="14" y="43"/>
                    <a:pt x="13" y="42"/>
                  </a:cubicBezTo>
                  <a:cubicBezTo>
                    <a:pt x="13" y="41"/>
                    <a:pt x="12" y="40"/>
                    <a:pt x="12" y="39"/>
                  </a:cubicBezTo>
                  <a:cubicBezTo>
                    <a:pt x="11" y="39"/>
                    <a:pt x="11" y="38"/>
                    <a:pt x="11" y="37"/>
                  </a:cubicBezTo>
                  <a:cubicBezTo>
                    <a:pt x="11" y="37"/>
                    <a:pt x="11" y="37"/>
                    <a:pt x="11" y="37"/>
                  </a:cubicBezTo>
                  <a:cubicBezTo>
                    <a:pt x="12" y="37"/>
                    <a:pt x="13" y="36"/>
                    <a:pt x="14" y="36"/>
                  </a:cubicBezTo>
                  <a:cubicBezTo>
                    <a:pt x="14" y="35"/>
                    <a:pt x="15" y="34"/>
                    <a:pt x="15" y="33"/>
                  </a:cubicBezTo>
                  <a:cubicBezTo>
                    <a:pt x="16" y="33"/>
                    <a:pt x="17" y="32"/>
                    <a:pt x="17" y="32"/>
                  </a:cubicBezTo>
                  <a:cubicBezTo>
                    <a:pt x="18" y="31"/>
                    <a:pt x="19" y="31"/>
                    <a:pt x="19" y="31"/>
                  </a:cubicBezTo>
                  <a:cubicBezTo>
                    <a:pt x="20" y="31"/>
                    <a:pt x="19" y="33"/>
                    <a:pt x="20" y="33"/>
                  </a:cubicBezTo>
                  <a:cubicBezTo>
                    <a:pt x="20" y="33"/>
                    <a:pt x="21" y="33"/>
                    <a:pt x="21" y="33"/>
                  </a:cubicBezTo>
                  <a:cubicBezTo>
                    <a:pt x="22" y="33"/>
                    <a:pt x="23" y="32"/>
                    <a:pt x="23" y="32"/>
                  </a:cubicBezTo>
                  <a:cubicBezTo>
                    <a:pt x="24" y="32"/>
                    <a:pt x="24" y="33"/>
                    <a:pt x="24" y="33"/>
                  </a:cubicBezTo>
                  <a:cubicBezTo>
                    <a:pt x="25" y="33"/>
                    <a:pt x="26" y="33"/>
                    <a:pt x="26" y="33"/>
                  </a:cubicBezTo>
                  <a:cubicBezTo>
                    <a:pt x="27" y="33"/>
                    <a:pt x="28" y="32"/>
                    <a:pt x="28" y="32"/>
                  </a:cubicBezTo>
                  <a:cubicBezTo>
                    <a:pt x="29" y="31"/>
                    <a:pt x="30" y="30"/>
                    <a:pt x="30" y="29"/>
                  </a:cubicBezTo>
                  <a:cubicBezTo>
                    <a:pt x="31" y="28"/>
                    <a:pt x="32" y="26"/>
                    <a:pt x="33" y="25"/>
                  </a:cubicBezTo>
                  <a:cubicBezTo>
                    <a:pt x="34" y="24"/>
                    <a:pt x="35" y="22"/>
                    <a:pt x="35" y="21"/>
                  </a:cubicBezTo>
                  <a:cubicBezTo>
                    <a:pt x="36" y="21"/>
                    <a:pt x="36" y="19"/>
                    <a:pt x="36" y="19"/>
                  </a:cubicBezTo>
                  <a:cubicBezTo>
                    <a:pt x="37" y="18"/>
                    <a:pt x="37" y="17"/>
                    <a:pt x="37" y="17"/>
                  </a:cubicBezTo>
                  <a:cubicBezTo>
                    <a:pt x="37" y="16"/>
                    <a:pt x="38" y="15"/>
                    <a:pt x="38" y="15"/>
                  </a:cubicBezTo>
                  <a:cubicBezTo>
                    <a:pt x="38" y="14"/>
                    <a:pt x="39" y="13"/>
                    <a:pt x="40" y="13"/>
                  </a:cubicBezTo>
                  <a:cubicBezTo>
                    <a:pt x="40" y="13"/>
                    <a:pt x="41" y="15"/>
                    <a:pt x="42" y="15"/>
                  </a:cubicBezTo>
                  <a:cubicBezTo>
                    <a:pt x="42" y="15"/>
                    <a:pt x="43" y="16"/>
                    <a:pt x="43" y="16"/>
                  </a:cubicBezTo>
                  <a:cubicBezTo>
                    <a:pt x="44" y="16"/>
                    <a:pt x="45" y="16"/>
                    <a:pt x="46" y="16"/>
                  </a:cubicBezTo>
                  <a:cubicBezTo>
                    <a:pt x="46" y="17"/>
                    <a:pt x="46" y="17"/>
                    <a:pt x="47" y="18"/>
                  </a:cubicBezTo>
                  <a:cubicBezTo>
                    <a:pt x="47" y="18"/>
                    <a:pt x="48" y="17"/>
                    <a:pt x="49" y="17"/>
                  </a:cubicBezTo>
                  <a:cubicBezTo>
                    <a:pt x="49" y="17"/>
                    <a:pt x="50" y="17"/>
                    <a:pt x="50" y="17"/>
                  </a:cubicBezTo>
                  <a:cubicBezTo>
                    <a:pt x="51" y="18"/>
                    <a:pt x="52" y="19"/>
                    <a:pt x="53" y="19"/>
                  </a:cubicBezTo>
                  <a:cubicBezTo>
                    <a:pt x="53" y="19"/>
                    <a:pt x="54" y="19"/>
                    <a:pt x="55" y="19"/>
                  </a:cubicBezTo>
                  <a:cubicBezTo>
                    <a:pt x="55" y="19"/>
                    <a:pt x="56" y="17"/>
                    <a:pt x="56" y="17"/>
                  </a:cubicBezTo>
                  <a:cubicBezTo>
                    <a:pt x="56" y="16"/>
                    <a:pt x="56" y="15"/>
                    <a:pt x="56" y="14"/>
                  </a:cubicBezTo>
                  <a:cubicBezTo>
                    <a:pt x="56" y="14"/>
                    <a:pt x="56" y="12"/>
                    <a:pt x="57" y="12"/>
                  </a:cubicBezTo>
                  <a:cubicBezTo>
                    <a:pt x="57" y="12"/>
                    <a:pt x="58" y="12"/>
                    <a:pt x="58" y="12"/>
                  </a:cubicBezTo>
                  <a:cubicBezTo>
                    <a:pt x="59" y="12"/>
                    <a:pt x="59" y="13"/>
                    <a:pt x="59" y="13"/>
                  </a:cubicBezTo>
                  <a:cubicBezTo>
                    <a:pt x="59" y="13"/>
                    <a:pt x="60" y="14"/>
                    <a:pt x="61" y="14"/>
                  </a:cubicBezTo>
                  <a:cubicBezTo>
                    <a:pt x="61" y="14"/>
                    <a:pt x="62" y="13"/>
                    <a:pt x="62" y="13"/>
                  </a:cubicBezTo>
                  <a:cubicBezTo>
                    <a:pt x="63" y="13"/>
                    <a:pt x="63" y="13"/>
                    <a:pt x="64" y="13"/>
                  </a:cubicBezTo>
                  <a:cubicBezTo>
                    <a:pt x="64" y="14"/>
                    <a:pt x="64" y="15"/>
                    <a:pt x="65" y="16"/>
                  </a:cubicBezTo>
                  <a:cubicBezTo>
                    <a:pt x="65" y="16"/>
                    <a:pt x="66" y="16"/>
                    <a:pt x="66" y="17"/>
                  </a:cubicBezTo>
                  <a:cubicBezTo>
                    <a:pt x="66" y="17"/>
                    <a:pt x="67" y="16"/>
                    <a:pt x="67" y="16"/>
                  </a:cubicBezTo>
                  <a:cubicBezTo>
                    <a:pt x="68" y="16"/>
                    <a:pt x="68" y="15"/>
                    <a:pt x="68" y="15"/>
                  </a:cubicBezTo>
                  <a:cubicBezTo>
                    <a:pt x="68" y="14"/>
                    <a:pt x="68" y="14"/>
                    <a:pt x="67" y="13"/>
                  </a:cubicBezTo>
                  <a:cubicBezTo>
                    <a:pt x="67" y="13"/>
                    <a:pt x="66" y="12"/>
                    <a:pt x="66" y="11"/>
                  </a:cubicBezTo>
                  <a:cubicBezTo>
                    <a:pt x="65" y="11"/>
                    <a:pt x="65" y="10"/>
                    <a:pt x="65" y="9"/>
                  </a:cubicBezTo>
                  <a:cubicBezTo>
                    <a:pt x="66" y="9"/>
                    <a:pt x="66" y="8"/>
                    <a:pt x="66" y="8"/>
                  </a:cubicBezTo>
                  <a:cubicBezTo>
                    <a:pt x="67" y="8"/>
                    <a:pt x="68" y="9"/>
                    <a:pt x="68" y="9"/>
                  </a:cubicBezTo>
                  <a:cubicBezTo>
                    <a:pt x="69" y="10"/>
                    <a:pt x="69" y="11"/>
                    <a:pt x="70" y="12"/>
                  </a:cubicBezTo>
                  <a:cubicBezTo>
                    <a:pt x="70" y="12"/>
                    <a:pt x="71" y="13"/>
                    <a:pt x="71" y="13"/>
                  </a:cubicBezTo>
                  <a:cubicBezTo>
                    <a:pt x="72" y="14"/>
                    <a:pt x="73" y="14"/>
                    <a:pt x="74" y="15"/>
                  </a:cubicBezTo>
                  <a:cubicBezTo>
                    <a:pt x="74" y="15"/>
                    <a:pt x="75" y="15"/>
                    <a:pt x="75" y="15"/>
                  </a:cubicBezTo>
                  <a:cubicBezTo>
                    <a:pt x="76" y="15"/>
                    <a:pt x="76" y="14"/>
                    <a:pt x="77" y="14"/>
                  </a:cubicBezTo>
                  <a:cubicBezTo>
                    <a:pt x="77" y="14"/>
                    <a:pt x="78" y="14"/>
                    <a:pt x="78" y="13"/>
                  </a:cubicBezTo>
                  <a:cubicBezTo>
                    <a:pt x="79" y="13"/>
                    <a:pt x="79" y="12"/>
                    <a:pt x="80" y="12"/>
                  </a:cubicBezTo>
                  <a:cubicBezTo>
                    <a:pt x="80" y="11"/>
                    <a:pt x="79" y="10"/>
                    <a:pt x="79" y="10"/>
                  </a:cubicBezTo>
                  <a:cubicBezTo>
                    <a:pt x="79" y="10"/>
                    <a:pt x="78" y="10"/>
                    <a:pt x="78" y="9"/>
                  </a:cubicBezTo>
                  <a:cubicBezTo>
                    <a:pt x="78" y="9"/>
                    <a:pt x="78" y="8"/>
                    <a:pt x="78" y="8"/>
                  </a:cubicBezTo>
                  <a:cubicBezTo>
                    <a:pt x="78" y="8"/>
                    <a:pt x="78" y="7"/>
                    <a:pt x="78" y="7"/>
                  </a:cubicBezTo>
                  <a:cubicBezTo>
                    <a:pt x="78" y="7"/>
                    <a:pt x="78" y="6"/>
                    <a:pt x="78" y="6"/>
                  </a:cubicBezTo>
                  <a:cubicBezTo>
                    <a:pt x="78" y="5"/>
                    <a:pt x="78" y="5"/>
                    <a:pt x="77" y="5"/>
                  </a:cubicBezTo>
                  <a:cubicBezTo>
                    <a:pt x="77" y="4"/>
                    <a:pt x="76" y="4"/>
                    <a:pt x="76" y="3"/>
                  </a:cubicBezTo>
                  <a:cubicBezTo>
                    <a:pt x="76" y="3"/>
                    <a:pt x="76" y="2"/>
                    <a:pt x="76" y="1"/>
                  </a:cubicBezTo>
                  <a:cubicBezTo>
                    <a:pt x="76" y="1"/>
                    <a:pt x="77" y="0"/>
                    <a:pt x="77" y="0"/>
                  </a:cubicBezTo>
                  <a:cubicBezTo>
                    <a:pt x="78" y="0"/>
                    <a:pt x="79" y="1"/>
                    <a:pt x="79" y="2"/>
                  </a:cubicBezTo>
                  <a:cubicBezTo>
                    <a:pt x="79" y="2"/>
                    <a:pt x="80" y="4"/>
                    <a:pt x="80" y="4"/>
                  </a:cubicBezTo>
                  <a:cubicBezTo>
                    <a:pt x="80" y="5"/>
                    <a:pt x="81" y="7"/>
                    <a:pt x="81" y="8"/>
                  </a:cubicBezTo>
                  <a:cubicBezTo>
                    <a:pt x="81" y="8"/>
                    <a:pt x="82" y="9"/>
                    <a:pt x="83" y="9"/>
                  </a:cubicBezTo>
                  <a:cubicBezTo>
                    <a:pt x="83" y="10"/>
                    <a:pt x="83" y="11"/>
                    <a:pt x="84" y="12"/>
                  </a:cubicBezTo>
                  <a:cubicBezTo>
                    <a:pt x="84" y="12"/>
                    <a:pt x="84" y="13"/>
                    <a:pt x="85" y="13"/>
                  </a:cubicBezTo>
                  <a:cubicBezTo>
                    <a:pt x="84" y="13"/>
                    <a:pt x="84" y="14"/>
                    <a:pt x="84" y="14"/>
                  </a:cubicBezTo>
                  <a:cubicBezTo>
                    <a:pt x="83" y="14"/>
                    <a:pt x="83" y="15"/>
                    <a:pt x="82" y="15"/>
                  </a:cubicBezTo>
                  <a:cubicBezTo>
                    <a:pt x="82" y="16"/>
                    <a:pt x="81" y="17"/>
                    <a:pt x="81" y="17"/>
                  </a:cubicBezTo>
                  <a:cubicBezTo>
                    <a:pt x="81" y="18"/>
                    <a:pt x="82" y="19"/>
                    <a:pt x="82" y="19"/>
                  </a:cubicBezTo>
                  <a:cubicBezTo>
                    <a:pt x="82" y="20"/>
                    <a:pt x="80" y="21"/>
                    <a:pt x="80" y="21"/>
                  </a:cubicBezTo>
                  <a:cubicBezTo>
                    <a:pt x="80" y="21"/>
                    <a:pt x="77" y="23"/>
                    <a:pt x="76" y="23"/>
                  </a:cubicBezTo>
                  <a:cubicBezTo>
                    <a:pt x="75" y="24"/>
                    <a:pt x="74" y="25"/>
                    <a:pt x="74" y="26"/>
                  </a:cubicBezTo>
                  <a:cubicBezTo>
                    <a:pt x="74" y="27"/>
                    <a:pt x="74" y="29"/>
                    <a:pt x="74" y="30"/>
                  </a:cubicBezTo>
                  <a:cubicBezTo>
                    <a:pt x="74" y="31"/>
                    <a:pt x="74" y="32"/>
                    <a:pt x="74" y="33"/>
                  </a:cubicBezTo>
                  <a:cubicBezTo>
                    <a:pt x="74" y="34"/>
                    <a:pt x="73" y="35"/>
                    <a:pt x="72" y="35"/>
                  </a:cubicBezTo>
                  <a:cubicBezTo>
                    <a:pt x="72" y="35"/>
                    <a:pt x="71" y="34"/>
                    <a:pt x="71" y="34"/>
                  </a:cubicBezTo>
                  <a:cubicBezTo>
                    <a:pt x="70" y="34"/>
                    <a:pt x="70" y="34"/>
                    <a:pt x="69" y="34"/>
                  </a:cubicBezTo>
                  <a:cubicBezTo>
                    <a:pt x="69" y="34"/>
                    <a:pt x="69" y="35"/>
                    <a:pt x="69" y="35"/>
                  </a:cubicBezTo>
                  <a:cubicBezTo>
                    <a:pt x="69" y="36"/>
                    <a:pt x="70" y="36"/>
                    <a:pt x="70" y="37"/>
                  </a:cubicBezTo>
                  <a:cubicBezTo>
                    <a:pt x="70" y="37"/>
                    <a:pt x="71" y="37"/>
                    <a:pt x="72" y="38"/>
                  </a:cubicBezTo>
                  <a:cubicBezTo>
                    <a:pt x="72" y="38"/>
                    <a:pt x="74" y="40"/>
                    <a:pt x="74" y="41"/>
                  </a:cubicBezTo>
                  <a:cubicBezTo>
                    <a:pt x="75" y="42"/>
                    <a:pt x="75" y="44"/>
                    <a:pt x="76" y="45"/>
                  </a:cubicBezTo>
                  <a:cubicBezTo>
                    <a:pt x="76" y="45"/>
                    <a:pt x="77" y="46"/>
                    <a:pt x="77" y="47"/>
                  </a:cubicBezTo>
                  <a:cubicBezTo>
                    <a:pt x="77" y="47"/>
                    <a:pt x="76" y="48"/>
                    <a:pt x="76" y="49"/>
                  </a:cubicBezTo>
                  <a:cubicBezTo>
                    <a:pt x="76" y="49"/>
                    <a:pt x="77" y="50"/>
                    <a:pt x="77" y="51"/>
                  </a:cubicBezTo>
                  <a:cubicBezTo>
                    <a:pt x="77" y="51"/>
                    <a:pt x="78" y="51"/>
                    <a:pt x="78" y="51"/>
                  </a:cubicBezTo>
                  <a:cubicBezTo>
                    <a:pt x="79" y="51"/>
                    <a:pt x="79" y="50"/>
                    <a:pt x="80" y="50"/>
                  </a:cubicBezTo>
                  <a:cubicBezTo>
                    <a:pt x="80" y="50"/>
                    <a:pt x="81" y="51"/>
                    <a:pt x="81" y="51"/>
                  </a:cubicBezTo>
                  <a:cubicBezTo>
                    <a:pt x="82" y="51"/>
                    <a:pt x="82" y="52"/>
                    <a:pt x="83" y="52"/>
                  </a:cubicBezTo>
                  <a:cubicBezTo>
                    <a:pt x="83" y="52"/>
                    <a:pt x="85" y="52"/>
                    <a:pt x="85" y="51"/>
                  </a:cubicBezTo>
                  <a:cubicBezTo>
                    <a:pt x="86" y="51"/>
                    <a:pt x="86" y="51"/>
                    <a:pt x="87" y="51"/>
                  </a:cubicBezTo>
                  <a:cubicBezTo>
                    <a:pt x="87" y="50"/>
                    <a:pt x="89" y="51"/>
                    <a:pt x="89" y="51"/>
                  </a:cubicBezTo>
                  <a:cubicBezTo>
                    <a:pt x="90" y="51"/>
                    <a:pt x="90" y="50"/>
                    <a:pt x="91" y="49"/>
                  </a:cubicBezTo>
                  <a:cubicBezTo>
                    <a:pt x="91" y="49"/>
                    <a:pt x="91" y="48"/>
                    <a:pt x="91" y="48"/>
                  </a:cubicBezTo>
                  <a:cubicBezTo>
                    <a:pt x="92" y="47"/>
                    <a:pt x="93" y="48"/>
                    <a:pt x="94" y="48"/>
                  </a:cubicBezTo>
                  <a:cubicBezTo>
                    <a:pt x="95" y="47"/>
                    <a:pt x="97" y="47"/>
                    <a:pt x="97" y="47"/>
                  </a:cubicBezTo>
                  <a:cubicBezTo>
                    <a:pt x="98" y="46"/>
                    <a:pt x="99" y="46"/>
                    <a:pt x="100" y="46"/>
                  </a:cubicBezTo>
                  <a:cubicBezTo>
                    <a:pt x="100" y="46"/>
                    <a:pt x="101" y="45"/>
                    <a:pt x="102" y="45"/>
                  </a:cubicBezTo>
                  <a:cubicBezTo>
                    <a:pt x="103" y="45"/>
                    <a:pt x="104" y="44"/>
                    <a:pt x="105" y="44"/>
                  </a:cubicBezTo>
                  <a:cubicBezTo>
                    <a:pt x="105" y="44"/>
                    <a:pt x="105" y="44"/>
                    <a:pt x="106" y="43"/>
                  </a:cubicBezTo>
                  <a:cubicBezTo>
                    <a:pt x="106" y="44"/>
                    <a:pt x="107" y="45"/>
                    <a:pt x="107" y="45"/>
                  </a:cubicBezTo>
                  <a:cubicBezTo>
                    <a:pt x="108" y="46"/>
                    <a:pt x="108" y="46"/>
                    <a:pt x="109" y="47"/>
                  </a:cubicBezTo>
                  <a:cubicBezTo>
                    <a:pt x="109" y="48"/>
                    <a:pt x="110" y="48"/>
                    <a:pt x="110" y="49"/>
                  </a:cubicBezTo>
                  <a:cubicBezTo>
                    <a:pt x="111" y="50"/>
                    <a:pt x="115" y="54"/>
                    <a:pt x="116" y="55"/>
                  </a:cubicBezTo>
                  <a:cubicBezTo>
                    <a:pt x="118" y="57"/>
                    <a:pt x="121" y="59"/>
                    <a:pt x="122" y="61"/>
                  </a:cubicBezTo>
                  <a:cubicBezTo>
                    <a:pt x="122" y="62"/>
                    <a:pt x="122" y="64"/>
                    <a:pt x="122" y="65"/>
                  </a:cubicBezTo>
                  <a:cubicBezTo>
                    <a:pt x="122" y="65"/>
                    <a:pt x="121" y="66"/>
                    <a:pt x="120" y="66"/>
                  </a:cubicBezTo>
                  <a:cubicBezTo>
                    <a:pt x="120" y="67"/>
                    <a:pt x="119" y="68"/>
                    <a:pt x="119" y="69"/>
                  </a:cubicBezTo>
                  <a:cubicBezTo>
                    <a:pt x="118" y="69"/>
                    <a:pt x="117" y="69"/>
                    <a:pt x="117" y="69"/>
                  </a:cubicBezTo>
                  <a:cubicBezTo>
                    <a:pt x="116" y="70"/>
                    <a:pt x="115" y="69"/>
                    <a:pt x="114" y="69"/>
                  </a:cubicBezTo>
                  <a:cubicBezTo>
                    <a:pt x="113" y="69"/>
                    <a:pt x="113" y="70"/>
                    <a:pt x="112" y="70"/>
                  </a:cubicBezTo>
                  <a:cubicBezTo>
                    <a:pt x="112" y="70"/>
                    <a:pt x="111" y="71"/>
                    <a:pt x="111" y="71"/>
                  </a:cubicBezTo>
                  <a:cubicBezTo>
                    <a:pt x="110" y="71"/>
                    <a:pt x="110" y="72"/>
                    <a:pt x="110" y="73"/>
                  </a:cubicBezTo>
                  <a:cubicBezTo>
                    <a:pt x="110" y="73"/>
                    <a:pt x="110" y="73"/>
                    <a:pt x="111" y="73"/>
                  </a:cubicBezTo>
                  <a:cubicBezTo>
                    <a:pt x="111" y="74"/>
                    <a:pt x="112" y="74"/>
                    <a:pt x="112" y="74"/>
                  </a:cubicBezTo>
                  <a:cubicBezTo>
                    <a:pt x="113" y="74"/>
                    <a:pt x="114" y="74"/>
                    <a:pt x="114" y="74"/>
                  </a:cubicBezTo>
                  <a:cubicBezTo>
                    <a:pt x="115" y="74"/>
                    <a:pt x="116" y="74"/>
                    <a:pt x="117" y="75"/>
                  </a:cubicBezTo>
                  <a:cubicBezTo>
                    <a:pt x="117" y="75"/>
                    <a:pt x="118" y="77"/>
                    <a:pt x="118" y="78"/>
                  </a:cubicBezTo>
                  <a:cubicBezTo>
                    <a:pt x="119" y="78"/>
                    <a:pt x="119" y="79"/>
                    <a:pt x="119" y="79"/>
                  </a:cubicBezTo>
                  <a:cubicBezTo>
                    <a:pt x="120" y="79"/>
                    <a:pt x="121" y="79"/>
                    <a:pt x="122" y="79"/>
                  </a:cubicBezTo>
                  <a:cubicBezTo>
                    <a:pt x="122" y="80"/>
                    <a:pt x="124" y="80"/>
                    <a:pt x="124" y="81"/>
                  </a:cubicBezTo>
                  <a:cubicBezTo>
                    <a:pt x="125" y="81"/>
                    <a:pt x="125" y="82"/>
                    <a:pt x="125" y="83"/>
                  </a:cubicBezTo>
                  <a:cubicBezTo>
                    <a:pt x="125" y="84"/>
                    <a:pt x="126" y="85"/>
                    <a:pt x="126" y="85"/>
                  </a:cubicBezTo>
                  <a:cubicBezTo>
                    <a:pt x="126" y="86"/>
                    <a:pt x="126" y="88"/>
                    <a:pt x="126" y="89"/>
                  </a:cubicBezTo>
                  <a:cubicBezTo>
                    <a:pt x="126" y="89"/>
                    <a:pt x="125" y="90"/>
                    <a:pt x="124" y="90"/>
                  </a:cubicBezTo>
                  <a:cubicBezTo>
                    <a:pt x="124" y="90"/>
                    <a:pt x="124" y="90"/>
                    <a:pt x="124" y="89"/>
                  </a:cubicBezTo>
                  <a:cubicBezTo>
                    <a:pt x="123" y="89"/>
                    <a:pt x="122" y="89"/>
                    <a:pt x="122" y="89"/>
                  </a:cubicBezTo>
                  <a:cubicBezTo>
                    <a:pt x="122" y="89"/>
                    <a:pt x="121" y="89"/>
                    <a:pt x="120" y="89"/>
                  </a:cubicBezTo>
                  <a:cubicBezTo>
                    <a:pt x="120" y="90"/>
                    <a:pt x="120" y="90"/>
                    <a:pt x="120" y="91"/>
                  </a:cubicBezTo>
                  <a:cubicBezTo>
                    <a:pt x="120" y="91"/>
                    <a:pt x="120" y="92"/>
                    <a:pt x="120" y="92"/>
                  </a:cubicBezTo>
                  <a:cubicBezTo>
                    <a:pt x="121" y="92"/>
                    <a:pt x="122" y="93"/>
                    <a:pt x="122" y="93"/>
                  </a:cubicBezTo>
                  <a:cubicBezTo>
                    <a:pt x="122" y="94"/>
                    <a:pt x="122" y="95"/>
                    <a:pt x="122" y="95"/>
                  </a:cubicBezTo>
                  <a:cubicBezTo>
                    <a:pt x="122" y="96"/>
                    <a:pt x="122" y="96"/>
                    <a:pt x="121" y="97"/>
                  </a:cubicBezTo>
                  <a:cubicBezTo>
                    <a:pt x="121" y="97"/>
                    <a:pt x="122" y="98"/>
                    <a:pt x="122" y="99"/>
                  </a:cubicBezTo>
                  <a:cubicBezTo>
                    <a:pt x="122" y="100"/>
                    <a:pt x="122" y="102"/>
                    <a:pt x="122" y="102"/>
                  </a:cubicBezTo>
                  <a:cubicBezTo>
                    <a:pt x="121" y="103"/>
                    <a:pt x="121" y="104"/>
                    <a:pt x="121" y="104"/>
                  </a:cubicBezTo>
                  <a:cubicBezTo>
                    <a:pt x="120" y="104"/>
                    <a:pt x="120" y="104"/>
                    <a:pt x="120" y="105"/>
                  </a:cubicBezTo>
                  <a:cubicBezTo>
                    <a:pt x="119" y="105"/>
                    <a:pt x="119" y="105"/>
                    <a:pt x="119" y="105"/>
                  </a:cubicBezTo>
                  <a:cubicBezTo>
                    <a:pt x="119" y="106"/>
                    <a:pt x="119" y="107"/>
                    <a:pt x="119" y="107"/>
                  </a:cubicBezTo>
                  <a:cubicBezTo>
                    <a:pt x="119" y="107"/>
                    <a:pt x="120" y="108"/>
                    <a:pt x="120" y="108"/>
                  </a:cubicBezTo>
                  <a:cubicBezTo>
                    <a:pt x="120" y="109"/>
                    <a:pt x="121" y="109"/>
                    <a:pt x="121" y="109"/>
                  </a:cubicBezTo>
                  <a:cubicBezTo>
                    <a:pt x="121" y="109"/>
                    <a:pt x="122" y="111"/>
                    <a:pt x="122" y="111"/>
                  </a:cubicBezTo>
                  <a:cubicBezTo>
                    <a:pt x="121" y="112"/>
                    <a:pt x="120" y="112"/>
                    <a:pt x="119" y="112"/>
                  </a:cubicBezTo>
                  <a:cubicBezTo>
                    <a:pt x="119" y="112"/>
                    <a:pt x="118" y="111"/>
                    <a:pt x="117" y="111"/>
                  </a:cubicBezTo>
                  <a:cubicBezTo>
                    <a:pt x="117" y="111"/>
                    <a:pt x="116" y="110"/>
                    <a:pt x="116" y="110"/>
                  </a:cubicBezTo>
                  <a:cubicBezTo>
                    <a:pt x="115" y="110"/>
                    <a:pt x="114" y="110"/>
                    <a:pt x="113" y="110"/>
                  </a:cubicBezTo>
                  <a:cubicBezTo>
                    <a:pt x="113" y="110"/>
                    <a:pt x="112" y="111"/>
                    <a:pt x="112" y="112"/>
                  </a:cubicBezTo>
                  <a:cubicBezTo>
                    <a:pt x="111" y="112"/>
                    <a:pt x="111" y="113"/>
                    <a:pt x="111" y="114"/>
                  </a:cubicBezTo>
                  <a:cubicBezTo>
                    <a:pt x="110" y="114"/>
                    <a:pt x="109" y="114"/>
                    <a:pt x="108" y="114"/>
                  </a:cubicBezTo>
                  <a:cubicBezTo>
                    <a:pt x="108" y="114"/>
                    <a:pt x="107" y="114"/>
                    <a:pt x="106" y="113"/>
                  </a:cubicBezTo>
                  <a:cubicBezTo>
                    <a:pt x="106" y="113"/>
                    <a:pt x="105" y="113"/>
                    <a:pt x="105" y="112"/>
                  </a:cubicBezTo>
                  <a:cubicBezTo>
                    <a:pt x="104" y="112"/>
                    <a:pt x="102" y="112"/>
                    <a:pt x="102" y="113"/>
                  </a:cubicBezTo>
                  <a:cubicBezTo>
                    <a:pt x="101" y="113"/>
                    <a:pt x="101" y="114"/>
                    <a:pt x="100" y="114"/>
                  </a:cubicBezTo>
                  <a:cubicBezTo>
                    <a:pt x="100" y="114"/>
                    <a:pt x="99" y="114"/>
                    <a:pt x="98" y="114"/>
                  </a:cubicBezTo>
                  <a:cubicBezTo>
                    <a:pt x="98" y="114"/>
                    <a:pt x="97" y="113"/>
                    <a:pt x="97" y="114"/>
                  </a:cubicBezTo>
                  <a:cubicBezTo>
                    <a:pt x="97" y="114"/>
                    <a:pt x="97" y="115"/>
                    <a:pt x="97" y="116"/>
                  </a:cubicBezTo>
                  <a:cubicBezTo>
                    <a:pt x="97" y="116"/>
                    <a:pt x="98" y="116"/>
                    <a:pt x="98" y="117"/>
                  </a:cubicBezTo>
                  <a:cubicBezTo>
                    <a:pt x="99" y="117"/>
                    <a:pt x="99" y="118"/>
                    <a:pt x="99" y="119"/>
                  </a:cubicBezTo>
                  <a:cubicBezTo>
                    <a:pt x="100" y="119"/>
                    <a:pt x="99" y="120"/>
                    <a:pt x="100" y="121"/>
                  </a:cubicBezTo>
                  <a:cubicBezTo>
                    <a:pt x="100" y="121"/>
                    <a:pt x="100" y="122"/>
                    <a:pt x="100" y="122"/>
                  </a:cubicBezTo>
                  <a:cubicBezTo>
                    <a:pt x="101" y="123"/>
                    <a:pt x="103" y="122"/>
                    <a:pt x="103" y="122"/>
                  </a:cubicBezTo>
                  <a:cubicBezTo>
                    <a:pt x="104" y="123"/>
                    <a:pt x="105" y="124"/>
                    <a:pt x="105" y="125"/>
                  </a:cubicBezTo>
                  <a:cubicBezTo>
                    <a:pt x="104" y="125"/>
                    <a:pt x="103" y="125"/>
                    <a:pt x="103" y="126"/>
                  </a:cubicBezTo>
                  <a:cubicBezTo>
                    <a:pt x="103" y="126"/>
                    <a:pt x="102" y="127"/>
                    <a:pt x="103" y="128"/>
                  </a:cubicBezTo>
                  <a:cubicBezTo>
                    <a:pt x="103" y="128"/>
                    <a:pt x="104" y="129"/>
                    <a:pt x="104" y="130"/>
                  </a:cubicBezTo>
                  <a:cubicBezTo>
                    <a:pt x="104" y="130"/>
                    <a:pt x="105" y="131"/>
                    <a:pt x="105" y="131"/>
                  </a:cubicBezTo>
                  <a:cubicBezTo>
                    <a:pt x="105" y="132"/>
                    <a:pt x="105" y="134"/>
                    <a:pt x="106" y="135"/>
                  </a:cubicBezTo>
                  <a:cubicBezTo>
                    <a:pt x="106" y="136"/>
                    <a:pt x="106" y="137"/>
                    <a:pt x="105" y="138"/>
                  </a:cubicBezTo>
                  <a:cubicBezTo>
                    <a:pt x="105" y="138"/>
                    <a:pt x="105" y="139"/>
                    <a:pt x="105" y="139"/>
                  </a:cubicBezTo>
                  <a:cubicBezTo>
                    <a:pt x="105" y="140"/>
                    <a:pt x="106" y="140"/>
                    <a:pt x="106" y="141"/>
                  </a:cubicBezTo>
                  <a:cubicBezTo>
                    <a:pt x="106" y="141"/>
                    <a:pt x="107" y="141"/>
                    <a:pt x="108" y="141"/>
                  </a:cubicBezTo>
                  <a:cubicBezTo>
                    <a:pt x="108" y="142"/>
                    <a:pt x="109" y="143"/>
                    <a:pt x="109" y="143"/>
                  </a:cubicBezTo>
                  <a:cubicBezTo>
                    <a:pt x="109" y="144"/>
                    <a:pt x="108" y="145"/>
                    <a:pt x="108" y="145"/>
                  </a:cubicBezTo>
                  <a:cubicBezTo>
                    <a:pt x="108" y="146"/>
                    <a:pt x="107" y="147"/>
                    <a:pt x="107" y="148"/>
                  </a:cubicBezTo>
                  <a:cubicBezTo>
                    <a:pt x="107" y="149"/>
                    <a:pt x="107" y="150"/>
                    <a:pt x="107" y="151"/>
                  </a:cubicBezTo>
                  <a:cubicBezTo>
                    <a:pt x="107" y="152"/>
                    <a:pt x="108" y="152"/>
                    <a:pt x="108" y="153"/>
                  </a:cubicBezTo>
                  <a:cubicBezTo>
                    <a:pt x="108" y="154"/>
                    <a:pt x="109" y="156"/>
                    <a:pt x="109" y="157"/>
                  </a:cubicBezTo>
                  <a:cubicBezTo>
                    <a:pt x="109" y="158"/>
                    <a:pt x="108" y="160"/>
                    <a:pt x="108" y="161"/>
                  </a:cubicBezTo>
                  <a:cubicBezTo>
                    <a:pt x="109" y="161"/>
                    <a:pt x="110" y="162"/>
                    <a:pt x="110" y="162"/>
                  </a:cubicBezTo>
                  <a:cubicBezTo>
                    <a:pt x="111" y="162"/>
                    <a:pt x="112" y="162"/>
                    <a:pt x="112" y="162"/>
                  </a:cubicBezTo>
                  <a:cubicBezTo>
                    <a:pt x="113" y="162"/>
                    <a:pt x="113" y="163"/>
                    <a:pt x="113" y="163"/>
                  </a:cubicBezTo>
                  <a:cubicBezTo>
                    <a:pt x="114" y="164"/>
                    <a:pt x="113" y="165"/>
                    <a:pt x="113" y="165"/>
                  </a:cubicBezTo>
                  <a:cubicBezTo>
                    <a:pt x="113" y="166"/>
                    <a:pt x="113" y="167"/>
                    <a:pt x="113" y="167"/>
                  </a:cubicBezTo>
                  <a:cubicBezTo>
                    <a:pt x="113" y="168"/>
                    <a:pt x="113" y="168"/>
                    <a:pt x="112" y="169"/>
                  </a:cubicBezTo>
                  <a:cubicBezTo>
                    <a:pt x="112" y="169"/>
                    <a:pt x="111" y="169"/>
                    <a:pt x="110" y="170"/>
                  </a:cubicBezTo>
                  <a:cubicBezTo>
                    <a:pt x="110" y="170"/>
                    <a:pt x="110" y="171"/>
                    <a:pt x="111" y="172"/>
                  </a:cubicBezTo>
                  <a:cubicBezTo>
                    <a:pt x="111" y="173"/>
                    <a:pt x="112" y="174"/>
                    <a:pt x="112" y="175"/>
                  </a:cubicBezTo>
                  <a:cubicBezTo>
                    <a:pt x="112" y="175"/>
                    <a:pt x="113" y="176"/>
                    <a:pt x="113" y="176"/>
                  </a:cubicBezTo>
                  <a:cubicBezTo>
                    <a:pt x="113" y="177"/>
                    <a:pt x="112" y="177"/>
                    <a:pt x="111" y="178"/>
                  </a:cubicBezTo>
                  <a:cubicBezTo>
                    <a:pt x="111" y="178"/>
                    <a:pt x="110" y="179"/>
                    <a:pt x="109" y="180"/>
                  </a:cubicBezTo>
                  <a:cubicBezTo>
                    <a:pt x="109" y="180"/>
                    <a:pt x="108" y="178"/>
                    <a:pt x="107" y="178"/>
                  </a:cubicBezTo>
                  <a:cubicBezTo>
                    <a:pt x="107" y="178"/>
                    <a:pt x="106" y="178"/>
                    <a:pt x="106" y="179"/>
                  </a:cubicBezTo>
                  <a:cubicBezTo>
                    <a:pt x="105" y="179"/>
                    <a:pt x="104" y="180"/>
                    <a:pt x="103" y="180"/>
                  </a:cubicBezTo>
                  <a:cubicBezTo>
                    <a:pt x="103" y="180"/>
                    <a:pt x="102" y="179"/>
                    <a:pt x="102" y="178"/>
                  </a:cubicBezTo>
                  <a:cubicBezTo>
                    <a:pt x="101" y="178"/>
                    <a:pt x="100" y="179"/>
                    <a:pt x="100" y="178"/>
                  </a:cubicBezTo>
                  <a:cubicBezTo>
                    <a:pt x="99" y="178"/>
                    <a:pt x="99" y="178"/>
                    <a:pt x="99" y="177"/>
                  </a:cubicBezTo>
                  <a:cubicBezTo>
                    <a:pt x="98" y="177"/>
                    <a:pt x="98" y="175"/>
                    <a:pt x="98" y="175"/>
                  </a:cubicBezTo>
                  <a:cubicBezTo>
                    <a:pt x="98" y="175"/>
                    <a:pt x="97" y="174"/>
                    <a:pt x="96" y="174"/>
                  </a:cubicBezTo>
                  <a:cubicBezTo>
                    <a:pt x="96" y="174"/>
                    <a:pt x="94" y="174"/>
                    <a:pt x="94" y="174"/>
                  </a:cubicBezTo>
                  <a:cubicBezTo>
                    <a:pt x="93" y="174"/>
                    <a:pt x="91" y="173"/>
                    <a:pt x="91" y="172"/>
                  </a:cubicBezTo>
                  <a:cubicBezTo>
                    <a:pt x="90" y="172"/>
                    <a:pt x="90" y="172"/>
                    <a:pt x="89" y="172"/>
                  </a:cubicBezTo>
                  <a:cubicBezTo>
                    <a:pt x="89" y="171"/>
                    <a:pt x="87" y="172"/>
                    <a:pt x="87" y="172"/>
                  </a:cubicBezTo>
                  <a:cubicBezTo>
                    <a:pt x="86" y="172"/>
                    <a:pt x="85" y="171"/>
                    <a:pt x="85" y="171"/>
                  </a:cubicBezTo>
                  <a:cubicBezTo>
                    <a:pt x="84" y="171"/>
                    <a:pt x="83" y="171"/>
                    <a:pt x="82" y="171"/>
                  </a:cubicBezTo>
                  <a:cubicBezTo>
                    <a:pt x="81" y="171"/>
                    <a:pt x="80" y="172"/>
                    <a:pt x="79" y="171"/>
                  </a:cubicBezTo>
                  <a:cubicBezTo>
                    <a:pt x="79" y="171"/>
                    <a:pt x="79" y="171"/>
                    <a:pt x="78" y="171"/>
                  </a:cubicBezTo>
                  <a:cubicBezTo>
                    <a:pt x="78" y="170"/>
                    <a:pt x="76" y="169"/>
                    <a:pt x="76" y="170"/>
                  </a:cubicBezTo>
                  <a:cubicBezTo>
                    <a:pt x="76" y="170"/>
                    <a:pt x="75" y="170"/>
                    <a:pt x="75" y="170"/>
                  </a:cubicBezTo>
                  <a:cubicBezTo>
                    <a:pt x="75" y="170"/>
                    <a:pt x="74" y="170"/>
                    <a:pt x="73" y="170"/>
                  </a:cubicBezTo>
                  <a:cubicBezTo>
                    <a:pt x="73" y="170"/>
                    <a:pt x="72" y="171"/>
                    <a:pt x="72" y="171"/>
                  </a:cubicBezTo>
                  <a:cubicBezTo>
                    <a:pt x="71" y="171"/>
                    <a:pt x="71" y="172"/>
                    <a:pt x="70" y="172"/>
                  </a:cubicBezTo>
                  <a:cubicBezTo>
                    <a:pt x="70" y="173"/>
                    <a:pt x="68" y="173"/>
                    <a:pt x="68" y="173"/>
                  </a:cubicBezTo>
                  <a:cubicBezTo>
                    <a:pt x="67" y="173"/>
                    <a:pt x="67" y="172"/>
                    <a:pt x="67" y="172"/>
                  </a:cubicBezTo>
                  <a:cubicBezTo>
                    <a:pt x="66" y="172"/>
                    <a:pt x="67" y="171"/>
                    <a:pt x="67" y="171"/>
                  </a:cubicBezTo>
                  <a:cubicBezTo>
                    <a:pt x="67" y="170"/>
                    <a:pt x="65" y="170"/>
                    <a:pt x="65" y="170"/>
                  </a:cubicBezTo>
                  <a:cubicBezTo>
                    <a:pt x="64" y="170"/>
                    <a:pt x="63" y="170"/>
                    <a:pt x="63" y="170"/>
                  </a:cubicBezTo>
                  <a:cubicBezTo>
                    <a:pt x="62" y="170"/>
                    <a:pt x="62" y="171"/>
                    <a:pt x="61" y="171"/>
                  </a:cubicBezTo>
                  <a:cubicBezTo>
                    <a:pt x="61" y="172"/>
                    <a:pt x="61" y="173"/>
                    <a:pt x="61" y="174"/>
                  </a:cubicBezTo>
                  <a:cubicBezTo>
                    <a:pt x="61" y="174"/>
                    <a:pt x="61" y="175"/>
                    <a:pt x="60" y="175"/>
                  </a:cubicBezTo>
                  <a:cubicBezTo>
                    <a:pt x="60" y="176"/>
                    <a:pt x="60" y="176"/>
                    <a:pt x="59" y="176"/>
                  </a:cubicBezTo>
                  <a:cubicBezTo>
                    <a:pt x="58" y="176"/>
                    <a:pt x="58" y="176"/>
                    <a:pt x="57" y="176"/>
                  </a:cubicBezTo>
                  <a:cubicBezTo>
                    <a:pt x="56" y="176"/>
                    <a:pt x="54" y="176"/>
                    <a:pt x="53" y="176"/>
                  </a:cubicBezTo>
                  <a:cubicBezTo>
                    <a:pt x="52" y="177"/>
                    <a:pt x="51" y="178"/>
                    <a:pt x="50" y="179"/>
                  </a:cubicBezTo>
                  <a:cubicBezTo>
                    <a:pt x="49" y="179"/>
                    <a:pt x="47" y="180"/>
                    <a:pt x="46" y="180"/>
                  </a:cubicBezTo>
                  <a:cubicBezTo>
                    <a:pt x="45" y="181"/>
                    <a:pt x="43" y="181"/>
                    <a:pt x="42" y="182"/>
                  </a:cubicBezTo>
                  <a:cubicBezTo>
                    <a:pt x="42" y="182"/>
                    <a:pt x="41" y="183"/>
                    <a:pt x="40" y="183"/>
                  </a:cubicBezTo>
                  <a:cubicBezTo>
                    <a:pt x="40" y="183"/>
                    <a:pt x="38" y="183"/>
                    <a:pt x="38" y="183"/>
                  </a:cubicBezTo>
                  <a:cubicBezTo>
                    <a:pt x="37" y="183"/>
                    <a:pt x="37" y="182"/>
                    <a:pt x="36" y="181"/>
                  </a:cubicBezTo>
                  <a:cubicBezTo>
                    <a:pt x="36" y="181"/>
                    <a:pt x="36" y="180"/>
                    <a:pt x="35" y="179"/>
                  </a:cubicBezTo>
                  <a:cubicBezTo>
                    <a:pt x="35" y="178"/>
                    <a:pt x="35" y="176"/>
                    <a:pt x="34" y="175"/>
                  </a:cubicBezTo>
                  <a:cubicBezTo>
                    <a:pt x="34" y="174"/>
                    <a:pt x="32" y="173"/>
                    <a:pt x="32" y="173"/>
                  </a:cubicBezTo>
                  <a:cubicBezTo>
                    <a:pt x="31" y="173"/>
                    <a:pt x="30" y="172"/>
                    <a:pt x="29" y="171"/>
                  </a:cubicBezTo>
                  <a:cubicBezTo>
                    <a:pt x="29" y="170"/>
                    <a:pt x="28" y="169"/>
                    <a:pt x="27" y="168"/>
                  </a:cubicBezTo>
                  <a:cubicBezTo>
                    <a:pt x="27" y="167"/>
                    <a:pt x="27" y="165"/>
                    <a:pt x="27" y="164"/>
                  </a:cubicBezTo>
                  <a:cubicBezTo>
                    <a:pt x="26" y="163"/>
                    <a:pt x="26" y="161"/>
                    <a:pt x="25" y="160"/>
                  </a:cubicBezTo>
                  <a:cubicBezTo>
                    <a:pt x="24" y="160"/>
                    <a:pt x="22" y="159"/>
                    <a:pt x="22" y="158"/>
                  </a:cubicBezTo>
                  <a:cubicBezTo>
                    <a:pt x="21" y="157"/>
                    <a:pt x="21" y="156"/>
                    <a:pt x="20" y="155"/>
                  </a:cubicBezTo>
                  <a:cubicBezTo>
                    <a:pt x="20" y="155"/>
                    <a:pt x="19" y="153"/>
                    <a:pt x="19" y="153"/>
                  </a:cubicBezTo>
                  <a:cubicBezTo>
                    <a:pt x="18" y="152"/>
                    <a:pt x="16" y="152"/>
                    <a:pt x="15" y="152"/>
                  </a:cubicBezTo>
                  <a:cubicBezTo>
                    <a:pt x="15" y="152"/>
                    <a:pt x="13" y="153"/>
                    <a:pt x="13" y="153"/>
                  </a:cubicBezTo>
                  <a:cubicBezTo>
                    <a:pt x="12" y="153"/>
                    <a:pt x="10" y="152"/>
                    <a:pt x="10" y="152"/>
                  </a:cubicBezTo>
                  <a:cubicBezTo>
                    <a:pt x="9" y="152"/>
                    <a:pt x="8" y="151"/>
                    <a:pt x="7" y="151"/>
                  </a:cubicBezTo>
                  <a:cubicBezTo>
                    <a:pt x="6" y="150"/>
                    <a:pt x="5" y="151"/>
                    <a:pt x="4" y="151"/>
                  </a:cubicBezTo>
                  <a:cubicBezTo>
                    <a:pt x="4" y="151"/>
                    <a:pt x="3" y="151"/>
                    <a:pt x="3" y="151"/>
                  </a:cubicBezTo>
                  <a:cubicBezTo>
                    <a:pt x="2" y="151"/>
                    <a:pt x="2" y="150"/>
                    <a:pt x="2" y="150"/>
                  </a:cubicBezTo>
                  <a:cubicBezTo>
                    <a:pt x="1" y="150"/>
                    <a:pt x="1" y="149"/>
                    <a:pt x="1" y="148"/>
                  </a:cubicBezTo>
                  <a:cubicBezTo>
                    <a:pt x="1" y="148"/>
                    <a:pt x="0" y="146"/>
                    <a:pt x="0" y="146"/>
                  </a:cubicBezTo>
                  <a:cubicBezTo>
                    <a:pt x="0" y="145"/>
                    <a:pt x="1" y="144"/>
                    <a:pt x="1" y="144"/>
                  </a:cubicBezTo>
                  <a:cubicBezTo>
                    <a:pt x="1" y="143"/>
                    <a:pt x="2" y="143"/>
                    <a:pt x="3" y="142"/>
                  </a:cubicBezTo>
                  <a:cubicBezTo>
                    <a:pt x="3" y="142"/>
                    <a:pt x="4" y="141"/>
                    <a:pt x="4" y="141"/>
                  </a:cubicBezTo>
                  <a:cubicBezTo>
                    <a:pt x="4" y="141"/>
                    <a:pt x="4" y="140"/>
                    <a:pt x="5" y="139"/>
                  </a:cubicBezTo>
                  <a:cubicBezTo>
                    <a:pt x="5" y="139"/>
                    <a:pt x="6" y="137"/>
                    <a:pt x="6" y="136"/>
                  </a:cubicBezTo>
                  <a:cubicBezTo>
                    <a:pt x="7" y="135"/>
                    <a:pt x="8" y="134"/>
                    <a:pt x="8" y="133"/>
                  </a:cubicBezTo>
                  <a:cubicBezTo>
                    <a:pt x="8" y="132"/>
                    <a:pt x="9" y="131"/>
                    <a:pt x="9" y="130"/>
                  </a:cubicBezTo>
                  <a:cubicBezTo>
                    <a:pt x="10" y="129"/>
                    <a:pt x="11" y="127"/>
                    <a:pt x="12" y="126"/>
                  </a:cubicBezTo>
                  <a:cubicBezTo>
                    <a:pt x="12" y="125"/>
                    <a:pt x="12" y="122"/>
                    <a:pt x="13" y="121"/>
                  </a:cubicBezTo>
                  <a:cubicBezTo>
                    <a:pt x="13" y="120"/>
                    <a:pt x="14" y="118"/>
                    <a:pt x="14" y="117"/>
                  </a:cubicBezTo>
                  <a:cubicBezTo>
                    <a:pt x="15" y="116"/>
                    <a:pt x="15" y="114"/>
                    <a:pt x="15" y="113"/>
                  </a:cubicBezTo>
                  <a:cubicBezTo>
                    <a:pt x="15" y="112"/>
                    <a:pt x="15" y="109"/>
                    <a:pt x="15" y="107"/>
                  </a:cubicBezTo>
                  <a:cubicBezTo>
                    <a:pt x="15" y="106"/>
                    <a:pt x="15" y="104"/>
                    <a:pt x="14" y="104"/>
                  </a:cubicBezTo>
                  <a:cubicBezTo>
                    <a:pt x="14" y="103"/>
                    <a:pt x="13" y="104"/>
                    <a:pt x="12" y="104"/>
                  </a:cubicBezTo>
                  <a:cubicBezTo>
                    <a:pt x="12" y="104"/>
                    <a:pt x="11" y="104"/>
                    <a:pt x="11" y="103"/>
                  </a:cubicBezTo>
                  <a:cubicBezTo>
                    <a:pt x="10" y="103"/>
                    <a:pt x="10" y="102"/>
                    <a:pt x="11" y="102"/>
                  </a:cubicBezTo>
                  <a:cubicBezTo>
                    <a:pt x="11" y="101"/>
                    <a:pt x="12" y="100"/>
                    <a:pt x="12" y="100"/>
                  </a:cubicBezTo>
                  <a:cubicBezTo>
                    <a:pt x="12" y="99"/>
                    <a:pt x="12" y="98"/>
                    <a:pt x="12" y="98"/>
                  </a:cubicBezTo>
                  <a:cubicBezTo>
                    <a:pt x="12" y="97"/>
                    <a:pt x="11" y="96"/>
                    <a:pt x="11" y="95"/>
                  </a:cubicBezTo>
                  <a:cubicBezTo>
                    <a:pt x="11" y="95"/>
                    <a:pt x="10" y="95"/>
                    <a:pt x="10" y="95"/>
                  </a:cubicBezTo>
                  <a:cubicBezTo>
                    <a:pt x="9" y="95"/>
                    <a:pt x="9" y="95"/>
                    <a:pt x="9" y="9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2" name="Freeform 108">
              <a:extLst>
                <a:ext uri="{FF2B5EF4-FFF2-40B4-BE49-F238E27FC236}">
                  <a16:creationId xmlns:a16="http://schemas.microsoft.com/office/drawing/2014/main" id="{83FF9D40-E2B4-41BF-A9A6-99F774976160}"/>
                </a:ext>
              </a:extLst>
            </p:cNvPr>
            <p:cNvSpPr>
              <a:spLocks/>
            </p:cNvSpPr>
            <p:nvPr/>
          </p:nvSpPr>
          <p:spPr bwMode="auto">
            <a:xfrm>
              <a:off x="6852917" y="5911854"/>
              <a:ext cx="571431" cy="406740"/>
            </a:xfrm>
            <a:custGeom>
              <a:avLst/>
              <a:gdLst/>
              <a:ahLst/>
              <a:cxnLst>
                <a:cxn ang="0">
                  <a:pos x="154" y="32"/>
                </a:cxn>
                <a:cxn ang="0">
                  <a:pos x="162" y="35"/>
                </a:cxn>
                <a:cxn ang="0">
                  <a:pos x="168" y="39"/>
                </a:cxn>
                <a:cxn ang="0">
                  <a:pos x="164" y="48"/>
                </a:cxn>
                <a:cxn ang="0">
                  <a:pos x="170" y="48"/>
                </a:cxn>
                <a:cxn ang="0">
                  <a:pos x="173" y="58"/>
                </a:cxn>
                <a:cxn ang="0">
                  <a:pos x="174" y="70"/>
                </a:cxn>
                <a:cxn ang="0">
                  <a:pos x="183" y="70"/>
                </a:cxn>
                <a:cxn ang="0">
                  <a:pos x="187" y="75"/>
                </a:cxn>
                <a:cxn ang="0">
                  <a:pos x="191" y="80"/>
                </a:cxn>
                <a:cxn ang="0">
                  <a:pos x="177" y="84"/>
                </a:cxn>
                <a:cxn ang="0">
                  <a:pos x="172" y="79"/>
                </a:cxn>
                <a:cxn ang="0">
                  <a:pos x="161" y="76"/>
                </a:cxn>
                <a:cxn ang="0">
                  <a:pos x="152" y="70"/>
                </a:cxn>
                <a:cxn ang="0">
                  <a:pos x="144" y="68"/>
                </a:cxn>
                <a:cxn ang="0">
                  <a:pos x="139" y="71"/>
                </a:cxn>
                <a:cxn ang="0">
                  <a:pos x="136" y="84"/>
                </a:cxn>
                <a:cxn ang="0">
                  <a:pos x="130" y="93"/>
                </a:cxn>
                <a:cxn ang="0">
                  <a:pos x="136" y="90"/>
                </a:cxn>
                <a:cxn ang="0">
                  <a:pos x="139" y="94"/>
                </a:cxn>
                <a:cxn ang="0">
                  <a:pos x="144" y="95"/>
                </a:cxn>
                <a:cxn ang="0">
                  <a:pos x="148" y="97"/>
                </a:cxn>
                <a:cxn ang="0">
                  <a:pos x="152" y="105"/>
                </a:cxn>
                <a:cxn ang="0">
                  <a:pos x="149" y="117"/>
                </a:cxn>
                <a:cxn ang="0">
                  <a:pos x="134" y="120"/>
                </a:cxn>
                <a:cxn ang="0">
                  <a:pos x="123" y="113"/>
                </a:cxn>
                <a:cxn ang="0">
                  <a:pos x="97" y="111"/>
                </a:cxn>
                <a:cxn ang="0">
                  <a:pos x="79" y="109"/>
                </a:cxn>
                <a:cxn ang="0">
                  <a:pos x="72" y="109"/>
                </a:cxn>
                <a:cxn ang="0">
                  <a:pos x="74" y="117"/>
                </a:cxn>
                <a:cxn ang="0">
                  <a:pos x="64" y="111"/>
                </a:cxn>
                <a:cxn ang="0">
                  <a:pos x="59" y="109"/>
                </a:cxn>
                <a:cxn ang="0">
                  <a:pos x="74" y="122"/>
                </a:cxn>
                <a:cxn ang="0">
                  <a:pos x="83" y="128"/>
                </a:cxn>
                <a:cxn ang="0">
                  <a:pos x="77" y="136"/>
                </a:cxn>
                <a:cxn ang="0">
                  <a:pos x="76" y="128"/>
                </a:cxn>
                <a:cxn ang="0">
                  <a:pos x="56" y="109"/>
                </a:cxn>
                <a:cxn ang="0">
                  <a:pos x="28" y="91"/>
                </a:cxn>
                <a:cxn ang="0">
                  <a:pos x="7" y="85"/>
                </a:cxn>
                <a:cxn ang="0">
                  <a:pos x="1" y="85"/>
                </a:cxn>
                <a:cxn ang="0">
                  <a:pos x="2" y="77"/>
                </a:cxn>
                <a:cxn ang="0">
                  <a:pos x="10" y="70"/>
                </a:cxn>
                <a:cxn ang="0">
                  <a:pos x="5" y="62"/>
                </a:cxn>
                <a:cxn ang="0">
                  <a:pos x="18" y="57"/>
                </a:cxn>
                <a:cxn ang="0">
                  <a:pos x="27" y="55"/>
                </a:cxn>
                <a:cxn ang="0">
                  <a:pos x="37" y="54"/>
                </a:cxn>
                <a:cxn ang="0">
                  <a:pos x="49" y="47"/>
                </a:cxn>
                <a:cxn ang="0">
                  <a:pos x="52" y="42"/>
                </a:cxn>
                <a:cxn ang="0">
                  <a:pos x="50" y="35"/>
                </a:cxn>
                <a:cxn ang="0">
                  <a:pos x="57" y="27"/>
                </a:cxn>
                <a:cxn ang="0">
                  <a:pos x="66" y="25"/>
                </a:cxn>
                <a:cxn ang="0">
                  <a:pos x="75" y="35"/>
                </a:cxn>
                <a:cxn ang="0">
                  <a:pos x="77" y="29"/>
                </a:cxn>
                <a:cxn ang="0">
                  <a:pos x="84" y="31"/>
                </a:cxn>
                <a:cxn ang="0">
                  <a:pos x="88" y="23"/>
                </a:cxn>
                <a:cxn ang="0">
                  <a:pos x="90" y="13"/>
                </a:cxn>
                <a:cxn ang="0">
                  <a:pos x="90" y="4"/>
                </a:cxn>
                <a:cxn ang="0">
                  <a:pos x="94" y="1"/>
                </a:cxn>
                <a:cxn ang="0">
                  <a:pos x="107" y="5"/>
                </a:cxn>
                <a:cxn ang="0">
                  <a:pos x="116" y="21"/>
                </a:cxn>
                <a:cxn ang="0">
                  <a:pos x="125" y="33"/>
                </a:cxn>
                <a:cxn ang="0">
                  <a:pos x="140" y="26"/>
                </a:cxn>
              </a:cxnLst>
              <a:rect l="0" t="0" r="r" b="b"/>
              <a:pathLst>
                <a:path w="193" h="137">
                  <a:moveTo>
                    <a:pt x="146" y="26"/>
                  </a:moveTo>
                  <a:cubicBezTo>
                    <a:pt x="147" y="26"/>
                    <a:pt x="147" y="26"/>
                    <a:pt x="147" y="27"/>
                  </a:cubicBezTo>
                  <a:cubicBezTo>
                    <a:pt x="148" y="27"/>
                    <a:pt x="148" y="29"/>
                    <a:pt x="149" y="29"/>
                  </a:cubicBezTo>
                  <a:cubicBezTo>
                    <a:pt x="149" y="30"/>
                    <a:pt x="150" y="31"/>
                    <a:pt x="151" y="31"/>
                  </a:cubicBezTo>
                  <a:cubicBezTo>
                    <a:pt x="152" y="32"/>
                    <a:pt x="153" y="32"/>
                    <a:pt x="154" y="32"/>
                  </a:cubicBezTo>
                  <a:cubicBezTo>
                    <a:pt x="154" y="33"/>
                    <a:pt x="156" y="34"/>
                    <a:pt x="156" y="35"/>
                  </a:cubicBezTo>
                  <a:cubicBezTo>
                    <a:pt x="156" y="35"/>
                    <a:pt x="157" y="37"/>
                    <a:pt x="157" y="37"/>
                  </a:cubicBezTo>
                  <a:cubicBezTo>
                    <a:pt x="157" y="37"/>
                    <a:pt x="158" y="38"/>
                    <a:pt x="159" y="38"/>
                  </a:cubicBezTo>
                  <a:cubicBezTo>
                    <a:pt x="159" y="38"/>
                    <a:pt x="160" y="37"/>
                    <a:pt x="161" y="37"/>
                  </a:cubicBezTo>
                  <a:cubicBezTo>
                    <a:pt x="161" y="36"/>
                    <a:pt x="161" y="35"/>
                    <a:pt x="162" y="35"/>
                  </a:cubicBezTo>
                  <a:cubicBezTo>
                    <a:pt x="162" y="35"/>
                    <a:pt x="163" y="35"/>
                    <a:pt x="164" y="35"/>
                  </a:cubicBezTo>
                  <a:cubicBezTo>
                    <a:pt x="164" y="35"/>
                    <a:pt x="165" y="36"/>
                    <a:pt x="166" y="36"/>
                  </a:cubicBezTo>
                  <a:cubicBezTo>
                    <a:pt x="166" y="36"/>
                    <a:pt x="168" y="35"/>
                    <a:pt x="168" y="35"/>
                  </a:cubicBezTo>
                  <a:cubicBezTo>
                    <a:pt x="169" y="35"/>
                    <a:pt x="168" y="37"/>
                    <a:pt x="168" y="37"/>
                  </a:cubicBezTo>
                  <a:cubicBezTo>
                    <a:pt x="168" y="38"/>
                    <a:pt x="168" y="39"/>
                    <a:pt x="168" y="39"/>
                  </a:cubicBezTo>
                  <a:cubicBezTo>
                    <a:pt x="167" y="40"/>
                    <a:pt x="167" y="42"/>
                    <a:pt x="167" y="42"/>
                  </a:cubicBezTo>
                  <a:cubicBezTo>
                    <a:pt x="167" y="43"/>
                    <a:pt x="167" y="44"/>
                    <a:pt x="167" y="44"/>
                  </a:cubicBezTo>
                  <a:cubicBezTo>
                    <a:pt x="167" y="44"/>
                    <a:pt x="165" y="44"/>
                    <a:pt x="165" y="44"/>
                  </a:cubicBezTo>
                  <a:cubicBezTo>
                    <a:pt x="164" y="44"/>
                    <a:pt x="164" y="45"/>
                    <a:pt x="164" y="46"/>
                  </a:cubicBezTo>
                  <a:cubicBezTo>
                    <a:pt x="164" y="47"/>
                    <a:pt x="164" y="47"/>
                    <a:pt x="164" y="48"/>
                  </a:cubicBezTo>
                  <a:cubicBezTo>
                    <a:pt x="164" y="49"/>
                    <a:pt x="164" y="50"/>
                    <a:pt x="164" y="50"/>
                  </a:cubicBezTo>
                  <a:cubicBezTo>
                    <a:pt x="164" y="51"/>
                    <a:pt x="164" y="51"/>
                    <a:pt x="164" y="51"/>
                  </a:cubicBezTo>
                  <a:cubicBezTo>
                    <a:pt x="165" y="51"/>
                    <a:pt x="166" y="51"/>
                    <a:pt x="167" y="51"/>
                  </a:cubicBezTo>
                  <a:cubicBezTo>
                    <a:pt x="167" y="51"/>
                    <a:pt x="168" y="50"/>
                    <a:pt x="169" y="50"/>
                  </a:cubicBezTo>
                  <a:cubicBezTo>
                    <a:pt x="169" y="49"/>
                    <a:pt x="170" y="48"/>
                    <a:pt x="170" y="48"/>
                  </a:cubicBezTo>
                  <a:cubicBezTo>
                    <a:pt x="170" y="48"/>
                    <a:pt x="171" y="48"/>
                    <a:pt x="171" y="48"/>
                  </a:cubicBezTo>
                  <a:cubicBezTo>
                    <a:pt x="172" y="49"/>
                    <a:pt x="171" y="50"/>
                    <a:pt x="172" y="51"/>
                  </a:cubicBezTo>
                  <a:cubicBezTo>
                    <a:pt x="172" y="52"/>
                    <a:pt x="172" y="53"/>
                    <a:pt x="172" y="53"/>
                  </a:cubicBezTo>
                  <a:cubicBezTo>
                    <a:pt x="172" y="54"/>
                    <a:pt x="173" y="54"/>
                    <a:pt x="173" y="55"/>
                  </a:cubicBezTo>
                  <a:cubicBezTo>
                    <a:pt x="173" y="55"/>
                    <a:pt x="174" y="57"/>
                    <a:pt x="173" y="58"/>
                  </a:cubicBezTo>
                  <a:cubicBezTo>
                    <a:pt x="173" y="59"/>
                    <a:pt x="173" y="60"/>
                    <a:pt x="172" y="61"/>
                  </a:cubicBezTo>
                  <a:cubicBezTo>
                    <a:pt x="172" y="62"/>
                    <a:pt x="171" y="62"/>
                    <a:pt x="170" y="63"/>
                  </a:cubicBezTo>
                  <a:cubicBezTo>
                    <a:pt x="170" y="64"/>
                    <a:pt x="171" y="65"/>
                    <a:pt x="171" y="66"/>
                  </a:cubicBezTo>
                  <a:cubicBezTo>
                    <a:pt x="171" y="66"/>
                    <a:pt x="172" y="68"/>
                    <a:pt x="172" y="68"/>
                  </a:cubicBezTo>
                  <a:cubicBezTo>
                    <a:pt x="173" y="69"/>
                    <a:pt x="173" y="70"/>
                    <a:pt x="174" y="70"/>
                  </a:cubicBezTo>
                  <a:cubicBezTo>
                    <a:pt x="174" y="71"/>
                    <a:pt x="175" y="71"/>
                    <a:pt x="176" y="71"/>
                  </a:cubicBezTo>
                  <a:cubicBezTo>
                    <a:pt x="176" y="71"/>
                    <a:pt x="178" y="70"/>
                    <a:pt x="178" y="70"/>
                  </a:cubicBezTo>
                  <a:cubicBezTo>
                    <a:pt x="179" y="69"/>
                    <a:pt x="179" y="68"/>
                    <a:pt x="179" y="68"/>
                  </a:cubicBezTo>
                  <a:cubicBezTo>
                    <a:pt x="180" y="68"/>
                    <a:pt x="181" y="68"/>
                    <a:pt x="181" y="68"/>
                  </a:cubicBezTo>
                  <a:cubicBezTo>
                    <a:pt x="182" y="69"/>
                    <a:pt x="183" y="70"/>
                    <a:pt x="183" y="70"/>
                  </a:cubicBezTo>
                  <a:cubicBezTo>
                    <a:pt x="184" y="71"/>
                    <a:pt x="184" y="72"/>
                    <a:pt x="184" y="73"/>
                  </a:cubicBezTo>
                  <a:cubicBezTo>
                    <a:pt x="184" y="74"/>
                    <a:pt x="183" y="75"/>
                    <a:pt x="183" y="76"/>
                  </a:cubicBezTo>
                  <a:cubicBezTo>
                    <a:pt x="183" y="76"/>
                    <a:pt x="184" y="76"/>
                    <a:pt x="185" y="77"/>
                  </a:cubicBezTo>
                  <a:cubicBezTo>
                    <a:pt x="185" y="77"/>
                    <a:pt x="186" y="77"/>
                    <a:pt x="186" y="76"/>
                  </a:cubicBezTo>
                  <a:cubicBezTo>
                    <a:pt x="187" y="76"/>
                    <a:pt x="187" y="75"/>
                    <a:pt x="187" y="75"/>
                  </a:cubicBezTo>
                  <a:cubicBezTo>
                    <a:pt x="188" y="75"/>
                    <a:pt x="188" y="74"/>
                    <a:pt x="188" y="74"/>
                  </a:cubicBezTo>
                  <a:cubicBezTo>
                    <a:pt x="189" y="74"/>
                    <a:pt x="190" y="73"/>
                    <a:pt x="191" y="73"/>
                  </a:cubicBezTo>
                  <a:cubicBezTo>
                    <a:pt x="192" y="74"/>
                    <a:pt x="193" y="74"/>
                    <a:pt x="193" y="75"/>
                  </a:cubicBezTo>
                  <a:cubicBezTo>
                    <a:pt x="193" y="75"/>
                    <a:pt x="192" y="77"/>
                    <a:pt x="192" y="77"/>
                  </a:cubicBezTo>
                  <a:cubicBezTo>
                    <a:pt x="191" y="78"/>
                    <a:pt x="191" y="79"/>
                    <a:pt x="191" y="80"/>
                  </a:cubicBezTo>
                  <a:cubicBezTo>
                    <a:pt x="190" y="80"/>
                    <a:pt x="190" y="80"/>
                    <a:pt x="191" y="81"/>
                  </a:cubicBezTo>
                  <a:cubicBezTo>
                    <a:pt x="190" y="81"/>
                    <a:pt x="190" y="81"/>
                    <a:pt x="189" y="81"/>
                  </a:cubicBezTo>
                  <a:cubicBezTo>
                    <a:pt x="188" y="81"/>
                    <a:pt x="184" y="81"/>
                    <a:pt x="182" y="82"/>
                  </a:cubicBezTo>
                  <a:cubicBezTo>
                    <a:pt x="181" y="82"/>
                    <a:pt x="180" y="83"/>
                    <a:pt x="179" y="83"/>
                  </a:cubicBezTo>
                  <a:cubicBezTo>
                    <a:pt x="179" y="83"/>
                    <a:pt x="177" y="83"/>
                    <a:pt x="177" y="84"/>
                  </a:cubicBezTo>
                  <a:cubicBezTo>
                    <a:pt x="177" y="84"/>
                    <a:pt x="177" y="84"/>
                    <a:pt x="177" y="84"/>
                  </a:cubicBezTo>
                  <a:cubicBezTo>
                    <a:pt x="177" y="84"/>
                    <a:pt x="176" y="84"/>
                    <a:pt x="176" y="84"/>
                  </a:cubicBezTo>
                  <a:cubicBezTo>
                    <a:pt x="175" y="84"/>
                    <a:pt x="175" y="83"/>
                    <a:pt x="175" y="83"/>
                  </a:cubicBezTo>
                  <a:cubicBezTo>
                    <a:pt x="174" y="82"/>
                    <a:pt x="174" y="82"/>
                    <a:pt x="173" y="81"/>
                  </a:cubicBezTo>
                  <a:cubicBezTo>
                    <a:pt x="173" y="81"/>
                    <a:pt x="173" y="80"/>
                    <a:pt x="172" y="79"/>
                  </a:cubicBezTo>
                  <a:cubicBezTo>
                    <a:pt x="172" y="78"/>
                    <a:pt x="171" y="77"/>
                    <a:pt x="171" y="76"/>
                  </a:cubicBezTo>
                  <a:cubicBezTo>
                    <a:pt x="170" y="76"/>
                    <a:pt x="169" y="77"/>
                    <a:pt x="168" y="77"/>
                  </a:cubicBezTo>
                  <a:cubicBezTo>
                    <a:pt x="167" y="76"/>
                    <a:pt x="166" y="76"/>
                    <a:pt x="166" y="76"/>
                  </a:cubicBezTo>
                  <a:cubicBezTo>
                    <a:pt x="165" y="75"/>
                    <a:pt x="164" y="75"/>
                    <a:pt x="164" y="75"/>
                  </a:cubicBezTo>
                  <a:cubicBezTo>
                    <a:pt x="163" y="75"/>
                    <a:pt x="162" y="76"/>
                    <a:pt x="161" y="76"/>
                  </a:cubicBezTo>
                  <a:cubicBezTo>
                    <a:pt x="161" y="76"/>
                    <a:pt x="159" y="75"/>
                    <a:pt x="159" y="75"/>
                  </a:cubicBezTo>
                  <a:cubicBezTo>
                    <a:pt x="158" y="74"/>
                    <a:pt x="158" y="73"/>
                    <a:pt x="157" y="73"/>
                  </a:cubicBezTo>
                  <a:cubicBezTo>
                    <a:pt x="156" y="73"/>
                    <a:pt x="155" y="74"/>
                    <a:pt x="154" y="73"/>
                  </a:cubicBezTo>
                  <a:cubicBezTo>
                    <a:pt x="154" y="73"/>
                    <a:pt x="153" y="73"/>
                    <a:pt x="152" y="73"/>
                  </a:cubicBezTo>
                  <a:cubicBezTo>
                    <a:pt x="152" y="72"/>
                    <a:pt x="152" y="71"/>
                    <a:pt x="152" y="70"/>
                  </a:cubicBezTo>
                  <a:cubicBezTo>
                    <a:pt x="152" y="70"/>
                    <a:pt x="152" y="70"/>
                    <a:pt x="152" y="70"/>
                  </a:cubicBezTo>
                  <a:cubicBezTo>
                    <a:pt x="152" y="70"/>
                    <a:pt x="150" y="69"/>
                    <a:pt x="150" y="69"/>
                  </a:cubicBezTo>
                  <a:cubicBezTo>
                    <a:pt x="149" y="68"/>
                    <a:pt x="148" y="68"/>
                    <a:pt x="148" y="69"/>
                  </a:cubicBezTo>
                  <a:cubicBezTo>
                    <a:pt x="148" y="69"/>
                    <a:pt x="147" y="69"/>
                    <a:pt x="147" y="69"/>
                  </a:cubicBezTo>
                  <a:cubicBezTo>
                    <a:pt x="146" y="70"/>
                    <a:pt x="145" y="69"/>
                    <a:pt x="144" y="68"/>
                  </a:cubicBezTo>
                  <a:cubicBezTo>
                    <a:pt x="144" y="68"/>
                    <a:pt x="143" y="68"/>
                    <a:pt x="142" y="68"/>
                  </a:cubicBezTo>
                  <a:cubicBezTo>
                    <a:pt x="142" y="68"/>
                    <a:pt x="142" y="67"/>
                    <a:pt x="141" y="66"/>
                  </a:cubicBezTo>
                  <a:cubicBezTo>
                    <a:pt x="141" y="66"/>
                    <a:pt x="140" y="67"/>
                    <a:pt x="140" y="67"/>
                  </a:cubicBezTo>
                  <a:cubicBezTo>
                    <a:pt x="139" y="67"/>
                    <a:pt x="139" y="68"/>
                    <a:pt x="139" y="69"/>
                  </a:cubicBezTo>
                  <a:cubicBezTo>
                    <a:pt x="139" y="69"/>
                    <a:pt x="139" y="71"/>
                    <a:pt x="139" y="71"/>
                  </a:cubicBezTo>
                  <a:cubicBezTo>
                    <a:pt x="139" y="72"/>
                    <a:pt x="138" y="74"/>
                    <a:pt x="138" y="75"/>
                  </a:cubicBezTo>
                  <a:cubicBezTo>
                    <a:pt x="138" y="76"/>
                    <a:pt x="138" y="78"/>
                    <a:pt x="138" y="79"/>
                  </a:cubicBezTo>
                  <a:cubicBezTo>
                    <a:pt x="138" y="80"/>
                    <a:pt x="137" y="82"/>
                    <a:pt x="137" y="83"/>
                  </a:cubicBezTo>
                  <a:cubicBezTo>
                    <a:pt x="136" y="83"/>
                    <a:pt x="136" y="84"/>
                    <a:pt x="136" y="84"/>
                  </a:cubicBezTo>
                  <a:cubicBezTo>
                    <a:pt x="136" y="84"/>
                    <a:pt x="136" y="84"/>
                    <a:pt x="136" y="84"/>
                  </a:cubicBezTo>
                  <a:cubicBezTo>
                    <a:pt x="136" y="84"/>
                    <a:pt x="135" y="85"/>
                    <a:pt x="135" y="85"/>
                  </a:cubicBezTo>
                  <a:cubicBezTo>
                    <a:pt x="134" y="85"/>
                    <a:pt x="134" y="86"/>
                    <a:pt x="133" y="87"/>
                  </a:cubicBezTo>
                  <a:cubicBezTo>
                    <a:pt x="133" y="87"/>
                    <a:pt x="133" y="89"/>
                    <a:pt x="132" y="89"/>
                  </a:cubicBezTo>
                  <a:cubicBezTo>
                    <a:pt x="132" y="90"/>
                    <a:pt x="131" y="90"/>
                    <a:pt x="131" y="91"/>
                  </a:cubicBezTo>
                  <a:cubicBezTo>
                    <a:pt x="130" y="91"/>
                    <a:pt x="130" y="93"/>
                    <a:pt x="130" y="93"/>
                  </a:cubicBezTo>
                  <a:cubicBezTo>
                    <a:pt x="130" y="93"/>
                    <a:pt x="130" y="94"/>
                    <a:pt x="130" y="94"/>
                  </a:cubicBezTo>
                  <a:cubicBezTo>
                    <a:pt x="131" y="94"/>
                    <a:pt x="132" y="94"/>
                    <a:pt x="132" y="94"/>
                  </a:cubicBezTo>
                  <a:cubicBezTo>
                    <a:pt x="132" y="94"/>
                    <a:pt x="133" y="93"/>
                    <a:pt x="133" y="93"/>
                  </a:cubicBezTo>
                  <a:cubicBezTo>
                    <a:pt x="134" y="92"/>
                    <a:pt x="134" y="91"/>
                    <a:pt x="134" y="91"/>
                  </a:cubicBezTo>
                  <a:cubicBezTo>
                    <a:pt x="135" y="91"/>
                    <a:pt x="136" y="90"/>
                    <a:pt x="136" y="90"/>
                  </a:cubicBezTo>
                  <a:cubicBezTo>
                    <a:pt x="136" y="91"/>
                    <a:pt x="136" y="92"/>
                    <a:pt x="136" y="92"/>
                  </a:cubicBezTo>
                  <a:cubicBezTo>
                    <a:pt x="136" y="93"/>
                    <a:pt x="136" y="94"/>
                    <a:pt x="136" y="95"/>
                  </a:cubicBezTo>
                  <a:cubicBezTo>
                    <a:pt x="136" y="95"/>
                    <a:pt x="136" y="97"/>
                    <a:pt x="136" y="97"/>
                  </a:cubicBezTo>
                  <a:cubicBezTo>
                    <a:pt x="137" y="97"/>
                    <a:pt x="138" y="96"/>
                    <a:pt x="138" y="96"/>
                  </a:cubicBezTo>
                  <a:cubicBezTo>
                    <a:pt x="138" y="95"/>
                    <a:pt x="139" y="95"/>
                    <a:pt x="139" y="94"/>
                  </a:cubicBezTo>
                  <a:cubicBezTo>
                    <a:pt x="139" y="94"/>
                    <a:pt x="140" y="94"/>
                    <a:pt x="140" y="95"/>
                  </a:cubicBezTo>
                  <a:cubicBezTo>
                    <a:pt x="140" y="95"/>
                    <a:pt x="140" y="96"/>
                    <a:pt x="140" y="96"/>
                  </a:cubicBezTo>
                  <a:cubicBezTo>
                    <a:pt x="141" y="96"/>
                    <a:pt x="142" y="97"/>
                    <a:pt x="142" y="96"/>
                  </a:cubicBezTo>
                  <a:cubicBezTo>
                    <a:pt x="142" y="96"/>
                    <a:pt x="142" y="95"/>
                    <a:pt x="143" y="95"/>
                  </a:cubicBezTo>
                  <a:cubicBezTo>
                    <a:pt x="143" y="95"/>
                    <a:pt x="144" y="95"/>
                    <a:pt x="144" y="95"/>
                  </a:cubicBezTo>
                  <a:cubicBezTo>
                    <a:pt x="144" y="96"/>
                    <a:pt x="145" y="96"/>
                    <a:pt x="145" y="97"/>
                  </a:cubicBezTo>
                  <a:cubicBezTo>
                    <a:pt x="145" y="97"/>
                    <a:pt x="144" y="98"/>
                    <a:pt x="144" y="98"/>
                  </a:cubicBezTo>
                  <a:cubicBezTo>
                    <a:pt x="144" y="99"/>
                    <a:pt x="145" y="100"/>
                    <a:pt x="146" y="99"/>
                  </a:cubicBezTo>
                  <a:cubicBezTo>
                    <a:pt x="146" y="99"/>
                    <a:pt x="147" y="98"/>
                    <a:pt x="147" y="98"/>
                  </a:cubicBezTo>
                  <a:cubicBezTo>
                    <a:pt x="147" y="97"/>
                    <a:pt x="148" y="97"/>
                    <a:pt x="148" y="97"/>
                  </a:cubicBezTo>
                  <a:cubicBezTo>
                    <a:pt x="149" y="97"/>
                    <a:pt x="149" y="97"/>
                    <a:pt x="149" y="97"/>
                  </a:cubicBezTo>
                  <a:cubicBezTo>
                    <a:pt x="149" y="98"/>
                    <a:pt x="149" y="99"/>
                    <a:pt x="149" y="99"/>
                  </a:cubicBezTo>
                  <a:cubicBezTo>
                    <a:pt x="149" y="100"/>
                    <a:pt x="149" y="101"/>
                    <a:pt x="149" y="101"/>
                  </a:cubicBezTo>
                  <a:cubicBezTo>
                    <a:pt x="149" y="102"/>
                    <a:pt x="150" y="103"/>
                    <a:pt x="150" y="103"/>
                  </a:cubicBezTo>
                  <a:cubicBezTo>
                    <a:pt x="150" y="104"/>
                    <a:pt x="152" y="104"/>
                    <a:pt x="152" y="105"/>
                  </a:cubicBezTo>
                  <a:cubicBezTo>
                    <a:pt x="152" y="105"/>
                    <a:pt x="152" y="106"/>
                    <a:pt x="152" y="107"/>
                  </a:cubicBezTo>
                  <a:cubicBezTo>
                    <a:pt x="151" y="107"/>
                    <a:pt x="150" y="108"/>
                    <a:pt x="150" y="108"/>
                  </a:cubicBezTo>
                  <a:cubicBezTo>
                    <a:pt x="150" y="109"/>
                    <a:pt x="150" y="110"/>
                    <a:pt x="150" y="110"/>
                  </a:cubicBezTo>
                  <a:cubicBezTo>
                    <a:pt x="150" y="111"/>
                    <a:pt x="150" y="113"/>
                    <a:pt x="150" y="114"/>
                  </a:cubicBezTo>
                  <a:cubicBezTo>
                    <a:pt x="149" y="115"/>
                    <a:pt x="150" y="116"/>
                    <a:pt x="149" y="117"/>
                  </a:cubicBezTo>
                  <a:cubicBezTo>
                    <a:pt x="149" y="118"/>
                    <a:pt x="147" y="118"/>
                    <a:pt x="146" y="119"/>
                  </a:cubicBezTo>
                  <a:cubicBezTo>
                    <a:pt x="145" y="119"/>
                    <a:pt x="143" y="118"/>
                    <a:pt x="142" y="118"/>
                  </a:cubicBezTo>
                  <a:cubicBezTo>
                    <a:pt x="141" y="119"/>
                    <a:pt x="139" y="120"/>
                    <a:pt x="139" y="120"/>
                  </a:cubicBezTo>
                  <a:cubicBezTo>
                    <a:pt x="138" y="120"/>
                    <a:pt x="137" y="121"/>
                    <a:pt x="136" y="121"/>
                  </a:cubicBezTo>
                  <a:cubicBezTo>
                    <a:pt x="136" y="121"/>
                    <a:pt x="134" y="121"/>
                    <a:pt x="134" y="120"/>
                  </a:cubicBezTo>
                  <a:cubicBezTo>
                    <a:pt x="134" y="120"/>
                    <a:pt x="134" y="119"/>
                    <a:pt x="134" y="118"/>
                  </a:cubicBezTo>
                  <a:cubicBezTo>
                    <a:pt x="134" y="118"/>
                    <a:pt x="133" y="117"/>
                    <a:pt x="133" y="117"/>
                  </a:cubicBezTo>
                  <a:cubicBezTo>
                    <a:pt x="132" y="116"/>
                    <a:pt x="130" y="116"/>
                    <a:pt x="128" y="116"/>
                  </a:cubicBezTo>
                  <a:cubicBezTo>
                    <a:pt x="128" y="116"/>
                    <a:pt x="127" y="116"/>
                    <a:pt x="126" y="115"/>
                  </a:cubicBezTo>
                  <a:cubicBezTo>
                    <a:pt x="125" y="115"/>
                    <a:pt x="124" y="113"/>
                    <a:pt x="123" y="113"/>
                  </a:cubicBezTo>
                  <a:cubicBezTo>
                    <a:pt x="123" y="113"/>
                    <a:pt x="121" y="113"/>
                    <a:pt x="121" y="113"/>
                  </a:cubicBezTo>
                  <a:cubicBezTo>
                    <a:pt x="120" y="113"/>
                    <a:pt x="118" y="112"/>
                    <a:pt x="118" y="112"/>
                  </a:cubicBezTo>
                  <a:cubicBezTo>
                    <a:pt x="116" y="112"/>
                    <a:pt x="113" y="112"/>
                    <a:pt x="111" y="112"/>
                  </a:cubicBezTo>
                  <a:cubicBezTo>
                    <a:pt x="109" y="112"/>
                    <a:pt x="106" y="112"/>
                    <a:pt x="104" y="112"/>
                  </a:cubicBezTo>
                  <a:cubicBezTo>
                    <a:pt x="102" y="112"/>
                    <a:pt x="99" y="111"/>
                    <a:pt x="97" y="111"/>
                  </a:cubicBezTo>
                  <a:cubicBezTo>
                    <a:pt x="95" y="110"/>
                    <a:pt x="92" y="111"/>
                    <a:pt x="91" y="110"/>
                  </a:cubicBezTo>
                  <a:cubicBezTo>
                    <a:pt x="90" y="110"/>
                    <a:pt x="89" y="109"/>
                    <a:pt x="88" y="109"/>
                  </a:cubicBezTo>
                  <a:cubicBezTo>
                    <a:pt x="87" y="108"/>
                    <a:pt x="85" y="107"/>
                    <a:pt x="84" y="107"/>
                  </a:cubicBezTo>
                  <a:cubicBezTo>
                    <a:pt x="83" y="107"/>
                    <a:pt x="82" y="107"/>
                    <a:pt x="82" y="108"/>
                  </a:cubicBezTo>
                  <a:cubicBezTo>
                    <a:pt x="81" y="108"/>
                    <a:pt x="80" y="108"/>
                    <a:pt x="79" y="109"/>
                  </a:cubicBezTo>
                  <a:cubicBezTo>
                    <a:pt x="79" y="109"/>
                    <a:pt x="78" y="110"/>
                    <a:pt x="78" y="110"/>
                  </a:cubicBezTo>
                  <a:cubicBezTo>
                    <a:pt x="78" y="111"/>
                    <a:pt x="77" y="112"/>
                    <a:pt x="76" y="112"/>
                  </a:cubicBezTo>
                  <a:cubicBezTo>
                    <a:pt x="76" y="112"/>
                    <a:pt x="75" y="111"/>
                    <a:pt x="75" y="111"/>
                  </a:cubicBezTo>
                  <a:cubicBezTo>
                    <a:pt x="74" y="110"/>
                    <a:pt x="74" y="109"/>
                    <a:pt x="74" y="109"/>
                  </a:cubicBezTo>
                  <a:cubicBezTo>
                    <a:pt x="73" y="109"/>
                    <a:pt x="72" y="108"/>
                    <a:pt x="72" y="109"/>
                  </a:cubicBezTo>
                  <a:cubicBezTo>
                    <a:pt x="72" y="109"/>
                    <a:pt x="72" y="109"/>
                    <a:pt x="72" y="110"/>
                  </a:cubicBezTo>
                  <a:cubicBezTo>
                    <a:pt x="72" y="110"/>
                    <a:pt x="73" y="111"/>
                    <a:pt x="73" y="112"/>
                  </a:cubicBezTo>
                  <a:cubicBezTo>
                    <a:pt x="73" y="112"/>
                    <a:pt x="74" y="113"/>
                    <a:pt x="74" y="113"/>
                  </a:cubicBezTo>
                  <a:cubicBezTo>
                    <a:pt x="75" y="114"/>
                    <a:pt x="75" y="115"/>
                    <a:pt x="75" y="116"/>
                  </a:cubicBezTo>
                  <a:cubicBezTo>
                    <a:pt x="75" y="116"/>
                    <a:pt x="75" y="117"/>
                    <a:pt x="74" y="117"/>
                  </a:cubicBezTo>
                  <a:cubicBezTo>
                    <a:pt x="74" y="118"/>
                    <a:pt x="73" y="118"/>
                    <a:pt x="72" y="118"/>
                  </a:cubicBezTo>
                  <a:cubicBezTo>
                    <a:pt x="72" y="118"/>
                    <a:pt x="70" y="117"/>
                    <a:pt x="70" y="116"/>
                  </a:cubicBezTo>
                  <a:cubicBezTo>
                    <a:pt x="69" y="116"/>
                    <a:pt x="68" y="115"/>
                    <a:pt x="68" y="115"/>
                  </a:cubicBezTo>
                  <a:cubicBezTo>
                    <a:pt x="68" y="114"/>
                    <a:pt x="67" y="113"/>
                    <a:pt x="67" y="112"/>
                  </a:cubicBezTo>
                  <a:cubicBezTo>
                    <a:pt x="66" y="112"/>
                    <a:pt x="65" y="112"/>
                    <a:pt x="64" y="111"/>
                  </a:cubicBezTo>
                  <a:cubicBezTo>
                    <a:pt x="63" y="111"/>
                    <a:pt x="63" y="110"/>
                    <a:pt x="62" y="110"/>
                  </a:cubicBezTo>
                  <a:cubicBezTo>
                    <a:pt x="62" y="109"/>
                    <a:pt x="61" y="109"/>
                    <a:pt x="60" y="109"/>
                  </a:cubicBezTo>
                  <a:cubicBezTo>
                    <a:pt x="60" y="108"/>
                    <a:pt x="59" y="106"/>
                    <a:pt x="59" y="106"/>
                  </a:cubicBezTo>
                  <a:cubicBezTo>
                    <a:pt x="58" y="106"/>
                    <a:pt x="58" y="106"/>
                    <a:pt x="58" y="107"/>
                  </a:cubicBezTo>
                  <a:cubicBezTo>
                    <a:pt x="57" y="107"/>
                    <a:pt x="58" y="109"/>
                    <a:pt x="59" y="109"/>
                  </a:cubicBezTo>
                  <a:cubicBezTo>
                    <a:pt x="59" y="110"/>
                    <a:pt x="61" y="111"/>
                    <a:pt x="61" y="111"/>
                  </a:cubicBezTo>
                  <a:cubicBezTo>
                    <a:pt x="62" y="112"/>
                    <a:pt x="63" y="113"/>
                    <a:pt x="64" y="114"/>
                  </a:cubicBezTo>
                  <a:cubicBezTo>
                    <a:pt x="64" y="114"/>
                    <a:pt x="66" y="115"/>
                    <a:pt x="66" y="116"/>
                  </a:cubicBezTo>
                  <a:cubicBezTo>
                    <a:pt x="67" y="116"/>
                    <a:pt x="69" y="118"/>
                    <a:pt x="70" y="119"/>
                  </a:cubicBezTo>
                  <a:cubicBezTo>
                    <a:pt x="71" y="119"/>
                    <a:pt x="73" y="121"/>
                    <a:pt x="74" y="122"/>
                  </a:cubicBezTo>
                  <a:cubicBezTo>
                    <a:pt x="74" y="122"/>
                    <a:pt x="76" y="123"/>
                    <a:pt x="76" y="123"/>
                  </a:cubicBezTo>
                  <a:cubicBezTo>
                    <a:pt x="77" y="124"/>
                    <a:pt x="78" y="124"/>
                    <a:pt x="79" y="125"/>
                  </a:cubicBezTo>
                  <a:cubicBezTo>
                    <a:pt x="79" y="125"/>
                    <a:pt x="80" y="125"/>
                    <a:pt x="81" y="126"/>
                  </a:cubicBezTo>
                  <a:cubicBezTo>
                    <a:pt x="81" y="126"/>
                    <a:pt x="82" y="125"/>
                    <a:pt x="82" y="126"/>
                  </a:cubicBezTo>
                  <a:cubicBezTo>
                    <a:pt x="83" y="126"/>
                    <a:pt x="83" y="128"/>
                    <a:pt x="83" y="128"/>
                  </a:cubicBezTo>
                  <a:cubicBezTo>
                    <a:pt x="83" y="129"/>
                    <a:pt x="83" y="130"/>
                    <a:pt x="82" y="130"/>
                  </a:cubicBezTo>
                  <a:cubicBezTo>
                    <a:pt x="82" y="131"/>
                    <a:pt x="81" y="132"/>
                    <a:pt x="81" y="133"/>
                  </a:cubicBezTo>
                  <a:cubicBezTo>
                    <a:pt x="80" y="133"/>
                    <a:pt x="80" y="135"/>
                    <a:pt x="80" y="135"/>
                  </a:cubicBezTo>
                  <a:cubicBezTo>
                    <a:pt x="79" y="136"/>
                    <a:pt x="79" y="137"/>
                    <a:pt x="79" y="137"/>
                  </a:cubicBezTo>
                  <a:cubicBezTo>
                    <a:pt x="78" y="137"/>
                    <a:pt x="77" y="136"/>
                    <a:pt x="77" y="136"/>
                  </a:cubicBezTo>
                  <a:cubicBezTo>
                    <a:pt x="77" y="136"/>
                    <a:pt x="77" y="135"/>
                    <a:pt x="77" y="134"/>
                  </a:cubicBezTo>
                  <a:cubicBezTo>
                    <a:pt x="77" y="134"/>
                    <a:pt x="77" y="133"/>
                    <a:pt x="77" y="132"/>
                  </a:cubicBezTo>
                  <a:cubicBezTo>
                    <a:pt x="77" y="132"/>
                    <a:pt x="76" y="132"/>
                    <a:pt x="76" y="131"/>
                  </a:cubicBezTo>
                  <a:cubicBezTo>
                    <a:pt x="75" y="131"/>
                    <a:pt x="75" y="130"/>
                    <a:pt x="75" y="130"/>
                  </a:cubicBezTo>
                  <a:cubicBezTo>
                    <a:pt x="75" y="129"/>
                    <a:pt x="76" y="128"/>
                    <a:pt x="76" y="128"/>
                  </a:cubicBezTo>
                  <a:cubicBezTo>
                    <a:pt x="76" y="127"/>
                    <a:pt x="75" y="126"/>
                    <a:pt x="75" y="125"/>
                  </a:cubicBezTo>
                  <a:cubicBezTo>
                    <a:pt x="74" y="124"/>
                    <a:pt x="72" y="123"/>
                    <a:pt x="71" y="122"/>
                  </a:cubicBezTo>
                  <a:cubicBezTo>
                    <a:pt x="70" y="121"/>
                    <a:pt x="67" y="118"/>
                    <a:pt x="66" y="117"/>
                  </a:cubicBezTo>
                  <a:cubicBezTo>
                    <a:pt x="65" y="116"/>
                    <a:pt x="62" y="115"/>
                    <a:pt x="61" y="114"/>
                  </a:cubicBezTo>
                  <a:cubicBezTo>
                    <a:pt x="59" y="112"/>
                    <a:pt x="57" y="110"/>
                    <a:pt x="56" y="109"/>
                  </a:cubicBezTo>
                  <a:cubicBezTo>
                    <a:pt x="55" y="108"/>
                    <a:pt x="53" y="106"/>
                    <a:pt x="52" y="105"/>
                  </a:cubicBezTo>
                  <a:cubicBezTo>
                    <a:pt x="52" y="104"/>
                    <a:pt x="50" y="103"/>
                    <a:pt x="50" y="103"/>
                  </a:cubicBezTo>
                  <a:cubicBezTo>
                    <a:pt x="49" y="102"/>
                    <a:pt x="46" y="102"/>
                    <a:pt x="45" y="101"/>
                  </a:cubicBezTo>
                  <a:cubicBezTo>
                    <a:pt x="43" y="100"/>
                    <a:pt x="39" y="98"/>
                    <a:pt x="37" y="97"/>
                  </a:cubicBezTo>
                  <a:cubicBezTo>
                    <a:pt x="35" y="95"/>
                    <a:pt x="30" y="93"/>
                    <a:pt x="28" y="91"/>
                  </a:cubicBezTo>
                  <a:cubicBezTo>
                    <a:pt x="28" y="91"/>
                    <a:pt x="27" y="90"/>
                    <a:pt x="26" y="90"/>
                  </a:cubicBezTo>
                  <a:cubicBezTo>
                    <a:pt x="25" y="89"/>
                    <a:pt x="22" y="90"/>
                    <a:pt x="20" y="90"/>
                  </a:cubicBezTo>
                  <a:cubicBezTo>
                    <a:pt x="19" y="89"/>
                    <a:pt x="17" y="89"/>
                    <a:pt x="15" y="88"/>
                  </a:cubicBezTo>
                  <a:cubicBezTo>
                    <a:pt x="14" y="88"/>
                    <a:pt x="12" y="87"/>
                    <a:pt x="11" y="86"/>
                  </a:cubicBezTo>
                  <a:cubicBezTo>
                    <a:pt x="10" y="86"/>
                    <a:pt x="8" y="85"/>
                    <a:pt x="7" y="85"/>
                  </a:cubicBezTo>
                  <a:cubicBezTo>
                    <a:pt x="7" y="85"/>
                    <a:pt x="6" y="86"/>
                    <a:pt x="5" y="86"/>
                  </a:cubicBezTo>
                  <a:cubicBezTo>
                    <a:pt x="5" y="86"/>
                    <a:pt x="5" y="88"/>
                    <a:pt x="5" y="88"/>
                  </a:cubicBezTo>
                  <a:cubicBezTo>
                    <a:pt x="4" y="89"/>
                    <a:pt x="3" y="89"/>
                    <a:pt x="3" y="89"/>
                  </a:cubicBezTo>
                  <a:cubicBezTo>
                    <a:pt x="2" y="89"/>
                    <a:pt x="1" y="88"/>
                    <a:pt x="1" y="88"/>
                  </a:cubicBezTo>
                  <a:cubicBezTo>
                    <a:pt x="1" y="87"/>
                    <a:pt x="0" y="86"/>
                    <a:pt x="1" y="85"/>
                  </a:cubicBezTo>
                  <a:cubicBezTo>
                    <a:pt x="1" y="85"/>
                    <a:pt x="2" y="84"/>
                    <a:pt x="2" y="83"/>
                  </a:cubicBezTo>
                  <a:cubicBezTo>
                    <a:pt x="2" y="83"/>
                    <a:pt x="3" y="82"/>
                    <a:pt x="3" y="81"/>
                  </a:cubicBezTo>
                  <a:cubicBezTo>
                    <a:pt x="3" y="81"/>
                    <a:pt x="3" y="80"/>
                    <a:pt x="3" y="80"/>
                  </a:cubicBezTo>
                  <a:cubicBezTo>
                    <a:pt x="3" y="79"/>
                    <a:pt x="2" y="78"/>
                    <a:pt x="2" y="78"/>
                  </a:cubicBezTo>
                  <a:cubicBezTo>
                    <a:pt x="2" y="78"/>
                    <a:pt x="2" y="77"/>
                    <a:pt x="2" y="77"/>
                  </a:cubicBezTo>
                  <a:cubicBezTo>
                    <a:pt x="2" y="76"/>
                    <a:pt x="3" y="75"/>
                    <a:pt x="3" y="74"/>
                  </a:cubicBezTo>
                  <a:cubicBezTo>
                    <a:pt x="4" y="74"/>
                    <a:pt x="6" y="73"/>
                    <a:pt x="7" y="73"/>
                  </a:cubicBezTo>
                  <a:cubicBezTo>
                    <a:pt x="8" y="73"/>
                    <a:pt x="9" y="73"/>
                    <a:pt x="9" y="72"/>
                  </a:cubicBezTo>
                  <a:cubicBezTo>
                    <a:pt x="10" y="72"/>
                    <a:pt x="11" y="72"/>
                    <a:pt x="11" y="71"/>
                  </a:cubicBezTo>
                  <a:cubicBezTo>
                    <a:pt x="11" y="71"/>
                    <a:pt x="11" y="70"/>
                    <a:pt x="10" y="70"/>
                  </a:cubicBezTo>
                  <a:cubicBezTo>
                    <a:pt x="10" y="69"/>
                    <a:pt x="9" y="69"/>
                    <a:pt x="8" y="68"/>
                  </a:cubicBezTo>
                  <a:cubicBezTo>
                    <a:pt x="8" y="68"/>
                    <a:pt x="7" y="66"/>
                    <a:pt x="7" y="66"/>
                  </a:cubicBezTo>
                  <a:cubicBezTo>
                    <a:pt x="6" y="65"/>
                    <a:pt x="4" y="65"/>
                    <a:pt x="4" y="64"/>
                  </a:cubicBezTo>
                  <a:cubicBezTo>
                    <a:pt x="4" y="64"/>
                    <a:pt x="3" y="64"/>
                    <a:pt x="3" y="64"/>
                  </a:cubicBezTo>
                  <a:cubicBezTo>
                    <a:pt x="3" y="64"/>
                    <a:pt x="4" y="62"/>
                    <a:pt x="5" y="62"/>
                  </a:cubicBezTo>
                  <a:cubicBezTo>
                    <a:pt x="5" y="61"/>
                    <a:pt x="7" y="61"/>
                    <a:pt x="8" y="60"/>
                  </a:cubicBezTo>
                  <a:cubicBezTo>
                    <a:pt x="8" y="60"/>
                    <a:pt x="10" y="60"/>
                    <a:pt x="10" y="60"/>
                  </a:cubicBezTo>
                  <a:cubicBezTo>
                    <a:pt x="11" y="59"/>
                    <a:pt x="12" y="58"/>
                    <a:pt x="12" y="58"/>
                  </a:cubicBezTo>
                  <a:cubicBezTo>
                    <a:pt x="13" y="58"/>
                    <a:pt x="15" y="57"/>
                    <a:pt x="15" y="57"/>
                  </a:cubicBezTo>
                  <a:cubicBezTo>
                    <a:pt x="16" y="57"/>
                    <a:pt x="18" y="57"/>
                    <a:pt x="18" y="57"/>
                  </a:cubicBezTo>
                  <a:cubicBezTo>
                    <a:pt x="19" y="57"/>
                    <a:pt x="20" y="56"/>
                    <a:pt x="21" y="56"/>
                  </a:cubicBezTo>
                  <a:cubicBezTo>
                    <a:pt x="22" y="56"/>
                    <a:pt x="22" y="57"/>
                    <a:pt x="23" y="57"/>
                  </a:cubicBezTo>
                  <a:cubicBezTo>
                    <a:pt x="23" y="57"/>
                    <a:pt x="24" y="57"/>
                    <a:pt x="24" y="57"/>
                  </a:cubicBezTo>
                  <a:cubicBezTo>
                    <a:pt x="25" y="57"/>
                    <a:pt x="25" y="56"/>
                    <a:pt x="25" y="56"/>
                  </a:cubicBezTo>
                  <a:cubicBezTo>
                    <a:pt x="25" y="55"/>
                    <a:pt x="27" y="56"/>
                    <a:pt x="27" y="55"/>
                  </a:cubicBezTo>
                  <a:cubicBezTo>
                    <a:pt x="28" y="55"/>
                    <a:pt x="28" y="54"/>
                    <a:pt x="29" y="54"/>
                  </a:cubicBezTo>
                  <a:cubicBezTo>
                    <a:pt x="29" y="54"/>
                    <a:pt x="30" y="53"/>
                    <a:pt x="31" y="53"/>
                  </a:cubicBezTo>
                  <a:cubicBezTo>
                    <a:pt x="31" y="53"/>
                    <a:pt x="32" y="54"/>
                    <a:pt x="33" y="54"/>
                  </a:cubicBezTo>
                  <a:cubicBezTo>
                    <a:pt x="33" y="54"/>
                    <a:pt x="34" y="54"/>
                    <a:pt x="35" y="54"/>
                  </a:cubicBezTo>
                  <a:cubicBezTo>
                    <a:pt x="36" y="54"/>
                    <a:pt x="37" y="54"/>
                    <a:pt x="37" y="54"/>
                  </a:cubicBezTo>
                  <a:cubicBezTo>
                    <a:pt x="37" y="54"/>
                    <a:pt x="38" y="52"/>
                    <a:pt x="38" y="52"/>
                  </a:cubicBezTo>
                  <a:cubicBezTo>
                    <a:pt x="38" y="51"/>
                    <a:pt x="39" y="51"/>
                    <a:pt x="39" y="50"/>
                  </a:cubicBezTo>
                  <a:cubicBezTo>
                    <a:pt x="40" y="50"/>
                    <a:pt x="42" y="48"/>
                    <a:pt x="43" y="48"/>
                  </a:cubicBezTo>
                  <a:cubicBezTo>
                    <a:pt x="44" y="47"/>
                    <a:pt x="45" y="47"/>
                    <a:pt x="46" y="47"/>
                  </a:cubicBezTo>
                  <a:cubicBezTo>
                    <a:pt x="46" y="46"/>
                    <a:pt x="48" y="46"/>
                    <a:pt x="49" y="47"/>
                  </a:cubicBezTo>
                  <a:cubicBezTo>
                    <a:pt x="49" y="47"/>
                    <a:pt x="50" y="48"/>
                    <a:pt x="51" y="48"/>
                  </a:cubicBezTo>
                  <a:cubicBezTo>
                    <a:pt x="52" y="48"/>
                    <a:pt x="53" y="48"/>
                    <a:pt x="53" y="47"/>
                  </a:cubicBezTo>
                  <a:cubicBezTo>
                    <a:pt x="53" y="47"/>
                    <a:pt x="54" y="46"/>
                    <a:pt x="54" y="46"/>
                  </a:cubicBezTo>
                  <a:cubicBezTo>
                    <a:pt x="54" y="45"/>
                    <a:pt x="53" y="45"/>
                    <a:pt x="52" y="44"/>
                  </a:cubicBezTo>
                  <a:cubicBezTo>
                    <a:pt x="52" y="44"/>
                    <a:pt x="53" y="42"/>
                    <a:pt x="52" y="42"/>
                  </a:cubicBezTo>
                  <a:cubicBezTo>
                    <a:pt x="52" y="42"/>
                    <a:pt x="52" y="42"/>
                    <a:pt x="51" y="42"/>
                  </a:cubicBezTo>
                  <a:cubicBezTo>
                    <a:pt x="51" y="42"/>
                    <a:pt x="50" y="43"/>
                    <a:pt x="50" y="43"/>
                  </a:cubicBezTo>
                  <a:cubicBezTo>
                    <a:pt x="49" y="42"/>
                    <a:pt x="49" y="41"/>
                    <a:pt x="49" y="41"/>
                  </a:cubicBezTo>
                  <a:cubicBezTo>
                    <a:pt x="49" y="40"/>
                    <a:pt x="49" y="38"/>
                    <a:pt x="49" y="37"/>
                  </a:cubicBezTo>
                  <a:cubicBezTo>
                    <a:pt x="49" y="37"/>
                    <a:pt x="49" y="36"/>
                    <a:pt x="50" y="35"/>
                  </a:cubicBezTo>
                  <a:cubicBezTo>
                    <a:pt x="50" y="34"/>
                    <a:pt x="51" y="33"/>
                    <a:pt x="52" y="33"/>
                  </a:cubicBezTo>
                  <a:cubicBezTo>
                    <a:pt x="52" y="32"/>
                    <a:pt x="53" y="31"/>
                    <a:pt x="54" y="31"/>
                  </a:cubicBezTo>
                  <a:cubicBezTo>
                    <a:pt x="54" y="30"/>
                    <a:pt x="53" y="29"/>
                    <a:pt x="53" y="28"/>
                  </a:cubicBezTo>
                  <a:cubicBezTo>
                    <a:pt x="54" y="28"/>
                    <a:pt x="55" y="27"/>
                    <a:pt x="55" y="27"/>
                  </a:cubicBezTo>
                  <a:cubicBezTo>
                    <a:pt x="56" y="27"/>
                    <a:pt x="56" y="27"/>
                    <a:pt x="57" y="27"/>
                  </a:cubicBezTo>
                  <a:cubicBezTo>
                    <a:pt x="57" y="27"/>
                    <a:pt x="57" y="27"/>
                    <a:pt x="58" y="28"/>
                  </a:cubicBezTo>
                  <a:cubicBezTo>
                    <a:pt x="58" y="28"/>
                    <a:pt x="59" y="28"/>
                    <a:pt x="59" y="28"/>
                  </a:cubicBezTo>
                  <a:cubicBezTo>
                    <a:pt x="60" y="28"/>
                    <a:pt x="61" y="27"/>
                    <a:pt x="61" y="27"/>
                  </a:cubicBezTo>
                  <a:cubicBezTo>
                    <a:pt x="62" y="27"/>
                    <a:pt x="63" y="26"/>
                    <a:pt x="63" y="25"/>
                  </a:cubicBezTo>
                  <a:cubicBezTo>
                    <a:pt x="64" y="25"/>
                    <a:pt x="65" y="25"/>
                    <a:pt x="66" y="25"/>
                  </a:cubicBezTo>
                  <a:cubicBezTo>
                    <a:pt x="66" y="26"/>
                    <a:pt x="67" y="26"/>
                    <a:pt x="67" y="27"/>
                  </a:cubicBezTo>
                  <a:cubicBezTo>
                    <a:pt x="68" y="27"/>
                    <a:pt x="69" y="29"/>
                    <a:pt x="70" y="30"/>
                  </a:cubicBezTo>
                  <a:cubicBezTo>
                    <a:pt x="70" y="30"/>
                    <a:pt x="71" y="32"/>
                    <a:pt x="71" y="32"/>
                  </a:cubicBezTo>
                  <a:cubicBezTo>
                    <a:pt x="72" y="33"/>
                    <a:pt x="73" y="33"/>
                    <a:pt x="73" y="33"/>
                  </a:cubicBezTo>
                  <a:cubicBezTo>
                    <a:pt x="74" y="34"/>
                    <a:pt x="74" y="35"/>
                    <a:pt x="75" y="35"/>
                  </a:cubicBezTo>
                  <a:cubicBezTo>
                    <a:pt x="75" y="35"/>
                    <a:pt x="77" y="35"/>
                    <a:pt x="77" y="34"/>
                  </a:cubicBezTo>
                  <a:cubicBezTo>
                    <a:pt x="77" y="34"/>
                    <a:pt x="77" y="33"/>
                    <a:pt x="77" y="33"/>
                  </a:cubicBezTo>
                  <a:cubicBezTo>
                    <a:pt x="76" y="32"/>
                    <a:pt x="76" y="32"/>
                    <a:pt x="76" y="32"/>
                  </a:cubicBezTo>
                  <a:cubicBezTo>
                    <a:pt x="75" y="31"/>
                    <a:pt x="75" y="31"/>
                    <a:pt x="75" y="30"/>
                  </a:cubicBezTo>
                  <a:cubicBezTo>
                    <a:pt x="75" y="30"/>
                    <a:pt x="76" y="29"/>
                    <a:pt x="77" y="29"/>
                  </a:cubicBezTo>
                  <a:cubicBezTo>
                    <a:pt x="77" y="28"/>
                    <a:pt x="77" y="28"/>
                    <a:pt x="78" y="28"/>
                  </a:cubicBezTo>
                  <a:cubicBezTo>
                    <a:pt x="78" y="28"/>
                    <a:pt x="79" y="28"/>
                    <a:pt x="79" y="28"/>
                  </a:cubicBezTo>
                  <a:cubicBezTo>
                    <a:pt x="80" y="29"/>
                    <a:pt x="80" y="30"/>
                    <a:pt x="80" y="31"/>
                  </a:cubicBezTo>
                  <a:cubicBezTo>
                    <a:pt x="81" y="31"/>
                    <a:pt x="82" y="32"/>
                    <a:pt x="82" y="32"/>
                  </a:cubicBezTo>
                  <a:cubicBezTo>
                    <a:pt x="83" y="32"/>
                    <a:pt x="84" y="32"/>
                    <a:pt x="84" y="31"/>
                  </a:cubicBezTo>
                  <a:cubicBezTo>
                    <a:pt x="85" y="31"/>
                    <a:pt x="86" y="30"/>
                    <a:pt x="87" y="30"/>
                  </a:cubicBezTo>
                  <a:cubicBezTo>
                    <a:pt x="88" y="30"/>
                    <a:pt x="89" y="29"/>
                    <a:pt x="89" y="28"/>
                  </a:cubicBezTo>
                  <a:cubicBezTo>
                    <a:pt x="90" y="28"/>
                    <a:pt x="91" y="27"/>
                    <a:pt x="91" y="27"/>
                  </a:cubicBezTo>
                  <a:cubicBezTo>
                    <a:pt x="92" y="26"/>
                    <a:pt x="90" y="25"/>
                    <a:pt x="90" y="25"/>
                  </a:cubicBezTo>
                  <a:cubicBezTo>
                    <a:pt x="90" y="24"/>
                    <a:pt x="89" y="23"/>
                    <a:pt x="88" y="23"/>
                  </a:cubicBezTo>
                  <a:cubicBezTo>
                    <a:pt x="87" y="22"/>
                    <a:pt x="86" y="23"/>
                    <a:pt x="86" y="22"/>
                  </a:cubicBezTo>
                  <a:cubicBezTo>
                    <a:pt x="86" y="22"/>
                    <a:pt x="85" y="21"/>
                    <a:pt x="85" y="21"/>
                  </a:cubicBezTo>
                  <a:cubicBezTo>
                    <a:pt x="85" y="20"/>
                    <a:pt x="85" y="19"/>
                    <a:pt x="86" y="18"/>
                  </a:cubicBezTo>
                  <a:cubicBezTo>
                    <a:pt x="86" y="18"/>
                    <a:pt x="88" y="16"/>
                    <a:pt x="88" y="15"/>
                  </a:cubicBezTo>
                  <a:cubicBezTo>
                    <a:pt x="89" y="15"/>
                    <a:pt x="90" y="14"/>
                    <a:pt x="90" y="13"/>
                  </a:cubicBezTo>
                  <a:cubicBezTo>
                    <a:pt x="91" y="12"/>
                    <a:pt x="91" y="11"/>
                    <a:pt x="91" y="11"/>
                  </a:cubicBezTo>
                  <a:cubicBezTo>
                    <a:pt x="91" y="10"/>
                    <a:pt x="91" y="9"/>
                    <a:pt x="90" y="8"/>
                  </a:cubicBezTo>
                  <a:cubicBezTo>
                    <a:pt x="90" y="7"/>
                    <a:pt x="90" y="7"/>
                    <a:pt x="89" y="6"/>
                  </a:cubicBezTo>
                  <a:cubicBezTo>
                    <a:pt x="89" y="6"/>
                    <a:pt x="88" y="6"/>
                    <a:pt x="88" y="5"/>
                  </a:cubicBezTo>
                  <a:cubicBezTo>
                    <a:pt x="88" y="5"/>
                    <a:pt x="89" y="4"/>
                    <a:pt x="90" y="4"/>
                  </a:cubicBezTo>
                  <a:cubicBezTo>
                    <a:pt x="90" y="3"/>
                    <a:pt x="90" y="3"/>
                    <a:pt x="90" y="3"/>
                  </a:cubicBezTo>
                  <a:cubicBezTo>
                    <a:pt x="91" y="3"/>
                    <a:pt x="90" y="2"/>
                    <a:pt x="90" y="2"/>
                  </a:cubicBezTo>
                  <a:cubicBezTo>
                    <a:pt x="90" y="1"/>
                    <a:pt x="90" y="1"/>
                    <a:pt x="90" y="1"/>
                  </a:cubicBezTo>
                  <a:cubicBezTo>
                    <a:pt x="90" y="1"/>
                    <a:pt x="91" y="1"/>
                    <a:pt x="91" y="1"/>
                  </a:cubicBezTo>
                  <a:cubicBezTo>
                    <a:pt x="92" y="1"/>
                    <a:pt x="93" y="0"/>
                    <a:pt x="94" y="1"/>
                  </a:cubicBezTo>
                  <a:cubicBezTo>
                    <a:pt x="95" y="1"/>
                    <a:pt x="96" y="2"/>
                    <a:pt x="97" y="2"/>
                  </a:cubicBezTo>
                  <a:cubicBezTo>
                    <a:pt x="97" y="2"/>
                    <a:pt x="99" y="3"/>
                    <a:pt x="100" y="3"/>
                  </a:cubicBezTo>
                  <a:cubicBezTo>
                    <a:pt x="100" y="3"/>
                    <a:pt x="102" y="2"/>
                    <a:pt x="102" y="2"/>
                  </a:cubicBezTo>
                  <a:cubicBezTo>
                    <a:pt x="103" y="2"/>
                    <a:pt x="105" y="2"/>
                    <a:pt x="106" y="3"/>
                  </a:cubicBezTo>
                  <a:cubicBezTo>
                    <a:pt x="106" y="3"/>
                    <a:pt x="107" y="5"/>
                    <a:pt x="107" y="5"/>
                  </a:cubicBezTo>
                  <a:cubicBezTo>
                    <a:pt x="108" y="6"/>
                    <a:pt x="108" y="7"/>
                    <a:pt x="109" y="8"/>
                  </a:cubicBezTo>
                  <a:cubicBezTo>
                    <a:pt x="109" y="9"/>
                    <a:pt x="111" y="10"/>
                    <a:pt x="112" y="10"/>
                  </a:cubicBezTo>
                  <a:cubicBezTo>
                    <a:pt x="113" y="11"/>
                    <a:pt x="113" y="13"/>
                    <a:pt x="114" y="14"/>
                  </a:cubicBezTo>
                  <a:cubicBezTo>
                    <a:pt x="114" y="15"/>
                    <a:pt x="114" y="17"/>
                    <a:pt x="114" y="18"/>
                  </a:cubicBezTo>
                  <a:cubicBezTo>
                    <a:pt x="115" y="19"/>
                    <a:pt x="116" y="20"/>
                    <a:pt x="116" y="21"/>
                  </a:cubicBezTo>
                  <a:cubicBezTo>
                    <a:pt x="117" y="22"/>
                    <a:pt x="118" y="23"/>
                    <a:pt x="119" y="23"/>
                  </a:cubicBezTo>
                  <a:cubicBezTo>
                    <a:pt x="119" y="23"/>
                    <a:pt x="121" y="24"/>
                    <a:pt x="121" y="25"/>
                  </a:cubicBezTo>
                  <a:cubicBezTo>
                    <a:pt x="122" y="26"/>
                    <a:pt x="122" y="28"/>
                    <a:pt x="122" y="29"/>
                  </a:cubicBezTo>
                  <a:cubicBezTo>
                    <a:pt x="123" y="30"/>
                    <a:pt x="123" y="31"/>
                    <a:pt x="123" y="31"/>
                  </a:cubicBezTo>
                  <a:cubicBezTo>
                    <a:pt x="124" y="32"/>
                    <a:pt x="124" y="33"/>
                    <a:pt x="125" y="33"/>
                  </a:cubicBezTo>
                  <a:cubicBezTo>
                    <a:pt x="125" y="33"/>
                    <a:pt x="127" y="33"/>
                    <a:pt x="127" y="33"/>
                  </a:cubicBezTo>
                  <a:cubicBezTo>
                    <a:pt x="128" y="33"/>
                    <a:pt x="129" y="32"/>
                    <a:pt x="129" y="32"/>
                  </a:cubicBezTo>
                  <a:cubicBezTo>
                    <a:pt x="130" y="31"/>
                    <a:pt x="132" y="31"/>
                    <a:pt x="133" y="30"/>
                  </a:cubicBezTo>
                  <a:cubicBezTo>
                    <a:pt x="134" y="30"/>
                    <a:pt x="136" y="29"/>
                    <a:pt x="137" y="29"/>
                  </a:cubicBezTo>
                  <a:cubicBezTo>
                    <a:pt x="138" y="28"/>
                    <a:pt x="139" y="27"/>
                    <a:pt x="140" y="26"/>
                  </a:cubicBezTo>
                  <a:cubicBezTo>
                    <a:pt x="141" y="26"/>
                    <a:pt x="143" y="26"/>
                    <a:pt x="144" y="26"/>
                  </a:cubicBezTo>
                  <a:cubicBezTo>
                    <a:pt x="145" y="26"/>
                    <a:pt x="145" y="26"/>
                    <a:pt x="146"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3" name="Freeform 109">
              <a:extLst>
                <a:ext uri="{FF2B5EF4-FFF2-40B4-BE49-F238E27FC236}">
                  <a16:creationId xmlns:a16="http://schemas.microsoft.com/office/drawing/2014/main" id="{DE4BC4B9-8A20-4531-9DD1-05BE77422828}"/>
                </a:ext>
              </a:extLst>
            </p:cNvPr>
            <p:cNvSpPr>
              <a:spLocks/>
            </p:cNvSpPr>
            <p:nvPr/>
          </p:nvSpPr>
          <p:spPr bwMode="auto">
            <a:xfrm>
              <a:off x="6463646" y="5747162"/>
              <a:ext cx="691207" cy="354337"/>
            </a:xfrm>
            <a:custGeom>
              <a:avLst/>
              <a:gdLst/>
              <a:ahLst/>
              <a:cxnLst>
                <a:cxn ang="0">
                  <a:pos x="171" y="9"/>
                </a:cxn>
                <a:cxn ang="0">
                  <a:pos x="179" y="10"/>
                </a:cxn>
                <a:cxn ang="0">
                  <a:pos x="190" y="8"/>
                </a:cxn>
                <a:cxn ang="0">
                  <a:pos x="196" y="11"/>
                </a:cxn>
                <a:cxn ang="0">
                  <a:pos x="202" y="14"/>
                </a:cxn>
                <a:cxn ang="0">
                  <a:pos x="213" y="9"/>
                </a:cxn>
                <a:cxn ang="0">
                  <a:pos x="221" y="4"/>
                </a:cxn>
                <a:cxn ang="0">
                  <a:pos x="229" y="1"/>
                </a:cxn>
                <a:cxn ang="0">
                  <a:pos x="230" y="10"/>
                </a:cxn>
                <a:cxn ang="0">
                  <a:pos x="231" y="27"/>
                </a:cxn>
                <a:cxn ang="0">
                  <a:pos x="223" y="45"/>
                </a:cxn>
                <a:cxn ang="0">
                  <a:pos x="219" y="54"/>
                </a:cxn>
                <a:cxn ang="0">
                  <a:pos x="221" y="60"/>
                </a:cxn>
                <a:cxn ang="0">
                  <a:pos x="221" y="69"/>
                </a:cxn>
                <a:cxn ang="0">
                  <a:pos x="219" y="79"/>
                </a:cxn>
                <a:cxn ang="0">
                  <a:pos x="215" y="87"/>
                </a:cxn>
                <a:cxn ang="0">
                  <a:pos x="208" y="85"/>
                </a:cxn>
                <a:cxn ang="0">
                  <a:pos x="206" y="91"/>
                </a:cxn>
                <a:cxn ang="0">
                  <a:pos x="197" y="81"/>
                </a:cxn>
                <a:cxn ang="0">
                  <a:pos x="188" y="83"/>
                </a:cxn>
                <a:cxn ang="0">
                  <a:pos x="181" y="91"/>
                </a:cxn>
                <a:cxn ang="0">
                  <a:pos x="183" y="98"/>
                </a:cxn>
                <a:cxn ang="0">
                  <a:pos x="180" y="103"/>
                </a:cxn>
                <a:cxn ang="0">
                  <a:pos x="168" y="110"/>
                </a:cxn>
                <a:cxn ang="0">
                  <a:pos x="158" y="111"/>
                </a:cxn>
                <a:cxn ang="0">
                  <a:pos x="149" y="113"/>
                </a:cxn>
                <a:cxn ang="0">
                  <a:pos x="136" y="118"/>
                </a:cxn>
                <a:cxn ang="0">
                  <a:pos x="127" y="113"/>
                </a:cxn>
                <a:cxn ang="0">
                  <a:pos x="120" y="108"/>
                </a:cxn>
                <a:cxn ang="0">
                  <a:pos x="114" y="96"/>
                </a:cxn>
                <a:cxn ang="0">
                  <a:pos x="102" y="97"/>
                </a:cxn>
                <a:cxn ang="0">
                  <a:pos x="96" y="91"/>
                </a:cxn>
                <a:cxn ang="0">
                  <a:pos x="79" y="85"/>
                </a:cxn>
                <a:cxn ang="0">
                  <a:pos x="69" y="79"/>
                </a:cxn>
                <a:cxn ang="0">
                  <a:pos x="66" y="73"/>
                </a:cxn>
                <a:cxn ang="0">
                  <a:pos x="57" y="69"/>
                </a:cxn>
                <a:cxn ang="0">
                  <a:pos x="48" y="75"/>
                </a:cxn>
                <a:cxn ang="0">
                  <a:pos x="40" y="75"/>
                </a:cxn>
                <a:cxn ang="0">
                  <a:pos x="35" y="65"/>
                </a:cxn>
                <a:cxn ang="0">
                  <a:pos x="26" y="61"/>
                </a:cxn>
                <a:cxn ang="0">
                  <a:pos x="6" y="50"/>
                </a:cxn>
                <a:cxn ang="0">
                  <a:pos x="2" y="35"/>
                </a:cxn>
                <a:cxn ang="0">
                  <a:pos x="13" y="36"/>
                </a:cxn>
                <a:cxn ang="0">
                  <a:pos x="20" y="23"/>
                </a:cxn>
                <a:cxn ang="0">
                  <a:pos x="45" y="23"/>
                </a:cxn>
                <a:cxn ang="0">
                  <a:pos x="63" y="31"/>
                </a:cxn>
                <a:cxn ang="0">
                  <a:pos x="88" y="34"/>
                </a:cxn>
                <a:cxn ang="0">
                  <a:pos x="109" y="31"/>
                </a:cxn>
                <a:cxn ang="0">
                  <a:pos x="119" y="32"/>
                </a:cxn>
                <a:cxn ang="0">
                  <a:pos x="121" y="40"/>
                </a:cxn>
                <a:cxn ang="0">
                  <a:pos x="118" y="38"/>
                </a:cxn>
                <a:cxn ang="0">
                  <a:pos x="124" y="28"/>
                </a:cxn>
                <a:cxn ang="0">
                  <a:pos x="121" y="10"/>
                </a:cxn>
                <a:cxn ang="0">
                  <a:pos x="122" y="2"/>
                </a:cxn>
                <a:cxn ang="0">
                  <a:pos x="126" y="9"/>
                </a:cxn>
                <a:cxn ang="0">
                  <a:pos x="134" y="12"/>
                </a:cxn>
                <a:cxn ang="0">
                  <a:pos x="142" y="10"/>
                </a:cxn>
                <a:cxn ang="0">
                  <a:pos x="156" y="8"/>
                </a:cxn>
                <a:cxn ang="0">
                  <a:pos x="150" y="2"/>
                </a:cxn>
                <a:cxn ang="0">
                  <a:pos x="160" y="6"/>
                </a:cxn>
              </a:cxnLst>
              <a:rect l="0" t="0" r="r" b="b"/>
              <a:pathLst>
                <a:path w="233" h="120">
                  <a:moveTo>
                    <a:pt x="167" y="6"/>
                  </a:moveTo>
                  <a:cubicBezTo>
                    <a:pt x="168" y="6"/>
                    <a:pt x="169" y="5"/>
                    <a:pt x="169" y="5"/>
                  </a:cubicBezTo>
                  <a:cubicBezTo>
                    <a:pt x="169" y="6"/>
                    <a:pt x="169" y="6"/>
                    <a:pt x="169" y="6"/>
                  </a:cubicBezTo>
                  <a:cubicBezTo>
                    <a:pt x="169" y="7"/>
                    <a:pt x="169" y="8"/>
                    <a:pt x="169" y="8"/>
                  </a:cubicBezTo>
                  <a:cubicBezTo>
                    <a:pt x="170" y="9"/>
                    <a:pt x="170" y="9"/>
                    <a:pt x="171" y="9"/>
                  </a:cubicBezTo>
                  <a:cubicBezTo>
                    <a:pt x="171" y="9"/>
                    <a:pt x="172" y="9"/>
                    <a:pt x="172" y="10"/>
                  </a:cubicBezTo>
                  <a:cubicBezTo>
                    <a:pt x="173" y="10"/>
                    <a:pt x="173" y="11"/>
                    <a:pt x="173" y="11"/>
                  </a:cubicBezTo>
                  <a:cubicBezTo>
                    <a:pt x="174" y="11"/>
                    <a:pt x="175" y="11"/>
                    <a:pt x="176" y="11"/>
                  </a:cubicBezTo>
                  <a:cubicBezTo>
                    <a:pt x="176" y="11"/>
                    <a:pt x="177" y="10"/>
                    <a:pt x="177" y="10"/>
                  </a:cubicBezTo>
                  <a:cubicBezTo>
                    <a:pt x="178" y="10"/>
                    <a:pt x="179" y="10"/>
                    <a:pt x="179" y="10"/>
                  </a:cubicBezTo>
                  <a:cubicBezTo>
                    <a:pt x="179" y="9"/>
                    <a:pt x="180" y="9"/>
                    <a:pt x="181" y="9"/>
                  </a:cubicBezTo>
                  <a:cubicBezTo>
                    <a:pt x="181" y="8"/>
                    <a:pt x="182" y="8"/>
                    <a:pt x="183" y="9"/>
                  </a:cubicBezTo>
                  <a:cubicBezTo>
                    <a:pt x="184" y="9"/>
                    <a:pt x="185" y="10"/>
                    <a:pt x="186" y="10"/>
                  </a:cubicBezTo>
                  <a:cubicBezTo>
                    <a:pt x="186" y="10"/>
                    <a:pt x="187" y="9"/>
                    <a:pt x="188" y="9"/>
                  </a:cubicBezTo>
                  <a:cubicBezTo>
                    <a:pt x="188" y="9"/>
                    <a:pt x="189" y="8"/>
                    <a:pt x="190" y="8"/>
                  </a:cubicBezTo>
                  <a:cubicBezTo>
                    <a:pt x="190" y="8"/>
                    <a:pt x="191" y="7"/>
                    <a:pt x="191" y="7"/>
                  </a:cubicBezTo>
                  <a:cubicBezTo>
                    <a:pt x="191" y="7"/>
                    <a:pt x="192" y="7"/>
                    <a:pt x="193" y="7"/>
                  </a:cubicBezTo>
                  <a:cubicBezTo>
                    <a:pt x="193" y="7"/>
                    <a:pt x="193" y="9"/>
                    <a:pt x="193" y="9"/>
                  </a:cubicBezTo>
                  <a:cubicBezTo>
                    <a:pt x="193" y="10"/>
                    <a:pt x="194" y="10"/>
                    <a:pt x="194" y="11"/>
                  </a:cubicBezTo>
                  <a:cubicBezTo>
                    <a:pt x="195" y="11"/>
                    <a:pt x="196" y="11"/>
                    <a:pt x="196" y="11"/>
                  </a:cubicBezTo>
                  <a:cubicBezTo>
                    <a:pt x="196" y="11"/>
                    <a:pt x="197" y="12"/>
                    <a:pt x="197" y="12"/>
                  </a:cubicBezTo>
                  <a:cubicBezTo>
                    <a:pt x="197" y="12"/>
                    <a:pt x="197" y="13"/>
                    <a:pt x="197" y="13"/>
                  </a:cubicBezTo>
                  <a:cubicBezTo>
                    <a:pt x="197" y="14"/>
                    <a:pt x="198" y="14"/>
                    <a:pt x="199" y="14"/>
                  </a:cubicBezTo>
                  <a:cubicBezTo>
                    <a:pt x="199" y="14"/>
                    <a:pt x="200" y="14"/>
                    <a:pt x="201" y="14"/>
                  </a:cubicBezTo>
                  <a:cubicBezTo>
                    <a:pt x="201" y="14"/>
                    <a:pt x="202" y="14"/>
                    <a:pt x="202" y="14"/>
                  </a:cubicBezTo>
                  <a:cubicBezTo>
                    <a:pt x="203" y="14"/>
                    <a:pt x="204" y="14"/>
                    <a:pt x="205" y="14"/>
                  </a:cubicBezTo>
                  <a:cubicBezTo>
                    <a:pt x="205" y="14"/>
                    <a:pt x="206" y="13"/>
                    <a:pt x="207" y="13"/>
                  </a:cubicBezTo>
                  <a:cubicBezTo>
                    <a:pt x="207" y="12"/>
                    <a:pt x="209" y="11"/>
                    <a:pt x="210" y="11"/>
                  </a:cubicBezTo>
                  <a:cubicBezTo>
                    <a:pt x="210" y="11"/>
                    <a:pt x="211" y="10"/>
                    <a:pt x="211" y="10"/>
                  </a:cubicBezTo>
                  <a:cubicBezTo>
                    <a:pt x="211" y="9"/>
                    <a:pt x="212" y="9"/>
                    <a:pt x="213" y="9"/>
                  </a:cubicBezTo>
                  <a:cubicBezTo>
                    <a:pt x="214" y="9"/>
                    <a:pt x="215" y="9"/>
                    <a:pt x="216" y="9"/>
                  </a:cubicBezTo>
                  <a:cubicBezTo>
                    <a:pt x="217" y="9"/>
                    <a:pt x="218" y="9"/>
                    <a:pt x="218" y="8"/>
                  </a:cubicBezTo>
                  <a:cubicBezTo>
                    <a:pt x="219" y="8"/>
                    <a:pt x="220" y="8"/>
                    <a:pt x="221" y="7"/>
                  </a:cubicBezTo>
                  <a:cubicBezTo>
                    <a:pt x="221" y="7"/>
                    <a:pt x="220" y="6"/>
                    <a:pt x="220" y="5"/>
                  </a:cubicBezTo>
                  <a:cubicBezTo>
                    <a:pt x="220" y="5"/>
                    <a:pt x="221" y="4"/>
                    <a:pt x="221" y="4"/>
                  </a:cubicBezTo>
                  <a:cubicBezTo>
                    <a:pt x="222" y="3"/>
                    <a:pt x="223" y="3"/>
                    <a:pt x="223" y="3"/>
                  </a:cubicBezTo>
                  <a:cubicBezTo>
                    <a:pt x="224" y="3"/>
                    <a:pt x="225" y="2"/>
                    <a:pt x="225" y="2"/>
                  </a:cubicBezTo>
                  <a:cubicBezTo>
                    <a:pt x="226" y="2"/>
                    <a:pt x="227" y="1"/>
                    <a:pt x="227" y="0"/>
                  </a:cubicBezTo>
                  <a:cubicBezTo>
                    <a:pt x="227" y="1"/>
                    <a:pt x="227" y="1"/>
                    <a:pt x="228" y="1"/>
                  </a:cubicBezTo>
                  <a:cubicBezTo>
                    <a:pt x="228" y="1"/>
                    <a:pt x="229" y="1"/>
                    <a:pt x="229" y="1"/>
                  </a:cubicBezTo>
                  <a:cubicBezTo>
                    <a:pt x="229" y="2"/>
                    <a:pt x="230" y="3"/>
                    <a:pt x="230" y="4"/>
                  </a:cubicBezTo>
                  <a:cubicBezTo>
                    <a:pt x="230" y="4"/>
                    <a:pt x="230" y="5"/>
                    <a:pt x="230" y="6"/>
                  </a:cubicBezTo>
                  <a:cubicBezTo>
                    <a:pt x="230" y="6"/>
                    <a:pt x="229" y="7"/>
                    <a:pt x="229" y="8"/>
                  </a:cubicBezTo>
                  <a:cubicBezTo>
                    <a:pt x="228" y="8"/>
                    <a:pt x="228" y="9"/>
                    <a:pt x="229" y="9"/>
                  </a:cubicBezTo>
                  <a:cubicBezTo>
                    <a:pt x="229" y="10"/>
                    <a:pt x="230" y="10"/>
                    <a:pt x="230" y="10"/>
                  </a:cubicBezTo>
                  <a:cubicBezTo>
                    <a:pt x="231" y="10"/>
                    <a:pt x="232" y="9"/>
                    <a:pt x="232" y="10"/>
                  </a:cubicBezTo>
                  <a:cubicBezTo>
                    <a:pt x="233" y="10"/>
                    <a:pt x="233" y="12"/>
                    <a:pt x="233" y="13"/>
                  </a:cubicBezTo>
                  <a:cubicBezTo>
                    <a:pt x="233" y="15"/>
                    <a:pt x="233" y="18"/>
                    <a:pt x="233" y="19"/>
                  </a:cubicBezTo>
                  <a:cubicBezTo>
                    <a:pt x="233" y="20"/>
                    <a:pt x="233" y="22"/>
                    <a:pt x="232" y="23"/>
                  </a:cubicBezTo>
                  <a:cubicBezTo>
                    <a:pt x="232" y="24"/>
                    <a:pt x="231" y="26"/>
                    <a:pt x="231" y="27"/>
                  </a:cubicBezTo>
                  <a:cubicBezTo>
                    <a:pt x="230" y="28"/>
                    <a:pt x="230" y="31"/>
                    <a:pt x="230" y="32"/>
                  </a:cubicBezTo>
                  <a:cubicBezTo>
                    <a:pt x="229" y="33"/>
                    <a:pt x="228" y="35"/>
                    <a:pt x="227" y="36"/>
                  </a:cubicBezTo>
                  <a:cubicBezTo>
                    <a:pt x="227" y="37"/>
                    <a:pt x="226" y="38"/>
                    <a:pt x="226" y="39"/>
                  </a:cubicBezTo>
                  <a:cubicBezTo>
                    <a:pt x="226" y="40"/>
                    <a:pt x="225" y="41"/>
                    <a:pt x="224" y="42"/>
                  </a:cubicBezTo>
                  <a:cubicBezTo>
                    <a:pt x="224" y="43"/>
                    <a:pt x="223" y="45"/>
                    <a:pt x="223" y="45"/>
                  </a:cubicBezTo>
                  <a:cubicBezTo>
                    <a:pt x="222" y="46"/>
                    <a:pt x="222" y="47"/>
                    <a:pt x="222" y="47"/>
                  </a:cubicBezTo>
                  <a:cubicBezTo>
                    <a:pt x="222" y="47"/>
                    <a:pt x="221" y="48"/>
                    <a:pt x="221" y="48"/>
                  </a:cubicBezTo>
                  <a:cubicBezTo>
                    <a:pt x="220" y="49"/>
                    <a:pt x="219" y="49"/>
                    <a:pt x="219" y="50"/>
                  </a:cubicBezTo>
                  <a:cubicBezTo>
                    <a:pt x="219" y="50"/>
                    <a:pt x="218" y="51"/>
                    <a:pt x="218" y="52"/>
                  </a:cubicBezTo>
                  <a:cubicBezTo>
                    <a:pt x="218" y="52"/>
                    <a:pt x="219" y="54"/>
                    <a:pt x="219" y="54"/>
                  </a:cubicBezTo>
                  <a:cubicBezTo>
                    <a:pt x="219" y="55"/>
                    <a:pt x="219" y="56"/>
                    <a:pt x="220" y="56"/>
                  </a:cubicBezTo>
                  <a:cubicBezTo>
                    <a:pt x="220" y="56"/>
                    <a:pt x="220" y="57"/>
                    <a:pt x="221" y="57"/>
                  </a:cubicBezTo>
                  <a:cubicBezTo>
                    <a:pt x="221" y="57"/>
                    <a:pt x="221" y="57"/>
                    <a:pt x="221" y="58"/>
                  </a:cubicBezTo>
                  <a:cubicBezTo>
                    <a:pt x="221" y="58"/>
                    <a:pt x="222" y="59"/>
                    <a:pt x="221" y="59"/>
                  </a:cubicBezTo>
                  <a:cubicBezTo>
                    <a:pt x="221" y="59"/>
                    <a:pt x="221" y="59"/>
                    <a:pt x="221" y="60"/>
                  </a:cubicBezTo>
                  <a:cubicBezTo>
                    <a:pt x="220" y="60"/>
                    <a:pt x="219" y="61"/>
                    <a:pt x="219" y="61"/>
                  </a:cubicBezTo>
                  <a:cubicBezTo>
                    <a:pt x="219" y="62"/>
                    <a:pt x="220" y="62"/>
                    <a:pt x="220" y="62"/>
                  </a:cubicBezTo>
                  <a:cubicBezTo>
                    <a:pt x="221" y="63"/>
                    <a:pt x="221" y="63"/>
                    <a:pt x="221" y="64"/>
                  </a:cubicBezTo>
                  <a:cubicBezTo>
                    <a:pt x="222" y="65"/>
                    <a:pt x="222" y="66"/>
                    <a:pt x="222" y="67"/>
                  </a:cubicBezTo>
                  <a:cubicBezTo>
                    <a:pt x="222" y="67"/>
                    <a:pt x="222" y="68"/>
                    <a:pt x="221" y="69"/>
                  </a:cubicBezTo>
                  <a:cubicBezTo>
                    <a:pt x="221" y="70"/>
                    <a:pt x="220" y="71"/>
                    <a:pt x="219" y="71"/>
                  </a:cubicBezTo>
                  <a:cubicBezTo>
                    <a:pt x="219" y="72"/>
                    <a:pt x="217" y="74"/>
                    <a:pt x="217" y="74"/>
                  </a:cubicBezTo>
                  <a:cubicBezTo>
                    <a:pt x="216" y="75"/>
                    <a:pt x="216" y="76"/>
                    <a:pt x="216" y="77"/>
                  </a:cubicBezTo>
                  <a:cubicBezTo>
                    <a:pt x="216" y="77"/>
                    <a:pt x="217" y="78"/>
                    <a:pt x="217" y="78"/>
                  </a:cubicBezTo>
                  <a:cubicBezTo>
                    <a:pt x="217" y="79"/>
                    <a:pt x="218" y="78"/>
                    <a:pt x="219" y="79"/>
                  </a:cubicBezTo>
                  <a:cubicBezTo>
                    <a:pt x="220" y="79"/>
                    <a:pt x="221" y="80"/>
                    <a:pt x="221" y="81"/>
                  </a:cubicBezTo>
                  <a:cubicBezTo>
                    <a:pt x="221" y="81"/>
                    <a:pt x="223" y="82"/>
                    <a:pt x="222" y="83"/>
                  </a:cubicBezTo>
                  <a:cubicBezTo>
                    <a:pt x="222" y="83"/>
                    <a:pt x="221" y="84"/>
                    <a:pt x="220" y="84"/>
                  </a:cubicBezTo>
                  <a:cubicBezTo>
                    <a:pt x="220" y="85"/>
                    <a:pt x="219" y="86"/>
                    <a:pt x="218" y="86"/>
                  </a:cubicBezTo>
                  <a:cubicBezTo>
                    <a:pt x="217" y="86"/>
                    <a:pt x="216" y="87"/>
                    <a:pt x="215" y="87"/>
                  </a:cubicBezTo>
                  <a:cubicBezTo>
                    <a:pt x="215" y="88"/>
                    <a:pt x="214" y="88"/>
                    <a:pt x="213" y="88"/>
                  </a:cubicBezTo>
                  <a:cubicBezTo>
                    <a:pt x="213" y="88"/>
                    <a:pt x="212" y="87"/>
                    <a:pt x="211" y="87"/>
                  </a:cubicBezTo>
                  <a:cubicBezTo>
                    <a:pt x="211" y="86"/>
                    <a:pt x="211" y="85"/>
                    <a:pt x="210" y="84"/>
                  </a:cubicBezTo>
                  <a:cubicBezTo>
                    <a:pt x="210" y="84"/>
                    <a:pt x="209" y="84"/>
                    <a:pt x="209" y="84"/>
                  </a:cubicBezTo>
                  <a:cubicBezTo>
                    <a:pt x="208" y="84"/>
                    <a:pt x="208" y="84"/>
                    <a:pt x="208" y="85"/>
                  </a:cubicBezTo>
                  <a:cubicBezTo>
                    <a:pt x="207" y="85"/>
                    <a:pt x="206" y="86"/>
                    <a:pt x="206" y="86"/>
                  </a:cubicBezTo>
                  <a:cubicBezTo>
                    <a:pt x="206" y="87"/>
                    <a:pt x="206" y="87"/>
                    <a:pt x="207" y="88"/>
                  </a:cubicBezTo>
                  <a:cubicBezTo>
                    <a:pt x="207" y="88"/>
                    <a:pt x="207" y="88"/>
                    <a:pt x="208" y="89"/>
                  </a:cubicBezTo>
                  <a:cubicBezTo>
                    <a:pt x="208" y="89"/>
                    <a:pt x="208" y="90"/>
                    <a:pt x="208" y="90"/>
                  </a:cubicBezTo>
                  <a:cubicBezTo>
                    <a:pt x="208" y="91"/>
                    <a:pt x="206" y="91"/>
                    <a:pt x="206" y="91"/>
                  </a:cubicBezTo>
                  <a:cubicBezTo>
                    <a:pt x="205" y="91"/>
                    <a:pt x="205" y="90"/>
                    <a:pt x="204" y="89"/>
                  </a:cubicBezTo>
                  <a:cubicBezTo>
                    <a:pt x="204" y="89"/>
                    <a:pt x="203" y="89"/>
                    <a:pt x="202" y="88"/>
                  </a:cubicBezTo>
                  <a:cubicBezTo>
                    <a:pt x="202" y="88"/>
                    <a:pt x="201" y="86"/>
                    <a:pt x="201" y="86"/>
                  </a:cubicBezTo>
                  <a:cubicBezTo>
                    <a:pt x="200" y="85"/>
                    <a:pt x="199" y="83"/>
                    <a:pt x="198" y="83"/>
                  </a:cubicBezTo>
                  <a:cubicBezTo>
                    <a:pt x="198" y="82"/>
                    <a:pt x="197" y="82"/>
                    <a:pt x="197" y="81"/>
                  </a:cubicBezTo>
                  <a:cubicBezTo>
                    <a:pt x="196" y="81"/>
                    <a:pt x="195" y="81"/>
                    <a:pt x="194" y="81"/>
                  </a:cubicBezTo>
                  <a:cubicBezTo>
                    <a:pt x="194" y="82"/>
                    <a:pt x="193" y="83"/>
                    <a:pt x="192" y="83"/>
                  </a:cubicBezTo>
                  <a:cubicBezTo>
                    <a:pt x="192" y="83"/>
                    <a:pt x="191" y="84"/>
                    <a:pt x="190" y="84"/>
                  </a:cubicBezTo>
                  <a:cubicBezTo>
                    <a:pt x="190" y="84"/>
                    <a:pt x="189" y="84"/>
                    <a:pt x="189" y="84"/>
                  </a:cubicBezTo>
                  <a:cubicBezTo>
                    <a:pt x="188" y="83"/>
                    <a:pt x="188" y="83"/>
                    <a:pt x="188" y="83"/>
                  </a:cubicBezTo>
                  <a:cubicBezTo>
                    <a:pt x="187" y="83"/>
                    <a:pt x="187" y="83"/>
                    <a:pt x="186" y="83"/>
                  </a:cubicBezTo>
                  <a:cubicBezTo>
                    <a:pt x="186" y="83"/>
                    <a:pt x="185" y="84"/>
                    <a:pt x="184" y="84"/>
                  </a:cubicBezTo>
                  <a:cubicBezTo>
                    <a:pt x="184" y="85"/>
                    <a:pt x="185" y="86"/>
                    <a:pt x="185" y="87"/>
                  </a:cubicBezTo>
                  <a:cubicBezTo>
                    <a:pt x="184" y="87"/>
                    <a:pt x="183" y="88"/>
                    <a:pt x="183" y="89"/>
                  </a:cubicBezTo>
                  <a:cubicBezTo>
                    <a:pt x="182" y="89"/>
                    <a:pt x="181" y="90"/>
                    <a:pt x="181" y="91"/>
                  </a:cubicBezTo>
                  <a:cubicBezTo>
                    <a:pt x="180" y="92"/>
                    <a:pt x="180" y="93"/>
                    <a:pt x="180" y="93"/>
                  </a:cubicBezTo>
                  <a:cubicBezTo>
                    <a:pt x="180" y="94"/>
                    <a:pt x="180" y="96"/>
                    <a:pt x="180" y="97"/>
                  </a:cubicBezTo>
                  <a:cubicBezTo>
                    <a:pt x="180" y="97"/>
                    <a:pt x="180" y="98"/>
                    <a:pt x="181" y="99"/>
                  </a:cubicBezTo>
                  <a:cubicBezTo>
                    <a:pt x="181" y="99"/>
                    <a:pt x="182" y="98"/>
                    <a:pt x="182" y="98"/>
                  </a:cubicBezTo>
                  <a:cubicBezTo>
                    <a:pt x="183" y="98"/>
                    <a:pt x="183" y="98"/>
                    <a:pt x="183" y="98"/>
                  </a:cubicBezTo>
                  <a:cubicBezTo>
                    <a:pt x="184" y="98"/>
                    <a:pt x="183" y="100"/>
                    <a:pt x="183" y="100"/>
                  </a:cubicBezTo>
                  <a:cubicBezTo>
                    <a:pt x="184" y="101"/>
                    <a:pt x="185" y="101"/>
                    <a:pt x="185" y="102"/>
                  </a:cubicBezTo>
                  <a:cubicBezTo>
                    <a:pt x="185" y="102"/>
                    <a:pt x="184" y="103"/>
                    <a:pt x="184" y="103"/>
                  </a:cubicBezTo>
                  <a:cubicBezTo>
                    <a:pt x="184" y="104"/>
                    <a:pt x="183" y="104"/>
                    <a:pt x="182" y="104"/>
                  </a:cubicBezTo>
                  <a:cubicBezTo>
                    <a:pt x="181" y="104"/>
                    <a:pt x="180" y="103"/>
                    <a:pt x="180" y="103"/>
                  </a:cubicBezTo>
                  <a:cubicBezTo>
                    <a:pt x="179" y="102"/>
                    <a:pt x="177" y="102"/>
                    <a:pt x="177" y="103"/>
                  </a:cubicBezTo>
                  <a:cubicBezTo>
                    <a:pt x="176" y="103"/>
                    <a:pt x="175" y="103"/>
                    <a:pt x="174" y="104"/>
                  </a:cubicBezTo>
                  <a:cubicBezTo>
                    <a:pt x="173" y="104"/>
                    <a:pt x="171" y="106"/>
                    <a:pt x="170" y="106"/>
                  </a:cubicBezTo>
                  <a:cubicBezTo>
                    <a:pt x="170" y="107"/>
                    <a:pt x="169" y="107"/>
                    <a:pt x="169" y="108"/>
                  </a:cubicBezTo>
                  <a:cubicBezTo>
                    <a:pt x="169" y="108"/>
                    <a:pt x="168" y="110"/>
                    <a:pt x="168" y="110"/>
                  </a:cubicBezTo>
                  <a:cubicBezTo>
                    <a:pt x="168" y="110"/>
                    <a:pt x="167" y="110"/>
                    <a:pt x="166" y="110"/>
                  </a:cubicBezTo>
                  <a:cubicBezTo>
                    <a:pt x="165" y="110"/>
                    <a:pt x="164" y="110"/>
                    <a:pt x="164" y="110"/>
                  </a:cubicBezTo>
                  <a:cubicBezTo>
                    <a:pt x="163" y="110"/>
                    <a:pt x="162" y="109"/>
                    <a:pt x="162" y="109"/>
                  </a:cubicBezTo>
                  <a:cubicBezTo>
                    <a:pt x="161" y="109"/>
                    <a:pt x="160" y="110"/>
                    <a:pt x="160" y="110"/>
                  </a:cubicBezTo>
                  <a:cubicBezTo>
                    <a:pt x="159" y="110"/>
                    <a:pt x="159" y="111"/>
                    <a:pt x="158" y="111"/>
                  </a:cubicBezTo>
                  <a:cubicBezTo>
                    <a:pt x="158" y="112"/>
                    <a:pt x="156" y="111"/>
                    <a:pt x="156" y="112"/>
                  </a:cubicBezTo>
                  <a:cubicBezTo>
                    <a:pt x="156" y="112"/>
                    <a:pt x="156" y="113"/>
                    <a:pt x="155" y="113"/>
                  </a:cubicBezTo>
                  <a:cubicBezTo>
                    <a:pt x="155" y="113"/>
                    <a:pt x="154" y="113"/>
                    <a:pt x="154" y="113"/>
                  </a:cubicBezTo>
                  <a:cubicBezTo>
                    <a:pt x="153" y="113"/>
                    <a:pt x="153" y="112"/>
                    <a:pt x="152" y="112"/>
                  </a:cubicBezTo>
                  <a:cubicBezTo>
                    <a:pt x="151" y="112"/>
                    <a:pt x="150" y="113"/>
                    <a:pt x="149" y="113"/>
                  </a:cubicBezTo>
                  <a:cubicBezTo>
                    <a:pt x="149" y="113"/>
                    <a:pt x="147" y="113"/>
                    <a:pt x="146" y="113"/>
                  </a:cubicBezTo>
                  <a:cubicBezTo>
                    <a:pt x="146" y="113"/>
                    <a:pt x="144" y="114"/>
                    <a:pt x="143" y="114"/>
                  </a:cubicBezTo>
                  <a:cubicBezTo>
                    <a:pt x="143" y="114"/>
                    <a:pt x="142" y="115"/>
                    <a:pt x="141" y="116"/>
                  </a:cubicBezTo>
                  <a:cubicBezTo>
                    <a:pt x="141" y="116"/>
                    <a:pt x="139" y="116"/>
                    <a:pt x="139" y="116"/>
                  </a:cubicBezTo>
                  <a:cubicBezTo>
                    <a:pt x="138" y="117"/>
                    <a:pt x="136" y="117"/>
                    <a:pt x="136" y="118"/>
                  </a:cubicBezTo>
                  <a:cubicBezTo>
                    <a:pt x="135" y="118"/>
                    <a:pt x="134" y="120"/>
                    <a:pt x="134" y="120"/>
                  </a:cubicBezTo>
                  <a:cubicBezTo>
                    <a:pt x="133" y="120"/>
                    <a:pt x="132" y="120"/>
                    <a:pt x="132" y="119"/>
                  </a:cubicBezTo>
                  <a:cubicBezTo>
                    <a:pt x="132" y="119"/>
                    <a:pt x="133" y="117"/>
                    <a:pt x="132" y="117"/>
                  </a:cubicBezTo>
                  <a:cubicBezTo>
                    <a:pt x="132" y="116"/>
                    <a:pt x="130" y="115"/>
                    <a:pt x="129" y="115"/>
                  </a:cubicBezTo>
                  <a:cubicBezTo>
                    <a:pt x="128" y="114"/>
                    <a:pt x="128" y="114"/>
                    <a:pt x="127" y="113"/>
                  </a:cubicBezTo>
                  <a:cubicBezTo>
                    <a:pt x="127" y="113"/>
                    <a:pt x="128" y="111"/>
                    <a:pt x="127" y="111"/>
                  </a:cubicBezTo>
                  <a:cubicBezTo>
                    <a:pt x="127" y="110"/>
                    <a:pt x="127" y="109"/>
                    <a:pt x="126" y="108"/>
                  </a:cubicBezTo>
                  <a:cubicBezTo>
                    <a:pt x="126" y="107"/>
                    <a:pt x="125" y="106"/>
                    <a:pt x="124" y="106"/>
                  </a:cubicBezTo>
                  <a:cubicBezTo>
                    <a:pt x="124" y="106"/>
                    <a:pt x="123" y="107"/>
                    <a:pt x="122" y="107"/>
                  </a:cubicBezTo>
                  <a:cubicBezTo>
                    <a:pt x="122" y="107"/>
                    <a:pt x="121" y="108"/>
                    <a:pt x="120" y="108"/>
                  </a:cubicBezTo>
                  <a:cubicBezTo>
                    <a:pt x="120" y="108"/>
                    <a:pt x="118" y="108"/>
                    <a:pt x="118" y="107"/>
                  </a:cubicBezTo>
                  <a:cubicBezTo>
                    <a:pt x="118" y="107"/>
                    <a:pt x="117" y="106"/>
                    <a:pt x="117" y="105"/>
                  </a:cubicBezTo>
                  <a:cubicBezTo>
                    <a:pt x="117" y="105"/>
                    <a:pt x="115" y="103"/>
                    <a:pt x="115" y="103"/>
                  </a:cubicBezTo>
                  <a:cubicBezTo>
                    <a:pt x="115" y="102"/>
                    <a:pt x="116" y="100"/>
                    <a:pt x="115" y="99"/>
                  </a:cubicBezTo>
                  <a:cubicBezTo>
                    <a:pt x="115" y="99"/>
                    <a:pt x="115" y="97"/>
                    <a:pt x="114" y="96"/>
                  </a:cubicBezTo>
                  <a:cubicBezTo>
                    <a:pt x="114" y="96"/>
                    <a:pt x="112" y="96"/>
                    <a:pt x="112" y="96"/>
                  </a:cubicBezTo>
                  <a:cubicBezTo>
                    <a:pt x="111" y="96"/>
                    <a:pt x="110" y="96"/>
                    <a:pt x="109" y="96"/>
                  </a:cubicBezTo>
                  <a:cubicBezTo>
                    <a:pt x="108" y="96"/>
                    <a:pt x="107" y="97"/>
                    <a:pt x="106" y="98"/>
                  </a:cubicBezTo>
                  <a:cubicBezTo>
                    <a:pt x="106" y="98"/>
                    <a:pt x="105" y="98"/>
                    <a:pt x="105" y="98"/>
                  </a:cubicBezTo>
                  <a:cubicBezTo>
                    <a:pt x="104" y="98"/>
                    <a:pt x="103" y="98"/>
                    <a:pt x="102" y="97"/>
                  </a:cubicBezTo>
                  <a:cubicBezTo>
                    <a:pt x="102" y="97"/>
                    <a:pt x="101" y="96"/>
                    <a:pt x="101" y="95"/>
                  </a:cubicBezTo>
                  <a:cubicBezTo>
                    <a:pt x="101" y="95"/>
                    <a:pt x="103" y="94"/>
                    <a:pt x="103" y="94"/>
                  </a:cubicBezTo>
                  <a:cubicBezTo>
                    <a:pt x="103" y="93"/>
                    <a:pt x="103" y="92"/>
                    <a:pt x="103" y="92"/>
                  </a:cubicBezTo>
                  <a:cubicBezTo>
                    <a:pt x="102" y="91"/>
                    <a:pt x="101" y="91"/>
                    <a:pt x="100" y="90"/>
                  </a:cubicBezTo>
                  <a:cubicBezTo>
                    <a:pt x="99" y="90"/>
                    <a:pt x="97" y="91"/>
                    <a:pt x="96" y="91"/>
                  </a:cubicBezTo>
                  <a:cubicBezTo>
                    <a:pt x="95" y="91"/>
                    <a:pt x="94" y="92"/>
                    <a:pt x="93" y="92"/>
                  </a:cubicBezTo>
                  <a:cubicBezTo>
                    <a:pt x="92" y="92"/>
                    <a:pt x="89" y="93"/>
                    <a:pt x="88" y="92"/>
                  </a:cubicBezTo>
                  <a:cubicBezTo>
                    <a:pt x="88" y="92"/>
                    <a:pt x="86" y="91"/>
                    <a:pt x="85" y="90"/>
                  </a:cubicBezTo>
                  <a:cubicBezTo>
                    <a:pt x="84" y="90"/>
                    <a:pt x="83" y="88"/>
                    <a:pt x="82" y="87"/>
                  </a:cubicBezTo>
                  <a:cubicBezTo>
                    <a:pt x="81" y="86"/>
                    <a:pt x="80" y="85"/>
                    <a:pt x="79" y="85"/>
                  </a:cubicBezTo>
                  <a:cubicBezTo>
                    <a:pt x="78" y="84"/>
                    <a:pt x="77" y="84"/>
                    <a:pt x="76" y="83"/>
                  </a:cubicBezTo>
                  <a:cubicBezTo>
                    <a:pt x="75" y="83"/>
                    <a:pt x="73" y="83"/>
                    <a:pt x="73" y="83"/>
                  </a:cubicBezTo>
                  <a:cubicBezTo>
                    <a:pt x="72" y="83"/>
                    <a:pt x="71" y="84"/>
                    <a:pt x="70" y="84"/>
                  </a:cubicBezTo>
                  <a:cubicBezTo>
                    <a:pt x="70" y="84"/>
                    <a:pt x="70" y="83"/>
                    <a:pt x="69" y="83"/>
                  </a:cubicBezTo>
                  <a:cubicBezTo>
                    <a:pt x="69" y="82"/>
                    <a:pt x="69" y="80"/>
                    <a:pt x="69" y="79"/>
                  </a:cubicBezTo>
                  <a:cubicBezTo>
                    <a:pt x="69" y="79"/>
                    <a:pt x="70" y="78"/>
                    <a:pt x="70" y="77"/>
                  </a:cubicBezTo>
                  <a:cubicBezTo>
                    <a:pt x="70" y="77"/>
                    <a:pt x="70" y="76"/>
                    <a:pt x="70" y="75"/>
                  </a:cubicBezTo>
                  <a:cubicBezTo>
                    <a:pt x="70" y="75"/>
                    <a:pt x="70" y="74"/>
                    <a:pt x="70" y="73"/>
                  </a:cubicBezTo>
                  <a:cubicBezTo>
                    <a:pt x="69" y="73"/>
                    <a:pt x="68" y="73"/>
                    <a:pt x="68" y="73"/>
                  </a:cubicBezTo>
                  <a:cubicBezTo>
                    <a:pt x="68" y="73"/>
                    <a:pt x="67" y="73"/>
                    <a:pt x="66" y="73"/>
                  </a:cubicBezTo>
                  <a:cubicBezTo>
                    <a:pt x="66" y="73"/>
                    <a:pt x="66" y="72"/>
                    <a:pt x="66" y="72"/>
                  </a:cubicBezTo>
                  <a:cubicBezTo>
                    <a:pt x="65" y="71"/>
                    <a:pt x="65" y="70"/>
                    <a:pt x="64" y="70"/>
                  </a:cubicBezTo>
                  <a:cubicBezTo>
                    <a:pt x="64" y="70"/>
                    <a:pt x="62" y="70"/>
                    <a:pt x="62" y="70"/>
                  </a:cubicBezTo>
                  <a:cubicBezTo>
                    <a:pt x="61" y="70"/>
                    <a:pt x="59" y="71"/>
                    <a:pt x="58" y="71"/>
                  </a:cubicBezTo>
                  <a:cubicBezTo>
                    <a:pt x="58" y="71"/>
                    <a:pt x="57" y="70"/>
                    <a:pt x="57" y="69"/>
                  </a:cubicBezTo>
                  <a:cubicBezTo>
                    <a:pt x="56" y="69"/>
                    <a:pt x="55" y="69"/>
                    <a:pt x="54" y="69"/>
                  </a:cubicBezTo>
                  <a:cubicBezTo>
                    <a:pt x="53" y="69"/>
                    <a:pt x="52" y="70"/>
                    <a:pt x="51" y="70"/>
                  </a:cubicBezTo>
                  <a:cubicBezTo>
                    <a:pt x="51" y="70"/>
                    <a:pt x="50" y="71"/>
                    <a:pt x="49" y="71"/>
                  </a:cubicBezTo>
                  <a:cubicBezTo>
                    <a:pt x="49" y="72"/>
                    <a:pt x="48" y="72"/>
                    <a:pt x="48" y="73"/>
                  </a:cubicBezTo>
                  <a:cubicBezTo>
                    <a:pt x="48" y="73"/>
                    <a:pt x="48" y="74"/>
                    <a:pt x="48" y="75"/>
                  </a:cubicBezTo>
                  <a:cubicBezTo>
                    <a:pt x="48" y="75"/>
                    <a:pt x="47" y="76"/>
                    <a:pt x="47" y="76"/>
                  </a:cubicBezTo>
                  <a:cubicBezTo>
                    <a:pt x="46" y="77"/>
                    <a:pt x="46" y="76"/>
                    <a:pt x="45" y="76"/>
                  </a:cubicBezTo>
                  <a:cubicBezTo>
                    <a:pt x="45" y="76"/>
                    <a:pt x="44" y="75"/>
                    <a:pt x="44" y="75"/>
                  </a:cubicBezTo>
                  <a:cubicBezTo>
                    <a:pt x="43" y="75"/>
                    <a:pt x="42" y="75"/>
                    <a:pt x="42" y="75"/>
                  </a:cubicBezTo>
                  <a:cubicBezTo>
                    <a:pt x="42" y="75"/>
                    <a:pt x="41" y="75"/>
                    <a:pt x="40" y="75"/>
                  </a:cubicBezTo>
                  <a:cubicBezTo>
                    <a:pt x="39" y="75"/>
                    <a:pt x="38" y="75"/>
                    <a:pt x="38" y="74"/>
                  </a:cubicBezTo>
                  <a:cubicBezTo>
                    <a:pt x="37" y="74"/>
                    <a:pt x="38" y="72"/>
                    <a:pt x="38" y="71"/>
                  </a:cubicBezTo>
                  <a:cubicBezTo>
                    <a:pt x="38" y="71"/>
                    <a:pt x="39" y="69"/>
                    <a:pt x="39" y="68"/>
                  </a:cubicBezTo>
                  <a:cubicBezTo>
                    <a:pt x="38" y="68"/>
                    <a:pt x="37" y="66"/>
                    <a:pt x="37" y="66"/>
                  </a:cubicBezTo>
                  <a:cubicBezTo>
                    <a:pt x="36" y="65"/>
                    <a:pt x="36" y="65"/>
                    <a:pt x="35" y="65"/>
                  </a:cubicBezTo>
                  <a:cubicBezTo>
                    <a:pt x="35" y="65"/>
                    <a:pt x="34" y="65"/>
                    <a:pt x="34" y="65"/>
                  </a:cubicBezTo>
                  <a:cubicBezTo>
                    <a:pt x="33" y="66"/>
                    <a:pt x="33" y="67"/>
                    <a:pt x="33" y="67"/>
                  </a:cubicBezTo>
                  <a:cubicBezTo>
                    <a:pt x="32" y="67"/>
                    <a:pt x="31" y="67"/>
                    <a:pt x="31" y="66"/>
                  </a:cubicBezTo>
                  <a:cubicBezTo>
                    <a:pt x="31" y="66"/>
                    <a:pt x="31" y="64"/>
                    <a:pt x="30" y="64"/>
                  </a:cubicBezTo>
                  <a:cubicBezTo>
                    <a:pt x="29" y="63"/>
                    <a:pt x="27" y="62"/>
                    <a:pt x="26" y="61"/>
                  </a:cubicBezTo>
                  <a:cubicBezTo>
                    <a:pt x="25" y="61"/>
                    <a:pt x="22" y="60"/>
                    <a:pt x="21" y="60"/>
                  </a:cubicBezTo>
                  <a:cubicBezTo>
                    <a:pt x="20" y="59"/>
                    <a:pt x="19" y="59"/>
                    <a:pt x="18" y="58"/>
                  </a:cubicBezTo>
                  <a:cubicBezTo>
                    <a:pt x="17" y="57"/>
                    <a:pt x="15" y="55"/>
                    <a:pt x="13" y="55"/>
                  </a:cubicBezTo>
                  <a:cubicBezTo>
                    <a:pt x="12" y="54"/>
                    <a:pt x="11" y="52"/>
                    <a:pt x="9" y="52"/>
                  </a:cubicBezTo>
                  <a:cubicBezTo>
                    <a:pt x="9" y="51"/>
                    <a:pt x="7" y="50"/>
                    <a:pt x="6" y="50"/>
                  </a:cubicBezTo>
                  <a:cubicBezTo>
                    <a:pt x="5" y="49"/>
                    <a:pt x="3" y="48"/>
                    <a:pt x="2" y="48"/>
                  </a:cubicBezTo>
                  <a:cubicBezTo>
                    <a:pt x="1" y="47"/>
                    <a:pt x="1" y="45"/>
                    <a:pt x="1" y="44"/>
                  </a:cubicBezTo>
                  <a:cubicBezTo>
                    <a:pt x="0" y="43"/>
                    <a:pt x="0" y="41"/>
                    <a:pt x="0" y="40"/>
                  </a:cubicBezTo>
                  <a:cubicBezTo>
                    <a:pt x="0" y="39"/>
                    <a:pt x="0" y="37"/>
                    <a:pt x="0" y="37"/>
                  </a:cubicBezTo>
                  <a:cubicBezTo>
                    <a:pt x="0" y="36"/>
                    <a:pt x="1" y="35"/>
                    <a:pt x="2" y="35"/>
                  </a:cubicBezTo>
                  <a:cubicBezTo>
                    <a:pt x="2" y="35"/>
                    <a:pt x="4" y="35"/>
                    <a:pt x="4" y="35"/>
                  </a:cubicBezTo>
                  <a:cubicBezTo>
                    <a:pt x="5" y="35"/>
                    <a:pt x="6" y="37"/>
                    <a:pt x="7" y="37"/>
                  </a:cubicBezTo>
                  <a:cubicBezTo>
                    <a:pt x="7" y="37"/>
                    <a:pt x="9" y="38"/>
                    <a:pt x="10" y="38"/>
                  </a:cubicBezTo>
                  <a:cubicBezTo>
                    <a:pt x="10" y="38"/>
                    <a:pt x="11" y="37"/>
                    <a:pt x="11" y="37"/>
                  </a:cubicBezTo>
                  <a:cubicBezTo>
                    <a:pt x="11" y="36"/>
                    <a:pt x="13" y="36"/>
                    <a:pt x="13" y="36"/>
                  </a:cubicBezTo>
                  <a:cubicBezTo>
                    <a:pt x="14" y="36"/>
                    <a:pt x="15" y="36"/>
                    <a:pt x="15" y="36"/>
                  </a:cubicBezTo>
                  <a:cubicBezTo>
                    <a:pt x="16" y="36"/>
                    <a:pt x="18" y="36"/>
                    <a:pt x="18" y="36"/>
                  </a:cubicBezTo>
                  <a:cubicBezTo>
                    <a:pt x="19" y="35"/>
                    <a:pt x="18" y="33"/>
                    <a:pt x="19" y="32"/>
                  </a:cubicBezTo>
                  <a:cubicBezTo>
                    <a:pt x="19" y="31"/>
                    <a:pt x="19" y="28"/>
                    <a:pt x="19" y="27"/>
                  </a:cubicBezTo>
                  <a:cubicBezTo>
                    <a:pt x="19" y="26"/>
                    <a:pt x="20" y="24"/>
                    <a:pt x="20" y="23"/>
                  </a:cubicBezTo>
                  <a:cubicBezTo>
                    <a:pt x="21" y="23"/>
                    <a:pt x="22" y="23"/>
                    <a:pt x="23" y="23"/>
                  </a:cubicBezTo>
                  <a:cubicBezTo>
                    <a:pt x="25" y="24"/>
                    <a:pt x="28" y="26"/>
                    <a:pt x="30" y="26"/>
                  </a:cubicBezTo>
                  <a:cubicBezTo>
                    <a:pt x="31" y="26"/>
                    <a:pt x="35" y="26"/>
                    <a:pt x="36" y="26"/>
                  </a:cubicBezTo>
                  <a:cubicBezTo>
                    <a:pt x="37" y="26"/>
                    <a:pt x="39" y="25"/>
                    <a:pt x="40" y="24"/>
                  </a:cubicBezTo>
                  <a:cubicBezTo>
                    <a:pt x="42" y="24"/>
                    <a:pt x="44" y="23"/>
                    <a:pt x="45" y="23"/>
                  </a:cubicBezTo>
                  <a:cubicBezTo>
                    <a:pt x="46" y="23"/>
                    <a:pt x="47" y="23"/>
                    <a:pt x="48" y="23"/>
                  </a:cubicBezTo>
                  <a:cubicBezTo>
                    <a:pt x="49" y="24"/>
                    <a:pt x="51" y="25"/>
                    <a:pt x="52" y="26"/>
                  </a:cubicBezTo>
                  <a:cubicBezTo>
                    <a:pt x="53" y="26"/>
                    <a:pt x="56" y="26"/>
                    <a:pt x="57" y="26"/>
                  </a:cubicBezTo>
                  <a:cubicBezTo>
                    <a:pt x="58" y="27"/>
                    <a:pt x="60" y="27"/>
                    <a:pt x="61" y="27"/>
                  </a:cubicBezTo>
                  <a:cubicBezTo>
                    <a:pt x="62" y="28"/>
                    <a:pt x="62" y="30"/>
                    <a:pt x="63" y="31"/>
                  </a:cubicBezTo>
                  <a:cubicBezTo>
                    <a:pt x="63" y="32"/>
                    <a:pt x="64" y="34"/>
                    <a:pt x="65" y="34"/>
                  </a:cubicBezTo>
                  <a:cubicBezTo>
                    <a:pt x="66" y="35"/>
                    <a:pt x="69" y="34"/>
                    <a:pt x="71" y="34"/>
                  </a:cubicBezTo>
                  <a:cubicBezTo>
                    <a:pt x="72" y="34"/>
                    <a:pt x="75" y="34"/>
                    <a:pt x="77" y="34"/>
                  </a:cubicBezTo>
                  <a:cubicBezTo>
                    <a:pt x="79" y="35"/>
                    <a:pt x="82" y="35"/>
                    <a:pt x="84" y="35"/>
                  </a:cubicBezTo>
                  <a:cubicBezTo>
                    <a:pt x="85" y="35"/>
                    <a:pt x="87" y="34"/>
                    <a:pt x="88" y="34"/>
                  </a:cubicBezTo>
                  <a:cubicBezTo>
                    <a:pt x="88" y="33"/>
                    <a:pt x="90" y="33"/>
                    <a:pt x="91" y="33"/>
                  </a:cubicBezTo>
                  <a:cubicBezTo>
                    <a:pt x="92" y="32"/>
                    <a:pt x="94" y="32"/>
                    <a:pt x="95" y="32"/>
                  </a:cubicBezTo>
                  <a:cubicBezTo>
                    <a:pt x="96" y="32"/>
                    <a:pt x="99" y="32"/>
                    <a:pt x="100" y="31"/>
                  </a:cubicBezTo>
                  <a:cubicBezTo>
                    <a:pt x="101" y="31"/>
                    <a:pt x="103" y="29"/>
                    <a:pt x="104" y="29"/>
                  </a:cubicBezTo>
                  <a:cubicBezTo>
                    <a:pt x="105" y="29"/>
                    <a:pt x="108" y="30"/>
                    <a:pt x="109" y="31"/>
                  </a:cubicBezTo>
                  <a:cubicBezTo>
                    <a:pt x="110" y="31"/>
                    <a:pt x="112" y="31"/>
                    <a:pt x="113" y="31"/>
                  </a:cubicBezTo>
                  <a:cubicBezTo>
                    <a:pt x="114" y="30"/>
                    <a:pt x="116" y="29"/>
                    <a:pt x="117" y="29"/>
                  </a:cubicBezTo>
                  <a:cubicBezTo>
                    <a:pt x="118" y="29"/>
                    <a:pt x="119" y="28"/>
                    <a:pt x="119" y="28"/>
                  </a:cubicBezTo>
                  <a:cubicBezTo>
                    <a:pt x="119" y="28"/>
                    <a:pt x="120" y="29"/>
                    <a:pt x="120" y="30"/>
                  </a:cubicBezTo>
                  <a:cubicBezTo>
                    <a:pt x="120" y="30"/>
                    <a:pt x="119" y="31"/>
                    <a:pt x="119" y="32"/>
                  </a:cubicBezTo>
                  <a:cubicBezTo>
                    <a:pt x="118" y="32"/>
                    <a:pt x="117" y="33"/>
                    <a:pt x="116" y="34"/>
                  </a:cubicBezTo>
                  <a:cubicBezTo>
                    <a:pt x="116" y="35"/>
                    <a:pt x="116" y="36"/>
                    <a:pt x="116" y="37"/>
                  </a:cubicBezTo>
                  <a:cubicBezTo>
                    <a:pt x="116" y="37"/>
                    <a:pt x="116" y="38"/>
                    <a:pt x="116" y="39"/>
                  </a:cubicBezTo>
                  <a:cubicBezTo>
                    <a:pt x="116" y="40"/>
                    <a:pt x="117" y="41"/>
                    <a:pt x="118" y="41"/>
                  </a:cubicBezTo>
                  <a:cubicBezTo>
                    <a:pt x="118" y="41"/>
                    <a:pt x="120" y="41"/>
                    <a:pt x="121" y="40"/>
                  </a:cubicBezTo>
                  <a:cubicBezTo>
                    <a:pt x="121" y="40"/>
                    <a:pt x="122" y="40"/>
                    <a:pt x="122" y="40"/>
                  </a:cubicBezTo>
                  <a:cubicBezTo>
                    <a:pt x="122" y="39"/>
                    <a:pt x="122" y="38"/>
                    <a:pt x="122" y="38"/>
                  </a:cubicBezTo>
                  <a:cubicBezTo>
                    <a:pt x="121" y="37"/>
                    <a:pt x="120" y="37"/>
                    <a:pt x="120" y="37"/>
                  </a:cubicBezTo>
                  <a:cubicBezTo>
                    <a:pt x="120" y="37"/>
                    <a:pt x="119" y="39"/>
                    <a:pt x="119" y="39"/>
                  </a:cubicBezTo>
                  <a:cubicBezTo>
                    <a:pt x="118" y="39"/>
                    <a:pt x="118" y="38"/>
                    <a:pt x="118" y="38"/>
                  </a:cubicBezTo>
                  <a:cubicBezTo>
                    <a:pt x="117" y="37"/>
                    <a:pt x="117" y="36"/>
                    <a:pt x="117" y="35"/>
                  </a:cubicBezTo>
                  <a:cubicBezTo>
                    <a:pt x="118" y="35"/>
                    <a:pt x="119" y="34"/>
                    <a:pt x="120" y="33"/>
                  </a:cubicBezTo>
                  <a:cubicBezTo>
                    <a:pt x="120" y="33"/>
                    <a:pt x="121" y="33"/>
                    <a:pt x="121" y="32"/>
                  </a:cubicBezTo>
                  <a:cubicBezTo>
                    <a:pt x="122" y="32"/>
                    <a:pt x="122" y="30"/>
                    <a:pt x="122" y="30"/>
                  </a:cubicBezTo>
                  <a:cubicBezTo>
                    <a:pt x="122" y="29"/>
                    <a:pt x="123" y="29"/>
                    <a:pt x="124" y="28"/>
                  </a:cubicBezTo>
                  <a:cubicBezTo>
                    <a:pt x="124" y="27"/>
                    <a:pt x="124" y="26"/>
                    <a:pt x="124" y="25"/>
                  </a:cubicBezTo>
                  <a:cubicBezTo>
                    <a:pt x="124" y="25"/>
                    <a:pt x="124" y="23"/>
                    <a:pt x="123" y="22"/>
                  </a:cubicBezTo>
                  <a:cubicBezTo>
                    <a:pt x="123" y="21"/>
                    <a:pt x="122" y="19"/>
                    <a:pt x="121" y="18"/>
                  </a:cubicBezTo>
                  <a:cubicBezTo>
                    <a:pt x="121" y="17"/>
                    <a:pt x="120" y="15"/>
                    <a:pt x="120" y="14"/>
                  </a:cubicBezTo>
                  <a:cubicBezTo>
                    <a:pt x="120" y="13"/>
                    <a:pt x="121" y="11"/>
                    <a:pt x="121" y="10"/>
                  </a:cubicBezTo>
                  <a:cubicBezTo>
                    <a:pt x="121" y="9"/>
                    <a:pt x="122" y="8"/>
                    <a:pt x="121" y="7"/>
                  </a:cubicBezTo>
                  <a:cubicBezTo>
                    <a:pt x="121" y="6"/>
                    <a:pt x="121" y="6"/>
                    <a:pt x="120" y="5"/>
                  </a:cubicBezTo>
                  <a:cubicBezTo>
                    <a:pt x="120" y="5"/>
                    <a:pt x="119" y="4"/>
                    <a:pt x="119" y="3"/>
                  </a:cubicBezTo>
                  <a:cubicBezTo>
                    <a:pt x="119" y="3"/>
                    <a:pt x="119" y="2"/>
                    <a:pt x="119" y="2"/>
                  </a:cubicBezTo>
                  <a:cubicBezTo>
                    <a:pt x="120" y="2"/>
                    <a:pt x="121" y="2"/>
                    <a:pt x="122" y="2"/>
                  </a:cubicBezTo>
                  <a:cubicBezTo>
                    <a:pt x="122" y="2"/>
                    <a:pt x="123" y="1"/>
                    <a:pt x="124" y="1"/>
                  </a:cubicBezTo>
                  <a:cubicBezTo>
                    <a:pt x="124" y="1"/>
                    <a:pt x="124" y="2"/>
                    <a:pt x="124" y="2"/>
                  </a:cubicBezTo>
                  <a:cubicBezTo>
                    <a:pt x="125" y="2"/>
                    <a:pt x="126" y="3"/>
                    <a:pt x="126" y="3"/>
                  </a:cubicBezTo>
                  <a:cubicBezTo>
                    <a:pt x="126" y="4"/>
                    <a:pt x="126" y="5"/>
                    <a:pt x="126" y="6"/>
                  </a:cubicBezTo>
                  <a:cubicBezTo>
                    <a:pt x="126" y="7"/>
                    <a:pt x="126" y="8"/>
                    <a:pt x="126" y="9"/>
                  </a:cubicBezTo>
                  <a:cubicBezTo>
                    <a:pt x="126" y="9"/>
                    <a:pt x="127" y="10"/>
                    <a:pt x="127" y="11"/>
                  </a:cubicBezTo>
                  <a:cubicBezTo>
                    <a:pt x="127" y="11"/>
                    <a:pt x="128" y="11"/>
                    <a:pt x="128" y="11"/>
                  </a:cubicBezTo>
                  <a:cubicBezTo>
                    <a:pt x="129" y="11"/>
                    <a:pt x="130" y="10"/>
                    <a:pt x="131" y="10"/>
                  </a:cubicBezTo>
                  <a:cubicBezTo>
                    <a:pt x="131" y="10"/>
                    <a:pt x="133" y="10"/>
                    <a:pt x="133" y="10"/>
                  </a:cubicBezTo>
                  <a:cubicBezTo>
                    <a:pt x="134" y="11"/>
                    <a:pt x="134" y="11"/>
                    <a:pt x="134" y="12"/>
                  </a:cubicBezTo>
                  <a:cubicBezTo>
                    <a:pt x="135" y="12"/>
                    <a:pt x="136" y="13"/>
                    <a:pt x="136" y="13"/>
                  </a:cubicBezTo>
                  <a:cubicBezTo>
                    <a:pt x="137" y="14"/>
                    <a:pt x="138" y="14"/>
                    <a:pt x="138" y="14"/>
                  </a:cubicBezTo>
                  <a:cubicBezTo>
                    <a:pt x="139" y="14"/>
                    <a:pt x="140" y="13"/>
                    <a:pt x="140" y="12"/>
                  </a:cubicBezTo>
                  <a:cubicBezTo>
                    <a:pt x="140" y="12"/>
                    <a:pt x="141" y="12"/>
                    <a:pt x="141" y="11"/>
                  </a:cubicBezTo>
                  <a:cubicBezTo>
                    <a:pt x="142" y="11"/>
                    <a:pt x="142" y="10"/>
                    <a:pt x="142" y="10"/>
                  </a:cubicBezTo>
                  <a:cubicBezTo>
                    <a:pt x="143" y="9"/>
                    <a:pt x="146" y="9"/>
                    <a:pt x="147" y="9"/>
                  </a:cubicBezTo>
                  <a:cubicBezTo>
                    <a:pt x="148" y="9"/>
                    <a:pt x="149" y="9"/>
                    <a:pt x="150" y="9"/>
                  </a:cubicBezTo>
                  <a:cubicBezTo>
                    <a:pt x="151" y="9"/>
                    <a:pt x="152" y="10"/>
                    <a:pt x="153" y="10"/>
                  </a:cubicBezTo>
                  <a:cubicBezTo>
                    <a:pt x="153" y="10"/>
                    <a:pt x="154" y="10"/>
                    <a:pt x="155" y="10"/>
                  </a:cubicBezTo>
                  <a:cubicBezTo>
                    <a:pt x="155" y="10"/>
                    <a:pt x="156" y="9"/>
                    <a:pt x="156" y="8"/>
                  </a:cubicBezTo>
                  <a:cubicBezTo>
                    <a:pt x="156" y="7"/>
                    <a:pt x="154" y="6"/>
                    <a:pt x="153" y="6"/>
                  </a:cubicBezTo>
                  <a:cubicBezTo>
                    <a:pt x="153" y="6"/>
                    <a:pt x="151" y="6"/>
                    <a:pt x="151" y="6"/>
                  </a:cubicBezTo>
                  <a:cubicBezTo>
                    <a:pt x="150" y="6"/>
                    <a:pt x="149" y="5"/>
                    <a:pt x="149" y="5"/>
                  </a:cubicBezTo>
                  <a:cubicBezTo>
                    <a:pt x="148" y="4"/>
                    <a:pt x="148" y="3"/>
                    <a:pt x="149" y="3"/>
                  </a:cubicBezTo>
                  <a:cubicBezTo>
                    <a:pt x="149" y="3"/>
                    <a:pt x="150" y="2"/>
                    <a:pt x="150" y="2"/>
                  </a:cubicBezTo>
                  <a:cubicBezTo>
                    <a:pt x="151" y="2"/>
                    <a:pt x="152" y="2"/>
                    <a:pt x="153" y="2"/>
                  </a:cubicBezTo>
                  <a:cubicBezTo>
                    <a:pt x="153" y="2"/>
                    <a:pt x="154" y="3"/>
                    <a:pt x="155" y="3"/>
                  </a:cubicBezTo>
                  <a:cubicBezTo>
                    <a:pt x="155" y="3"/>
                    <a:pt x="156" y="4"/>
                    <a:pt x="157" y="4"/>
                  </a:cubicBezTo>
                  <a:cubicBezTo>
                    <a:pt x="157" y="4"/>
                    <a:pt x="158" y="5"/>
                    <a:pt x="158" y="5"/>
                  </a:cubicBezTo>
                  <a:cubicBezTo>
                    <a:pt x="158" y="5"/>
                    <a:pt x="160" y="6"/>
                    <a:pt x="160" y="6"/>
                  </a:cubicBezTo>
                  <a:cubicBezTo>
                    <a:pt x="161" y="6"/>
                    <a:pt x="162" y="6"/>
                    <a:pt x="163" y="6"/>
                  </a:cubicBezTo>
                  <a:cubicBezTo>
                    <a:pt x="163" y="6"/>
                    <a:pt x="164" y="6"/>
                    <a:pt x="165" y="6"/>
                  </a:cubicBezTo>
                  <a:cubicBezTo>
                    <a:pt x="165" y="6"/>
                    <a:pt x="166" y="6"/>
                    <a:pt x="167"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4" name="Freeform 110">
              <a:extLst>
                <a:ext uri="{FF2B5EF4-FFF2-40B4-BE49-F238E27FC236}">
                  <a16:creationId xmlns:a16="http://schemas.microsoft.com/office/drawing/2014/main" id="{97C3926A-D9D6-4297-8318-F127805D69D1}"/>
                </a:ext>
              </a:extLst>
            </p:cNvPr>
            <p:cNvSpPr>
              <a:spLocks/>
            </p:cNvSpPr>
            <p:nvPr/>
          </p:nvSpPr>
          <p:spPr bwMode="auto">
            <a:xfrm>
              <a:off x="6316421" y="6366004"/>
              <a:ext cx="79851" cy="69869"/>
            </a:xfrm>
            <a:custGeom>
              <a:avLst/>
              <a:gdLst/>
              <a:ahLst/>
              <a:cxnLst>
                <a:cxn ang="0">
                  <a:pos x="27" y="12"/>
                </a:cxn>
                <a:cxn ang="0">
                  <a:pos x="27" y="16"/>
                </a:cxn>
                <a:cxn ang="0">
                  <a:pos x="24" y="16"/>
                </a:cxn>
                <a:cxn ang="0">
                  <a:pos x="22" y="16"/>
                </a:cxn>
                <a:cxn ang="0">
                  <a:pos x="20" y="18"/>
                </a:cxn>
                <a:cxn ang="0">
                  <a:pos x="19" y="21"/>
                </a:cxn>
                <a:cxn ang="0">
                  <a:pos x="16" y="23"/>
                </a:cxn>
                <a:cxn ang="0">
                  <a:pos x="14" y="24"/>
                </a:cxn>
                <a:cxn ang="0">
                  <a:pos x="10" y="24"/>
                </a:cxn>
                <a:cxn ang="0">
                  <a:pos x="9" y="24"/>
                </a:cxn>
                <a:cxn ang="0">
                  <a:pos x="10" y="23"/>
                </a:cxn>
                <a:cxn ang="0">
                  <a:pos x="11" y="22"/>
                </a:cxn>
                <a:cxn ang="0">
                  <a:pos x="11" y="20"/>
                </a:cxn>
                <a:cxn ang="0">
                  <a:pos x="11" y="19"/>
                </a:cxn>
                <a:cxn ang="0">
                  <a:pos x="10" y="20"/>
                </a:cxn>
                <a:cxn ang="0">
                  <a:pos x="9" y="22"/>
                </a:cxn>
                <a:cxn ang="0">
                  <a:pos x="6" y="24"/>
                </a:cxn>
                <a:cxn ang="0">
                  <a:pos x="4" y="24"/>
                </a:cxn>
                <a:cxn ang="0">
                  <a:pos x="2" y="22"/>
                </a:cxn>
                <a:cxn ang="0">
                  <a:pos x="1" y="20"/>
                </a:cxn>
                <a:cxn ang="0">
                  <a:pos x="0" y="18"/>
                </a:cxn>
                <a:cxn ang="0">
                  <a:pos x="0" y="14"/>
                </a:cxn>
                <a:cxn ang="0">
                  <a:pos x="0" y="12"/>
                </a:cxn>
                <a:cxn ang="0">
                  <a:pos x="0" y="11"/>
                </a:cxn>
                <a:cxn ang="0">
                  <a:pos x="2" y="10"/>
                </a:cxn>
                <a:cxn ang="0">
                  <a:pos x="2" y="7"/>
                </a:cxn>
                <a:cxn ang="0">
                  <a:pos x="2" y="6"/>
                </a:cxn>
                <a:cxn ang="0">
                  <a:pos x="2" y="4"/>
                </a:cxn>
                <a:cxn ang="0">
                  <a:pos x="3" y="3"/>
                </a:cxn>
                <a:cxn ang="0">
                  <a:pos x="3" y="3"/>
                </a:cxn>
                <a:cxn ang="0">
                  <a:pos x="4" y="3"/>
                </a:cxn>
                <a:cxn ang="0">
                  <a:pos x="6" y="3"/>
                </a:cxn>
                <a:cxn ang="0">
                  <a:pos x="10" y="0"/>
                </a:cxn>
                <a:cxn ang="0">
                  <a:pos x="12" y="1"/>
                </a:cxn>
                <a:cxn ang="0">
                  <a:pos x="14" y="3"/>
                </a:cxn>
                <a:cxn ang="0">
                  <a:pos x="14" y="5"/>
                </a:cxn>
                <a:cxn ang="0">
                  <a:pos x="17" y="7"/>
                </a:cxn>
                <a:cxn ang="0">
                  <a:pos x="18" y="9"/>
                </a:cxn>
                <a:cxn ang="0">
                  <a:pos x="19" y="9"/>
                </a:cxn>
                <a:cxn ang="0">
                  <a:pos x="21" y="10"/>
                </a:cxn>
                <a:cxn ang="0">
                  <a:pos x="22" y="11"/>
                </a:cxn>
                <a:cxn ang="0">
                  <a:pos x="23" y="10"/>
                </a:cxn>
                <a:cxn ang="0">
                  <a:pos x="25" y="9"/>
                </a:cxn>
                <a:cxn ang="0">
                  <a:pos x="26" y="12"/>
                </a:cxn>
                <a:cxn ang="0">
                  <a:pos x="27" y="12"/>
                </a:cxn>
              </a:cxnLst>
              <a:rect l="0" t="0" r="r" b="b"/>
              <a:pathLst>
                <a:path w="27" h="24">
                  <a:moveTo>
                    <a:pt x="27" y="12"/>
                  </a:moveTo>
                  <a:cubicBezTo>
                    <a:pt x="27" y="13"/>
                    <a:pt x="27" y="15"/>
                    <a:pt x="27" y="16"/>
                  </a:cubicBezTo>
                  <a:cubicBezTo>
                    <a:pt x="26" y="16"/>
                    <a:pt x="25" y="16"/>
                    <a:pt x="24" y="16"/>
                  </a:cubicBezTo>
                  <a:cubicBezTo>
                    <a:pt x="23" y="17"/>
                    <a:pt x="22" y="16"/>
                    <a:pt x="22" y="16"/>
                  </a:cubicBezTo>
                  <a:cubicBezTo>
                    <a:pt x="21" y="17"/>
                    <a:pt x="20" y="18"/>
                    <a:pt x="20" y="18"/>
                  </a:cubicBezTo>
                  <a:cubicBezTo>
                    <a:pt x="19" y="19"/>
                    <a:pt x="19" y="20"/>
                    <a:pt x="19" y="21"/>
                  </a:cubicBezTo>
                  <a:cubicBezTo>
                    <a:pt x="18" y="22"/>
                    <a:pt x="17" y="23"/>
                    <a:pt x="16" y="23"/>
                  </a:cubicBezTo>
                  <a:cubicBezTo>
                    <a:pt x="15" y="23"/>
                    <a:pt x="14" y="24"/>
                    <a:pt x="14" y="24"/>
                  </a:cubicBezTo>
                  <a:cubicBezTo>
                    <a:pt x="13" y="24"/>
                    <a:pt x="11" y="24"/>
                    <a:pt x="10" y="24"/>
                  </a:cubicBezTo>
                  <a:cubicBezTo>
                    <a:pt x="10" y="24"/>
                    <a:pt x="10" y="24"/>
                    <a:pt x="9" y="24"/>
                  </a:cubicBezTo>
                  <a:cubicBezTo>
                    <a:pt x="10" y="23"/>
                    <a:pt x="10" y="23"/>
                    <a:pt x="10" y="23"/>
                  </a:cubicBezTo>
                  <a:cubicBezTo>
                    <a:pt x="11" y="23"/>
                    <a:pt x="11" y="22"/>
                    <a:pt x="11" y="22"/>
                  </a:cubicBezTo>
                  <a:cubicBezTo>
                    <a:pt x="11" y="21"/>
                    <a:pt x="11" y="21"/>
                    <a:pt x="11" y="20"/>
                  </a:cubicBezTo>
                  <a:cubicBezTo>
                    <a:pt x="11" y="20"/>
                    <a:pt x="12" y="19"/>
                    <a:pt x="11" y="19"/>
                  </a:cubicBezTo>
                  <a:cubicBezTo>
                    <a:pt x="11" y="19"/>
                    <a:pt x="11" y="20"/>
                    <a:pt x="10" y="20"/>
                  </a:cubicBezTo>
                  <a:cubicBezTo>
                    <a:pt x="10" y="21"/>
                    <a:pt x="9" y="22"/>
                    <a:pt x="9" y="22"/>
                  </a:cubicBezTo>
                  <a:cubicBezTo>
                    <a:pt x="8" y="23"/>
                    <a:pt x="7" y="24"/>
                    <a:pt x="6" y="24"/>
                  </a:cubicBezTo>
                  <a:cubicBezTo>
                    <a:pt x="6" y="24"/>
                    <a:pt x="5" y="24"/>
                    <a:pt x="4" y="24"/>
                  </a:cubicBezTo>
                  <a:cubicBezTo>
                    <a:pt x="4" y="24"/>
                    <a:pt x="3" y="22"/>
                    <a:pt x="2" y="22"/>
                  </a:cubicBezTo>
                  <a:cubicBezTo>
                    <a:pt x="2" y="22"/>
                    <a:pt x="1" y="21"/>
                    <a:pt x="1" y="20"/>
                  </a:cubicBezTo>
                  <a:cubicBezTo>
                    <a:pt x="1" y="20"/>
                    <a:pt x="0" y="18"/>
                    <a:pt x="0" y="18"/>
                  </a:cubicBezTo>
                  <a:cubicBezTo>
                    <a:pt x="0" y="17"/>
                    <a:pt x="0" y="15"/>
                    <a:pt x="0" y="14"/>
                  </a:cubicBezTo>
                  <a:cubicBezTo>
                    <a:pt x="0" y="14"/>
                    <a:pt x="0" y="13"/>
                    <a:pt x="0" y="12"/>
                  </a:cubicBezTo>
                  <a:cubicBezTo>
                    <a:pt x="0" y="12"/>
                    <a:pt x="0" y="11"/>
                    <a:pt x="0" y="11"/>
                  </a:cubicBezTo>
                  <a:cubicBezTo>
                    <a:pt x="1" y="10"/>
                    <a:pt x="2" y="10"/>
                    <a:pt x="2" y="10"/>
                  </a:cubicBezTo>
                  <a:cubicBezTo>
                    <a:pt x="2" y="9"/>
                    <a:pt x="2" y="8"/>
                    <a:pt x="2" y="7"/>
                  </a:cubicBezTo>
                  <a:cubicBezTo>
                    <a:pt x="2" y="7"/>
                    <a:pt x="2" y="6"/>
                    <a:pt x="2" y="6"/>
                  </a:cubicBezTo>
                  <a:cubicBezTo>
                    <a:pt x="2" y="5"/>
                    <a:pt x="2" y="4"/>
                    <a:pt x="2" y="4"/>
                  </a:cubicBezTo>
                  <a:cubicBezTo>
                    <a:pt x="2" y="4"/>
                    <a:pt x="3" y="4"/>
                    <a:pt x="3" y="3"/>
                  </a:cubicBezTo>
                  <a:cubicBezTo>
                    <a:pt x="3" y="3"/>
                    <a:pt x="3" y="3"/>
                    <a:pt x="3" y="3"/>
                  </a:cubicBezTo>
                  <a:cubicBezTo>
                    <a:pt x="4" y="3"/>
                    <a:pt x="4" y="3"/>
                    <a:pt x="4" y="3"/>
                  </a:cubicBezTo>
                  <a:cubicBezTo>
                    <a:pt x="5" y="3"/>
                    <a:pt x="6" y="3"/>
                    <a:pt x="6" y="3"/>
                  </a:cubicBezTo>
                  <a:cubicBezTo>
                    <a:pt x="7" y="2"/>
                    <a:pt x="9" y="0"/>
                    <a:pt x="10" y="0"/>
                  </a:cubicBezTo>
                  <a:cubicBezTo>
                    <a:pt x="11" y="0"/>
                    <a:pt x="12" y="0"/>
                    <a:pt x="12" y="1"/>
                  </a:cubicBezTo>
                  <a:cubicBezTo>
                    <a:pt x="13" y="1"/>
                    <a:pt x="14" y="2"/>
                    <a:pt x="14" y="3"/>
                  </a:cubicBezTo>
                  <a:cubicBezTo>
                    <a:pt x="14" y="3"/>
                    <a:pt x="14" y="4"/>
                    <a:pt x="14" y="5"/>
                  </a:cubicBezTo>
                  <a:cubicBezTo>
                    <a:pt x="15" y="6"/>
                    <a:pt x="17" y="6"/>
                    <a:pt x="17" y="7"/>
                  </a:cubicBezTo>
                  <a:cubicBezTo>
                    <a:pt x="17" y="7"/>
                    <a:pt x="18" y="8"/>
                    <a:pt x="18" y="9"/>
                  </a:cubicBezTo>
                  <a:cubicBezTo>
                    <a:pt x="18" y="9"/>
                    <a:pt x="19" y="9"/>
                    <a:pt x="19" y="9"/>
                  </a:cubicBezTo>
                  <a:cubicBezTo>
                    <a:pt x="20" y="10"/>
                    <a:pt x="21" y="10"/>
                    <a:pt x="21" y="10"/>
                  </a:cubicBezTo>
                  <a:cubicBezTo>
                    <a:pt x="22" y="10"/>
                    <a:pt x="22" y="11"/>
                    <a:pt x="22" y="11"/>
                  </a:cubicBezTo>
                  <a:cubicBezTo>
                    <a:pt x="23" y="11"/>
                    <a:pt x="23" y="10"/>
                    <a:pt x="23" y="10"/>
                  </a:cubicBezTo>
                  <a:cubicBezTo>
                    <a:pt x="24" y="10"/>
                    <a:pt x="24" y="9"/>
                    <a:pt x="25" y="9"/>
                  </a:cubicBezTo>
                  <a:cubicBezTo>
                    <a:pt x="25" y="10"/>
                    <a:pt x="25" y="11"/>
                    <a:pt x="26" y="12"/>
                  </a:cubicBezTo>
                  <a:cubicBezTo>
                    <a:pt x="26" y="12"/>
                    <a:pt x="26" y="12"/>
                    <a:pt x="27"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5" name="Freeform 111">
              <a:extLst>
                <a:ext uri="{FF2B5EF4-FFF2-40B4-BE49-F238E27FC236}">
                  <a16:creationId xmlns:a16="http://schemas.microsoft.com/office/drawing/2014/main" id="{BBD835EF-68E7-4735-9BF4-7B82145E93EE}"/>
                </a:ext>
              </a:extLst>
            </p:cNvPr>
            <p:cNvSpPr>
              <a:spLocks/>
            </p:cNvSpPr>
            <p:nvPr/>
          </p:nvSpPr>
          <p:spPr bwMode="auto">
            <a:xfrm>
              <a:off x="6154225" y="5799563"/>
              <a:ext cx="731132" cy="743608"/>
            </a:xfrm>
            <a:custGeom>
              <a:avLst/>
              <a:gdLst/>
              <a:ahLst/>
              <a:cxnLst>
                <a:cxn ang="0">
                  <a:pos x="239" y="112"/>
                </a:cxn>
                <a:cxn ang="0">
                  <a:pos x="238" y="127"/>
                </a:cxn>
                <a:cxn ang="0">
                  <a:pos x="217" y="131"/>
                </a:cxn>
                <a:cxn ang="0">
                  <a:pos x="193" y="141"/>
                </a:cxn>
                <a:cxn ang="0">
                  <a:pos x="182" y="149"/>
                </a:cxn>
                <a:cxn ang="0">
                  <a:pos x="170" y="146"/>
                </a:cxn>
                <a:cxn ang="0">
                  <a:pos x="167" y="151"/>
                </a:cxn>
                <a:cxn ang="0">
                  <a:pos x="162" y="170"/>
                </a:cxn>
                <a:cxn ang="0">
                  <a:pos x="162" y="186"/>
                </a:cxn>
                <a:cxn ang="0">
                  <a:pos x="152" y="197"/>
                </a:cxn>
                <a:cxn ang="0">
                  <a:pos x="160" y="207"/>
                </a:cxn>
                <a:cxn ang="0">
                  <a:pos x="149" y="213"/>
                </a:cxn>
                <a:cxn ang="0">
                  <a:pos x="137" y="201"/>
                </a:cxn>
                <a:cxn ang="0">
                  <a:pos x="147" y="212"/>
                </a:cxn>
                <a:cxn ang="0">
                  <a:pos x="137" y="236"/>
                </a:cxn>
                <a:cxn ang="0">
                  <a:pos x="128" y="251"/>
                </a:cxn>
                <a:cxn ang="0">
                  <a:pos x="122" y="241"/>
                </a:cxn>
                <a:cxn ang="0">
                  <a:pos x="119" y="234"/>
                </a:cxn>
                <a:cxn ang="0">
                  <a:pos x="117" y="247"/>
                </a:cxn>
                <a:cxn ang="0">
                  <a:pos x="104" y="243"/>
                </a:cxn>
                <a:cxn ang="0">
                  <a:pos x="107" y="229"/>
                </a:cxn>
                <a:cxn ang="0">
                  <a:pos x="97" y="229"/>
                </a:cxn>
                <a:cxn ang="0">
                  <a:pos x="89" y="226"/>
                </a:cxn>
                <a:cxn ang="0">
                  <a:pos x="75" y="227"/>
                </a:cxn>
                <a:cxn ang="0">
                  <a:pos x="74" y="219"/>
                </a:cxn>
                <a:cxn ang="0">
                  <a:pos x="63" y="219"/>
                </a:cxn>
                <a:cxn ang="0">
                  <a:pos x="77" y="207"/>
                </a:cxn>
                <a:cxn ang="0">
                  <a:pos x="74" y="200"/>
                </a:cxn>
                <a:cxn ang="0">
                  <a:pos x="58" y="194"/>
                </a:cxn>
                <a:cxn ang="0">
                  <a:pos x="53" y="190"/>
                </a:cxn>
                <a:cxn ang="0">
                  <a:pos x="53" y="180"/>
                </a:cxn>
                <a:cxn ang="0">
                  <a:pos x="43" y="169"/>
                </a:cxn>
                <a:cxn ang="0">
                  <a:pos x="35" y="162"/>
                </a:cxn>
                <a:cxn ang="0">
                  <a:pos x="28" y="132"/>
                </a:cxn>
                <a:cxn ang="0">
                  <a:pos x="21" y="118"/>
                </a:cxn>
                <a:cxn ang="0">
                  <a:pos x="16" y="104"/>
                </a:cxn>
                <a:cxn ang="0">
                  <a:pos x="15" y="79"/>
                </a:cxn>
                <a:cxn ang="0">
                  <a:pos x="0" y="78"/>
                </a:cxn>
                <a:cxn ang="0">
                  <a:pos x="20" y="59"/>
                </a:cxn>
                <a:cxn ang="0">
                  <a:pos x="45" y="51"/>
                </a:cxn>
                <a:cxn ang="0">
                  <a:pos x="51" y="61"/>
                </a:cxn>
                <a:cxn ang="0">
                  <a:pos x="54" y="47"/>
                </a:cxn>
                <a:cxn ang="0">
                  <a:pos x="67" y="40"/>
                </a:cxn>
                <a:cxn ang="0">
                  <a:pos x="55" y="42"/>
                </a:cxn>
                <a:cxn ang="0">
                  <a:pos x="42" y="27"/>
                </a:cxn>
                <a:cxn ang="0">
                  <a:pos x="56" y="13"/>
                </a:cxn>
                <a:cxn ang="0">
                  <a:pos x="85" y="9"/>
                </a:cxn>
                <a:cxn ang="0">
                  <a:pos x="112" y="1"/>
                </a:cxn>
                <a:cxn ang="0">
                  <a:pos x="120" y="18"/>
                </a:cxn>
                <a:cxn ang="0">
                  <a:pos x="106" y="26"/>
                </a:cxn>
                <a:cxn ang="0">
                  <a:pos x="136" y="48"/>
                </a:cxn>
                <a:cxn ang="0">
                  <a:pos x="147" y="57"/>
                </a:cxn>
                <a:cxn ang="0">
                  <a:pos x="162" y="51"/>
                </a:cxn>
                <a:cxn ang="0">
                  <a:pos x="175" y="59"/>
                </a:cxn>
                <a:cxn ang="0">
                  <a:pos x="193" y="74"/>
                </a:cxn>
                <a:cxn ang="0">
                  <a:pos x="211" y="80"/>
                </a:cxn>
                <a:cxn ang="0">
                  <a:pos x="227" y="89"/>
                </a:cxn>
              </a:cxnLst>
              <a:rect l="0" t="0" r="r" b="b"/>
              <a:pathLst>
                <a:path w="247" h="251">
                  <a:moveTo>
                    <a:pt x="239" y="102"/>
                  </a:moveTo>
                  <a:cubicBezTo>
                    <a:pt x="239" y="102"/>
                    <a:pt x="240" y="102"/>
                    <a:pt x="240" y="102"/>
                  </a:cubicBezTo>
                  <a:cubicBezTo>
                    <a:pt x="240" y="103"/>
                    <a:pt x="242" y="103"/>
                    <a:pt x="243" y="104"/>
                  </a:cubicBezTo>
                  <a:cubicBezTo>
                    <a:pt x="243" y="104"/>
                    <a:pt x="244" y="106"/>
                    <a:pt x="244" y="106"/>
                  </a:cubicBezTo>
                  <a:cubicBezTo>
                    <a:pt x="245" y="107"/>
                    <a:pt x="246" y="107"/>
                    <a:pt x="246" y="108"/>
                  </a:cubicBezTo>
                  <a:cubicBezTo>
                    <a:pt x="247" y="108"/>
                    <a:pt x="247" y="109"/>
                    <a:pt x="247" y="109"/>
                  </a:cubicBezTo>
                  <a:cubicBezTo>
                    <a:pt x="247" y="110"/>
                    <a:pt x="246" y="110"/>
                    <a:pt x="245" y="110"/>
                  </a:cubicBezTo>
                  <a:cubicBezTo>
                    <a:pt x="245" y="111"/>
                    <a:pt x="244" y="111"/>
                    <a:pt x="243" y="111"/>
                  </a:cubicBezTo>
                  <a:cubicBezTo>
                    <a:pt x="242" y="111"/>
                    <a:pt x="240" y="112"/>
                    <a:pt x="239" y="112"/>
                  </a:cubicBezTo>
                  <a:cubicBezTo>
                    <a:pt x="239" y="113"/>
                    <a:pt x="238" y="114"/>
                    <a:pt x="238" y="115"/>
                  </a:cubicBezTo>
                  <a:cubicBezTo>
                    <a:pt x="238" y="115"/>
                    <a:pt x="238" y="116"/>
                    <a:pt x="238" y="116"/>
                  </a:cubicBezTo>
                  <a:cubicBezTo>
                    <a:pt x="238" y="116"/>
                    <a:pt x="239" y="117"/>
                    <a:pt x="239" y="118"/>
                  </a:cubicBezTo>
                  <a:cubicBezTo>
                    <a:pt x="239" y="118"/>
                    <a:pt x="239" y="119"/>
                    <a:pt x="239" y="119"/>
                  </a:cubicBezTo>
                  <a:cubicBezTo>
                    <a:pt x="239" y="120"/>
                    <a:pt x="238" y="121"/>
                    <a:pt x="238" y="121"/>
                  </a:cubicBezTo>
                  <a:cubicBezTo>
                    <a:pt x="238" y="122"/>
                    <a:pt x="237" y="123"/>
                    <a:pt x="237" y="123"/>
                  </a:cubicBezTo>
                  <a:cubicBezTo>
                    <a:pt x="236" y="124"/>
                    <a:pt x="237" y="125"/>
                    <a:pt x="237" y="126"/>
                  </a:cubicBezTo>
                  <a:cubicBezTo>
                    <a:pt x="237" y="126"/>
                    <a:pt x="238" y="127"/>
                    <a:pt x="239" y="127"/>
                  </a:cubicBezTo>
                  <a:cubicBezTo>
                    <a:pt x="238" y="127"/>
                    <a:pt x="238" y="127"/>
                    <a:pt x="238" y="127"/>
                  </a:cubicBezTo>
                  <a:cubicBezTo>
                    <a:pt x="238" y="128"/>
                    <a:pt x="236" y="129"/>
                    <a:pt x="236" y="129"/>
                  </a:cubicBezTo>
                  <a:cubicBezTo>
                    <a:pt x="235" y="130"/>
                    <a:pt x="232" y="130"/>
                    <a:pt x="231" y="130"/>
                  </a:cubicBezTo>
                  <a:cubicBezTo>
                    <a:pt x="230" y="131"/>
                    <a:pt x="228" y="131"/>
                    <a:pt x="227" y="132"/>
                  </a:cubicBezTo>
                  <a:cubicBezTo>
                    <a:pt x="226" y="132"/>
                    <a:pt x="224" y="131"/>
                    <a:pt x="223" y="131"/>
                  </a:cubicBezTo>
                  <a:cubicBezTo>
                    <a:pt x="223" y="131"/>
                    <a:pt x="222" y="130"/>
                    <a:pt x="222" y="129"/>
                  </a:cubicBezTo>
                  <a:cubicBezTo>
                    <a:pt x="222" y="129"/>
                    <a:pt x="222" y="128"/>
                    <a:pt x="222" y="128"/>
                  </a:cubicBezTo>
                  <a:cubicBezTo>
                    <a:pt x="222" y="128"/>
                    <a:pt x="221" y="128"/>
                    <a:pt x="221" y="128"/>
                  </a:cubicBezTo>
                  <a:cubicBezTo>
                    <a:pt x="220" y="129"/>
                    <a:pt x="220" y="130"/>
                    <a:pt x="220" y="130"/>
                  </a:cubicBezTo>
                  <a:cubicBezTo>
                    <a:pt x="219" y="131"/>
                    <a:pt x="218" y="131"/>
                    <a:pt x="217" y="131"/>
                  </a:cubicBezTo>
                  <a:cubicBezTo>
                    <a:pt x="217" y="132"/>
                    <a:pt x="216" y="133"/>
                    <a:pt x="216" y="133"/>
                  </a:cubicBezTo>
                  <a:cubicBezTo>
                    <a:pt x="216" y="134"/>
                    <a:pt x="215" y="135"/>
                    <a:pt x="215" y="135"/>
                  </a:cubicBezTo>
                  <a:cubicBezTo>
                    <a:pt x="214" y="135"/>
                    <a:pt x="213" y="134"/>
                    <a:pt x="212" y="134"/>
                  </a:cubicBezTo>
                  <a:cubicBezTo>
                    <a:pt x="211" y="134"/>
                    <a:pt x="209" y="134"/>
                    <a:pt x="209" y="134"/>
                  </a:cubicBezTo>
                  <a:cubicBezTo>
                    <a:pt x="208" y="135"/>
                    <a:pt x="207" y="136"/>
                    <a:pt x="206" y="136"/>
                  </a:cubicBezTo>
                  <a:cubicBezTo>
                    <a:pt x="205" y="136"/>
                    <a:pt x="203" y="136"/>
                    <a:pt x="203" y="136"/>
                  </a:cubicBezTo>
                  <a:cubicBezTo>
                    <a:pt x="202" y="136"/>
                    <a:pt x="199" y="136"/>
                    <a:pt x="198" y="137"/>
                  </a:cubicBezTo>
                  <a:cubicBezTo>
                    <a:pt x="197" y="137"/>
                    <a:pt x="196" y="138"/>
                    <a:pt x="196" y="138"/>
                  </a:cubicBezTo>
                  <a:cubicBezTo>
                    <a:pt x="195" y="139"/>
                    <a:pt x="193" y="140"/>
                    <a:pt x="193" y="141"/>
                  </a:cubicBezTo>
                  <a:cubicBezTo>
                    <a:pt x="192" y="142"/>
                    <a:pt x="191" y="142"/>
                    <a:pt x="191" y="143"/>
                  </a:cubicBezTo>
                  <a:cubicBezTo>
                    <a:pt x="191" y="143"/>
                    <a:pt x="190" y="145"/>
                    <a:pt x="190" y="145"/>
                  </a:cubicBezTo>
                  <a:cubicBezTo>
                    <a:pt x="190" y="146"/>
                    <a:pt x="189" y="147"/>
                    <a:pt x="188" y="147"/>
                  </a:cubicBezTo>
                  <a:cubicBezTo>
                    <a:pt x="188" y="147"/>
                    <a:pt x="187" y="147"/>
                    <a:pt x="187" y="147"/>
                  </a:cubicBezTo>
                  <a:cubicBezTo>
                    <a:pt x="187" y="146"/>
                    <a:pt x="187" y="145"/>
                    <a:pt x="187" y="145"/>
                  </a:cubicBezTo>
                  <a:cubicBezTo>
                    <a:pt x="186" y="144"/>
                    <a:pt x="186" y="144"/>
                    <a:pt x="186" y="144"/>
                  </a:cubicBezTo>
                  <a:cubicBezTo>
                    <a:pt x="185" y="144"/>
                    <a:pt x="186" y="145"/>
                    <a:pt x="186" y="146"/>
                  </a:cubicBezTo>
                  <a:cubicBezTo>
                    <a:pt x="185" y="146"/>
                    <a:pt x="185" y="147"/>
                    <a:pt x="185" y="148"/>
                  </a:cubicBezTo>
                  <a:cubicBezTo>
                    <a:pt x="185" y="148"/>
                    <a:pt x="183" y="149"/>
                    <a:pt x="182" y="149"/>
                  </a:cubicBezTo>
                  <a:cubicBezTo>
                    <a:pt x="182" y="150"/>
                    <a:pt x="181" y="150"/>
                    <a:pt x="181" y="150"/>
                  </a:cubicBezTo>
                  <a:cubicBezTo>
                    <a:pt x="180" y="150"/>
                    <a:pt x="180" y="151"/>
                    <a:pt x="179" y="152"/>
                  </a:cubicBezTo>
                  <a:cubicBezTo>
                    <a:pt x="179" y="152"/>
                    <a:pt x="180" y="153"/>
                    <a:pt x="179" y="154"/>
                  </a:cubicBezTo>
                  <a:cubicBezTo>
                    <a:pt x="179" y="154"/>
                    <a:pt x="177" y="154"/>
                    <a:pt x="177" y="154"/>
                  </a:cubicBezTo>
                  <a:cubicBezTo>
                    <a:pt x="176" y="154"/>
                    <a:pt x="175" y="153"/>
                    <a:pt x="174" y="153"/>
                  </a:cubicBezTo>
                  <a:cubicBezTo>
                    <a:pt x="173" y="153"/>
                    <a:pt x="172" y="154"/>
                    <a:pt x="171" y="154"/>
                  </a:cubicBezTo>
                  <a:cubicBezTo>
                    <a:pt x="170" y="153"/>
                    <a:pt x="170" y="152"/>
                    <a:pt x="170" y="151"/>
                  </a:cubicBezTo>
                  <a:cubicBezTo>
                    <a:pt x="170" y="151"/>
                    <a:pt x="170" y="150"/>
                    <a:pt x="170" y="149"/>
                  </a:cubicBezTo>
                  <a:cubicBezTo>
                    <a:pt x="170" y="148"/>
                    <a:pt x="170" y="147"/>
                    <a:pt x="170" y="146"/>
                  </a:cubicBezTo>
                  <a:cubicBezTo>
                    <a:pt x="170" y="146"/>
                    <a:pt x="170" y="144"/>
                    <a:pt x="170" y="143"/>
                  </a:cubicBezTo>
                  <a:cubicBezTo>
                    <a:pt x="169" y="142"/>
                    <a:pt x="168" y="140"/>
                    <a:pt x="168" y="139"/>
                  </a:cubicBezTo>
                  <a:cubicBezTo>
                    <a:pt x="167" y="139"/>
                    <a:pt x="167" y="137"/>
                    <a:pt x="166" y="137"/>
                  </a:cubicBezTo>
                  <a:cubicBezTo>
                    <a:pt x="166" y="136"/>
                    <a:pt x="165" y="136"/>
                    <a:pt x="164" y="136"/>
                  </a:cubicBezTo>
                  <a:cubicBezTo>
                    <a:pt x="164" y="136"/>
                    <a:pt x="164" y="137"/>
                    <a:pt x="165" y="138"/>
                  </a:cubicBezTo>
                  <a:cubicBezTo>
                    <a:pt x="165" y="139"/>
                    <a:pt x="166" y="140"/>
                    <a:pt x="166" y="141"/>
                  </a:cubicBezTo>
                  <a:cubicBezTo>
                    <a:pt x="166" y="142"/>
                    <a:pt x="167" y="144"/>
                    <a:pt x="167" y="145"/>
                  </a:cubicBezTo>
                  <a:cubicBezTo>
                    <a:pt x="167" y="146"/>
                    <a:pt x="167" y="147"/>
                    <a:pt x="167" y="148"/>
                  </a:cubicBezTo>
                  <a:cubicBezTo>
                    <a:pt x="167" y="149"/>
                    <a:pt x="167" y="150"/>
                    <a:pt x="167" y="151"/>
                  </a:cubicBezTo>
                  <a:cubicBezTo>
                    <a:pt x="167" y="151"/>
                    <a:pt x="167" y="152"/>
                    <a:pt x="167" y="153"/>
                  </a:cubicBezTo>
                  <a:cubicBezTo>
                    <a:pt x="167" y="153"/>
                    <a:pt x="168" y="153"/>
                    <a:pt x="168" y="154"/>
                  </a:cubicBezTo>
                  <a:cubicBezTo>
                    <a:pt x="169" y="154"/>
                    <a:pt x="168" y="156"/>
                    <a:pt x="168" y="156"/>
                  </a:cubicBezTo>
                  <a:cubicBezTo>
                    <a:pt x="168" y="157"/>
                    <a:pt x="168" y="157"/>
                    <a:pt x="167" y="158"/>
                  </a:cubicBezTo>
                  <a:cubicBezTo>
                    <a:pt x="167" y="158"/>
                    <a:pt x="166" y="159"/>
                    <a:pt x="166" y="159"/>
                  </a:cubicBezTo>
                  <a:cubicBezTo>
                    <a:pt x="166" y="160"/>
                    <a:pt x="165" y="161"/>
                    <a:pt x="165" y="161"/>
                  </a:cubicBezTo>
                  <a:cubicBezTo>
                    <a:pt x="165" y="162"/>
                    <a:pt x="164" y="164"/>
                    <a:pt x="164" y="165"/>
                  </a:cubicBezTo>
                  <a:cubicBezTo>
                    <a:pt x="163" y="166"/>
                    <a:pt x="163" y="167"/>
                    <a:pt x="163" y="168"/>
                  </a:cubicBezTo>
                  <a:cubicBezTo>
                    <a:pt x="163" y="168"/>
                    <a:pt x="162" y="170"/>
                    <a:pt x="162" y="170"/>
                  </a:cubicBezTo>
                  <a:cubicBezTo>
                    <a:pt x="161" y="170"/>
                    <a:pt x="160" y="169"/>
                    <a:pt x="160" y="169"/>
                  </a:cubicBezTo>
                  <a:cubicBezTo>
                    <a:pt x="159" y="170"/>
                    <a:pt x="158" y="170"/>
                    <a:pt x="158" y="170"/>
                  </a:cubicBezTo>
                  <a:cubicBezTo>
                    <a:pt x="158" y="171"/>
                    <a:pt x="159" y="172"/>
                    <a:pt x="159" y="172"/>
                  </a:cubicBezTo>
                  <a:cubicBezTo>
                    <a:pt x="159" y="173"/>
                    <a:pt x="159" y="174"/>
                    <a:pt x="159" y="175"/>
                  </a:cubicBezTo>
                  <a:cubicBezTo>
                    <a:pt x="159" y="176"/>
                    <a:pt x="159" y="177"/>
                    <a:pt x="159" y="178"/>
                  </a:cubicBezTo>
                  <a:cubicBezTo>
                    <a:pt x="159" y="179"/>
                    <a:pt x="158" y="180"/>
                    <a:pt x="158" y="180"/>
                  </a:cubicBezTo>
                  <a:cubicBezTo>
                    <a:pt x="159" y="181"/>
                    <a:pt x="159" y="182"/>
                    <a:pt x="160" y="182"/>
                  </a:cubicBezTo>
                  <a:cubicBezTo>
                    <a:pt x="160" y="182"/>
                    <a:pt x="161" y="183"/>
                    <a:pt x="162" y="184"/>
                  </a:cubicBezTo>
                  <a:cubicBezTo>
                    <a:pt x="162" y="184"/>
                    <a:pt x="162" y="185"/>
                    <a:pt x="162" y="186"/>
                  </a:cubicBezTo>
                  <a:cubicBezTo>
                    <a:pt x="162" y="186"/>
                    <a:pt x="162" y="187"/>
                    <a:pt x="163" y="188"/>
                  </a:cubicBezTo>
                  <a:cubicBezTo>
                    <a:pt x="163" y="188"/>
                    <a:pt x="164" y="188"/>
                    <a:pt x="164" y="188"/>
                  </a:cubicBezTo>
                  <a:cubicBezTo>
                    <a:pt x="165" y="189"/>
                    <a:pt x="165" y="190"/>
                    <a:pt x="164" y="190"/>
                  </a:cubicBezTo>
                  <a:cubicBezTo>
                    <a:pt x="164" y="190"/>
                    <a:pt x="162" y="190"/>
                    <a:pt x="162" y="190"/>
                  </a:cubicBezTo>
                  <a:cubicBezTo>
                    <a:pt x="161" y="190"/>
                    <a:pt x="159" y="191"/>
                    <a:pt x="159" y="191"/>
                  </a:cubicBezTo>
                  <a:cubicBezTo>
                    <a:pt x="158" y="191"/>
                    <a:pt x="157" y="191"/>
                    <a:pt x="156" y="191"/>
                  </a:cubicBezTo>
                  <a:cubicBezTo>
                    <a:pt x="155" y="191"/>
                    <a:pt x="154" y="192"/>
                    <a:pt x="154" y="193"/>
                  </a:cubicBezTo>
                  <a:cubicBezTo>
                    <a:pt x="153" y="193"/>
                    <a:pt x="152" y="194"/>
                    <a:pt x="152" y="194"/>
                  </a:cubicBezTo>
                  <a:cubicBezTo>
                    <a:pt x="152" y="195"/>
                    <a:pt x="152" y="196"/>
                    <a:pt x="152" y="197"/>
                  </a:cubicBezTo>
                  <a:cubicBezTo>
                    <a:pt x="152" y="197"/>
                    <a:pt x="151" y="199"/>
                    <a:pt x="152" y="199"/>
                  </a:cubicBezTo>
                  <a:cubicBezTo>
                    <a:pt x="152" y="200"/>
                    <a:pt x="152" y="201"/>
                    <a:pt x="152" y="201"/>
                  </a:cubicBezTo>
                  <a:cubicBezTo>
                    <a:pt x="153" y="202"/>
                    <a:pt x="155" y="202"/>
                    <a:pt x="156" y="202"/>
                  </a:cubicBezTo>
                  <a:cubicBezTo>
                    <a:pt x="156" y="203"/>
                    <a:pt x="157" y="203"/>
                    <a:pt x="158" y="203"/>
                  </a:cubicBezTo>
                  <a:cubicBezTo>
                    <a:pt x="158" y="203"/>
                    <a:pt x="159" y="203"/>
                    <a:pt x="159" y="203"/>
                  </a:cubicBezTo>
                  <a:cubicBezTo>
                    <a:pt x="160" y="203"/>
                    <a:pt x="161" y="203"/>
                    <a:pt x="162" y="204"/>
                  </a:cubicBezTo>
                  <a:cubicBezTo>
                    <a:pt x="162" y="204"/>
                    <a:pt x="162" y="204"/>
                    <a:pt x="162" y="205"/>
                  </a:cubicBezTo>
                  <a:cubicBezTo>
                    <a:pt x="162" y="205"/>
                    <a:pt x="162" y="206"/>
                    <a:pt x="162" y="206"/>
                  </a:cubicBezTo>
                  <a:cubicBezTo>
                    <a:pt x="161" y="206"/>
                    <a:pt x="160" y="206"/>
                    <a:pt x="160" y="207"/>
                  </a:cubicBezTo>
                  <a:cubicBezTo>
                    <a:pt x="159" y="207"/>
                    <a:pt x="159" y="209"/>
                    <a:pt x="159" y="209"/>
                  </a:cubicBezTo>
                  <a:cubicBezTo>
                    <a:pt x="158" y="210"/>
                    <a:pt x="158" y="211"/>
                    <a:pt x="158" y="212"/>
                  </a:cubicBezTo>
                  <a:cubicBezTo>
                    <a:pt x="158" y="212"/>
                    <a:pt x="157" y="213"/>
                    <a:pt x="157" y="213"/>
                  </a:cubicBezTo>
                  <a:cubicBezTo>
                    <a:pt x="157" y="214"/>
                    <a:pt x="156" y="215"/>
                    <a:pt x="155" y="215"/>
                  </a:cubicBezTo>
                  <a:cubicBezTo>
                    <a:pt x="155" y="216"/>
                    <a:pt x="155" y="217"/>
                    <a:pt x="155" y="218"/>
                  </a:cubicBezTo>
                  <a:cubicBezTo>
                    <a:pt x="155" y="218"/>
                    <a:pt x="154" y="219"/>
                    <a:pt x="153" y="219"/>
                  </a:cubicBezTo>
                  <a:cubicBezTo>
                    <a:pt x="153" y="219"/>
                    <a:pt x="152" y="219"/>
                    <a:pt x="152" y="218"/>
                  </a:cubicBezTo>
                  <a:cubicBezTo>
                    <a:pt x="152" y="218"/>
                    <a:pt x="151" y="217"/>
                    <a:pt x="151" y="216"/>
                  </a:cubicBezTo>
                  <a:cubicBezTo>
                    <a:pt x="150" y="215"/>
                    <a:pt x="150" y="214"/>
                    <a:pt x="149" y="213"/>
                  </a:cubicBezTo>
                  <a:cubicBezTo>
                    <a:pt x="149" y="212"/>
                    <a:pt x="149" y="211"/>
                    <a:pt x="149" y="211"/>
                  </a:cubicBezTo>
                  <a:cubicBezTo>
                    <a:pt x="149" y="210"/>
                    <a:pt x="148" y="209"/>
                    <a:pt x="148" y="209"/>
                  </a:cubicBezTo>
                  <a:cubicBezTo>
                    <a:pt x="148" y="208"/>
                    <a:pt x="147" y="208"/>
                    <a:pt x="146" y="207"/>
                  </a:cubicBezTo>
                  <a:cubicBezTo>
                    <a:pt x="146" y="207"/>
                    <a:pt x="146" y="206"/>
                    <a:pt x="146" y="206"/>
                  </a:cubicBezTo>
                  <a:cubicBezTo>
                    <a:pt x="146" y="206"/>
                    <a:pt x="144" y="206"/>
                    <a:pt x="144" y="206"/>
                  </a:cubicBezTo>
                  <a:cubicBezTo>
                    <a:pt x="143" y="205"/>
                    <a:pt x="142" y="205"/>
                    <a:pt x="142" y="205"/>
                  </a:cubicBezTo>
                  <a:cubicBezTo>
                    <a:pt x="141" y="205"/>
                    <a:pt x="140" y="204"/>
                    <a:pt x="140" y="204"/>
                  </a:cubicBezTo>
                  <a:cubicBezTo>
                    <a:pt x="140" y="203"/>
                    <a:pt x="139" y="203"/>
                    <a:pt x="139" y="202"/>
                  </a:cubicBezTo>
                  <a:cubicBezTo>
                    <a:pt x="139" y="202"/>
                    <a:pt x="138" y="201"/>
                    <a:pt x="137" y="201"/>
                  </a:cubicBezTo>
                  <a:cubicBezTo>
                    <a:pt x="137" y="201"/>
                    <a:pt x="137" y="201"/>
                    <a:pt x="137" y="202"/>
                  </a:cubicBezTo>
                  <a:cubicBezTo>
                    <a:pt x="137" y="202"/>
                    <a:pt x="137" y="203"/>
                    <a:pt x="137" y="203"/>
                  </a:cubicBezTo>
                  <a:cubicBezTo>
                    <a:pt x="138" y="203"/>
                    <a:pt x="138" y="204"/>
                    <a:pt x="137" y="204"/>
                  </a:cubicBezTo>
                  <a:cubicBezTo>
                    <a:pt x="137" y="205"/>
                    <a:pt x="137" y="205"/>
                    <a:pt x="137" y="206"/>
                  </a:cubicBezTo>
                  <a:cubicBezTo>
                    <a:pt x="137" y="206"/>
                    <a:pt x="138" y="206"/>
                    <a:pt x="139" y="206"/>
                  </a:cubicBezTo>
                  <a:cubicBezTo>
                    <a:pt x="139" y="206"/>
                    <a:pt x="140" y="206"/>
                    <a:pt x="141" y="207"/>
                  </a:cubicBezTo>
                  <a:cubicBezTo>
                    <a:pt x="141" y="207"/>
                    <a:pt x="142" y="207"/>
                    <a:pt x="143" y="208"/>
                  </a:cubicBezTo>
                  <a:cubicBezTo>
                    <a:pt x="143" y="208"/>
                    <a:pt x="144" y="209"/>
                    <a:pt x="144" y="209"/>
                  </a:cubicBezTo>
                  <a:cubicBezTo>
                    <a:pt x="145" y="210"/>
                    <a:pt x="146" y="212"/>
                    <a:pt x="147" y="212"/>
                  </a:cubicBezTo>
                  <a:cubicBezTo>
                    <a:pt x="147" y="213"/>
                    <a:pt x="148" y="214"/>
                    <a:pt x="148" y="215"/>
                  </a:cubicBezTo>
                  <a:cubicBezTo>
                    <a:pt x="148" y="216"/>
                    <a:pt x="149" y="217"/>
                    <a:pt x="149" y="218"/>
                  </a:cubicBezTo>
                  <a:cubicBezTo>
                    <a:pt x="149" y="219"/>
                    <a:pt x="150" y="220"/>
                    <a:pt x="149" y="221"/>
                  </a:cubicBezTo>
                  <a:cubicBezTo>
                    <a:pt x="149" y="222"/>
                    <a:pt x="149" y="222"/>
                    <a:pt x="148" y="223"/>
                  </a:cubicBezTo>
                  <a:cubicBezTo>
                    <a:pt x="148" y="223"/>
                    <a:pt x="146" y="223"/>
                    <a:pt x="145" y="224"/>
                  </a:cubicBezTo>
                  <a:cubicBezTo>
                    <a:pt x="144" y="224"/>
                    <a:pt x="143" y="224"/>
                    <a:pt x="142" y="225"/>
                  </a:cubicBezTo>
                  <a:cubicBezTo>
                    <a:pt x="141" y="226"/>
                    <a:pt x="140" y="228"/>
                    <a:pt x="140" y="229"/>
                  </a:cubicBezTo>
                  <a:cubicBezTo>
                    <a:pt x="139" y="230"/>
                    <a:pt x="139" y="233"/>
                    <a:pt x="138" y="234"/>
                  </a:cubicBezTo>
                  <a:cubicBezTo>
                    <a:pt x="138" y="234"/>
                    <a:pt x="137" y="236"/>
                    <a:pt x="137" y="236"/>
                  </a:cubicBezTo>
                  <a:cubicBezTo>
                    <a:pt x="136" y="237"/>
                    <a:pt x="136" y="239"/>
                    <a:pt x="136" y="240"/>
                  </a:cubicBezTo>
                  <a:cubicBezTo>
                    <a:pt x="136" y="241"/>
                    <a:pt x="136" y="242"/>
                    <a:pt x="136" y="243"/>
                  </a:cubicBezTo>
                  <a:cubicBezTo>
                    <a:pt x="136" y="243"/>
                    <a:pt x="137" y="244"/>
                    <a:pt x="137" y="245"/>
                  </a:cubicBezTo>
                  <a:cubicBezTo>
                    <a:pt x="137" y="245"/>
                    <a:pt x="138" y="246"/>
                    <a:pt x="138" y="246"/>
                  </a:cubicBezTo>
                  <a:cubicBezTo>
                    <a:pt x="137" y="247"/>
                    <a:pt x="136" y="247"/>
                    <a:pt x="136" y="247"/>
                  </a:cubicBezTo>
                  <a:cubicBezTo>
                    <a:pt x="135" y="247"/>
                    <a:pt x="134" y="246"/>
                    <a:pt x="133" y="247"/>
                  </a:cubicBezTo>
                  <a:cubicBezTo>
                    <a:pt x="132" y="247"/>
                    <a:pt x="131" y="248"/>
                    <a:pt x="131" y="248"/>
                  </a:cubicBezTo>
                  <a:cubicBezTo>
                    <a:pt x="131" y="249"/>
                    <a:pt x="130" y="249"/>
                    <a:pt x="130" y="250"/>
                  </a:cubicBezTo>
                  <a:cubicBezTo>
                    <a:pt x="129" y="250"/>
                    <a:pt x="128" y="250"/>
                    <a:pt x="128" y="251"/>
                  </a:cubicBezTo>
                  <a:cubicBezTo>
                    <a:pt x="128" y="251"/>
                    <a:pt x="127" y="251"/>
                    <a:pt x="126" y="251"/>
                  </a:cubicBezTo>
                  <a:cubicBezTo>
                    <a:pt x="126" y="251"/>
                    <a:pt x="125" y="250"/>
                    <a:pt x="125" y="250"/>
                  </a:cubicBezTo>
                  <a:cubicBezTo>
                    <a:pt x="124" y="250"/>
                    <a:pt x="124" y="249"/>
                    <a:pt x="123" y="249"/>
                  </a:cubicBezTo>
                  <a:cubicBezTo>
                    <a:pt x="123" y="249"/>
                    <a:pt x="122" y="249"/>
                    <a:pt x="121" y="249"/>
                  </a:cubicBezTo>
                  <a:cubicBezTo>
                    <a:pt x="121" y="248"/>
                    <a:pt x="120" y="247"/>
                    <a:pt x="120" y="246"/>
                  </a:cubicBezTo>
                  <a:cubicBezTo>
                    <a:pt x="120" y="246"/>
                    <a:pt x="119" y="245"/>
                    <a:pt x="120" y="245"/>
                  </a:cubicBezTo>
                  <a:cubicBezTo>
                    <a:pt x="120" y="244"/>
                    <a:pt x="121" y="244"/>
                    <a:pt x="121" y="243"/>
                  </a:cubicBezTo>
                  <a:cubicBezTo>
                    <a:pt x="121" y="243"/>
                    <a:pt x="122" y="243"/>
                    <a:pt x="122" y="242"/>
                  </a:cubicBezTo>
                  <a:cubicBezTo>
                    <a:pt x="122" y="242"/>
                    <a:pt x="122" y="241"/>
                    <a:pt x="122" y="241"/>
                  </a:cubicBezTo>
                  <a:cubicBezTo>
                    <a:pt x="122" y="241"/>
                    <a:pt x="122" y="240"/>
                    <a:pt x="122" y="240"/>
                  </a:cubicBezTo>
                  <a:cubicBezTo>
                    <a:pt x="122" y="240"/>
                    <a:pt x="122" y="239"/>
                    <a:pt x="122" y="239"/>
                  </a:cubicBezTo>
                  <a:cubicBezTo>
                    <a:pt x="122" y="238"/>
                    <a:pt x="123" y="238"/>
                    <a:pt x="123" y="238"/>
                  </a:cubicBezTo>
                  <a:cubicBezTo>
                    <a:pt x="123" y="237"/>
                    <a:pt x="123" y="237"/>
                    <a:pt x="123" y="237"/>
                  </a:cubicBezTo>
                  <a:cubicBezTo>
                    <a:pt x="123" y="237"/>
                    <a:pt x="122" y="237"/>
                    <a:pt x="122" y="237"/>
                  </a:cubicBezTo>
                  <a:cubicBezTo>
                    <a:pt x="121" y="237"/>
                    <a:pt x="121" y="238"/>
                    <a:pt x="121" y="238"/>
                  </a:cubicBezTo>
                  <a:cubicBezTo>
                    <a:pt x="121" y="238"/>
                    <a:pt x="120" y="238"/>
                    <a:pt x="120" y="238"/>
                  </a:cubicBezTo>
                  <a:cubicBezTo>
                    <a:pt x="120" y="237"/>
                    <a:pt x="120" y="236"/>
                    <a:pt x="120" y="235"/>
                  </a:cubicBezTo>
                  <a:cubicBezTo>
                    <a:pt x="119" y="235"/>
                    <a:pt x="119" y="234"/>
                    <a:pt x="119" y="234"/>
                  </a:cubicBezTo>
                  <a:cubicBezTo>
                    <a:pt x="118" y="233"/>
                    <a:pt x="117" y="233"/>
                    <a:pt x="117" y="233"/>
                  </a:cubicBezTo>
                  <a:cubicBezTo>
                    <a:pt x="117" y="234"/>
                    <a:pt x="117" y="235"/>
                    <a:pt x="118" y="235"/>
                  </a:cubicBezTo>
                  <a:cubicBezTo>
                    <a:pt x="118" y="235"/>
                    <a:pt x="118" y="236"/>
                    <a:pt x="118" y="236"/>
                  </a:cubicBezTo>
                  <a:cubicBezTo>
                    <a:pt x="117" y="237"/>
                    <a:pt x="117" y="237"/>
                    <a:pt x="117" y="237"/>
                  </a:cubicBezTo>
                  <a:cubicBezTo>
                    <a:pt x="117" y="238"/>
                    <a:pt x="117" y="238"/>
                    <a:pt x="118" y="239"/>
                  </a:cubicBezTo>
                  <a:cubicBezTo>
                    <a:pt x="118" y="239"/>
                    <a:pt x="119" y="240"/>
                    <a:pt x="119" y="240"/>
                  </a:cubicBezTo>
                  <a:cubicBezTo>
                    <a:pt x="119" y="241"/>
                    <a:pt x="119" y="242"/>
                    <a:pt x="119" y="243"/>
                  </a:cubicBezTo>
                  <a:cubicBezTo>
                    <a:pt x="119" y="243"/>
                    <a:pt x="118" y="244"/>
                    <a:pt x="118" y="245"/>
                  </a:cubicBezTo>
                  <a:cubicBezTo>
                    <a:pt x="117" y="246"/>
                    <a:pt x="117" y="247"/>
                    <a:pt x="117" y="247"/>
                  </a:cubicBezTo>
                  <a:cubicBezTo>
                    <a:pt x="117" y="248"/>
                    <a:pt x="118" y="249"/>
                    <a:pt x="118" y="250"/>
                  </a:cubicBezTo>
                  <a:cubicBezTo>
                    <a:pt x="118" y="250"/>
                    <a:pt x="117" y="250"/>
                    <a:pt x="116" y="250"/>
                  </a:cubicBezTo>
                  <a:cubicBezTo>
                    <a:pt x="116" y="250"/>
                    <a:pt x="115" y="249"/>
                    <a:pt x="115" y="249"/>
                  </a:cubicBezTo>
                  <a:cubicBezTo>
                    <a:pt x="114" y="248"/>
                    <a:pt x="113" y="249"/>
                    <a:pt x="112" y="249"/>
                  </a:cubicBezTo>
                  <a:cubicBezTo>
                    <a:pt x="111" y="249"/>
                    <a:pt x="110" y="249"/>
                    <a:pt x="109" y="249"/>
                  </a:cubicBezTo>
                  <a:cubicBezTo>
                    <a:pt x="109" y="248"/>
                    <a:pt x="108" y="247"/>
                    <a:pt x="107" y="247"/>
                  </a:cubicBezTo>
                  <a:cubicBezTo>
                    <a:pt x="107" y="246"/>
                    <a:pt x="106" y="246"/>
                    <a:pt x="106" y="246"/>
                  </a:cubicBezTo>
                  <a:cubicBezTo>
                    <a:pt x="105" y="246"/>
                    <a:pt x="105" y="246"/>
                    <a:pt x="104" y="245"/>
                  </a:cubicBezTo>
                  <a:cubicBezTo>
                    <a:pt x="104" y="245"/>
                    <a:pt x="104" y="243"/>
                    <a:pt x="104" y="243"/>
                  </a:cubicBezTo>
                  <a:cubicBezTo>
                    <a:pt x="104" y="242"/>
                    <a:pt x="105" y="242"/>
                    <a:pt x="105" y="242"/>
                  </a:cubicBezTo>
                  <a:cubicBezTo>
                    <a:pt x="105" y="241"/>
                    <a:pt x="105" y="240"/>
                    <a:pt x="105" y="240"/>
                  </a:cubicBezTo>
                  <a:cubicBezTo>
                    <a:pt x="105" y="239"/>
                    <a:pt x="105" y="238"/>
                    <a:pt x="104" y="238"/>
                  </a:cubicBezTo>
                  <a:cubicBezTo>
                    <a:pt x="104" y="237"/>
                    <a:pt x="103" y="237"/>
                    <a:pt x="103" y="236"/>
                  </a:cubicBezTo>
                  <a:cubicBezTo>
                    <a:pt x="102" y="236"/>
                    <a:pt x="102" y="235"/>
                    <a:pt x="102" y="235"/>
                  </a:cubicBezTo>
                  <a:cubicBezTo>
                    <a:pt x="103" y="234"/>
                    <a:pt x="103" y="234"/>
                    <a:pt x="104" y="233"/>
                  </a:cubicBezTo>
                  <a:cubicBezTo>
                    <a:pt x="104" y="233"/>
                    <a:pt x="105" y="232"/>
                    <a:pt x="105" y="232"/>
                  </a:cubicBezTo>
                  <a:cubicBezTo>
                    <a:pt x="105" y="231"/>
                    <a:pt x="106" y="231"/>
                    <a:pt x="106" y="231"/>
                  </a:cubicBezTo>
                  <a:cubicBezTo>
                    <a:pt x="106" y="230"/>
                    <a:pt x="106" y="229"/>
                    <a:pt x="107" y="229"/>
                  </a:cubicBezTo>
                  <a:cubicBezTo>
                    <a:pt x="107" y="229"/>
                    <a:pt x="107" y="228"/>
                    <a:pt x="107" y="227"/>
                  </a:cubicBezTo>
                  <a:cubicBezTo>
                    <a:pt x="107" y="227"/>
                    <a:pt x="106" y="226"/>
                    <a:pt x="106" y="226"/>
                  </a:cubicBezTo>
                  <a:cubicBezTo>
                    <a:pt x="106" y="226"/>
                    <a:pt x="105" y="227"/>
                    <a:pt x="105" y="227"/>
                  </a:cubicBezTo>
                  <a:cubicBezTo>
                    <a:pt x="105" y="228"/>
                    <a:pt x="104" y="229"/>
                    <a:pt x="104" y="230"/>
                  </a:cubicBezTo>
                  <a:cubicBezTo>
                    <a:pt x="104" y="230"/>
                    <a:pt x="103" y="231"/>
                    <a:pt x="103" y="231"/>
                  </a:cubicBezTo>
                  <a:cubicBezTo>
                    <a:pt x="103" y="231"/>
                    <a:pt x="102" y="232"/>
                    <a:pt x="101" y="232"/>
                  </a:cubicBezTo>
                  <a:cubicBezTo>
                    <a:pt x="101" y="232"/>
                    <a:pt x="100" y="232"/>
                    <a:pt x="100" y="232"/>
                  </a:cubicBezTo>
                  <a:cubicBezTo>
                    <a:pt x="99" y="231"/>
                    <a:pt x="99" y="231"/>
                    <a:pt x="98" y="231"/>
                  </a:cubicBezTo>
                  <a:cubicBezTo>
                    <a:pt x="98" y="230"/>
                    <a:pt x="97" y="229"/>
                    <a:pt x="97" y="229"/>
                  </a:cubicBezTo>
                  <a:cubicBezTo>
                    <a:pt x="96" y="229"/>
                    <a:pt x="94" y="230"/>
                    <a:pt x="93" y="229"/>
                  </a:cubicBezTo>
                  <a:cubicBezTo>
                    <a:pt x="92" y="229"/>
                    <a:pt x="92" y="228"/>
                    <a:pt x="92" y="227"/>
                  </a:cubicBezTo>
                  <a:cubicBezTo>
                    <a:pt x="91" y="227"/>
                    <a:pt x="91" y="226"/>
                    <a:pt x="91" y="225"/>
                  </a:cubicBezTo>
                  <a:cubicBezTo>
                    <a:pt x="92" y="225"/>
                    <a:pt x="93" y="224"/>
                    <a:pt x="93" y="224"/>
                  </a:cubicBezTo>
                  <a:cubicBezTo>
                    <a:pt x="93" y="223"/>
                    <a:pt x="93" y="223"/>
                    <a:pt x="93" y="222"/>
                  </a:cubicBezTo>
                  <a:cubicBezTo>
                    <a:pt x="93" y="222"/>
                    <a:pt x="94" y="221"/>
                    <a:pt x="93" y="221"/>
                  </a:cubicBezTo>
                  <a:cubicBezTo>
                    <a:pt x="93" y="220"/>
                    <a:pt x="92" y="222"/>
                    <a:pt x="92" y="222"/>
                  </a:cubicBezTo>
                  <a:cubicBezTo>
                    <a:pt x="92" y="223"/>
                    <a:pt x="91" y="223"/>
                    <a:pt x="91" y="224"/>
                  </a:cubicBezTo>
                  <a:cubicBezTo>
                    <a:pt x="91" y="225"/>
                    <a:pt x="89" y="226"/>
                    <a:pt x="89" y="226"/>
                  </a:cubicBezTo>
                  <a:cubicBezTo>
                    <a:pt x="88" y="226"/>
                    <a:pt x="87" y="227"/>
                    <a:pt x="87" y="227"/>
                  </a:cubicBezTo>
                  <a:cubicBezTo>
                    <a:pt x="86" y="227"/>
                    <a:pt x="85" y="227"/>
                    <a:pt x="85" y="227"/>
                  </a:cubicBezTo>
                  <a:cubicBezTo>
                    <a:pt x="84" y="227"/>
                    <a:pt x="83" y="228"/>
                    <a:pt x="83" y="228"/>
                  </a:cubicBezTo>
                  <a:cubicBezTo>
                    <a:pt x="82" y="229"/>
                    <a:pt x="81" y="229"/>
                    <a:pt x="80" y="229"/>
                  </a:cubicBezTo>
                  <a:cubicBezTo>
                    <a:pt x="79" y="230"/>
                    <a:pt x="78" y="230"/>
                    <a:pt x="77" y="231"/>
                  </a:cubicBezTo>
                  <a:cubicBezTo>
                    <a:pt x="76" y="231"/>
                    <a:pt x="75" y="230"/>
                    <a:pt x="74" y="230"/>
                  </a:cubicBezTo>
                  <a:cubicBezTo>
                    <a:pt x="74" y="229"/>
                    <a:pt x="73" y="228"/>
                    <a:pt x="73" y="228"/>
                  </a:cubicBezTo>
                  <a:cubicBezTo>
                    <a:pt x="73" y="227"/>
                    <a:pt x="73" y="227"/>
                    <a:pt x="73" y="227"/>
                  </a:cubicBezTo>
                  <a:cubicBezTo>
                    <a:pt x="74" y="227"/>
                    <a:pt x="75" y="227"/>
                    <a:pt x="75" y="227"/>
                  </a:cubicBezTo>
                  <a:cubicBezTo>
                    <a:pt x="75" y="227"/>
                    <a:pt x="76" y="226"/>
                    <a:pt x="76" y="226"/>
                  </a:cubicBezTo>
                  <a:cubicBezTo>
                    <a:pt x="76" y="226"/>
                    <a:pt x="77" y="225"/>
                    <a:pt x="77" y="224"/>
                  </a:cubicBezTo>
                  <a:cubicBezTo>
                    <a:pt x="77" y="224"/>
                    <a:pt x="77" y="223"/>
                    <a:pt x="77" y="223"/>
                  </a:cubicBezTo>
                  <a:cubicBezTo>
                    <a:pt x="77" y="222"/>
                    <a:pt x="77" y="222"/>
                    <a:pt x="77" y="221"/>
                  </a:cubicBezTo>
                  <a:cubicBezTo>
                    <a:pt x="77" y="221"/>
                    <a:pt x="78" y="221"/>
                    <a:pt x="78" y="220"/>
                  </a:cubicBezTo>
                  <a:cubicBezTo>
                    <a:pt x="78" y="220"/>
                    <a:pt x="79" y="220"/>
                    <a:pt x="78" y="220"/>
                  </a:cubicBezTo>
                  <a:cubicBezTo>
                    <a:pt x="78" y="219"/>
                    <a:pt x="77" y="220"/>
                    <a:pt x="77" y="220"/>
                  </a:cubicBezTo>
                  <a:cubicBezTo>
                    <a:pt x="77" y="220"/>
                    <a:pt x="76" y="220"/>
                    <a:pt x="76" y="220"/>
                  </a:cubicBezTo>
                  <a:cubicBezTo>
                    <a:pt x="75" y="220"/>
                    <a:pt x="74" y="219"/>
                    <a:pt x="74" y="219"/>
                  </a:cubicBezTo>
                  <a:cubicBezTo>
                    <a:pt x="74" y="219"/>
                    <a:pt x="74" y="220"/>
                    <a:pt x="74" y="220"/>
                  </a:cubicBezTo>
                  <a:cubicBezTo>
                    <a:pt x="74" y="221"/>
                    <a:pt x="74" y="222"/>
                    <a:pt x="74" y="222"/>
                  </a:cubicBezTo>
                  <a:cubicBezTo>
                    <a:pt x="74" y="223"/>
                    <a:pt x="74" y="224"/>
                    <a:pt x="74" y="225"/>
                  </a:cubicBezTo>
                  <a:cubicBezTo>
                    <a:pt x="74" y="225"/>
                    <a:pt x="73" y="226"/>
                    <a:pt x="72" y="226"/>
                  </a:cubicBezTo>
                  <a:cubicBezTo>
                    <a:pt x="71" y="226"/>
                    <a:pt x="70" y="225"/>
                    <a:pt x="69" y="225"/>
                  </a:cubicBezTo>
                  <a:cubicBezTo>
                    <a:pt x="69" y="225"/>
                    <a:pt x="67" y="225"/>
                    <a:pt x="66" y="225"/>
                  </a:cubicBezTo>
                  <a:cubicBezTo>
                    <a:pt x="65" y="225"/>
                    <a:pt x="64" y="224"/>
                    <a:pt x="63" y="224"/>
                  </a:cubicBezTo>
                  <a:cubicBezTo>
                    <a:pt x="63" y="223"/>
                    <a:pt x="63" y="222"/>
                    <a:pt x="63" y="221"/>
                  </a:cubicBezTo>
                  <a:cubicBezTo>
                    <a:pt x="63" y="221"/>
                    <a:pt x="63" y="219"/>
                    <a:pt x="63" y="219"/>
                  </a:cubicBezTo>
                  <a:cubicBezTo>
                    <a:pt x="63" y="218"/>
                    <a:pt x="63" y="217"/>
                    <a:pt x="63" y="217"/>
                  </a:cubicBezTo>
                  <a:cubicBezTo>
                    <a:pt x="63" y="216"/>
                    <a:pt x="63" y="215"/>
                    <a:pt x="63" y="215"/>
                  </a:cubicBezTo>
                  <a:cubicBezTo>
                    <a:pt x="64" y="215"/>
                    <a:pt x="64" y="215"/>
                    <a:pt x="64" y="215"/>
                  </a:cubicBezTo>
                  <a:cubicBezTo>
                    <a:pt x="65" y="215"/>
                    <a:pt x="65" y="215"/>
                    <a:pt x="65" y="215"/>
                  </a:cubicBezTo>
                  <a:cubicBezTo>
                    <a:pt x="66" y="215"/>
                    <a:pt x="68" y="215"/>
                    <a:pt x="69" y="215"/>
                  </a:cubicBezTo>
                  <a:cubicBezTo>
                    <a:pt x="69" y="215"/>
                    <a:pt x="70" y="214"/>
                    <a:pt x="71" y="214"/>
                  </a:cubicBezTo>
                  <a:cubicBezTo>
                    <a:pt x="72" y="214"/>
                    <a:pt x="73" y="213"/>
                    <a:pt x="74" y="212"/>
                  </a:cubicBezTo>
                  <a:cubicBezTo>
                    <a:pt x="74" y="211"/>
                    <a:pt x="74" y="210"/>
                    <a:pt x="75" y="209"/>
                  </a:cubicBezTo>
                  <a:cubicBezTo>
                    <a:pt x="75" y="209"/>
                    <a:pt x="76" y="208"/>
                    <a:pt x="77" y="207"/>
                  </a:cubicBezTo>
                  <a:cubicBezTo>
                    <a:pt x="77" y="207"/>
                    <a:pt x="78" y="208"/>
                    <a:pt x="79" y="207"/>
                  </a:cubicBezTo>
                  <a:cubicBezTo>
                    <a:pt x="80" y="207"/>
                    <a:pt x="81" y="207"/>
                    <a:pt x="82" y="207"/>
                  </a:cubicBezTo>
                  <a:cubicBezTo>
                    <a:pt x="82" y="206"/>
                    <a:pt x="82" y="204"/>
                    <a:pt x="82" y="203"/>
                  </a:cubicBezTo>
                  <a:cubicBezTo>
                    <a:pt x="81" y="203"/>
                    <a:pt x="81" y="203"/>
                    <a:pt x="81" y="203"/>
                  </a:cubicBezTo>
                  <a:cubicBezTo>
                    <a:pt x="80" y="202"/>
                    <a:pt x="80" y="201"/>
                    <a:pt x="80" y="200"/>
                  </a:cubicBezTo>
                  <a:cubicBezTo>
                    <a:pt x="79" y="200"/>
                    <a:pt x="79" y="201"/>
                    <a:pt x="78" y="201"/>
                  </a:cubicBezTo>
                  <a:cubicBezTo>
                    <a:pt x="78" y="201"/>
                    <a:pt x="78" y="202"/>
                    <a:pt x="77" y="202"/>
                  </a:cubicBezTo>
                  <a:cubicBezTo>
                    <a:pt x="77" y="202"/>
                    <a:pt x="77" y="201"/>
                    <a:pt x="76" y="201"/>
                  </a:cubicBezTo>
                  <a:cubicBezTo>
                    <a:pt x="76" y="201"/>
                    <a:pt x="75" y="201"/>
                    <a:pt x="74" y="200"/>
                  </a:cubicBezTo>
                  <a:cubicBezTo>
                    <a:pt x="74" y="200"/>
                    <a:pt x="73" y="200"/>
                    <a:pt x="73" y="200"/>
                  </a:cubicBezTo>
                  <a:cubicBezTo>
                    <a:pt x="73" y="199"/>
                    <a:pt x="72" y="198"/>
                    <a:pt x="72" y="198"/>
                  </a:cubicBezTo>
                  <a:cubicBezTo>
                    <a:pt x="72" y="197"/>
                    <a:pt x="70" y="197"/>
                    <a:pt x="69" y="196"/>
                  </a:cubicBezTo>
                  <a:cubicBezTo>
                    <a:pt x="69" y="195"/>
                    <a:pt x="69" y="194"/>
                    <a:pt x="69" y="194"/>
                  </a:cubicBezTo>
                  <a:cubicBezTo>
                    <a:pt x="69" y="193"/>
                    <a:pt x="68" y="192"/>
                    <a:pt x="67" y="192"/>
                  </a:cubicBezTo>
                  <a:cubicBezTo>
                    <a:pt x="67" y="191"/>
                    <a:pt x="66" y="191"/>
                    <a:pt x="65" y="191"/>
                  </a:cubicBezTo>
                  <a:cubicBezTo>
                    <a:pt x="64" y="191"/>
                    <a:pt x="62" y="193"/>
                    <a:pt x="61" y="194"/>
                  </a:cubicBezTo>
                  <a:cubicBezTo>
                    <a:pt x="61" y="194"/>
                    <a:pt x="60" y="194"/>
                    <a:pt x="59" y="194"/>
                  </a:cubicBezTo>
                  <a:cubicBezTo>
                    <a:pt x="59" y="194"/>
                    <a:pt x="59" y="194"/>
                    <a:pt x="58" y="194"/>
                  </a:cubicBezTo>
                  <a:cubicBezTo>
                    <a:pt x="58" y="193"/>
                    <a:pt x="58" y="193"/>
                    <a:pt x="58" y="193"/>
                  </a:cubicBezTo>
                  <a:cubicBezTo>
                    <a:pt x="58" y="193"/>
                    <a:pt x="57" y="193"/>
                    <a:pt x="57" y="193"/>
                  </a:cubicBezTo>
                  <a:cubicBezTo>
                    <a:pt x="56" y="193"/>
                    <a:pt x="56" y="194"/>
                    <a:pt x="56" y="195"/>
                  </a:cubicBezTo>
                  <a:cubicBezTo>
                    <a:pt x="56" y="195"/>
                    <a:pt x="55" y="196"/>
                    <a:pt x="55" y="196"/>
                  </a:cubicBezTo>
                  <a:cubicBezTo>
                    <a:pt x="55" y="197"/>
                    <a:pt x="54" y="198"/>
                    <a:pt x="53" y="197"/>
                  </a:cubicBezTo>
                  <a:cubicBezTo>
                    <a:pt x="53" y="197"/>
                    <a:pt x="53" y="197"/>
                    <a:pt x="53" y="196"/>
                  </a:cubicBezTo>
                  <a:cubicBezTo>
                    <a:pt x="53" y="196"/>
                    <a:pt x="53" y="195"/>
                    <a:pt x="53" y="194"/>
                  </a:cubicBezTo>
                  <a:cubicBezTo>
                    <a:pt x="53" y="194"/>
                    <a:pt x="53" y="193"/>
                    <a:pt x="53" y="192"/>
                  </a:cubicBezTo>
                  <a:cubicBezTo>
                    <a:pt x="53" y="192"/>
                    <a:pt x="53" y="191"/>
                    <a:pt x="53" y="190"/>
                  </a:cubicBezTo>
                  <a:cubicBezTo>
                    <a:pt x="53" y="190"/>
                    <a:pt x="52" y="190"/>
                    <a:pt x="51" y="190"/>
                  </a:cubicBezTo>
                  <a:cubicBezTo>
                    <a:pt x="51" y="190"/>
                    <a:pt x="50" y="190"/>
                    <a:pt x="50" y="189"/>
                  </a:cubicBezTo>
                  <a:cubicBezTo>
                    <a:pt x="49" y="189"/>
                    <a:pt x="50" y="188"/>
                    <a:pt x="50" y="187"/>
                  </a:cubicBezTo>
                  <a:cubicBezTo>
                    <a:pt x="50" y="187"/>
                    <a:pt x="50" y="186"/>
                    <a:pt x="50" y="185"/>
                  </a:cubicBezTo>
                  <a:cubicBezTo>
                    <a:pt x="50" y="185"/>
                    <a:pt x="51" y="183"/>
                    <a:pt x="50" y="183"/>
                  </a:cubicBezTo>
                  <a:cubicBezTo>
                    <a:pt x="50" y="182"/>
                    <a:pt x="50" y="181"/>
                    <a:pt x="50" y="181"/>
                  </a:cubicBezTo>
                  <a:cubicBezTo>
                    <a:pt x="50" y="181"/>
                    <a:pt x="50" y="181"/>
                    <a:pt x="50" y="180"/>
                  </a:cubicBezTo>
                  <a:cubicBezTo>
                    <a:pt x="51" y="180"/>
                    <a:pt x="52" y="181"/>
                    <a:pt x="53" y="181"/>
                  </a:cubicBezTo>
                  <a:cubicBezTo>
                    <a:pt x="53" y="181"/>
                    <a:pt x="53" y="180"/>
                    <a:pt x="53" y="180"/>
                  </a:cubicBezTo>
                  <a:cubicBezTo>
                    <a:pt x="54" y="179"/>
                    <a:pt x="53" y="178"/>
                    <a:pt x="52" y="178"/>
                  </a:cubicBezTo>
                  <a:cubicBezTo>
                    <a:pt x="52" y="177"/>
                    <a:pt x="52" y="176"/>
                    <a:pt x="52" y="175"/>
                  </a:cubicBezTo>
                  <a:cubicBezTo>
                    <a:pt x="52" y="175"/>
                    <a:pt x="51" y="174"/>
                    <a:pt x="50" y="174"/>
                  </a:cubicBezTo>
                  <a:cubicBezTo>
                    <a:pt x="50" y="174"/>
                    <a:pt x="49" y="173"/>
                    <a:pt x="48" y="173"/>
                  </a:cubicBezTo>
                  <a:cubicBezTo>
                    <a:pt x="48" y="173"/>
                    <a:pt x="47" y="172"/>
                    <a:pt x="46" y="172"/>
                  </a:cubicBezTo>
                  <a:cubicBezTo>
                    <a:pt x="46" y="172"/>
                    <a:pt x="45" y="172"/>
                    <a:pt x="45" y="172"/>
                  </a:cubicBezTo>
                  <a:cubicBezTo>
                    <a:pt x="45" y="172"/>
                    <a:pt x="44" y="173"/>
                    <a:pt x="44" y="173"/>
                  </a:cubicBezTo>
                  <a:cubicBezTo>
                    <a:pt x="44" y="173"/>
                    <a:pt x="43" y="172"/>
                    <a:pt x="43" y="172"/>
                  </a:cubicBezTo>
                  <a:cubicBezTo>
                    <a:pt x="42" y="171"/>
                    <a:pt x="43" y="169"/>
                    <a:pt x="43" y="169"/>
                  </a:cubicBezTo>
                  <a:cubicBezTo>
                    <a:pt x="43" y="168"/>
                    <a:pt x="42" y="167"/>
                    <a:pt x="42" y="166"/>
                  </a:cubicBezTo>
                  <a:cubicBezTo>
                    <a:pt x="42" y="166"/>
                    <a:pt x="41" y="165"/>
                    <a:pt x="41" y="165"/>
                  </a:cubicBezTo>
                  <a:cubicBezTo>
                    <a:pt x="41" y="164"/>
                    <a:pt x="42" y="162"/>
                    <a:pt x="41" y="162"/>
                  </a:cubicBezTo>
                  <a:cubicBezTo>
                    <a:pt x="41" y="161"/>
                    <a:pt x="40" y="161"/>
                    <a:pt x="40" y="161"/>
                  </a:cubicBezTo>
                  <a:cubicBezTo>
                    <a:pt x="39" y="161"/>
                    <a:pt x="39" y="162"/>
                    <a:pt x="39" y="162"/>
                  </a:cubicBezTo>
                  <a:cubicBezTo>
                    <a:pt x="39" y="162"/>
                    <a:pt x="38" y="163"/>
                    <a:pt x="38" y="163"/>
                  </a:cubicBezTo>
                  <a:cubicBezTo>
                    <a:pt x="37" y="163"/>
                    <a:pt x="37" y="163"/>
                    <a:pt x="37" y="163"/>
                  </a:cubicBezTo>
                  <a:cubicBezTo>
                    <a:pt x="36" y="162"/>
                    <a:pt x="36" y="162"/>
                    <a:pt x="36" y="162"/>
                  </a:cubicBezTo>
                  <a:cubicBezTo>
                    <a:pt x="35" y="161"/>
                    <a:pt x="35" y="162"/>
                    <a:pt x="35" y="162"/>
                  </a:cubicBezTo>
                  <a:cubicBezTo>
                    <a:pt x="34" y="161"/>
                    <a:pt x="34" y="161"/>
                    <a:pt x="34" y="160"/>
                  </a:cubicBezTo>
                  <a:cubicBezTo>
                    <a:pt x="34" y="160"/>
                    <a:pt x="35" y="159"/>
                    <a:pt x="35" y="159"/>
                  </a:cubicBezTo>
                  <a:cubicBezTo>
                    <a:pt x="35" y="158"/>
                    <a:pt x="36" y="157"/>
                    <a:pt x="36" y="156"/>
                  </a:cubicBezTo>
                  <a:cubicBezTo>
                    <a:pt x="36" y="155"/>
                    <a:pt x="37" y="154"/>
                    <a:pt x="37" y="153"/>
                  </a:cubicBezTo>
                  <a:cubicBezTo>
                    <a:pt x="37" y="152"/>
                    <a:pt x="36" y="151"/>
                    <a:pt x="35" y="150"/>
                  </a:cubicBezTo>
                  <a:cubicBezTo>
                    <a:pt x="35" y="149"/>
                    <a:pt x="34" y="147"/>
                    <a:pt x="34" y="146"/>
                  </a:cubicBezTo>
                  <a:cubicBezTo>
                    <a:pt x="33" y="146"/>
                    <a:pt x="32" y="145"/>
                    <a:pt x="31" y="144"/>
                  </a:cubicBezTo>
                  <a:cubicBezTo>
                    <a:pt x="31" y="143"/>
                    <a:pt x="31" y="141"/>
                    <a:pt x="31" y="140"/>
                  </a:cubicBezTo>
                  <a:cubicBezTo>
                    <a:pt x="30" y="138"/>
                    <a:pt x="29" y="134"/>
                    <a:pt x="28" y="132"/>
                  </a:cubicBezTo>
                  <a:cubicBezTo>
                    <a:pt x="28" y="130"/>
                    <a:pt x="26" y="127"/>
                    <a:pt x="26" y="126"/>
                  </a:cubicBezTo>
                  <a:cubicBezTo>
                    <a:pt x="25" y="125"/>
                    <a:pt x="24" y="123"/>
                    <a:pt x="24" y="122"/>
                  </a:cubicBezTo>
                  <a:cubicBezTo>
                    <a:pt x="24" y="121"/>
                    <a:pt x="24" y="120"/>
                    <a:pt x="24" y="119"/>
                  </a:cubicBezTo>
                  <a:cubicBezTo>
                    <a:pt x="24" y="118"/>
                    <a:pt x="25" y="118"/>
                    <a:pt x="25" y="117"/>
                  </a:cubicBezTo>
                  <a:cubicBezTo>
                    <a:pt x="25" y="116"/>
                    <a:pt x="25" y="115"/>
                    <a:pt x="25" y="114"/>
                  </a:cubicBezTo>
                  <a:cubicBezTo>
                    <a:pt x="24" y="114"/>
                    <a:pt x="24" y="113"/>
                    <a:pt x="23" y="113"/>
                  </a:cubicBezTo>
                  <a:cubicBezTo>
                    <a:pt x="23" y="113"/>
                    <a:pt x="21" y="114"/>
                    <a:pt x="21" y="114"/>
                  </a:cubicBezTo>
                  <a:cubicBezTo>
                    <a:pt x="21" y="114"/>
                    <a:pt x="21" y="115"/>
                    <a:pt x="21" y="116"/>
                  </a:cubicBezTo>
                  <a:cubicBezTo>
                    <a:pt x="21" y="116"/>
                    <a:pt x="21" y="117"/>
                    <a:pt x="21" y="118"/>
                  </a:cubicBezTo>
                  <a:cubicBezTo>
                    <a:pt x="20" y="118"/>
                    <a:pt x="20" y="118"/>
                    <a:pt x="19" y="118"/>
                  </a:cubicBezTo>
                  <a:cubicBezTo>
                    <a:pt x="19" y="118"/>
                    <a:pt x="18" y="117"/>
                    <a:pt x="17" y="117"/>
                  </a:cubicBezTo>
                  <a:cubicBezTo>
                    <a:pt x="17" y="116"/>
                    <a:pt x="16" y="115"/>
                    <a:pt x="16" y="114"/>
                  </a:cubicBezTo>
                  <a:cubicBezTo>
                    <a:pt x="15" y="114"/>
                    <a:pt x="14" y="114"/>
                    <a:pt x="14" y="114"/>
                  </a:cubicBezTo>
                  <a:cubicBezTo>
                    <a:pt x="13" y="113"/>
                    <a:pt x="12" y="112"/>
                    <a:pt x="11" y="112"/>
                  </a:cubicBezTo>
                  <a:cubicBezTo>
                    <a:pt x="11" y="111"/>
                    <a:pt x="11" y="110"/>
                    <a:pt x="11" y="110"/>
                  </a:cubicBezTo>
                  <a:cubicBezTo>
                    <a:pt x="12" y="109"/>
                    <a:pt x="13" y="109"/>
                    <a:pt x="13" y="108"/>
                  </a:cubicBezTo>
                  <a:cubicBezTo>
                    <a:pt x="14" y="108"/>
                    <a:pt x="14" y="107"/>
                    <a:pt x="15" y="106"/>
                  </a:cubicBezTo>
                  <a:cubicBezTo>
                    <a:pt x="15" y="106"/>
                    <a:pt x="16" y="104"/>
                    <a:pt x="16" y="104"/>
                  </a:cubicBezTo>
                  <a:cubicBezTo>
                    <a:pt x="17" y="103"/>
                    <a:pt x="17" y="101"/>
                    <a:pt x="17" y="100"/>
                  </a:cubicBezTo>
                  <a:cubicBezTo>
                    <a:pt x="17" y="100"/>
                    <a:pt x="17" y="98"/>
                    <a:pt x="17" y="97"/>
                  </a:cubicBezTo>
                  <a:cubicBezTo>
                    <a:pt x="17" y="96"/>
                    <a:pt x="17" y="95"/>
                    <a:pt x="17" y="94"/>
                  </a:cubicBezTo>
                  <a:cubicBezTo>
                    <a:pt x="17" y="93"/>
                    <a:pt x="17" y="91"/>
                    <a:pt x="17" y="90"/>
                  </a:cubicBezTo>
                  <a:cubicBezTo>
                    <a:pt x="17" y="90"/>
                    <a:pt x="17" y="88"/>
                    <a:pt x="17" y="88"/>
                  </a:cubicBezTo>
                  <a:cubicBezTo>
                    <a:pt x="17" y="87"/>
                    <a:pt x="16" y="87"/>
                    <a:pt x="15" y="86"/>
                  </a:cubicBezTo>
                  <a:cubicBezTo>
                    <a:pt x="15" y="85"/>
                    <a:pt x="15" y="84"/>
                    <a:pt x="14" y="84"/>
                  </a:cubicBezTo>
                  <a:cubicBezTo>
                    <a:pt x="14" y="83"/>
                    <a:pt x="14" y="82"/>
                    <a:pt x="14" y="81"/>
                  </a:cubicBezTo>
                  <a:cubicBezTo>
                    <a:pt x="15" y="80"/>
                    <a:pt x="15" y="79"/>
                    <a:pt x="15" y="79"/>
                  </a:cubicBezTo>
                  <a:cubicBezTo>
                    <a:pt x="15" y="78"/>
                    <a:pt x="15" y="78"/>
                    <a:pt x="14" y="78"/>
                  </a:cubicBezTo>
                  <a:cubicBezTo>
                    <a:pt x="14" y="77"/>
                    <a:pt x="13" y="78"/>
                    <a:pt x="12" y="78"/>
                  </a:cubicBezTo>
                  <a:cubicBezTo>
                    <a:pt x="12" y="78"/>
                    <a:pt x="11" y="77"/>
                    <a:pt x="11" y="77"/>
                  </a:cubicBezTo>
                  <a:cubicBezTo>
                    <a:pt x="10" y="77"/>
                    <a:pt x="9" y="77"/>
                    <a:pt x="8" y="77"/>
                  </a:cubicBezTo>
                  <a:cubicBezTo>
                    <a:pt x="8" y="78"/>
                    <a:pt x="7" y="78"/>
                    <a:pt x="7" y="79"/>
                  </a:cubicBezTo>
                  <a:cubicBezTo>
                    <a:pt x="6" y="79"/>
                    <a:pt x="5" y="79"/>
                    <a:pt x="5" y="79"/>
                  </a:cubicBezTo>
                  <a:cubicBezTo>
                    <a:pt x="4" y="79"/>
                    <a:pt x="3" y="79"/>
                    <a:pt x="2" y="79"/>
                  </a:cubicBezTo>
                  <a:cubicBezTo>
                    <a:pt x="2" y="79"/>
                    <a:pt x="1" y="78"/>
                    <a:pt x="1" y="78"/>
                  </a:cubicBezTo>
                  <a:cubicBezTo>
                    <a:pt x="1" y="78"/>
                    <a:pt x="0" y="78"/>
                    <a:pt x="0" y="78"/>
                  </a:cubicBezTo>
                  <a:cubicBezTo>
                    <a:pt x="0" y="76"/>
                    <a:pt x="1" y="74"/>
                    <a:pt x="2" y="73"/>
                  </a:cubicBezTo>
                  <a:cubicBezTo>
                    <a:pt x="2" y="71"/>
                    <a:pt x="2" y="68"/>
                    <a:pt x="2" y="67"/>
                  </a:cubicBezTo>
                  <a:cubicBezTo>
                    <a:pt x="2" y="65"/>
                    <a:pt x="3" y="62"/>
                    <a:pt x="3" y="61"/>
                  </a:cubicBezTo>
                  <a:cubicBezTo>
                    <a:pt x="3" y="59"/>
                    <a:pt x="4" y="56"/>
                    <a:pt x="5" y="56"/>
                  </a:cubicBezTo>
                  <a:cubicBezTo>
                    <a:pt x="6" y="55"/>
                    <a:pt x="7" y="56"/>
                    <a:pt x="8" y="56"/>
                  </a:cubicBezTo>
                  <a:cubicBezTo>
                    <a:pt x="8" y="56"/>
                    <a:pt x="10" y="56"/>
                    <a:pt x="11" y="56"/>
                  </a:cubicBezTo>
                  <a:cubicBezTo>
                    <a:pt x="11" y="56"/>
                    <a:pt x="13" y="57"/>
                    <a:pt x="13" y="57"/>
                  </a:cubicBezTo>
                  <a:cubicBezTo>
                    <a:pt x="14" y="58"/>
                    <a:pt x="17" y="57"/>
                    <a:pt x="18" y="58"/>
                  </a:cubicBezTo>
                  <a:cubicBezTo>
                    <a:pt x="18" y="58"/>
                    <a:pt x="20" y="58"/>
                    <a:pt x="20" y="59"/>
                  </a:cubicBezTo>
                  <a:cubicBezTo>
                    <a:pt x="21" y="59"/>
                    <a:pt x="23" y="61"/>
                    <a:pt x="24" y="62"/>
                  </a:cubicBezTo>
                  <a:cubicBezTo>
                    <a:pt x="25" y="63"/>
                    <a:pt x="27" y="64"/>
                    <a:pt x="28" y="64"/>
                  </a:cubicBezTo>
                  <a:cubicBezTo>
                    <a:pt x="29" y="64"/>
                    <a:pt x="31" y="64"/>
                    <a:pt x="32" y="64"/>
                  </a:cubicBezTo>
                  <a:cubicBezTo>
                    <a:pt x="33" y="64"/>
                    <a:pt x="35" y="62"/>
                    <a:pt x="36" y="61"/>
                  </a:cubicBezTo>
                  <a:cubicBezTo>
                    <a:pt x="37" y="61"/>
                    <a:pt x="38" y="59"/>
                    <a:pt x="39" y="59"/>
                  </a:cubicBezTo>
                  <a:cubicBezTo>
                    <a:pt x="39" y="58"/>
                    <a:pt x="40" y="57"/>
                    <a:pt x="40" y="57"/>
                  </a:cubicBezTo>
                  <a:cubicBezTo>
                    <a:pt x="40" y="56"/>
                    <a:pt x="40" y="55"/>
                    <a:pt x="40" y="54"/>
                  </a:cubicBezTo>
                  <a:cubicBezTo>
                    <a:pt x="41" y="54"/>
                    <a:pt x="42" y="53"/>
                    <a:pt x="42" y="53"/>
                  </a:cubicBezTo>
                  <a:cubicBezTo>
                    <a:pt x="43" y="52"/>
                    <a:pt x="44" y="51"/>
                    <a:pt x="45" y="51"/>
                  </a:cubicBezTo>
                  <a:cubicBezTo>
                    <a:pt x="45" y="50"/>
                    <a:pt x="46" y="49"/>
                    <a:pt x="46" y="48"/>
                  </a:cubicBezTo>
                  <a:cubicBezTo>
                    <a:pt x="47" y="48"/>
                    <a:pt x="47" y="47"/>
                    <a:pt x="48" y="47"/>
                  </a:cubicBezTo>
                  <a:cubicBezTo>
                    <a:pt x="48" y="47"/>
                    <a:pt x="49" y="47"/>
                    <a:pt x="49" y="47"/>
                  </a:cubicBezTo>
                  <a:cubicBezTo>
                    <a:pt x="50" y="47"/>
                    <a:pt x="51" y="47"/>
                    <a:pt x="51" y="48"/>
                  </a:cubicBezTo>
                  <a:cubicBezTo>
                    <a:pt x="51" y="48"/>
                    <a:pt x="51" y="50"/>
                    <a:pt x="51" y="50"/>
                  </a:cubicBezTo>
                  <a:cubicBezTo>
                    <a:pt x="51" y="51"/>
                    <a:pt x="50" y="52"/>
                    <a:pt x="50" y="53"/>
                  </a:cubicBezTo>
                  <a:cubicBezTo>
                    <a:pt x="50" y="53"/>
                    <a:pt x="51" y="55"/>
                    <a:pt x="51" y="56"/>
                  </a:cubicBezTo>
                  <a:cubicBezTo>
                    <a:pt x="51" y="56"/>
                    <a:pt x="50" y="58"/>
                    <a:pt x="50" y="59"/>
                  </a:cubicBezTo>
                  <a:cubicBezTo>
                    <a:pt x="50" y="59"/>
                    <a:pt x="51" y="60"/>
                    <a:pt x="51" y="61"/>
                  </a:cubicBezTo>
                  <a:cubicBezTo>
                    <a:pt x="52" y="61"/>
                    <a:pt x="53" y="62"/>
                    <a:pt x="53" y="62"/>
                  </a:cubicBezTo>
                  <a:cubicBezTo>
                    <a:pt x="53" y="62"/>
                    <a:pt x="54" y="64"/>
                    <a:pt x="54" y="64"/>
                  </a:cubicBezTo>
                  <a:cubicBezTo>
                    <a:pt x="54" y="64"/>
                    <a:pt x="54" y="63"/>
                    <a:pt x="54" y="62"/>
                  </a:cubicBezTo>
                  <a:cubicBezTo>
                    <a:pt x="54" y="62"/>
                    <a:pt x="55" y="61"/>
                    <a:pt x="55" y="60"/>
                  </a:cubicBezTo>
                  <a:cubicBezTo>
                    <a:pt x="54" y="60"/>
                    <a:pt x="53" y="59"/>
                    <a:pt x="53" y="59"/>
                  </a:cubicBezTo>
                  <a:cubicBezTo>
                    <a:pt x="53" y="58"/>
                    <a:pt x="53" y="56"/>
                    <a:pt x="53" y="55"/>
                  </a:cubicBezTo>
                  <a:cubicBezTo>
                    <a:pt x="53" y="54"/>
                    <a:pt x="53" y="53"/>
                    <a:pt x="53" y="52"/>
                  </a:cubicBezTo>
                  <a:cubicBezTo>
                    <a:pt x="53" y="51"/>
                    <a:pt x="53" y="50"/>
                    <a:pt x="54" y="49"/>
                  </a:cubicBezTo>
                  <a:cubicBezTo>
                    <a:pt x="54" y="48"/>
                    <a:pt x="54" y="47"/>
                    <a:pt x="54" y="47"/>
                  </a:cubicBezTo>
                  <a:cubicBezTo>
                    <a:pt x="55" y="46"/>
                    <a:pt x="56" y="45"/>
                    <a:pt x="56" y="45"/>
                  </a:cubicBezTo>
                  <a:cubicBezTo>
                    <a:pt x="57" y="45"/>
                    <a:pt x="58" y="44"/>
                    <a:pt x="58" y="44"/>
                  </a:cubicBezTo>
                  <a:cubicBezTo>
                    <a:pt x="59" y="44"/>
                    <a:pt x="60" y="44"/>
                    <a:pt x="61" y="44"/>
                  </a:cubicBezTo>
                  <a:cubicBezTo>
                    <a:pt x="62" y="44"/>
                    <a:pt x="63" y="43"/>
                    <a:pt x="63" y="43"/>
                  </a:cubicBezTo>
                  <a:cubicBezTo>
                    <a:pt x="64" y="43"/>
                    <a:pt x="64" y="42"/>
                    <a:pt x="65" y="42"/>
                  </a:cubicBezTo>
                  <a:cubicBezTo>
                    <a:pt x="65" y="41"/>
                    <a:pt x="66" y="42"/>
                    <a:pt x="66" y="42"/>
                  </a:cubicBezTo>
                  <a:cubicBezTo>
                    <a:pt x="67" y="42"/>
                    <a:pt x="68" y="42"/>
                    <a:pt x="68" y="42"/>
                  </a:cubicBezTo>
                  <a:cubicBezTo>
                    <a:pt x="68" y="42"/>
                    <a:pt x="69" y="41"/>
                    <a:pt x="69" y="41"/>
                  </a:cubicBezTo>
                  <a:cubicBezTo>
                    <a:pt x="68" y="40"/>
                    <a:pt x="68" y="41"/>
                    <a:pt x="67" y="40"/>
                  </a:cubicBezTo>
                  <a:cubicBezTo>
                    <a:pt x="67" y="40"/>
                    <a:pt x="65" y="40"/>
                    <a:pt x="64" y="40"/>
                  </a:cubicBezTo>
                  <a:cubicBezTo>
                    <a:pt x="64" y="40"/>
                    <a:pt x="63" y="40"/>
                    <a:pt x="63" y="40"/>
                  </a:cubicBezTo>
                  <a:cubicBezTo>
                    <a:pt x="63" y="40"/>
                    <a:pt x="62" y="40"/>
                    <a:pt x="61" y="40"/>
                  </a:cubicBezTo>
                  <a:cubicBezTo>
                    <a:pt x="61" y="41"/>
                    <a:pt x="60" y="41"/>
                    <a:pt x="59" y="41"/>
                  </a:cubicBezTo>
                  <a:cubicBezTo>
                    <a:pt x="59" y="41"/>
                    <a:pt x="58" y="41"/>
                    <a:pt x="57" y="41"/>
                  </a:cubicBezTo>
                  <a:cubicBezTo>
                    <a:pt x="57" y="41"/>
                    <a:pt x="57" y="40"/>
                    <a:pt x="57" y="40"/>
                  </a:cubicBezTo>
                  <a:cubicBezTo>
                    <a:pt x="57" y="39"/>
                    <a:pt x="57" y="38"/>
                    <a:pt x="56" y="38"/>
                  </a:cubicBezTo>
                  <a:cubicBezTo>
                    <a:pt x="56" y="38"/>
                    <a:pt x="56" y="39"/>
                    <a:pt x="55" y="40"/>
                  </a:cubicBezTo>
                  <a:cubicBezTo>
                    <a:pt x="55" y="40"/>
                    <a:pt x="55" y="42"/>
                    <a:pt x="55" y="42"/>
                  </a:cubicBezTo>
                  <a:cubicBezTo>
                    <a:pt x="55" y="43"/>
                    <a:pt x="54" y="45"/>
                    <a:pt x="54" y="45"/>
                  </a:cubicBezTo>
                  <a:cubicBezTo>
                    <a:pt x="53" y="45"/>
                    <a:pt x="52" y="45"/>
                    <a:pt x="52" y="45"/>
                  </a:cubicBezTo>
                  <a:cubicBezTo>
                    <a:pt x="51" y="45"/>
                    <a:pt x="50" y="44"/>
                    <a:pt x="50" y="44"/>
                  </a:cubicBezTo>
                  <a:cubicBezTo>
                    <a:pt x="49" y="43"/>
                    <a:pt x="48" y="41"/>
                    <a:pt x="48" y="41"/>
                  </a:cubicBezTo>
                  <a:cubicBezTo>
                    <a:pt x="48" y="40"/>
                    <a:pt x="49" y="38"/>
                    <a:pt x="49" y="37"/>
                  </a:cubicBezTo>
                  <a:cubicBezTo>
                    <a:pt x="49" y="36"/>
                    <a:pt x="49" y="35"/>
                    <a:pt x="48" y="34"/>
                  </a:cubicBezTo>
                  <a:cubicBezTo>
                    <a:pt x="48" y="34"/>
                    <a:pt x="46" y="34"/>
                    <a:pt x="46" y="34"/>
                  </a:cubicBezTo>
                  <a:cubicBezTo>
                    <a:pt x="45" y="33"/>
                    <a:pt x="45" y="31"/>
                    <a:pt x="44" y="30"/>
                  </a:cubicBezTo>
                  <a:cubicBezTo>
                    <a:pt x="44" y="29"/>
                    <a:pt x="42" y="28"/>
                    <a:pt x="42" y="27"/>
                  </a:cubicBezTo>
                  <a:cubicBezTo>
                    <a:pt x="43" y="27"/>
                    <a:pt x="44" y="27"/>
                    <a:pt x="45" y="27"/>
                  </a:cubicBezTo>
                  <a:cubicBezTo>
                    <a:pt x="46" y="27"/>
                    <a:pt x="48" y="27"/>
                    <a:pt x="48" y="27"/>
                  </a:cubicBezTo>
                  <a:cubicBezTo>
                    <a:pt x="49" y="26"/>
                    <a:pt x="49" y="22"/>
                    <a:pt x="49" y="21"/>
                  </a:cubicBezTo>
                  <a:cubicBezTo>
                    <a:pt x="49" y="20"/>
                    <a:pt x="49" y="18"/>
                    <a:pt x="49" y="17"/>
                  </a:cubicBezTo>
                  <a:cubicBezTo>
                    <a:pt x="48" y="17"/>
                    <a:pt x="46" y="17"/>
                    <a:pt x="47" y="16"/>
                  </a:cubicBezTo>
                  <a:cubicBezTo>
                    <a:pt x="47" y="15"/>
                    <a:pt x="49" y="15"/>
                    <a:pt x="49" y="15"/>
                  </a:cubicBezTo>
                  <a:cubicBezTo>
                    <a:pt x="50" y="14"/>
                    <a:pt x="51" y="14"/>
                    <a:pt x="51" y="13"/>
                  </a:cubicBezTo>
                  <a:cubicBezTo>
                    <a:pt x="51" y="13"/>
                    <a:pt x="52" y="13"/>
                    <a:pt x="53" y="13"/>
                  </a:cubicBezTo>
                  <a:cubicBezTo>
                    <a:pt x="54" y="12"/>
                    <a:pt x="55" y="13"/>
                    <a:pt x="56" y="13"/>
                  </a:cubicBezTo>
                  <a:cubicBezTo>
                    <a:pt x="57" y="13"/>
                    <a:pt x="60" y="12"/>
                    <a:pt x="61" y="12"/>
                  </a:cubicBezTo>
                  <a:cubicBezTo>
                    <a:pt x="62" y="12"/>
                    <a:pt x="65" y="11"/>
                    <a:pt x="66" y="10"/>
                  </a:cubicBezTo>
                  <a:cubicBezTo>
                    <a:pt x="67" y="10"/>
                    <a:pt x="68" y="10"/>
                    <a:pt x="69" y="10"/>
                  </a:cubicBezTo>
                  <a:cubicBezTo>
                    <a:pt x="70" y="10"/>
                    <a:pt x="71" y="10"/>
                    <a:pt x="72" y="10"/>
                  </a:cubicBezTo>
                  <a:cubicBezTo>
                    <a:pt x="73" y="11"/>
                    <a:pt x="74" y="12"/>
                    <a:pt x="75" y="12"/>
                  </a:cubicBezTo>
                  <a:cubicBezTo>
                    <a:pt x="76" y="12"/>
                    <a:pt x="77" y="11"/>
                    <a:pt x="77" y="10"/>
                  </a:cubicBezTo>
                  <a:cubicBezTo>
                    <a:pt x="78" y="10"/>
                    <a:pt x="78" y="9"/>
                    <a:pt x="79" y="9"/>
                  </a:cubicBezTo>
                  <a:cubicBezTo>
                    <a:pt x="80" y="9"/>
                    <a:pt x="82" y="10"/>
                    <a:pt x="83" y="10"/>
                  </a:cubicBezTo>
                  <a:cubicBezTo>
                    <a:pt x="83" y="10"/>
                    <a:pt x="85" y="9"/>
                    <a:pt x="85" y="9"/>
                  </a:cubicBezTo>
                  <a:cubicBezTo>
                    <a:pt x="86" y="8"/>
                    <a:pt x="88" y="7"/>
                    <a:pt x="88" y="7"/>
                  </a:cubicBezTo>
                  <a:cubicBezTo>
                    <a:pt x="90" y="7"/>
                    <a:pt x="92" y="7"/>
                    <a:pt x="93" y="7"/>
                  </a:cubicBezTo>
                  <a:cubicBezTo>
                    <a:pt x="95" y="7"/>
                    <a:pt x="97" y="6"/>
                    <a:pt x="98" y="6"/>
                  </a:cubicBezTo>
                  <a:cubicBezTo>
                    <a:pt x="99" y="5"/>
                    <a:pt x="100" y="4"/>
                    <a:pt x="101" y="3"/>
                  </a:cubicBezTo>
                  <a:cubicBezTo>
                    <a:pt x="102" y="3"/>
                    <a:pt x="104" y="3"/>
                    <a:pt x="105" y="3"/>
                  </a:cubicBezTo>
                  <a:cubicBezTo>
                    <a:pt x="106" y="3"/>
                    <a:pt x="106" y="5"/>
                    <a:pt x="107" y="5"/>
                  </a:cubicBezTo>
                  <a:cubicBezTo>
                    <a:pt x="108" y="6"/>
                    <a:pt x="110" y="6"/>
                    <a:pt x="111" y="5"/>
                  </a:cubicBezTo>
                  <a:cubicBezTo>
                    <a:pt x="111" y="5"/>
                    <a:pt x="112" y="4"/>
                    <a:pt x="112" y="3"/>
                  </a:cubicBezTo>
                  <a:cubicBezTo>
                    <a:pt x="113" y="3"/>
                    <a:pt x="112" y="2"/>
                    <a:pt x="112" y="1"/>
                  </a:cubicBezTo>
                  <a:cubicBezTo>
                    <a:pt x="113" y="1"/>
                    <a:pt x="113" y="0"/>
                    <a:pt x="113" y="0"/>
                  </a:cubicBezTo>
                  <a:cubicBezTo>
                    <a:pt x="114" y="0"/>
                    <a:pt x="115" y="1"/>
                    <a:pt x="115" y="2"/>
                  </a:cubicBezTo>
                  <a:cubicBezTo>
                    <a:pt x="116" y="2"/>
                    <a:pt x="116" y="4"/>
                    <a:pt x="116" y="4"/>
                  </a:cubicBezTo>
                  <a:cubicBezTo>
                    <a:pt x="117" y="5"/>
                    <a:pt x="120" y="5"/>
                    <a:pt x="122" y="5"/>
                  </a:cubicBezTo>
                  <a:cubicBezTo>
                    <a:pt x="123" y="5"/>
                    <a:pt x="124" y="5"/>
                    <a:pt x="125" y="5"/>
                  </a:cubicBezTo>
                  <a:cubicBezTo>
                    <a:pt x="125" y="6"/>
                    <a:pt x="124" y="8"/>
                    <a:pt x="124" y="9"/>
                  </a:cubicBezTo>
                  <a:cubicBezTo>
                    <a:pt x="124" y="10"/>
                    <a:pt x="124" y="13"/>
                    <a:pt x="124" y="14"/>
                  </a:cubicBezTo>
                  <a:cubicBezTo>
                    <a:pt x="123" y="15"/>
                    <a:pt x="124" y="17"/>
                    <a:pt x="123" y="18"/>
                  </a:cubicBezTo>
                  <a:cubicBezTo>
                    <a:pt x="123" y="18"/>
                    <a:pt x="121" y="18"/>
                    <a:pt x="120" y="18"/>
                  </a:cubicBezTo>
                  <a:cubicBezTo>
                    <a:pt x="120" y="18"/>
                    <a:pt x="119" y="18"/>
                    <a:pt x="118" y="18"/>
                  </a:cubicBezTo>
                  <a:cubicBezTo>
                    <a:pt x="118" y="18"/>
                    <a:pt x="116" y="18"/>
                    <a:pt x="116" y="19"/>
                  </a:cubicBezTo>
                  <a:cubicBezTo>
                    <a:pt x="116" y="19"/>
                    <a:pt x="115" y="20"/>
                    <a:pt x="115" y="20"/>
                  </a:cubicBezTo>
                  <a:cubicBezTo>
                    <a:pt x="114" y="20"/>
                    <a:pt x="112" y="19"/>
                    <a:pt x="112" y="19"/>
                  </a:cubicBezTo>
                  <a:cubicBezTo>
                    <a:pt x="111" y="19"/>
                    <a:pt x="110" y="17"/>
                    <a:pt x="109" y="17"/>
                  </a:cubicBezTo>
                  <a:cubicBezTo>
                    <a:pt x="109" y="17"/>
                    <a:pt x="107" y="17"/>
                    <a:pt x="107" y="17"/>
                  </a:cubicBezTo>
                  <a:cubicBezTo>
                    <a:pt x="106" y="17"/>
                    <a:pt x="105" y="18"/>
                    <a:pt x="105" y="19"/>
                  </a:cubicBezTo>
                  <a:cubicBezTo>
                    <a:pt x="105" y="19"/>
                    <a:pt x="105" y="21"/>
                    <a:pt x="105" y="22"/>
                  </a:cubicBezTo>
                  <a:cubicBezTo>
                    <a:pt x="105" y="23"/>
                    <a:pt x="105" y="25"/>
                    <a:pt x="106" y="26"/>
                  </a:cubicBezTo>
                  <a:cubicBezTo>
                    <a:pt x="106" y="27"/>
                    <a:pt x="106" y="29"/>
                    <a:pt x="107" y="30"/>
                  </a:cubicBezTo>
                  <a:cubicBezTo>
                    <a:pt x="108" y="30"/>
                    <a:pt x="110" y="31"/>
                    <a:pt x="111" y="32"/>
                  </a:cubicBezTo>
                  <a:cubicBezTo>
                    <a:pt x="112" y="32"/>
                    <a:pt x="114" y="33"/>
                    <a:pt x="114" y="34"/>
                  </a:cubicBezTo>
                  <a:cubicBezTo>
                    <a:pt x="116" y="34"/>
                    <a:pt x="117" y="36"/>
                    <a:pt x="118" y="37"/>
                  </a:cubicBezTo>
                  <a:cubicBezTo>
                    <a:pt x="120" y="37"/>
                    <a:pt x="122" y="39"/>
                    <a:pt x="123" y="40"/>
                  </a:cubicBezTo>
                  <a:cubicBezTo>
                    <a:pt x="124" y="41"/>
                    <a:pt x="125" y="41"/>
                    <a:pt x="126" y="42"/>
                  </a:cubicBezTo>
                  <a:cubicBezTo>
                    <a:pt x="127" y="42"/>
                    <a:pt x="130" y="43"/>
                    <a:pt x="131" y="43"/>
                  </a:cubicBezTo>
                  <a:cubicBezTo>
                    <a:pt x="132" y="44"/>
                    <a:pt x="134" y="45"/>
                    <a:pt x="135" y="46"/>
                  </a:cubicBezTo>
                  <a:cubicBezTo>
                    <a:pt x="136" y="46"/>
                    <a:pt x="136" y="48"/>
                    <a:pt x="136" y="48"/>
                  </a:cubicBezTo>
                  <a:cubicBezTo>
                    <a:pt x="136" y="49"/>
                    <a:pt x="137" y="49"/>
                    <a:pt x="138" y="49"/>
                  </a:cubicBezTo>
                  <a:cubicBezTo>
                    <a:pt x="138" y="49"/>
                    <a:pt x="138" y="48"/>
                    <a:pt x="139" y="47"/>
                  </a:cubicBezTo>
                  <a:cubicBezTo>
                    <a:pt x="139" y="47"/>
                    <a:pt x="140" y="47"/>
                    <a:pt x="140" y="47"/>
                  </a:cubicBezTo>
                  <a:cubicBezTo>
                    <a:pt x="141" y="47"/>
                    <a:pt x="141" y="47"/>
                    <a:pt x="142" y="48"/>
                  </a:cubicBezTo>
                  <a:cubicBezTo>
                    <a:pt x="142" y="48"/>
                    <a:pt x="143" y="50"/>
                    <a:pt x="144" y="50"/>
                  </a:cubicBezTo>
                  <a:cubicBezTo>
                    <a:pt x="144" y="51"/>
                    <a:pt x="143" y="53"/>
                    <a:pt x="143" y="53"/>
                  </a:cubicBezTo>
                  <a:cubicBezTo>
                    <a:pt x="143" y="54"/>
                    <a:pt x="142" y="56"/>
                    <a:pt x="143" y="56"/>
                  </a:cubicBezTo>
                  <a:cubicBezTo>
                    <a:pt x="143" y="57"/>
                    <a:pt x="144" y="57"/>
                    <a:pt x="145" y="57"/>
                  </a:cubicBezTo>
                  <a:cubicBezTo>
                    <a:pt x="146" y="57"/>
                    <a:pt x="147" y="57"/>
                    <a:pt x="147" y="57"/>
                  </a:cubicBezTo>
                  <a:cubicBezTo>
                    <a:pt x="147" y="57"/>
                    <a:pt x="148" y="57"/>
                    <a:pt x="149" y="57"/>
                  </a:cubicBezTo>
                  <a:cubicBezTo>
                    <a:pt x="149" y="57"/>
                    <a:pt x="150" y="58"/>
                    <a:pt x="150" y="58"/>
                  </a:cubicBezTo>
                  <a:cubicBezTo>
                    <a:pt x="151" y="58"/>
                    <a:pt x="151" y="59"/>
                    <a:pt x="152" y="58"/>
                  </a:cubicBezTo>
                  <a:cubicBezTo>
                    <a:pt x="152" y="58"/>
                    <a:pt x="153" y="57"/>
                    <a:pt x="153" y="57"/>
                  </a:cubicBezTo>
                  <a:cubicBezTo>
                    <a:pt x="153" y="56"/>
                    <a:pt x="153" y="55"/>
                    <a:pt x="153" y="55"/>
                  </a:cubicBezTo>
                  <a:cubicBezTo>
                    <a:pt x="153" y="54"/>
                    <a:pt x="154" y="54"/>
                    <a:pt x="154" y="53"/>
                  </a:cubicBezTo>
                  <a:cubicBezTo>
                    <a:pt x="155" y="53"/>
                    <a:pt x="156" y="52"/>
                    <a:pt x="156" y="52"/>
                  </a:cubicBezTo>
                  <a:cubicBezTo>
                    <a:pt x="157" y="52"/>
                    <a:pt x="158" y="51"/>
                    <a:pt x="159" y="51"/>
                  </a:cubicBezTo>
                  <a:cubicBezTo>
                    <a:pt x="160" y="51"/>
                    <a:pt x="161" y="51"/>
                    <a:pt x="162" y="51"/>
                  </a:cubicBezTo>
                  <a:cubicBezTo>
                    <a:pt x="162" y="52"/>
                    <a:pt x="163" y="53"/>
                    <a:pt x="163" y="53"/>
                  </a:cubicBezTo>
                  <a:cubicBezTo>
                    <a:pt x="164" y="53"/>
                    <a:pt x="166" y="52"/>
                    <a:pt x="167" y="52"/>
                  </a:cubicBezTo>
                  <a:cubicBezTo>
                    <a:pt x="167" y="52"/>
                    <a:pt x="169" y="52"/>
                    <a:pt x="169" y="52"/>
                  </a:cubicBezTo>
                  <a:cubicBezTo>
                    <a:pt x="170" y="52"/>
                    <a:pt x="170" y="53"/>
                    <a:pt x="171" y="54"/>
                  </a:cubicBezTo>
                  <a:cubicBezTo>
                    <a:pt x="171" y="54"/>
                    <a:pt x="171" y="55"/>
                    <a:pt x="171" y="55"/>
                  </a:cubicBezTo>
                  <a:cubicBezTo>
                    <a:pt x="172" y="55"/>
                    <a:pt x="173" y="55"/>
                    <a:pt x="173" y="55"/>
                  </a:cubicBezTo>
                  <a:cubicBezTo>
                    <a:pt x="173" y="55"/>
                    <a:pt x="174" y="55"/>
                    <a:pt x="175" y="55"/>
                  </a:cubicBezTo>
                  <a:cubicBezTo>
                    <a:pt x="175" y="56"/>
                    <a:pt x="175" y="57"/>
                    <a:pt x="175" y="57"/>
                  </a:cubicBezTo>
                  <a:cubicBezTo>
                    <a:pt x="175" y="58"/>
                    <a:pt x="175" y="59"/>
                    <a:pt x="175" y="59"/>
                  </a:cubicBezTo>
                  <a:cubicBezTo>
                    <a:pt x="175" y="60"/>
                    <a:pt x="174" y="61"/>
                    <a:pt x="174" y="61"/>
                  </a:cubicBezTo>
                  <a:cubicBezTo>
                    <a:pt x="174" y="62"/>
                    <a:pt x="174" y="64"/>
                    <a:pt x="174" y="65"/>
                  </a:cubicBezTo>
                  <a:cubicBezTo>
                    <a:pt x="175" y="65"/>
                    <a:pt x="175" y="66"/>
                    <a:pt x="175" y="66"/>
                  </a:cubicBezTo>
                  <a:cubicBezTo>
                    <a:pt x="176" y="66"/>
                    <a:pt x="177" y="65"/>
                    <a:pt x="178" y="65"/>
                  </a:cubicBezTo>
                  <a:cubicBezTo>
                    <a:pt x="178" y="65"/>
                    <a:pt x="180" y="65"/>
                    <a:pt x="181" y="65"/>
                  </a:cubicBezTo>
                  <a:cubicBezTo>
                    <a:pt x="182" y="66"/>
                    <a:pt x="183" y="66"/>
                    <a:pt x="184" y="67"/>
                  </a:cubicBezTo>
                  <a:cubicBezTo>
                    <a:pt x="185" y="67"/>
                    <a:pt x="186" y="68"/>
                    <a:pt x="187" y="69"/>
                  </a:cubicBezTo>
                  <a:cubicBezTo>
                    <a:pt x="188" y="70"/>
                    <a:pt x="189" y="72"/>
                    <a:pt x="190" y="72"/>
                  </a:cubicBezTo>
                  <a:cubicBezTo>
                    <a:pt x="191" y="73"/>
                    <a:pt x="193" y="74"/>
                    <a:pt x="193" y="74"/>
                  </a:cubicBezTo>
                  <a:cubicBezTo>
                    <a:pt x="194" y="75"/>
                    <a:pt x="197" y="74"/>
                    <a:pt x="198" y="74"/>
                  </a:cubicBezTo>
                  <a:cubicBezTo>
                    <a:pt x="199" y="74"/>
                    <a:pt x="200" y="73"/>
                    <a:pt x="201" y="73"/>
                  </a:cubicBezTo>
                  <a:cubicBezTo>
                    <a:pt x="202" y="73"/>
                    <a:pt x="204" y="72"/>
                    <a:pt x="205" y="72"/>
                  </a:cubicBezTo>
                  <a:cubicBezTo>
                    <a:pt x="206" y="73"/>
                    <a:pt x="207" y="73"/>
                    <a:pt x="208" y="74"/>
                  </a:cubicBezTo>
                  <a:cubicBezTo>
                    <a:pt x="208" y="74"/>
                    <a:pt x="208" y="75"/>
                    <a:pt x="208" y="76"/>
                  </a:cubicBezTo>
                  <a:cubicBezTo>
                    <a:pt x="208" y="76"/>
                    <a:pt x="206" y="77"/>
                    <a:pt x="206" y="77"/>
                  </a:cubicBezTo>
                  <a:cubicBezTo>
                    <a:pt x="206" y="78"/>
                    <a:pt x="207" y="79"/>
                    <a:pt x="207" y="79"/>
                  </a:cubicBezTo>
                  <a:cubicBezTo>
                    <a:pt x="208" y="80"/>
                    <a:pt x="209" y="80"/>
                    <a:pt x="210" y="80"/>
                  </a:cubicBezTo>
                  <a:cubicBezTo>
                    <a:pt x="210" y="80"/>
                    <a:pt x="211" y="80"/>
                    <a:pt x="211" y="80"/>
                  </a:cubicBezTo>
                  <a:cubicBezTo>
                    <a:pt x="212" y="79"/>
                    <a:pt x="213" y="78"/>
                    <a:pt x="214" y="78"/>
                  </a:cubicBezTo>
                  <a:cubicBezTo>
                    <a:pt x="215" y="78"/>
                    <a:pt x="216" y="78"/>
                    <a:pt x="217" y="78"/>
                  </a:cubicBezTo>
                  <a:cubicBezTo>
                    <a:pt x="217" y="78"/>
                    <a:pt x="219" y="78"/>
                    <a:pt x="219" y="78"/>
                  </a:cubicBezTo>
                  <a:cubicBezTo>
                    <a:pt x="220" y="79"/>
                    <a:pt x="220" y="81"/>
                    <a:pt x="220" y="81"/>
                  </a:cubicBezTo>
                  <a:cubicBezTo>
                    <a:pt x="221" y="82"/>
                    <a:pt x="220" y="84"/>
                    <a:pt x="220" y="85"/>
                  </a:cubicBezTo>
                  <a:cubicBezTo>
                    <a:pt x="220" y="85"/>
                    <a:pt x="222" y="87"/>
                    <a:pt x="222" y="87"/>
                  </a:cubicBezTo>
                  <a:cubicBezTo>
                    <a:pt x="222" y="88"/>
                    <a:pt x="223" y="89"/>
                    <a:pt x="223" y="89"/>
                  </a:cubicBezTo>
                  <a:cubicBezTo>
                    <a:pt x="223" y="90"/>
                    <a:pt x="225" y="90"/>
                    <a:pt x="225" y="90"/>
                  </a:cubicBezTo>
                  <a:cubicBezTo>
                    <a:pt x="226" y="90"/>
                    <a:pt x="227" y="89"/>
                    <a:pt x="227" y="89"/>
                  </a:cubicBezTo>
                  <a:cubicBezTo>
                    <a:pt x="228" y="89"/>
                    <a:pt x="229" y="88"/>
                    <a:pt x="229" y="88"/>
                  </a:cubicBezTo>
                  <a:cubicBezTo>
                    <a:pt x="230" y="88"/>
                    <a:pt x="231" y="89"/>
                    <a:pt x="231" y="90"/>
                  </a:cubicBezTo>
                  <a:cubicBezTo>
                    <a:pt x="232" y="91"/>
                    <a:pt x="232" y="92"/>
                    <a:pt x="232" y="93"/>
                  </a:cubicBezTo>
                  <a:cubicBezTo>
                    <a:pt x="233" y="93"/>
                    <a:pt x="232" y="95"/>
                    <a:pt x="232" y="95"/>
                  </a:cubicBezTo>
                  <a:cubicBezTo>
                    <a:pt x="233" y="96"/>
                    <a:pt x="233" y="96"/>
                    <a:pt x="234" y="97"/>
                  </a:cubicBezTo>
                  <a:cubicBezTo>
                    <a:pt x="235" y="97"/>
                    <a:pt x="237" y="98"/>
                    <a:pt x="237" y="99"/>
                  </a:cubicBezTo>
                  <a:cubicBezTo>
                    <a:pt x="238" y="99"/>
                    <a:pt x="237" y="101"/>
                    <a:pt x="237" y="101"/>
                  </a:cubicBezTo>
                  <a:cubicBezTo>
                    <a:pt x="237" y="102"/>
                    <a:pt x="238" y="102"/>
                    <a:pt x="239" y="10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6" name="Freeform 112">
              <a:extLst>
                <a:ext uri="{FF2B5EF4-FFF2-40B4-BE49-F238E27FC236}">
                  <a16:creationId xmlns:a16="http://schemas.microsoft.com/office/drawing/2014/main" id="{EBF77963-CEC7-4A2F-859F-EF9A00619A19}"/>
                </a:ext>
              </a:extLst>
            </p:cNvPr>
            <p:cNvSpPr>
              <a:spLocks/>
            </p:cNvSpPr>
            <p:nvPr/>
          </p:nvSpPr>
          <p:spPr bwMode="auto">
            <a:xfrm>
              <a:off x="5620224" y="6026639"/>
              <a:ext cx="703683" cy="686217"/>
            </a:xfrm>
            <a:custGeom>
              <a:avLst/>
              <a:gdLst/>
              <a:ahLst/>
              <a:cxnLst>
                <a:cxn ang="0">
                  <a:pos x="229" y="146"/>
                </a:cxn>
                <a:cxn ang="0">
                  <a:pos x="197" y="138"/>
                </a:cxn>
                <a:cxn ang="0">
                  <a:pos x="193" y="141"/>
                </a:cxn>
                <a:cxn ang="0">
                  <a:pos x="175" y="143"/>
                </a:cxn>
                <a:cxn ang="0">
                  <a:pos x="166" y="131"/>
                </a:cxn>
                <a:cxn ang="0">
                  <a:pos x="161" y="145"/>
                </a:cxn>
                <a:cxn ang="0">
                  <a:pos x="152" y="142"/>
                </a:cxn>
                <a:cxn ang="0">
                  <a:pos x="145" y="150"/>
                </a:cxn>
                <a:cxn ang="0">
                  <a:pos x="142" y="164"/>
                </a:cxn>
                <a:cxn ang="0">
                  <a:pos x="133" y="165"/>
                </a:cxn>
                <a:cxn ang="0">
                  <a:pos x="116" y="174"/>
                </a:cxn>
                <a:cxn ang="0">
                  <a:pos x="108" y="181"/>
                </a:cxn>
                <a:cxn ang="0">
                  <a:pos x="110" y="166"/>
                </a:cxn>
                <a:cxn ang="0">
                  <a:pos x="108" y="162"/>
                </a:cxn>
                <a:cxn ang="0">
                  <a:pos x="105" y="159"/>
                </a:cxn>
                <a:cxn ang="0">
                  <a:pos x="105" y="169"/>
                </a:cxn>
                <a:cxn ang="0">
                  <a:pos x="94" y="166"/>
                </a:cxn>
                <a:cxn ang="0">
                  <a:pos x="102" y="180"/>
                </a:cxn>
                <a:cxn ang="0">
                  <a:pos x="99" y="188"/>
                </a:cxn>
                <a:cxn ang="0">
                  <a:pos x="86" y="195"/>
                </a:cxn>
                <a:cxn ang="0">
                  <a:pos x="81" y="200"/>
                </a:cxn>
                <a:cxn ang="0">
                  <a:pos x="98" y="201"/>
                </a:cxn>
                <a:cxn ang="0">
                  <a:pos x="96" y="218"/>
                </a:cxn>
                <a:cxn ang="0">
                  <a:pos x="81" y="230"/>
                </a:cxn>
                <a:cxn ang="0">
                  <a:pos x="69" y="216"/>
                </a:cxn>
                <a:cxn ang="0">
                  <a:pos x="54" y="198"/>
                </a:cxn>
                <a:cxn ang="0">
                  <a:pos x="38" y="189"/>
                </a:cxn>
                <a:cxn ang="0">
                  <a:pos x="25" y="204"/>
                </a:cxn>
                <a:cxn ang="0">
                  <a:pos x="8" y="209"/>
                </a:cxn>
                <a:cxn ang="0">
                  <a:pos x="1" y="198"/>
                </a:cxn>
                <a:cxn ang="0">
                  <a:pos x="1" y="185"/>
                </a:cxn>
                <a:cxn ang="0">
                  <a:pos x="17" y="171"/>
                </a:cxn>
                <a:cxn ang="0">
                  <a:pos x="30" y="167"/>
                </a:cxn>
                <a:cxn ang="0">
                  <a:pos x="43" y="173"/>
                </a:cxn>
                <a:cxn ang="0">
                  <a:pos x="51" y="162"/>
                </a:cxn>
                <a:cxn ang="0">
                  <a:pos x="68" y="154"/>
                </a:cxn>
                <a:cxn ang="0">
                  <a:pos x="84" y="137"/>
                </a:cxn>
                <a:cxn ang="0">
                  <a:pos x="89" y="123"/>
                </a:cxn>
                <a:cxn ang="0">
                  <a:pos x="93" y="120"/>
                </a:cxn>
                <a:cxn ang="0">
                  <a:pos x="104" y="102"/>
                </a:cxn>
                <a:cxn ang="0">
                  <a:pos x="106" y="89"/>
                </a:cxn>
                <a:cxn ang="0">
                  <a:pos x="118" y="85"/>
                </a:cxn>
                <a:cxn ang="0">
                  <a:pos x="124" y="95"/>
                </a:cxn>
                <a:cxn ang="0">
                  <a:pos x="126" y="93"/>
                </a:cxn>
                <a:cxn ang="0">
                  <a:pos x="128" y="80"/>
                </a:cxn>
                <a:cxn ang="0">
                  <a:pos x="143" y="77"/>
                </a:cxn>
                <a:cxn ang="0">
                  <a:pos x="154" y="59"/>
                </a:cxn>
                <a:cxn ang="0">
                  <a:pos x="168" y="45"/>
                </a:cxn>
                <a:cxn ang="0">
                  <a:pos x="178" y="11"/>
                </a:cxn>
                <a:cxn ang="0">
                  <a:pos x="191" y="0"/>
                </a:cxn>
                <a:cxn ang="0">
                  <a:pos x="197" y="13"/>
                </a:cxn>
                <a:cxn ang="0">
                  <a:pos x="191" y="35"/>
                </a:cxn>
                <a:cxn ang="0">
                  <a:pos x="203" y="36"/>
                </a:cxn>
                <a:cxn ang="0">
                  <a:pos x="211" y="67"/>
                </a:cxn>
                <a:cxn ang="0">
                  <a:pos x="216" y="85"/>
                </a:cxn>
                <a:cxn ang="0">
                  <a:pos x="223" y="92"/>
                </a:cxn>
                <a:cxn ang="0">
                  <a:pos x="232" y="101"/>
                </a:cxn>
                <a:cxn ang="0">
                  <a:pos x="228" y="111"/>
                </a:cxn>
                <a:cxn ang="0">
                  <a:pos x="228" y="121"/>
                </a:cxn>
                <a:cxn ang="0">
                  <a:pos x="223" y="131"/>
                </a:cxn>
                <a:cxn ang="0">
                  <a:pos x="223" y="133"/>
                </a:cxn>
                <a:cxn ang="0">
                  <a:pos x="232" y="135"/>
                </a:cxn>
                <a:cxn ang="0">
                  <a:pos x="233" y="140"/>
                </a:cxn>
              </a:cxnLst>
              <a:rect l="0" t="0" r="r" b="b"/>
              <a:pathLst>
                <a:path w="238" h="231">
                  <a:moveTo>
                    <a:pt x="238" y="139"/>
                  </a:moveTo>
                  <a:cubicBezTo>
                    <a:pt x="238" y="139"/>
                    <a:pt x="238" y="140"/>
                    <a:pt x="238" y="141"/>
                  </a:cubicBezTo>
                  <a:cubicBezTo>
                    <a:pt x="238" y="141"/>
                    <a:pt x="236" y="142"/>
                    <a:pt x="236" y="142"/>
                  </a:cubicBezTo>
                  <a:cubicBezTo>
                    <a:pt x="235" y="142"/>
                    <a:pt x="234" y="143"/>
                    <a:pt x="234" y="143"/>
                  </a:cubicBezTo>
                  <a:cubicBezTo>
                    <a:pt x="234" y="143"/>
                    <a:pt x="234" y="145"/>
                    <a:pt x="234" y="145"/>
                  </a:cubicBezTo>
                  <a:cubicBezTo>
                    <a:pt x="234" y="146"/>
                    <a:pt x="233" y="147"/>
                    <a:pt x="233" y="147"/>
                  </a:cubicBezTo>
                  <a:cubicBezTo>
                    <a:pt x="233" y="147"/>
                    <a:pt x="231" y="147"/>
                    <a:pt x="231" y="147"/>
                  </a:cubicBezTo>
                  <a:cubicBezTo>
                    <a:pt x="230" y="147"/>
                    <a:pt x="229" y="146"/>
                    <a:pt x="229" y="146"/>
                  </a:cubicBezTo>
                  <a:cubicBezTo>
                    <a:pt x="229" y="145"/>
                    <a:pt x="229" y="144"/>
                    <a:pt x="229" y="144"/>
                  </a:cubicBezTo>
                  <a:cubicBezTo>
                    <a:pt x="229" y="143"/>
                    <a:pt x="228" y="142"/>
                    <a:pt x="228" y="142"/>
                  </a:cubicBezTo>
                  <a:cubicBezTo>
                    <a:pt x="227" y="141"/>
                    <a:pt x="224" y="140"/>
                    <a:pt x="223" y="140"/>
                  </a:cubicBezTo>
                  <a:cubicBezTo>
                    <a:pt x="221" y="139"/>
                    <a:pt x="218" y="138"/>
                    <a:pt x="217" y="137"/>
                  </a:cubicBezTo>
                  <a:cubicBezTo>
                    <a:pt x="215" y="137"/>
                    <a:pt x="211" y="137"/>
                    <a:pt x="209" y="137"/>
                  </a:cubicBezTo>
                  <a:cubicBezTo>
                    <a:pt x="208" y="137"/>
                    <a:pt x="204" y="137"/>
                    <a:pt x="203" y="137"/>
                  </a:cubicBezTo>
                  <a:cubicBezTo>
                    <a:pt x="202" y="137"/>
                    <a:pt x="200" y="137"/>
                    <a:pt x="199" y="137"/>
                  </a:cubicBezTo>
                  <a:cubicBezTo>
                    <a:pt x="198" y="137"/>
                    <a:pt x="198" y="138"/>
                    <a:pt x="197" y="138"/>
                  </a:cubicBezTo>
                  <a:cubicBezTo>
                    <a:pt x="197" y="138"/>
                    <a:pt x="195" y="138"/>
                    <a:pt x="195" y="138"/>
                  </a:cubicBezTo>
                  <a:cubicBezTo>
                    <a:pt x="195" y="137"/>
                    <a:pt x="194" y="136"/>
                    <a:pt x="194" y="136"/>
                  </a:cubicBezTo>
                  <a:cubicBezTo>
                    <a:pt x="194" y="135"/>
                    <a:pt x="194" y="134"/>
                    <a:pt x="193" y="134"/>
                  </a:cubicBezTo>
                  <a:cubicBezTo>
                    <a:pt x="193" y="134"/>
                    <a:pt x="192" y="135"/>
                    <a:pt x="192" y="136"/>
                  </a:cubicBezTo>
                  <a:cubicBezTo>
                    <a:pt x="191" y="136"/>
                    <a:pt x="192" y="137"/>
                    <a:pt x="192" y="137"/>
                  </a:cubicBezTo>
                  <a:cubicBezTo>
                    <a:pt x="192" y="137"/>
                    <a:pt x="193" y="137"/>
                    <a:pt x="193" y="138"/>
                  </a:cubicBezTo>
                  <a:cubicBezTo>
                    <a:pt x="194" y="138"/>
                    <a:pt x="194" y="139"/>
                    <a:pt x="194" y="140"/>
                  </a:cubicBezTo>
                  <a:cubicBezTo>
                    <a:pt x="194" y="140"/>
                    <a:pt x="193" y="141"/>
                    <a:pt x="193" y="141"/>
                  </a:cubicBezTo>
                  <a:cubicBezTo>
                    <a:pt x="192" y="142"/>
                    <a:pt x="192" y="143"/>
                    <a:pt x="191" y="143"/>
                  </a:cubicBezTo>
                  <a:cubicBezTo>
                    <a:pt x="191" y="143"/>
                    <a:pt x="189" y="143"/>
                    <a:pt x="189" y="143"/>
                  </a:cubicBezTo>
                  <a:cubicBezTo>
                    <a:pt x="189" y="143"/>
                    <a:pt x="188" y="143"/>
                    <a:pt x="188" y="143"/>
                  </a:cubicBezTo>
                  <a:cubicBezTo>
                    <a:pt x="187" y="144"/>
                    <a:pt x="187" y="145"/>
                    <a:pt x="187" y="145"/>
                  </a:cubicBezTo>
                  <a:cubicBezTo>
                    <a:pt x="186" y="145"/>
                    <a:pt x="185" y="145"/>
                    <a:pt x="185" y="145"/>
                  </a:cubicBezTo>
                  <a:cubicBezTo>
                    <a:pt x="184" y="145"/>
                    <a:pt x="182" y="145"/>
                    <a:pt x="181" y="145"/>
                  </a:cubicBezTo>
                  <a:cubicBezTo>
                    <a:pt x="181" y="144"/>
                    <a:pt x="179" y="144"/>
                    <a:pt x="178" y="143"/>
                  </a:cubicBezTo>
                  <a:cubicBezTo>
                    <a:pt x="177" y="143"/>
                    <a:pt x="176" y="143"/>
                    <a:pt x="175" y="143"/>
                  </a:cubicBezTo>
                  <a:cubicBezTo>
                    <a:pt x="174" y="143"/>
                    <a:pt x="171" y="144"/>
                    <a:pt x="170" y="144"/>
                  </a:cubicBezTo>
                  <a:cubicBezTo>
                    <a:pt x="170" y="144"/>
                    <a:pt x="168" y="144"/>
                    <a:pt x="168" y="144"/>
                  </a:cubicBezTo>
                  <a:cubicBezTo>
                    <a:pt x="168" y="144"/>
                    <a:pt x="167" y="143"/>
                    <a:pt x="167" y="142"/>
                  </a:cubicBezTo>
                  <a:cubicBezTo>
                    <a:pt x="167" y="142"/>
                    <a:pt x="168" y="141"/>
                    <a:pt x="168" y="140"/>
                  </a:cubicBezTo>
                  <a:cubicBezTo>
                    <a:pt x="168" y="140"/>
                    <a:pt x="168" y="138"/>
                    <a:pt x="168" y="138"/>
                  </a:cubicBezTo>
                  <a:cubicBezTo>
                    <a:pt x="168" y="137"/>
                    <a:pt x="168" y="135"/>
                    <a:pt x="168" y="135"/>
                  </a:cubicBezTo>
                  <a:cubicBezTo>
                    <a:pt x="168" y="134"/>
                    <a:pt x="168" y="133"/>
                    <a:pt x="167" y="132"/>
                  </a:cubicBezTo>
                  <a:cubicBezTo>
                    <a:pt x="167" y="132"/>
                    <a:pt x="167" y="131"/>
                    <a:pt x="166" y="131"/>
                  </a:cubicBezTo>
                  <a:cubicBezTo>
                    <a:pt x="166" y="130"/>
                    <a:pt x="165" y="130"/>
                    <a:pt x="165" y="131"/>
                  </a:cubicBezTo>
                  <a:cubicBezTo>
                    <a:pt x="165" y="131"/>
                    <a:pt x="166" y="132"/>
                    <a:pt x="166" y="133"/>
                  </a:cubicBezTo>
                  <a:cubicBezTo>
                    <a:pt x="166" y="133"/>
                    <a:pt x="167" y="134"/>
                    <a:pt x="167" y="135"/>
                  </a:cubicBezTo>
                  <a:cubicBezTo>
                    <a:pt x="167" y="135"/>
                    <a:pt x="167" y="137"/>
                    <a:pt x="167" y="138"/>
                  </a:cubicBezTo>
                  <a:cubicBezTo>
                    <a:pt x="167" y="139"/>
                    <a:pt x="166" y="141"/>
                    <a:pt x="166" y="142"/>
                  </a:cubicBezTo>
                  <a:cubicBezTo>
                    <a:pt x="166" y="142"/>
                    <a:pt x="165" y="143"/>
                    <a:pt x="165" y="143"/>
                  </a:cubicBezTo>
                  <a:cubicBezTo>
                    <a:pt x="165" y="144"/>
                    <a:pt x="164" y="144"/>
                    <a:pt x="164" y="145"/>
                  </a:cubicBezTo>
                  <a:cubicBezTo>
                    <a:pt x="163" y="145"/>
                    <a:pt x="162" y="145"/>
                    <a:pt x="161" y="145"/>
                  </a:cubicBezTo>
                  <a:cubicBezTo>
                    <a:pt x="161" y="145"/>
                    <a:pt x="160" y="146"/>
                    <a:pt x="160" y="145"/>
                  </a:cubicBezTo>
                  <a:cubicBezTo>
                    <a:pt x="159" y="145"/>
                    <a:pt x="159" y="144"/>
                    <a:pt x="159" y="143"/>
                  </a:cubicBezTo>
                  <a:cubicBezTo>
                    <a:pt x="159" y="142"/>
                    <a:pt x="160" y="141"/>
                    <a:pt x="159" y="140"/>
                  </a:cubicBezTo>
                  <a:cubicBezTo>
                    <a:pt x="159" y="139"/>
                    <a:pt x="159" y="138"/>
                    <a:pt x="159" y="137"/>
                  </a:cubicBezTo>
                  <a:cubicBezTo>
                    <a:pt x="159" y="137"/>
                    <a:pt x="158" y="137"/>
                    <a:pt x="157" y="138"/>
                  </a:cubicBezTo>
                  <a:cubicBezTo>
                    <a:pt x="157" y="138"/>
                    <a:pt x="157" y="139"/>
                    <a:pt x="157" y="140"/>
                  </a:cubicBezTo>
                  <a:cubicBezTo>
                    <a:pt x="157" y="140"/>
                    <a:pt x="156" y="141"/>
                    <a:pt x="156" y="142"/>
                  </a:cubicBezTo>
                  <a:cubicBezTo>
                    <a:pt x="155" y="142"/>
                    <a:pt x="153" y="142"/>
                    <a:pt x="152" y="142"/>
                  </a:cubicBezTo>
                  <a:cubicBezTo>
                    <a:pt x="152" y="142"/>
                    <a:pt x="150" y="143"/>
                    <a:pt x="150" y="143"/>
                  </a:cubicBezTo>
                  <a:cubicBezTo>
                    <a:pt x="149" y="143"/>
                    <a:pt x="148" y="143"/>
                    <a:pt x="148" y="143"/>
                  </a:cubicBezTo>
                  <a:cubicBezTo>
                    <a:pt x="148" y="143"/>
                    <a:pt x="147" y="144"/>
                    <a:pt x="147" y="145"/>
                  </a:cubicBezTo>
                  <a:cubicBezTo>
                    <a:pt x="147" y="145"/>
                    <a:pt x="147" y="146"/>
                    <a:pt x="147" y="147"/>
                  </a:cubicBezTo>
                  <a:cubicBezTo>
                    <a:pt x="147" y="147"/>
                    <a:pt x="148" y="148"/>
                    <a:pt x="148" y="148"/>
                  </a:cubicBezTo>
                  <a:cubicBezTo>
                    <a:pt x="149" y="148"/>
                    <a:pt x="149" y="149"/>
                    <a:pt x="149" y="149"/>
                  </a:cubicBezTo>
                  <a:cubicBezTo>
                    <a:pt x="148" y="150"/>
                    <a:pt x="147" y="150"/>
                    <a:pt x="147" y="150"/>
                  </a:cubicBezTo>
                  <a:cubicBezTo>
                    <a:pt x="146" y="150"/>
                    <a:pt x="145" y="150"/>
                    <a:pt x="145" y="150"/>
                  </a:cubicBezTo>
                  <a:cubicBezTo>
                    <a:pt x="144" y="151"/>
                    <a:pt x="144" y="152"/>
                    <a:pt x="144" y="153"/>
                  </a:cubicBezTo>
                  <a:cubicBezTo>
                    <a:pt x="144" y="154"/>
                    <a:pt x="144" y="154"/>
                    <a:pt x="144" y="155"/>
                  </a:cubicBezTo>
                  <a:cubicBezTo>
                    <a:pt x="144" y="156"/>
                    <a:pt x="144" y="157"/>
                    <a:pt x="144" y="158"/>
                  </a:cubicBezTo>
                  <a:cubicBezTo>
                    <a:pt x="144" y="159"/>
                    <a:pt x="144" y="159"/>
                    <a:pt x="144" y="160"/>
                  </a:cubicBezTo>
                  <a:cubicBezTo>
                    <a:pt x="144" y="160"/>
                    <a:pt x="145" y="161"/>
                    <a:pt x="145" y="161"/>
                  </a:cubicBezTo>
                  <a:cubicBezTo>
                    <a:pt x="145" y="162"/>
                    <a:pt x="144" y="162"/>
                    <a:pt x="144" y="163"/>
                  </a:cubicBezTo>
                  <a:cubicBezTo>
                    <a:pt x="144" y="163"/>
                    <a:pt x="143" y="163"/>
                    <a:pt x="143" y="163"/>
                  </a:cubicBezTo>
                  <a:cubicBezTo>
                    <a:pt x="143" y="163"/>
                    <a:pt x="142" y="164"/>
                    <a:pt x="142" y="164"/>
                  </a:cubicBezTo>
                  <a:cubicBezTo>
                    <a:pt x="142" y="165"/>
                    <a:pt x="143" y="165"/>
                    <a:pt x="144" y="165"/>
                  </a:cubicBezTo>
                  <a:cubicBezTo>
                    <a:pt x="144" y="165"/>
                    <a:pt x="144" y="166"/>
                    <a:pt x="144" y="166"/>
                  </a:cubicBezTo>
                  <a:cubicBezTo>
                    <a:pt x="143" y="167"/>
                    <a:pt x="142" y="167"/>
                    <a:pt x="142" y="167"/>
                  </a:cubicBezTo>
                  <a:cubicBezTo>
                    <a:pt x="142" y="167"/>
                    <a:pt x="141" y="168"/>
                    <a:pt x="141" y="168"/>
                  </a:cubicBezTo>
                  <a:cubicBezTo>
                    <a:pt x="141" y="168"/>
                    <a:pt x="140" y="168"/>
                    <a:pt x="140" y="168"/>
                  </a:cubicBezTo>
                  <a:cubicBezTo>
                    <a:pt x="139" y="168"/>
                    <a:pt x="139" y="167"/>
                    <a:pt x="138" y="167"/>
                  </a:cubicBezTo>
                  <a:cubicBezTo>
                    <a:pt x="138" y="167"/>
                    <a:pt x="137" y="166"/>
                    <a:pt x="136" y="166"/>
                  </a:cubicBezTo>
                  <a:cubicBezTo>
                    <a:pt x="135" y="165"/>
                    <a:pt x="134" y="165"/>
                    <a:pt x="133" y="165"/>
                  </a:cubicBezTo>
                  <a:cubicBezTo>
                    <a:pt x="132" y="165"/>
                    <a:pt x="131" y="165"/>
                    <a:pt x="130" y="165"/>
                  </a:cubicBezTo>
                  <a:cubicBezTo>
                    <a:pt x="129" y="166"/>
                    <a:pt x="128" y="168"/>
                    <a:pt x="127" y="168"/>
                  </a:cubicBezTo>
                  <a:cubicBezTo>
                    <a:pt x="126" y="169"/>
                    <a:pt x="125" y="171"/>
                    <a:pt x="125" y="172"/>
                  </a:cubicBezTo>
                  <a:cubicBezTo>
                    <a:pt x="124" y="173"/>
                    <a:pt x="123" y="174"/>
                    <a:pt x="122" y="174"/>
                  </a:cubicBezTo>
                  <a:cubicBezTo>
                    <a:pt x="122" y="174"/>
                    <a:pt x="121" y="173"/>
                    <a:pt x="121" y="173"/>
                  </a:cubicBezTo>
                  <a:cubicBezTo>
                    <a:pt x="120" y="172"/>
                    <a:pt x="120" y="172"/>
                    <a:pt x="120" y="171"/>
                  </a:cubicBezTo>
                  <a:cubicBezTo>
                    <a:pt x="119" y="171"/>
                    <a:pt x="118" y="171"/>
                    <a:pt x="117" y="172"/>
                  </a:cubicBezTo>
                  <a:cubicBezTo>
                    <a:pt x="117" y="172"/>
                    <a:pt x="116" y="174"/>
                    <a:pt x="116" y="174"/>
                  </a:cubicBezTo>
                  <a:cubicBezTo>
                    <a:pt x="116" y="175"/>
                    <a:pt x="116" y="177"/>
                    <a:pt x="116" y="178"/>
                  </a:cubicBezTo>
                  <a:cubicBezTo>
                    <a:pt x="116" y="179"/>
                    <a:pt x="115" y="180"/>
                    <a:pt x="115" y="180"/>
                  </a:cubicBezTo>
                  <a:cubicBezTo>
                    <a:pt x="115" y="181"/>
                    <a:pt x="113" y="182"/>
                    <a:pt x="113" y="182"/>
                  </a:cubicBezTo>
                  <a:cubicBezTo>
                    <a:pt x="113" y="183"/>
                    <a:pt x="113" y="184"/>
                    <a:pt x="112" y="184"/>
                  </a:cubicBezTo>
                  <a:cubicBezTo>
                    <a:pt x="112" y="185"/>
                    <a:pt x="110" y="186"/>
                    <a:pt x="110" y="186"/>
                  </a:cubicBezTo>
                  <a:cubicBezTo>
                    <a:pt x="109" y="186"/>
                    <a:pt x="108" y="185"/>
                    <a:pt x="108" y="185"/>
                  </a:cubicBezTo>
                  <a:cubicBezTo>
                    <a:pt x="108" y="185"/>
                    <a:pt x="107" y="184"/>
                    <a:pt x="107" y="183"/>
                  </a:cubicBezTo>
                  <a:cubicBezTo>
                    <a:pt x="107" y="183"/>
                    <a:pt x="108" y="182"/>
                    <a:pt x="108" y="181"/>
                  </a:cubicBezTo>
                  <a:cubicBezTo>
                    <a:pt x="108" y="181"/>
                    <a:pt x="107" y="180"/>
                    <a:pt x="107" y="179"/>
                  </a:cubicBezTo>
                  <a:cubicBezTo>
                    <a:pt x="107" y="179"/>
                    <a:pt x="108" y="178"/>
                    <a:pt x="108" y="177"/>
                  </a:cubicBezTo>
                  <a:cubicBezTo>
                    <a:pt x="108" y="177"/>
                    <a:pt x="108" y="176"/>
                    <a:pt x="108" y="176"/>
                  </a:cubicBezTo>
                  <a:cubicBezTo>
                    <a:pt x="108" y="176"/>
                    <a:pt x="107" y="176"/>
                    <a:pt x="106" y="176"/>
                  </a:cubicBezTo>
                  <a:cubicBezTo>
                    <a:pt x="106" y="175"/>
                    <a:pt x="106" y="174"/>
                    <a:pt x="106" y="174"/>
                  </a:cubicBezTo>
                  <a:cubicBezTo>
                    <a:pt x="106" y="173"/>
                    <a:pt x="106" y="172"/>
                    <a:pt x="106" y="172"/>
                  </a:cubicBezTo>
                  <a:cubicBezTo>
                    <a:pt x="107" y="171"/>
                    <a:pt x="107" y="169"/>
                    <a:pt x="108" y="168"/>
                  </a:cubicBezTo>
                  <a:cubicBezTo>
                    <a:pt x="108" y="167"/>
                    <a:pt x="109" y="166"/>
                    <a:pt x="110" y="166"/>
                  </a:cubicBezTo>
                  <a:cubicBezTo>
                    <a:pt x="110" y="166"/>
                    <a:pt x="111" y="165"/>
                    <a:pt x="112" y="165"/>
                  </a:cubicBezTo>
                  <a:cubicBezTo>
                    <a:pt x="112" y="165"/>
                    <a:pt x="113" y="165"/>
                    <a:pt x="114" y="165"/>
                  </a:cubicBezTo>
                  <a:cubicBezTo>
                    <a:pt x="114" y="164"/>
                    <a:pt x="115" y="164"/>
                    <a:pt x="115" y="163"/>
                  </a:cubicBezTo>
                  <a:cubicBezTo>
                    <a:pt x="115" y="163"/>
                    <a:pt x="115" y="162"/>
                    <a:pt x="115" y="162"/>
                  </a:cubicBezTo>
                  <a:cubicBezTo>
                    <a:pt x="114" y="162"/>
                    <a:pt x="113" y="162"/>
                    <a:pt x="113" y="162"/>
                  </a:cubicBezTo>
                  <a:cubicBezTo>
                    <a:pt x="112" y="162"/>
                    <a:pt x="111" y="163"/>
                    <a:pt x="111" y="163"/>
                  </a:cubicBezTo>
                  <a:cubicBezTo>
                    <a:pt x="111" y="164"/>
                    <a:pt x="110" y="164"/>
                    <a:pt x="109" y="164"/>
                  </a:cubicBezTo>
                  <a:cubicBezTo>
                    <a:pt x="109" y="164"/>
                    <a:pt x="108" y="163"/>
                    <a:pt x="108" y="162"/>
                  </a:cubicBezTo>
                  <a:cubicBezTo>
                    <a:pt x="108" y="162"/>
                    <a:pt x="108" y="161"/>
                    <a:pt x="108" y="160"/>
                  </a:cubicBezTo>
                  <a:cubicBezTo>
                    <a:pt x="108" y="159"/>
                    <a:pt x="109" y="158"/>
                    <a:pt x="109" y="158"/>
                  </a:cubicBezTo>
                  <a:cubicBezTo>
                    <a:pt x="109" y="157"/>
                    <a:pt x="110" y="156"/>
                    <a:pt x="110" y="156"/>
                  </a:cubicBezTo>
                  <a:cubicBezTo>
                    <a:pt x="110" y="155"/>
                    <a:pt x="110" y="154"/>
                    <a:pt x="110" y="154"/>
                  </a:cubicBezTo>
                  <a:cubicBezTo>
                    <a:pt x="109" y="154"/>
                    <a:pt x="109" y="155"/>
                    <a:pt x="109" y="155"/>
                  </a:cubicBezTo>
                  <a:cubicBezTo>
                    <a:pt x="108" y="155"/>
                    <a:pt x="108" y="156"/>
                    <a:pt x="107" y="156"/>
                  </a:cubicBezTo>
                  <a:cubicBezTo>
                    <a:pt x="107" y="157"/>
                    <a:pt x="107" y="158"/>
                    <a:pt x="106" y="158"/>
                  </a:cubicBezTo>
                  <a:cubicBezTo>
                    <a:pt x="106" y="158"/>
                    <a:pt x="106" y="159"/>
                    <a:pt x="105" y="159"/>
                  </a:cubicBezTo>
                  <a:cubicBezTo>
                    <a:pt x="105" y="159"/>
                    <a:pt x="105" y="158"/>
                    <a:pt x="104" y="158"/>
                  </a:cubicBezTo>
                  <a:cubicBezTo>
                    <a:pt x="104" y="158"/>
                    <a:pt x="103" y="158"/>
                    <a:pt x="103" y="158"/>
                  </a:cubicBezTo>
                  <a:cubicBezTo>
                    <a:pt x="103" y="158"/>
                    <a:pt x="103" y="159"/>
                    <a:pt x="103" y="160"/>
                  </a:cubicBezTo>
                  <a:cubicBezTo>
                    <a:pt x="103" y="160"/>
                    <a:pt x="104" y="161"/>
                    <a:pt x="105" y="162"/>
                  </a:cubicBezTo>
                  <a:cubicBezTo>
                    <a:pt x="105" y="162"/>
                    <a:pt x="106" y="163"/>
                    <a:pt x="107" y="164"/>
                  </a:cubicBezTo>
                  <a:cubicBezTo>
                    <a:pt x="107" y="164"/>
                    <a:pt x="107" y="165"/>
                    <a:pt x="107" y="166"/>
                  </a:cubicBezTo>
                  <a:cubicBezTo>
                    <a:pt x="106" y="166"/>
                    <a:pt x="105" y="167"/>
                    <a:pt x="105" y="167"/>
                  </a:cubicBezTo>
                  <a:cubicBezTo>
                    <a:pt x="104" y="168"/>
                    <a:pt x="105" y="169"/>
                    <a:pt x="105" y="169"/>
                  </a:cubicBezTo>
                  <a:cubicBezTo>
                    <a:pt x="105" y="170"/>
                    <a:pt x="105" y="171"/>
                    <a:pt x="104" y="171"/>
                  </a:cubicBezTo>
                  <a:cubicBezTo>
                    <a:pt x="104" y="172"/>
                    <a:pt x="104" y="173"/>
                    <a:pt x="103" y="173"/>
                  </a:cubicBezTo>
                  <a:cubicBezTo>
                    <a:pt x="103" y="173"/>
                    <a:pt x="102" y="173"/>
                    <a:pt x="102" y="173"/>
                  </a:cubicBezTo>
                  <a:cubicBezTo>
                    <a:pt x="101" y="173"/>
                    <a:pt x="101" y="172"/>
                    <a:pt x="100" y="171"/>
                  </a:cubicBezTo>
                  <a:cubicBezTo>
                    <a:pt x="100" y="171"/>
                    <a:pt x="100" y="170"/>
                    <a:pt x="99" y="169"/>
                  </a:cubicBezTo>
                  <a:cubicBezTo>
                    <a:pt x="99" y="169"/>
                    <a:pt x="97" y="169"/>
                    <a:pt x="96" y="168"/>
                  </a:cubicBezTo>
                  <a:cubicBezTo>
                    <a:pt x="96" y="168"/>
                    <a:pt x="96" y="167"/>
                    <a:pt x="95" y="167"/>
                  </a:cubicBezTo>
                  <a:cubicBezTo>
                    <a:pt x="95" y="167"/>
                    <a:pt x="94" y="166"/>
                    <a:pt x="94" y="166"/>
                  </a:cubicBezTo>
                  <a:cubicBezTo>
                    <a:pt x="93" y="166"/>
                    <a:pt x="93" y="166"/>
                    <a:pt x="92" y="167"/>
                  </a:cubicBezTo>
                  <a:cubicBezTo>
                    <a:pt x="92" y="167"/>
                    <a:pt x="93" y="168"/>
                    <a:pt x="93" y="169"/>
                  </a:cubicBezTo>
                  <a:cubicBezTo>
                    <a:pt x="93" y="169"/>
                    <a:pt x="95" y="170"/>
                    <a:pt x="95" y="170"/>
                  </a:cubicBezTo>
                  <a:cubicBezTo>
                    <a:pt x="96" y="171"/>
                    <a:pt x="97" y="171"/>
                    <a:pt x="97" y="171"/>
                  </a:cubicBezTo>
                  <a:cubicBezTo>
                    <a:pt x="98" y="171"/>
                    <a:pt x="99" y="172"/>
                    <a:pt x="99" y="172"/>
                  </a:cubicBezTo>
                  <a:cubicBezTo>
                    <a:pt x="100" y="173"/>
                    <a:pt x="100" y="174"/>
                    <a:pt x="100" y="175"/>
                  </a:cubicBezTo>
                  <a:cubicBezTo>
                    <a:pt x="101" y="176"/>
                    <a:pt x="102" y="177"/>
                    <a:pt x="102" y="177"/>
                  </a:cubicBezTo>
                  <a:cubicBezTo>
                    <a:pt x="102" y="178"/>
                    <a:pt x="102" y="180"/>
                    <a:pt x="102" y="180"/>
                  </a:cubicBezTo>
                  <a:cubicBezTo>
                    <a:pt x="102" y="181"/>
                    <a:pt x="101" y="182"/>
                    <a:pt x="101" y="182"/>
                  </a:cubicBezTo>
                  <a:cubicBezTo>
                    <a:pt x="100" y="182"/>
                    <a:pt x="99" y="181"/>
                    <a:pt x="99" y="180"/>
                  </a:cubicBezTo>
                  <a:cubicBezTo>
                    <a:pt x="98" y="180"/>
                    <a:pt x="98" y="180"/>
                    <a:pt x="97" y="180"/>
                  </a:cubicBezTo>
                  <a:cubicBezTo>
                    <a:pt x="97" y="180"/>
                    <a:pt x="96" y="180"/>
                    <a:pt x="96" y="180"/>
                  </a:cubicBezTo>
                  <a:cubicBezTo>
                    <a:pt x="96" y="181"/>
                    <a:pt x="98" y="182"/>
                    <a:pt x="98" y="182"/>
                  </a:cubicBezTo>
                  <a:cubicBezTo>
                    <a:pt x="98" y="182"/>
                    <a:pt x="99" y="183"/>
                    <a:pt x="100" y="183"/>
                  </a:cubicBezTo>
                  <a:cubicBezTo>
                    <a:pt x="100" y="184"/>
                    <a:pt x="100" y="185"/>
                    <a:pt x="100" y="185"/>
                  </a:cubicBezTo>
                  <a:cubicBezTo>
                    <a:pt x="100" y="186"/>
                    <a:pt x="99" y="187"/>
                    <a:pt x="99" y="188"/>
                  </a:cubicBezTo>
                  <a:cubicBezTo>
                    <a:pt x="99" y="188"/>
                    <a:pt x="98" y="190"/>
                    <a:pt x="98" y="191"/>
                  </a:cubicBezTo>
                  <a:cubicBezTo>
                    <a:pt x="98" y="191"/>
                    <a:pt x="97" y="192"/>
                    <a:pt x="97" y="192"/>
                  </a:cubicBezTo>
                  <a:cubicBezTo>
                    <a:pt x="97" y="193"/>
                    <a:pt x="98" y="194"/>
                    <a:pt x="98" y="195"/>
                  </a:cubicBezTo>
                  <a:cubicBezTo>
                    <a:pt x="98" y="196"/>
                    <a:pt x="97" y="196"/>
                    <a:pt x="96" y="197"/>
                  </a:cubicBezTo>
                  <a:cubicBezTo>
                    <a:pt x="95" y="197"/>
                    <a:pt x="93" y="197"/>
                    <a:pt x="93" y="197"/>
                  </a:cubicBezTo>
                  <a:cubicBezTo>
                    <a:pt x="92" y="197"/>
                    <a:pt x="91" y="196"/>
                    <a:pt x="90" y="196"/>
                  </a:cubicBezTo>
                  <a:cubicBezTo>
                    <a:pt x="90" y="196"/>
                    <a:pt x="88" y="197"/>
                    <a:pt x="88" y="197"/>
                  </a:cubicBezTo>
                  <a:cubicBezTo>
                    <a:pt x="87" y="196"/>
                    <a:pt x="86" y="196"/>
                    <a:pt x="86" y="195"/>
                  </a:cubicBezTo>
                  <a:cubicBezTo>
                    <a:pt x="86" y="195"/>
                    <a:pt x="86" y="194"/>
                    <a:pt x="86" y="194"/>
                  </a:cubicBezTo>
                  <a:cubicBezTo>
                    <a:pt x="85" y="193"/>
                    <a:pt x="84" y="193"/>
                    <a:pt x="84" y="193"/>
                  </a:cubicBezTo>
                  <a:cubicBezTo>
                    <a:pt x="84" y="194"/>
                    <a:pt x="85" y="195"/>
                    <a:pt x="85" y="196"/>
                  </a:cubicBezTo>
                  <a:cubicBezTo>
                    <a:pt x="85" y="196"/>
                    <a:pt x="85" y="197"/>
                    <a:pt x="85" y="197"/>
                  </a:cubicBezTo>
                  <a:cubicBezTo>
                    <a:pt x="84" y="198"/>
                    <a:pt x="82" y="198"/>
                    <a:pt x="81" y="198"/>
                  </a:cubicBezTo>
                  <a:cubicBezTo>
                    <a:pt x="81" y="198"/>
                    <a:pt x="80" y="198"/>
                    <a:pt x="79" y="199"/>
                  </a:cubicBezTo>
                  <a:cubicBezTo>
                    <a:pt x="79" y="199"/>
                    <a:pt x="78" y="200"/>
                    <a:pt x="79" y="200"/>
                  </a:cubicBezTo>
                  <a:cubicBezTo>
                    <a:pt x="79" y="201"/>
                    <a:pt x="80" y="200"/>
                    <a:pt x="81" y="200"/>
                  </a:cubicBezTo>
                  <a:cubicBezTo>
                    <a:pt x="82" y="200"/>
                    <a:pt x="83" y="200"/>
                    <a:pt x="84" y="200"/>
                  </a:cubicBezTo>
                  <a:cubicBezTo>
                    <a:pt x="85" y="200"/>
                    <a:pt x="85" y="199"/>
                    <a:pt x="86" y="198"/>
                  </a:cubicBezTo>
                  <a:cubicBezTo>
                    <a:pt x="87" y="198"/>
                    <a:pt x="89" y="199"/>
                    <a:pt x="90" y="199"/>
                  </a:cubicBezTo>
                  <a:cubicBezTo>
                    <a:pt x="91" y="199"/>
                    <a:pt x="93" y="199"/>
                    <a:pt x="95" y="199"/>
                  </a:cubicBezTo>
                  <a:cubicBezTo>
                    <a:pt x="95" y="200"/>
                    <a:pt x="96" y="200"/>
                    <a:pt x="96" y="200"/>
                  </a:cubicBezTo>
                  <a:cubicBezTo>
                    <a:pt x="96" y="201"/>
                    <a:pt x="96" y="202"/>
                    <a:pt x="96" y="202"/>
                  </a:cubicBezTo>
                  <a:cubicBezTo>
                    <a:pt x="96" y="202"/>
                    <a:pt x="97" y="202"/>
                    <a:pt x="97" y="202"/>
                  </a:cubicBezTo>
                  <a:cubicBezTo>
                    <a:pt x="98" y="202"/>
                    <a:pt x="98" y="201"/>
                    <a:pt x="98" y="201"/>
                  </a:cubicBezTo>
                  <a:cubicBezTo>
                    <a:pt x="99" y="201"/>
                    <a:pt x="100" y="201"/>
                    <a:pt x="100" y="202"/>
                  </a:cubicBezTo>
                  <a:cubicBezTo>
                    <a:pt x="100" y="202"/>
                    <a:pt x="99" y="203"/>
                    <a:pt x="99" y="204"/>
                  </a:cubicBezTo>
                  <a:cubicBezTo>
                    <a:pt x="99" y="205"/>
                    <a:pt x="99" y="206"/>
                    <a:pt x="99" y="206"/>
                  </a:cubicBezTo>
                  <a:cubicBezTo>
                    <a:pt x="99" y="207"/>
                    <a:pt x="100" y="206"/>
                    <a:pt x="101" y="207"/>
                  </a:cubicBezTo>
                  <a:cubicBezTo>
                    <a:pt x="101" y="207"/>
                    <a:pt x="101" y="209"/>
                    <a:pt x="101" y="209"/>
                  </a:cubicBezTo>
                  <a:cubicBezTo>
                    <a:pt x="101" y="210"/>
                    <a:pt x="99" y="211"/>
                    <a:pt x="99" y="212"/>
                  </a:cubicBezTo>
                  <a:cubicBezTo>
                    <a:pt x="98" y="213"/>
                    <a:pt x="96" y="214"/>
                    <a:pt x="96" y="215"/>
                  </a:cubicBezTo>
                  <a:cubicBezTo>
                    <a:pt x="95" y="215"/>
                    <a:pt x="96" y="217"/>
                    <a:pt x="96" y="218"/>
                  </a:cubicBezTo>
                  <a:cubicBezTo>
                    <a:pt x="96" y="218"/>
                    <a:pt x="96" y="220"/>
                    <a:pt x="95" y="220"/>
                  </a:cubicBezTo>
                  <a:cubicBezTo>
                    <a:pt x="95" y="221"/>
                    <a:pt x="93" y="221"/>
                    <a:pt x="92" y="221"/>
                  </a:cubicBezTo>
                  <a:cubicBezTo>
                    <a:pt x="91" y="221"/>
                    <a:pt x="90" y="220"/>
                    <a:pt x="89" y="220"/>
                  </a:cubicBezTo>
                  <a:cubicBezTo>
                    <a:pt x="88" y="219"/>
                    <a:pt x="87" y="219"/>
                    <a:pt x="86" y="219"/>
                  </a:cubicBezTo>
                  <a:cubicBezTo>
                    <a:pt x="85" y="219"/>
                    <a:pt x="84" y="219"/>
                    <a:pt x="83" y="219"/>
                  </a:cubicBezTo>
                  <a:cubicBezTo>
                    <a:pt x="83" y="220"/>
                    <a:pt x="83" y="223"/>
                    <a:pt x="83" y="224"/>
                  </a:cubicBezTo>
                  <a:cubicBezTo>
                    <a:pt x="82" y="225"/>
                    <a:pt x="81" y="226"/>
                    <a:pt x="81" y="227"/>
                  </a:cubicBezTo>
                  <a:cubicBezTo>
                    <a:pt x="81" y="228"/>
                    <a:pt x="81" y="229"/>
                    <a:pt x="81" y="230"/>
                  </a:cubicBezTo>
                  <a:cubicBezTo>
                    <a:pt x="81" y="230"/>
                    <a:pt x="80" y="231"/>
                    <a:pt x="80" y="231"/>
                  </a:cubicBezTo>
                  <a:cubicBezTo>
                    <a:pt x="79" y="231"/>
                    <a:pt x="78" y="231"/>
                    <a:pt x="77" y="231"/>
                  </a:cubicBezTo>
                  <a:cubicBezTo>
                    <a:pt x="76" y="231"/>
                    <a:pt x="75" y="230"/>
                    <a:pt x="74" y="230"/>
                  </a:cubicBezTo>
                  <a:cubicBezTo>
                    <a:pt x="74" y="229"/>
                    <a:pt x="74" y="227"/>
                    <a:pt x="73" y="226"/>
                  </a:cubicBezTo>
                  <a:cubicBezTo>
                    <a:pt x="73" y="226"/>
                    <a:pt x="72" y="225"/>
                    <a:pt x="71" y="225"/>
                  </a:cubicBezTo>
                  <a:cubicBezTo>
                    <a:pt x="71" y="224"/>
                    <a:pt x="71" y="223"/>
                    <a:pt x="71" y="222"/>
                  </a:cubicBezTo>
                  <a:cubicBezTo>
                    <a:pt x="71" y="221"/>
                    <a:pt x="69" y="219"/>
                    <a:pt x="69" y="219"/>
                  </a:cubicBezTo>
                  <a:cubicBezTo>
                    <a:pt x="69" y="218"/>
                    <a:pt x="69" y="217"/>
                    <a:pt x="69" y="216"/>
                  </a:cubicBezTo>
                  <a:cubicBezTo>
                    <a:pt x="69" y="216"/>
                    <a:pt x="70" y="215"/>
                    <a:pt x="70" y="214"/>
                  </a:cubicBezTo>
                  <a:cubicBezTo>
                    <a:pt x="70" y="213"/>
                    <a:pt x="69" y="212"/>
                    <a:pt x="69" y="211"/>
                  </a:cubicBezTo>
                  <a:cubicBezTo>
                    <a:pt x="68" y="210"/>
                    <a:pt x="66" y="210"/>
                    <a:pt x="66" y="209"/>
                  </a:cubicBezTo>
                  <a:cubicBezTo>
                    <a:pt x="66" y="208"/>
                    <a:pt x="66" y="207"/>
                    <a:pt x="66" y="207"/>
                  </a:cubicBezTo>
                  <a:cubicBezTo>
                    <a:pt x="66" y="206"/>
                    <a:pt x="65" y="204"/>
                    <a:pt x="65" y="204"/>
                  </a:cubicBezTo>
                  <a:cubicBezTo>
                    <a:pt x="64" y="203"/>
                    <a:pt x="62" y="201"/>
                    <a:pt x="61" y="201"/>
                  </a:cubicBezTo>
                  <a:cubicBezTo>
                    <a:pt x="60" y="200"/>
                    <a:pt x="58" y="199"/>
                    <a:pt x="57" y="199"/>
                  </a:cubicBezTo>
                  <a:cubicBezTo>
                    <a:pt x="56" y="198"/>
                    <a:pt x="54" y="199"/>
                    <a:pt x="54" y="198"/>
                  </a:cubicBezTo>
                  <a:cubicBezTo>
                    <a:pt x="53" y="198"/>
                    <a:pt x="53" y="197"/>
                    <a:pt x="53" y="196"/>
                  </a:cubicBezTo>
                  <a:cubicBezTo>
                    <a:pt x="53" y="196"/>
                    <a:pt x="51" y="195"/>
                    <a:pt x="51" y="195"/>
                  </a:cubicBezTo>
                  <a:cubicBezTo>
                    <a:pt x="50" y="195"/>
                    <a:pt x="49" y="195"/>
                    <a:pt x="48" y="195"/>
                  </a:cubicBezTo>
                  <a:cubicBezTo>
                    <a:pt x="48" y="195"/>
                    <a:pt x="47" y="196"/>
                    <a:pt x="46" y="196"/>
                  </a:cubicBezTo>
                  <a:cubicBezTo>
                    <a:pt x="46" y="196"/>
                    <a:pt x="45" y="196"/>
                    <a:pt x="44" y="196"/>
                  </a:cubicBezTo>
                  <a:cubicBezTo>
                    <a:pt x="44" y="196"/>
                    <a:pt x="44" y="195"/>
                    <a:pt x="44" y="194"/>
                  </a:cubicBezTo>
                  <a:cubicBezTo>
                    <a:pt x="43" y="194"/>
                    <a:pt x="43" y="192"/>
                    <a:pt x="42" y="191"/>
                  </a:cubicBezTo>
                  <a:cubicBezTo>
                    <a:pt x="41" y="190"/>
                    <a:pt x="39" y="189"/>
                    <a:pt x="38" y="189"/>
                  </a:cubicBezTo>
                  <a:cubicBezTo>
                    <a:pt x="37" y="188"/>
                    <a:pt x="35" y="188"/>
                    <a:pt x="33" y="188"/>
                  </a:cubicBezTo>
                  <a:cubicBezTo>
                    <a:pt x="33" y="188"/>
                    <a:pt x="31" y="189"/>
                    <a:pt x="31" y="189"/>
                  </a:cubicBezTo>
                  <a:cubicBezTo>
                    <a:pt x="30" y="190"/>
                    <a:pt x="27" y="192"/>
                    <a:pt x="27" y="193"/>
                  </a:cubicBezTo>
                  <a:cubicBezTo>
                    <a:pt x="27" y="193"/>
                    <a:pt x="27" y="194"/>
                    <a:pt x="28" y="195"/>
                  </a:cubicBezTo>
                  <a:cubicBezTo>
                    <a:pt x="28" y="195"/>
                    <a:pt x="28" y="196"/>
                    <a:pt x="28" y="197"/>
                  </a:cubicBezTo>
                  <a:cubicBezTo>
                    <a:pt x="28" y="197"/>
                    <a:pt x="28" y="199"/>
                    <a:pt x="27" y="199"/>
                  </a:cubicBezTo>
                  <a:cubicBezTo>
                    <a:pt x="27" y="200"/>
                    <a:pt x="27" y="201"/>
                    <a:pt x="26" y="202"/>
                  </a:cubicBezTo>
                  <a:cubicBezTo>
                    <a:pt x="26" y="203"/>
                    <a:pt x="25" y="204"/>
                    <a:pt x="25" y="204"/>
                  </a:cubicBezTo>
                  <a:cubicBezTo>
                    <a:pt x="24" y="205"/>
                    <a:pt x="22" y="204"/>
                    <a:pt x="21" y="205"/>
                  </a:cubicBezTo>
                  <a:cubicBezTo>
                    <a:pt x="19" y="205"/>
                    <a:pt x="17" y="206"/>
                    <a:pt x="16" y="207"/>
                  </a:cubicBezTo>
                  <a:cubicBezTo>
                    <a:pt x="15" y="207"/>
                    <a:pt x="15" y="209"/>
                    <a:pt x="14" y="210"/>
                  </a:cubicBezTo>
                  <a:cubicBezTo>
                    <a:pt x="14" y="210"/>
                    <a:pt x="13" y="211"/>
                    <a:pt x="12" y="211"/>
                  </a:cubicBezTo>
                  <a:cubicBezTo>
                    <a:pt x="12" y="211"/>
                    <a:pt x="11" y="210"/>
                    <a:pt x="11" y="209"/>
                  </a:cubicBezTo>
                  <a:cubicBezTo>
                    <a:pt x="11" y="209"/>
                    <a:pt x="11" y="208"/>
                    <a:pt x="11" y="208"/>
                  </a:cubicBezTo>
                  <a:cubicBezTo>
                    <a:pt x="11" y="208"/>
                    <a:pt x="10" y="208"/>
                    <a:pt x="10" y="208"/>
                  </a:cubicBezTo>
                  <a:cubicBezTo>
                    <a:pt x="9" y="208"/>
                    <a:pt x="8" y="209"/>
                    <a:pt x="8" y="209"/>
                  </a:cubicBezTo>
                  <a:cubicBezTo>
                    <a:pt x="7" y="209"/>
                    <a:pt x="5" y="209"/>
                    <a:pt x="5" y="209"/>
                  </a:cubicBezTo>
                  <a:cubicBezTo>
                    <a:pt x="4" y="209"/>
                    <a:pt x="4" y="208"/>
                    <a:pt x="4" y="207"/>
                  </a:cubicBezTo>
                  <a:cubicBezTo>
                    <a:pt x="3" y="207"/>
                    <a:pt x="4" y="206"/>
                    <a:pt x="3" y="205"/>
                  </a:cubicBezTo>
                  <a:cubicBezTo>
                    <a:pt x="3" y="205"/>
                    <a:pt x="3" y="204"/>
                    <a:pt x="3" y="204"/>
                  </a:cubicBezTo>
                  <a:cubicBezTo>
                    <a:pt x="2" y="204"/>
                    <a:pt x="1" y="204"/>
                    <a:pt x="1" y="204"/>
                  </a:cubicBezTo>
                  <a:cubicBezTo>
                    <a:pt x="1" y="204"/>
                    <a:pt x="0" y="203"/>
                    <a:pt x="0" y="203"/>
                  </a:cubicBezTo>
                  <a:cubicBezTo>
                    <a:pt x="0" y="202"/>
                    <a:pt x="0" y="201"/>
                    <a:pt x="0" y="201"/>
                  </a:cubicBezTo>
                  <a:cubicBezTo>
                    <a:pt x="0" y="200"/>
                    <a:pt x="0" y="199"/>
                    <a:pt x="1" y="198"/>
                  </a:cubicBezTo>
                  <a:cubicBezTo>
                    <a:pt x="1" y="198"/>
                    <a:pt x="3" y="198"/>
                    <a:pt x="3" y="198"/>
                  </a:cubicBezTo>
                  <a:cubicBezTo>
                    <a:pt x="3" y="197"/>
                    <a:pt x="3" y="197"/>
                    <a:pt x="3" y="196"/>
                  </a:cubicBezTo>
                  <a:cubicBezTo>
                    <a:pt x="4" y="196"/>
                    <a:pt x="3" y="195"/>
                    <a:pt x="3" y="195"/>
                  </a:cubicBezTo>
                  <a:cubicBezTo>
                    <a:pt x="3" y="194"/>
                    <a:pt x="2" y="194"/>
                    <a:pt x="1" y="194"/>
                  </a:cubicBezTo>
                  <a:cubicBezTo>
                    <a:pt x="1" y="194"/>
                    <a:pt x="1" y="192"/>
                    <a:pt x="1" y="192"/>
                  </a:cubicBezTo>
                  <a:cubicBezTo>
                    <a:pt x="1" y="191"/>
                    <a:pt x="2" y="190"/>
                    <a:pt x="2" y="189"/>
                  </a:cubicBezTo>
                  <a:cubicBezTo>
                    <a:pt x="2" y="188"/>
                    <a:pt x="0" y="187"/>
                    <a:pt x="0" y="187"/>
                  </a:cubicBezTo>
                  <a:cubicBezTo>
                    <a:pt x="0" y="186"/>
                    <a:pt x="0" y="185"/>
                    <a:pt x="1" y="185"/>
                  </a:cubicBezTo>
                  <a:cubicBezTo>
                    <a:pt x="1" y="184"/>
                    <a:pt x="2" y="184"/>
                    <a:pt x="2" y="183"/>
                  </a:cubicBezTo>
                  <a:cubicBezTo>
                    <a:pt x="3" y="183"/>
                    <a:pt x="3" y="181"/>
                    <a:pt x="3" y="181"/>
                  </a:cubicBezTo>
                  <a:cubicBezTo>
                    <a:pt x="3" y="180"/>
                    <a:pt x="4" y="180"/>
                    <a:pt x="4" y="179"/>
                  </a:cubicBezTo>
                  <a:cubicBezTo>
                    <a:pt x="5" y="179"/>
                    <a:pt x="6" y="178"/>
                    <a:pt x="7" y="177"/>
                  </a:cubicBezTo>
                  <a:cubicBezTo>
                    <a:pt x="8" y="177"/>
                    <a:pt x="9" y="178"/>
                    <a:pt x="10" y="178"/>
                  </a:cubicBezTo>
                  <a:cubicBezTo>
                    <a:pt x="11" y="178"/>
                    <a:pt x="13" y="177"/>
                    <a:pt x="14" y="177"/>
                  </a:cubicBezTo>
                  <a:cubicBezTo>
                    <a:pt x="15" y="176"/>
                    <a:pt x="16" y="175"/>
                    <a:pt x="16" y="174"/>
                  </a:cubicBezTo>
                  <a:cubicBezTo>
                    <a:pt x="17" y="173"/>
                    <a:pt x="17" y="172"/>
                    <a:pt x="17" y="171"/>
                  </a:cubicBezTo>
                  <a:cubicBezTo>
                    <a:pt x="18" y="171"/>
                    <a:pt x="18" y="170"/>
                    <a:pt x="19" y="170"/>
                  </a:cubicBezTo>
                  <a:cubicBezTo>
                    <a:pt x="19" y="170"/>
                    <a:pt x="20" y="171"/>
                    <a:pt x="20" y="171"/>
                  </a:cubicBezTo>
                  <a:cubicBezTo>
                    <a:pt x="20" y="171"/>
                    <a:pt x="21" y="170"/>
                    <a:pt x="21" y="170"/>
                  </a:cubicBezTo>
                  <a:cubicBezTo>
                    <a:pt x="22" y="170"/>
                    <a:pt x="22" y="169"/>
                    <a:pt x="22" y="169"/>
                  </a:cubicBezTo>
                  <a:cubicBezTo>
                    <a:pt x="23" y="169"/>
                    <a:pt x="24" y="170"/>
                    <a:pt x="24" y="170"/>
                  </a:cubicBezTo>
                  <a:cubicBezTo>
                    <a:pt x="24" y="170"/>
                    <a:pt x="25" y="169"/>
                    <a:pt x="25" y="169"/>
                  </a:cubicBezTo>
                  <a:cubicBezTo>
                    <a:pt x="26" y="169"/>
                    <a:pt x="26" y="168"/>
                    <a:pt x="27" y="167"/>
                  </a:cubicBezTo>
                  <a:cubicBezTo>
                    <a:pt x="28" y="167"/>
                    <a:pt x="29" y="167"/>
                    <a:pt x="30" y="167"/>
                  </a:cubicBezTo>
                  <a:cubicBezTo>
                    <a:pt x="30" y="167"/>
                    <a:pt x="31" y="166"/>
                    <a:pt x="32" y="165"/>
                  </a:cubicBezTo>
                  <a:cubicBezTo>
                    <a:pt x="32" y="165"/>
                    <a:pt x="33" y="165"/>
                    <a:pt x="34" y="165"/>
                  </a:cubicBezTo>
                  <a:cubicBezTo>
                    <a:pt x="35" y="164"/>
                    <a:pt x="36" y="165"/>
                    <a:pt x="37" y="165"/>
                  </a:cubicBezTo>
                  <a:cubicBezTo>
                    <a:pt x="37" y="165"/>
                    <a:pt x="38" y="165"/>
                    <a:pt x="38" y="165"/>
                  </a:cubicBezTo>
                  <a:cubicBezTo>
                    <a:pt x="39" y="166"/>
                    <a:pt x="38" y="167"/>
                    <a:pt x="38" y="167"/>
                  </a:cubicBezTo>
                  <a:cubicBezTo>
                    <a:pt x="38" y="168"/>
                    <a:pt x="38" y="170"/>
                    <a:pt x="38" y="170"/>
                  </a:cubicBezTo>
                  <a:cubicBezTo>
                    <a:pt x="39" y="171"/>
                    <a:pt x="40" y="172"/>
                    <a:pt x="41" y="172"/>
                  </a:cubicBezTo>
                  <a:cubicBezTo>
                    <a:pt x="42" y="173"/>
                    <a:pt x="43" y="173"/>
                    <a:pt x="43" y="173"/>
                  </a:cubicBezTo>
                  <a:cubicBezTo>
                    <a:pt x="43" y="173"/>
                    <a:pt x="43" y="175"/>
                    <a:pt x="44" y="175"/>
                  </a:cubicBezTo>
                  <a:cubicBezTo>
                    <a:pt x="44" y="175"/>
                    <a:pt x="45" y="176"/>
                    <a:pt x="45" y="175"/>
                  </a:cubicBezTo>
                  <a:cubicBezTo>
                    <a:pt x="45" y="175"/>
                    <a:pt x="45" y="174"/>
                    <a:pt x="45" y="174"/>
                  </a:cubicBezTo>
                  <a:cubicBezTo>
                    <a:pt x="45" y="173"/>
                    <a:pt x="45" y="172"/>
                    <a:pt x="45" y="171"/>
                  </a:cubicBezTo>
                  <a:cubicBezTo>
                    <a:pt x="46" y="171"/>
                    <a:pt x="46" y="170"/>
                    <a:pt x="47" y="170"/>
                  </a:cubicBezTo>
                  <a:cubicBezTo>
                    <a:pt x="47" y="170"/>
                    <a:pt x="48" y="169"/>
                    <a:pt x="49" y="168"/>
                  </a:cubicBezTo>
                  <a:cubicBezTo>
                    <a:pt x="49" y="167"/>
                    <a:pt x="50" y="166"/>
                    <a:pt x="50" y="165"/>
                  </a:cubicBezTo>
                  <a:cubicBezTo>
                    <a:pt x="50" y="164"/>
                    <a:pt x="50" y="163"/>
                    <a:pt x="51" y="162"/>
                  </a:cubicBezTo>
                  <a:cubicBezTo>
                    <a:pt x="51" y="162"/>
                    <a:pt x="52" y="161"/>
                    <a:pt x="52" y="161"/>
                  </a:cubicBezTo>
                  <a:cubicBezTo>
                    <a:pt x="53" y="161"/>
                    <a:pt x="54" y="161"/>
                    <a:pt x="54" y="161"/>
                  </a:cubicBezTo>
                  <a:cubicBezTo>
                    <a:pt x="54" y="162"/>
                    <a:pt x="54" y="163"/>
                    <a:pt x="55" y="163"/>
                  </a:cubicBezTo>
                  <a:cubicBezTo>
                    <a:pt x="56" y="163"/>
                    <a:pt x="56" y="162"/>
                    <a:pt x="57" y="161"/>
                  </a:cubicBezTo>
                  <a:cubicBezTo>
                    <a:pt x="58" y="161"/>
                    <a:pt x="59" y="161"/>
                    <a:pt x="60" y="160"/>
                  </a:cubicBezTo>
                  <a:cubicBezTo>
                    <a:pt x="60" y="160"/>
                    <a:pt x="61" y="159"/>
                    <a:pt x="62" y="158"/>
                  </a:cubicBezTo>
                  <a:cubicBezTo>
                    <a:pt x="62" y="158"/>
                    <a:pt x="63" y="156"/>
                    <a:pt x="64" y="156"/>
                  </a:cubicBezTo>
                  <a:cubicBezTo>
                    <a:pt x="65" y="155"/>
                    <a:pt x="67" y="154"/>
                    <a:pt x="68" y="154"/>
                  </a:cubicBezTo>
                  <a:cubicBezTo>
                    <a:pt x="69" y="153"/>
                    <a:pt x="71" y="152"/>
                    <a:pt x="72" y="151"/>
                  </a:cubicBezTo>
                  <a:cubicBezTo>
                    <a:pt x="73" y="150"/>
                    <a:pt x="74" y="148"/>
                    <a:pt x="74" y="147"/>
                  </a:cubicBezTo>
                  <a:cubicBezTo>
                    <a:pt x="74" y="146"/>
                    <a:pt x="75" y="144"/>
                    <a:pt x="75" y="143"/>
                  </a:cubicBezTo>
                  <a:cubicBezTo>
                    <a:pt x="75" y="143"/>
                    <a:pt x="76" y="142"/>
                    <a:pt x="77" y="142"/>
                  </a:cubicBezTo>
                  <a:cubicBezTo>
                    <a:pt x="78" y="142"/>
                    <a:pt x="79" y="143"/>
                    <a:pt x="80" y="143"/>
                  </a:cubicBezTo>
                  <a:cubicBezTo>
                    <a:pt x="81" y="143"/>
                    <a:pt x="82" y="142"/>
                    <a:pt x="82" y="142"/>
                  </a:cubicBezTo>
                  <a:cubicBezTo>
                    <a:pt x="83" y="141"/>
                    <a:pt x="83" y="140"/>
                    <a:pt x="83" y="139"/>
                  </a:cubicBezTo>
                  <a:cubicBezTo>
                    <a:pt x="83" y="138"/>
                    <a:pt x="84" y="137"/>
                    <a:pt x="84" y="137"/>
                  </a:cubicBezTo>
                  <a:cubicBezTo>
                    <a:pt x="85" y="136"/>
                    <a:pt x="86" y="136"/>
                    <a:pt x="86" y="135"/>
                  </a:cubicBezTo>
                  <a:cubicBezTo>
                    <a:pt x="86" y="135"/>
                    <a:pt x="86" y="134"/>
                    <a:pt x="86" y="133"/>
                  </a:cubicBezTo>
                  <a:cubicBezTo>
                    <a:pt x="86" y="133"/>
                    <a:pt x="87" y="133"/>
                    <a:pt x="87" y="132"/>
                  </a:cubicBezTo>
                  <a:cubicBezTo>
                    <a:pt x="87" y="132"/>
                    <a:pt x="88" y="131"/>
                    <a:pt x="88" y="130"/>
                  </a:cubicBezTo>
                  <a:cubicBezTo>
                    <a:pt x="88" y="130"/>
                    <a:pt x="88" y="129"/>
                    <a:pt x="88" y="128"/>
                  </a:cubicBezTo>
                  <a:cubicBezTo>
                    <a:pt x="87" y="127"/>
                    <a:pt x="87" y="126"/>
                    <a:pt x="87" y="126"/>
                  </a:cubicBezTo>
                  <a:cubicBezTo>
                    <a:pt x="87" y="126"/>
                    <a:pt x="87" y="125"/>
                    <a:pt x="88" y="125"/>
                  </a:cubicBezTo>
                  <a:cubicBezTo>
                    <a:pt x="88" y="125"/>
                    <a:pt x="89" y="124"/>
                    <a:pt x="89" y="123"/>
                  </a:cubicBezTo>
                  <a:cubicBezTo>
                    <a:pt x="90" y="123"/>
                    <a:pt x="90" y="122"/>
                    <a:pt x="90" y="122"/>
                  </a:cubicBezTo>
                  <a:cubicBezTo>
                    <a:pt x="90" y="122"/>
                    <a:pt x="91" y="122"/>
                    <a:pt x="91" y="122"/>
                  </a:cubicBezTo>
                  <a:cubicBezTo>
                    <a:pt x="92" y="122"/>
                    <a:pt x="92" y="123"/>
                    <a:pt x="92" y="123"/>
                  </a:cubicBezTo>
                  <a:cubicBezTo>
                    <a:pt x="93" y="123"/>
                    <a:pt x="94" y="123"/>
                    <a:pt x="95" y="123"/>
                  </a:cubicBezTo>
                  <a:cubicBezTo>
                    <a:pt x="95" y="123"/>
                    <a:pt x="96" y="123"/>
                    <a:pt x="97" y="123"/>
                  </a:cubicBezTo>
                  <a:cubicBezTo>
                    <a:pt x="97" y="122"/>
                    <a:pt x="96" y="121"/>
                    <a:pt x="96" y="121"/>
                  </a:cubicBezTo>
                  <a:cubicBezTo>
                    <a:pt x="96" y="121"/>
                    <a:pt x="94" y="121"/>
                    <a:pt x="94" y="121"/>
                  </a:cubicBezTo>
                  <a:cubicBezTo>
                    <a:pt x="94" y="121"/>
                    <a:pt x="93" y="120"/>
                    <a:pt x="93" y="120"/>
                  </a:cubicBezTo>
                  <a:cubicBezTo>
                    <a:pt x="93" y="119"/>
                    <a:pt x="95" y="120"/>
                    <a:pt x="95" y="120"/>
                  </a:cubicBezTo>
                  <a:cubicBezTo>
                    <a:pt x="96" y="120"/>
                    <a:pt x="97" y="119"/>
                    <a:pt x="97" y="119"/>
                  </a:cubicBezTo>
                  <a:cubicBezTo>
                    <a:pt x="97" y="119"/>
                    <a:pt x="98" y="118"/>
                    <a:pt x="98" y="118"/>
                  </a:cubicBezTo>
                  <a:cubicBezTo>
                    <a:pt x="99" y="118"/>
                    <a:pt x="100" y="118"/>
                    <a:pt x="101" y="118"/>
                  </a:cubicBezTo>
                  <a:cubicBezTo>
                    <a:pt x="102" y="118"/>
                    <a:pt x="103" y="115"/>
                    <a:pt x="104" y="114"/>
                  </a:cubicBezTo>
                  <a:cubicBezTo>
                    <a:pt x="105" y="113"/>
                    <a:pt x="106" y="110"/>
                    <a:pt x="106" y="108"/>
                  </a:cubicBezTo>
                  <a:cubicBezTo>
                    <a:pt x="107" y="107"/>
                    <a:pt x="107" y="105"/>
                    <a:pt x="106" y="104"/>
                  </a:cubicBezTo>
                  <a:cubicBezTo>
                    <a:pt x="106" y="103"/>
                    <a:pt x="104" y="103"/>
                    <a:pt x="104" y="102"/>
                  </a:cubicBezTo>
                  <a:cubicBezTo>
                    <a:pt x="104" y="102"/>
                    <a:pt x="103" y="102"/>
                    <a:pt x="103" y="101"/>
                  </a:cubicBezTo>
                  <a:cubicBezTo>
                    <a:pt x="104" y="101"/>
                    <a:pt x="105" y="101"/>
                    <a:pt x="105" y="101"/>
                  </a:cubicBezTo>
                  <a:cubicBezTo>
                    <a:pt x="106" y="101"/>
                    <a:pt x="106" y="100"/>
                    <a:pt x="106" y="99"/>
                  </a:cubicBezTo>
                  <a:cubicBezTo>
                    <a:pt x="107" y="99"/>
                    <a:pt x="106" y="97"/>
                    <a:pt x="106" y="96"/>
                  </a:cubicBezTo>
                  <a:cubicBezTo>
                    <a:pt x="106" y="96"/>
                    <a:pt x="107" y="95"/>
                    <a:pt x="107" y="95"/>
                  </a:cubicBezTo>
                  <a:cubicBezTo>
                    <a:pt x="107" y="94"/>
                    <a:pt x="108" y="93"/>
                    <a:pt x="107" y="92"/>
                  </a:cubicBezTo>
                  <a:cubicBezTo>
                    <a:pt x="107" y="92"/>
                    <a:pt x="106" y="91"/>
                    <a:pt x="106" y="91"/>
                  </a:cubicBezTo>
                  <a:cubicBezTo>
                    <a:pt x="105" y="90"/>
                    <a:pt x="105" y="89"/>
                    <a:pt x="106" y="89"/>
                  </a:cubicBezTo>
                  <a:cubicBezTo>
                    <a:pt x="106" y="88"/>
                    <a:pt x="106" y="87"/>
                    <a:pt x="107" y="87"/>
                  </a:cubicBezTo>
                  <a:cubicBezTo>
                    <a:pt x="107" y="87"/>
                    <a:pt x="108" y="88"/>
                    <a:pt x="109" y="88"/>
                  </a:cubicBezTo>
                  <a:cubicBezTo>
                    <a:pt x="109" y="88"/>
                    <a:pt x="109" y="90"/>
                    <a:pt x="109" y="90"/>
                  </a:cubicBezTo>
                  <a:cubicBezTo>
                    <a:pt x="110" y="90"/>
                    <a:pt x="111" y="89"/>
                    <a:pt x="112" y="89"/>
                  </a:cubicBezTo>
                  <a:cubicBezTo>
                    <a:pt x="112" y="89"/>
                    <a:pt x="113" y="90"/>
                    <a:pt x="113" y="90"/>
                  </a:cubicBezTo>
                  <a:cubicBezTo>
                    <a:pt x="114" y="90"/>
                    <a:pt x="115" y="89"/>
                    <a:pt x="115" y="89"/>
                  </a:cubicBezTo>
                  <a:cubicBezTo>
                    <a:pt x="116" y="89"/>
                    <a:pt x="116" y="87"/>
                    <a:pt x="116" y="87"/>
                  </a:cubicBezTo>
                  <a:cubicBezTo>
                    <a:pt x="116" y="86"/>
                    <a:pt x="117" y="85"/>
                    <a:pt x="118" y="85"/>
                  </a:cubicBezTo>
                  <a:cubicBezTo>
                    <a:pt x="118" y="84"/>
                    <a:pt x="119" y="84"/>
                    <a:pt x="120" y="84"/>
                  </a:cubicBezTo>
                  <a:cubicBezTo>
                    <a:pt x="120" y="84"/>
                    <a:pt x="120" y="85"/>
                    <a:pt x="120" y="86"/>
                  </a:cubicBezTo>
                  <a:cubicBezTo>
                    <a:pt x="120" y="86"/>
                    <a:pt x="120" y="87"/>
                    <a:pt x="120" y="88"/>
                  </a:cubicBezTo>
                  <a:cubicBezTo>
                    <a:pt x="120" y="88"/>
                    <a:pt x="121" y="89"/>
                    <a:pt x="121" y="89"/>
                  </a:cubicBezTo>
                  <a:cubicBezTo>
                    <a:pt x="122" y="89"/>
                    <a:pt x="122" y="90"/>
                    <a:pt x="122" y="91"/>
                  </a:cubicBezTo>
                  <a:cubicBezTo>
                    <a:pt x="122" y="92"/>
                    <a:pt x="122" y="93"/>
                    <a:pt x="122" y="94"/>
                  </a:cubicBezTo>
                  <a:cubicBezTo>
                    <a:pt x="122" y="94"/>
                    <a:pt x="122" y="95"/>
                    <a:pt x="123" y="95"/>
                  </a:cubicBezTo>
                  <a:cubicBezTo>
                    <a:pt x="123" y="95"/>
                    <a:pt x="124" y="95"/>
                    <a:pt x="124" y="95"/>
                  </a:cubicBezTo>
                  <a:cubicBezTo>
                    <a:pt x="125" y="95"/>
                    <a:pt x="125" y="96"/>
                    <a:pt x="126" y="96"/>
                  </a:cubicBezTo>
                  <a:cubicBezTo>
                    <a:pt x="127" y="96"/>
                    <a:pt x="128" y="96"/>
                    <a:pt x="129" y="95"/>
                  </a:cubicBezTo>
                  <a:cubicBezTo>
                    <a:pt x="130" y="95"/>
                    <a:pt x="131" y="95"/>
                    <a:pt x="132" y="95"/>
                  </a:cubicBezTo>
                  <a:cubicBezTo>
                    <a:pt x="133" y="96"/>
                    <a:pt x="134" y="97"/>
                    <a:pt x="135" y="96"/>
                  </a:cubicBezTo>
                  <a:cubicBezTo>
                    <a:pt x="135" y="96"/>
                    <a:pt x="135" y="96"/>
                    <a:pt x="135" y="95"/>
                  </a:cubicBezTo>
                  <a:cubicBezTo>
                    <a:pt x="135" y="95"/>
                    <a:pt x="135" y="94"/>
                    <a:pt x="134" y="93"/>
                  </a:cubicBezTo>
                  <a:cubicBezTo>
                    <a:pt x="134" y="93"/>
                    <a:pt x="132" y="93"/>
                    <a:pt x="131" y="93"/>
                  </a:cubicBezTo>
                  <a:cubicBezTo>
                    <a:pt x="130" y="93"/>
                    <a:pt x="127" y="94"/>
                    <a:pt x="126" y="93"/>
                  </a:cubicBezTo>
                  <a:cubicBezTo>
                    <a:pt x="125" y="93"/>
                    <a:pt x="125" y="92"/>
                    <a:pt x="124" y="91"/>
                  </a:cubicBezTo>
                  <a:cubicBezTo>
                    <a:pt x="124" y="90"/>
                    <a:pt x="124" y="89"/>
                    <a:pt x="124" y="88"/>
                  </a:cubicBezTo>
                  <a:cubicBezTo>
                    <a:pt x="124" y="87"/>
                    <a:pt x="124" y="85"/>
                    <a:pt x="124" y="84"/>
                  </a:cubicBezTo>
                  <a:cubicBezTo>
                    <a:pt x="124" y="83"/>
                    <a:pt x="125" y="82"/>
                    <a:pt x="125" y="82"/>
                  </a:cubicBezTo>
                  <a:cubicBezTo>
                    <a:pt x="125" y="81"/>
                    <a:pt x="123" y="80"/>
                    <a:pt x="123" y="80"/>
                  </a:cubicBezTo>
                  <a:cubicBezTo>
                    <a:pt x="123" y="79"/>
                    <a:pt x="124" y="79"/>
                    <a:pt x="125" y="78"/>
                  </a:cubicBezTo>
                  <a:cubicBezTo>
                    <a:pt x="125" y="78"/>
                    <a:pt x="126" y="78"/>
                    <a:pt x="126" y="78"/>
                  </a:cubicBezTo>
                  <a:cubicBezTo>
                    <a:pt x="127" y="79"/>
                    <a:pt x="127" y="80"/>
                    <a:pt x="128" y="80"/>
                  </a:cubicBezTo>
                  <a:cubicBezTo>
                    <a:pt x="128" y="81"/>
                    <a:pt x="129" y="81"/>
                    <a:pt x="130" y="81"/>
                  </a:cubicBezTo>
                  <a:cubicBezTo>
                    <a:pt x="131" y="81"/>
                    <a:pt x="131" y="79"/>
                    <a:pt x="131" y="79"/>
                  </a:cubicBezTo>
                  <a:cubicBezTo>
                    <a:pt x="131" y="79"/>
                    <a:pt x="132" y="78"/>
                    <a:pt x="132" y="77"/>
                  </a:cubicBezTo>
                  <a:cubicBezTo>
                    <a:pt x="132" y="77"/>
                    <a:pt x="133" y="77"/>
                    <a:pt x="133" y="77"/>
                  </a:cubicBezTo>
                  <a:cubicBezTo>
                    <a:pt x="134" y="77"/>
                    <a:pt x="135" y="77"/>
                    <a:pt x="135" y="78"/>
                  </a:cubicBezTo>
                  <a:cubicBezTo>
                    <a:pt x="136" y="78"/>
                    <a:pt x="137" y="78"/>
                    <a:pt x="138" y="78"/>
                  </a:cubicBezTo>
                  <a:cubicBezTo>
                    <a:pt x="139" y="78"/>
                    <a:pt x="140" y="77"/>
                    <a:pt x="140" y="77"/>
                  </a:cubicBezTo>
                  <a:cubicBezTo>
                    <a:pt x="141" y="77"/>
                    <a:pt x="143" y="77"/>
                    <a:pt x="143" y="77"/>
                  </a:cubicBezTo>
                  <a:cubicBezTo>
                    <a:pt x="144" y="77"/>
                    <a:pt x="144" y="76"/>
                    <a:pt x="145" y="75"/>
                  </a:cubicBezTo>
                  <a:cubicBezTo>
                    <a:pt x="145" y="75"/>
                    <a:pt x="145" y="73"/>
                    <a:pt x="145" y="72"/>
                  </a:cubicBezTo>
                  <a:cubicBezTo>
                    <a:pt x="145" y="71"/>
                    <a:pt x="146" y="69"/>
                    <a:pt x="146" y="69"/>
                  </a:cubicBezTo>
                  <a:cubicBezTo>
                    <a:pt x="147" y="67"/>
                    <a:pt x="147" y="64"/>
                    <a:pt x="147" y="62"/>
                  </a:cubicBezTo>
                  <a:cubicBezTo>
                    <a:pt x="147" y="62"/>
                    <a:pt x="147" y="60"/>
                    <a:pt x="148" y="59"/>
                  </a:cubicBezTo>
                  <a:cubicBezTo>
                    <a:pt x="148" y="59"/>
                    <a:pt x="150" y="59"/>
                    <a:pt x="150" y="59"/>
                  </a:cubicBezTo>
                  <a:cubicBezTo>
                    <a:pt x="151" y="59"/>
                    <a:pt x="151" y="60"/>
                    <a:pt x="152" y="60"/>
                  </a:cubicBezTo>
                  <a:cubicBezTo>
                    <a:pt x="152" y="60"/>
                    <a:pt x="154" y="59"/>
                    <a:pt x="154" y="59"/>
                  </a:cubicBezTo>
                  <a:cubicBezTo>
                    <a:pt x="154" y="58"/>
                    <a:pt x="154" y="57"/>
                    <a:pt x="155" y="56"/>
                  </a:cubicBezTo>
                  <a:cubicBezTo>
                    <a:pt x="155" y="56"/>
                    <a:pt x="156" y="55"/>
                    <a:pt x="156" y="55"/>
                  </a:cubicBezTo>
                  <a:cubicBezTo>
                    <a:pt x="157" y="55"/>
                    <a:pt x="159" y="55"/>
                    <a:pt x="160" y="55"/>
                  </a:cubicBezTo>
                  <a:cubicBezTo>
                    <a:pt x="160" y="54"/>
                    <a:pt x="161" y="53"/>
                    <a:pt x="161" y="53"/>
                  </a:cubicBezTo>
                  <a:cubicBezTo>
                    <a:pt x="162" y="53"/>
                    <a:pt x="163" y="53"/>
                    <a:pt x="164" y="52"/>
                  </a:cubicBezTo>
                  <a:cubicBezTo>
                    <a:pt x="165" y="52"/>
                    <a:pt x="165" y="50"/>
                    <a:pt x="165" y="49"/>
                  </a:cubicBezTo>
                  <a:cubicBezTo>
                    <a:pt x="165" y="48"/>
                    <a:pt x="165" y="46"/>
                    <a:pt x="166" y="45"/>
                  </a:cubicBezTo>
                  <a:cubicBezTo>
                    <a:pt x="166" y="45"/>
                    <a:pt x="168" y="46"/>
                    <a:pt x="168" y="45"/>
                  </a:cubicBezTo>
                  <a:cubicBezTo>
                    <a:pt x="169" y="45"/>
                    <a:pt x="169" y="43"/>
                    <a:pt x="169" y="42"/>
                  </a:cubicBezTo>
                  <a:cubicBezTo>
                    <a:pt x="170" y="42"/>
                    <a:pt x="171" y="41"/>
                    <a:pt x="171" y="41"/>
                  </a:cubicBezTo>
                  <a:cubicBezTo>
                    <a:pt x="171" y="40"/>
                    <a:pt x="172" y="39"/>
                    <a:pt x="172" y="39"/>
                  </a:cubicBezTo>
                  <a:cubicBezTo>
                    <a:pt x="173" y="38"/>
                    <a:pt x="175" y="38"/>
                    <a:pt x="176" y="38"/>
                  </a:cubicBezTo>
                  <a:cubicBezTo>
                    <a:pt x="177" y="37"/>
                    <a:pt x="178" y="36"/>
                    <a:pt x="179" y="35"/>
                  </a:cubicBezTo>
                  <a:cubicBezTo>
                    <a:pt x="179" y="34"/>
                    <a:pt x="179" y="31"/>
                    <a:pt x="179" y="29"/>
                  </a:cubicBezTo>
                  <a:cubicBezTo>
                    <a:pt x="179" y="27"/>
                    <a:pt x="178" y="23"/>
                    <a:pt x="178" y="21"/>
                  </a:cubicBezTo>
                  <a:cubicBezTo>
                    <a:pt x="178" y="19"/>
                    <a:pt x="178" y="14"/>
                    <a:pt x="178" y="11"/>
                  </a:cubicBezTo>
                  <a:cubicBezTo>
                    <a:pt x="179" y="9"/>
                    <a:pt x="179" y="5"/>
                    <a:pt x="179" y="3"/>
                  </a:cubicBezTo>
                  <a:cubicBezTo>
                    <a:pt x="179" y="2"/>
                    <a:pt x="180" y="2"/>
                    <a:pt x="180" y="1"/>
                  </a:cubicBezTo>
                  <a:cubicBezTo>
                    <a:pt x="180" y="1"/>
                    <a:pt x="181" y="1"/>
                    <a:pt x="181" y="1"/>
                  </a:cubicBezTo>
                  <a:cubicBezTo>
                    <a:pt x="181" y="1"/>
                    <a:pt x="182" y="2"/>
                    <a:pt x="182" y="2"/>
                  </a:cubicBezTo>
                  <a:cubicBezTo>
                    <a:pt x="183" y="2"/>
                    <a:pt x="184" y="2"/>
                    <a:pt x="185" y="2"/>
                  </a:cubicBezTo>
                  <a:cubicBezTo>
                    <a:pt x="185" y="2"/>
                    <a:pt x="186" y="2"/>
                    <a:pt x="187" y="2"/>
                  </a:cubicBezTo>
                  <a:cubicBezTo>
                    <a:pt x="187" y="1"/>
                    <a:pt x="188" y="1"/>
                    <a:pt x="188" y="0"/>
                  </a:cubicBezTo>
                  <a:cubicBezTo>
                    <a:pt x="189" y="0"/>
                    <a:pt x="190" y="0"/>
                    <a:pt x="191" y="0"/>
                  </a:cubicBezTo>
                  <a:cubicBezTo>
                    <a:pt x="191" y="0"/>
                    <a:pt x="192" y="1"/>
                    <a:pt x="192" y="1"/>
                  </a:cubicBezTo>
                  <a:cubicBezTo>
                    <a:pt x="193" y="1"/>
                    <a:pt x="194" y="0"/>
                    <a:pt x="194" y="1"/>
                  </a:cubicBezTo>
                  <a:cubicBezTo>
                    <a:pt x="195" y="1"/>
                    <a:pt x="195" y="1"/>
                    <a:pt x="195" y="2"/>
                  </a:cubicBezTo>
                  <a:cubicBezTo>
                    <a:pt x="195" y="2"/>
                    <a:pt x="195" y="3"/>
                    <a:pt x="194" y="4"/>
                  </a:cubicBezTo>
                  <a:cubicBezTo>
                    <a:pt x="194" y="5"/>
                    <a:pt x="194" y="6"/>
                    <a:pt x="194" y="7"/>
                  </a:cubicBezTo>
                  <a:cubicBezTo>
                    <a:pt x="195" y="7"/>
                    <a:pt x="195" y="8"/>
                    <a:pt x="195" y="9"/>
                  </a:cubicBezTo>
                  <a:cubicBezTo>
                    <a:pt x="196" y="10"/>
                    <a:pt x="197" y="10"/>
                    <a:pt x="197" y="11"/>
                  </a:cubicBezTo>
                  <a:cubicBezTo>
                    <a:pt x="197" y="11"/>
                    <a:pt x="197" y="13"/>
                    <a:pt x="197" y="13"/>
                  </a:cubicBezTo>
                  <a:cubicBezTo>
                    <a:pt x="197" y="14"/>
                    <a:pt x="197" y="16"/>
                    <a:pt x="197" y="17"/>
                  </a:cubicBezTo>
                  <a:cubicBezTo>
                    <a:pt x="197" y="18"/>
                    <a:pt x="197" y="19"/>
                    <a:pt x="197" y="20"/>
                  </a:cubicBezTo>
                  <a:cubicBezTo>
                    <a:pt x="197" y="21"/>
                    <a:pt x="197" y="23"/>
                    <a:pt x="197" y="23"/>
                  </a:cubicBezTo>
                  <a:cubicBezTo>
                    <a:pt x="197" y="24"/>
                    <a:pt x="197" y="26"/>
                    <a:pt x="196" y="27"/>
                  </a:cubicBezTo>
                  <a:cubicBezTo>
                    <a:pt x="196" y="27"/>
                    <a:pt x="195" y="29"/>
                    <a:pt x="195" y="29"/>
                  </a:cubicBezTo>
                  <a:cubicBezTo>
                    <a:pt x="194" y="30"/>
                    <a:pt x="194" y="31"/>
                    <a:pt x="193" y="31"/>
                  </a:cubicBezTo>
                  <a:cubicBezTo>
                    <a:pt x="193" y="32"/>
                    <a:pt x="192" y="32"/>
                    <a:pt x="191" y="33"/>
                  </a:cubicBezTo>
                  <a:cubicBezTo>
                    <a:pt x="191" y="33"/>
                    <a:pt x="191" y="34"/>
                    <a:pt x="191" y="35"/>
                  </a:cubicBezTo>
                  <a:cubicBezTo>
                    <a:pt x="192" y="35"/>
                    <a:pt x="193" y="36"/>
                    <a:pt x="194" y="37"/>
                  </a:cubicBezTo>
                  <a:cubicBezTo>
                    <a:pt x="194" y="37"/>
                    <a:pt x="195" y="37"/>
                    <a:pt x="196" y="37"/>
                  </a:cubicBezTo>
                  <a:cubicBezTo>
                    <a:pt x="196" y="38"/>
                    <a:pt x="197" y="39"/>
                    <a:pt x="197" y="40"/>
                  </a:cubicBezTo>
                  <a:cubicBezTo>
                    <a:pt x="198" y="40"/>
                    <a:pt x="199" y="41"/>
                    <a:pt x="199" y="41"/>
                  </a:cubicBezTo>
                  <a:cubicBezTo>
                    <a:pt x="200" y="41"/>
                    <a:pt x="200" y="41"/>
                    <a:pt x="201" y="41"/>
                  </a:cubicBezTo>
                  <a:cubicBezTo>
                    <a:pt x="201" y="40"/>
                    <a:pt x="201" y="39"/>
                    <a:pt x="201" y="39"/>
                  </a:cubicBezTo>
                  <a:cubicBezTo>
                    <a:pt x="201" y="38"/>
                    <a:pt x="201" y="37"/>
                    <a:pt x="201" y="37"/>
                  </a:cubicBezTo>
                  <a:cubicBezTo>
                    <a:pt x="201" y="37"/>
                    <a:pt x="203" y="36"/>
                    <a:pt x="203" y="36"/>
                  </a:cubicBezTo>
                  <a:cubicBezTo>
                    <a:pt x="204" y="36"/>
                    <a:pt x="204" y="37"/>
                    <a:pt x="205" y="37"/>
                  </a:cubicBezTo>
                  <a:cubicBezTo>
                    <a:pt x="205" y="38"/>
                    <a:pt x="205" y="39"/>
                    <a:pt x="205" y="40"/>
                  </a:cubicBezTo>
                  <a:cubicBezTo>
                    <a:pt x="205" y="41"/>
                    <a:pt x="204" y="41"/>
                    <a:pt x="204" y="42"/>
                  </a:cubicBezTo>
                  <a:cubicBezTo>
                    <a:pt x="204" y="43"/>
                    <a:pt x="204" y="44"/>
                    <a:pt x="204" y="45"/>
                  </a:cubicBezTo>
                  <a:cubicBezTo>
                    <a:pt x="204" y="46"/>
                    <a:pt x="205" y="48"/>
                    <a:pt x="206" y="49"/>
                  </a:cubicBezTo>
                  <a:cubicBezTo>
                    <a:pt x="206" y="50"/>
                    <a:pt x="208" y="53"/>
                    <a:pt x="208" y="55"/>
                  </a:cubicBezTo>
                  <a:cubicBezTo>
                    <a:pt x="209" y="57"/>
                    <a:pt x="210" y="61"/>
                    <a:pt x="211" y="63"/>
                  </a:cubicBezTo>
                  <a:cubicBezTo>
                    <a:pt x="211" y="64"/>
                    <a:pt x="211" y="66"/>
                    <a:pt x="211" y="67"/>
                  </a:cubicBezTo>
                  <a:cubicBezTo>
                    <a:pt x="212" y="68"/>
                    <a:pt x="213" y="69"/>
                    <a:pt x="214" y="69"/>
                  </a:cubicBezTo>
                  <a:cubicBezTo>
                    <a:pt x="214" y="70"/>
                    <a:pt x="215" y="72"/>
                    <a:pt x="215" y="73"/>
                  </a:cubicBezTo>
                  <a:cubicBezTo>
                    <a:pt x="216" y="74"/>
                    <a:pt x="217" y="75"/>
                    <a:pt x="217" y="76"/>
                  </a:cubicBezTo>
                  <a:cubicBezTo>
                    <a:pt x="217" y="77"/>
                    <a:pt x="216" y="78"/>
                    <a:pt x="216" y="79"/>
                  </a:cubicBezTo>
                  <a:cubicBezTo>
                    <a:pt x="216" y="80"/>
                    <a:pt x="215" y="81"/>
                    <a:pt x="215" y="82"/>
                  </a:cubicBezTo>
                  <a:cubicBezTo>
                    <a:pt x="215" y="82"/>
                    <a:pt x="214" y="83"/>
                    <a:pt x="214" y="83"/>
                  </a:cubicBezTo>
                  <a:cubicBezTo>
                    <a:pt x="214" y="84"/>
                    <a:pt x="214" y="84"/>
                    <a:pt x="215" y="85"/>
                  </a:cubicBezTo>
                  <a:cubicBezTo>
                    <a:pt x="215" y="85"/>
                    <a:pt x="215" y="84"/>
                    <a:pt x="216" y="85"/>
                  </a:cubicBezTo>
                  <a:cubicBezTo>
                    <a:pt x="216" y="85"/>
                    <a:pt x="216" y="85"/>
                    <a:pt x="217" y="86"/>
                  </a:cubicBezTo>
                  <a:cubicBezTo>
                    <a:pt x="217" y="86"/>
                    <a:pt x="217" y="86"/>
                    <a:pt x="218" y="86"/>
                  </a:cubicBezTo>
                  <a:cubicBezTo>
                    <a:pt x="218" y="86"/>
                    <a:pt x="219" y="85"/>
                    <a:pt x="219" y="85"/>
                  </a:cubicBezTo>
                  <a:cubicBezTo>
                    <a:pt x="219" y="85"/>
                    <a:pt x="219" y="84"/>
                    <a:pt x="220" y="84"/>
                  </a:cubicBezTo>
                  <a:cubicBezTo>
                    <a:pt x="220" y="84"/>
                    <a:pt x="221" y="84"/>
                    <a:pt x="221" y="85"/>
                  </a:cubicBezTo>
                  <a:cubicBezTo>
                    <a:pt x="222" y="85"/>
                    <a:pt x="221" y="87"/>
                    <a:pt x="221" y="88"/>
                  </a:cubicBezTo>
                  <a:cubicBezTo>
                    <a:pt x="221" y="88"/>
                    <a:pt x="222" y="89"/>
                    <a:pt x="222" y="89"/>
                  </a:cubicBezTo>
                  <a:cubicBezTo>
                    <a:pt x="222" y="90"/>
                    <a:pt x="223" y="91"/>
                    <a:pt x="223" y="92"/>
                  </a:cubicBezTo>
                  <a:cubicBezTo>
                    <a:pt x="223" y="92"/>
                    <a:pt x="222" y="94"/>
                    <a:pt x="223" y="95"/>
                  </a:cubicBezTo>
                  <a:cubicBezTo>
                    <a:pt x="223" y="95"/>
                    <a:pt x="224" y="96"/>
                    <a:pt x="224" y="96"/>
                  </a:cubicBezTo>
                  <a:cubicBezTo>
                    <a:pt x="224" y="96"/>
                    <a:pt x="225" y="95"/>
                    <a:pt x="225" y="95"/>
                  </a:cubicBezTo>
                  <a:cubicBezTo>
                    <a:pt x="225" y="95"/>
                    <a:pt x="226" y="95"/>
                    <a:pt x="226" y="95"/>
                  </a:cubicBezTo>
                  <a:cubicBezTo>
                    <a:pt x="227" y="95"/>
                    <a:pt x="228" y="96"/>
                    <a:pt x="228" y="96"/>
                  </a:cubicBezTo>
                  <a:cubicBezTo>
                    <a:pt x="229" y="96"/>
                    <a:pt x="230" y="97"/>
                    <a:pt x="230" y="97"/>
                  </a:cubicBezTo>
                  <a:cubicBezTo>
                    <a:pt x="231" y="97"/>
                    <a:pt x="232" y="98"/>
                    <a:pt x="232" y="98"/>
                  </a:cubicBezTo>
                  <a:cubicBezTo>
                    <a:pt x="232" y="99"/>
                    <a:pt x="232" y="100"/>
                    <a:pt x="232" y="101"/>
                  </a:cubicBezTo>
                  <a:cubicBezTo>
                    <a:pt x="233" y="101"/>
                    <a:pt x="234" y="102"/>
                    <a:pt x="233" y="103"/>
                  </a:cubicBezTo>
                  <a:cubicBezTo>
                    <a:pt x="233" y="103"/>
                    <a:pt x="233" y="104"/>
                    <a:pt x="233" y="104"/>
                  </a:cubicBezTo>
                  <a:cubicBezTo>
                    <a:pt x="232" y="104"/>
                    <a:pt x="231" y="103"/>
                    <a:pt x="230" y="103"/>
                  </a:cubicBezTo>
                  <a:cubicBezTo>
                    <a:pt x="230" y="104"/>
                    <a:pt x="230" y="104"/>
                    <a:pt x="230" y="104"/>
                  </a:cubicBezTo>
                  <a:cubicBezTo>
                    <a:pt x="229" y="104"/>
                    <a:pt x="229" y="104"/>
                    <a:pt x="229" y="104"/>
                  </a:cubicBezTo>
                  <a:cubicBezTo>
                    <a:pt x="229" y="104"/>
                    <a:pt x="228" y="106"/>
                    <a:pt x="228" y="107"/>
                  </a:cubicBezTo>
                  <a:cubicBezTo>
                    <a:pt x="228" y="107"/>
                    <a:pt x="229" y="108"/>
                    <a:pt x="228" y="109"/>
                  </a:cubicBezTo>
                  <a:cubicBezTo>
                    <a:pt x="228" y="110"/>
                    <a:pt x="228" y="110"/>
                    <a:pt x="228" y="111"/>
                  </a:cubicBezTo>
                  <a:cubicBezTo>
                    <a:pt x="228" y="112"/>
                    <a:pt x="227" y="113"/>
                    <a:pt x="228" y="113"/>
                  </a:cubicBezTo>
                  <a:cubicBezTo>
                    <a:pt x="228" y="114"/>
                    <a:pt x="228" y="115"/>
                    <a:pt x="229" y="115"/>
                  </a:cubicBezTo>
                  <a:cubicBezTo>
                    <a:pt x="229" y="115"/>
                    <a:pt x="230" y="115"/>
                    <a:pt x="230" y="115"/>
                  </a:cubicBezTo>
                  <a:cubicBezTo>
                    <a:pt x="231" y="115"/>
                    <a:pt x="231" y="116"/>
                    <a:pt x="231" y="116"/>
                  </a:cubicBezTo>
                  <a:cubicBezTo>
                    <a:pt x="232" y="117"/>
                    <a:pt x="231" y="119"/>
                    <a:pt x="231" y="119"/>
                  </a:cubicBezTo>
                  <a:cubicBezTo>
                    <a:pt x="231" y="120"/>
                    <a:pt x="231" y="120"/>
                    <a:pt x="230" y="120"/>
                  </a:cubicBezTo>
                  <a:cubicBezTo>
                    <a:pt x="230" y="121"/>
                    <a:pt x="229" y="120"/>
                    <a:pt x="229" y="120"/>
                  </a:cubicBezTo>
                  <a:cubicBezTo>
                    <a:pt x="229" y="120"/>
                    <a:pt x="228" y="121"/>
                    <a:pt x="228" y="121"/>
                  </a:cubicBezTo>
                  <a:cubicBezTo>
                    <a:pt x="228" y="121"/>
                    <a:pt x="229" y="122"/>
                    <a:pt x="229" y="122"/>
                  </a:cubicBezTo>
                  <a:cubicBezTo>
                    <a:pt x="230" y="122"/>
                    <a:pt x="230" y="122"/>
                    <a:pt x="231" y="123"/>
                  </a:cubicBezTo>
                  <a:cubicBezTo>
                    <a:pt x="231" y="123"/>
                    <a:pt x="231" y="125"/>
                    <a:pt x="231" y="126"/>
                  </a:cubicBezTo>
                  <a:cubicBezTo>
                    <a:pt x="231" y="126"/>
                    <a:pt x="231" y="127"/>
                    <a:pt x="231" y="128"/>
                  </a:cubicBezTo>
                  <a:cubicBezTo>
                    <a:pt x="230" y="128"/>
                    <a:pt x="229" y="129"/>
                    <a:pt x="228" y="129"/>
                  </a:cubicBezTo>
                  <a:cubicBezTo>
                    <a:pt x="227" y="129"/>
                    <a:pt x="226" y="129"/>
                    <a:pt x="226" y="129"/>
                  </a:cubicBezTo>
                  <a:cubicBezTo>
                    <a:pt x="225" y="129"/>
                    <a:pt x="225" y="130"/>
                    <a:pt x="225" y="130"/>
                  </a:cubicBezTo>
                  <a:cubicBezTo>
                    <a:pt x="224" y="131"/>
                    <a:pt x="224" y="131"/>
                    <a:pt x="223" y="131"/>
                  </a:cubicBezTo>
                  <a:cubicBezTo>
                    <a:pt x="223" y="131"/>
                    <a:pt x="223" y="130"/>
                    <a:pt x="223" y="130"/>
                  </a:cubicBezTo>
                  <a:cubicBezTo>
                    <a:pt x="222" y="130"/>
                    <a:pt x="221" y="129"/>
                    <a:pt x="221" y="129"/>
                  </a:cubicBezTo>
                  <a:cubicBezTo>
                    <a:pt x="221" y="128"/>
                    <a:pt x="220" y="128"/>
                    <a:pt x="220" y="128"/>
                  </a:cubicBezTo>
                  <a:cubicBezTo>
                    <a:pt x="220" y="128"/>
                    <a:pt x="219" y="129"/>
                    <a:pt x="219" y="129"/>
                  </a:cubicBezTo>
                  <a:cubicBezTo>
                    <a:pt x="219" y="129"/>
                    <a:pt x="219" y="130"/>
                    <a:pt x="219" y="131"/>
                  </a:cubicBezTo>
                  <a:cubicBezTo>
                    <a:pt x="219" y="131"/>
                    <a:pt x="220" y="131"/>
                    <a:pt x="220" y="132"/>
                  </a:cubicBezTo>
                  <a:cubicBezTo>
                    <a:pt x="221" y="132"/>
                    <a:pt x="221" y="131"/>
                    <a:pt x="222" y="131"/>
                  </a:cubicBezTo>
                  <a:cubicBezTo>
                    <a:pt x="222" y="131"/>
                    <a:pt x="222" y="133"/>
                    <a:pt x="223" y="133"/>
                  </a:cubicBezTo>
                  <a:cubicBezTo>
                    <a:pt x="223" y="133"/>
                    <a:pt x="224" y="133"/>
                    <a:pt x="225" y="133"/>
                  </a:cubicBezTo>
                  <a:cubicBezTo>
                    <a:pt x="226" y="133"/>
                    <a:pt x="226" y="132"/>
                    <a:pt x="227" y="132"/>
                  </a:cubicBezTo>
                  <a:cubicBezTo>
                    <a:pt x="227" y="131"/>
                    <a:pt x="228" y="131"/>
                    <a:pt x="228" y="131"/>
                  </a:cubicBezTo>
                  <a:cubicBezTo>
                    <a:pt x="228" y="130"/>
                    <a:pt x="229" y="130"/>
                    <a:pt x="230" y="130"/>
                  </a:cubicBezTo>
                  <a:cubicBezTo>
                    <a:pt x="230" y="130"/>
                    <a:pt x="231" y="130"/>
                    <a:pt x="231" y="130"/>
                  </a:cubicBezTo>
                  <a:cubicBezTo>
                    <a:pt x="232" y="130"/>
                    <a:pt x="232" y="131"/>
                    <a:pt x="233" y="131"/>
                  </a:cubicBezTo>
                  <a:cubicBezTo>
                    <a:pt x="233" y="132"/>
                    <a:pt x="232" y="133"/>
                    <a:pt x="232" y="134"/>
                  </a:cubicBezTo>
                  <a:cubicBezTo>
                    <a:pt x="232" y="134"/>
                    <a:pt x="232" y="135"/>
                    <a:pt x="232" y="135"/>
                  </a:cubicBezTo>
                  <a:cubicBezTo>
                    <a:pt x="231" y="135"/>
                    <a:pt x="230" y="135"/>
                    <a:pt x="230" y="135"/>
                  </a:cubicBezTo>
                  <a:cubicBezTo>
                    <a:pt x="230" y="136"/>
                    <a:pt x="229" y="136"/>
                    <a:pt x="229" y="137"/>
                  </a:cubicBezTo>
                  <a:cubicBezTo>
                    <a:pt x="229" y="137"/>
                    <a:pt x="230" y="137"/>
                    <a:pt x="231" y="137"/>
                  </a:cubicBezTo>
                  <a:cubicBezTo>
                    <a:pt x="231" y="137"/>
                    <a:pt x="232" y="137"/>
                    <a:pt x="232" y="137"/>
                  </a:cubicBezTo>
                  <a:cubicBezTo>
                    <a:pt x="232" y="137"/>
                    <a:pt x="233" y="137"/>
                    <a:pt x="233" y="138"/>
                  </a:cubicBezTo>
                  <a:cubicBezTo>
                    <a:pt x="233" y="138"/>
                    <a:pt x="233" y="139"/>
                    <a:pt x="233" y="139"/>
                  </a:cubicBezTo>
                  <a:cubicBezTo>
                    <a:pt x="233" y="139"/>
                    <a:pt x="232" y="140"/>
                    <a:pt x="232" y="140"/>
                  </a:cubicBezTo>
                  <a:cubicBezTo>
                    <a:pt x="232" y="140"/>
                    <a:pt x="233" y="140"/>
                    <a:pt x="233" y="140"/>
                  </a:cubicBezTo>
                  <a:cubicBezTo>
                    <a:pt x="234" y="140"/>
                    <a:pt x="234" y="140"/>
                    <a:pt x="234" y="140"/>
                  </a:cubicBezTo>
                  <a:cubicBezTo>
                    <a:pt x="235" y="139"/>
                    <a:pt x="235" y="138"/>
                    <a:pt x="235" y="138"/>
                  </a:cubicBezTo>
                  <a:cubicBezTo>
                    <a:pt x="236" y="138"/>
                    <a:pt x="236" y="137"/>
                    <a:pt x="237" y="138"/>
                  </a:cubicBezTo>
                  <a:cubicBezTo>
                    <a:pt x="237" y="138"/>
                    <a:pt x="238" y="139"/>
                    <a:pt x="238" y="13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7" name="Freeform 113">
              <a:extLst>
                <a:ext uri="{FF2B5EF4-FFF2-40B4-BE49-F238E27FC236}">
                  <a16:creationId xmlns:a16="http://schemas.microsoft.com/office/drawing/2014/main" id="{6C53A3A6-94F8-4067-AB19-720E30ECC94C}"/>
                </a:ext>
              </a:extLst>
            </p:cNvPr>
            <p:cNvSpPr>
              <a:spLocks/>
            </p:cNvSpPr>
            <p:nvPr/>
          </p:nvSpPr>
          <p:spPr bwMode="auto">
            <a:xfrm>
              <a:off x="5370691" y="6720341"/>
              <a:ext cx="12477" cy="4991"/>
            </a:xfrm>
            <a:custGeom>
              <a:avLst/>
              <a:gdLst/>
              <a:ahLst/>
              <a:cxnLst>
                <a:cxn ang="0">
                  <a:pos x="3" y="2"/>
                </a:cxn>
                <a:cxn ang="0">
                  <a:pos x="3" y="1"/>
                </a:cxn>
                <a:cxn ang="0">
                  <a:pos x="2" y="0"/>
                </a:cxn>
                <a:cxn ang="0">
                  <a:pos x="1" y="0"/>
                </a:cxn>
                <a:cxn ang="0">
                  <a:pos x="0" y="1"/>
                </a:cxn>
                <a:cxn ang="0">
                  <a:pos x="1" y="2"/>
                </a:cxn>
                <a:cxn ang="0">
                  <a:pos x="3" y="2"/>
                </a:cxn>
              </a:cxnLst>
              <a:rect l="0" t="0" r="r" b="b"/>
              <a:pathLst>
                <a:path w="4" h="2">
                  <a:moveTo>
                    <a:pt x="3" y="2"/>
                  </a:moveTo>
                  <a:cubicBezTo>
                    <a:pt x="4" y="2"/>
                    <a:pt x="3" y="1"/>
                    <a:pt x="3" y="1"/>
                  </a:cubicBezTo>
                  <a:cubicBezTo>
                    <a:pt x="3" y="0"/>
                    <a:pt x="2" y="0"/>
                    <a:pt x="2" y="0"/>
                  </a:cubicBezTo>
                  <a:cubicBezTo>
                    <a:pt x="2" y="0"/>
                    <a:pt x="1" y="0"/>
                    <a:pt x="1" y="0"/>
                  </a:cubicBezTo>
                  <a:cubicBezTo>
                    <a:pt x="1" y="0"/>
                    <a:pt x="0" y="1"/>
                    <a:pt x="0" y="1"/>
                  </a:cubicBezTo>
                  <a:cubicBezTo>
                    <a:pt x="1" y="1"/>
                    <a:pt x="1" y="2"/>
                    <a:pt x="1" y="2"/>
                  </a:cubicBezTo>
                  <a:cubicBezTo>
                    <a:pt x="2" y="2"/>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8" name="Freeform 114">
              <a:extLst>
                <a:ext uri="{FF2B5EF4-FFF2-40B4-BE49-F238E27FC236}">
                  <a16:creationId xmlns:a16="http://schemas.microsoft.com/office/drawing/2014/main" id="{0B463755-E66C-4178-9E2D-1C084A3F3306}"/>
                </a:ext>
              </a:extLst>
            </p:cNvPr>
            <p:cNvSpPr>
              <a:spLocks/>
            </p:cNvSpPr>
            <p:nvPr/>
          </p:nvSpPr>
          <p:spPr bwMode="auto">
            <a:xfrm>
              <a:off x="5378176" y="6700378"/>
              <a:ext cx="14972" cy="14972"/>
            </a:xfrm>
            <a:custGeom>
              <a:avLst/>
              <a:gdLst/>
              <a:ahLst/>
              <a:cxnLst>
                <a:cxn ang="0">
                  <a:pos x="3" y="5"/>
                </a:cxn>
                <a:cxn ang="0">
                  <a:pos x="1" y="5"/>
                </a:cxn>
                <a:cxn ang="0">
                  <a:pos x="1" y="3"/>
                </a:cxn>
                <a:cxn ang="0">
                  <a:pos x="1" y="2"/>
                </a:cxn>
                <a:cxn ang="0">
                  <a:pos x="2" y="0"/>
                </a:cxn>
                <a:cxn ang="0">
                  <a:pos x="3" y="0"/>
                </a:cxn>
                <a:cxn ang="0">
                  <a:pos x="5" y="0"/>
                </a:cxn>
                <a:cxn ang="0">
                  <a:pos x="5" y="2"/>
                </a:cxn>
                <a:cxn ang="0">
                  <a:pos x="4" y="4"/>
                </a:cxn>
                <a:cxn ang="0">
                  <a:pos x="3" y="5"/>
                </a:cxn>
              </a:cxnLst>
              <a:rect l="0" t="0" r="r" b="b"/>
              <a:pathLst>
                <a:path w="5" h="5">
                  <a:moveTo>
                    <a:pt x="3" y="5"/>
                  </a:moveTo>
                  <a:cubicBezTo>
                    <a:pt x="2" y="5"/>
                    <a:pt x="1" y="5"/>
                    <a:pt x="1" y="5"/>
                  </a:cubicBezTo>
                  <a:cubicBezTo>
                    <a:pt x="0" y="4"/>
                    <a:pt x="1" y="4"/>
                    <a:pt x="1" y="3"/>
                  </a:cubicBezTo>
                  <a:cubicBezTo>
                    <a:pt x="1" y="3"/>
                    <a:pt x="1" y="2"/>
                    <a:pt x="1" y="2"/>
                  </a:cubicBezTo>
                  <a:cubicBezTo>
                    <a:pt x="2" y="2"/>
                    <a:pt x="2" y="1"/>
                    <a:pt x="2" y="0"/>
                  </a:cubicBezTo>
                  <a:cubicBezTo>
                    <a:pt x="2" y="0"/>
                    <a:pt x="3" y="0"/>
                    <a:pt x="3" y="0"/>
                  </a:cubicBezTo>
                  <a:cubicBezTo>
                    <a:pt x="4" y="0"/>
                    <a:pt x="5" y="0"/>
                    <a:pt x="5" y="0"/>
                  </a:cubicBezTo>
                  <a:cubicBezTo>
                    <a:pt x="5" y="1"/>
                    <a:pt x="5" y="2"/>
                    <a:pt x="5" y="2"/>
                  </a:cubicBezTo>
                  <a:cubicBezTo>
                    <a:pt x="5" y="3"/>
                    <a:pt x="5" y="4"/>
                    <a:pt x="4" y="4"/>
                  </a:cubicBezTo>
                  <a:cubicBezTo>
                    <a:pt x="4" y="4"/>
                    <a:pt x="3" y="4"/>
                    <a:pt x="3"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9" name="Freeform 115">
              <a:extLst>
                <a:ext uri="{FF2B5EF4-FFF2-40B4-BE49-F238E27FC236}">
                  <a16:creationId xmlns:a16="http://schemas.microsoft.com/office/drawing/2014/main" id="{DE5F7810-1A53-4C3D-8E5E-0580C9DCA3B1}"/>
                </a:ext>
              </a:extLst>
            </p:cNvPr>
            <p:cNvSpPr>
              <a:spLocks/>
            </p:cNvSpPr>
            <p:nvPr/>
          </p:nvSpPr>
          <p:spPr bwMode="auto">
            <a:xfrm>
              <a:off x="5370691" y="6685406"/>
              <a:ext cx="12477" cy="12477"/>
            </a:xfrm>
            <a:custGeom>
              <a:avLst/>
              <a:gdLst/>
              <a:ahLst/>
              <a:cxnLst>
                <a:cxn ang="0">
                  <a:pos x="4" y="2"/>
                </a:cxn>
                <a:cxn ang="0">
                  <a:pos x="3" y="3"/>
                </a:cxn>
                <a:cxn ang="0">
                  <a:pos x="2" y="3"/>
                </a:cxn>
                <a:cxn ang="0">
                  <a:pos x="2" y="2"/>
                </a:cxn>
                <a:cxn ang="0">
                  <a:pos x="1" y="1"/>
                </a:cxn>
                <a:cxn ang="0">
                  <a:pos x="1" y="0"/>
                </a:cxn>
                <a:cxn ang="0">
                  <a:pos x="2" y="0"/>
                </a:cxn>
                <a:cxn ang="0">
                  <a:pos x="3" y="0"/>
                </a:cxn>
                <a:cxn ang="0">
                  <a:pos x="4" y="2"/>
                </a:cxn>
              </a:cxnLst>
              <a:rect l="0" t="0" r="r" b="b"/>
              <a:pathLst>
                <a:path w="4" h="4">
                  <a:moveTo>
                    <a:pt x="4" y="2"/>
                  </a:moveTo>
                  <a:cubicBezTo>
                    <a:pt x="4" y="2"/>
                    <a:pt x="3" y="3"/>
                    <a:pt x="3" y="3"/>
                  </a:cubicBezTo>
                  <a:cubicBezTo>
                    <a:pt x="3" y="4"/>
                    <a:pt x="2" y="4"/>
                    <a:pt x="2" y="3"/>
                  </a:cubicBezTo>
                  <a:cubicBezTo>
                    <a:pt x="2" y="3"/>
                    <a:pt x="2" y="3"/>
                    <a:pt x="2" y="2"/>
                  </a:cubicBezTo>
                  <a:cubicBezTo>
                    <a:pt x="2" y="2"/>
                    <a:pt x="1" y="1"/>
                    <a:pt x="1" y="1"/>
                  </a:cubicBezTo>
                  <a:cubicBezTo>
                    <a:pt x="0" y="1"/>
                    <a:pt x="1" y="0"/>
                    <a:pt x="1" y="0"/>
                  </a:cubicBezTo>
                  <a:cubicBezTo>
                    <a:pt x="1" y="0"/>
                    <a:pt x="2" y="0"/>
                    <a:pt x="2" y="0"/>
                  </a:cubicBezTo>
                  <a:cubicBezTo>
                    <a:pt x="2" y="0"/>
                    <a:pt x="3" y="0"/>
                    <a:pt x="3" y="0"/>
                  </a:cubicBezTo>
                  <a:cubicBezTo>
                    <a:pt x="3" y="1"/>
                    <a:pt x="4" y="2"/>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0" name="Freeform 116">
              <a:extLst>
                <a:ext uri="{FF2B5EF4-FFF2-40B4-BE49-F238E27FC236}">
                  <a16:creationId xmlns:a16="http://schemas.microsoft.com/office/drawing/2014/main" id="{52510AA9-FE0A-4FBC-8F97-514AB6B989CA}"/>
                </a:ext>
              </a:extLst>
            </p:cNvPr>
            <p:cNvSpPr>
              <a:spLocks/>
            </p:cNvSpPr>
            <p:nvPr/>
          </p:nvSpPr>
          <p:spPr bwMode="auto">
            <a:xfrm>
              <a:off x="5398139" y="6672929"/>
              <a:ext cx="9981" cy="9981"/>
            </a:xfrm>
            <a:custGeom>
              <a:avLst/>
              <a:gdLst/>
              <a:ahLst/>
              <a:cxnLst>
                <a:cxn ang="0">
                  <a:pos x="3" y="3"/>
                </a:cxn>
                <a:cxn ang="0">
                  <a:pos x="1" y="3"/>
                </a:cxn>
                <a:cxn ang="0">
                  <a:pos x="0" y="2"/>
                </a:cxn>
                <a:cxn ang="0">
                  <a:pos x="0" y="0"/>
                </a:cxn>
                <a:cxn ang="0">
                  <a:pos x="0" y="0"/>
                </a:cxn>
                <a:cxn ang="0">
                  <a:pos x="2" y="1"/>
                </a:cxn>
                <a:cxn ang="0">
                  <a:pos x="4" y="1"/>
                </a:cxn>
                <a:cxn ang="0">
                  <a:pos x="4" y="1"/>
                </a:cxn>
                <a:cxn ang="0">
                  <a:pos x="3" y="3"/>
                </a:cxn>
              </a:cxnLst>
              <a:rect l="0" t="0" r="r" b="b"/>
              <a:pathLst>
                <a:path w="4" h="3">
                  <a:moveTo>
                    <a:pt x="3" y="3"/>
                  </a:moveTo>
                  <a:cubicBezTo>
                    <a:pt x="3" y="3"/>
                    <a:pt x="2" y="3"/>
                    <a:pt x="1" y="3"/>
                  </a:cubicBezTo>
                  <a:cubicBezTo>
                    <a:pt x="1" y="3"/>
                    <a:pt x="0" y="2"/>
                    <a:pt x="0" y="2"/>
                  </a:cubicBezTo>
                  <a:cubicBezTo>
                    <a:pt x="0" y="2"/>
                    <a:pt x="0" y="1"/>
                    <a:pt x="0" y="0"/>
                  </a:cubicBezTo>
                  <a:cubicBezTo>
                    <a:pt x="0" y="0"/>
                    <a:pt x="0" y="0"/>
                    <a:pt x="0" y="0"/>
                  </a:cubicBezTo>
                  <a:cubicBezTo>
                    <a:pt x="1" y="0"/>
                    <a:pt x="1" y="0"/>
                    <a:pt x="2" y="1"/>
                  </a:cubicBezTo>
                  <a:cubicBezTo>
                    <a:pt x="2" y="1"/>
                    <a:pt x="3" y="1"/>
                    <a:pt x="4" y="1"/>
                  </a:cubicBezTo>
                  <a:cubicBezTo>
                    <a:pt x="4" y="1"/>
                    <a:pt x="4" y="1"/>
                    <a:pt x="4" y="1"/>
                  </a:cubicBezTo>
                  <a:cubicBezTo>
                    <a:pt x="4" y="2"/>
                    <a:pt x="4" y="3"/>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1" name="Freeform 117">
              <a:extLst>
                <a:ext uri="{FF2B5EF4-FFF2-40B4-BE49-F238E27FC236}">
                  <a16:creationId xmlns:a16="http://schemas.microsoft.com/office/drawing/2014/main" id="{4967832D-9F7E-47BC-A0EE-648E4E2B308D}"/>
                </a:ext>
              </a:extLst>
            </p:cNvPr>
            <p:cNvSpPr>
              <a:spLocks/>
            </p:cNvSpPr>
            <p:nvPr/>
          </p:nvSpPr>
          <p:spPr bwMode="auto">
            <a:xfrm>
              <a:off x="5365701" y="6712854"/>
              <a:ext cx="7487" cy="4991"/>
            </a:xfrm>
            <a:custGeom>
              <a:avLst/>
              <a:gdLst/>
              <a:ahLst/>
              <a:cxnLst>
                <a:cxn ang="0">
                  <a:pos x="1" y="0"/>
                </a:cxn>
                <a:cxn ang="0">
                  <a:pos x="0" y="1"/>
                </a:cxn>
                <a:cxn ang="0">
                  <a:pos x="0" y="1"/>
                </a:cxn>
                <a:cxn ang="0">
                  <a:pos x="1" y="2"/>
                </a:cxn>
                <a:cxn ang="0">
                  <a:pos x="2" y="2"/>
                </a:cxn>
                <a:cxn ang="0">
                  <a:pos x="3" y="0"/>
                </a:cxn>
                <a:cxn ang="0">
                  <a:pos x="2" y="0"/>
                </a:cxn>
                <a:cxn ang="0">
                  <a:pos x="1" y="0"/>
                </a:cxn>
              </a:cxnLst>
              <a:rect l="0" t="0" r="r" b="b"/>
              <a:pathLst>
                <a:path w="3" h="2">
                  <a:moveTo>
                    <a:pt x="1" y="0"/>
                  </a:moveTo>
                  <a:cubicBezTo>
                    <a:pt x="1" y="0"/>
                    <a:pt x="0" y="0"/>
                    <a:pt x="0" y="1"/>
                  </a:cubicBezTo>
                  <a:cubicBezTo>
                    <a:pt x="0" y="1"/>
                    <a:pt x="0" y="1"/>
                    <a:pt x="0" y="1"/>
                  </a:cubicBezTo>
                  <a:cubicBezTo>
                    <a:pt x="0" y="2"/>
                    <a:pt x="1" y="2"/>
                    <a:pt x="1" y="2"/>
                  </a:cubicBezTo>
                  <a:cubicBezTo>
                    <a:pt x="1" y="2"/>
                    <a:pt x="2" y="2"/>
                    <a:pt x="2" y="2"/>
                  </a:cubicBezTo>
                  <a:cubicBezTo>
                    <a:pt x="2" y="1"/>
                    <a:pt x="3" y="1"/>
                    <a:pt x="3" y="0"/>
                  </a:cubicBezTo>
                  <a:cubicBezTo>
                    <a:pt x="3" y="0"/>
                    <a:pt x="2" y="0"/>
                    <a:pt x="2" y="0"/>
                  </a:cubicBezTo>
                  <a:cubicBezTo>
                    <a:pt x="2" y="0"/>
                    <a:pt x="1" y="0"/>
                    <a:pt x="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2" name="Freeform 118">
              <a:extLst>
                <a:ext uri="{FF2B5EF4-FFF2-40B4-BE49-F238E27FC236}">
                  <a16:creationId xmlns:a16="http://schemas.microsoft.com/office/drawing/2014/main" id="{6B834A29-65E5-47B8-98F6-1850C207BA17}"/>
                </a:ext>
              </a:extLst>
            </p:cNvPr>
            <p:cNvSpPr>
              <a:spLocks/>
            </p:cNvSpPr>
            <p:nvPr/>
          </p:nvSpPr>
          <p:spPr bwMode="auto">
            <a:xfrm>
              <a:off x="5345738" y="6720341"/>
              <a:ext cx="7487" cy="9981"/>
            </a:xfrm>
            <a:custGeom>
              <a:avLst/>
              <a:gdLst/>
              <a:ahLst/>
              <a:cxnLst>
                <a:cxn ang="0">
                  <a:pos x="2" y="1"/>
                </a:cxn>
                <a:cxn ang="0">
                  <a:pos x="2" y="3"/>
                </a:cxn>
                <a:cxn ang="0">
                  <a:pos x="1" y="2"/>
                </a:cxn>
                <a:cxn ang="0">
                  <a:pos x="0" y="1"/>
                </a:cxn>
                <a:cxn ang="0">
                  <a:pos x="0" y="0"/>
                </a:cxn>
                <a:cxn ang="0">
                  <a:pos x="2" y="0"/>
                </a:cxn>
                <a:cxn ang="0">
                  <a:pos x="2" y="1"/>
                </a:cxn>
              </a:cxnLst>
              <a:rect l="0" t="0" r="r" b="b"/>
              <a:pathLst>
                <a:path w="2" h="3">
                  <a:moveTo>
                    <a:pt x="2" y="1"/>
                  </a:moveTo>
                  <a:cubicBezTo>
                    <a:pt x="2" y="2"/>
                    <a:pt x="2" y="2"/>
                    <a:pt x="2" y="3"/>
                  </a:cubicBezTo>
                  <a:cubicBezTo>
                    <a:pt x="2" y="3"/>
                    <a:pt x="1" y="2"/>
                    <a:pt x="1" y="2"/>
                  </a:cubicBezTo>
                  <a:cubicBezTo>
                    <a:pt x="0" y="2"/>
                    <a:pt x="0" y="2"/>
                    <a:pt x="0" y="1"/>
                  </a:cubicBezTo>
                  <a:cubicBezTo>
                    <a:pt x="0" y="1"/>
                    <a:pt x="0" y="0"/>
                    <a:pt x="0" y="0"/>
                  </a:cubicBezTo>
                  <a:cubicBezTo>
                    <a:pt x="1" y="0"/>
                    <a:pt x="1" y="0"/>
                    <a:pt x="2" y="0"/>
                  </a:cubicBezTo>
                  <a:cubicBezTo>
                    <a:pt x="2" y="0"/>
                    <a:pt x="2" y="1"/>
                    <a:pt x="2"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3" name="Freeform 119">
              <a:extLst>
                <a:ext uri="{FF2B5EF4-FFF2-40B4-BE49-F238E27FC236}">
                  <a16:creationId xmlns:a16="http://schemas.microsoft.com/office/drawing/2014/main" id="{7551C513-4AFD-42C6-9BA7-65FF30F6907F}"/>
                </a:ext>
              </a:extLst>
            </p:cNvPr>
            <p:cNvSpPr>
              <a:spLocks/>
            </p:cNvSpPr>
            <p:nvPr/>
          </p:nvSpPr>
          <p:spPr bwMode="auto">
            <a:xfrm>
              <a:off x="5360710" y="6725332"/>
              <a:ext cx="7487" cy="9981"/>
            </a:xfrm>
            <a:custGeom>
              <a:avLst/>
              <a:gdLst/>
              <a:ahLst/>
              <a:cxnLst>
                <a:cxn ang="0">
                  <a:pos x="1" y="0"/>
                </a:cxn>
                <a:cxn ang="0">
                  <a:pos x="0" y="1"/>
                </a:cxn>
                <a:cxn ang="0">
                  <a:pos x="0" y="2"/>
                </a:cxn>
                <a:cxn ang="0">
                  <a:pos x="1" y="3"/>
                </a:cxn>
                <a:cxn ang="0">
                  <a:pos x="2" y="2"/>
                </a:cxn>
                <a:cxn ang="0">
                  <a:pos x="2" y="1"/>
                </a:cxn>
                <a:cxn ang="0">
                  <a:pos x="1" y="0"/>
                </a:cxn>
              </a:cxnLst>
              <a:rect l="0" t="0" r="r" b="b"/>
              <a:pathLst>
                <a:path w="2" h="3">
                  <a:moveTo>
                    <a:pt x="1" y="0"/>
                  </a:moveTo>
                  <a:cubicBezTo>
                    <a:pt x="1" y="0"/>
                    <a:pt x="0" y="0"/>
                    <a:pt x="0" y="1"/>
                  </a:cubicBezTo>
                  <a:cubicBezTo>
                    <a:pt x="0" y="1"/>
                    <a:pt x="0" y="2"/>
                    <a:pt x="0" y="2"/>
                  </a:cubicBezTo>
                  <a:cubicBezTo>
                    <a:pt x="0" y="2"/>
                    <a:pt x="1" y="3"/>
                    <a:pt x="1" y="3"/>
                  </a:cubicBezTo>
                  <a:cubicBezTo>
                    <a:pt x="1" y="3"/>
                    <a:pt x="2" y="2"/>
                    <a:pt x="2" y="2"/>
                  </a:cubicBezTo>
                  <a:cubicBezTo>
                    <a:pt x="2" y="2"/>
                    <a:pt x="2" y="1"/>
                    <a:pt x="2" y="1"/>
                  </a:cubicBezTo>
                  <a:cubicBezTo>
                    <a:pt x="2" y="1"/>
                    <a:pt x="1" y="0"/>
                    <a:pt x="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4" name="Freeform 120">
              <a:extLst>
                <a:ext uri="{FF2B5EF4-FFF2-40B4-BE49-F238E27FC236}">
                  <a16:creationId xmlns:a16="http://schemas.microsoft.com/office/drawing/2014/main" id="{40293DE5-424D-4689-8019-032A871CC9DB}"/>
                </a:ext>
              </a:extLst>
            </p:cNvPr>
            <p:cNvSpPr>
              <a:spLocks/>
            </p:cNvSpPr>
            <p:nvPr/>
          </p:nvSpPr>
          <p:spPr bwMode="auto">
            <a:xfrm>
              <a:off x="5385663" y="6677920"/>
              <a:ext cx="12477" cy="12477"/>
            </a:xfrm>
            <a:custGeom>
              <a:avLst/>
              <a:gdLst/>
              <a:ahLst/>
              <a:cxnLst>
                <a:cxn ang="0">
                  <a:pos x="3" y="2"/>
                </a:cxn>
                <a:cxn ang="0">
                  <a:pos x="2" y="1"/>
                </a:cxn>
                <a:cxn ang="0">
                  <a:pos x="0" y="1"/>
                </a:cxn>
                <a:cxn ang="0">
                  <a:pos x="0" y="2"/>
                </a:cxn>
                <a:cxn ang="0">
                  <a:pos x="0" y="3"/>
                </a:cxn>
                <a:cxn ang="0">
                  <a:pos x="2" y="4"/>
                </a:cxn>
                <a:cxn ang="0">
                  <a:pos x="3" y="4"/>
                </a:cxn>
                <a:cxn ang="0">
                  <a:pos x="4" y="3"/>
                </a:cxn>
                <a:cxn ang="0">
                  <a:pos x="3" y="2"/>
                </a:cxn>
              </a:cxnLst>
              <a:rect l="0" t="0" r="r" b="b"/>
              <a:pathLst>
                <a:path w="4" h="4">
                  <a:moveTo>
                    <a:pt x="3" y="2"/>
                  </a:moveTo>
                  <a:cubicBezTo>
                    <a:pt x="3" y="1"/>
                    <a:pt x="2" y="1"/>
                    <a:pt x="2" y="1"/>
                  </a:cubicBezTo>
                  <a:cubicBezTo>
                    <a:pt x="1" y="1"/>
                    <a:pt x="1" y="0"/>
                    <a:pt x="0" y="1"/>
                  </a:cubicBezTo>
                  <a:cubicBezTo>
                    <a:pt x="0" y="1"/>
                    <a:pt x="0" y="1"/>
                    <a:pt x="0" y="2"/>
                  </a:cubicBezTo>
                  <a:cubicBezTo>
                    <a:pt x="0" y="2"/>
                    <a:pt x="0" y="3"/>
                    <a:pt x="0" y="3"/>
                  </a:cubicBezTo>
                  <a:cubicBezTo>
                    <a:pt x="1" y="3"/>
                    <a:pt x="1" y="4"/>
                    <a:pt x="2" y="4"/>
                  </a:cubicBezTo>
                  <a:cubicBezTo>
                    <a:pt x="2" y="4"/>
                    <a:pt x="3" y="4"/>
                    <a:pt x="3" y="4"/>
                  </a:cubicBezTo>
                  <a:cubicBezTo>
                    <a:pt x="3" y="4"/>
                    <a:pt x="4" y="4"/>
                    <a:pt x="4" y="3"/>
                  </a:cubicBezTo>
                  <a:cubicBezTo>
                    <a:pt x="4" y="3"/>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5" name="Freeform 121">
              <a:extLst>
                <a:ext uri="{FF2B5EF4-FFF2-40B4-BE49-F238E27FC236}">
                  <a16:creationId xmlns:a16="http://schemas.microsoft.com/office/drawing/2014/main" id="{CE075D49-6E56-4320-8F8E-E0E06997CDE1}"/>
                </a:ext>
              </a:extLst>
            </p:cNvPr>
            <p:cNvSpPr>
              <a:spLocks/>
            </p:cNvSpPr>
            <p:nvPr/>
          </p:nvSpPr>
          <p:spPr bwMode="auto">
            <a:xfrm>
              <a:off x="7733768" y="5836994"/>
              <a:ext cx="419215" cy="316908"/>
            </a:xfrm>
            <a:custGeom>
              <a:avLst/>
              <a:gdLst/>
              <a:ahLst/>
              <a:cxnLst>
                <a:cxn ang="0">
                  <a:pos x="139" y="8"/>
                </a:cxn>
                <a:cxn ang="0">
                  <a:pos x="135" y="12"/>
                </a:cxn>
                <a:cxn ang="0">
                  <a:pos x="132" y="18"/>
                </a:cxn>
                <a:cxn ang="0">
                  <a:pos x="137" y="22"/>
                </a:cxn>
                <a:cxn ang="0">
                  <a:pos x="139" y="24"/>
                </a:cxn>
                <a:cxn ang="0">
                  <a:pos x="135" y="31"/>
                </a:cxn>
                <a:cxn ang="0">
                  <a:pos x="136" y="38"/>
                </a:cxn>
                <a:cxn ang="0">
                  <a:pos x="129" y="38"/>
                </a:cxn>
                <a:cxn ang="0">
                  <a:pos x="127" y="37"/>
                </a:cxn>
                <a:cxn ang="0">
                  <a:pos x="127" y="41"/>
                </a:cxn>
                <a:cxn ang="0">
                  <a:pos x="126" y="48"/>
                </a:cxn>
                <a:cxn ang="0">
                  <a:pos x="121" y="51"/>
                </a:cxn>
                <a:cxn ang="0">
                  <a:pos x="121" y="58"/>
                </a:cxn>
                <a:cxn ang="0">
                  <a:pos x="119" y="64"/>
                </a:cxn>
                <a:cxn ang="0">
                  <a:pos x="115" y="60"/>
                </a:cxn>
                <a:cxn ang="0">
                  <a:pos x="110" y="62"/>
                </a:cxn>
                <a:cxn ang="0">
                  <a:pos x="106" y="67"/>
                </a:cxn>
                <a:cxn ang="0">
                  <a:pos x="111" y="74"/>
                </a:cxn>
                <a:cxn ang="0">
                  <a:pos x="100" y="81"/>
                </a:cxn>
                <a:cxn ang="0">
                  <a:pos x="82" y="85"/>
                </a:cxn>
                <a:cxn ang="0">
                  <a:pos x="62" y="87"/>
                </a:cxn>
                <a:cxn ang="0">
                  <a:pos x="41" y="93"/>
                </a:cxn>
                <a:cxn ang="0">
                  <a:pos x="29" y="93"/>
                </a:cxn>
                <a:cxn ang="0">
                  <a:pos x="29" y="97"/>
                </a:cxn>
                <a:cxn ang="0">
                  <a:pos x="22" y="104"/>
                </a:cxn>
                <a:cxn ang="0">
                  <a:pos x="6" y="94"/>
                </a:cxn>
                <a:cxn ang="0">
                  <a:pos x="13" y="86"/>
                </a:cxn>
                <a:cxn ang="0">
                  <a:pos x="19" y="82"/>
                </a:cxn>
                <a:cxn ang="0">
                  <a:pos x="13" y="81"/>
                </a:cxn>
                <a:cxn ang="0">
                  <a:pos x="9" y="84"/>
                </a:cxn>
                <a:cxn ang="0">
                  <a:pos x="5" y="79"/>
                </a:cxn>
                <a:cxn ang="0">
                  <a:pos x="4" y="86"/>
                </a:cxn>
                <a:cxn ang="0">
                  <a:pos x="1" y="80"/>
                </a:cxn>
                <a:cxn ang="0">
                  <a:pos x="1" y="71"/>
                </a:cxn>
                <a:cxn ang="0">
                  <a:pos x="3" y="61"/>
                </a:cxn>
                <a:cxn ang="0">
                  <a:pos x="2" y="52"/>
                </a:cxn>
                <a:cxn ang="0">
                  <a:pos x="5" y="42"/>
                </a:cxn>
                <a:cxn ang="0">
                  <a:pos x="9" y="33"/>
                </a:cxn>
                <a:cxn ang="0">
                  <a:pos x="17" y="26"/>
                </a:cxn>
                <a:cxn ang="0">
                  <a:pos x="24" y="20"/>
                </a:cxn>
                <a:cxn ang="0">
                  <a:pos x="31" y="22"/>
                </a:cxn>
                <a:cxn ang="0">
                  <a:pos x="40" y="19"/>
                </a:cxn>
                <a:cxn ang="0">
                  <a:pos x="49" y="20"/>
                </a:cxn>
                <a:cxn ang="0">
                  <a:pos x="58" y="21"/>
                </a:cxn>
                <a:cxn ang="0">
                  <a:pos x="65" y="17"/>
                </a:cxn>
                <a:cxn ang="0">
                  <a:pos x="78" y="12"/>
                </a:cxn>
                <a:cxn ang="0">
                  <a:pos x="98" y="7"/>
                </a:cxn>
                <a:cxn ang="0">
                  <a:pos x="108" y="0"/>
                </a:cxn>
                <a:cxn ang="0">
                  <a:pos x="119" y="5"/>
                </a:cxn>
                <a:cxn ang="0">
                  <a:pos x="139" y="4"/>
                </a:cxn>
              </a:cxnLst>
              <a:rect l="0" t="0" r="r" b="b"/>
              <a:pathLst>
                <a:path w="142" h="107">
                  <a:moveTo>
                    <a:pt x="142" y="7"/>
                  </a:moveTo>
                  <a:cubicBezTo>
                    <a:pt x="142" y="8"/>
                    <a:pt x="142" y="9"/>
                    <a:pt x="142" y="9"/>
                  </a:cubicBezTo>
                  <a:cubicBezTo>
                    <a:pt x="141" y="9"/>
                    <a:pt x="140" y="9"/>
                    <a:pt x="140" y="9"/>
                  </a:cubicBezTo>
                  <a:cubicBezTo>
                    <a:pt x="139" y="9"/>
                    <a:pt x="139" y="8"/>
                    <a:pt x="139" y="8"/>
                  </a:cubicBezTo>
                  <a:cubicBezTo>
                    <a:pt x="138" y="8"/>
                    <a:pt x="138" y="8"/>
                    <a:pt x="138" y="8"/>
                  </a:cubicBezTo>
                  <a:cubicBezTo>
                    <a:pt x="137" y="8"/>
                    <a:pt x="136" y="9"/>
                    <a:pt x="136" y="10"/>
                  </a:cubicBezTo>
                  <a:cubicBezTo>
                    <a:pt x="136" y="10"/>
                    <a:pt x="136" y="11"/>
                    <a:pt x="136" y="11"/>
                  </a:cubicBezTo>
                  <a:cubicBezTo>
                    <a:pt x="136" y="11"/>
                    <a:pt x="136" y="12"/>
                    <a:pt x="135" y="12"/>
                  </a:cubicBezTo>
                  <a:cubicBezTo>
                    <a:pt x="135" y="12"/>
                    <a:pt x="134" y="12"/>
                    <a:pt x="134" y="12"/>
                  </a:cubicBezTo>
                  <a:cubicBezTo>
                    <a:pt x="133" y="12"/>
                    <a:pt x="133" y="13"/>
                    <a:pt x="133" y="13"/>
                  </a:cubicBezTo>
                  <a:cubicBezTo>
                    <a:pt x="132" y="13"/>
                    <a:pt x="133" y="14"/>
                    <a:pt x="133" y="15"/>
                  </a:cubicBezTo>
                  <a:cubicBezTo>
                    <a:pt x="133" y="16"/>
                    <a:pt x="132" y="17"/>
                    <a:pt x="132" y="18"/>
                  </a:cubicBezTo>
                  <a:cubicBezTo>
                    <a:pt x="132" y="19"/>
                    <a:pt x="132" y="20"/>
                    <a:pt x="132" y="20"/>
                  </a:cubicBezTo>
                  <a:cubicBezTo>
                    <a:pt x="133" y="20"/>
                    <a:pt x="134" y="20"/>
                    <a:pt x="135" y="20"/>
                  </a:cubicBezTo>
                  <a:cubicBezTo>
                    <a:pt x="135" y="20"/>
                    <a:pt x="135" y="21"/>
                    <a:pt x="136" y="21"/>
                  </a:cubicBezTo>
                  <a:cubicBezTo>
                    <a:pt x="136" y="21"/>
                    <a:pt x="137" y="22"/>
                    <a:pt x="137" y="22"/>
                  </a:cubicBezTo>
                  <a:cubicBezTo>
                    <a:pt x="137" y="22"/>
                    <a:pt x="138" y="21"/>
                    <a:pt x="138" y="21"/>
                  </a:cubicBezTo>
                  <a:cubicBezTo>
                    <a:pt x="139" y="21"/>
                    <a:pt x="140" y="21"/>
                    <a:pt x="140" y="21"/>
                  </a:cubicBezTo>
                  <a:cubicBezTo>
                    <a:pt x="140" y="22"/>
                    <a:pt x="140" y="22"/>
                    <a:pt x="140" y="23"/>
                  </a:cubicBezTo>
                  <a:cubicBezTo>
                    <a:pt x="140" y="23"/>
                    <a:pt x="139" y="24"/>
                    <a:pt x="139" y="24"/>
                  </a:cubicBezTo>
                  <a:cubicBezTo>
                    <a:pt x="138" y="24"/>
                    <a:pt x="138" y="25"/>
                    <a:pt x="137" y="25"/>
                  </a:cubicBezTo>
                  <a:cubicBezTo>
                    <a:pt x="137" y="25"/>
                    <a:pt x="137" y="27"/>
                    <a:pt x="137" y="27"/>
                  </a:cubicBezTo>
                  <a:cubicBezTo>
                    <a:pt x="136" y="28"/>
                    <a:pt x="136" y="29"/>
                    <a:pt x="135" y="29"/>
                  </a:cubicBezTo>
                  <a:cubicBezTo>
                    <a:pt x="135" y="29"/>
                    <a:pt x="135" y="30"/>
                    <a:pt x="135" y="31"/>
                  </a:cubicBezTo>
                  <a:cubicBezTo>
                    <a:pt x="136" y="31"/>
                    <a:pt x="137" y="31"/>
                    <a:pt x="137" y="32"/>
                  </a:cubicBezTo>
                  <a:cubicBezTo>
                    <a:pt x="137" y="32"/>
                    <a:pt x="136" y="34"/>
                    <a:pt x="136" y="34"/>
                  </a:cubicBezTo>
                  <a:cubicBezTo>
                    <a:pt x="136" y="35"/>
                    <a:pt x="135" y="35"/>
                    <a:pt x="135" y="36"/>
                  </a:cubicBezTo>
                  <a:cubicBezTo>
                    <a:pt x="135" y="36"/>
                    <a:pt x="136" y="38"/>
                    <a:pt x="136" y="38"/>
                  </a:cubicBezTo>
                  <a:cubicBezTo>
                    <a:pt x="136" y="39"/>
                    <a:pt x="134" y="40"/>
                    <a:pt x="134" y="40"/>
                  </a:cubicBezTo>
                  <a:cubicBezTo>
                    <a:pt x="133" y="40"/>
                    <a:pt x="132" y="40"/>
                    <a:pt x="131" y="40"/>
                  </a:cubicBezTo>
                  <a:cubicBezTo>
                    <a:pt x="131" y="40"/>
                    <a:pt x="130" y="40"/>
                    <a:pt x="130" y="39"/>
                  </a:cubicBezTo>
                  <a:cubicBezTo>
                    <a:pt x="129" y="39"/>
                    <a:pt x="129" y="38"/>
                    <a:pt x="129" y="38"/>
                  </a:cubicBezTo>
                  <a:cubicBezTo>
                    <a:pt x="129" y="37"/>
                    <a:pt x="129" y="36"/>
                    <a:pt x="129" y="36"/>
                  </a:cubicBezTo>
                  <a:cubicBezTo>
                    <a:pt x="129" y="36"/>
                    <a:pt x="129" y="35"/>
                    <a:pt x="128" y="35"/>
                  </a:cubicBezTo>
                  <a:cubicBezTo>
                    <a:pt x="128" y="35"/>
                    <a:pt x="128" y="35"/>
                    <a:pt x="128" y="35"/>
                  </a:cubicBezTo>
                  <a:cubicBezTo>
                    <a:pt x="127" y="35"/>
                    <a:pt x="127" y="36"/>
                    <a:pt x="127" y="37"/>
                  </a:cubicBezTo>
                  <a:cubicBezTo>
                    <a:pt x="127" y="37"/>
                    <a:pt x="127" y="38"/>
                    <a:pt x="126" y="38"/>
                  </a:cubicBezTo>
                  <a:cubicBezTo>
                    <a:pt x="126" y="38"/>
                    <a:pt x="125" y="39"/>
                    <a:pt x="125" y="39"/>
                  </a:cubicBezTo>
                  <a:cubicBezTo>
                    <a:pt x="125" y="39"/>
                    <a:pt x="125" y="40"/>
                    <a:pt x="125" y="41"/>
                  </a:cubicBezTo>
                  <a:cubicBezTo>
                    <a:pt x="126" y="41"/>
                    <a:pt x="127" y="41"/>
                    <a:pt x="127" y="41"/>
                  </a:cubicBezTo>
                  <a:cubicBezTo>
                    <a:pt x="127" y="42"/>
                    <a:pt x="127" y="43"/>
                    <a:pt x="127" y="44"/>
                  </a:cubicBezTo>
                  <a:cubicBezTo>
                    <a:pt x="127" y="44"/>
                    <a:pt x="128" y="45"/>
                    <a:pt x="128" y="46"/>
                  </a:cubicBezTo>
                  <a:cubicBezTo>
                    <a:pt x="128" y="46"/>
                    <a:pt x="128" y="47"/>
                    <a:pt x="128" y="48"/>
                  </a:cubicBezTo>
                  <a:cubicBezTo>
                    <a:pt x="128" y="48"/>
                    <a:pt x="127" y="48"/>
                    <a:pt x="126" y="48"/>
                  </a:cubicBezTo>
                  <a:cubicBezTo>
                    <a:pt x="126" y="49"/>
                    <a:pt x="125" y="49"/>
                    <a:pt x="124" y="49"/>
                  </a:cubicBezTo>
                  <a:cubicBezTo>
                    <a:pt x="124" y="49"/>
                    <a:pt x="124" y="49"/>
                    <a:pt x="124" y="48"/>
                  </a:cubicBezTo>
                  <a:cubicBezTo>
                    <a:pt x="123" y="48"/>
                    <a:pt x="122" y="49"/>
                    <a:pt x="122" y="49"/>
                  </a:cubicBezTo>
                  <a:cubicBezTo>
                    <a:pt x="122" y="49"/>
                    <a:pt x="121" y="50"/>
                    <a:pt x="121" y="51"/>
                  </a:cubicBezTo>
                  <a:cubicBezTo>
                    <a:pt x="121" y="51"/>
                    <a:pt x="122" y="52"/>
                    <a:pt x="122" y="53"/>
                  </a:cubicBezTo>
                  <a:cubicBezTo>
                    <a:pt x="122" y="53"/>
                    <a:pt x="121" y="54"/>
                    <a:pt x="121" y="55"/>
                  </a:cubicBezTo>
                  <a:cubicBezTo>
                    <a:pt x="121" y="55"/>
                    <a:pt x="121" y="56"/>
                    <a:pt x="121" y="56"/>
                  </a:cubicBezTo>
                  <a:cubicBezTo>
                    <a:pt x="121" y="56"/>
                    <a:pt x="121" y="57"/>
                    <a:pt x="121" y="58"/>
                  </a:cubicBezTo>
                  <a:cubicBezTo>
                    <a:pt x="121" y="59"/>
                    <a:pt x="122" y="60"/>
                    <a:pt x="121" y="61"/>
                  </a:cubicBezTo>
                  <a:cubicBezTo>
                    <a:pt x="121" y="62"/>
                    <a:pt x="121" y="63"/>
                    <a:pt x="121" y="63"/>
                  </a:cubicBezTo>
                  <a:cubicBezTo>
                    <a:pt x="121" y="63"/>
                    <a:pt x="121" y="63"/>
                    <a:pt x="121" y="63"/>
                  </a:cubicBezTo>
                  <a:cubicBezTo>
                    <a:pt x="120" y="63"/>
                    <a:pt x="120" y="63"/>
                    <a:pt x="119" y="64"/>
                  </a:cubicBezTo>
                  <a:cubicBezTo>
                    <a:pt x="119" y="64"/>
                    <a:pt x="118" y="65"/>
                    <a:pt x="118" y="65"/>
                  </a:cubicBezTo>
                  <a:cubicBezTo>
                    <a:pt x="117" y="65"/>
                    <a:pt x="116" y="64"/>
                    <a:pt x="116" y="64"/>
                  </a:cubicBezTo>
                  <a:cubicBezTo>
                    <a:pt x="116" y="63"/>
                    <a:pt x="116" y="62"/>
                    <a:pt x="116" y="62"/>
                  </a:cubicBezTo>
                  <a:cubicBezTo>
                    <a:pt x="116" y="61"/>
                    <a:pt x="116" y="60"/>
                    <a:pt x="115" y="60"/>
                  </a:cubicBezTo>
                  <a:cubicBezTo>
                    <a:pt x="115" y="60"/>
                    <a:pt x="114" y="61"/>
                    <a:pt x="114" y="62"/>
                  </a:cubicBezTo>
                  <a:cubicBezTo>
                    <a:pt x="114" y="62"/>
                    <a:pt x="113" y="63"/>
                    <a:pt x="113" y="63"/>
                  </a:cubicBezTo>
                  <a:cubicBezTo>
                    <a:pt x="113" y="63"/>
                    <a:pt x="112" y="63"/>
                    <a:pt x="111" y="63"/>
                  </a:cubicBezTo>
                  <a:cubicBezTo>
                    <a:pt x="111" y="63"/>
                    <a:pt x="111" y="62"/>
                    <a:pt x="110" y="62"/>
                  </a:cubicBezTo>
                  <a:cubicBezTo>
                    <a:pt x="110" y="62"/>
                    <a:pt x="109" y="63"/>
                    <a:pt x="109" y="63"/>
                  </a:cubicBezTo>
                  <a:cubicBezTo>
                    <a:pt x="109" y="63"/>
                    <a:pt x="109" y="64"/>
                    <a:pt x="108" y="65"/>
                  </a:cubicBezTo>
                  <a:cubicBezTo>
                    <a:pt x="108" y="65"/>
                    <a:pt x="107" y="66"/>
                    <a:pt x="107" y="66"/>
                  </a:cubicBezTo>
                  <a:cubicBezTo>
                    <a:pt x="106" y="66"/>
                    <a:pt x="106" y="67"/>
                    <a:pt x="106" y="67"/>
                  </a:cubicBezTo>
                  <a:cubicBezTo>
                    <a:pt x="106" y="68"/>
                    <a:pt x="105" y="69"/>
                    <a:pt x="106" y="69"/>
                  </a:cubicBezTo>
                  <a:cubicBezTo>
                    <a:pt x="106" y="70"/>
                    <a:pt x="107" y="70"/>
                    <a:pt x="107" y="70"/>
                  </a:cubicBezTo>
                  <a:cubicBezTo>
                    <a:pt x="108" y="71"/>
                    <a:pt x="108" y="72"/>
                    <a:pt x="109" y="72"/>
                  </a:cubicBezTo>
                  <a:cubicBezTo>
                    <a:pt x="109" y="73"/>
                    <a:pt x="110" y="74"/>
                    <a:pt x="111" y="74"/>
                  </a:cubicBezTo>
                  <a:cubicBezTo>
                    <a:pt x="111" y="75"/>
                    <a:pt x="111" y="77"/>
                    <a:pt x="111" y="77"/>
                  </a:cubicBezTo>
                  <a:cubicBezTo>
                    <a:pt x="111" y="78"/>
                    <a:pt x="111" y="79"/>
                    <a:pt x="111" y="80"/>
                  </a:cubicBezTo>
                  <a:cubicBezTo>
                    <a:pt x="110" y="80"/>
                    <a:pt x="108" y="80"/>
                    <a:pt x="107" y="80"/>
                  </a:cubicBezTo>
                  <a:cubicBezTo>
                    <a:pt x="105" y="80"/>
                    <a:pt x="102" y="81"/>
                    <a:pt x="100" y="81"/>
                  </a:cubicBezTo>
                  <a:cubicBezTo>
                    <a:pt x="99" y="81"/>
                    <a:pt x="95" y="81"/>
                    <a:pt x="94" y="81"/>
                  </a:cubicBezTo>
                  <a:cubicBezTo>
                    <a:pt x="93" y="82"/>
                    <a:pt x="91" y="83"/>
                    <a:pt x="90" y="83"/>
                  </a:cubicBezTo>
                  <a:cubicBezTo>
                    <a:pt x="89" y="83"/>
                    <a:pt x="87" y="84"/>
                    <a:pt x="86" y="85"/>
                  </a:cubicBezTo>
                  <a:cubicBezTo>
                    <a:pt x="85" y="85"/>
                    <a:pt x="83" y="85"/>
                    <a:pt x="82" y="85"/>
                  </a:cubicBezTo>
                  <a:cubicBezTo>
                    <a:pt x="82" y="85"/>
                    <a:pt x="80" y="85"/>
                    <a:pt x="80" y="85"/>
                  </a:cubicBezTo>
                  <a:cubicBezTo>
                    <a:pt x="78" y="86"/>
                    <a:pt x="76" y="86"/>
                    <a:pt x="75" y="86"/>
                  </a:cubicBezTo>
                  <a:cubicBezTo>
                    <a:pt x="74" y="86"/>
                    <a:pt x="71" y="86"/>
                    <a:pt x="70" y="86"/>
                  </a:cubicBezTo>
                  <a:cubicBezTo>
                    <a:pt x="68" y="86"/>
                    <a:pt x="64" y="86"/>
                    <a:pt x="62" y="87"/>
                  </a:cubicBezTo>
                  <a:cubicBezTo>
                    <a:pt x="61" y="87"/>
                    <a:pt x="59" y="87"/>
                    <a:pt x="58" y="87"/>
                  </a:cubicBezTo>
                  <a:cubicBezTo>
                    <a:pt x="56" y="88"/>
                    <a:pt x="53" y="89"/>
                    <a:pt x="52" y="90"/>
                  </a:cubicBezTo>
                  <a:cubicBezTo>
                    <a:pt x="50" y="90"/>
                    <a:pt x="47" y="91"/>
                    <a:pt x="46" y="91"/>
                  </a:cubicBezTo>
                  <a:cubicBezTo>
                    <a:pt x="44" y="92"/>
                    <a:pt x="42" y="92"/>
                    <a:pt x="41" y="93"/>
                  </a:cubicBezTo>
                  <a:cubicBezTo>
                    <a:pt x="40" y="93"/>
                    <a:pt x="38" y="94"/>
                    <a:pt x="37" y="94"/>
                  </a:cubicBezTo>
                  <a:cubicBezTo>
                    <a:pt x="36" y="94"/>
                    <a:pt x="34" y="94"/>
                    <a:pt x="33" y="94"/>
                  </a:cubicBezTo>
                  <a:cubicBezTo>
                    <a:pt x="32" y="94"/>
                    <a:pt x="31" y="93"/>
                    <a:pt x="30" y="92"/>
                  </a:cubicBezTo>
                  <a:cubicBezTo>
                    <a:pt x="30" y="92"/>
                    <a:pt x="29" y="93"/>
                    <a:pt x="29" y="93"/>
                  </a:cubicBezTo>
                  <a:cubicBezTo>
                    <a:pt x="28" y="93"/>
                    <a:pt x="28" y="92"/>
                    <a:pt x="27" y="93"/>
                  </a:cubicBezTo>
                  <a:cubicBezTo>
                    <a:pt x="27" y="93"/>
                    <a:pt x="26" y="93"/>
                    <a:pt x="26" y="94"/>
                  </a:cubicBezTo>
                  <a:cubicBezTo>
                    <a:pt x="26" y="94"/>
                    <a:pt x="26" y="95"/>
                    <a:pt x="26" y="95"/>
                  </a:cubicBezTo>
                  <a:cubicBezTo>
                    <a:pt x="26" y="96"/>
                    <a:pt x="28" y="96"/>
                    <a:pt x="29" y="97"/>
                  </a:cubicBezTo>
                  <a:cubicBezTo>
                    <a:pt x="29" y="97"/>
                    <a:pt x="29" y="99"/>
                    <a:pt x="29" y="100"/>
                  </a:cubicBezTo>
                  <a:cubicBezTo>
                    <a:pt x="29" y="101"/>
                    <a:pt x="28" y="103"/>
                    <a:pt x="27" y="104"/>
                  </a:cubicBezTo>
                  <a:cubicBezTo>
                    <a:pt x="27" y="105"/>
                    <a:pt x="25" y="107"/>
                    <a:pt x="24" y="107"/>
                  </a:cubicBezTo>
                  <a:cubicBezTo>
                    <a:pt x="23" y="107"/>
                    <a:pt x="22" y="105"/>
                    <a:pt x="22" y="104"/>
                  </a:cubicBezTo>
                  <a:cubicBezTo>
                    <a:pt x="21" y="104"/>
                    <a:pt x="20" y="102"/>
                    <a:pt x="19" y="101"/>
                  </a:cubicBezTo>
                  <a:cubicBezTo>
                    <a:pt x="18" y="100"/>
                    <a:pt x="16" y="99"/>
                    <a:pt x="15" y="99"/>
                  </a:cubicBezTo>
                  <a:cubicBezTo>
                    <a:pt x="14" y="98"/>
                    <a:pt x="11" y="97"/>
                    <a:pt x="10" y="97"/>
                  </a:cubicBezTo>
                  <a:cubicBezTo>
                    <a:pt x="9" y="96"/>
                    <a:pt x="7" y="95"/>
                    <a:pt x="6" y="94"/>
                  </a:cubicBezTo>
                  <a:cubicBezTo>
                    <a:pt x="6" y="93"/>
                    <a:pt x="5" y="92"/>
                    <a:pt x="5" y="92"/>
                  </a:cubicBezTo>
                  <a:cubicBezTo>
                    <a:pt x="6" y="91"/>
                    <a:pt x="7" y="90"/>
                    <a:pt x="8" y="89"/>
                  </a:cubicBezTo>
                  <a:cubicBezTo>
                    <a:pt x="8" y="88"/>
                    <a:pt x="10" y="87"/>
                    <a:pt x="11" y="86"/>
                  </a:cubicBezTo>
                  <a:cubicBezTo>
                    <a:pt x="12" y="86"/>
                    <a:pt x="13" y="86"/>
                    <a:pt x="13" y="86"/>
                  </a:cubicBezTo>
                  <a:cubicBezTo>
                    <a:pt x="14" y="86"/>
                    <a:pt x="16" y="85"/>
                    <a:pt x="17" y="85"/>
                  </a:cubicBezTo>
                  <a:cubicBezTo>
                    <a:pt x="18" y="85"/>
                    <a:pt x="18" y="85"/>
                    <a:pt x="19" y="84"/>
                  </a:cubicBezTo>
                  <a:cubicBezTo>
                    <a:pt x="19" y="84"/>
                    <a:pt x="19" y="83"/>
                    <a:pt x="19" y="82"/>
                  </a:cubicBezTo>
                  <a:cubicBezTo>
                    <a:pt x="19" y="82"/>
                    <a:pt x="19" y="82"/>
                    <a:pt x="19" y="82"/>
                  </a:cubicBezTo>
                  <a:cubicBezTo>
                    <a:pt x="18" y="82"/>
                    <a:pt x="17" y="83"/>
                    <a:pt x="17" y="83"/>
                  </a:cubicBezTo>
                  <a:cubicBezTo>
                    <a:pt x="17" y="83"/>
                    <a:pt x="16" y="84"/>
                    <a:pt x="15" y="84"/>
                  </a:cubicBezTo>
                  <a:cubicBezTo>
                    <a:pt x="15" y="84"/>
                    <a:pt x="14" y="83"/>
                    <a:pt x="14" y="82"/>
                  </a:cubicBezTo>
                  <a:cubicBezTo>
                    <a:pt x="13" y="82"/>
                    <a:pt x="13" y="81"/>
                    <a:pt x="13" y="81"/>
                  </a:cubicBezTo>
                  <a:cubicBezTo>
                    <a:pt x="13" y="80"/>
                    <a:pt x="12" y="80"/>
                    <a:pt x="12" y="80"/>
                  </a:cubicBezTo>
                  <a:cubicBezTo>
                    <a:pt x="12" y="80"/>
                    <a:pt x="11" y="81"/>
                    <a:pt x="11" y="81"/>
                  </a:cubicBezTo>
                  <a:cubicBezTo>
                    <a:pt x="11" y="82"/>
                    <a:pt x="11" y="83"/>
                    <a:pt x="10" y="83"/>
                  </a:cubicBezTo>
                  <a:cubicBezTo>
                    <a:pt x="10" y="83"/>
                    <a:pt x="9" y="84"/>
                    <a:pt x="9" y="84"/>
                  </a:cubicBezTo>
                  <a:cubicBezTo>
                    <a:pt x="8" y="84"/>
                    <a:pt x="8" y="82"/>
                    <a:pt x="7" y="82"/>
                  </a:cubicBezTo>
                  <a:cubicBezTo>
                    <a:pt x="7" y="81"/>
                    <a:pt x="7" y="81"/>
                    <a:pt x="7" y="80"/>
                  </a:cubicBezTo>
                  <a:cubicBezTo>
                    <a:pt x="7" y="80"/>
                    <a:pt x="7" y="79"/>
                    <a:pt x="6" y="79"/>
                  </a:cubicBezTo>
                  <a:cubicBezTo>
                    <a:pt x="6" y="79"/>
                    <a:pt x="6" y="79"/>
                    <a:pt x="5" y="79"/>
                  </a:cubicBezTo>
                  <a:cubicBezTo>
                    <a:pt x="5" y="79"/>
                    <a:pt x="4" y="79"/>
                    <a:pt x="4" y="80"/>
                  </a:cubicBezTo>
                  <a:cubicBezTo>
                    <a:pt x="4" y="80"/>
                    <a:pt x="4" y="82"/>
                    <a:pt x="4" y="82"/>
                  </a:cubicBezTo>
                  <a:cubicBezTo>
                    <a:pt x="4" y="83"/>
                    <a:pt x="5" y="84"/>
                    <a:pt x="5" y="84"/>
                  </a:cubicBezTo>
                  <a:cubicBezTo>
                    <a:pt x="5" y="85"/>
                    <a:pt x="5" y="86"/>
                    <a:pt x="4" y="86"/>
                  </a:cubicBezTo>
                  <a:cubicBezTo>
                    <a:pt x="4" y="86"/>
                    <a:pt x="3" y="85"/>
                    <a:pt x="2" y="84"/>
                  </a:cubicBezTo>
                  <a:cubicBezTo>
                    <a:pt x="2" y="84"/>
                    <a:pt x="1" y="83"/>
                    <a:pt x="1" y="82"/>
                  </a:cubicBezTo>
                  <a:cubicBezTo>
                    <a:pt x="1" y="82"/>
                    <a:pt x="1" y="81"/>
                    <a:pt x="1" y="80"/>
                  </a:cubicBezTo>
                  <a:cubicBezTo>
                    <a:pt x="1" y="80"/>
                    <a:pt x="1" y="80"/>
                    <a:pt x="1" y="80"/>
                  </a:cubicBezTo>
                  <a:cubicBezTo>
                    <a:pt x="1" y="79"/>
                    <a:pt x="2" y="79"/>
                    <a:pt x="2" y="78"/>
                  </a:cubicBezTo>
                  <a:cubicBezTo>
                    <a:pt x="2" y="78"/>
                    <a:pt x="3" y="76"/>
                    <a:pt x="3" y="76"/>
                  </a:cubicBezTo>
                  <a:cubicBezTo>
                    <a:pt x="3" y="75"/>
                    <a:pt x="2" y="74"/>
                    <a:pt x="2" y="73"/>
                  </a:cubicBezTo>
                  <a:cubicBezTo>
                    <a:pt x="2" y="72"/>
                    <a:pt x="1" y="72"/>
                    <a:pt x="1" y="71"/>
                  </a:cubicBezTo>
                  <a:cubicBezTo>
                    <a:pt x="0" y="70"/>
                    <a:pt x="0" y="69"/>
                    <a:pt x="0" y="68"/>
                  </a:cubicBezTo>
                  <a:cubicBezTo>
                    <a:pt x="0" y="68"/>
                    <a:pt x="0" y="67"/>
                    <a:pt x="0" y="66"/>
                  </a:cubicBezTo>
                  <a:cubicBezTo>
                    <a:pt x="0" y="65"/>
                    <a:pt x="0" y="64"/>
                    <a:pt x="1" y="64"/>
                  </a:cubicBezTo>
                  <a:cubicBezTo>
                    <a:pt x="1" y="63"/>
                    <a:pt x="3" y="62"/>
                    <a:pt x="3" y="61"/>
                  </a:cubicBezTo>
                  <a:cubicBezTo>
                    <a:pt x="3" y="61"/>
                    <a:pt x="3" y="60"/>
                    <a:pt x="3" y="59"/>
                  </a:cubicBezTo>
                  <a:cubicBezTo>
                    <a:pt x="3" y="59"/>
                    <a:pt x="2" y="58"/>
                    <a:pt x="2" y="57"/>
                  </a:cubicBezTo>
                  <a:cubicBezTo>
                    <a:pt x="2" y="57"/>
                    <a:pt x="1" y="56"/>
                    <a:pt x="1" y="55"/>
                  </a:cubicBezTo>
                  <a:cubicBezTo>
                    <a:pt x="1" y="54"/>
                    <a:pt x="2" y="53"/>
                    <a:pt x="2" y="52"/>
                  </a:cubicBezTo>
                  <a:cubicBezTo>
                    <a:pt x="2" y="51"/>
                    <a:pt x="2" y="49"/>
                    <a:pt x="2" y="49"/>
                  </a:cubicBezTo>
                  <a:cubicBezTo>
                    <a:pt x="2" y="48"/>
                    <a:pt x="3" y="47"/>
                    <a:pt x="3" y="46"/>
                  </a:cubicBezTo>
                  <a:cubicBezTo>
                    <a:pt x="3" y="46"/>
                    <a:pt x="3" y="44"/>
                    <a:pt x="3" y="44"/>
                  </a:cubicBezTo>
                  <a:cubicBezTo>
                    <a:pt x="4" y="43"/>
                    <a:pt x="4" y="42"/>
                    <a:pt x="5" y="42"/>
                  </a:cubicBezTo>
                  <a:cubicBezTo>
                    <a:pt x="5" y="41"/>
                    <a:pt x="5" y="40"/>
                    <a:pt x="5" y="39"/>
                  </a:cubicBezTo>
                  <a:cubicBezTo>
                    <a:pt x="5" y="39"/>
                    <a:pt x="5" y="38"/>
                    <a:pt x="5" y="38"/>
                  </a:cubicBezTo>
                  <a:cubicBezTo>
                    <a:pt x="5" y="37"/>
                    <a:pt x="7" y="36"/>
                    <a:pt x="7" y="35"/>
                  </a:cubicBezTo>
                  <a:cubicBezTo>
                    <a:pt x="8" y="35"/>
                    <a:pt x="9" y="34"/>
                    <a:pt x="9" y="33"/>
                  </a:cubicBezTo>
                  <a:cubicBezTo>
                    <a:pt x="10" y="33"/>
                    <a:pt x="10" y="32"/>
                    <a:pt x="10" y="31"/>
                  </a:cubicBezTo>
                  <a:cubicBezTo>
                    <a:pt x="11" y="30"/>
                    <a:pt x="11" y="29"/>
                    <a:pt x="11" y="28"/>
                  </a:cubicBezTo>
                  <a:cubicBezTo>
                    <a:pt x="11" y="28"/>
                    <a:pt x="12" y="26"/>
                    <a:pt x="13" y="26"/>
                  </a:cubicBezTo>
                  <a:cubicBezTo>
                    <a:pt x="14" y="26"/>
                    <a:pt x="16" y="26"/>
                    <a:pt x="17" y="26"/>
                  </a:cubicBezTo>
                  <a:cubicBezTo>
                    <a:pt x="17" y="26"/>
                    <a:pt x="19" y="27"/>
                    <a:pt x="19" y="27"/>
                  </a:cubicBezTo>
                  <a:cubicBezTo>
                    <a:pt x="20" y="27"/>
                    <a:pt x="21" y="26"/>
                    <a:pt x="21" y="25"/>
                  </a:cubicBezTo>
                  <a:cubicBezTo>
                    <a:pt x="22" y="25"/>
                    <a:pt x="22" y="23"/>
                    <a:pt x="22" y="22"/>
                  </a:cubicBezTo>
                  <a:cubicBezTo>
                    <a:pt x="22" y="21"/>
                    <a:pt x="24" y="20"/>
                    <a:pt x="24" y="20"/>
                  </a:cubicBezTo>
                  <a:cubicBezTo>
                    <a:pt x="25" y="20"/>
                    <a:pt x="25" y="19"/>
                    <a:pt x="26" y="19"/>
                  </a:cubicBezTo>
                  <a:cubicBezTo>
                    <a:pt x="26" y="19"/>
                    <a:pt x="26" y="20"/>
                    <a:pt x="27" y="20"/>
                  </a:cubicBezTo>
                  <a:cubicBezTo>
                    <a:pt x="27" y="21"/>
                    <a:pt x="29" y="21"/>
                    <a:pt x="30" y="22"/>
                  </a:cubicBezTo>
                  <a:cubicBezTo>
                    <a:pt x="30" y="22"/>
                    <a:pt x="31" y="22"/>
                    <a:pt x="31" y="22"/>
                  </a:cubicBezTo>
                  <a:cubicBezTo>
                    <a:pt x="32" y="22"/>
                    <a:pt x="33" y="23"/>
                    <a:pt x="33" y="23"/>
                  </a:cubicBezTo>
                  <a:cubicBezTo>
                    <a:pt x="34" y="23"/>
                    <a:pt x="35" y="23"/>
                    <a:pt x="35" y="23"/>
                  </a:cubicBezTo>
                  <a:cubicBezTo>
                    <a:pt x="36" y="23"/>
                    <a:pt x="37" y="22"/>
                    <a:pt x="38" y="21"/>
                  </a:cubicBezTo>
                  <a:cubicBezTo>
                    <a:pt x="38" y="21"/>
                    <a:pt x="39" y="19"/>
                    <a:pt x="40" y="19"/>
                  </a:cubicBezTo>
                  <a:cubicBezTo>
                    <a:pt x="40" y="19"/>
                    <a:pt x="41" y="19"/>
                    <a:pt x="42" y="19"/>
                  </a:cubicBezTo>
                  <a:cubicBezTo>
                    <a:pt x="42" y="19"/>
                    <a:pt x="44" y="20"/>
                    <a:pt x="44" y="20"/>
                  </a:cubicBezTo>
                  <a:cubicBezTo>
                    <a:pt x="45" y="20"/>
                    <a:pt x="46" y="21"/>
                    <a:pt x="47" y="21"/>
                  </a:cubicBezTo>
                  <a:cubicBezTo>
                    <a:pt x="47" y="20"/>
                    <a:pt x="49" y="20"/>
                    <a:pt x="49" y="20"/>
                  </a:cubicBezTo>
                  <a:cubicBezTo>
                    <a:pt x="50" y="20"/>
                    <a:pt x="51" y="19"/>
                    <a:pt x="51" y="19"/>
                  </a:cubicBezTo>
                  <a:cubicBezTo>
                    <a:pt x="52" y="19"/>
                    <a:pt x="53" y="20"/>
                    <a:pt x="54" y="20"/>
                  </a:cubicBezTo>
                  <a:cubicBezTo>
                    <a:pt x="54" y="20"/>
                    <a:pt x="55" y="20"/>
                    <a:pt x="56" y="20"/>
                  </a:cubicBezTo>
                  <a:cubicBezTo>
                    <a:pt x="56" y="20"/>
                    <a:pt x="57" y="21"/>
                    <a:pt x="58" y="21"/>
                  </a:cubicBezTo>
                  <a:cubicBezTo>
                    <a:pt x="58" y="21"/>
                    <a:pt x="59" y="20"/>
                    <a:pt x="59" y="20"/>
                  </a:cubicBezTo>
                  <a:cubicBezTo>
                    <a:pt x="60" y="19"/>
                    <a:pt x="61" y="18"/>
                    <a:pt x="61" y="17"/>
                  </a:cubicBezTo>
                  <a:cubicBezTo>
                    <a:pt x="62" y="17"/>
                    <a:pt x="62" y="16"/>
                    <a:pt x="63" y="16"/>
                  </a:cubicBezTo>
                  <a:cubicBezTo>
                    <a:pt x="63" y="16"/>
                    <a:pt x="64" y="17"/>
                    <a:pt x="65" y="17"/>
                  </a:cubicBezTo>
                  <a:cubicBezTo>
                    <a:pt x="65" y="17"/>
                    <a:pt x="66" y="16"/>
                    <a:pt x="66" y="16"/>
                  </a:cubicBezTo>
                  <a:cubicBezTo>
                    <a:pt x="67" y="16"/>
                    <a:pt x="68" y="15"/>
                    <a:pt x="69" y="15"/>
                  </a:cubicBezTo>
                  <a:cubicBezTo>
                    <a:pt x="70" y="15"/>
                    <a:pt x="72" y="14"/>
                    <a:pt x="74" y="13"/>
                  </a:cubicBezTo>
                  <a:cubicBezTo>
                    <a:pt x="75" y="13"/>
                    <a:pt x="77" y="12"/>
                    <a:pt x="78" y="12"/>
                  </a:cubicBezTo>
                  <a:cubicBezTo>
                    <a:pt x="79" y="11"/>
                    <a:pt x="82" y="11"/>
                    <a:pt x="83" y="11"/>
                  </a:cubicBezTo>
                  <a:cubicBezTo>
                    <a:pt x="84" y="11"/>
                    <a:pt x="86" y="9"/>
                    <a:pt x="88" y="9"/>
                  </a:cubicBezTo>
                  <a:cubicBezTo>
                    <a:pt x="89" y="8"/>
                    <a:pt x="93" y="7"/>
                    <a:pt x="94" y="7"/>
                  </a:cubicBezTo>
                  <a:cubicBezTo>
                    <a:pt x="95" y="7"/>
                    <a:pt x="97" y="7"/>
                    <a:pt x="98" y="7"/>
                  </a:cubicBezTo>
                  <a:cubicBezTo>
                    <a:pt x="99" y="7"/>
                    <a:pt x="100" y="6"/>
                    <a:pt x="100" y="5"/>
                  </a:cubicBezTo>
                  <a:cubicBezTo>
                    <a:pt x="101" y="5"/>
                    <a:pt x="101" y="3"/>
                    <a:pt x="102" y="3"/>
                  </a:cubicBezTo>
                  <a:cubicBezTo>
                    <a:pt x="103" y="2"/>
                    <a:pt x="104" y="1"/>
                    <a:pt x="104" y="1"/>
                  </a:cubicBezTo>
                  <a:cubicBezTo>
                    <a:pt x="105" y="1"/>
                    <a:pt x="107" y="0"/>
                    <a:pt x="108" y="0"/>
                  </a:cubicBezTo>
                  <a:cubicBezTo>
                    <a:pt x="109" y="0"/>
                    <a:pt x="111" y="1"/>
                    <a:pt x="112" y="2"/>
                  </a:cubicBezTo>
                  <a:cubicBezTo>
                    <a:pt x="112" y="2"/>
                    <a:pt x="113" y="4"/>
                    <a:pt x="113" y="4"/>
                  </a:cubicBezTo>
                  <a:cubicBezTo>
                    <a:pt x="114" y="4"/>
                    <a:pt x="115" y="5"/>
                    <a:pt x="116" y="5"/>
                  </a:cubicBezTo>
                  <a:cubicBezTo>
                    <a:pt x="116" y="5"/>
                    <a:pt x="118" y="5"/>
                    <a:pt x="119" y="5"/>
                  </a:cubicBezTo>
                  <a:cubicBezTo>
                    <a:pt x="120" y="5"/>
                    <a:pt x="123" y="5"/>
                    <a:pt x="125" y="5"/>
                  </a:cubicBezTo>
                  <a:cubicBezTo>
                    <a:pt x="126" y="5"/>
                    <a:pt x="129" y="5"/>
                    <a:pt x="130" y="5"/>
                  </a:cubicBezTo>
                  <a:cubicBezTo>
                    <a:pt x="131" y="5"/>
                    <a:pt x="134" y="4"/>
                    <a:pt x="135" y="4"/>
                  </a:cubicBezTo>
                  <a:cubicBezTo>
                    <a:pt x="136" y="4"/>
                    <a:pt x="138" y="4"/>
                    <a:pt x="139" y="4"/>
                  </a:cubicBezTo>
                  <a:cubicBezTo>
                    <a:pt x="139" y="4"/>
                    <a:pt x="139" y="5"/>
                    <a:pt x="140" y="5"/>
                  </a:cubicBezTo>
                  <a:cubicBezTo>
                    <a:pt x="140" y="6"/>
                    <a:pt x="140" y="6"/>
                    <a:pt x="140" y="7"/>
                  </a:cubicBezTo>
                  <a:cubicBezTo>
                    <a:pt x="140" y="7"/>
                    <a:pt x="141" y="7"/>
                    <a:pt x="142"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6" name="Freeform 122">
              <a:extLst>
                <a:ext uri="{FF2B5EF4-FFF2-40B4-BE49-F238E27FC236}">
                  <a16:creationId xmlns:a16="http://schemas.microsoft.com/office/drawing/2014/main" id="{BE463368-3D77-41BC-BFC0-7AB5642A332F}"/>
                </a:ext>
              </a:extLst>
            </p:cNvPr>
            <p:cNvSpPr>
              <a:spLocks/>
            </p:cNvSpPr>
            <p:nvPr/>
          </p:nvSpPr>
          <p:spPr bwMode="auto">
            <a:xfrm>
              <a:off x="7706320" y="6081536"/>
              <a:ext cx="32440" cy="34935"/>
            </a:xfrm>
            <a:custGeom>
              <a:avLst/>
              <a:gdLst/>
              <a:ahLst/>
              <a:cxnLst>
                <a:cxn ang="0">
                  <a:pos x="11" y="11"/>
                </a:cxn>
                <a:cxn ang="0">
                  <a:pos x="9" y="12"/>
                </a:cxn>
                <a:cxn ang="0">
                  <a:pos x="7" y="12"/>
                </a:cxn>
                <a:cxn ang="0">
                  <a:pos x="5" y="11"/>
                </a:cxn>
                <a:cxn ang="0">
                  <a:pos x="3" y="11"/>
                </a:cxn>
                <a:cxn ang="0">
                  <a:pos x="1" y="11"/>
                </a:cxn>
                <a:cxn ang="0">
                  <a:pos x="0" y="9"/>
                </a:cxn>
                <a:cxn ang="0">
                  <a:pos x="1" y="8"/>
                </a:cxn>
                <a:cxn ang="0">
                  <a:pos x="2" y="8"/>
                </a:cxn>
                <a:cxn ang="0">
                  <a:pos x="4" y="7"/>
                </a:cxn>
                <a:cxn ang="0">
                  <a:pos x="4" y="5"/>
                </a:cxn>
                <a:cxn ang="0">
                  <a:pos x="4" y="2"/>
                </a:cxn>
                <a:cxn ang="0">
                  <a:pos x="5" y="1"/>
                </a:cxn>
                <a:cxn ang="0">
                  <a:pos x="6" y="0"/>
                </a:cxn>
                <a:cxn ang="0">
                  <a:pos x="7" y="0"/>
                </a:cxn>
                <a:cxn ang="0">
                  <a:pos x="7" y="1"/>
                </a:cxn>
                <a:cxn ang="0">
                  <a:pos x="8" y="4"/>
                </a:cxn>
                <a:cxn ang="0">
                  <a:pos x="8" y="5"/>
                </a:cxn>
                <a:cxn ang="0">
                  <a:pos x="9" y="6"/>
                </a:cxn>
                <a:cxn ang="0">
                  <a:pos x="10" y="8"/>
                </a:cxn>
                <a:cxn ang="0">
                  <a:pos x="11" y="9"/>
                </a:cxn>
                <a:cxn ang="0">
                  <a:pos x="11" y="11"/>
                </a:cxn>
              </a:cxnLst>
              <a:rect l="0" t="0" r="r" b="b"/>
              <a:pathLst>
                <a:path w="11" h="12">
                  <a:moveTo>
                    <a:pt x="11" y="11"/>
                  </a:moveTo>
                  <a:cubicBezTo>
                    <a:pt x="11" y="11"/>
                    <a:pt x="9" y="12"/>
                    <a:pt x="9" y="12"/>
                  </a:cubicBezTo>
                  <a:cubicBezTo>
                    <a:pt x="8" y="12"/>
                    <a:pt x="7" y="12"/>
                    <a:pt x="7" y="12"/>
                  </a:cubicBezTo>
                  <a:cubicBezTo>
                    <a:pt x="6" y="12"/>
                    <a:pt x="5" y="11"/>
                    <a:pt x="5" y="11"/>
                  </a:cubicBezTo>
                  <a:cubicBezTo>
                    <a:pt x="4" y="11"/>
                    <a:pt x="3" y="11"/>
                    <a:pt x="3" y="11"/>
                  </a:cubicBezTo>
                  <a:cubicBezTo>
                    <a:pt x="2" y="11"/>
                    <a:pt x="2" y="11"/>
                    <a:pt x="1" y="11"/>
                  </a:cubicBezTo>
                  <a:cubicBezTo>
                    <a:pt x="1" y="10"/>
                    <a:pt x="0" y="9"/>
                    <a:pt x="0" y="9"/>
                  </a:cubicBezTo>
                  <a:cubicBezTo>
                    <a:pt x="0" y="9"/>
                    <a:pt x="1" y="8"/>
                    <a:pt x="1" y="8"/>
                  </a:cubicBezTo>
                  <a:cubicBezTo>
                    <a:pt x="1" y="8"/>
                    <a:pt x="2" y="8"/>
                    <a:pt x="2" y="8"/>
                  </a:cubicBezTo>
                  <a:cubicBezTo>
                    <a:pt x="3" y="8"/>
                    <a:pt x="3" y="7"/>
                    <a:pt x="4" y="7"/>
                  </a:cubicBezTo>
                  <a:cubicBezTo>
                    <a:pt x="4" y="6"/>
                    <a:pt x="4" y="5"/>
                    <a:pt x="4" y="5"/>
                  </a:cubicBezTo>
                  <a:cubicBezTo>
                    <a:pt x="4" y="4"/>
                    <a:pt x="4" y="3"/>
                    <a:pt x="4" y="2"/>
                  </a:cubicBezTo>
                  <a:cubicBezTo>
                    <a:pt x="4" y="2"/>
                    <a:pt x="5" y="1"/>
                    <a:pt x="5" y="1"/>
                  </a:cubicBezTo>
                  <a:cubicBezTo>
                    <a:pt x="5" y="0"/>
                    <a:pt x="5" y="0"/>
                    <a:pt x="6" y="0"/>
                  </a:cubicBezTo>
                  <a:cubicBezTo>
                    <a:pt x="6" y="0"/>
                    <a:pt x="6" y="0"/>
                    <a:pt x="7" y="0"/>
                  </a:cubicBezTo>
                  <a:cubicBezTo>
                    <a:pt x="7" y="0"/>
                    <a:pt x="7" y="1"/>
                    <a:pt x="7" y="1"/>
                  </a:cubicBezTo>
                  <a:cubicBezTo>
                    <a:pt x="8" y="2"/>
                    <a:pt x="8" y="3"/>
                    <a:pt x="8" y="4"/>
                  </a:cubicBezTo>
                  <a:cubicBezTo>
                    <a:pt x="8" y="4"/>
                    <a:pt x="8" y="5"/>
                    <a:pt x="8" y="5"/>
                  </a:cubicBezTo>
                  <a:cubicBezTo>
                    <a:pt x="8" y="6"/>
                    <a:pt x="9" y="6"/>
                    <a:pt x="9" y="6"/>
                  </a:cubicBezTo>
                  <a:cubicBezTo>
                    <a:pt x="10" y="6"/>
                    <a:pt x="10" y="7"/>
                    <a:pt x="10" y="8"/>
                  </a:cubicBezTo>
                  <a:cubicBezTo>
                    <a:pt x="10" y="8"/>
                    <a:pt x="11" y="8"/>
                    <a:pt x="11" y="9"/>
                  </a:cubicBezTo>
                  <a:cubicBezTo>
                    <a:pt x="11" y="9"/>
                    <a:pt x="11" y="10"/>
                    <a:pt x="11" y="1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7" name="Freeform 123">
              <a:extLst>
                <a:ext uri="{FF2B5EF4-FFF2-40B4-BE49-F238E27FC236}">
                  <a16:creationId xmlns:a16="http://schemas.microsoft.com/office/drawing/2014/main" id="{84F10F32-C753-4EB7-AD9E-9D75E45A67F6}"/>
                </a:ext>
              </a:extLst>
            </p:cNvPr>
            <p:cNvSpPr>
              <a:spLocks/>
            </p:cNvSpPr>
            <p:nvPr/>
          </p:nvSpPr>
          <p:spPr bwMode="auto">
            <a:xfrm>
              <a:off x="7466768" y="6131443"/>
              <a:ext cx="219589" cy="129757"/>
            </a:xfrm>
            <a:custGeom>
              <a:avLst/>
              <a:gdLst/>
              <a:ahLst/>
              <a:cxnLst>
                <a:cxn ang="0">
                  <a:pos x="71" y="15"/>
                </a:cxn>
                <a:cxn ang="0">
                  <a:pos x="69" y="11"/>
                </a:cxn>
                <a:cxn ang="0">
                  <a:pos x="64" y="8"/>
                </a:cxn>
                <a:cxn ang="0">
                  <a:pos x="56" y="7"/>
                </a:cxn>
                <a:cxn ang="0">
                  <a:pos x="47" y="3"/>
                </a:cxn>
                <a:cxn ang="0">
                  <a:pos x="43" y="0"/>
                </a:cxn>
                <a:cxn ang="0">
                  <a:pos x="43" y="4"/>
                </a:cxn>
                <a:cxn ang="0">
                  <a:pos x="44" y="8"/>
                </a:cxn>
                <a:cxn ang="0">
                  <a:pos x="43" y="13"/>
                </a:cxn>
                <a:cxn ang="0">
                  <a:pos x="42" y="9"/>
                </a:cxn>
                <a:cxn ang="0">
                  <a:pos x="40" y="2"/>
                </a:cxn>
                <a:cxn ang="0">
                  <a:pos x="36" y="0"/>
                </a:cxn>
                <a:cxn ang="0">
                  <a:pos x="31" y="5"/>
                </a:cxn>
                <a:cxn ang="0">
                  <a:pos x="27" y="7"/>
                </a:cxn>
                <a:cxn ang="0">
                  <a:pos x="29" y="9"/>
                </a:cxn>
                <a:cxn ang="0">
                  <a:pos x="30" y="11"/>
                </a:cxn>
                <a:cxn ang="0">
                  <a:pos x="27" y="11"/>
                </a:cxn>
                <a:cxn ang="0">
                  <a:pos x="25" y="12"/>
                </a:cxn>
                <a:cxn ang="0">
                  <a:pos x="23" y="12"/>
                </a:cxn>
                <a:cxn ang="0">
                  <a:pos x="23" y="9"/>
                </a:cxn>
                <a:cxn ang="0">
                  <a:pos x="19" y="11"/>
                </a:cxn>
                <a:cxn ang="0">
                  <a:pos x="11" y="13"/>
                </a:cxn>
                <a:cxn ang="0">
                  <a:pos x="8" y="16"/>
                </a:cxn>
                <a:cxn ang="0">
                  <a:pos x="2" y="24"/>
                </a:cxn>
                <a:cxn ang="0">
                  <a:pos x="2" y="25"/>
                </a:cxn>
                <a:cxn ang="0">
                  <a:pos x="7" y="23"/>
                </a:cxn>
                <a:cxn ang="0">
                  <a:pos x="13" y="24"/>
                </a:cxn>
                <a:cxn ang="0">
                  <a:pos x="18" y="27"/>
                </a:cxn>
                <a:cxn ang="0">
                  <a:pos x="24" y="31"/>
                </a:cxn>
                <a:cxn ang="0">
                  <a:pos x="35" y="37"/>
                </a:cxn>
                <a:cxn ang="0">
                  <a:pos x="40" y="44"/>
                </a:cxn>
                <a:cxn ang="0">
                  <a:pos x="46" y="44"/>
                </a:cxn>
                <a:cxn ang="0">
                  <a:pos x="54" y="40"/>
                </a:cxn>
                <a:cxn ang="0">
                  <a:pos x="60" y="33"/>
                </a:cxn>
                <a:cxn ang="0">
                  <a:pos x="63" y="25"/>
                </a:cxn>
                <a:cxn ang="0">
                  <a:pos x="68" y="23"/>
                </a:cxn>
                <a:cxn ang="0">
                  <a:pos x="70" y="22"/>
                </a:cxn>
                <a:cxn ang="0">
                  <a:pos x="74" y="18"/>
                </a:cxn>
              </a:cxnLst>
              <a:rect l="0" t="0" r="r" b="b"/>
              <a:pathLst>
                <a:path w="74" h="44">
                  <a:moveTo>
                    <a:pt x="74" y="16"/>
                  </a:moveTo>
                  <a:cubicBezTo>
                    <a:pt x="73" y="16"/>
                    <a:pt x="71" y="16"/>
                    <a:pt x="71" y="15"/>
                  </a:cubicBezTo>
                  <a:cubicBezTo>
                    <a:pt x="70" y="15"/>
                    <a:pt x="70" y="14"/>
                    <a:pt x="70" y="14"/>
                  </a:cubicBezTo>
                  <a:cubicBezTo>
                    <a:pt x="69" y="13"/>
                    <a:pt x="69" y="11"/>
                    <a:pt x="69" y="11"/>
                  </a:cubicBezTo>
                  <a:cubicBezTo>
                    <a:pt x="69" y="10"/>
                    <a:pt x="68" y="9"/>
                    <a:pt x="67" y="8"/>
                  </a:cubicBezTo>
                  <a:cubicBezTo>
                    <a:pt x="66" y="8"/>
                    <a:pt x="64" y="8"/>
                    <a:pt x="64" y="8"/>
                  </a:cubicBezTo>
                  <a:cubicBezTo>
                    <a:pt x="63" y="8"/>
                    <a:pt x="62" y="7"/>
                    <a:pt x="61" y="7"/>
                  </a:cubicBezTo>
                  <a:cubicBezTo>
                    <a:pt x="60" y="6"/>
                    <a:pt x="58" y="7"/>
                    <a:pt x="56" y="7"/>
                  </a:cubicBezTo>
                  <a:cubicBezTo>
                    <a:pt x="55" y="6"/>
                    <a:pt x="52" y="6"/>
                    <a:pt x="51" y="6"/>
                  </a:cubicBezTo>
                  <a:cubicBezTo>
                    <a:pt x="50" y="5"/>
                    <a:pt x="48" y="3"/>
                    <a:pt x="47" y="3"/>
                  </a:cubicBezTo>
                  <a:cubicBezTo>
                    <a:pt x="47" y="2"/>
                    <a:pt x="45" y="0"/>
                    <a:pt x="45" y="0"/>
                  </a:cubicBezTo>
                  <a:cubicBezTo>
                    <a:pt x="44" y="0"/>
                    <a:pt x="43" y="0"/>
                    <a:pt x="43" y="0"/>
                  </a:cubicBezTo>
                  <a:cubicBezTo>
                    <a:pt x="43" y="1"/>
                    <a:pt x="43" y="2"/>
                    <a:pt x="43" y="2"/>
                  </a:cubicBezTo>
                  <a:cubicBezTo>
                    <a:pt x="43" y="3"/>
                    <a:pt x="43" y="4"/>
                    <a:pt x="43" y="4"/>
                  </a:cubicBezTo>
                  <a:cubicBezTo>
                    <a:pt x="43" y="5"/>
                    <a:pt x="44" y="5"/>
                    <a:pt x="44" y="6"/>
                  </a:cubicBezTo>
                  <a:cubicBezTo>
                    <a:pt x="44" y="6"/>
                    <a:pt x="44" y="8"/>
                    <a:pt x="44" y="8"/>
                  </a:cubicBezTo>
                  <a:cubicBezTo>
                    <a:pt x="44" y="9"/>
                    <a:pt x="43" y="10"/>
                    <a:pt x="43" y="10"/>
                  </a:cubicBezTo>
                  <a:cubicBezTo>
                    <a:pt x="43" y="11"/>
                    <a:pt x="44" y="12"/>
                    <a:pt x="43" y="13"/>
                  </a:cubicBezTo>
                  <a:cubicBezTo>
                    <a:pt x="43" y="13"/>
                    <a:pt x="42" y="12"/>
                    <a:pt x="42" y="11"/>
                  </a:cubicBezTo>
                  <a:cubicBezTo>
                    <a:pt x="42" y="11"/>
                    <a:pt x="42" y="10"/>
                    <a:pt x="42" y="9"/>
                  </a:cubicBezTo>
                  <a:cubicBezTo>
                    <a:pt x="42" y="8"/>
                    <a:pt x="42" y="6"/>
                    <a:pt x="42" y="5"/>
                  </a:cubicBezTo>
                  <a:cubicBezTo>
                    <a:pt x="42" y="4"/>
                    <a:pt x="41" y="3"/>
                    <a:pt x="40" y="2"/>
                  </a:cubicBezTo>
                  <a:cubicBezTo>
                    <a:pt x="40" y="1"/>
                    <a:pt x="39" y="0"/>
                    <a:pt x="38" y="0"/>
                  </a:cubicBezTo>
                  <a:cubicBezTo>
                    <a:pt x="38" y="0"/>
                    <a:pt x="37" y="0"/>
                    <a:pt x="36" y="0"/>
                  </a:cubicBezTo>
                  <a:cubicBezTo>
                    <a:pt x="35" y="0"/>
                    <a:pt x="34" y="2"/>
                    <a:pt x="34" y="3"/>
                  </a:cubicBezTo>
                  <a:cubicBezTo>
                    <a:pt x="33" y="3"/>
                    <a:pt x="32" y="5"/>
                    <a:pt x="31" y="5"/>
                  </a:cubicBezTo>
                  <a:cubicBezTo>
                    <a:pt x="30" y="5"/>
                    <a:pt x="29" y="6"/>
                    <a:pt x="28" y="6"/>
                  </a:cubicBezTo>
                  <a:cubicBezTo>
                    <a:pt x="28" y="7"/>
                    <a:pt x="27" y="7"/>
                    <a:pt x="27" y="7"/>
                  </a:cubicBezTo>
                  <a:cubicBezTo>
                    <a:pt x="26" y="7"/>
                    <a:pt x="26" y="8"/>
                    <a:pt x="27" y="8"/>
                  </a:cubicBezTo>
                  <a:cubicBezTo>
                    <a:pt x="27" y="9"/>
                    <a:pt x="28" y="8"/>
                    <a:pt x="29" y="9"/>
                  </a:cubicBezTo>
                  <a:cubicBezTo>
                    <a:pt x="29" y="9"/>
                    <a:pt x="30" y="9"/>
                    <a:pt x="31" y="10"/>
                  </a:cubicBezTo>
                  <a:cubicBezTo>
                    <a:pt x="31" y="10"/>
                    <a:pt x="31" y="11"/>
                    <a:pt x="30" y="11"/>
                  </a:cubicBezTo>
                  <a:cubicBezTo>
                    <a:pt x="30" y="11"/>
                    <a:pt x="29" y="11"/>
                    <a:pt x="29" y="11"/>
                  </a:cubicBezTo>
                  <a:cubicBezTo>
                    <a:pt x="29" y="11"/>
                    <a:pt x="28" y="11"/>
                    <a:pt x="27" y="11"/>
                  </a:cubicBezTo>
                  <a:cubicBezTo>
                    <a:pt x="27" y="11"/>
                    <a:pt x="26" y="11"/>
                    <a:pt x="26" y="11"/>
                  </a:cubicBezTo>
                  <a:cubicBezTo>
                    <a:pt x="26" y="11"/>
                    <a:pt x="26" y="12"/>
                    <a:pt x="25" y="12"/>
                  </a:cubicBezTo>
                  <a:cubicBezTo>
                    <a:pt x="25" y="13"/>
                    <a:pt x="24" y="13"/>
                    <a:pt x="24" y="13"/>
                  </a:cubicBezTo>
                  <a:cubicBezTo>
                    <a:pt x="24" y="13"/>
                    <a:pt x="23" y="13"/>
                    <a:pt x="23" y="12"/>
                  </a:cubicBezTo>
                  <a:cubicBezTo>
                    <a:pt x="23" y="12"/>
                    <a:pt x="24" y="11"/>
                    <a:pt x="24" y="11"/>
                  </a:cubicBezTo>
                  <a:cubicBezTo>
                    <a:pt x="24" y="10"/>
                    <a:pt x="23" y="10"/>
                    <a:pt x="23" y="9"/>
                  </a:cubicBezTo>
                  <a:cubicBezTo>
                    <a:pt x="23" y="9"/>
                    <a:pt x="22" y="10"/>
                    <a:pt x="21" y="10"/>
                  </a:cubicBezTo>
                  <a:cubicBezTo>
                    <a:pt x="21" y="10"/>
                    <a:pt x="19" y="11"/>
                    <a:pt x="19" y="11"/>
                  </a:cubicBezTo>
                  <a:cubicBezTo>
                    <a:pt x="18" y="12"/>
                    <a:pt x="16" y="13"/>
                    <a:pt x="15" y="13"/>
                  </a:cubicBezTo>
                  <a:cubicBezTo>
                    <a:pt x="14" y="13"/>
                    <a:pt x="12" y="13"/>
                    <a:pt x="11" y="13"/>
                  </a:cubicBezTo>
                  <a:cubicBezTo>
                    <a:pt x="11" y="13"/>
                    <a:pt x="10" y="14"/>
                    <a:pt x="9" y="14"/>
                  </a:cubicBezTo>
                  <a:cubicBezTo>
                    <a:pt x="9" y="14"/>
                    <a:pt x="8" y="16"/>
                    <a:pt x="8" y="16"/>
                  </a:cubicBezTo>
                  <a:cubicBezTo>
                    <a:pt x="7" y="17"/>
                    <a:pt x="6" y="19"/>
                    <a:pt x="5" y="20"/>
                  </a:cubicBezTo>
                  <a:cubicBezTo>
                    <a:pt x="4" y="21"/>
                    <a:pt x="3" y="23"/>
                    <a:pt x="2" y="24"/>
                  </a:cubicBezTo>
                  <a:cubicBezTo>
                    <a:pt x="2" y="24"/>
                    <a:pt x="0" y="24"/>
                    <a:pt x="0" y="25"/>
                  </a:cubicBezTo>
                  <a:cubicBezTo>
                    <a:pt x="0" y="25"/>
                    <a:pt x="2" y="25"/>
                    <a:pt x="2" y="25"/>
                  </a:cubicBezTo>
                  <a:cubicBezTo>
                    <a:pt x="3" y="25"/>
                    <a:pt x="4" y="25"/>
                    <a:pt x="5" y="24"/>
                  </a:cubicBezTo>
                  <a:cubicBezTo>
                    <a:pt x="6" y="24"/>
                    <a:pt x="7" y="23"/>
                    <a:pt x="7" y="23"/>
                  </a:cubicBezTo>
                  <a:cubicBezTo>
                    <a:pt x="8" y="23"/>
                    <a:pt x="10" y="24"/>
                    <a:pt x="10" y="24"/>
                  </a:cubicBezTo>
                  <a:cubicBezTo>
                    <a:pt x="11" y="24"/>
                    <a:pt x="12" y="24"/>
                    <a:pt x="13" y="24"/>
                  </a:cubicBezTo>
                  <a:cubicBezTo>
                    <a:pt x="14" y="24"/>
                    <a:pt x="15" y="23"/>
                    <a:pt x="16" y="24"/>
                  </a:cubicBezTo>
                  <a:cubicBezTo>
                    <a:pt x="17" y="24"/>
                    <a:pt x="18" y="26"/>
                    <a:pt x="18" y="27"/>
                  </a:cubicBezTo>
                  <a:cubicBezTo>
                    <a:pt x="19" y="28"/>
                    <a:pt x="20" y="29"/>
                    <a:pt x="21" y="30"/>
                  </a:cubicBezTo>
                  <a:cubicBezTo>
                    <a:pt x="22" y="30"/>
                    <a:pt x="23" y="30"/>
                    <a:pt x="24" y="31"/>
                  </a:cubicBezTo>
                  <a:cubicBezTo>
                    <a:pt x="25" y="31"/>
                    <a:pt x="28" y="32"/>
                    <a:pt x="29" y="33"/>
                  </a:cubicBezTo>
                  <a:cubicBezTo>
                    <a:pt x="31" y="33"/>
                    <a:pt x="33" y="36"/>
                    <a:pt x="35" y="37"/>
                  </a:cubicBezTo>
                  <a:cubicBezTo>
                    <a:pt x="36" y="38"/>
                    <a:pt x="37" y="39"/>
                    <a:pt x="38" y="40"/>
                  </a:cubicBezTo>
                  <a:cubicBezTo>
                    <a:pt x="39" y="41"/>
                    <a:pt x="39" y="43"/>
                    <a:pt x="40" y="44"/>
                  </a:cubicBezTo>
                  <a:cubicBezTo>
                    <a:pt x="40" y="44"/>
                    <a:pt x="41" y="44"/>
                    <a:pt x="42" y="44"/>
                  </a:cubicBezTo>
                  <a:cubicBezTo>
                    <a:pt x="43" y="44"/>
                    <a:pt x="45" y="44"/>
                    <a:pt x="46" y="44"/>
                  </a:cubicBezTo>
                  <a:cubicBezTo>
                    <a:pt x="47" y="43"/>
                    <a:pt x="49" y="42"/>
                    <a:pt x="50" y="42"/>
                  </a:cubicBezTo>
                  <a:cubicBezTo>
                    <a:pt x="51" y="42"/>
                    <a:pt x="53" y="40"/>
                    <a:pt x="54" y="40"/>
                  </a:cubicBezTo>
                  <a:cubicBezTo>
                    <a:pt x="55" y="39"/>
                    <a:pt x="57" y="38"/>
                    <a:pt x="58" y="38"/>
                  </a:cubicBezTo>
                  <a:cubicBezTo>
                    <a:pt x="59" y="37"/>
                    <a:pt x="59" y="34"/>
                    <a:pt x="60" y="33"/>
                  </a:cubicBezTo>
                  <a:cubicBezTo>
                    <a:pt x="60" y="32"/>
                    <a:pt x="61" y="30"/>
                    <a:pt x="61" y="29"/>
                  </a:cubicBezTo>
                  <a:cubicBezTo>
                    <a:pt x="62" y="28"/>
                    <a:pt x="63" y="26"/>
                    <a:pt x="63" y="25"/>
                  </a:cubicBezTo>
                  <a:cubicBezTo>
                    <a:pt x="64" y="24"/>
                    <a:pt x="65" y="24"/>
                    <a:pt x="66" y="24"/>
                  </a:cubicBezTo>
                  <a:cubicBezTo>
                    <a:pt x="66" y="23"/>
                    <a:pt x="67" y="23"/>
                    <a:pt x="68" y="23"/>
                  </a:cubicBezTo>
                  <a:cubicBezTo>
                    <a:pt x="68" y="23"/>
                    <a:pt x="69" y="24"/>
                    <a:pt x="70" y="23"/>
                  </a:cubicBezTo>
                  <a:cubicBezTo>
                    <a:pt x="70" y="23"/>
                    <a:pt x="70" y="22"/>
                    <a:pt x="70" y="22"/>
                  </a:cubicBezTo>
                  <a:cubicBezTo>
                    <a:pt x="70" y="21"/>
                    <a:pt x="71" y="20"/>
                    <a:pt x="71" y="20"/>
                  </a:cubicBezTo>
                  <a:cubicBezTo>
                    <a:pt x="72" y="19"/>
                    <a:pt x="74" y="19"/>
                    <a:pt x="74" y="18"/>
                  </a:cubicBezTo>
                  <a:cubicBezTo>
                    <a:pt x="74" y="18"/>
                    <a:pt x="74" y="17"/>
                    <a:pt x="74"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8" name="Freeform 124">
              <a:extLst>
                <a:ext uri="{FF2B5EF4-FFF2-40B4-BE49-F238E27FC236}">
                  <a16:creationId xmlns:a16="http://schemas.microsoft.com/office/drawing/2014/main" id="{E6B2F878-ED43-4A39-86DB-5C57B809F32B}"/>
                </a:ext>
              </a:extLst>
            </p:cNvPr>
            <p:cNvSpPr>
              <a:spLocks/>
            </p:cNvSpPr>
            <p:nvPr/>
          </p:nvSpPr>
          <p:spPr bwMode="auto">
            <a:xfrm>
              <a:off x="8150489" y="5609918"/>
              <a:ext cx="616347" cy="366814"/>
            </a:xfrm>
            <a:custGeom>
              <a:avLst/>
              <a:gdLst/>
              <a:ahLst/>
              <a:cxnLst>
                <a:cxn ang="0">
                  <a:pos x="207" y="20"/>
                </a:cxn>
                <a:cxn ang="0">
                  <a:pos x="198" y="24"/>
                </a:cxn>
                <a:cxn ang="0">
                  <a:pos x="196" y="29"/>
                </a:cxn>
                <a:cxn ang="0">
                  <a:pos x="201" y="37"/>
                </a:cxn>
                <a:cxn ang="0">
                  <a:pos x="204" y="56"/>
                </a:cxn>
                <a:cxn ang="0">
                  <a:pos x="197" y="70"/>
                </a:cxn>
                <a:cxn ang="0">
                  <a:pos x="183" y="77"/>
                </a:cxn>
                <a:cxn ang="0">
                  <a:pos x="169" y="84"/>
                </a:cxn>
                <a:cxn ang="0">
                  <a:pos x="152" y="91"/>
                </a:cxn>
                <a:cxn ang="0">
                  <a:pos x="141" y="108"/>
                </a:cxn>
                <a:cxn ang="0">
                  <a:pos x="144" y="121"/>
                </a:cxn>
                <a:cxn ang="0">
                  <a:pos x="132" y="124"/>
                </a:cxn>
                <a:cxn ang="0">
                  <a:pos x="125" y="118"/>
                </a:cxn>
                <a:cxn ang="0">
                  <a:pos x="120" y="116"/>
                </a:cxn>
                <a:cxn ang="0">
                  <a:pos x="115" y="110"/>
                </a:cxn>
                <a:cxn ang="0">
                  <a:pos x="110" y="103"/>
                </a:cxn>
                <a:cxn ang="0">
                  <a:pos x="105" y="106"/>
                </a:cxn>
                <a:cxn ang="0">
                  <a:pos x="97" y="102"/>
                </a:cxn>
                <a:cxn ang="0">
                  <a:pos x="89" y="102"/>
                </a:cxn>
                <a:cxn ang="0">
                  <a:pos x="78" y="104"/>
                </a:cxn>
                <a:cxn ang="0">
                  <a:pos x="71" y="100"/>
                </a:cxn>
                <a:cxn ang="0">
                  <a:pos x="62" y="94"/>
                </a:cxn>
                <a:cxn ang="0">
                  <a:pos x="53" y="87"/>
                </a:cxn>
                <a:cxn ang="0">
                  <a:pos x="43" y="84"/>
                </a:cxn>
                <a:cxn ang="0">
                  <a:pos x="34" y="86"/>
                </a:cxn>
                <a:cxn ang="0">
                  <a:pos x="22" y="85"/>
                </a:cxn>
                <a:cxn ang="0">
                  <a:pos x="14" y="79"/>
                </a:cxn>
                <a:cxn ang="0">
                  <a:pos x="6" y="79"/>
                </a:cxn>
                <a:cxn ang="0">
                  <a:pos x="3" y="70"/>
                </a:cxn>
                <a:cxn ang="0">
                  <a:pos x="3" y="59"/>
                </a:cxn>
                <a:cxn ang="0">
                  <a:pos x="2" y="48"/>
                </a:cxn>
                <a:cxn ang="0">
                  <a:pos x="2" y="41"/>
                </a:cxn>
                <a:cxn ang="0">
                  <a:pos x="9" y="40"/>
                </a:cxn>
                <a:cxn ang="0">
                  <a:pos x="13" y="33"/>
                </a:cxn>
                <a:cxn ang="0">
                  <a:pos x="16" y="21"/>
                </a:cxn>
                <a:cxn ang="0">
                  <a:pos x="20" y="8"/>
                </a:cxn>
                <a:cxn ang="0">
                  <a:pos x="25" y="0"/>
                </a:cxn>
                <a:cxn ang="0">
                  <a:pos x="34" y="4"/>
                </a:cxn>
                <a:cxn ang="0">
                  <a:pos x="39" y="1"/>
                </a:cxn>
                <a:cxn ang="0">
                  <a:pos x="49" y="5"/>
                </a:cxn>
                <a:cxn ang="0">
                  <a:pos x="60" y="1"/>
                </a:cxn>
                <a:cxn ang="0">
                  <a:pos x="64" y="9"/>
                </a:cxn>
                <a:cxn ang="0">
                  <a:pos x="58" y="18"/>
                </a:cxn>
                <a:cxn ang="0">
                  <a:pos x="57" y="28"/>
                </a:cxn>
                <a:cxn ang="0">
                  <a:pos x="67" y="23"/>
                </a:cxn>
                <a:cxn ang="0">
                  <a:pos x="75" y="30"/>
                </a:cxn>
                <a:cxn ang="0">
                  <a:pos x="87" y="29"/>
                </a:cxn>
                <a:cxn ang="0">
                  <a:pos x="87" y="15"/>
                </a:cxn>
                <a:cxn ang="0">
                  <a:pos x="93" y="15"/>
                </a:cxn>
                <a:cxn ang="0">
                  <a:pos x="97" y="15"/>
                </a:cxn>
                <a:cxn ang="0">
                  <a:pos x="94" y="9"/>
                </a:cxn>
                <a:cxn ang="0">
                  <a:pos x="99" y="7"/>
                </a:cxn>
                <a:cxn ang="0">
                  <a:pos x="103" y="13"/>
                </a:cxn>
                <a:cxn ang="0">
                  <a:pos x="104" y="22"/>
                </a:cxn>
                <a:cxn ang="0">
                  <a:pos x="111" y="21"/>
                </a:cxn>
                <a:cxn ang="0">
                  <a:pos x="124" y="23"/>
                </a:cxn>
                <a:cxn ang="0">
                  <a:pos x="126" y="23"/>
                </a:cxn>
                <a:cxn ang="0">
                  <a:pos x="140" y="20"/>
                </a:cxn>
                <a:cxn ang="0">
                  <a:pos x="169" y="11"/>
                </a:cxn>
                <a:cxn ang="0">
                  <a:pos x="196" y="7"/>
                </a:cxn>
                <a:cxn ang="0">
                  <a:pos x="207" y="12"/>
                </a:cxn>
              </a:cxnLst>
              <a:rect l="0" t="0" r="r" b="b"/>
              <a:pathLst>
                <a:path w="208" h="124">
                  <a:moveTo>
                    <a:pt x="207" y="12"/>
                  </a:moveTo>
                  <a:cubicBezTo>
                    <a:pt x="207" y="13"/>
                    <a:pt x="208" y="16"/>
                    <a:pt x="208" y="17"/>
                  </a:cubicBezTo>
                  <a:cubicBezTo>
                    <a:pt x="208" y="18"/>
                    <a:pt x="207" y="19"/>
                    <a:pt x="207" y="20"/>
                  </a:cubicBezTo>
                  <a:cubicBezTo>
                    <a:pt x="207" y="20"/>
                    <a:pt x="207" y="20"/>
                    <a:pt x="207" y="20"/>
                  </a:cubicBezTo>
                  <a:cubicBezTo>
                    <a:pt x="206" y="21"/>
                    <a:pt x="206" y="22"/>
                    <a:pt x="206" y="22"/>
                  </a:cubicBezTo>
                  <a:cubicBezTo>
                    <a:pt x="206" y="22"/>
                    <a:pt x="205" y="23"/>
                    <a:pt x="204" y="23"/>
                  </a:cubicBezTo>
                  <a:cubicBezTo>
                    <a:pt x="203" y="23"/>
                    <a:pt x="202" y="24"/>
                    <a:pt x="202" y="24"/>
                  </a:cubicBezTo>
                  <a:cubicBezTo>
                    <a:pt x="201" y="24"/>
                    <a:pt x="199" y="24"/>
                    <a:pt x="198" y="24"/>
                  </a:cubicBezTo>
                  <a:cubicBezTo>
                    <a:pt x="198" y="24"/>
                    <a:pt x="197" y="24"/>
                    <a:pt x="196" y="25"/>
                  </a:cubicBezTo>
                  <a:cubicBezTo>
                    <a:pt x="196" y="25"/>
                    <a:pt x="195" y="26"/>
                    <a:pt x="195" y="27"/>
                  </a:cubicBezTo>
                  <a:cubicBezTo>
                    <a:pt x="195" y="27"/>
                    <a:pt x="195" y="28"/>
                    <a:pt x="195" y="28"/>
                  </a:cubicBezTo>
                  <a:cubicBezTo>
                    <a:pt x="195" y="29"/>
                    <a:pt x="196" y="29"/>
                    <a:pt x="196" y="29"/>
                  </a:cubicBezTo>
                  <a:cubicBezTo>
                    <a:pt x="197" y="30"/>
                    <a:pt x="197" y="31"/>
                    <a:pt x="197" y="31"/>
                  </a:cubicBezTo>
                  <a:cubicBezTo>
                    <a:pt x="197" y="32"/>
                    <a:pt x="198" y="33"/>
                    <a:pt x="198" y="34"/>
                  </a:cubicBezTo>
                  <a:cubicBezTo>
                    <a:pt x="198" y="34"/>
                    <a:pt x="198" y="36"/>
                    <a:pt x="198" y="36"/>
                  </a:cubicBezTo>
                  <a:cubicBezTo>
                    <a:pt x="199" y="37"/>
                    <a:pt x="200" y="37"/>
                    <a:pt x="201" y="37"/>
                  </a:cubicBezTo>
                  <a:cubicBezTo>
                    <a:pt x="201" y="38"/>
                    <a:pt x="202" y="39"/>
                    <a:pt x="202" y="40"/>
                  </a:cubicBezTo>
                  <a:cubicBezTo>
                    <a:pt x="203" y="41"/>
                    <a:pt x="203" y="43"/>
                    <a:pt x="204" y="44"/>
                  </a:cubicBezTo>
                  <a:cubicBezTo>
                    <a:pt x="204" y="46"/>
                    <a:pt x="204" y="48"/>
                    <a:pt x="204" y="50"/>
                  </a:cubicBezTo>
                  <a:cubicBezTo>
                    <a:pt x="204" y="51"/>
                    <a:pt x="204" y="54"/>
                    <a:pt x="204" y="56"/>
                  </a:cubicBezTo>
                  <a:cubicBezTo>
                    <a:pt x="203" y="57"/>
                    <a:pt x="203" y="60"/>
                    <a:pt x="203" y="61"/>
                  </a:cubicBezTo>
                  <a:cubicBezTo>
                    <a:pt x="202" y="62"/>
                    <a:pt x="202" y="63"/>
                    <a:pt x="202" y="64"/>
                  </a:cubicBezTo>
                  <a:cubicBezTo>
                    <a:pt x="202" y="65"/>
                    <a:pt x="201" y="66"/>
                    <a:pt x="200" y="67"/>
                  </a:cubicBezTo>
                  <a:cubicBezTo>
                    <a:pt x="200" y="68"/>
                    <a:pt x="198" y="69"/>
                    <a:pt x="197" y="70"/>
                  </a:cubicBezTo>
                  <a:cubicBezTo>
                    <a:pt x="196" y="70"/>
                    <a:pt x="194" y="71"/>
                    <a:pt x="193" y="72"/>
                  </a:cubicBezTo>
                  <a:cubicBezTo>
                    <a:pt x="192" y="72"/>
                    <a:pt x="191" y="74"/>
                    <a:pt x="190" y="75"/>
                  </a:cubicBezTo>
                  <a:cubicBezTo>
                    <a:pt x="189" y="75"/>
                    <a:pt x="187" y="76"/>
                    <a:pt x="186" y="76"/>
                  </a:cubicBezTo>
                  <a:cubicBezTo>
                    <a:pt x="185" y="76"/>
                    <a:pt x="184" y="77"/>
                    <a:pt x="183" y="77"/>
                  </a:cubicBezTo>
                  <a:cubicBezTo>
                    <a:pt x="182" y="78"/>
                    <a:pt x="179" y="77"/>
                    <a:pt x="178" y="78"/>
                  </a:cubicBezTo>
                  <a:cubicBezTo>
                    <a:pt x="177" y="78"/>
                    <a:pt x="176" y="79"/>
                    <a:pt x="176" y="79"/>
                  </a:cubicBezTo>
                  <a:cubicBezTo>
                    <a:pt x="175" y="80"/>
                    <a:pt x="174" y="81"/>
                    <a:pt x="173" y="82"/>
                  </a:cubicBezTo>
                  <a:cubicBezTo>
                    <a:pt x="172" y="83"/>
                    <a:pt x="170" y="84"/>
                    <a:pt x="169" y="84"/>
                  </a:cubicBezTo>
                  <a:cubicBezTo>
                    <a:pt x="168" y="84"/>
                    <a:pt x="166" y="84"/>
                    <a:pt x="165" y="84"/>
                  </a:cubicBezTo>
                  <a:cubicBezTo>
                    <a:pt x="164" y="84"/>
                    <a:pt x="162" y="85"/>
                    <a:pt x="161" y="85"/>
                  </a:cubicBezTo>
                  <a:cubicBezTo>
                    <a:pt x="160" y="86"/>
                    <a:pt x="157" y="87"/>
                    <a:pt x="156" y="87"/>
                  </a:cubicBezTo>
                  <a:cubicBezTo>
                    <a:pt x="155" y="88"/>
                    <a:pt x="153" y="90"/>
                    <a:pt x="152" y="91"/>
                  </a:cubicBezTo>
                  <a:cubicBezTo>
                    <a:pt x="151" y="92"/>
                    <a:pt x="148" y="95"/>
                    <a:pt x="147" y="96"/>
                  </a:cubicBezTo>
                  <a:cubicBezTo>
                    <a:pt x="146" y="97"/>
                    <a:pt x="145" y="98"/>
                    <a:pt x="145" y="99"/>
                  </a:cubicBezTo>
                  <a:cubicBezTo>
                    <a:pt x="144" y="100"/>
                    <a:pt x="143" y="103"/>
                    <a:pt x="142" y="104"/>
                  </a:cubicBezTo>
                  <a:cubicBezTo>
                    <a:pt x="142" y="105"/>
                    <a:pt x="141" y="107"/>
                    <a:pt x="141" y="108"/>
                  </a:cubicBezTo>
                  <a:cubicBezTo>
                    <a:pt x="141" y="109"/>
                    <a:pt x="141" y="111"/>
                    <a:pt x="141" y="113"/>
                  </a:cubicBezTo>
                  <a:cubicBezTo>
                    <a:pt x="141" y="113"/>
                    <a:pt x="142" y="115"/>
                    <a:pt x="142" y="116"/>
                  </a:cubicBezTo>
                  <a:cubicBezTo>
                    <a:pt x="142" y="116"/>
                    <a:pt x="142" y="118"/>
                    <a:pt x="143" y="118"/>
                  </a:cubicBezTo>
                  <a:cubicBezTo>
                    <a:pt x="143" y="119"/>
                    <a:pt x="144" y="120"/>
                    <a:pt x="144" y="121"/>
                  </a:cubicBezTo>
                  <a:cubicBezTo>
                    <a:pt x="144" y="121"/>
                    <a:pt x="144" y="123"/>
                    <a:pt x="143" y="123"/>
                  </a:cubicBezTo>
                  <a:cubicBezTo>
                    <a:pt x="143" y="124"/>
                    <a:pt x="141" y="124"/>
                    <a:pt x="141" y="124"/>
                  </a:cubicBezTo>
                  <a:cubicBezTo>
                    <a:pt x="140" y="124"/>
                    <a:pt x="138" y="124"/>
                    <a:pt x="137" y="124"/>
                  </a:cubicBezTo>
                  <a:cubicBezTo>
                    <a:pt x="136" y="124"/>
                    <a:pt x="133" y="124"/>
                    <a:pt x="132" y="124"/>
                  </a:cubicBezTo>
                  <a:cubicBezTo>
                    <a:pt x="131" y="124"/>
                    <a:pt x="128" y="123"/>
                    <a:pt x="127" y="123"/>
                  </a:cubicBezTo>
                  <a:cubicBezTo>
                    <a:pt x="126" y="122"/>
                    <a:pt x="124" y="122"/>
                    <a:pt x="123" y="122"/>
                  </a:cubicBezTo>
                  <a:cubicBezTo>
                    <a:pt x="124" y="121"/>
                    <a:pt x="124" y="120"/>
                    <a:pt x="124" y="120"/>
                  </a:cubicBezTo>
                  <a:cubicBezTo>
                    <a:pt x="125" y="120"/>
                    <a:pt x="125" y="119"/>
                    <a:pt x="125" y="118"/>
                  </a:cubicBezTo>
                  <a:cubicBezTo>
                    <a:pt x="125" y="118"/>
                    <a:pt x="124" y="117"/>
                    <a:pt x="124" y="117"/>
                  </a:cubicBezTo>
                  <a:cubicBezTo>
                    <a:pt x="124" y="117"/>
                    <a:pt x="124" y="116"/>
                    <a:pt x="124" y="115"/>
                  </a:cubicBezTo>
                  <a:cubicBezTo>
                    <a:pt x="124" y="115"/>
                    <a:pt x="122" y="115"/>
                    <a:pt x="122" y="115"/>
                  </a:cubicBezTo>
                  <a:cubicBezTo>
                    <a:pt x="121" y="115"/>
                    <a:pt x="121" y="116"/>
                    <a:pt x="120" y="116"/>
                  </a:cubicBezTo>
                  <a:cubicBezTo>
                    <a:pt x="120" y="116"/>
                    <a:pt x="119" y="116"/>
                    <a:pt x="119" y="116"/>
                  </a:cubicBezTo>
                  <a:cubicBezTo>
                    <a:pt x="118" y="115"/>
                    <a:pt x="119" y="114"/>
                    <a:pt x="119" y="114"/>
                  </a:cubicBezTo>
                  <a:cubicBezTo>
                    <a:pt x="118" y="113"/>
                    <a:pt x="117" y="113"/>
                    <a:pt x="117" y="112"/>
                  </a:cubicBezTo>
                  <a:cubicBezTo>
                    <a:pt x="116" y="112"/>
                    <a:pt x="115" y="111"/>
                    <a:pt x="115" y="110"/>
                  </a:cubicBezTo>
                  <a:cubicBezTo>
                    <a:pt x="115" y="110"/>
                    <a:pt x="114" y="108"/>
                    <a:pt x="114" y="107"/>
                  </a:cubicBezTo>
                  <a:cubicBezTo>
                    <a:pt x="114" y="106"/>
                    <a:pt x="114" y="104"/>
                    <a:pt x="114" y="104"/>
                  </a:cubicBezTo>
                  <a:cubicBezTo>
                    <a:pt x="113" y="103"/>
                    <a:pt x="113" y="103"/>
                    <a:pt x="112" y="103"/>
                  </a:cubicBezTo>
                  <a:cubicBezTo>
                    <a:pt x="112" y="103"/>
                    <a:pt x="110" y="103"/>
                    <a:pt x="110" y="103"/>
                  </a:cubicBezTo>
                  <a:cubicBezTo>
                    <a:pt x="109" y="103"/>
                    <a:pt x="109" y="102"/>
                    <a:pt x="109" y="102"/>
                  </a:cubicBezTo>
                  <a:cubicBezTo>
                    <a:pt x="108" y="102"/>
                    <a:pt x="107" y="102"/>
                    <a:pt x="107" y="103"/>
                  </a:cubicBezTo>
                  <a:cubicBezTo>
                    <a:pt x="106" y="103"/>
                    <a:pt x="106" y="104"/>
                    <a:pt x="106" y="104"/>
                  </a:cubicBezTo>
                  <a:cubicBezTo>
                    <a:pt x="106" y="105"/>
                    <a:pt x="105" y="105"/>
                    <a:pt x="105" y="106"/>
                  </a:cubicBezTo>
                  <a:cubicBezTo>
                    <a:pt x="104" y="106"/>
                    <a:pt x="103" y="106"/>
                    <a:pt x="102" y="106"/>
                  </a:cubicBezTo>
                  <a:cubicBezTo>
                    <a:pt x="101" y="106"/>
                    <a:pt x="100" y="105"/>
                    <a:pt x="100" y="105"/>
                  </a:cubicBezTo>
                  <a:cubicBezTo>
                    <a:pt x="99" y="104"/>
                    <a:pt x="99" y="103"/>
                    <a:pt x="99" y="103"/>
                  </a:cubicBezTo>
                  <a:cubicBezTo>
                    <a:pt x="98" y="103"/>
                    <a:pt x="98" y="102"/>
                    <a:pt x="97" y="102"/>
                  </a:cubicBezTo>
                  <a:cubicBezTo>
                    <a:pt x="97" y="102"/>
                    <a:pt x="96" y="103"/>
                    <a:pt x="95" y="103"/>
                  </a:cubicBezTo>
                  <a:cubicBezTo>
                    <a:pt x="95" y="103"/>
                    <a:pt x="94" y="101"/>
                    <a:pt x="93" y="101"/>
                  </a:cubicBezTo>
                  <a:cubicBezTo>
                    <a:pt x="93" y="101"/>
                    <a:pt x="92" y="101"/>
                    <a:pt x="91" y="101"/>
                  </a:cubicBezTo>
                  <a:cubicBezTo>
                    <a:pt x="91" y="101"/>
                    <a:pt x="90" y="102"/>
                    <a:pt x="89" y="102"/>
                  </a:cubicBezTo>
                  <a:cubicBezTo>
                    <a:pt x="89" y="102"/>
                    <a:pt x="87" y="103"/>
                    <a:pt x="87" y="103"/>
                  </a:cubicBezTo>
                  <a:cubicBezTo>
                    <a:pt x="85" y="103"/>
                    <a:pt x="83" y="104"/>
                    <a:pt x="82" y="104"/>
                  </a:cubicBezTo>
                  <a:cubicBezTo>
                    <a:pt x="81" y="104"/>
                    <a:pt x="80" y="105"/>
                    <a:pt x="80" y="105"/>
                  </a:cubicBezTo>
                  <a:cubicBezTo>
                    <a:pt x="79" y="105"/>
                    <a:pt x="79" y="105"/>
                    <a:pt x="78" y="104"/>
                  </a:cubicBezTo>
                  <a:cubicBezTo>
                    <a:pt x="78" y="104"/>
                    <a:pt x="78" y="103"/>
                    <a:pt x="77" y="102"/>
                  </a:cubicBezTo>
                  <a:cubicBezTo>
                    <a:pt x="77" y="102"/>
                    <a:pt x="76" y="101"/>
                    <a:pt x="76" y="101"/>
                  </a:cubicBezTo>
                  <a:cubicBezTo>
                    <a:pt x="75" y="101"/>
                    <a:pt x="74" y="100"/>
                    <a:pt x="74" y="100"/>
                  </a:cubicBezTo>
                  <a:cubicBezTo>
                    <a:pt x="73" y="100"/>
                    <a:pt x="71" y="100"/>
                    <a:pt x="71" y="100"/>
                  </a:cubicBezTo>
                  <a:cubicBezTo>
                    <a:pt x="70" y="100"/>
                    <a:pt x="68" y="100"/>
                    <a:pt x="68" y="99"/>
                  </a:cubicBezTo>
                  <a:cubicBezTo>
                    <a:pt x="67" y="99"/>
                    <a:pt x="67" y="98"/>
                    <a:pt x="67" y="97"/>
                  </a:cubicBezTo>
                  <a:cubicBezTo>
                    <a:pt x="67" y="97"/>
                    <a:pt x="67" y="95"/>
                    <a:pt x="66" y="95"/>
                  </a:cubicBezTo>
                  <a:cubicBezTo>
                    <a:pt x="65" y="94"/>
                    <a:pt x="63" y="94"/>
                    <a:pt x="62" y="94"/>
                  </a:cubicBezTo>
                  <a:cubicBezTo>
                    <a:pt x="62" y="94"/>
                    <a:pt x="61" y="93"/>
                    <a:pt x="60" y="93"/>
                  </a:cubicBezTo>
                  <a:cubicBezTo>
                    <a:pt x="59" y="92"/>
                    <a:pt x="57" y="90"/>
                    <a:pt x="56" y="89"/>
                  </a:cubicBezTo>
                  <a:cubicBezTo>
                    <a:pt x="56" y="89"/>
                    <a:pt x="56" y="88"/>
                    <a:pt x="55" y="87"/>
                  </a:cubicBezTo>
                  <a:cubicBezTo>
                    <a:pt x="55" y="87"/>
                    <a:pt x="53" y="87"/>
                    <a:pt x="53" y="87"/>
                  </a:cubicBezTo>
                  <a:cubicBezTo>
                    <a:pt x="52" y="86"/>
                    <a:pt x="51" y="85"/>
                    <a:pt x="50" y="84"/>
                  </a:cubicBezTo>
                  <a:cubicBezTo>
                    <a:pt x="50" y="84"/>
                    <a:pt x="48" y="84"/>
                    <a:pt x="48" y="84"/>
                  </a:cubicBezTo>
                  <a:cubicBezTo>
                    <a:pt x="47" y="84"/>
                    <a:pt x="47" y="83"/>
                    <a:pt x="46" y="83"/>
                  </a:cubicBezTo>
                  <a:cubicBezTo>
                    <a:pt x="45" y="83"/>
                    <a:pt x="44" y="83"/>
                    <a:pt x="43" y="84"/>
                  </a:cubicBezTo>
                  <a:cubicBezTo>
                    <a:pt x="43" y="84"/>
                    <a:pt x="42" y="85"/>
                    <a:pt x="41" y="85"/>
                  </a:cubicBezTo>
                  <a:cubicBezTo>
                    <a:pt x="41" y="86"/>
                    <a:pt x="39" y="86"/>
                    <a:pt x="39" y="86"/>
                  </a:cubicBezTo>
                  <a:cubicBezTo>
                    <a:pt x="38" y="86"/>
                    <a:pt x="37" y="86"/>
                    <a:pt x="36" y="86"/>
                  </a:cubicBezTo>
                  <a:cubicBezTo>
                    <a:pt x="36" y="86"/>
                    <a:pt x="35" y="86"/>
                    <a:pt x="34" y="86"/>
                  </a:cubicBezTo>
                  <a:cubicBezTo>
                    <a:pt x="33" y="86"/>
                    <a:pt x="32" y="85"/>
                    <a:pt x="31" y="84"/>
                  </a:cubicBezTo>
                  <a:cubicBezTo>
                    <a:pt x="30" y="84"/>
                    <a:pt x="29" y="84"/>
                    <a:pt x="28" y="84"/>
                  </a:cubicBezTo>
                  <a:cubicBezTo>
                    <a:pt x="27" y="84"/>
                    <a:pt x="26" y="84"/>
                    <a:pt x="25" y="84"/>
                  </a:cubicBezTo>
                  <a:cubicBezTo>
                    <a:pt x="25" y="84"/>
                    <a:pt x="23" y="85"/>
                    <a:pt x="22" y="85"/>
                  </a:cubicBezTo>
                  <a:cubicBezTo>
                    <a:pt x="22" y="85"/>
                    <a:pt x="20" y="84"/>
                    <a:pt x="19" y="84"/>
                  </a:cubicBezTo>
                  <a:cubicBezTo>
                    <a:pt x="19" y="84"/>
                    <a:pt x="18" y="82"/>
                    <a:pt x="17" y="82"/>
                  </a:cubicBezTo>
                  <a:cubicBezTo>
                    <a:pt x="17" y="81"/>
                    <a:pt x="17" y="80"/>
                    <a:pt x="17" y="80"/>
                  </a:cubicBezTo>
                  <a:cubicBezTo>
                    <a:pt x="16" y="80"/>
                    <a:pt x="15" y="79"/>
                    <a:pt x="14" y="79"/>
                  </a:cubicBezTo>
                  <a:cubicBezTo>
                    <a:pt x="13" y="79"/>
                    <a:pt x="12" y="79"/>
                    <a:pt x="11" y="79"/>
                  </a:cubicBezTo>
                  <a:cubicBezTo>
                    <a:pt x="10" y="79"/>
                    <a:pt x="7" y="80"/>
                    <a:pt x="6" y="80"/>
                  </a:cubicBezTo>
                  <a:cubicBezTo>
                    <a:pt x="6" y="80"/>
                    <a:pt x="6" y="80"/>
                    <a:pt x="6" y="80"/>
                  </a:cubicBezTo>
                  <a:cubicBezTo>
                    <a:pt x="6" y="80"/>
                    <a:pt x="6" y="79"/>
                    <a:pt x="6" y="79"/>
                  </a:cubicBezTo>
                  <a:cubicBezTo>
                    <a:pt x="5" y="79"/>
                    <a:pt x="4" y="79"/>
                    <a:pt x="4" y="78"/>
                  </a:cubicBezTo>
                  <a:cubicBezTo>
                    <a:pt x="3" y="78"/>
                    <a:pt x="3" y="77"/>
                    <a:pt x="3" y="76"/>
                  </a:cubicBezTo>
                  <a:cubicBezTo>
                    <a:pt x="3" y="75"/>
                    <a:pt x="3" y="74"/>
                    <a:pt x="3" y="73"/>
                  </a:cubicBezTo>
                  <a:cubicBezTo>
                    <a:pt x="3" y="72"/>
                    <a:pt x="3" y="71"/>
                    <a:pt x="3" y="70"/>
                  </a:cubicBezTo>
                  <a:cubicBezTo>
                    <a:pt x="3" y="69"/>
                    <a:pt x="3" y="68"/>
                    <a:pt x="3" y="67"/>
                  </a:cubicBezTo>
                  <a:cubicBezTo>
                    <a:pt x="2" y="66"/>
                    <a:pt x="2" y="65"/>
                    <a:pt x="2" y="64"/>
                  </a:cubicBezTo>
                  <a:cubicBezTo>
                    <a:pt x="2" y="64"/>
                    <a:pt x="2" y="63"/>
                    <a:pt x="2" y="62"/>
                  </a:cubicBezTo>
                  <a:cubicBezTo>
                    <a:pt x="2" y="61"/>
                    <a:pt x="3" y="60"/>
                    <a:pt x="3" y="59"/>
                  </a:cubicBezTo>
                  <a:cubicBezTo>
                    <a:pt x="3" y="59"/>
                    <a:pt x="4" y="58"/>
                    <a:pt x="4" y="57"/>
                  </a:cubicBezTo>
                  <a:cubicBezTo>
                    <a:pt x="5" y="57"/>
                    <a:pt x="5" y="55"/>
                    <a:pt x="5" y="55"/>
                  </a:cubicBezTo>
                  <a:cubicBezTo>
                    <a:pt x="4" y="54"/>
                    <a:pt x="4" y="52"/>
                    <a:pt x="3" y="51"/>
                  </a:cubicBezTo>
                  <a:cubicBezTo>
                    <a:pt x="3" y="50"/>
                    <a:pt x="2" y="49"/>
                    <a:pt x="2" y="48"/>
                  </a:cubicBezTo>
                  <a:cubicBezTo>
                    <a:pt x="1" y="47"/>
                    <a:pt x="1" y="46"/>
                    <a:pt x="0" y="45"/>
                  </a:cubicBezTo>
                  <a:cubicBezTo>
                    <a:pt x="0" y="45"/>
                    <a:pt x="0" y="44"/>
                    <a:pt x="0" y="43"/>
                  </a:cubicBezTo>
                  <a:cubicBezTo>
                    <a:pt x="0" y="43"/>
                    <a:pt x="0" y="42"/>
                    <a:pt x="0" y="41"/>
                  </a:cubicBezTo>
                  <a:cubicBezTo>
                    <a:pt x="1" y="41"/>
                    <a:pt x="2" y="41"/>
                    <a:pt x="2" y="41"/>
                  </a:cubicBezTo>
                  <a:cubicBezTo>
                    <a:pt x="3" y="42"/>
                    <a:pt x="4" y="43"/>
                    <a:pt x="4" y="43"/>
                  </a:cubicBezTo>
                  <a:cubicBezTo>
                    <a:pt x="5" y="44"/>
                    <a:pt x="6" y="44"/>
                    <a:pt x="6" y="44"/>
                  </a:cubicBezTo>
                  <a:cubicBezTo>
                    <a:pt x="7" y="44"/>
                    <a:pt x="7" y="42"/>
                    <a:pt x="8" y="42"/>
                  </a:cubicBezTo>
                  <a:cubicBezTo>
                    <a:pt x="8" y="41"/>
                    <a:pt x="9" y="41"/>
                    <a:pt x="9" y="40"/>
                  </a:cubicBezTo>
                  <a:cubicBezTo>
                    <a:pt x="9" y="39"/>
                    <a:pt x="9" y="38"/>
                    <a:pt x="9" y="37"/>
                  </a:cubicBezTo>
                  <a:cubicBezTo>
                    <a:pt x="9" y="37"/>
                    <a:pt x="9" y="36"/>
                    <a:pt x="9" y="35"/>
                  </a:cubicBezTo>
                  <a:cubicBezTo>
                    <a:pt x="9" y="35"/>
                    <a:pt x="10" y="34"/>
                    <a:pt x="11" y="34"/>
                  </a:cubicBezTo>
                  <a:cubicBezTo>
                    <a:pt x="11" y="34"/>
                    <a:pt x="12" y="33"/>
                    <a:pt x="13" y="33"/>
                  </a:cubicBezTo>
                  <a:cubicBezTo>
                    <a:pt x="13" y="33"/>
                    <a:pt x="14" y="32"/>
                    <a:pt x="15" y="32"/>
                  </a:cubicBezTo>
                  <a:cubicBezTo>
                    <a:pt x="15" y="31"/>
                    <a:pt x="15" y="30"/>
                    <a:pt x="16" y="29"/>
                  </a:cubicBezTo>
                  <a:cubicBezTo>
                    <a:pt x="16" y="28"/>
                    <a:pt x="16" y="26"/>
                    <a:pt x="16" y="25"/>
                  </a:cubicBezTo>
                  <a:cubicBezTo>
                    <a:pt x="16" y="24"/>
                    <a:pt x="16" y="22"/>
                    <a:pt x="16" y="21"/>
                  </a:cubicBezTo>
                  <a:cubicBezTo>
                    <a:pt x="16" y="20"/>
                    <a:pt x="15" y="17"/>
                    <a:pt x="15" y="16"/>
                  </a:cubicBezTo>
                  <a:cubicBezTo>
                    <a:pt x="15" y="15"/>
                    <a:pt x="16" y="13"/>
                    <a:pt x="16" y="12"/>
                  </a:cubicBezTo>
                  <a:cubicBezTo>
                    <a:pt x="16" y="12"/>
                    <a:pt x="17" y="11"/>
                    <a:pt x="17" y="10"/>
                  </a:cubicBezTo>
                  <a:cubicBezTo>
                    <a:pt x="18" y="10"/>
                    <a:pt x="19" y="9"/>
                    <a:pt x="20" y="8"/>
                  </a:cubicBezTo>
                  <a:cubicBezTo>
                    <a:pt x="21" y="7"/>
                    <a:pt x="22" y="5"/>
                    <a:pt x="23" y="4"/>
                  </a:cubicBezTo>
                  <a:cubicBezTo>
                    <a:pt x="23" y="3"/>
                    <a:pt x="24" y="2"/>
                    <a:pt x="24" y="1"/>
                  </a:cubicBezTo>
                  <a:cubicBezTo>
                    <a:pt x="24" y="1"/>
                    <a:pt x="24" y="0"/>
                    <a:pt x="25" y="0"/>
                  </a:cubicBezTo>
                  <a:cubicBezTo>
                    <a:pt x="25" y="0"/>
                    <a:pt x="25" y="0"/>
                    <a:pt x="25" y="0"/>
                  </a:cubicBezTo>
                  <a:cubicBezTo>
                    <a:pt x="26" y="0"/>
                    <a:pt x="27" y="0"/>
                    <a:pt x="28" y="0"/>
                  </a:cubicBezTo>
                  <a:cubicBezTo>
                    <a:pt x="28" y="0"/>
                    <a:pt x="29" y="1"/>
                    <a:pt x="30" y="1"/>
                  </a:cubicBezTo>
                  <a:cubicBezTo>
                    <a:pt x="30" y="2"/>
                    <a:pt x="31" y="3"/>
                    <a:pt x="31" y="3"/>
                  </a:cubicBezTo>
                  <a:cubicBezTo>
                    <a:pt x="32" y="4"/>
                    <a:pt x="33" y="4"/>
                    <a:pt x="34" y="4"/>
                  </a:cubicBezTo>
                  <a:cubicBezTo>
                    <a:pt x="34" y="4"/>
                    <a:pt x="35" y="4"/>
                    <a:pt x="36" y="4"/>
                  </a:cubicBezTo>
                  <a:cubicBezTo>
                    <a:pt x="36" y="4"/>
                    <a:pt x="37" y="3"/>
                    <a:pt x="37" y="2"/>
                  </a:cubicBezTo>
                  <a:cubicBezTo>
                    <a:pt x="37" y="2"/>
                    <a:pt x="38" y="2"/>
                    <a:pt x="38" y="1"/>
                  </a:cubicBezTo>
                  <a:cubicBezTo>
                    <a:pt x="38" y="1"/>
                    <a:pt x="39" y="1"/>
                    <a:pt x="39" y="1"/>
                  </a:cubicBezTo>
                  <a:cubicBezTo>
                    <a:pt x="39" y="2"/>
                    <a:pt x="40" y="2"/>
                    <a:pt x="41" y="3"/>
                  </a:cubicBezTo>
                  <a:cubicBezTo>
                    <a:pt x="41" y="3"/>
                    <a:pt x="41" y="5"/>
                    <a:pt x="42" y="5"/>
                  </a:cubicBezTo>
                  <a:cubicBezTo>
                    <a:pt x="43" y="6"/>
                    <a:pt x="45" y="6"/>
                    <a:pt x="46" y="6"/>
                  </a:cubicBezTo>
                  <a:cubicBezTo>
                    <a:pt x="47" y="5"/>
                    <a:pt x="48" y="5"/>
                    <a:pt x="49" y="5"/>
                  </a:cubicBezTo>
                  <a:cubicBezTo>
                    <a:pt x="50" y="5"/>
                    <a:pt x="52" y="5"/>
                    <a:pt x="53" y="5"/>
                  </a:cubicBezTo>
                  <a:cubicBezTo>
                    <a:pt x="53" y="4"/>
                    <a:pt x="55" y="4"/>
                    <a:pt x="55" y="4"/>
                  </a:cubicBezTo>
                  <a:cubicBezTo>
                    <a:pt x="56" y="4"/>
                    <a:pt x="57" y="3"/>
                    <a:pt x="58" y="3"/>
                  </a:cubicBezTo>
                  <a:cubicBezTo>
                    <a:pt x="59" y="2"/>
                    <a:pt x="59" y="2"/>
                    <a:pt x="60" y="1"/>
                  </a:cubicBezTo>
                  <a:cubicBezTo>
                    <a:pt x="60" y="2"/>
                    <a:pt x="61" y="2"/>
                    <a:pt x="62" y="2"/>
                  </a:cubicBezTo>
                  <a:cubicBezTo>
                    <a:pt x="62" y="3"/>
                    <a:pt x="64" y="4"/>
                    <a:pt x="64" y="4"/>
                  </a:cubicBezTo>
                  <a:cubicBezTo>
                    <a:pt x="65" y="5"/>
                    <a:pt x="65" y="6"/>
                    <a:pt x="65" y="7"/>
                  </a:cubicBezTo>
                  <a:cubicBezTo>
                    <a:pt x="65" y="8"/>
                    <a:pt x="64" y="9"/>
                    <a:pt x="64" y="9"/>
                  </a:cubicBezTo>
                  <a:cubicBezTo>
                    <a:pt x="64" y="10"/>
                    <a:pt x="63" y="10"/>
                    <a:pt x="63" y="11"/>
                  </a:cubicBezTo>
                  <a:cubicBezTo>
                    <a:pt x="63" y="12"/>
                    <a:pt x="63" y="14"/>
                    <a:pt x="63" y="15"/>
                  </a:cubicBezTo>
                  <a:cubicBezTo>
                    <a:pt x="63" y="15"/>
                    <a:pt x="62" y="16"/>
                    <a:pt x="61" y="17"/>
                  </a:cubicBezTo>
                  <a:cubicBezTo>
                    <a:pt x="60" y="17"/>
                    <a:pt x="58" y="17"/>
                    <a:pt x="58" y="18"/>
                  </a:cubicBezTo>
                  <a:cubicBezTo>
                    <a:pt x="57" y="18"/>
                    <a:pt x="56" y="20"/>
                    <a:pt x="56" y="21"/>
                  </a:cubicBezTo>
                  <a:cubicBezTo>
                    <a:pt x="55" y="21"/>
                    <a:pt x="55" y="23"/>
                    <a:pt x="55" y="24"/>
                  </a:cubicBezTo>
                  <a:cubicBezTo>
                    <a:pt x="55" y="25"/>
                    <a:pt x="54" y="26"/>
                    <a:pt x="55" y="27"/>
                  </a:cubicBezTo>
                  <a:cubicBezTo>
                    <a:pt x="55" y="28"/>
                    <a:pt x="57" y="28"/>
                    <a:pt x="57" y="28"/>
                  </a:cubicBezTo>
                  <a:cubicBezTo>
                    <a:pt x="58" y="28"/>
                    <a:pt x="60" y="28"/>
                    <a:pt x="61" y="28"/>
                  </a:cubicBezTo>
                  <a:cubicBezTo>
                    <a:pt x="62" y="27"/>
                    <a:pt x="63" y="27"/>
                    <a:pt x="63" y="26"/>
                  </a:cubicBezTo>
                  <a:cubicBezTo>
                    <a:pt x="64" y="26"/>
                    <a:pt x="64" y="24"/>
                    <a:pt x="65" y="24"/>
                  </a:cubicBezTo>
                  <a:cubicBezTo>
                    <a:pt x="65" y="23"/>
                    <a:pt x="66" y="23"/>
                    <a:pt x="67" y="23"/>
                  </a:cubicBezTo>
                  <a:cubicBezTo>
                    <a:pt x="68" y="23"/>
                    <a:pt x="69" y="24"/>
                    <a:pt x="70" y="25"/>
                  </a:cubicBezTo>
                  <a:cubicBezTo>
                    <a:pt x="70" y="26"/>
                    <a:pt x="71" y="28"/>
                    <a:pt x="71" y="29"/>
                  </a:cubicBezTo>
                  <a:cubicBezTo>
                    <a:pt x="71" y="29"/>
                    <a:pt x="73" y="30"/>
                    <a:pt x="73" y="30"/>
                  </a:cubicBezTo>
                  <a:cubicBezTo>
                    <a:pt x="74" y="30"/>
                    <a:pt x="75" y="30"/>
                    <a:pt x="75" y="30"/>
                  </a:cubicBezTo>
                  <a:cubicBezTo>
                    <a:pt x="76" y="30"/>
                    <a:pt x="77" y="29"/>
                    <a:pt x="78" y="29"/>
                  </a:cubicBezTo>
                  <a:cubicBezTo>
                    <a:pt x="79" y="29"/>
                    <a:pt x="80" y="30"/>
                    <a:pt x="81" y="30"/>
                  </a:cubicBezTo>
                  <a:cubicBezTo>
                    <a:pt x="82" y="30"/>
                    <a:pt x="84" y="31"/>
                    <a:pt x="84" y="31"/>
                  </a:cubicBezTo>
                  <a:cubicBezTo>
                    <a:pt x="85" y="30"/>
                    <a:pt x="86" y="30"/>
                    <a:pt x="87" y="29"/>
                  </a:cubicBezTo>
                  <a:cubicBezTo>
                    <a:pt x="87" y="28"/>
                    <a:pt x="87" y="26"/>
                    <a:pt x="87" y="25"/>
                  </a:cubicBezTo>
                  <a:cubicBezTo>
                    <a:pt x="87" y="24"/>
                    <a:pt x="87" y="23"/>
                    <a:pt x="87" y="22"/>
                  </a:cubicBezTo>
                  <a:cubicBezTo>
                    <a:pt x="87" y="21"/>
                    <a:pt x="86" y="19"/>
                    <a:pt x="86" y="18"/>
                  </a:cubicBezTo>
                  <a:cubicBezTo>
                    <a:pt x="86" y="17"/>
                    <a:pt x="87" y="15"/>
                    <a:pt x="87" y="15"/>
                  </a:cubicBezTo>
                  <a:cubicBezTo>
                    <a:pt x="88" y="14"/>
                    <a:pt x="88" y="13"/>
                    <a:pt x="89" y="13"/>
                  </a:cubicBezTo>
                  <a:cubicBezTo>
                    <a:pt x="89" y="13"/>
                    <a:pt x="90" y="13"/>
                    <a:pt x="90" y="14"/>
                  </a:cubicBezTo>
                  <a:cubicBezTo>
                    <a:pt x="90" y="14"/>
                    <a:pt x="91" y="15"/>
                    <a:pt x="91" y="15"/>
                  </a:cubicBezTo>
                  <a:cubicBezTo>
                    <a:pt x="92" y="15"/>
                    <a:pt x="92" y="15"/>
                    <a:pt x="93" y="15"/>
                  </a:cubicBezTo>
                  <a:cubicBezTo>
                    <a:pt x="93" y="15"/>
                    <a:pt x="94" y="15"/>
                    <a:pt x="94" y="15"/>
                  </a:cubicBezTo>
                  <a:cubicBezTo>
                    <a:pt x="94" y="14"/>
                    <a:pt x="95" y="13"/>
                    <a:pt x="95" y="13"/>
                  </a:cubicBezTo>
                  <a:cubicBezTo>
                    <a:pt x="95" y="13"/>
                    <a:pt x="96" y="14"/>
                    <a:pt x="96" y="14"/>
                  </a:cubicBezTo>
                  <a:cubicBezTo>
                    <a:pt x="96" y="14"/>
                    <a:pt x="96" y="15"/>
                    <a:pt x="97" y="15"/>
                  </a:cubicBezTo>
                  <a:cubicBezTo>
                    <a:pt x="97" y="15"/>
                    <a:pt x="97" y="14"/>
                    <a:pt x="97" y="14"/>
                  </a:cubicBezTo>
                  <a:cubicBezTo>
                    <a:pt x="98" y="14"/>
                    <a:pt x="97" y="13"/>
                    <a:pt x="97" y="12"/>
                  </a:cubicBezTo>
                  <a:cubicBezTo>
                    <a:pt x="97" y="12"/>
                    <a:pt x="96" y="11"/>
                    <a:pt x="95" y="11"/>
                  </a:cubicBezTo>
                  <a:cubicBezTo>
                    <a:pt x="95" y="10"/>
                    <a:pt x="94" y="10"/>
                    <a:pt x="94" y="9"/>
                  </a:cubicBezTo>
                  <a:cubicBezTo>
                    <a:pt x="94" y="9"/>
                    <a:pt x="94" y="8"/>
                    <a:pt x="95" y="8"/>
                  </a:cubicBezTo>
                  <a:cubicBezTo>
                    <a:pt x="95" y="7"/>
                    <a:pt x="95" y="7"/>
                    <a:pt x="96" y="6"/>
                  </a:cubicBezTo>
                  <a:cubicBezTo>
                    <a:pt x="96" y="6"/>
                    <a:pt x="97" y="5"/>
                    <a:pt x="98" y="6"/>
                  </a:cubicBezTo>
                  <a:cubicBezTo>
                    <a:pt x="98" y="6"/>
                    <a:pt x="99" y="7"/>
                    <a:pt x="99" y="7"/>
                  </a:cubicBezTo>
                  <a:cubicBezTo>
                    <a:pt x="99" y="8"/>
                    <a:pt x="99" y="9"/>
                    <a:pt x="99" y="9"/>
                  </a:cubicBezTo>
                  <a:cubicBezTo>
                    <a:pt x="99" y="10"/>
                    <a:pt x="99" y="11"/>
                    <a:pt x="100" y="11"/>
                  </a:cubicBezTo>
                  <a:cubicBezTo>
                    <a:pt x="100" y="12"/>
                    <a:pt x="101" y="12"/>
                    <a:pt x="101" y="12"/>
                  </a:cubicBezTo>
                  <a:cubicBezTo>
                    <a:pt x="101" y="12"/>
                    <a:pt x="102" y="13"/>
                    <a:pt x="103" y="13"/>
                  </a:cubicBezTo>
                  <a:cubicBezTo>
                    <a:pt x="103" y="14"/>
                    <a:pt x="105" y="15"/>
                    <a:pt x="105" y="16"/>
                  </a:cubicBezTo>
                  <a:cubicBezTo>
                    <a:pt x="105" y="16"/>
                    <a:pt x="106" y="17"/>
                    <a:pt x="106" y="18"/>
                  </a:cubicBezTo>
                  <a:cubicBezTo>
                    <a:pt x="106" y="18"/>
                    <a:pt x="106" y="19"/>
                    <a:pt x="105" y="20"/>
                  </a:cubicBezTo>
                  <a:cubicBezTo>
                    <a:pt x="105" y="20"/>
                    <a:pt x="104" y="21"/>
                    <a:pt x="104" y="22"/>
                  </a:cubicBezTo>
                  <a:cubicBezTo>
                    <a:pt x="105" y="22"/>
                    <a:pt x="106" y="21"/>
                    <a:pt x="107" y="21"/>
                  </a:cubicBezTo>
                  <a:cubicBezTo>
                    <a:pt x="107" y="21"/>
                    <a:pt x="107" y="20"/>
                    <a:pt x="107" y="20"/>
                  </a:cubicBezTo>
                  <a:cubicBezTo>
                    <a:pt x="108" y="20"/>
                    <a:pt x="109" y="20"/>
                    <a:pt x="109" y="20"/>
                  </a:cubicBezTo>
                  <a:cubicBezTo>
                    <a:pt x="110" y="20"/>
                    <a:pt x="111" y="21"/>
                    <a:pt x="111" y="21"/>
                  </a:cubicBezTo>
                  <a:cubicBezTo>
                    <a:pt x="112" y="21"/>
                    <a:pt x="114" y="20"/>
                    <a:pt x="115" y="20"/>
                  </a:cubicBezTo>
                  <a:cubicBezTo>
                    <a:pt x="116" y="20"/>
                    <a:pt x="118" y="20"/>
                    <a:pt x="119" y="21"/>
                  </a:cubicBezTo>
                  <a:cubicBezTo>
                    <a:pt x="120" y="21"/>
                    <a:pt x="122" y="21"/>
                    <a:pt x="122" y="21"/>
                  </a:cubicBezTo>
                  <a:cubicBezTo>
                    <a:pt x="123" y="22"/>
                    <a:pt x="124" y="22"/>
                    <a:pt x="124" y="23"/>
                  </a:cubicBezTo>
                  <a:cubicBezTo>
                    <a:pt x="124" y="24"/>
                    <a:pt x="124" y="25"/>
                    <a:pt x="124" y="25"/>
                  </a:cubicBezTo>
                  <a:cubicBezTo>
                    <a:pt x="124" y="25"/>
                    <a:pt x="124" y="27"/>
                    <a:pt x="124" y="27"/>
                  </a:cubicBezTo>
                  <a:cubicBezTo>
                    <a:pt x="124" y="27"/>
                    <a:pt x="124" y="26"/>
                    <a:pt x="125" y="25"/>
                  </a:cubicBezTo>
                  <a:cubicBezTo>
                    <a:pt x="125" y="25"/>
                    <a:pt x="126" y="24"/>
                    <a:pt x="126" y="23"/>
                  </a:cubicBezTo>
                  <a:cubicBezTo>
                    <a:pt x="127" y="23"/>
                    <a:pt x="128" y="22"/>
                    <a:pt x="128" y="22"/>
                  </a:cubicBezTo>
                  <a:cubicBezTo>
                    <a:pt x="129" y="21"/>
                    <a:pt x="130" y="21"/>
                    <a:pt x="131" y="21"/>
                  </a:cubicBezTo>
                  <a:cubicBezTo>
                    <a:pt x="132" y="21"/>
                    <a:pt x="135" y="21"/>
                    <a:pt x="137" y="20"/>
                  </a:cubicBezTo>
                  <a:cubicBezTo>
                    <a:pt x="138" y="20"/>
                    <a:pt x="139" y="20"/>
                    <a:pt x="140" y="20"/>
                  </a:cubicBezTo>
                  <a:cubicBezTo>
                    <a:pt x="142" y="19"/>
                    <a:pt x="145" y="17"/>
                    <a:pt x="146" y="17"/>
                  </a:cubicBezTo>
                  <a:cubicBezTo>
                    <a:pt x="148" y="16"/>
                    <a:pt x="152" y="15"/>
                    <a:pt x="154" y="15"/>
                  </a:cubicBezTo>
                  <a:cubicBezTo>
                    <a:pt x="156" y="14"/>
                    <a:pt x="160" y="13"/>
                    <a:pt x="162" y="13"/>
                  </a:cubicBezTo>
                  <a:cubicBezTo>
                    <a:pt x="164" y="13"/>
                    <a:pt x="167" y="11"/>
                    <a:pt x="169" y="11"/>
                  </a:cubicBezTo>
                  <a:cubicBezTo>
                    <a:pt x="171" y="11"/>
                    <a:pt x="175" y="11"/>
                    <a:pt x="177" y="11"/>
                  </a:cubicBezTo>
                  <a:cubicBezTo>
                    <a:pt x="179" y="11"/>
                    <a:pt x="182" y="11"/>
                    <a:pt x="183" y="10"/>
                  </a:cubicBezTo>
                  <a:cubicBezTo>
                    <a:pt x="184" y="10"/>
                    <a:pt x="187" y="9"/>
                    <a:pt x="189" y="9"/>
                  </a:cubicBezTo>
                  <a:cubicBezTo>
                    <a:pt x="191" y="9"/>
                    <a:pt x="194" y="7"/>
                    <a:pt x="196" y="7"/>
                  </a:cubicBezTo>
                  <a:cubicBezTo>
                    <a:pt x="197" y="7"/>
                    <a:pt x="199" y="7"/>
                    <a:pt x="200" y="7"/>
                  </a:cubicBezTo>
                  <a:cubicBezTo>
                    <a:pt x="201" y="7"/>
                    <a:pt x="203" y="7"/>
                    <a:pt x="203" y="7"/>
                  </a:cubicBezTo>
                  <a:cubicBezTo>
                    <a:pt x="204" y="8"/>
                    <a:pt x="206" y="9"/>
                    <a:pt x="206" y="10"/>
                  </a:cubicBezTo>
                  <a:cubicBezTo>
                    <a:pt x="207" y="10"/>
                    <a:pt x="207" y="11"/>
                    <a:pt x="207"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9" name="Freeform 125">
              <a:extLst>
                <a:ext uri="{FF2B5EF4-FFF2-40B4-BE49-F238E27FC236}">
                  <a16:creationId xmlns:a16="http://schemas.microsoft.com/office/drawing/2014/main" id="{6E6EAF93-4FA7-43AC-9A02-AF5E904D379A}"/>
                </a:ext>
              </a:extLst>
            </p:cNvPr>
            <p:cNvSpPr>
              <a:spLocks/>
            </p:cNvSpPr>
            <p:nvPr/>
          </p:nvSpPr>
          <p:spPr bwMode="auto">
            <a:xfrm>
              <a:off x="8447432" y="5609918"/>
              <a:ext cx="97319" cy="59888"/>
            </a:xfrm>
            <a:custGeom>
              <a:avLst/>
              <a:gdLst/>
              <a:ahLst/>
              <a:cxnLst>
                <a:cxn ang="0">
                  <a:pos x="31" y="16"/>
                </a:cxn>
                <a:cxn ang="0">
                  <a:pos x="32" y="16"/>
                </a:cxn>
                <a:cxn ang="0">
                  <a:pos x="32" y="14"/>
                </a:cxn>
                <a:cxn ang="0">
                  <a:pos x="31" y="11"/>
                </a:cxn>
                <a:cxn ang="0">
                  <a:pos x="28" y="8"/>
                </a:cxn>
                <a:cxn ang="0">
                  <a:pos x="25" y="5"/>
                </a:cxn>
                <a:cxn ang="0">
                  <a:pos x="22" y="5"/>
                </a:cxn>
                <a:cxn ang="0">
                  <a:pos x="15" y="5"/>
                </a:cxn>
                <a:cxn ang="0">
                  <a:pos x="11" y="3"/>
                </a:cxn>
                <a:cxn ang="0">
                  <a:pos x="8" y="1"/>
                </a:cxn>
                <a:cxn ang="0">
                  <a:pos x="6" y="0"/>
                </a:cxn>
                <a:cxn ang="0">
                  <a:pos x="4" y="1"/>
                </a:cxn>
                <a:cxn ang="0">
                  <a:pos x="3" y="3"/>
                </a:cxn>
                <a:cxn ang="0">
                  <a:pos x="1" y="4"/>
                </a:cxn>
                <a:cxn ang="0">
                  <a:pos x="1" y="6"/>
                </a:cxn>
                <a:cxn ang="0">
                  <a:pos x="0" y="8"/>
                </a:cxn>
                <a:cxn ang="0">
                  <a:pos x="2" y="10"/>
                </a:cxn>
                <a:cxn ang="0">
                  <a:pos x="4" y="11"/>
                </a:cxn>
                <a:cxn ang="0">
                  <a:pos x="7" y="13"/>
                </a:cxn>
                <a:cxn ang="0">
                  <a:pos x="7" y="15"/>
                </a:cxn>
                <a:cxn ang="0">
                  <a:pos x="8" y="18"/>
                </a:cxn>
                <a:cxn ang="0">
                  <a:pos x="11" y="18"/>
                </a:cxn>
                <a:cxn ang="0">
                  <a:pos x="14" y="18"/>
                </a:cxn>
                <a:cxn ang="0">
                  <a:pos x="14" y="17"/>
                </a:cxn>
                <a:cxn ang="0">
                  <a:pos x="16" y="16"/>
                </a:cxn>
                <a:cxn ang="0">
                  <a:pos x="18" y="17"/>
                </a:cxn>
                <a:cxn ang="0">
                  <a:pos x="21" y="19"/>
                </a:cxn>
                <a:cxn ang="0">
                  <a:pos x="24" y="20"/>
                </a:cxn>
                <a:cxn ang="0">
                  <a:pos x="28" y="20"/>
                </a:cxn>
                <a:cxn ang="0">
                  <a:pos x="29" y="18"/>
                </a:cxn>
                <a:cxn ang="0">
                  <a:pos x="30" y="17"/>
                </a:cxn>
                <a:cxn ang="0">
                  <a:pos x="31" y="16"/>
                </a:cxn>
              </a:cxnLst>
              <a:rect l="0" t="0" r="r" b="b"/>
              <a:pathLst>
                <a:path w="33" h="20">
                  <a:moveTo>
                    <a:pt x="31" y="16"/>
                  </a:moveTo>
                  <a:cubicBezTo>
                    <a:pt x="31" y="16"/>
                    <a:pt x="32" y="16"/>
                    <a:pt x="32" y="16"/>
                  </a:cubicBezTo>
                  <a:cubicBezTo>
                    <a:pt x="33" y="16"/>
                    <a:pt x="32" y="14"/>
                    <a:pt x="32" y="14"/>
                  </a:cubicBezTo>
                  <a:cubicBezTo>
                    <a:pt x="32" y="13"/>
                    <a:pt x="31" y="12"/>
                    <a:pt x="31" y="11"/>
                  </a:cubicBezTo>
                  <a:cubicBezTo>
                    <a:pt x="30" y="10"/>
                    <a:pt x="29" y="9"/>
                    <a:pt x="28" y="8"/>
                  </a:cubicBezTo>
                  <a:cubicBezTo>
                    <a:pt x="27" y="7"/>
                    <a:pt x="26" y="6"/>
                    <a:pt x="25" y="5"/>
                  </a:cubicBezTo>
                  <a:cubicBezTo>
                    <a:pt x="25" y="5"/>
                    <a:pt x="23" y="5"/>
                    <a:pt x="22" y="5"/>
                  </a:cubicBezTo>
                  <a:cubicBezTo>
                    <a:pt x="20" y="5"/>
                    <a:pt x="17" y="5"/>
                    <a:pt x="15" y="5"/>
                  </a:cubicBezTo>
                  <a:cubicBezTo>
                    <a:pt x="14" y="4"/>
                    <a:pt x="12" y="4"/>
                    <a:pt x="11" y="3"/>
                  </a:cubicBezTo>
                  <a:cubicBezTo>
                    <a:pt x="10" y="3"/>
                    <a:pt x="9" y="1"/>
                    <a:pt x="8" y="1"/>
                  </a:cubicBezTo>
                  <a:cubicBezTo>
                    <a:pt x="8" y="0"/>
                    <a:pt x="7" y="0"/>
                    <a:pt x="6" y="0"/>
                  </a:cubicBezTo>
                  <a:cubicBezTo>
                    <a:pt x="6" y="0"/>
                    <a:pt x="5" y="1"/>
                    <a:pt x="4" y="1"/>
                  </a:cubicBezTo>
                  <a:cubicBezTo>
                    <a:pt x="4" y="1"/>
                    <a:pt x="3" y="2"/>
                    <a:pt x="3" y="3"/>
                  </a:cubicBezTo>
                  <a:cubicBezTo>
                    <a:pt x="2" y="3"/>
                    <a:pt x="2" y="4"/>
                    <a:pt x="1" y="4"/>
                  </a:cubicBezTo>
                  <a:cubicBezTo>
                    <a:pt x="1" y="5"/>
                    <a:pt x="1" y="6"/>
                    <a:pt x="1" y="6"/>
                  </a:cubicBezTo>
                  <a:cubicBezTo>
                    <a:pt x="1" y="6"/>
                    <a:pt x="0" y="7"/>
                    <a:pt x="0" y="8"/>
                  </a:cubicBezTo>
                  <a:cubicBezTo>
                    <a:pt x="0" y="8"/>
                    <a:pt x="1" y="10"/>
                    <a:pt x="2" y="10"/>
                  </a:cubicBezTo>
                  <a:cubicBezTo>
                    <a:pt x="2" y="10"/>
                    <a:pt x="4" y="11"/>
                    <a:pt x="4" y="11"/>
                  </a:cubicBezTo>
                  <a:cubicBezTo>
                    <a:pt x="5" y="12"/>
                    <a:pt x="6" y="12"/>
                    <a:pt x="7" y="13"/>
                  </a:cubicBezTo>
                  <a:cubicBezTo>
                    <a:pt x="7" y="14"/>
                    <a:pt x="7" y="15"/>
                    <a:pt x="7" y="15"/>
                  </a:cubicBezTo>
                  <a:cubicBezTo>
                    <a:pt x="7" y="16"/>
                    <a:pt x="7" y="17"/>
                    <a:pt x="8" y="18"/>
                  </a:cubicBezTo>
                  <a:cubicBezTo>
                    <a:pt x="9" y="18"/>
                    <a:pt x="10" y="18"/>
                    <a:pt x="11" y="18"/>
                  </a:cubicBezTo>
                  <a:cubicBezTo>
                    <a:pt x="12" y="18"/>
                    <a:pt x="13" y="18"/>
                    <a:pt x="14" y="18"/>
                  </a:cubicBezTo>
                  <a:cubicBezTo>
                    <a:pt x="14" y="18"/>
                    <a:pt x="14" y="17"/>
                    <a:pt x="14" y="17"/>
                  </a:cubicBezTo>
                  <a:cubicBezTo>
                    <a:pt x="15" y="16"/>
                    <a:pt x="16" y="16"/>
                    <a:pt x="16" y="16"/>
                  </a:cubicBezTo>
                  <a:cubicBezTo>
                    <a:pt x="17" y="16"/>
                    <a:pt x="18" y="17"/>
                    <a:pt x="18" y="17"/>
                  </a:cubicBezTo>
                  <a:cubicBezTo>
                    <a:pt x="19" y="17"/>
                    <a:pt x="20" y="18"/>
                    <a:pt x="21" y="19"/>
                  </a:cubicBezTo>
                  <a:cubicBezTo>
                    <a:pt x="22" y="19"/>
                    <a:pt x="23" y="20"/>
                    <a:pt x="24" y="20"/>
                  </a:cubicBezTo>
                  <a:cubicBezTo>
                    <a:pt x="25" y="20"/>
                    <a:pt x="27" y="20"/>
                    <a:pt x="28" y="20"/>
                  </a:cubicBezTo>
                  <a:cubicBezTo>
                    <a:pt x="28" y="20"/>
                    <a:pt x="29" y="18"/>
                    <a:pt x="29" y="18"/>
                  </a:cubicBezTo>
                  <a:cubicBezTo>
                    <a:pt x="29" y="18"/>
                    <a:pt x="30" y="18"/>
                    <a:pt x="30" y="17"/>
                  </a:cubicBezTo>
                  <a:cubicBezTo>
                    <a:pt x="31" y="17"/>
                    <a:pt x="31" y="17"/>
                    <a:pt x="31"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0" name="Freeform 126">
              <a:extLst>
                <a:ext uri="{FF2B5EF4-FFF2-40B4-BE49-F238E27FC236}">
                  <a16:creationId xmlns:a16="http://schemas.microsoft.com/office/drawing/2014/main" id="{8C40674F-92B6-4124-9C34-F04E59FA29BC}"/>
                </a:ext>
              </a:extLst>
            </p:cNvPr>
            <p:cNvSpPr>
              <a:spLocks/>
            </p:cNvSpPr>
            <p:nvPr/>
          </p:nvSpPr>
          <p:spPr bwMode="auto">
            <a:xfrm>
              <a:off x="8113058" y="5168246"/>
              <a:ext cx="558954" cy="409234"/>
            </a:xfrm>
            <a:custGeom>
              <a:avLst/>
              <a:gdLst/>
              <a:ahLst/>
              <a:cxnLst>
                <a:cxn ang="0">
                  <a:pos x="77" y="7"/>
                </a:cxn>
                <a:cxn ang="0">
                  <a:pos x="98" y="0"/>
                </a:cxn>
                <a:cxn ang="0">
                  <a:pos x="101" y="13"/>
                </a:cxn>
                <a:cxn ang="0">
                  <a:pos x="110" y="26"/>
                </a:cxn>
                <a:cxn ang="0">
                  <a:pos x="123" y="27"/>
                </a:cxn>
                <a:cxn ang="0">
                  <a:pos x="141" y="25"/>
                </a:cxn>
                <a:cxn ang="0">
                  <a:pos x="160" y="29"/>
                </a:cxn>
                <a:cxn ang="0">
                  <a:pos x="183" y="28"/>
                </a:cxn>
                <a:cxn ang="0">
                  <a:pos x="185" y="31"/>
                </a:cxn>
                <a:cxn ang="0">
                  <a:pos x="177" y="38"/>
                </a:cxn>
                <a:cxn ang="0">
                  <a:pos x="175" y="44"/>
                </a:cxn>
                <a:cxn ang="0">
                  <a:pos x="183" y="46"/>
                </a:cxn>
                <a:cxn ang="0">
                  <a:pos x="186" y="48"/>
                </a:cxn>
                <a:cxn ang="0">
                  <a:pos x="164" y="69"/>
                </a:cxn>
                <a:cxn ang="0">
                  <a:pos x="151" y="66"/>
                </a:cxn>
                <a:cxn ang="0">
                  <a:pos x="145" y="60"/>
                </a:cxn>
                <a:cxn ang="0">
                  <a:pos x="142" y="59"/>
                </a:cxn>
                <a:cxn ang="0">
                  <a:pos x="131" y="68"/>
                </a:cxn>
                <a:cxn ang="0">
                  <a:pos x="127" y="70"/>
                </a:cxn>
                <a:cxn ang="0">
                  <a:pos x="124" y="72"/>
                </a:cxn>
                <a:cxn ang="0">
                  <a:pos x="128" y="76"/>
                </a:cxn>
                <a:cxn ang="0">
                  <a:pos x="119" y="80"/>
                </a:cxn>
                <a:cxn ang="0">
                  <a:pos x="108" y="81"/>
                </a:cxn>
                <a:cxn ang="0">
                  <a:pos x="104" y="83"/>
                </a:cxn>
                <a:cxn ang="0">
                  <a:pos x="111" y="86"/>
                </a:cxn>
                <a:cxn ang="0">
                  <a:pos x="112" y="90"/>
                </a:cxn>
                <a:cxn ang="0">
                  <a:pos x="117" y="86"/>
                </a:cxn>
                <a:cxn ang="0">
                  <a:pos x="134" y="78"/>
                </a:cxn>
                <a:cxn ang="0">
                  <a:pos x="139" y="103"/>
                </a:cxn>
                <a:cxn ang="0">
                  <a:pos x="113" y="104"/>
                </a:cxn>
                <a:cxn ang="0">
                  <a:pos x="93" y="108"/>
                </a:cxn>
                <a:cxn ang="0">
                  <a:pos x="113" y="106"/>
                </a:cxn>
                <a:cxn ang="0">
                  <a:pos x="121" y="116"/>
                </a:cxn>
                <a:cxn ang="0">
                  <a:pos x="119" y="119"/>
                </a:cxn>
                <a:cxn ang="0">
                  <a:pos x="128" y="125"/>
                </a:cxn>
                <a:cxn ang="0">
                  <a:pos x="115" y="125"/>
                </a:cxn>
                <a:cxn ang="0">
                  <a:pos x="96" y="121"/>
                </a:cxn>
                <a:cxn ang="0">
                  <a:pos x="88" y="129"/>
                </a:cxn>
                <a:cxn ang="0">
                  <a:pos x="94" y="135"/>
                </a:cxn>
                <a:cxn ang="0">
                  <a:pos x="83" y="133"/>
                </a:cxn>
                <a:cxn ang="0">
                  <a:pos x="71" y="130"/>
                </a:cxn>
                <a:cxn ang="0">
                  <a:pos x="55" y="127"/>
                </a:cxn>
                <a:cxn ang="0">
                  <a:pos x="47" y="122"/>
                </a:cxn>
                <a:cxn ang="0">
                  <a:pos x="39" y="112"/>
                </a:cxn>
                <a:cxn ang="0">
                  <a:pos x="18" y="116"/>
                </a:cxn>
                <a:cxn ang="0">
                  <a:pos x="2" y="105"/>
                </a:cxn>
                <a:cxn ang="0">
                  <a:pos x="1" y="94"/>
                </a:cxn>
                <a:cxn ang="0">
                  <a:pos x="18" y="74"/>
                </a:cxn>
                <a:cxn ang="0">
                  <a:pos x="26" y="65"/>
                </a:cxn>
                <a:cxn ang="0">
                  <a:pos x="29" y="56"/>
                </a:cxn>
                <a:cxn ang="0">
                  <a:pos x="22" y="49"/>
                </a:cxn>
                <a:cxn ang="0">
                  <a:pos x="12" y="32"/>
                </a:cxn>
                <a:cxn ang="0">
                  <a:pos x="9" y="21"/>
                </a:cxn>
                <a:cxn ang="0">
                  <a:pos x="20" y="13"/>
                </a:cxn>
                <a:cxn ang="0">
                  <a:pos x="37" y="5"/>
                </a:cxn>
                <a:cxn ang="0">
                  <a:pos x="53" y="14"/>
                </a:cxn>
              </a:cxnLst>
              <a:rect l="0" t="0" r="r" b="b"/>
              <a:pathLst>
                <a:path w="189" h="138">
                  <a:moveTo>
                    <a:pt x="57" y="8"/>
                  </a:moveTo>
                  <a:cubicBezTo>
                    <a:pt x="58" y="8"/>
                    <a:pt x="60" y="7"/>
                    <a:pt x="61" y="6"/>
                  </a:cubicBezTo>
                  <a:cubicBezTo>
                    <a:pt x="62" y="6"/>
                    <a:pt x="64" y="6"/>
                    <a:pt x="65" y="6"/>
                  </a:cubicBezTo>
                  <a:cubicBezTo>
                    <a:pt x="66" y="6"/>
                    <a:pt x="68" y="6"/>
                    <a:pt x="69" y="6"/>
                  </a:cubicBezTo>
                  <a:cubicBezTo>
                    <a:pt x="70" y="7"/>
                    <a:pt x="70" y="9"/>
                    <a:pt x="71" y="9"/>
                  </a:cubicBezTo>
                  <a:cubicBezTo>
                    <a:pt x="72" y="9"/>
                    <a:pt x="74" y="9"/>
                    <a:pt x="75" y="9"/>
                  </a:cubicBezTo>
                  <a:cubicBezTo>
                    <a:pt x="75" y="9"/>
                    <a:pt x="76" y="8"/>
                    <a:pt x="77" y="7"/>
                  </a:cubicBezTo>
                  <a:cubicBezTo>
                    <a:pt x="78" y="7"/>
                    <a:pt x="79" y="5"/>
                    <a:pt x="80" y="4"/>
                  </a:cubicBezTo>
                  <a:cubicBezTo>
                    <a:pt x="81" y="4"/>
                    <a:pt x="83" y="3"/>
                    <a:pt x="84" y="3"/>
                  </a:cubicBezTo>
                  <a:cubicBezTo>
                    <a:pt x="84" y="3"/>
                    <a:pt x="85" y="3"/>
                    <a:pt x="86" y="3"/>
                  </a:cubicBezTo>
                  <a:cubicBezTo>
                    <a:pt x="87" y="3"/>
                    <a:pt x="89" y="2"/>
                    <a:pt x="90" y="2"/>
                  </a:cubicBezTo>
                  <a:cubicBezTo>
                    <a:pt x="90" y="1"/>
                    <a:pt x="91" y="1"/>
                    <a:pt x="92" y="1"/>
                  </a:cubicBezTo>
                  <a:cubicBezTo>
                    <a:pt x="93" y="0"/>
                    <a:pt x="95" y="1"/>
                    <a:pt x="96" y="1"/>
                  </a:cubicBezTo>
                  <a:cubicBezTo>
                    <a:pt x="96" y="0"/>
                    <a:pt x="98" y="0"/>
                    <a:pt x="98" y="0"/>
                  </a:cubicBezTo>
                  <a:cubicBezTo>
                    <a:pt x="99" y="0"/>
                    <a:pt x="100" y="1"/>
                    <a:pt x="100" y="2"/>
                  </a:cubicBezTo>
                  <a:cubicBezTo>
                    <a:pt x="100" y="2"/>
                    <a:pt x="101" y="4"/>
                    <a:pt x="101" y="5"/>
                  </a:cubicBezTo>
                  <a:cubicBezTo>
                    <a:pt x="101" y="6"/>
                    <a:pt x="100" y="6"/>
                    <a:pt x="100" y="7"/>
                  </a:cubicBezTo>
                  <a:cubicBezTo>
                    <a:pt x="100" y="7"/>
                    <a:pt x="99" y="7"/>
                    <a:pt x="99" y="8"/>
                  </a:cubicBezTo>
                  <a:cubicBezTo>
                    <a:pt x="99" y="8"/>
                    <a:pt x="98" y="9"/>
                    <a:pt x="98" y="9"/>
                  </a:cubicBezTo>
                  <a:cubicBezTo>
                    <a:pt x="98" y="10"/>
                    <a:pt x="99" y="12"/>
                    <a:pt x="99" y="12"/>
                  </a:cubicBezTo>
                  <a:cubicBezTo>
                    <a:pt x="99" y="13"/>
                    <a:pt x="100" y="13"/>
                    <a:pt x="101" y="13"/>
                  </a:cubicBezTo>
                  <a:cubicBezTo>
                    <a:pt x="101" y="14"/>
                    <a:pt x="102" y="13"/>
                    <a:pt x="102" y="13"/>
                  </a:cubicBezTo>
                  <a:cubicBezTo>
                    <a:pt x="103" y="14"/>
                    <a:pt x="104" y="14"/>
                    <a:pt x="104" y="14"/>
                  </a:cubicBezTo>
                  <a:cubicBezTo>
                    <a:pt x="104" y="15"/>
                    <a:pt x="105" y="16"/>
                    <a:pt x="105" y="16"/>
                  </a:cubicBezTo>
                  <a:cubicBezTo>
                    <a:pt x="105" y="17"/>
                    <a:pt x="105" y="18"/>
                    <a:pt x="105" y="19"/>
                  </a:cubicBezTo>
                  <a:cubicBezTo>
                    <a:pt x="106" y="19"/>
                    <a:pt x="107" y="20"/>
                    <a:pt x="107" y="21"/>
                  </a:cubicBezTo>
                  <a:cubicBezTo>
                    <a:pt x="108" y="21"/>
                    <a:pt x="109" y="22"/>
                    <a:pt x="109" y="23"/>
                  </a:cubicBezTo>
                  <a:cubicBezTo>
                    <a:pt x="110" y="23"/>
                    <a:pt x="110" y="25"/>
                    <a:pt x="110" y="26"/>
                  </a:cubicBezTo>
                  <a:cubicBezTo>
                    <a:pt x="111" y="27"/>
                    <a:pt x="112" y="28"/>
                    <a:pt x="112" y="28"/>
                  </a:cubicBezTo>
                  <a:cubicBezTo>
                    <a:pt x="113" y="28"/>
                    <a:pt x="114" y="29"/>
                    <a:pt x="114" y="29"/>
                  </a:cubicBezTo>
                  <a:cubicBezTo>
                    <a:pt x="115" y="29"/>
                    <a:pt x="115" y="29"/>
                    <a:pt x="116" y="28"/>
                  </a:cubicBezTo>
                  <a:cubicBezTo>
                    <a:pt x="116" y="28"/>
                    <a:pt x="116" y="27"/>
                    <a:pt x="117" y="27"/>
                  </a:cubicBezTo>
                  <a:cubicBezTo>
                    <a:pt x="117" y="27"/>
                    <a:pt x="118" y="27"/>
                    <a:pt x="118" y="27"/>
                  </a:cubicBezTo>
                  <a:cubicBezTo>
                    <a:pt x="119" y="27"/>
                    <a:pt x="120" y="28"/>
                    <a:pt x="121" y="28"/>
                  </a:cubicBezTo>
                  <a:cubicBezTo>
                    <a:pt x="121" y="28"/>
                    <a:pt x="122" y="27"/>
                    <a:pt x="123" y="27"/>
                  </a:cubicBezTo>
                  <a:cubicBezTo>
                    <a:pt x="124" y="26"/>
                    <a:pt x="125" y="25"/>
                    <a:pt x="125" y="25"/>
                  </a:cubicBezTo>
                  <a:cubicBezTo>
                    <a:pt x="126" y="25"/>
                    <a:pt x="128" y="25"/>
                    <a:pt x="129" y="24"/>
                  </a:cubicBezTo>
                  <a:cubicBezTo>
                    <a:pt x="130" y="24"/>
                    <a:pt x="132" y="24"/>
                    <a:pt x="133" y="24"/>
                  </a:cubicBezTo>
                  <a:cubicBezTo>
                    <a:pt x="134" y="24"/>
                    <a:pt x="136" y="23"/>
                    <a:pt x="136" y="23"/>
                  </a:cubicBezTo>
                  <a:cubicBezTo>
                    <a:pt x="137" y="23"/>
                    <a:pt x="137" y="22"/>
                    <a:pt x="138" y="22"/>
                  </a:cubicBezTo>
                  <a:cubicBezTo>
                    <a:pt x="138" y="22"/>
                    <a:pt x="139" y="22"/>
                    <a:pt x="139" y="23"/>
                  </a:cubicBezTo>
                  <a:cubicBezTo>
                    <a:pt x="140" y="23"/>
                    <a:pt x="140" y="25"/>
                    <a:pt x="141" y="25"/>
                  </a:cubicBezTo>
                  <a:cubicBezTo>
                    <a:pt x="142" y="26"/>
                    <a:pt x="143" y="26"/>
                    <a:pt x="144" y="26"/>
                  </a:cubicBezTo>
                  <a:cubicBezTo>
                    <a:pt x="145" y="27"/>
                    <a:pt x="147" y="27"/>
                    <a:pt x="148" y="27"/>
                  </a:cubicBezTo>
                  <a:cubicBezTo>
                    <a:pt x="149" y="27"/>
                    <a:pt x="151" y="27"/>
                    <a:pt x="152" y="28"/>
                  </a:cubicBezTo>
                  <a:cubicBezTo>
                    <a:pt x="153" y="28"/>
                    <a:pt x="155" y="29"/>
                    <a:pt x="155" y="29"/>
                  </a:cubicBezTo>
                  <a:cubicBezTo>
                    <a:pt x="156" y="29"/>
                    <a:pt x="157" y="29"/>
                    <a:pt x="158" y="29"/>
                  </a:cubicBezTo>
                  <a:cubicBezTo>
                    <a:pt x="159" y="29"/>
                    <a:pt x="160" y="28"/>
                    <a:pt x="160" y="28"/>
                  </a:cubicBezTo>
                  <a:cubicBezTo>
                    <a:pt x="160" y="28"/>
                    <a:pt x="160" y="28"/>
                    <a:pt x="160" y="29"/>
                  </a:cubicBezTo>
                  <a:cubicBezTo>
                    <a:pt x="160" y="29"/>
                    <a:pt x="161" y="29"/>
                    <a:pt x="162" y="29"/>
                  </a:cubicBezTo>
                  <a:cubicBezTo>
                    <a:pt x="162" y="29"/>
                    <a:pt x="163" y="28"/>
                    <a:pt x="164" y="28"/>
                  </a:cubicBezTo>
                  <a:cubicBezTo>
                    <a:pt x="164" y="28"/>
                    <a:pt x="166" y="27"/>
                    <a:pt x="167" y="27"/>
                  </a:cubicBezTo>
                  <a:cubicBezTo>
                    <a:pt x="167" y="27"/>
                    <a:pt x="169" y="27"/>
                    <a:pt x="170" y="27"/>
                  </a:cubicBezTo>
                  <a:cubicBezTo>
                    <a:pt x="171" y="28"/>
                    <a:pt x="173" y="28"/>
                    <a:pt x="174" y="28"/>
                  </a:cubicBezTo>
                  <a:cubicBezTo>
                    <a:pt x="176" y="28"/>
                    <a:pt x="179" y="28"/>
                    <a:pt x="180" y="28"/>
                  </a:cubicBezTo>
                  <a:cubicBezTo>
                    <a:pt x="181" y="28"/>
                    <a:pt x="183" y="28"/>
                    <a:pt x="183" y="28"/>
                  </a:cubicBezTo>
                  <a:cubicBezTo>
                    <a:pt x="184" y="27"/>
                    <a:pt x="185" y="26"/>
                    <a:pt x="185" y="26"/>
                  </a:cubicBezTo>
                  <a:cubicBezTo>
                    <a:pt x="186" y="25"/>
                    <a:pt x="186" y="24"/>
                    <a:pt x="186" y="24"/>
                  </a:cubicBezTo>
                  <a:cubicBezTo>
                    <a:pt x="187" y="24"/>
                    <a:pt x="187" y="24"/>
                    <a:pt x="188" y="24"/>
                  </a:cubicBezTo>
                  <a:cubicBezTo>
                    <a:pt x="188" y="24"/>
                    <a:pt x="189" y="25"/>
                    <a:pt x="189" y="25"/>
                  </a:cubicBezTo>
                  <a:cubicBezTo>
                    <a:pt x="189" y="26"/>
                    <a:pt x="189" y="27"/>
                    <a:pt x="189" y="28"/>
                  </a:cubicBezTo>
                  <a:cubicBezTo>
                    <a:pt x="189" y="28"/>
                    <a:pt x="188" y="29"/>
                    <a:pt x="188" y="30"/>
                  </a:cubicBezTo>
                  <a:cubicBezTo>
                    <a:pt x="187" y="30"/>
                    <a:pt x="186" y="31"/>
                    <a:pt x="185" y="31"/>
                  </a:cubicBezTo>
                  <a:cubicBezTo>
                    <a:pt x="185" y="32"/>
                    <a:pt x="184" y="33"/>
                    <a:pt x="183" y="33"/>
                  </a:cubicBezTo>
                  <a:cubicBezTo>
                    <a:pt x="183" y="34"/>
                    <a:pt x="183" y="35"/>
                    <a:pt x="183" y="35"/>
                  </a:cubicBezTo>
                  <a:cubicBezTo>
                    <a:pt x="183" y="36"/>
                    <a:pt x="183" y="37"/>
                    <a:pt x="183" y="38"/>
                  </a:cubicBezTo>
                  <a:cubicBezTo>
                    <a:pt x="182" y="38"/>
                    <a:pt x="181" y="38"/>
                    <a:pt x="180" y="37"/>
                  </a:cubicBezTo>
                  <a:cubicBezTo>
                    <a:pt x="180" y="37"/>
                    <a:pt x="179" y="37"/>
                    <a:pt x="179" y="37"/>
                  </a:cubicBezTo>
                  <a:cubicBezTo>
                    <a:pt x="179" y="37"/>
                    <a:pt x="178" y="37"/>
                    <a:pt x="178" y="37"/>
                  </a:cubicBezTo>
                  <a:cubicBezTo>
                    <a:pt x="178" y="37"/>
                    <a:pt x="177" y="37"/>
                    <a:pt x="177" y="38"/>
                  </a:cubicBezTo>
                  <a:cubicBezTo>
                    <a:pt x="177" y="38"/>
                    <a:pt x="177" y="38"/>
                    <a:pt x="178" y="38"/>
                  </a:cubicBezTo>
                  <a:cubicBezTo>
                    <a:pt x="178" y="39"/>
                    <a:pt x="178" y="39"/>
                    <a:pt x="179" y="39"/>
                  </a:cubicBezTo>
                  <a:cubicBezTo>
                    <a:pt x="179" y="40"/>
                    <a:pt x="179" y="41"/>
                    <a:pt x="178" y="41"/>
                  </a:cubicBezTo>
                  <a:cubicBezTo>
                    <a:pt x="178" y="41"/>
                    <a:pt x="177" y="41"/>
                    <a:pt x="176" y="41"/>
                  </a:cubicBezTo>
                  <a:cubicBezTo>
                    <a:pt x="176" y="42"/>
                    <a:pt x="175" y="42"/>
                    <a:pt x="175" y="42"/>
                  </a:cubicBezTo>
                  <a:cubicBezTo>
                    <a:pt x="174" y="42"/>
                    <a:pt x="174" y="43"/>
                    <a:pt x="174" y="43"/>
                  </a:cubicBezTo>
                  <a:cubicBezTo>
                    <a:pt x="174" y="44"/>
                    <a:pt x="175" y="44"/>
                    <a:pt x="175" y="44"/>
                  </a:cubicBezTo>
                  <a:cubicBezTo>
                    <a:pt x="175" y="44"/>
                    <a:pt x="176" y="44"/>
                    <a:pt x="177" y="44"/>
                  </a:cubicBezTo>
                  <a:cubicBezTo>
                    <a:pt x="177" y="44"/>
                    <a:pt x="178" y="45"/>
                    <a:pt x="178" y="45"/>
                  </a:cubicBezTo>
                  <a:cubicBezTo>
                    <a:pt x="178" y="45"/>
                    <a:pt x="178" y="46"/>
                    <a:pt x="178" y="46"/>
                  </a:cubicBezTo>
                  <a:cubicBezTo>
                    <a:pt x="178" y="47"/>
                    <a:pt x="179" y="47"/>
                    <a:pt x="180" y="47"/>
                  </a:cubicBezTo>
                  <a:cubicBezTo>
                    <a:pt x="180" y="47"/>
                    <a:pt x="181" y="47"/>
                    <a:pt x="181" y="47"/>
                  </a:cubicBezTo>
                  <a:cubicBezTo>
                    <a:pt x="182" y="47"/>
                    <a:pt x="182" y="47"/>
                    <a:pt x="182" y="47"/>
                  </a:cubicBezTo>
                  <a:cubicBezTo>
                    <a:pt x="182" y="46"/>
                    <a:pt x="182" y="46"/>
                    <a:pt x="183" y="46"/>
                  </a:cubicBezTo>
                  <a:cubicBezTo>
                    <a:pt x="183" y="45"/>
                    <a:pt x="183" y="45"/>
                    <a:pt x="183" y="45"/>
                  </a:cubicBezTo>
                  <a:cubicBezTo>
                    <a:pt x="184" y="44"/>
                    <a:pt x="183" y="43"/>
                    <a:pt x="183" y="42"/>
                  </a:cubicBezTo>
                  <a:cubicBezTo>
                    <a:pt x="184" y="42"/>
                    <a:pt x="184" y="41"/>
                    <a:pt x="184" y="41"/>
                  </a:cubicBezTo>
                  <a:cubicBezTo>
                    <a:pt x="184" y="41"/>
                    <a:pt x="185" y="41"/>
                    <a:pt x="185" y="41"/>
                  </a:cubicBezTo>
                  <a:cubicBezTo>
                    <a:pt x="186" y="42"/>
                    <a:pt x="186" y="43"/>
                    <a:pt x="186" y="43"/>
                  </a:cubicBezTo>
                  <a:cubicBezTo>
                    <a:pt x="186" y="44"/>
                    <a:pt x="186" y="45"/>
                    <a:pt x="186" y="46"/>
                  </a:cubicBezTo>
                  <a:cubicBezTo>
                    <a:pt x="186" y="46"/>
                    <a:pt x="186" y="48"/>
                    <a:pt x="186" y="48"/>
                  </a:cubicBezTo>
                  <a:cubicBezTo>
                    <a:pt x="186" y="49"/>
                    <a:pt x="185" y="51"/>
                    <a:pt x="184" y="51"/>
                  </a:cubicBezTo>
                  <a:cubicBezTo>
                    <a:pt x="184" y="52"/>
                    <a:pt x="182" y="54"/>
                    <a:pt x="182" y="55"/>
                  </a:cubicBezTo>
                  <a:cubicBezTo>
                    <a:pt x="181" y="56"/>
                    <a:pt x="180" y="58"/>
                    <a:pt x="179" y="59"/>
                  </a:cubicBezTo>
                  <a:cubicBezTo>
                    <a:pt x="179" y="60"/>
                    <a:pt x="177" y="61"/>
                    <a:pt x="176" y="62"/>
                  </a:cubicBezTo>
                  <a:cubicBezTo>
                    <a:pt x="175" y="62"/>
                    <a:pt x="173" y="64"/>
                    <a:pt x="173" y="64"/>
                  </a:cubicBezTo>
                  <a:cubicBezTo>
                    <a:pt x="172" y="65"/>
                    <a:pt x="170" y="67"/>
                    <a:pt x="168" y="68"/>
                  </a:cubicBezTo>
                  <a:cubicBezTo>
                    <a:pt x="167" y="68"/>
                    <a:pt x="165" y="69"/>
                    <a:pt x="164" y="69"/>
                  </a:cubicBezTo>
                  <a:cubicBezTo>
                    <a:pt x="164" y="70"/>
                    <a:pt x="162" y="70"/>
                    <a:pt x="161" y="70"/>
                  </a:cubicBezTo>
                  <a:cubicBezTo>
                    <a:pt x="160" y="71"/>
                    <a:pt x="158" y="71"/>
                    <a:pt x="156" y="72"/>
                  </a:cubicBezTo>
                  <a:cubicBezTo>
                    <a:pt x="156" y="72"/>
                    <a:pt x="154" y="72"/>
                    <a:pt x="154" y="72"/>
                  </a:cubicBezTo>
                  <a:cubicBezTo>
                    <a:pt x="153" y="72"/>
                    <a:pt x="152" y="71"/>
                    <a:pt x="152" y="71"/>
                  </a:cubicBezTo>
                  <a:cubicBezTo>
                    <a:pt x="152" y="71"/>
                    <a:pt x="152" y="70"/>
                    <a:pt x="152" y="69"/>
                  </a:cubicBezTo>
                  <a:cubicBezTo>
                    <a:pt x="152" y="69"/>
                    <a:pt x="152" y="68"/>
                    <a:pt x="152" y="67"/>
                  </a:cubicBezTo>
                  <a:cubicBezTo>
                    <a:pt x="152" y="67"/>
                    <a:pt x="151" y="67"/>
                    <a:pt x="151" y="66"/>
                  </a:cubicBezTo>
                  <a:cubicBezTo>
                    <a:pt x="151" y="66"/>
                    <a:pt x="151" y="65"/>
                    <a:pt x="151" y="65"/>
                  </a:cubicBezTo>
                  <a:cubicBezTo>
                    <a:pt x="152" y="65"/>
                    <a:pt x="153" y="65"/>
                    <a:pt x="153" y="64"/>
                  </a:cubicBezTo>
                  <a:cubicBezTo>
                    <a:pt x="154" y="64"/>
                    <a:pt x="154" y="64"/>
                    <a:pt x="154" y="63"/>
                  </a:cubicBezTo>
                  <a:cubicBezTo>
                    <a:pt x="154" y="63"/>
                    <a:pt x="153" y="63"/>
                    <a:pt x="152" y="63"/>
                  </a:cubicBezTo>
                  <a:cubicBezTo>
                    <a:pt x="151" y="63"/>
                    <a:pt x="150" y="63"/>
                    <a:pt x="150" y="63"/>
                  </a:cubicBezTo>
                  <a:cubicBezTo>
                    <a:pt x="149" y="63"/>
                    <a:pt x="147" y="62"/>
                    <a:pt x="147" y="62"/>
                  </a:cubicBezTo>
                  <a:cubicBezTo>
                    <a:pt x="146" y="61"/>
                    <a:pt x="145" y="61"/>
                    <a:pt x="145" y="60"/>
                  </a:cubicBezTo>
                  <a:cubicBezTo>
                    <a:pt x="145" y="60"/>
                    <a:pt x="144" y="58"/>
                    <a:pt x="144" y="58"/>
                  </a:cubicBezTo>
                  <a:cubicBezTo>
                    <a:pt x="144" y="57"/>
                    <a:pt x="144" y="56"/>
                    <a:pt x="143" y="55"/>
                  </a:cubicBezTo>
                  <a:cubicBezTo>
                    <a:pt x="143" y="55"/>
                    <a:pt x="143" y="54"/>
                    <a:pt x="143" y="54"/>
                  </a:cubicBezTo>
                  <a:cubicBezTo>
                    <a:pt x="143" y="53"/>
                    <a:pt x="142" y="53"/>
                    <a:pt x="142" y="53"/>
                  </a:cubicBezTo>
                  <a:cubicBezTo>
                    <a:pt x="142" y="54"/>
                    <a:pt x="142" y="55"/>
                    <a:pt x="142" y="55"/>
                  </a:cubicBezTo>
                  <a:cubicBezTo>
                    <a:pt x="142" y="55"/>
                    <a:pt x="142" y="56"/>
                    <a:pt x="141" y="57"/>
                  </a:cubicBezTo>
                  <a:cubicBezTo>
                    <a:pt x="141" y="57"/>
                    <a:pt x="142" y="58"/>
                    <a:pt x="142" y="59"/>
                  </a:cubicBezTo>
                  <a:cubicBezTo>
                    <a:pt x="142" y="59"/>
                    <a:pt x="142" y="60"/>
                    <a:pt x="142" y="60"/>
                  </a:cubicBezTo>
                  <a:cubicBezTo>
                    <a:pt x="142" y="60"/>
                    <a:pt x="143" y="61"/>
                    <a:pt x="142" y="61"/>
                  </a:cubicBezTo>
                  <a:cubicBezTo>
                    <a:pt x="142" y="62"/>
                    <a:pt x="142" y="62"/>
                    <a:pt x="142" y="62"/>
                  </a:cubicBezTo>
                  <a:cubicBezTo>
                    <a:pt x="141" y="63"/>
                    <a:pt x="140" y="62"/>
                    <a:pt x="139" y="62"/>
                  </a:cubicBezTo>
                  <a:cubicBezTo>
                    <a:pt x="138" y="62"/>
                    <a:pt x="137" y="62"/>
                    <a:pt x="137" y="63"/>
                  </a:cubicBezTo>
                  <a:cubicBezTo>
                    <a:pt x="136" y="63"/>
                    <a:pt x="134" y="64"/>
                    <a:pt x="134" y="64"/>
                  </a:cubicBezTo>
                  <a:cubicBezTo>
                    <a:pt x="133" y="65"/>
                    <a:pt x="132" y="67"/>
                    <a:pt x="131" y="68"/>
                  </a:cubicBezTo>
                  <a:cubicBezTo>
                    <a:pt x="131" y="68"/>
                    <a:pt x="130" y="68"/>
                    <a:pt x="130" y="69"/>
                  </a:cubicBezTo>
                  <a:cubicBezTo>
                    <a:pt x="129" y="69"/>
                    <a:pt x="129" y="69"/>
                    <a:pt x="128" y="69"/>
                  </a:cubicBezTo>
                  <a:cubicBezTo>
                    <a:pt x="128" y="69"/>
                    <a:pt x="127" y="68"/>
                    <a:pt x="126" y="68"/>
                  </a:cubicBezTo>
                  <a:cubicBezTo>
                    <a:pt x="126" y="68"/>
                    <a:pt x="124" y="68"/>
                    <a:pt x="124" y="69"/>
                  </a:cubicBezTo>
                  <a:cubicBezTo>
                    <a:pt x="124" y="69"/>
                    <a:pt x="123" y="69"/>
                    <a:pt x="123" y="70"/>
                  </a:cubicBezTo>
                  <a:cubicBezTo>
                    <a:pt x="124" y="70"/>
                    <a:pt x="125" y="70"/>
                    <a:pt x="125" y="70"/>
                  </a:cubicBezTo>
                  <a:cubicBezTo>
                    <a:pt x="126" y="70"/>
                    <a:pt x="127" y="69"/>
                    <a:pt x="127" y="70"/>
                  </a:cubicBezTo>
                  <a:cubicBezTo>
                    <a:pt x="127" y="70"/>
                    <a:pt x="128" y="70"/>
                    <a:pt x="128" y="70"/>
                  </a:cubicBezTo>
                  <a:cubicBezTo>
                    <a:pt x="129" y="70"/>
                    <a:pt x="130" y="71"/>
                    <a:pt x="130" y="72"/>
                  </a:cubicBezTo>
                  <a:cubicBezTo>
                    <a:pt x="130" y="72"/>
                    <a:pt x="130" y="73"/>
                    <a:pt x="129" y="73"/>
                  </a:cubicBezTo>
                  <a:cubicBezTo>
                    <a:pt x="129" y="74"/>
                    <a:pt x="128" y="74"/>
                    <a:pt x="128" y="74"/>
                  </a:cubicBezTo>
                  <a:cubicBezTo>
                    <a:pt x="128" y="74"/>
                    <a:pt x="128" y="73"/>
                    <a:pt x="127" y="73"/>
                  </a:cubicBezTo>
                  <a:cubicBezTo>
                    <a:pt x="127" y="73"/>
                    <a:pt x="126" y="73"/>
                    <a:pt x="125" y="73"/>
                  </a:cubicBezTo>
                  <a:cubicBezTo>
                    <a:pt x="125" y="73"/>
                    <a:pt x="124" y="72"/>
                    <a:pt x="124" y="72"/>
                  </a:cubicBezTo>
                  <a:cubicBezTo>
                    <a:pt x="123" y="72"/>
                    <a:pt x="123" y="71"/>
                    <a:pt x="122" y="72"/>
                  </a:cubicBezTo>
                  <a:cubicBezTo>
                    <a:pt x="122" y="72"/>
                    <a:pt x="122" y="72"/>
                    <a:pt x="122" y="73"/>
                  </a:cubicBezTo>
                  <a:cubicBezTo>
                    <a:pt x="122" y="73"/>
                    <a:pt x="122" y="73"/>
                    <a:pt x="122" y="74"/>
                  </a:cubicBezTo>
                  <a:cubicBezTo>
                    <a:pt x="122" y="74"/>
                    <a:pt x="123" y="75"/>
                    <a:pt x="124" y="75"/>
                  </a:cubicBezTo>
                  <a:cubicBezTo>
                    <a:pt x="124" y="75"/>
                    <a:pt x="125" y="75"/>
                    <a:pt x="125" y="75"/>
                  </a:cubicBezTo>
                  <a:cubicBezTo>
                    <a:pt x="126" y="75"/>
                    <a:pt x="127" y="75"/>
                    <a:pt x="127" y="75"/>
                  </a:cubicBezTo>
                  <a:cubicBezTo>
                    <a:pt x="127" y="76"/>
                    <a:pt x="128" y="76"/>
                    <a:pt x="128" y="76"/>
                  </a:cubicBezTo>
                  <a:cubicBezTo>
                    <a:pt x="128" y="77"/>
                    <a:pt x="128" y="77"/>
                    <a:pt x="127" y="78"/>
                  </a:cubicBezTo>
                  <a:cubicBezTo>
                    <a:pt x="127" y="78"/>
                    <a:pt x="127" y="78"/>
                    <a:pt x="126" y="78"/>
                  </a:cubicBezTo>
                  <a:cubicBezTo>
                    <a:pt x="126" y="79"/>
                    <a:pt x="125" y="79"/>
                    <a:pt x="125" y="80"/>
                  </a:cubicBezTo>
                  <a:cubicBezTo>
                    <a:pt x="125" y="80"/>
                    <a:pt x="124" y="79"/>
                    <a:pt x="124" y="80"/>
                  </a:cubicBezTo>
                  <a:cubicBezTo>
                    <a:pt x="123" y="80"/>
                    <a:pt x="123" y="81"/>
                    <a:pt x="123" y="81"/>
                  </a:cubicBezTo>
                  <a:cubicBezTo>
                    <a:pt x="122" y="81"/>
                    <a:pt x="121" y="81"/>
                    <a:pt x="121" y="81"/>
                  </a:cubicBezTo>
                  <a:cubicBezTo>
                    <a:pt x="120" y="81"/>
                    <a:pt x="120" y="80"/>
                    <a:pt x="119" y="80"/>
                  </a:cubicBezTo>
                  <a:cubicBezTo>
                    <a:pt x="119" y="79"/>
                    <a:pt x="117" y="78"/>
                    <a:pt x="117" y="79"/>
                  </a:cubicBezTo>
                  <a:cubicBezTo>
                    <a:pt x="117" y="79"/>
                    <a:pt x="118" y="80"/>
                    <a:pt x="118" y="80"/>
                  </a:cubicBezTo>
                  <a:cubicBezTo>
                    <a:pt x="118" y="81"/>
                    <a:pt x="118" y="81"/>
                    <a:pt x="117" y="81"/>
                  </a:cubicBezTo>
                  <a:cubicBezTo>
                    <a:pt x="117" y="82"/>
                    <a:pt x="115" y="81"/>
                    <a:pt x="114" y="81"/>
                  </a:cubicBezTo>
                  <a:cubicBezTo>
                    <a:pt x="113" y="81"/>
                    <a:pt x="113" y="82"/>
                    <a:pt x="112" y="82"/>
                  </a:cubicBezTo>
                  <a:cubicBezTo>
                    <a:pt x="112" y="82"/>
                    <a:pt x="111" y="82"/>
                    <a:pt x="110" y="82"/>
                  </a:cubicBezTo>
                  <a:cubicBezTo>
                    <a:pt x="110" y="82"/>
                    <a:pt x="109" y="81"/>
                    <a:pt x="108" y="81"/>
                  </a:cubicBezTo>
                  <a:cubicBezTo>
                    <a:pt x="108" y="81"/>
                    <a:pt x="107" y="81"/>
                    <a:pt x="107" y="81"/>
                  </a:cubicBezTo>
                  <a:cubicBezTo>
                    <a:pt x="106" y="81"/>
                    <a:pt x="106" y="82"/>
                    <a:pt x="106" y="82"/>
                  </a:cubicBezTo>
                  <a:cubicBezTo>
                    <a:pt x="106" y="82"/>
                    <a:pt x="106" y="82"/>
                    <a:pt x="107" y="83"/>
                  </a:cubicBezTo>
                  <a:cubicBezTo>
                    <a:pt x="107" y="83"/>
                    <a:pt x="107" y="83"/>
                    <a:pt x="107" y="84"/>
                  </a:cubicBezTo>
                  <a:cubicBezTo>
                    <a:pt x="107" y="84"/>
                    <a:pt x="107" y="84"/>
                    <a:pt x="106" y="84"/>
                  </a:cubicBezTo>
                  <a:cubicBezTo>
                    <a:pt x="106" y="84"/>
                    <a:pt x="105" y="84"/>
                    <a:pt x="105" y="83"/>
                  </a:cubicBezTo>
                  <a:cubicBezTo>
                    <a:pt x="104" y="83"/>
                    <a:pt x="104" y="83"/>
                    <a:pt x="104" y="83"/>
                  </a:cubicBezTo>
                  <a:cubicBezTo>
                    <a:pt x="104" y="83"/>
                    <a:pt x="103" y="82"/>
                    <a:pt x="103" y="82"/>
                  </a:cubicBezTo>
                  <a:cubicBezTo>
                    <a:pt x="103" y="83"/>
                    <a:pt x="101" y="83"/>
                    <a:pt x="101" y="84"/>
                  </a:cubicBezTo>
                  <a:cubicBezTo>
                    <a:pt x="101" y="84"/>
                    <a:pt x="102" y="84"/>
                    <a:pt x="102" y="85"/>
                  </a:cubicBezTo>
                  <a:cubicBezTo>
                    <a:pt x="102" y="85"/>
                    <a:pt x="103" y="86"/>
                    <a:pt x="104" y="86"/>
                  </a:cubicBezTo>
                  <a:cubicBezTo>
                    <a:pt x="104" y="86"/>
                    <a:pt x="105" y="86"/>
                    <a:pt x="106" y="86"/>
                  </a:cubicBezTo>
                  <a:cubicBezTo>
                    <a:pt x="107" y="86"/>
                    <a:pt x="108" y="85"/>
                    <a:pt x="109" y="85"/>
                  </a:cubicBezTo>
                  <a:cubicBezTo>
                    <a:pt x="109" y="85"/>
                    <a:pt x="111" y="86"/>
                    <a:pt x="111" y="86"/>
                  </a:cubicBezTo>
                  <a:cubicBezTo>
                    <a:pt x="111" y="86"/>
                    <a:pt x="112" y="87"/>
                    <a:pt x="112" y="87"/>
                  </a:cubicBezTo>
                  <a:cubicBezTo>
                    <a:pt x="112" y="87"/>
                    <a:pt x="111" y="88"/>
                    <a:pt x="111" y="88"/>
                  </a:cubicBezTo>
                  <a:cubicBezTo>
                    <a:pt x="111" y="89"/>
                    <a:pt x="111" y="89"/>
                    <a:pt x="110" y="90"/>
                  </a:cubicBezTo>
                  <a:cubicBezTo>
                    <a:pt x="110" y="90"/>
                    <a:pt x="110" y="91"/>
                    <a:pt x="110" y="92"/>
                  </a:cubicBezTo>
                  <a:cubicBezTo>
                    <a:pt x="110" y="92"/>
                    <a:pt x="110" y="93"/>
                    <a:pt x="110" y="93"/>
                  </a:cubicBezTo>
                  <a:cubicBezTo>
                    <a:pt x="111" y="93"/>
                    <a:pt x="111" y="92"/>
                    <a:pt x="111" y="92"/>
                  </a:cubicBezTo>
                  <a:cubicBezTo>
                    <a:pt x="111" y="92"/>
                    <a:pt x="112" y="91"/>
                    <a:pt x="112" y="90"/>
                  </a:cubicBezTo>
                  <a:cubicBezTo>
                    <a:pt x="112" y="90"/>
                    <a:pt x="113" y="90"/>
                    <a:pt x="113" y="90"/>
                  </a:cubicBezTo>
                  <a:cubicBezTo>
                    <a:pt x="114" y="90"/>
                    <a:pt x="114" y="91"/>
                    <a:pt x="114" y="91"/>
                  </a:cubicBezTo>
                  <a:cubicBezTo>
                    <a:pt x="115" y="91"/>
                    <a:pt x="115" y="90"/>
                    <a:pt x="115" y="90"/>
                  </a:cubicBezTo>
                  <a:cubicBezTo>
                    <a:pt x="116" y="90"/>
                    <a:pt x="115" y="89"/>
                    <a:pt x="115" y="89"/>
                  </a:cubicBezTo>
                  <a:cubicBezTo>
                    <a:pt x="115" y="88"/>
                    <a:pt x="115" y="87"/>
                    <a:pt x="115" y="87"/>
                  </a:cubicBezTo>
                  <a:cubicBezTo>
                    <a:pt x="115" y="86"/>
                    <a:pt x="115" y="86"/>
                    <a:pt x="115" y="86"/>
                  </a:cubicBezTo>
                  <a:cubicBezTo>
                    <a:pt x="116" y="85"/>
                    <a:pt x="117" y="86"/>
                    <a:pt x="117" y="86"/>
                  </a:cubicBezTo>
                  <a:cubicBezTo>
                    <a:pt x="118" y="85"/>
                    <a:pt x="119" y="85"/>
                    <a:pt x="120" y="85"/>
                  </a:cubicBezTo>
                  <a:cubicBezTo>
                    <a:pt x="120" y="85"/>
                    <a:pt x="122" y="85"/>
                    <a:pt x="122" y="85"/>
                  </a:cubicBezTo>
                  <a:cubicBezTo>
                    <a:pt x="123" y="85"/>
                    <a:pt x="124" y="85"/>
                    <a:pt x="125" y="85"/>
                  </a:cubicBezTo>
                  <a:cubicBezTo>
                    <a:pt x="126" y="85"/>
                    <a:pt x="127" y="84"/>
                    <a:pt x="127" y="84"/>
                  </a:cubicBezTo>
                  <a:cubicBezTo>
                    <a:pt x="128" y="83"/>
                    <a:pt x="129" y="82"/>
                    <a:pt x="130" y="82"/>
                  </a:cubicBezTo>
                  <a:cubicBezTo>
                    <a:pt x="130" y="81"/>
                    <a:pt x="131" y="80"/>
                    <a:pt x="132" y="79"/>
                  </a:cubicBezTo>
                  <a:cubicBezTo>
                    <a:pt x="132" y="79"/>
                    <a:pt x="133" y="78"/>
                    <a:pt x="134" y="78"/>
                  </a:cubicBezTo>
                  <a:cubicBezTo>
                    <a:pt x="134" y="78"/>
                    <a:pt x="135" y="78"/>
                    <a:pt x="136" y="78"/>
                  </a:cubicBezTo>
                  <a:cubicBezTo>
                    <a:pt x="137" y="78"/>
                    <a:pt x="138" y="79"/>
                    <a:pt x="138" y="80"/>
                  </a:cubicBezTo>
                  <a:cubicBezTo>
                    <a:pt x="138" y="80"/>
                    <a:pt x="139" y="82"/>
                    <a:pt x="139" y="82"/>
                  </a:cubicBezTo>
                  <a:cubicBezTo>
                    <a:pt x="139" y="84"/>
                    <a:pt x="139" y="87"/>
                    <a:pt x="139" y="89"/>
                  </a:cubicBezTo>
                  <a:cubicBezTo>
                    <a:pt x="139" y="90"/>
                    <a:pt x="139" y="94"/>
                    <a:pt x="139" y="96"/>
                  </a:cubicBezTo>
                  <a:cubicBezTo>
                    <a:pt x="139" y="96"/>
                    <a:pt x="139" y="98"/>
                    <a:pt x="139" y="99"/>
                  </a:cubicBezTo>
                  <a:cubicBezTo>
                    <a:pt x="139" y="100"/>
                    <a:pt x="139" y="102"/>
                    <a:pt x="139" y="103"/>
                  </a:cubicBezTo>
                  <a:cubicBezTo>
                    <a:pt x="139" y="103"/>
                    <a:pt x="138" y="105"/>
                    <a:pt x="138" y="105"/>
                  </a:cubicBezTo>
                  <a:cubicBezTo>
                    <a:pt x="137" y="106"/>
                    <a:pt x="136" y="106"/>
                    <a:pt x="135" y="107"/>
                  </a:cubicBezTo>
                  <a:cubicBezTo>
                    <a:pt x="134" y="107"/>
                    <a:pt x="132" y="106"/>
                    <a:pt x="131" y="106"/>
                  </a:cubicBezTo>
                  <a:cubicBezTo>
                    <a:pt x="130" y="106"/>
                    <a:pt x="128" y="106"/>
                    <a:pt x="127" y="106"/>
                  </a:cubicBezTo>
                  <a:cubicBezTo>
                    <a:pt x="126" y="107"/>
                    <a:pt x="123" y="107"/>
                    <a:pt x="121" y="107"/>
                  </a:cubicBezTo>
                  <a:cubicBezTo>
                    <a:pt x="120" y="106"/>
                    <a:pt x="119" y="106"/>
                    <a:pt x="118" y="106"/>
                  </a:cubicBezTo>
                  <a:cubicBezTo>
                    <a:pt x="117" y="105"/>
                    <a:pt x="114" y="104"/>
                    <a:pt x="113" y="104"/>
                  </a:cubicBezTo>
                  <a:cubicBezTo>
                    <a:pt x="112" y="103"/>
                    <a:pt x="110" y="103"/>
                    <a:pt x="109" y="103"/>
                  </a:cubicBezTo>
                  <a:cubicBezTo>
                    <a:pt x="108" y="103"/>
                    <a:pt x="106" y="103"/>
                    <a:pt x="105" y="103"/>
                  </a:cubicBezTo>
                  <a:cubicBezTo>
                    <a:pt x="104" y="103"/>
                    <a:pt x="102" y="104"/>
                    <a:pt x="100" y="104"/>
                  </a:cubicBezTo>
                  <a:cubicBezTo>
                    <a:pt x="100" y="104"/>
                    <a:pt x="98" y="105"/>
                    <a:pt x="98" y="105"/>
                  </a:cubicBezTo>
                  <a:cubicBezTo>
                    <a:pt x="98" y="105"/>
                    <a:pt x="96" y="105"/>
                    <a:pt x="95" y="106"/>
                  </a:cubicBezTo>
                  <a:cubicBezTo>
                    <a:pt x="94" y="106"/>
                    <a:pt x="93" y="106"/>
                    <a:pt x="93" y="107"/>
                  </a:cubicBezTo>
                  <a:cubicBezTo>
                    <a:pt x="93" y="107"/>
                    <a:pt x="93" y="108"/>
                    <a:pt x="93" y="108"/>
                  </a:cubicBezTo>
                  <a:cubicBezTo>
                    <a:pt x="93" y="108"/>
                    <a:pt x="94" y="108"/>
                    <a:pt x="95" y="108"/>
                  </a:cubicBezTo>
                  <a:cubicBezTo>
                    <a:pt x="95" y="108"/>
                    <a:pt x="96" y="108"/>
                    <a:pt x="97" y="107"/>
                  </a:cubicBezTo>
                  <a:cubicBezTo>
                    <a:pt x="97" y="107"/>
                    <a:pt x="98" y="107"/>
                    <a:pt x="99" y="106"/>
                  </a:cubicBezTo>
                  <a:cubicBezTo>
                    <a:pt x="100" y="106"/>
                    <a:pt x="101" y="106"/>
                    <a:pt x="101" y="106"/>
                  </a:cubicBezTo>
                  <a:cubicBezTo>
                    <a:pt x="102" y="106"/>
                    <a:pt x="104" y="105"/>
                    <a:pt x="104" y="105"/>
                  </a:cubicBezTo>
                  <a:cubicBezTo>
                    <a:pt x="105" y="105"/>
                    <a:pt x="107" y="105"/>
                    <a:pt x="108" y="105"/>
                  </a:cubicBezTo>
                  <a:cubicBezTo>
                    <a:pt x="110" y="105"/>
                    <a:pt x="112" y="106"/>
                    <a:pt x="113" y="106"/>
                  </a:cubicBezTo>
                  <a:cubicBezTo>
                    <a:pt x="114" y="106"/>
                    <a:pt x="115" y="106"/>
                    <a:pt x="116" y="106"/>
                  </a:cubicBezTo>
                  <a:cubicBezTo>
                    <a:pt x="116" y="107"/>
                    <a:pt x="116" y="108"/>
                    <a:pt x="116" y="108"/>
                  </a:cubicBezTo>
                  <a:cubicBezTo>
                    <a:pt x="116" y="109"/>
                    <a:pt x="116" y="109"/>
                    <a:pt x="116" y="110"/>
                  </a:cubicBezTo>
                  <a:cubicBezTo>
                    <a:pt x="117" y="110"/>
                    <a:pt x="118" y="111"/>
                    <a:pt x="118" y="111"/>
                  </a:cubicBezTo>
                  <a:cubicBezTo>
                    <a:pt x="119" y="112"/>
                    <a:pt x="120" y="112"/>
                    <a:pt x="120" y="112"/>
                  </a:cubicBezTo>
                  <a:cubicBezTo>
                    <a:pt x="121" y="113"/>
                    <a:pt x="121" y="114"/>
                    <a:pt x="121" y="114"/>
                  </a:cubicBezTo>
                  <a:cubicBezTo>
                    <a:pt x="121" y="115"/>
                    <a:pt x="121" y="115"/>
                    <a:pt x="121" y="116"/>
                  </a:cubicBezTo>
                  <a:cubicBezTo>
                    <a:pt x="120" y="116"/>
                    <a:pt x="119" y="116"/>
                    <a:pt x="118" y="116"/>
                  </a:cubicBezTo>
                  <a:cubicBezTo>
                    <a:pt x="118" y="116"/>
                    <a:pt x="117" y="116"/>
                    <a:pt x="117" y="117"/>
                  </a:cubicBezTo>
                  <a:cubicBezTo>
                    <a:pt x="117" y="117"/>
                    <a:pt x="116" y="117"/>
                    <a:pt x="117" y="117"/>
                  </a:cubicBezTo>
                  <a:cubicBezTo>
                    <a:pt x="117" y="118"/>
                    <a:pt x="118" y="117"/>
                    <a:pt x="119" y="117"/>
                  </a:cubicBezTo>
                  <a:cubicBezTo>
                    <a:pt x="119" y="117"/>
                    <a:pt x="119" y="117"/>
                    <a:pt x="119" y="117"/>
                  </a:cubicBezTo>
                  <a:cubicBezTo>
                    <a:pt x="120" y="117"/>
                    <a:pt x="120" y="118"/>
                    <a:pt x="120" y="118"/>
                  </a:cubicBezTo>
                  <a:cubicBezTo>
                    <a:pt x="120" y="118"/>
                    <a:pt x="119" y="119"/>
                    <a:pt x="119" y="119"/>
                  </a:cubicBezTo>
                  <a:cubicBezTo>
                    <a:pt x="119" y="120"/>
                    <a:pt x="119" y="120"/>
                    <a:pt x="119" y="121"/>
                  </a:cubicBezTo>
                  <a:cubicBezTo>
                    <a:pt x="120" y="121"/>
                    <a:pt x="120" y="121"/>
                    <a:pt x="120" y="121"/>
                  </a:cubicBezTo>
                  <a:cubicBezTo>
                    <a:pt x="121" y="121"/>
                    <a:pt x="121" y="120"/>
                    <a:pt x="122" y="120"/>
                  </a:cubicBezTo>
                  <a:cubicBezTo>
                    <a:pt x="122" y="120"/>
                    <a:pt x="123" y="121"/>
                    <a:pt x="123" y="121"/>
                  </a:cubicBezTo>
                  <a:cubicBezTo>
                    <a:pt x="124" y="121"/>
                    <a:pt x="125" y="122"/>
                    <a:pt x="126" y="123"/>
                  </a:cubicBezTo>
                  <a:cubicBezTo>
                    <a:pt x="126" y="123"/>
                    <a:pt x="127" y="124"/>
                    <a:pt x="127" y="124"/>
                  </a:cubicBezTo>
                  <a:cubicBezTo>
                    <a:pt x="128" y="124"/>
                    <a:pt x="128" y="125"/>
                    <a:pt x="128" y="125"/>
                  </a:cubicBezTo>
                  <a:cubicBezTo>
                    <a:pt x="128" y="125"/>
                    <a:pt x="128" y="126"/>
                    <a:pt x="128" y="126"/>
                  </a:cubicBezTo>
                  <a:cubicBezTo>
                    <a:pt x="127" y="127"/>
                    <a:pt x="127" y="127"/>
                    <a:pt x="126" y="128"/>
                  </a:cubicBezTo>
                  <a:cubicBezTo>
                    <a:pt x="125" y="128"/>
                    <a:pt x="124" y="127"/>
                    <a:pt x="123" y="127"/>
                  </a:cubicBezTo>
                  <a:cubicBezTo>
                    <a:pt x="123" y="127"/>
                    <a:pt x="122" y="128"/>
                    <a:pt x="121" y="127"/>
                  </a:cubicBezTo>
                  <a:cubicBezTo>
                    <a:pt x="120" y="127"/>
                    <a:pt x="119" y="126"/>
                    <a:pt x="119" y="126"/>
                  </a:cubicBezTo>
                  <a:cubicBezTo>
                    <a:pt x="119" y="125"/>
                    <a:pt x="119" y="124"/>
                    <a:pt x="118" y="124"/>
                  </a:cubicBezTo>
                  <a:cubicBezTo>
                    <a:pt x="118" y="124"/>
                    <a:pt x="116" y="125"/>
                    <a:pt x="115" y="125"/>
                  </a:cubicBezTo>
                  <a:cubicBezTo>
                    <a:pt x="115" y="125"/>
                    <a:pt x="114" y="123"/>
                    <a:pt x="113" y="123"/>
                  </a:cubicBezTo>
                  <a:cubicBezTo>
                    <a:pt x="113" y="123"/>
                    <a:pt x="112" y="122"/>
                    <a:pt x="111" y="122"/>
                  </a:cubicBezTo>
                  <a:cubicBezTo>
                    <a:pt x="110" y="121"/>
                    <a:pt x="108" y="122"/>
                    <a:pt x="107" y="122"/>
                  </a:cubicBezTo>
                  <a:cubicBezTo>
                    <a:pt x="106" y="122"/>
                    <a:pt x="104" y="122"/>
                    <a:pt x="103" y="122"/>
                  </a:cubicBezTo>
                  <a:cubicBezTo>
                    <a:pt x="102" y="121"/>
                    <a:pt x="100" y="120"/>
                    <a:pt x="99" y="120"/>
                  </a:cubicBezTo>
                  <a:cubicBezTo>
                    <a:pt x="98" y="120"/>
                    <a:pt x="97" y="119"/>
                    <a:pt x="97" y="119"/>
                  </a:cubicBezTo>
                  <a:cubicBezTo>
                    <a:pt x="96" y="119"/>
                    <a:pt x="96" y="120"/>
                    <a:pt x="96" y="121"/>
                  </a:cubicBezTo>
                  <a:cubicBezTo>
                    <a:pt x="96" y="122"/>
                    <a:pt x="96" y="123"/>
                    <a:pt x="96" y="123"/>
                  </a:cubicBezTo>
                  <a:cubicBezTo>
                    <a:pt x="96" y="124"/>
                    <a:pt x="95" y="125"/>
                    <a:pt x="95" y="126"/>
                  </a:cubicBezTo>
                  <a:cubicBezTo>
                    <a:pt x="95" y="126"/>
                    <a:pt x="95" y="128"/>
                    <a:pt x="95" y="129"/>
                  </a:cubicBezTo>
                  <a:cubicBezTo>
                    <a:pt x="95" y="129"/>
                    <a:pt x="95" y="130"/>
                    <a:pt x="96" y="130"/>
                  </a:cubicBezTo>
                  <a:cubicBezTo>
                    <a:pt x="95" y="131"/>
                    <a:pt x="93" y="131"/>
                    <a:pt x="93" y="131"/>
                  </a:cubicBezTo>
                  <a:cubicBezTo>
                    <a:pt x="92" y="131"/>
                    <a:pt x="91" y="130"/>
                    <a:pt x="91" y="130"/>
                  </a:cubicBezTo>
                  <a:cubicBezTo>
                    <a:pt x="90" y="130"/>
                    <a:pt x="89" y="129"/>
                    <a:pt x="88" y="129"/>
                  </a:cubicBezTo>
                  <a:cubicBezTo>
                    <a:pt x="88" y="129"/>
                    <a:pt x="87" y="129"/>
                    <a:pt x="87" y="129"/>
                  </a:cubicBezTo>
                  <a:cubicBezTo>
                    <a:pt x="87" y="129"/>
                    <a:pt x="87" y="129"/>
                    <a:pt x="87" y="130"/>
                  </a:cubicBezTo>
                  <a:cubicBezTo>
                    <a:pt x="87" y="130"/>
                    <a:pt x="87" y="131"/>
                    <a:pt x="87" y="131"/>
                  </a:cubicBezTo>
                  <a:cubicBezTo>
                    <a:pt x="88" y="131"/>
                    <a:pt x="89" y="131"/>
                    <a:pt x="90" y="131"/>
                  </a:cubicBezTo>
                  <a:cubicBezTo>
                    <a:pt x="90" y="131"/>
                    <a:pt x="91" y="131"/>
                    <a:pt x="91" y="132"/>
                  </a:cubicBezTo>
                  <a:cubicBezTo>
                    <a:pt x="92" y="132"/>
                    <a:pt x="93" y="132"/>
                    <a:pt x="93" y="133"/>
                  </a:cubicBezTo>
                  <a:cubicBezTo>
                    <a:pt x="94" y="133"/>
                    <a:pt x="94" y="134"/>
                    <a:pt x="94" y="135"/>
                  </a:cubicBezTo>
                  <a:cubicBezTo>
                    <a:pt x="94" y="135"/>
                    <a:pt x="93" y="135"/>
                    <a:pt x="92" y="135"/>
                  </a:cubicBezTo>
                  <a:cubicBezTo>
                    <a:pt x="92" y="136"/>
                    <a:pt x="91" y="137"/>
                    <a:pt x="90" y="138"/>
                  </a:cubicBezTo>
                  <a:cubicBezTo>
                    <a:pt x="90" y="138"/>
                    <a:pt x="89" y="137"/>
                    <a:pt x="88" y="137"/>
                  </a:cubicBezTo>
                  <a:cubicBezTo>
                    <a:pt x="88" y="137"/>
                    <a:pt x="87" y="136"/>
                    <a:pt x="87" y="136"/>
                  </a:cubicBezTo>
                  <a:cubicBezTo>
                    <a:pt x="86" y="135"/>
                    <a:pt x="86" y="135"/>
                    <a:pt x="85" y="135"/>
                  </a:cubicBezTo>
                  <a:cubicBezTo>
                    <a:pt x="85" y="135"/>
                    <a:pt x="84" y="134"/>
                    <a:pt x="84" y="134"/>
                  </a:cubicBezTo>
                  <a:cubicBezTo>
                    <a:pt x="83" y="134"/>
                    <a:pt x="83" y="133"/>
                    <a:pt x="83" y="133"/>
                  </a:cubicBezTo>
                  <a:cubicBezTo>
                    <a:pt x="82" y="132"/>
                    <a:pt x="82" y="131"/>
                    <a:pt x="81" y="131"/>
                  </a:cubicBezTo>
                  <a:cubicBezTo>
                    <a:pt x="81" y="130"/>
                    <a:pt x="79" y="129"/>
                    <a:pt x="79" y="128"/>
                  </a:cubicBezTo>
                  <a:cubicBezTo>
                    <a:pt x="79" y="128"/>
                    <a:pt x="78" y="127"/>
                    <a:pt x="78" y="127"/>
                  </a:cubicBezTo>
                  <a:cubicBezTo>
                    <a:pt x="77" y="127"/>
                    <a:pt x="77" y="128"/>
                    <a:pt x="77" y="128"/>
                  </a:cubicBezTo>
                  <a:cubicBezTo>
                    <a:pt x="77" y="128"/>
                    <a:pt x="76" y="128"/>
                    <a:pt x="76" y="128"/>
                  </a:cubicBezTo>
                  <a:cubicBezTo>
                    <a:pt x="75" y="128"/>
                    <a:pt x="74" y="129"/>
                    <a:pt x="73" y="129"/>
                  </a:cubicBezTo>
                  <a:cubicBezTo>
                    <a:pt x="73" y="130"/>
                    <a:pt x="72" y="130"/>
                    <a:pt x="71" y="130"/>
                  </a:cubicBezTo>
                  <a:cubicBezTo>
                    <a:pt x="71" y="130"/>
                    <a:pt x="69" y="129"/>
                    <a:pt x="69" y="129"/>
                  </a:cubicBezTo>
                  <a:cubicBezTo>
                    <a:pt x="68" y="129"/>
                    <a:pt x="67" y="129"/>
                    <a:pt x="66" y="129"/>
                  </a:cubicBezTo>
                  <a:cubicBezTo>
                    <a:pt x="66" y="129"/>
                    <a:pt x="64" y="129"/>
                    <a:pt x="64" y="129"/>
                  </a:cubicBezTo>
                  <a:cubicBezTo>
                    <a:pt x="64" y="129"/>
                    <a:pt x="63" y="128"/>
                    <a:pt x="63" y="128"/>
                  </a:cubicBezTo>
                  <a:cubicBezTo>
                    <a:pt x="62" y="127"/>
                    <a:pt x="61" y="127"/>
                    <a:pt x="60" y="127"/>
                  </a:cubicBezTo>
                  <a:cubicBezTo>
                    <a:pt x="60" y="127"/>
                    <a:pt x="59" y="127"/>
                    <a:pt x="58" y="127"/>
                  </a:cubicBezTo>
                  <a:cubicBezTo>
                    <a:pt x="57" y="127"/>
                    <a:pt x="56" y="127"/>
                    <a:pt x="55" y="127"/>
                  </a:cubicBezTo>
                  <a:cubicBezTo>
                    <a:pt x="55" y="127"/>
                    <a:pt x="54" y="127"/>
                    <a:pt x="54" y="127"/>
                  </a:cubicBezTo>
                  <a:cubicBezTo>
                    <a:pt x="54" y="127"/>
                    <a:pt x="53" y="127"/>
                    <a:pt x="53" y="126"/>
                  </a:cubicBezTo>
                  <a:cubicBezTo>
                    <a:pt x="53" y="126"/>
                    <a:pt x="53" y="125"/>
                    <a:pt x="53" y="125"/>
                  </a:cubicBezTo>
                  <a:cubicBezTo>
                    <a:pt x="52" y="125"/>
                    <a:pt x="52" y="125"/>
                    <a:pt x="51" y="125"/>
                  </a:cubicBezTo>
                  <a:cubicBezTo>
                    <a:pt x="51" y="125"/>
                    <a:pt x="50" y="124"/>
                    <a:pt x="50" y="124"/>
                  </a:cubicBezTo>
                  <a:cubicBezTo>
                    <a:pt x="49" y="124"/>
                    <a:pt x="50" y="123"/>
                    <a:pt x="50" y="122"/>
                  </a:cubicBezTo>
                  <a:cubicBezTo>
                    <a:pt x="49" y="122"/>
                    <a:pt x="48" y="122"/>
                    <a:pt x="47" y="122"/>
                  </a:cubicBezTo>
                  <a:cubicBezTo>
                    <a:pt x="47" y="122"/>
                    <a:pt x="46" y="123"/>
                    <a:pt x="45" y="123"/>
                  </a:cubicBezTo>
                  <a:cubicBezTo>
                    <a:pt x="45" y="123"/>
                    <a:pt x="44" y="122"/>
                    <a:pt x="44" y="121"/>
                  </a:cubicBezTo>
                  <a:cubicBezTo>
                    <a:pt x="44" y="121"/>
                    <a:pt x="44" y="120"/>
                    <a:pt x="44" y="120"/>
                  </a:cubicBezTo>
                  <a:cubicBezTo>
                    <a:pt x="44" y="119"/>
                    <a:pt x="44" y="119"/>
                    <a:pt x="43" y="119"/>
                  </a:cubicBezTo>
                  <a:cubicBezTo>
                    <a:pt x="43" y="118"/>
                    <a:pt x="42" y="118"/>
                    <a:pt x="41" y="117"/>
                  </a:cubicBezTo>
                  <a:cubicBezTo>
                    <a:pt x="41" y="117"/>
                    <a:pt x="41" y="115"/>
                    <a:pt x="41" y="114"/>
                  </a:cubicBezTo>
                  <a:cubicBezTo>
                    <a:pt x="41" y="114"/>
                    <a:pt x="40" y="112"/>
                    <a:pt x="39" y="112"/>
                  </a:cubicBezTo>
                  <a:cubicBezTo>
                    <a:pt x="38" y="112"/>
                    <a:pt x="36" y="112"/>
                    <a:pt x="35" y="113"/>
                  </a:cubicBezTo>
                  <a:cubicBezTo>
                    <a:pt x="35" y="113"/>
                    <a:pt x="34" y="114"/>
                    <a:pt x="33" y="114"/>
                  </a:cubicBezTo>
                  <a:cubicBezTo>
                    <a:pt x="32" y="114"/>
                    <a:pt x="30" y="114"/>
                    <a:pt x="29" y="114"/>
                  </a:cubicBezTo>
                  <a:cubicBezTo>
                    <a:pt x="29" y="114"/>
                    <a:pt x="28" y="113"/>
                    <a:pt x="28" y="114"/>
                  </a:cubicBezTo>
                  <a:cubicBezTo>
                    <a:pt x="27" y="114"/>
                    <a:pt x="26" y="114"/>
                    <a:pt x="25" y="115"/>
                  </a:cubicBezTo>
                  <a:cubicBezTo>
                    <a:pt x="24" y="115"/>
                    <a:pt x="22" y="115"/>
                    <a:pt x="21" y="115"/>
                  </a:cubicBezTo>
                  <a:cubicBezTo>
                    <a:pt x="20" y="115"/>
                    <a:pt x="19" y="116"/>
                    <a:pt x="18" y="116"/>
                  </a:cubicBezTo>
                  <a:cubicBezTo>
                    <a:pt x="16" y="116"/>
                    <a:pt x="13" y="117"/>
                    <a:pt x="12" y="116"/>
                  </a:cubicBezTo>
                  <a:cubicBezTo>
                    <a:pt x="11" y="116"/>
                    <a:pt x="11" y="115"/>
                    <a:pt x="11" y="114"/>
                  </a:cubicBezTo>
                  <a:cubicBezTo>
                    <a:pt x="10" y="114"/>
                    <a:pt x="9" y="113"/>
                    <a:pt x="8" y="112"/>
                  </a:cubicBezTo>
                  <a:cubicBezTo>
                    <a:pt x="8" y="112"/>
                    <a:pt x="8" y="111"/>
                    <a:pt x="7" y="110"/>
                  </a:cubicBezTo>
                  <a:cubicBezTo>
                    <a:pt x="7" y="110"/>
                    <a:pt x="6" y="109"/>
                    <a:pt x="6" y="109"/>
                  </a:cubicBezTo>
                  <a:cubicBezTo>
                    <a:pt x="5" y="108"/>
                    <a:pt x="5" y="107"/>
                    <a:pt x="4" y="106"/>
                  </a:cubicBezTo>
                  <a:cubicBezTo>
                    <a:pt x="4" y="106"/>
                    <a:pt x="3" y="106"/>
                    <a:pt x="2" y="105"/>
                  </a:cubicBezTo>
                  <a:cubicBezTo>
                    <a:pt x="2" y="105"/>
                    <a:pt x="0" y="105"/>
                    <a:pt x="0" y="105"/>
                  </a:cubicBezTo>
                  <a:cubicBezTo>
                    <a:pt x="0" y="104"/>
                    <a:pt x="0" y="103"/>
                    <a:pt x="0" y="103"/>
                  </a:cubicBezTo>
                  <a:cubicBezTo>
                    <a:pt x="0" y="102"/>
                    <a:pt x="0" y="100"/>
                    <a:pt x="0" y="99"/>
                  </a:cubicBezTo>
                  <a:cubicBezTo>
                    <a:pt x="0" y="99"/>
                    <a:pt x="0" y="98"/>
                    <a:pt x="0" y="98"/>
                  </a:cubicBezTo>
                  <a:cubicBezTo>
                    <a:pt x="0" y="98"/>
                    <a:pt x="0" y="98"/>
                    <a:pt x="0" y="98"/>
                  </a:cubicBezTo>
                  <a:cubicBezTo>
                    <a:pt x="0" y="98"/>
                    <a:pt x="0" y="97"/>
                    <a:pt x="0" y="96"/>
                  </a:cubicBezTo>
                  <a:cubicBezTo>
                    <a:pt x="0" y="96"/>
                    <a:pt x="0" y="94"/>
                    <a:pt x="1" y="94"/>
                  </a:cubicBezTo>
                  <a:cubicBezTo>
                    <a:pt x="1" y="93"/>
                    <a:pt x="1" y="91"/>
                    <a:pt x="1" y="90"/>
                  </a:cubicBezTo>
                  <a:cubicBezTo>
                    <a:pt x="1" y="89"/>
                    <a:pt x="1" y="88"/>
                    <a:pt x="1" y="87"/>
                  </a:cubicBezTo>
                  <a:cubicBezTo>
                    <a:pt x="1" y="86"/>
                    <a:pt x="2" y="84"/>
                    <a:pt x="3" y="84"/>
                  </a:cubicBezTo>
                  <a:cubicBezTo>
                    <a:pt x="3" y="82"/>
                    <a:pt x="4" y="80"/>
                    <a:pt x="5" y="79"/>
                  </a:cubicBezTo>
                  <a:cubicBezTo>
                    <a:pt x="6" y="79"/>
                    <a:pt x="7" y="77"/>
                    <a:pt x="8" y="77"/>
                  </a:cubicBezTo>
                  <a:cubicBezTo>
                    <a:pt x="9" y="76"/>
                    <a:pt x="12" y="76"/>
                    <a:pt x="13" y="76"/>
                  </a:cubicBezTo>
                  <a:cubicBezTo>
                    <a:pt x="15" y="75"/>
                    <a:pt x="17" y="75"/>
                    <a:pt x="18" y="74"/>
                  </a:cubicBezTo>
                  <a:cubicBezTo>
                    <a:pt x="19" y="74"/>
                    <a:pt x="20" y="73"/>
                    <a:pt x="20" y="72"/>
                  </a:cubicBezTo>
                  <a:cubicBezTo>
                    <a:pt x="21" y="72"/>
                    <a:pt x="22" y="71"/>
                    <a:pt x="22" y="70"/>
                  </a:cubicBezTo>
                  <a:cubicBezTo>
                    <a:pt x="23" y="70"/>
                    <a:pt x="23" y="69"/>
                    <a:pt x="24" y="69"/>
                  </a:cubicBezTo>
                  <a:cubicBezTo>
                    <a:pt x="24" y="69"/>
                    <a:pt x="26" y="69"/>
                    <a:pt x="26" y="69"/>
                  </a:cubicBezTo>
                  <a:cubicBezTo>
                    <a:pt x="26" y="68"/>
                    <a:pt x="27" y="68"/>
                    <a:pt x="28" y="68"/>
                  </a:cubicBezTo>
                  <a:cubicBezTo>
                    <a:pt x="28" y="67"/>
                    <a:pt x="28" y="66"/>
                    <a:pt x="28" y="66"/>
                  </a:cubicBezTo>
                  <a:cubicBezTo>
                    <a:pt x="27" y="65"/>
                    <a:pt x="26" y="65"/>
                    <a:pt x="26" y="65"/>
                  </a:cubicBezTo>
                  <a:cubicBezTo>
                    <a:pt x="25" y="65"/>
                    <a:pt x="25" y="64"/>
                    <a:pt x="25" y="64"/>
                  </a:cubicBezTo>
                  <a:cubicBezTo>
                    <a:pt x="25" y="63"/>
                    <a:pt x="25" y="62"/>
                    <a:pt x="25" y="61"/>
                  </a:cubicBezTo>
                  <a:cubicBezTo>
                    <a:pt x="25" y="60"/>
                    <a:pt x="25" y="59"/>
                    <a:pt x="25" y="59"/>
                  </a:cubicBezTo>
                  <a:cubicBezTo>
                    <a:pt x="25" y="58"/>
                    <a:pt x="26" y="58"/>
                    <a:pt x="27" y="58"/>
                  </a:cubicBezTo>
                  <a:cubicBezTo>
                    <a:pt x="27" y="58"/>
                    <a:pt x="28" y="58"/>
                    <a:pt x="28" y="58"/>
                  </a:cubicBezTo>
                  <a:cubicBezTo>
                    <a:pt x="28" y="58"/>
                    <a:pt x="29" y="58"/>
                    <a:pt x="29" y="58"/>
                  </a:cubicBezTo>
                  <a:cubicBezTo>
                    <a:pt x="29" y="57"/>
                    <a:pt x="29" y="56"/>
                    <a:pt x="29" y="56"/>
                  </a:cubicBezTo>
                  <a:cubicBezTo>
                    <a:pt x="29" y="56"/>
                    <a:pt x="27" y="56"/>
                    <a:pt x="26" y="55"/>
                  </a:cubicBezTo>
                  <a:cubicBezTo>
                    <a:pt x="26" y="55"/>
                    <a:pt x="25" y="54"/>
                    <a:pt x="25" y="54"/>
                  </a:cubicBezTo>
                  <a:cubicBezTo>
                    <a:pt x="25" y="53"/>
                    <a:pt x="25" y="53"/>
                    <a:pt x="25" y="52"/>
                  </a:cubicBezTo>
                  <a:cubicBezTo>
                    <a:pt x="25" y="52"/>
                    <a:pt x="25" y="51"/>
                    <a:pt x="25" y="51"/>
                  </a:cubicBezTo>
                  <a:cubicBezTo>
                    <a:pt x="25" y="51"/>
                    <a:pt x="25" y="50"/>
                    <a:pt x="25" y="49"/>
                  </a:cubicBezTo>
                  <a:cubicBezTo>
                    <a:pt x="25" y="49"/>
                    <a:pt x="23" y="49"/>
                    <a:pt x="23" y="49"/>
                  </a:cubicBezTo>
                  <a:cubicBezTo>
                    <a:pt x="23" y="49"/>
                    <a:pt x="22" y="49"/>
                    <a:pt x="22" y="49"/>
                  </a:cubicBezTo>
                  <a:cubicBezTo>
                    <a:pt x="21" y="50"/>
                    <a:pt x="20" y="50"/>
                    <a:pt x="19" y="50"/>
                  </a:cubicBezTo>
                  <a:cubicBezTo>
                    <a:pt x="19" y="50"/>
                    <a:pt x="18" y="50"/>
                    <a:pt x="18" y="50"/>
                  </a:cubicBezTo>
                  <a:cubicBezTo>
                    <a:pt x="18" y="50"/>
                    <a:pt x="17" y="48"/>
                    <a:pt x="17" y="47"/>
                  </a:cubicBezTo>
                  <a:cubicBezTo>
                    <a:pt x="17" y="46"/>
                    <a:pt x="16" y="44"/>
                    <a:pt x="16" y="42"/>
                  </a:cubicBezTo>
                  <a:cubicBezTo>
                    <a:pt x="16" y="41"/>
                    <a:pt x="15" y="37"/>
                    <a:pt x="14" y="35"/>
                  </a:cubicBezTo>
                  <a:cubicBezTo>
                    <a:pt x="14" y="35"/>
                    <a:pt x="14" y="34"/>
                    <a:pt x="14" y="33"/>
                  </a:cubicBezTo>
                  <a:cubicBezTo>
                    <a:pt x="14" y="33"/>
                    <a:pt x="12" y="32"/>
                    <a:pt x="12" y="32"/>
                  </a:cubicBezTo>
                  <a:cubicBezTo>
                    <a:pt x="11" y="32"/>
                    <a:pt x="10" y="31"/>
                    <a:pt x="10" y="31"/>
                  </a:cubicBezTo>
                  <a:cubicBezTo>
                    <a:pt x="9" y="30"/>
                    <a:pt x="9" y="29"/>
                    <a:pt x="9" y="29"/>
                  </a:cubicBezTo>
                  <a:cubicBezTo>
                    <a:pt x="9" y="29"/>
                    <a:pt x="8" y="28"/>
                    <a:pt x="8" y="27"/>
                  </a:cubicBezTo>
                  <a:cubicBezTo>
                    <a:pt x="8" y="27"/>
                    <a:pt x="8" y="25"/>
                    <a:pt x="8" y="24"/>
                  </a:cubicBezTo>
                  <a:cubicBezTo>
                    <a:pt x="8" y="24"/>
                    <a:pt x="7" y="22"/>
                    <a:pt x="7" y="21"/>
                  </a:cubicBezTo>
                  <a:cubicBezTo>
                    <a:pt x="7" y="21"/>
                    <a:pt x="7" y="21"/>
                    <a:pt x="7" y="21"/>
                  </a:cubicBezTo>
                  <a:cubicBezTo>
                    <a:pt x="7" y="21"/>
                    <a:pt x="8" y="21"/>
                    <a:pt x="9" y="21"/>
                  </a:cubicBezTo>
                  <a:cubicBezTo>
                    <a:pt x="9" y="20"/>
                    <a:pt x="10" y="18"/>
                    <a:pt x="10" y="18"/>
                  </a:cubicBezTo>
                  <a:cubicBezTo>
                    <a:pt x="10" y="17"/>
                    <a:pt x="10" y="16"/>
                    <a:pt x="10" y="15"/>
                  </a:cubicBezTo>
                  <a:cubicBezTo>
                    <a:pt x="10" y="14"/>
                    <a:pt x="11" y="13"/>
                    <a:pt x="12" y="13"/>
                  </a:cubicBezTo>
                  <a:cubicBezTo>
                    <a:pt x="12" y="12"/>
                    <a:pt x="13" y="12"/>
                    <a:pt x="13" y="13"/>
                  </a:cubicBezTo>
                  <a:cubicBezTo>
                    <a:pt x="14" y="13"/>
                    <a:pt x="15" y="14"/>
                    <a:pt x="16" y="14"/>
                  </a:cubicBezTo>
                  <a:cubicBezTo>
                    <a:pt x="16" y="15"/>
                    <a:pt x="17" y="15"/>
                    <a:pt x="18" y="15"/>
                  </a:cubicBezTo>
                  <a:cubicBezTo>
                    <a:pt x="18" y="15"/>
                    <a:pt x="20" y="14"/>
                    <a:pt x="20" y="13"/>
                  </a:cubicBezTo>
                  <a:cubicBezTo>
                    <a:pt x="21" y="13"/>
                    <a:pt x="21" y="11"/>
                    <a:pt x="22" y="10"/>
                  </a:cubicBezTo>
                  <a:cubicBezTo>
                    <a:pt x="22" y="9"/>
                    <a:pt x="24" y="8"/>
                    <a:pt x="25" y="7"/>
                  </a:cubicBezTo>
                  <a:cubicBezTo>
                    <a:pt x="25" y="6"/>
                    <a:pt x="26" y="6"/>
                    <a:pt x="27" y="5"/>
                  </a:cubicBezTo>
                  <a:cubicBezTo>
                    <a:pt x="27" y="5"/>
                    <a:pt x="29" y="5"/>
                    <a:pt x="30" y="5"/>
                  </a:cubicBezTo>
                  <a:cubicBezTo>
                    <a:pt x="30" y="6"/>
                    <a:pt x="31" y="7"/>
                    <a:pt x="32" y="7"/>
                  </a:cubicBezTo>
                  <a:cubicBezTo>
                    <a:pt x="33" y="7"/>
                    <a:pt x="34" y="7"/>
                    <a:pt x="35" y="6"/>
                  </a:cubicBezTo>
                  <a:cubicBezTo>
                    <a:pt x="36" y="6"/>
                    <a:pt x="37" y="5"/>
                    <a:pt x="37" y="5"/>
                  </a:cubicBezTo>
                  <a:cubicBezTo>
                    <a:pt x="38" y="4"/>
                    <a:pt x="40" y="4"/>
                    <a:pt x="41" y="4"/>
                  </a:cubicBezTo>
                  <a:cubicBezTo>
                    <a:pt x="41" y="5"/>
                    <a:pt x="43" y="5"/>
                    <a:pt x="43" y="6"/>
                  </a:cubicBezTo>
                  <a:cubicBezTo>
                    <a:pt x="44" y="7"/>
                    <a:pt x="45" y="8"/>
                    <a:pt x="46" y="9"/>
                  </a:cubicBezTo>
                  <a:cubicBezTo>
                    <a:pt x="47" y="10"/>
                    <a:pt x="49" y="11"/>
                    <a:pt x="49" y="11"/>
                  </a:cubicBezTo>
                  <a:cubicBezTo>
                    <a:pt x="50" y="12"/>
                    <a:pt x="50" y="13"/>
                    <a:pt x="51" y="13"/>
                  </a:cubicBezTo>
                  <a:cubicBezTo>
                    <a:pt x="51" y="14"/>
                    <a:pt x="51" y="15"/>
                    <a:pt x="52" y="15"/>
                  </a:cubicBezTo>
                  <a:cubicBezTo>
                    <a:pt x="52" y="15"/>
                    <a:pt x="53" y="15"/>
                    <a:pt x="53" y="14"/>
                  </a:cubicBezTo>
                  <a:cubicBezTo>
                    <a:pt x="54" y="14"/>
                    <a:pt x="53" y="12"/>
                    <a:pt x="53" y="12"/>
                  </a:cubicBezTo>
                  <a:cubicBezTo>
                    <a:pt x="54" y="11"/>
                    <a:pt x="54" y="10"/>
                    <a:pt x="55" y="9"/>
                  </a:cubicBezTo>
                  <a:cubicBezTo>
                    <a:pt x="55" y="9"/>
                    <a:pt x="57" y="8"/>
                    <a:pt x="57" y="8"/>
                  </a:cubicBezTo>
                  <a:cubicBezTo>
                    <a:pt x="57" y="8"/>
                    <a:pt x="57" y="8"/>
                    <a:pt x="57"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1" name="Freeform 127">
              <a:extLst>
                <a:ext uri="{FF2B5EF4-FFF2-40B4-BE49-F238E27FC236}">
                  <a16:creationId xmlns:a16="http://schemas.microsoft.com/office/drawing/2014/main" id="{CC4E7FE2-A83B-425F-86EE-15ABC2224231}"/>
                </a:ext>
              </a:extLst>
            </p:cNvPr>
            <p:cNvSpPr>
              <a:spLocks/>
            </p:cNvSpPr>
            <p:nvPr/>
          </p:nvSpPr>
          <p:spPr bwMode="auto">
            <a:xfrm>
              <a:off x="8462404" y="5487648"/>
              <a:ext cx="34935" cy="19963"/>
            </a:xfrm>
            <a:custGeom>
              <a:avLst/>
              <a:gdLst/>
              <a:ahLst/>
              <a:cxnLst>
                <a:cxn ang="0">
                  <a:pos x="10" y="5"/>
                </a:cxn>
                <a:cxn ang="0">
                  <a:pos x="7" y="5"/>
                </a:cxn>
                <a:cxn ang="0">
                  <a:pos x="4" y="4"/>
                </a:cxn>
                <a:cxn ang="0">
                  <a:pos x="3" y="3"/>
                </a:cxn>
                <a:cxn ang="0">
                  <a:pos x="1" y="1"/>
                </a:cxn>
                <a:cxn ang="0">
                  <a:pos x="0" y="0"/>
                </a:cxn>
                <a:cxn ang="0">
                  <a:pos x="2" y="0"/>
                </a:cxn>
                <a:cxn ang="0">
                  <a:pos x="3" y="1"/>
                </a:cxn>
                <a:cxn ang="0">
                  <a:pos x="6" y="1"/>
                </a:cxn>
                <a:cxn ang="0">
                  <a:pos x="10" y="1"/>
                </a:cxn>
                <a:cxn ang="0">
                  <a:pos x="11" y="2"/>
                </a:cxn>
                <a:cxn ang="0">
                  <a:pos x="11" y="4"/>
                </a:cxn>
                <a:cxn ang="0">
                  <a:pos x="11" y="5"/>
                </a:cxn>
                <a:cxn ang="0">
                  <a:pos x="10" y="5"/>
                </a:cxn>
              </a:cxnLst>
              <a:rect l="0" t="0" r="r" b="b"/>
              <a:pathLst>
                <a:path w="12" h="6">
                  <a:moveTo>
                    <a:pt x="10" y="5"/>
                  </a:moveTo>
                  <a:cubicBezTo>
                    <a:pt x="9" y="6"/>
                    <a:pt x="7" y="5"/>
                    <a:pt x="7" y="5"/>
                  </a:cubicBezTo>
                  <a:cubicBezTo>
                    <a:pt x="6" y="5"/>
                    <a:pt x="5" y="5"/>
                    <a:pt x="4" y="4"/>
                  </a:cubicBezTo>
                  <a:cubicBezTo>
                    <a:pt x="4" y="4"/>
                    <a:pt x="3" y="3"/>
                    <a:pt x="3" y="3"/>
                  </a:cubicBezTo>
                  <a:cubicBezTo>
                    <a:pt x="2" y="2"/>
                    <a:pt x="1" y="2"/>
                    <a:pt x="1" y="1"/>
                  </a:cubicBezTo>
                  <a:cubicBezTo>
                    <a:pt x="0" y="1"/>
                    <a:pt x="0" y="0"/>
                    <a:pt x="0" y="0"/>
                  </a:cubicBezTo>
                  <a:cubicBezTo>
                    <a:pt x="0" y="0"/>
                    <a:pt x="1" y="0"/>
                    <a:pt x="2" y="0"/>
                  </a:cubicBezTo>
                  <a:cubicBezTo>
                    <a:pt x="2" y="0"/>
                    <a:pt x="3" y="0"/>
                    <a:pt x="3" y="1"/>
                  </a:cubicBezTo>
                  <a:cubicBezTo>
                    <a:pt x="4" y="1"/>
                    <a:pt x="5" y="1"/>
                    <a:pt x="6" y="1"/>
                  </a:cubicBezTo>
                  <a:cubicBezTo>
                    <a:pt x="7" y="1"/>
                    <a:pt x="9" y="0"/>
                    <a:pt x="10" y="1"/>
                  </a:cubicBezTo>
                  <a:cubicBezTo>
                    <a:pt x="10" y="1"/>
                    <a:pt x="11" y="1"/>
                    <a:pt x="11" y="2"/>
                  </a:cubicBezTo>
                  <a:cubicBezTo>
                    <a:pt x="11" y="2"/>
                    <a:pt x="12" y="3"/>
                    <a:pt x="11" y="4"/>
                  </a:cubicBezTo>
                  <a:cubicBezTo>
                    <a:pt x="11" y="4"/>
                    <a:pt x="11" y="4"/>
                    <a:pt x="11" y="5"/>
                  </a:cubicBezTo>
                  <a:cubicBezTo>
                    <a:pt x="11" y="5"/>
                    <a:pt x="10" y="5"/>
                    <a:pt x="10"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2" name="Freeform 128">
              <a:extLst>
                <a:ext uri="{FF2B5EF4-FFF2-40B4-BE49-F238E27FC236}">
                  <a16:creationId xmlns:a16="http://schemas.microsoft.com/office/drawing/2014/main" id="{2BE03575-E4A7-4A0B-AFAB-F8DB49C87599}"/>
                </a:ext>
              </a:extLst>
            </p:cNvPr>
            <p:cNvSpPr>
              <a:spLocks/>
            </p:cNvSpPr>
            <p:nvPr/>
          </p:nvSpPr>
          <p:spPr bwMode="auto">
            <a:xfrm>
              <a:off x="8469891" y="5510105"/>
              <a:ext cx="12477" cy="12477"/>
            </a:xfrm>
            <a:custGeom>
              <a:avLst/>
              <a:gdLst/>
              <a:ahLst/>
              <a:cxnLst>
                <a:cxn ang="0">
                  <a:pos x="4" y="2"/>
                </a:cxn>
                <a:cxn ang="0">
                  <a:pos x="3" y="3"/>
                </a:cxn>
                <a:cxn ang="0">
                  <a:pos x="2" y="4"/>
                </a:cxn>
                <a:cxn ang="0">
                  <a:pos x="0" y="4"/>
                </a:cxn>
                <a:cxn ang="0">
                  <a:pos x="1" y="3"/>
                </a:cxn>
                <a:cxn ang="0">
                  <a:pos x="2" y="2"/>
                </a:cxn>
                <a:cxn ang="0">
                  <a:pos x="2" y="0"/>
                </a:cxn>
                <a:cxn ang="0">
                  <a:pos x="3" y="0"/>
                </a:cxn>
                <a:cxn ang="0">
                  <a:pos x="4" y="1"/>
                </a:cxn>
                <a:cxn ang="0">
                  <a:pos x="4" y="2"/>
                </a:cxn>
              </a:cxnLst>
              <a:rect l="0" t="0" r="r" b="b"/>
              <a:pathLst>
                <a:path w="4" h="4">
                  <a:moveTo>
                    <a:pt x="4" y="2"/>
                  </a:moveTo>
                  <a:cubicBezTo>
                    <a:pt x="4" y="3"/>
                    <a:pt x="3" y="3"/>
                    <a:pt x="3" y="3"/>
                  </a:cubicBezTo>
                  <a:cubicBezTo>
                    <a:pt x="3" y="3"/>
                    <a:pt x="2" y="4"/>
                    <a:pt x="2" y="4"/>
                  </a:cubicBezTo>
                  <a:cubicBezTo>
                    <a:pt x="2" y="4"/>
                    <a:pt x="1" y="4"/>
                    <a:pt x="0" y="4"/>
                  </a:cubicBezTo>
                  <a:cubicBezTo>
                    <a:pt x="0" y="4"/>
                    <a:pt x="1" y="3"/>
                    <a:pt x="1" y="3"/>
                  </a:cubicBezTo>
                  <a:cubicBezTo>
                    <a:pt x="1" y="2"/>
                    <a:pt x="2" y="2"/>
                    <a:pt x="2" y="2"/>
                  </a:cubicBezTo>
                  <a:cubicBezTo>
                    <a:pt x="2" y="1"/>
                    <a:pt x="2" y="1"/>
                    <a:pt x="2" y="0"/>
                  </a:cubicBezTo>
                  <a:cubicBezTo>
                    <a:pt x="2" y="0"/>
                    <a:pt x="3" y="0"/>
                    <a:pt x="3" y="0"/>
                  </a:cubicBezTo>
                  <a:cubicBezTo>
                    <a:pt x="4" y="0"/>
                    <a:pt x="4" y="1"/>
                    <a:pt x="4" y="1"/>
                  </a:cubicBezTo>
                  <a:cubicBezTo>
                    <a:pt x="4" y="1"/>
                    <a:pt x="4" y="2"/>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3" name="Freeform 129">
              <a:extLst>
                <a:ext uri="{FF2B5EF4-FFF2-40B4-BE49-F238E27FC236}">
                  <a16:creationId xmlns:a16="http://schemas.microsoft.com/office/drawing/2014/main" id="{475D2DB7-FC7E-4974-9B76-B2FA7CCAA94E}"/>
                </a:ext>
              </a:extLst>
            </p:cNvPr>
            <p:cNvSpPr>
              <a:spLocks/>
            </p:cNvSpPr>
            <p:nvPr/>
          </p:nvSpPr>
          <p:spPr bwMode="auto">
            <a:xfrm>
              <a:off x="8482367" y="5522582"/>
              <a:ext cx="7487" cy="4991"/>
            </a:xfrm>
            <a:custGeom>
              <a:avLst/>
              <a:gdLst/>
              <a:ahLst/>
              <a:cxnLst>
                <a:cxn ang="0">
                  <a:pos x="2" y="0"/>
                </a:cxn>
                <a:cxn ang="0">
                  <a:pos x="0" y="0"/>
                </a:cxn>
                <a:cxn ang="0">
                  <a:pos x="0" y="1"/>
                </a:cxn>
                <a:cxn ang="0">
                  <a:pos x="0" y="2"/>
                </a:cxn>
                <a:cxn ang="0">
                  <a:pos x="2" y="2"/>
                </a:cxn>
                <a:cxn ang="0">
                  <a:pos x="2" y="0"/>
                </a:cxn>
              </a:cxnLst>
              <a:rect l="0" t="0" r="r" b="b"/>
              <a:pathLst>
                <a:path w="2" h="2">
                  <a:moveTo>
                    <a:pt x="2" y="0"/>
                  </a:moveTo>
                  <a:cubicBezTo>
                    <a:pt x="2" y="0"/>
                    <a:pt x="1" y="0"/>
                    <a:pt x="0" y="0"/>
                  </a:cubicBezTo>
                  <a:cubicBezTo>
                    <a:pt x="0" y="0"/>
                    <a:pt x="0" y="1"/>
                    <a:pt x="0" y="1"/>
                  </a:cubicBezTo>
                  <a:cubicBezTo>
                    <a:pt x="0" y="1"/>
                    <a:pt x="0" y="2"/>
                    <a:pt x="0" y="2"/>
                  </a:cubicBezTo>
                  <a:cubicBezTo>
                    <a:pt x="1" y="2"/>
                    <a:pt x="2" y="2"/>
                    <a:pt x="2" y="2"/>
                  </a:cubicBezTo>
                  <a:cubicBezTo>
                    <a:pt x="2" y="1"/>
                    <a:pt x="2" y="0"/>
                    <a:pt x="2"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4" name="Freeform 130">
              <a:extLst>
                <a:ext uri="{FF2B5EF4-FFF2-40B4-BE49-F238E27FC236}">
                  <a16:creationId xmlns:a16="http://schemas.microsoft.com/office/drawing/2014/main" id="{39A1450A-1A7B-48C0-8BB5-8F2C3AEC8FC3}"/>
                </a:ext>
              </a:extLst>
            </p:cNvPr>
            <p:cNvSpPr>
              <a:spLocks/>
            </p:cNvSpPr>
            <p:nvPr/>
          </p:nvSpPr>
          <p:spPr bwMode="auto">
            <a:xfrm>
              <a:off x="8492348" y="5522582"/>
              <a:ext cx="12477" cy="9981"/>
            </a:xfrm>
            <a:custGeom>
              <a:avLst/>
              <a:gdLst/>
              <a:ahLst/>
              <a:cxnLst>
                <a:cxn ang="0">
                  <a:pos x="3" y="4"/>
                </a:cxn>
                <a:cxn ang="0">
                  <a:pos x="2" y="3"/>
                </a:cxn>
                <a:cxn ang="0">
                  <a:pos x="1" y="2"/>
                </a:cxn>
                <a:cxn ang="0">
                  <a:pos x="1" y="0"/>
                </a:cxn>
                <a:cxn ang="0">
                  <a:pos x="2" y="0"/>
                </a:cxn>
                <a:cxn ang="0">
                  <a:pos x="3" y="1"/>
                </a:cxn>
                <a:cxn ang="0">
                  <a:pos x="4" y="3"/>
                </a:cxn>
                <a:cxn ang="0">
                  <a:pos x="3" y="4"/>
                </a:cxn>
              </a:cxnLst>
              <a:rect l="0" t="0" r="r" b="b"/>
              <a:pathLst>
                <a:path w="4" h="4">
                  <a:moveTo>
                    <a:pt x="3" y="4"/>
                  </a:moveTo>
                  <a:cubicBezTo>
                    <a:pt x="3" y="4"/>
                    <a:pt x="2" y="3"/>
                    <a:pt x="2" y="3"/>
                  </a:cubicBezTo>
                  <a:cubicBezTo>
                    <a:pt x="2" y="2"/>
                    <a:pt x="1" y="2"/>
                    <a:pt x="1" y="2"/>
                  </a:cubicBezTo>
                  <a:cubicBezTo>
                    <a:pt x="0" y="1"/>
                    <a:pt x="0" y="0"/>
                    <a:pt x="1" y="0"/>
                  </a:cubicBezTo>
                  <a:cubicBezTo>
                    <a:pt x="1" y="0"/>
                    <a:pt x="1" y="0"/>
                    <a:pt x="2" y="0"/>
                  </a:cubicBezTo>
                  <a:cubicBezTo>
                    <a:pt x="2" y="0"/>
                    <a:pt x="3" y="1"/>
                    <a:pt x="3" y="1"/>
                  </a:cubicBezTo>
                  <a:cubicBezTo>
                    <a:pt x="3" y="2"/>
                    <a:pt x="4" y="3"/>
                    <a:pt x="4" y="3"/>
                  </a:cubicBezTo>
                  <a:cubicBezTo>
                    <a:pt x="4" y="3"/>
                    <a:pt x="3" y="4"/>
                    <a:pt x="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5" name="Freeform 131">
              <a:extLst>
                <a:ext uri="{FF2B5EF4-FFF2-40B4-BE49-F238E27FC236}">
                  <a16:creationId xmlns:a16="http://schemas.microsoft.com/office/drawing/2014/main" id="{CA36CF0C-0D5E-464F-BD59-D94BEB46D553}"/>
                </a:ext>
              </a:extLst>
            </p:cNvPr>
            <p:cNvSpPr>
              <a:spLocks/>
            </p:cNvSpPr>
            <p:nvPr/>
          </p:nvSpPr>
          <p:spPr bwMode="auto">
            <a:xfrm>
              <a:off x="8489854" y="5485152"/>
              <a:ext cx="47412" cy="42421"/>
            </a:xfrm>
            <a:custGeom>
              <a:avLst/>
              <a:gdLst/>
              <a:ahLst/>
              <a:cxnLst>
                <a:cxn ang="0">
                  <a:pos x="6" y="14"/>
                </a:cxn>
                <a:cxn ang="0">
                  <a:pos x="5" y="12"/>
                </a:cxn>
                <a:cxn ang="0">
                  <a:pos x="3" y="10"/>
                </a:cxn>
                <a:cxn ang="0">
                  <a:pos x="2" y="10"/>
                </a:cxn>
                <a:cxn ang="0">
                  <a:pos x="0" y="9"/>
                </a:cxn>
                <a:cxn ang="0">
                  <a:pos x="1" y="8"/>
                </a:cxn>
                <a:cxn ang="0">
                  <a:pos x="2" y="8"/>
                </a:cxn>
                <a:cxn ang="0">
                  <a:pos x="4" y="6"/>
                </a:cxn>
                <a:cxn ang="0">
                  <a:pos x="5" y="3"/>
                </a:cxn>
                <a:cxn ang="0">
                  <a:pos x="5" y="2"/>
                </a:cxn>
                <a:cxn ang="0">
                  <a:pos x="7" y="1"/>
                </a:cxn>
                <a:cxn ang="0">
                  <a:pos x="11" y="1"/>
                </a:cxn>
                <a:cxn ang="0">
                  <a:pos x="14" y="0"/>
                </a:cxn>
                <a:cxn ang="0">
                  <a:pos x="16" y="0"/>
                </a:cxn>
                <a:cxn ang="0">
                  <a:pos x="15" y="2"/>
                </a:cxn>
                <a:cxn ang="0">
                  <a:pos x="14" y="5"/>
                </a:cxn>
                <a:cxn ang="0">
                  <a:pos x="11" y="8"/>
                </a:cxn>
                <a:cxn ang="0">
                  <a:pos x="9" y="10"/>
                </a:cxn>
                <a:cxn ang="0">
                  <a:pos x="7" y="12"/>
                </a:cxn>
                <a:cxn ang="0">
                  <a:pos x="6" y="14"/>
                </a:cxn>
              </a:cxnLst>
              <a:rect l="0" t="0" r="r" b="b"/>
              <a:pathLst>
                <a:path w="16" h="14">
                  <a:moveTo>
                    <a:pt x="6" y="14"/>
                  </a:moveTo>
                  <a:cubicBezTo>
                    <a:pt x="6" y="14"/>
                    <a:pt x="5" y="12"/>
                    <a:pt x="5" y="12"/>
                  </a:cubicBezTo>
                  <a:cubicBezTo>
                    <a:pt x="4" y="11"/>
                    <a:pt x="3" y="10"/>
                    <a:pt x="3" y="10"/>
                  </a:cubicBezTo>
                  <a:cubicBezTo>
                    <a:pt x="3" y="10"/>
                    <a:pt x="2" y="10"/>
                    <a:pt x="2" y="10"/>
                  </a:cubicBezTo>
                  <a:cubicBezTo>
                    <a:pt x="1" y="9"/>
                    <a:pt x="0" y="9"/>
                    <a:pt x="0" y="9"/>
                  </a:cubicBezTo>
                  <a:cubicBezTo>
                    <a:pt x="0" y="8"/>
                    <a:pt x="1" y="8"/>
                    <a:pt x="1" y="8"/>
                  </a:cubicBezTo>
                  <a:cubicBezTo>
                    <a:pt x="1" y="8"/>
                    <a:pt x="2" y="8"/>
                    <a:pt x="2" y="8"/>
                  </a:cubicBezTo>
                  <a:cubicBezTo>
                    <a:pt x="3" y="7"/>
                    <a:pt x="4" y="7"/>
                    <a:pt x="4" y="6"/>
                  </a:cubicBezTo>
                  <a:cubicBezTo>
                    <a:pt x="5" y="5"/>
                    <a:pt x="5" y="4"/>
                    <a:pt x="5" y="3"/>
                  </a:cubicBezTo>
                  <a:cubicBezTo>
                    <a:pt x="5" y="3"/>
                    <a:pt x="5" y="2"/>
                    <a:pt x="5" y="2"/>
                  </a:cubicBezTo>
                  <a:cubicBezTo>
                    <a:pt x="6" y="1"/>
                    <a:pt x="7" y="1"/>
                    <a:pt x="7" y="1"/>
                  </a:cubicBezTo>
                  <a:cubicBezTo>
                    <a:pt x="8" y="1"/>
                    <a:pt x="10" y="1"/>
                    <a:pt x="11" y="1"/>
                  </a:cubicBezTo>
                  <a:cubicBezTo>
                    <a:pt x="12" y="1"/>
                    <a:pt x="13" y="0"/>
                    <a:pt x="14" y="0"/>
                  </a:cubicBezTo>
                  <a:cubicBezTo>
                    <a:pt x="14" y="0"/>
                    <a:pt x="16" y="0"/>
                    <a:pt x="16" y="0"/>
                  </a:cubicBezTo>
                  <a:cubicBezTo>
                    <a:pt x="16" y="1"/>
                    <a:pt x="15" y="2"/>
                    <a:pt x="15" y="2"/>
                  </a:cubicBezTo>
                  <a:cubicBezTo>
                    <a:pt x="15" y="3"/>
                    <a:pt x="14" y="4"/>
                    <a:pt x="14" y="5"/>
                  </a:cubicBezTo>
                  <a:cubicBezTo>
                    <a:pt x="13" y="5"/>
                    <a:pt x="11" y="7"/>
                    <a:pt x="11" y="8"/>
                  </a:cubicBezTo>
                  <a:cubicBezTo>
                    <a:pt x="10" y="8"/>
                    <a:pt x="9" y="10"/>
                    <a:pt x="9" y="10"/>
                  </a:cubicBezTo>
                  <a:cubicBezTo>
                    <a:pt x="8" y="11"/>
                    <a:pt x="8" y="12"/>
                    <a:pt x="7" y="12"/>
                  </a:cubicBezTo>
                  <a:cubicBezTo>
                    <a:pt x="7" y="13"/>
                    <a:pt x="7" y="14"/>
                    <a:pt x="6" y="1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6" name="Freeform 132">
              <a:extLst>
                <a:ext uri="{FF2B5EF4-FFF2-40B4-BE49-F238E27FC236}">
                  <a16:creationId xmlns:a16="http://schemas.microsoft.com/office/drawing/2014/main" id="{474F5AB7-A0FA-479F-822A-185B9433FA73}"/>
                </a:ext>
              </a:extLst>
            </p:cNvPr>
            <p:cNvSpPr>
              <a:spLocks/>
            </p:cNvSpPr>
            <p:nvPr/>
          </p:nvSpPr>
          <p:spPr bwMode="auto">
            <a:xfrm>
              <a:off x="8507320" y="5357891"/>
              <a:ext cx="44916" cy="24953"/>
            </a:xfrm>
            <a:custGeom>
              <a:avLst/>
              <a:gdLst/>
              <a:ahLst/>
              <a:cxnLst>
                <a:cxn ang="0">
                  <a:pos x="13" y="3"/>
                </a:cxn>
                <a:cxn ang="0">
                  <a:pos x="10" y="3"/>
                </a:cxn>
                <a:cxn ang="0">
                  <a:pos x="8" y="5"/>
                </a:cxn>
                <a:cxn ang="0">
                  <a:pos x="7" y="7"/>
                </a:cxn>
                <a:cxn ang="0">
                  <a:pos x="5" y="8"/>
                </a:cxn>
                <a:cxn ang="0">
                  <a:pos x="3" y="8"/>
                </a:cxn>
                <a:cxn ang="0">
                  <a:pos x="1" y="7"/>
                </a:cxn>
                <a:cxn ang="0">
                  <a:pos x="0" y="6"/>
                </a:cxn>
                <a:cxn ang="0">
                  <a:pos x="0" y="5"/>
                </a:cxn>
                <a:cxn ang="0">
                  <a:pos x="1" y="3"/>
                </a:cxn>
                <a:cxn ang="0">
                  <a:pos x="2" y="2"/>
                </a:cxn>
                <a:cxn ang="0">
                  <a:pos x="4" y="1"/>
                </a:cxn>
                <a:cxn ang="0">
                  <a:pos x="7" y="0"/>
                </a:cxn>
                <a:cxn ang="0">
                  <a:pos x="11" y="0"/>
                </a:cxn>
                <a:cxn ang="0">
                  <a:pos x="14" y="0"/>
                </a:cxn>
                <a:cxn ang="0">
                  <a:pos x="15" y="1"/>
                </a:cxn>
                <a:cxn ang="0">
                  <a:pos x="14" y="2"/>
                </a:cxn>
                <a:cxn ang="0">
                  <a:pos x="13" y="3"/>
                </a:cxn>
              </a:cxnLst>
              <a:rect l="0" t="0" r="r" b="b"/>
              <a:pathLst>
                <a:path w="15" h="8">
                  <a:moveTo>
                    <a:pt x="13" y="3"/>
                  </a:moveTo>
                  <a:cubicBezTo>
                    <a:pt x="12" y="3"/>
                    <a:pt x="10" y="3"/>
                    <a:pt x="10" y="3"/>
                  </a:cubicBezTo>
                  <a:cubicBezTo>
                    <a:pt x="9" y="4"/>
                    <a:pt x="8" y="5"/>
                    <a:pt x="8" y="5"/>
                  </a:cubicBezTo>
                  <a:cubicBezTo>
                    <a:pt x="8" y="5"/>
                    <a:pt x="7" y="6"/>
                    <a:pt x="7" y="7"/>
                  </a:cubicBezTo>
                  <a:cubicBezTo>
                    <a:pt x="6" y="7"/>
                    <a:pt x="5" y="7"/>
                    <a:pt x="5" y="8"/>
                  </a:cubicBezTo>
                  <a:cubicBezTo>
                    <a:pt x="5" y="8"/>
                    <a:pt x="4" y="8"/>
                    <a:pt x="3" y="8"/>
                  </a:cubicBezTo>
                  <a:cubicBezTo>
                    <a:pt x="3" y="7"/>
                    <a:pt x="2" y="7"/>
                    <a:pt x="1" y="7"/>
                  </a:cubicBezTo>
                  <a:cubicBezTo>
                    <a:pt x="1" y="7"/>
                    <a:pt x="0" y="7"/>
                    <a:pt x="0" y="6"/>
                  </a:cubicBezTo>
                  <a:cubicBezTo>
                    <a:pt x="0" y="6"/>
                    <a:pt x="0" y="5"/>
                    <a:pt x="0" y="5"/>
                  </a:cubicBezTo>
                  <a:cubicBezTo>
                    <a:pt x="0" y="4"/>
                    <a:pt x="1" y="3"/>
                    <a:pt x="1" y="3"/>
                  </a:cubicBezTo>
                  <a:cubicBezTo>
                    <a:pt x="1" y="3"/>
                    <a:pt x="2" y="2"/>
                    <a:pt x="2" y="2"/>
                  </a:cubicBezTo>
                  <a:cubicBezTo>
                    <a:pt x="3" y="1"/>
                    <a:pt x="4" y="1"/>
                    <a:pt x="4" y="1"/>
                  </a:cubicBezTo>
                  <a:cubicBezTo>
                    <a:pt x="5" y="0"/>
                    <a:pt x="7" y="0"/>
                    <a:pt x="7" y="0"/>
                  </a:cubicBezTo>
                  <a:cubicBezTo>
                    <a:pt x="8" y="0"/>
                    <a:pt x="10" y="0"/>
                    <a:pt x="11" y="0"/>
                  </a:cubicBezTo>
                  <a:cubicBezTo>
                    <a:pt x="11" y="0"/>
                    <a:pt x="13" y="0"/>
                    <a:pt x="14" y="0"/>
                  </a:cubicBezTo>
                  <a:cubicBezTo>
                    <a:pt x="14" y="0"/>
                    <a:pt x="15" y="1"/>
                    <a:pt x="15" y="1"/>
                  </a:cubicBezTo>
                  <a:cubicBezTo>
                    <a:pt x="15" y="2"/>
                    <a:pt x="14" y="2"/>
                    <a:pt x="14" y="2"/>
                  </a:cubicBezTo>
                  <a:cubicBezTo>
                    <a:pt x="14" y="2"/>
                    <a:pt x="13" y="2"/>
                    <a:pt x="1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7" name="Freeform 133">
              <a:extLst>
                <a:ext uri="{FF2B5EF4-FFF2-40B4-BE49-F238E27FC236}">
                  <a16:creationId xmlns:a16="http://schemas.microsoft.com/office/drawing/2014/main" id="{642085FA-C290-47E5-9DEA-EB912AC574B1}"/>
                </a:ext>
              </a:extLst>
            </p:cNvPr>
            <p:cNvSpPr>
              <a:spLocks/>
            </p:cNvSpPr>
            <p:nvPr/>
          </p:nvSpPr>
          <p:spPr bwMode="auto">
            <a:xfrm>
              <a:off x="8639574" y="5290516"/>
              <a:ext cx="12477" cy="9981"/>
            </a:xfrm>
            <a:custGeom>
              <a:avLst/>
              <a:gdLst/>
              <a:ahLst/>
              <a:cxnLst>
                <a:cxn ang="0">
                  <a:pos x="2" y="0"/>
                </a:cxn>
                <a:cxn ang="0">
                  <a:pos x="1" y="1"/>
                </a:cxn>
                <a:cxn ang="0">
                  <a:pos x="0" y="2"/>
                </a:cxn>
                <a:cxn ang="0">
                  <a:pos x="1" y="3"/>
                </a:cxn>
                <a:cxn ang="0">
                  <a:pos x="3" y="3"/>
                </a:cxn>
                <a:cxn ang="0">
                  <a:pos x="4" y="3"/>
                </a:cxn>
                <a:cxn ang="0">
                  <a:pos x="4" y="2"/>
                </a:cxn>
                <a:cxn ang="0">
                  <a:pos x="3" y="0"/>
                </a:cxn>
                <a:cxn ang="0">
                  <a:pos x="2" y="0"/>
                </a:cxn>
              </a:cxnLst>
              <a:rect l="0" t="0" r="r" b="b"/>
              <a:pathLst>
                <a:path w="4" h="3">
                  <a:moveTo>
                    <a:pt x="2" y="0"/>
                  </a:moveTo>
                  <a:cubicBezTo>
                    <a:pt x="2" y="1"/>
                    <a:pt x="1" y="1"/>
                    <a:pt x="1" y="1"/>
                  </a:cubicBezTo>
                  <a:cubicBezTo>
                    <a:pt x="0" y="1"/>
                    <a:pt x="0" y="2"/>
                    <a:pt x="0" y="2"/>
                  </a:cubicBezTo>
                  <a:cubicBezTo>
                    <a:pt x="0" y="2"/>
                    <a:pt x="1" y="3"/>
                    <a:pt x="1" y="3"/>
                  </a:cubicBezTo>
                  <a:cubicBezTo>
                    <a:pt x="1" y="3"/>
                    <a:pt x="2" y="3"/>
                    <a:pt x="3" y="3"/>
                  </a:cubicBezTo>
                  <a:cubicBezTo>
                    <a:pt x="3" y="3"/>
                    <a:pt x="4" y="3"/>
                    <a:pt x="4" y="3"/>
                  </a:cubicBezTo>
                  <a:cubicBezTo>
                    <a:pt x="4" y="3"/>
                    <a:pt x="4" y="2"/>
                    <a:pt x="4" y="2"/>
                  </a:cubicBezTo>
                  <a:cubicBezTo>
                    <a:pt x="4" y="1"/>
                    <a:pt x="3" y="1"/>
                    <a:pt x="3" y="0"/>
                  </a:cubicBezTo>
                  <a:cubicBezTo>
                    <a:pt x="3" y="0"/>
                    <a:pt x="2" y="0"/>
                    <a:pt x="2"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8" name="Freeform 134">
              <a:extLst>
                <a:ext uri="{FF2B5EF4-FFF2-40B4-BE49-F238E27FC236}">
                  <a16:creationId xmlns:a16="http://schemas.microsoft.com/office/drawing/2014/main" id="{1E1DDC83-58D5-4F35-B45E-70CE50A9E735}"/>
                </a:ext>
              </a:extLst>
            </p:cNvPr>
            <p:cNvSpPr>
              <a:spLocks/>
            </p:cNvSpPr>
            <p:nvPr/>
          </p:nvSpPr>
          <p:spPr bwMode="auto">
            <a:xfrm>
              <a:off x="7646432" y="4052832"/>
              <a:ext cx="309421" cy="202123"/>
            </a:xfrm>
            <a:custGeom>
              <a:avLst/>
              <a:gdLst/>
              <a:ahLst/>
              <a:cxnLst>
                <a:cxn ang="0">
                  <a:pos x="92" y="22"/>
                </a:cxn>
                <a:cxn ang="0">
                  <a:pos x="91" y="28"/>
                </a:cxn>
                <a:cxn ang="0">
                  <a:pos x="88" y="34"/>
                </a:cxn>
                <a:cxn ang="0">
                  <a:pos x="80" y="35"/>
                </a:cxn>
                <a:cxn ang="0">
                  <a:pos x="75" y="39"/>
                </a:cxn>
                <a:cxn ang="0">
                  <a:pos x="75" y="43"/>
                </a:cxn>
                <a:cxn ang="0">
                  <a:pos x="80" y="42"/>
                </a:cxn>
                <a:cxn ang="0">
                  <a:pos x="83" y="47"/>
                </a:cxn>
                <a:cxn ang="0">
                  <a:pos x="72" y="47"/>
                </a:cxn>
                <a:cxn ang="0">
                  <a:pos x="70" y="52"/>
                </a:cxn>
                <a:cxn ang="0">
                  <a:pos x="71" y="58"/>
                </a:cxn>
                <a:cxn ang="0">
                  <a:pos x="58" y="63"/>
                </a:cxn>
                <a:cxn ang="0">
                  <a:pos x="48" y="61"/>
                </a:cxn>
                <a:cxn ang="0">
                  <a:pos x="48" y="54"/>
                </a:cxn>
                <a:cxn ang="0">
                  <a:pos x="47" y="50"/>
                </a:cxn>
                <a:cxn ang="0">
                  <a:pos x="39" y="49"/>
                </a:cxn>
                <a:cxn ang="0">
                  <a:pos x="33" y="47"/>
                </a:cxn>
                <a:cxn ang="0">
                  <a:pos x="32" y="55"/>
                </a:cxn>
                <a:cxn ang="0">
                  <a:pos x="30" y="59"/>
                </a:cxn>
                <a:cxn ang="0">
                  <a:pos x="26" y="64"/>
                </a:cxn>
                <a:cxn ang="0">
                  <a:pos x="23" y="65"/>
                </a:cxn>
                <a:cxn ang="0">
                  <a:pos x="17" y="62"/>
                </a:cxn>
                <a:cxn ang="0">
                  <a:pos x="11" y="65"/>
                </a:cxn>
                <a:cxn ang="0">
                  <a:pos x="12" y="60"/>
                </a:cxn>
                <a:cxn ang="0">
                  <a:pos x="8" y="56"/>
                </a:cxn>
                <a:cxn ang="0">
                  <a:pos x="4" y="54"/>
                </a:cxn>
                <a:cxn ang="0">
                  <a:pos x="0" y="50"/>
                </a:cxn>
                <a:cxn ang="0">
                  <a:pos x="5" y="46"/>
                </a:cxn>
                <a:cxn ang="0">
                  <a:pos x="12" y="46"/>
                </a:cxn>
                <a:cxn ang="0">
                  <a:pos x="10" y="40"/>
                </a:cxn>
                <a:cxn ang="0">
                  <a:pos x="14" y="29"/>
                </a:cxn>
                <a:cxn ang="0">
                  <a:pos x="13" y="24"/>
                </a:cxn>
                <a:cxn ang="0">
                  <a:pos x="15" y="21"/>
                </a:cxn>
                <a:cxn ang="0">
                  <a:pos x="23" y="16"/>
                </a:cxn>
                <a:cxn ang="0">
                  <a:pos x="32" y="12"/>
                </a:cxn>
                <a:cxn ang="0">
                  <a:pos x="38" y="12"/>
                </a:cxn>
                <a:cxn ang="0">
                  <a:pos x="37" y="18"/>
                </a:cxn>
                <a:cxn ang="0">
                  <a:pos x="40" y="13"/>
                </a:cxn>
                <a:cxn ang="0">
                  <a:pos x="39" y="7"/>
                </a:cxn>
                <a:cxn ang="0">
                  <a:pos x="45" y="3"/>
                </a:cxn>
                <a:cxn ang="0">
                  <a:pos x="51" y="3"/>
                </a:cxn>
                <a:cxn ang="0">
                  <a:pos x="58" y="9"/>
                </a:cxn>
                <a:cxn ang="0">
                  <a:pos x="65" y="8"/>
                </a:cxn>
                <a:cxn ang="0">
                  <a:pos x="73" y="6"/>
                </a:cxn>
                <a:cxn ang="0">
                  <a:pos x="83" y="2"/>
                </a:cxn>
                <a:cxn ang="0">
                  <a:pos x="92" y="1"/>
                </a:cxn>
                <a:cxn ang="0">
                  <a:pos x="96" y="1"/>
                </a:cxn>
                <a:cxn ang="0">
                  <a:pos x="98" y="2"/>
                </a:cxn>
                <a:cxn ang="0">
                  <a:pos x="96" y="5"/>
                </a:cxn>
                <a:cxn ang="0">
                  <a:pos x="104" y="15"/>
                </a:cxn>
                <a:cxn ang="0">
                  <a:pos x="98" y="22"/>
                </a:cxn>
              </a:cxnLst>
              <a:rect l="0" t="0" r="r" b="b"/>
              <a:pathLst>
                <a:path w="104" h="68">
                  <a:moveTo>
                    <a:pt x="96" y="22"/>
                  </a:moveTo>
                  <a:cubicBezTo>
                    <a:pt x="95" y="22"/>
                    <a:pt x="95" y="22"/>
                    <a:pt x="94" y="22"/>
                  </a:cubicBezTo>
                  <a:cubicBezTo>
                    <a:pt x="94" y="22"/>
                    <a:pt x="92" y="22"/>
                    <a:pt x="92" y="22"/>
                  </a:cubicBezTo>
                  <a:cubicBezTo>
                    <a:pt x="92" y="22"/>
                    <a:pt x="92" y="23"/>
                    <a:pt x="92" y="24"/>
                  </a:cubicBezTo>
                  <a:cubicBezTo>
                    <a:pt x="92" y="24"/>
                    <a:pt x="92" y="25"/>
                    <a:pt x="92" y="26"/>
                  </a:cubicBezTo>
                  <a:cubicBezTo>
                    <a:pt x="92" y="27"/>
                    <a:pt x="91" y="27"/>
                    <a:pt x="91" y="28"/>
                  </a:cubicBezTo>
                  <a:cubicBezTo>
                    <a:pt x="91" y="28"/>
                    <a:pt x="92" y="29"/>
                    <a:pt x="92" y="29"/>
                  </a:cubicBezTo>
                  <a:cubicBezTo>
                    <a:pt x="92" y="30"/>
                    <a:pt x="91" y="31"/>
                    <a:pt x="90" y="32"/>
                  </a:cubicBezTo>
                  <a:cubicBezTo>
                    <a:pt x="90" y="32"/>
                    <a:pt x="89" y="33"/>
                    <a:pt x="88" y="34"/>
                  </a:cubicBezTo>
                  <a:cubicBezTo>
                    <a:pt x="88" y="34"/>
                    <a:pt x="88" y="36"/>
                    <a:pt x="87" y="36"/>
                  </a:cubicBezTo>
                  <a:cubicBezTo>
                    <a:pt x="86" y="36"/>
                    <a:pt x="84" y="36"/>
                    <a:pt x="83" y="36"/>
                  </a:cubicBezTo>
                  <a:cubicBezTo>
                    <a:pt x="82" y="36"/>
                    <a:pt x="81" y="36"/>
                    <a:pt x="80" y="35"/>
                  </a:cubicBezTo>
                  <a:cubicBezTo>
                    <a:pt x="80" y="35"/>
                    <a:pt x="79" y="35"/>
                    <a:pt x="78" y="35"/>
                  </a:cubicBezTo>
                  <a:cubicBezTo>
                    <a:pt x="78" y="35"/>
                    <a:pt x="78" y="36"/>
                    <a:pt x="77" y="37"/>
                  </a:cubicBezTo>
                  <a:cubicBezTo>
                    <a:pt x="77" y="38"/>
                    <a:pt x="75" y="39"/>
                    <a:pt x="75" y="39"/>
                  </a:cubicBezTo>
                  <a:cubicBezTo>
                    <a:pt x="74" y="39"/>
                    <a:pt x="73" y="40"/>
                    <a:pt x="73" y="40"/>
                  </a:cubicBezTo>
                  <a:cubicBezTo>
                    <a:pt x="73" y="40"/>
                    <a:pt x="73" y="42"/>
                    <a:pt x="73" y="42"/>
                  </a:cubicBezTo>
                  <a:cubicBezTo>
                    <a:pt x="73" y="42"/>
                    <a:pt x="74" y="43"/>
                    <a:pt x="75" y="43"/>
                  </a:cubicBezTo>
                  <a:cubicBezTo>
                    <a:pt x="75" y="43"/>
                    <a:pt x="76" y="42"/>
                    <a:pt x="77" y="41"/>
                  </a:cubicBezTo>
                  <a:cubicBezTo>
                    <a:pt x="77" y="41"/>
                    <a:pt x="78" y="41"/>
                    <a:pt x="78" y="41"/>
                  </a:cubicBezTo>
                  <a:cubicBezTo>
                    <a:pt x="79" y="42"/>
                    <a:pt x="80" y="42"/>
                    <a:pt x="80" y="42"/>
                  </a:cubicBezTo>
                  <a:cubicBezTo>
                    <a:pt x="80" y="42"/>
                    <a:pt x="81" y="42"/>
                    <a:pt x="82" y="42"/>
                  </a:cubicBezTo>
                  <a:cubicBezTo>
                    <a:pt x="82" y="43"/>
                    <a:pt x="83" y="44"/>
                    <a:pt x="83" y="45"/>
                  </a:cubicBezTo>
                  <a:cubicBezTo>
                    <a:pt x="83" y="45"/>
                    <a:pt x="83" y="46"/>
                    <a:pt x="83" y="47"/>
                  </a:cubicBezTo>
                  <a:cubicBezTo>
                    <a:pt x="82" y="48"/>
                    <a:pt x="80" y="48"/>
                    <a:pt x="80" y="48"/>
                  </a:cubicBezTo>
                  <a:cubicBezTo>
                    <a:pt x="79" y="48"/>
                    <a:pt x="77" y="47"/>
                    <a:pt x="76" y="47"/>
                  </a:cubicBezTo>
                  <a:cubicBezTo>
                    <a:pt x="75" y="47"/>
                    <a:pt x="73" y="47"/>
                    <a:pt x="72" y="47"/>
                  </a:cubicBezTo>
                  <a:cubicBezTo>
                    <a:pt x="72" y="47"/>
                    <a:pt x="71" y="48"/>
                    <a:pt x="71" y="48"/>
                  </a:cubicBezTo>
                  <a:cubicBezTo>
                    <a:pt x="71" y="49"/>
                    <a:pt x="71" y="50"/>
                    <a:pt x="71" y="50"/>
                  </a:cubicBezTo>
                  <a:cubicBezTo>
                    <a:pt x="71" y="51"/>
                    <a:pt x="70" y="52"/>
                    <a:pt x="70" y="52"/>
                  </a:cubicBezTo>
                  <a:cubicBezTo>
                    <a:pt x="70" y="53"/>
                    <a:pt x="71" y="54"/>
                    <a:pt x="71" y="54"/>
                  </a:cubicBezTo>
                  <a:cubicBezTo>
                    <a:pt x="71" y="55"/>
                    <a:pt x="72" y="55"/>
                    <a:pt x="72" y="56"/>
                  </a:cubicBezTo>
                  <a:cubicBezTo>
                    <a:pt x="72" y="56"/>
                    <a:pt x="72" y="58"/>
                    <a:pt x="71" y="58"/>
                  </a:cubicBezTo>
                  <a:cubicBezTo>
                    <a:pt x="71" y="59"/>
                    <a:pt x="70" y="60"/>
                    <a:pt x="70" y="60"/>
                  </a:cubicBezTo>
                  <a:cubicBezTo>
                    <a:pt x="69" y="61"/>
                    <a:pt x="66" y="62"/>
                    <a:pt x="65" y="62"/>
                  </a:cubicBezTo>
                  <a:cubicBezTo>
                    <a:pt x="63" y="63"/>
                    <a:pt x="60" y="63"/>
                    <a:pt x="58" y="63"/>
                  </a:cubicBezTo>
                  <a:cubicBezTo>
                    <a:pt x="57" y="63"/>
                    <a:pt x="55" y="63"/>
                    <a:pt x="53" y="63"/>
                  </a:cubicBezTo>
                  <a:cubicBezTo>
                    <a:pt x="53" y="63"/>
                    <a:pt x="51" y="63"/>
                    <a:pt x="50" y="63"/>
                  </a:cubicBezTo>
                  <a:cubicBezTo>
                    <a:pt x="50" y="62"/>
                    <a:pt x="48" y="62"/>
                    <a:pt x="48" y="61"/>
                  </a:cubicBezTo>
                  <a:cubicBezTo>
                    <a:pt x="48" y="61"/>
                    <a:pt x="48" y="59"/>
                    <a:pt x="49" y="58"/>
                  </a:cubicBezTo>
                  <a:cubicBezTo>
                    <a:pt x="49" y="57"/>
                    <a:pt x="49" y="56"/>
                    <a:pt x="49" y="56"/>
                  </a:cubicBezTo>
                  <a:cubicBezTo>
                    <a:pt x="49" y="55"/>
                    <a:pt x="48" y="54"/>
                    <a:pt x="48" y="54"/>
                  </a:cubicBezTo>
                  <a:cubicBezTo>
                    <a:pt x="48" y="53"/>
                    <a:pt x="49" y="53"/>
                    <a:pt x="49" y="52"/>
                  </a:cubicBezTo>
                  <a:cubicBezTo>
                    <a:pt x="49" y="52"/>
                    <a:pt x="49" y="50"/>
                    <a:pt x="49" y="50"/>
                  </a:cubicBezTo>
                  <a:cubicBezTo>
                    <a:pt x="49" y="50"/>
                    <a:pt x="47" y="50"/>
                    <a:pt x="47" y="50"/>
                  </a:cubicBezTo>
                  <a:cubicBezTo>
                    <a:pt x="46" y="50"/>
                    <a:pt x="44" y="50"/>
                    <a:pt x="43" y="50"/>
                  </a:cubicBezTo>
                  <a:cubicBezTo>
                    <a:pt x="43" y="50"/>
                    <a:pt x="41" y="50"/>
                    <a:pt x="41" y="50"/>
                  </a:cubicBezTo>
                  <a:cubicBezTo>
                    <a:pt x="40" y="50"/>
                    <a:pt x="40" y="49"/>
                    <a:pt x="39" y="49"/>
                  </a:cubicBezTo>
                  <a:cubicBezTo>
                    <a:pt x="39" y="49"/>
                    <a:pt x="37" y="49"/>
                    <a:pt x="36" y="49"/>
                  </a:cubicBezTo>
                  <a:cubicBezTo>
                    <a:pt x="36" y="49"/>
                    <a:pt x="35" y="48"/>
                    <a:pt x="35" y="47"/>
                  </a:cubicBezTo>
                  <a:cubicBezTo>
                    <a:pt x="34" y="47"/>
                    <a:pt x="34" y="47"/>
                    <a:pt x="33" y="47"/>
                  </a:cubicBezTo>
                  <a:cubicBezTo>
                    <a:pt x="33" y="48"/>
                    <a:pt x="33" y="50"/>
                    <a:pt x="33" y="51"/>
                  </a:cubicBezTo>
                  <a:cubicBezTo>
                    <a:pt x="33" y="52"/>
                    <a:pt x="33" y="52"/>
                    <a:pt x="33" y="53"/>
                  </a:cubicBezTo>
                  <a:cubicBezTo>
                    <a:pt x="32" y="53"/>
                    <a:pt x="32" y="54"/>
                    <a:pt x="32" y="55"/>
                  </a:cubicBezTo>
                  <a:cubicBezTo>
                    <a:pt x="32" y="55"/>
                    <a:pt x="31" y="55"/>
                    <a:pt x="31" y="56"/>
                  </a:cubicBezTo>
                  <a:cubicBezTo>
                    <a:pt x="30" y="56"/>
                    <a:pt x="30" y="57"/>
                    <a:pt x="30" y="57"/>
                  </a:cubicBezTo>
                  <a:cubicBezTo>
                    <a:pt x="30" y="58"/>
                    <a:pt x="30" y="59"/>
                    <a:pt x="30" y="59"/>
                  </a:cubicBezTo>
                  <a:cubicBezTo>
                    <a:pt x="30" y="60"/>
                    <a:pt x="28" y="60"/>
                    <a:pt x="28" y="60"/>
                  </a:cubicBezTo>
                  <a:cubicBezTo>
                    <a:pt x="27" y="60"/>
                    <a:pt x="27" y="61"/>
                    <a:pt x="26" y="61"/>
                  </a:cubicBezTo>
                  <a:cubicBezTo>
                    <a:pt x="26" y="62"/>
                    <a:pt x="26" y="63"/>
                    <a:pt x="26" y="64"/>
                  </a:cubicBezTo>
                  <a:cubicBezTo>
                    <a:pt x="26" y="64"/>
                    <a:pt x="25" y="65"/>
                    <a:pt x="24" y="66"/>
                  </a:cubicBezTo>
                  <a:cubicBezTo>
                    <a:pt x="24" y="66"/>
                    <a:pt x="23" y="67"/>
                    <a:pt x="23" y="68"/>
                  </a:cubicBezTo>
                  <a:cubicBezTo>
                    <a:pt x="23" y="67"/>
                    <a:pt x="23" y="66"/>
                    <a:pt x="23" y="65"/>
                  </a:cubicBezTo>
                  <a:cubicBezTo>
                    <a:pt x="23" y="65"/>
                    <a:pt x="22" y="64"/>
                    <a:pt x="22" y="63"/>
                  </a:cubicBezTo>
                  <a:cubicBezTo>
                    <a:pt x="21" y="63"/>
                    <a:pt x="20" y="63"/>
                    <a:pt x="19" y="62"/>
                  </a:cubicBezTo>
                  <a:cubicBezTo>
                    <a:pt x="19" y="62"/>
                    <a:pt x="17" y="62"/>
                    <a:pt x="17" y="62"/>
                  </a:cubicBezTo>
                  <a:cubicBezTo>
                    <a:pt x="16" y="62"/>
                    <a:pt x="16" y="64"/>
                    <a:pt x="16" y="64"/>
                  </a:cubicBezTo>
                  <a:cubicBezTo>
                    <a:pt x="15" y="65"/>
                    <a:pt x="14" y="65"/>
                    <a:pt x="13" y="65"/>
                  </a:cubicBezTo>
                  <a:cubicBezTo>
                    <a:pt x="13" y="65"/>
                    <a:pt x="11" y="65"/>
                    <a:pt x="11" y="65"/>
                  </a:cubicBezTo>
                  <a:cubicBezTo>
                    <a:pt x="11" y="65"/>
                    <a:pt x="10" y="64"/>
                    <a:pt x="10" y="63"/>
                  </a:cubicBezTo>
                  <a:cubicBezTo>
                    <a:pt x="10" y="63"/>
                    <a:pt x="10" y="62"/>
                    <a:pt x="10" y="62"/>
                  </a:cubicBezTo>
                  <a:cubicBezTo>
                    <a:pt x="11" y="61"/>
                    <a:pt x="12" y="61"/>
                    <a:pt x="12" y="60"/>
                  </a:cubicBezTo>
                  <a:cubicBezTo>
                    <a:pt x="13" y="60"/>
                    <a:pt x="12" y="59"/>
                    <a:pt x="12" y="59"/>
                  </a:cubicBezTo>
                  <a:cubicBezTo>
                    <a:pt x="12" y="58"/>
                    <a:pt x="10" y="59"/>
                    <a:pt x="9" y="58"/>
                  </a:cubicBezTo>
                  <a:cubicBezTo>
                    <a:pt x="9" y="58"/>
                    <a:pt x="8" y="56"/>
                    <a:pt x="8" y="56"/>
                  </a:cubicBezTo>
                  <a:cubicBezTo>
                    <a:pt x="7" y="55"/>
                    <a:pt x="6" y="55"/>
                    <a:pt x="5" y="55"/>
                  </a:cubicBezTo>
                  <a:cubicBezTo>
                    <a:pt x="5" y="55"/>
                    <a:pt x="4" y="55"/>
                    <a:pt x="4" y="55"/>
                  </a:cubicBezTo>
                  <a:cubicBezTo>
                    <a:pt x="4" y="55"/>
                    <a:pt x="4" y="55"/>
                    <a:pt x="4" y="54"/>
                  </a:cubicBezTo>
                  <a:cubicBezTo>
                    <a:pt x="4" y="54"/>
                    <a:pt x="3" y="53"/>
                    <a:pt x="2" y="52"/>
                  </a:cubicBezTo>
                  <a:cubicBezTo>
                    <a:pt x="2" y="52"/>
                    <a:pt x="1" y="52"/>
                    <a:pt x="1" y="52"/>
                  </a:cubicBezTo>
                  <a:cubicBezTo>
                    <a:pt x="1" y="51"/>
                    <a:pt x="0" y="51"/>
                    <a:pt x="0" y="50"/>
                  </a:cubicBezTo>
                  <a:cubicBezTo>
                    <a:pt x="0" y="50"/>
                    <a:pt x="1" y="49"/>
                    <a:pt x="1" y="49"/>
                  </a:cubicBezTo>
                  <a:cubicBezTo>
                    <a:pt x="2" y="48"/>
                    <a:pt x="2" y="47"/>
                    <a:pt x="3" y="47"/>
                  </a:cubicBezTo>
                  <a:cubicBezTo>
                    <a:pt x="4" y="47"/>
                    <a:pt x="5" y="46"/>
                    <a:pt x="5" y="46"/>
                  </a:cubicBezTo>
                  <a:cubicBezTo>
                    <a:pt x="6" y="46"/>
                    <a:pt x="7" y="47"/>
                    <a:pt x="8" y="47"/>
                  </a:cubicBezTo>
                  <a:cubicBezTo>
                    <a:pt x="9" y="47"/>
                    <a:pt x="10" y="48"/>
                    <a:pt x="11" y="48"/>
                  </a:cubicBezTo>
                  <a:cubicBezTo>
                    <a:pt x="11" y="48"/>
                    <a:pt x="12" y="47"/>
                    <a:pt x="12" y="46"/>
                  </a:cubicBezTo>
                  <a:cubicBezTo>
                    <a:pt x="12" y="46"/>
                    <a:pt x="11" y="45"/>
                    <a:pt x="11" y="44"/>
                  </a:cubicBezTo>
                  <a:cubicBezTo>
                    <a:pt x="11" y="44"/>
                    <a:pt x="10" y="43"/>
                    <a:pt x="10" y="43"/>
                  </a:cubicBezTo>
                  <a:cubicBezTo>
                    <a:pt x="10" y="42"/>
                    <a:pt x="10" y="41"/>
                    <a:pt x="10" y="40"/>
                  </a:cubicBezTo>
                  <a:cubicBezTo>
                    <a:pt x="10" y="39"/>
                    <a:pt x="11" y="37"/>
                    <a:pt x="11" y="36"/>
                  </a:cubicBezTo>
                  <a:cubicBezTo>
                    <a:pt x="11" y="35"/>
                    <a:pt x="12" y="32"/>
                    <a:pt x="13" y="31"/>
                  </a:cubicBezTo>
                  <a:cubicBezTo>
                    <a:pt x="13" y="30"/>
                    <a:pt x="14" y="29"/>
                    <a:pt x="14" y="29"/>
                  </a:cubicBezTo>
                  <a:cubicBezTo>
                    <a:pt x="15" y="28"/>
                    <a:pt x="15" y="28"/>
                    <a:pt x="15" y="27"/>
                  </a:cubicBezTo>
                  <a:cubicBezTo>
                    <a:pt x="15" y="27"/>
                    <a:pt x="14" y="25"/>
                    <a:pt x="14" y="25"/>
                  </a:cubicBezTo>
                  <a:cubicBezTo>
                    <a:pt x="14" y="25"/>
                    <a:pt x="13" y="24"/>
                    <a:pt x="13" y="24"/>
                  </a:cubicBezTo>
                  <a:cubicBezTo>
                    <a:pt x="13" y="24"/>
                    <a:pt x="12" y="23"/>
                    <a:pt x="12" y="22"/>
                  </a:cubicBezTo>
                  <a:cubicBezTo>
                    <a:pt x="13" y="22"/>
                    <a:pt x="14" y="21"/>
                    <a:pt x="14" y="21"/>
                  </a:cubicBezTo>
                  <a:cubicBezTo>
                    <a:pt x="15" y="21"/>
                    <a:pt x="15" y="21"/>
                    <a:pt x="15" y="21"/>
                  </a:cubicBezTo>
                  <a:cubicBezTo>
                    <a:pt x="16" y="21"/>
                    <a:pt x="18" y="21"/>
                    <a:pt x="19" y="20"/>
                  </a:cubicBezTo>
                  <a:cubicBezTo>
                    <a:pt x="19" y="19"/>
                    <a:pt x="20" y="18"/>
                    <a:pt x="20" y="17"/>
                  </a:cubicBezTo>
                  <a:cubicBezTo>
                    <a:pt x="21" y="17"/>
                    <a:pt x="22" y="16"/>
                    <a:pt x="23" y="16"/>
                  </a:cubicBezTo>
                  <a:cubicBezTo>
                    <a:pt x="24" y="16"/>
                    <a:pt x="26" y="17"/>
                    <a:pt x="27" y="16"/>
                  </a:cubicBezTo>
                  <a:cubicBezTo>
                    <a:pt x="27" y="16"/>
                    <a:pt x="28" y="15"/>
                    <a:pt x="29" y="14"/>
                  </a:cubicBezTo>
                  <a:cubicBezTo>
                    <a:pt x="29" y="13"/>
                    <a:pt x="31" y="12"/>
                    <a:pt x="32" y="12"/>
                  </a:cubicBezTo>
                  <a:cubicBezTo>
                    <a:pt x="32" y="11"/>
                    <a:pt x="33" y="11"/>
                    <a:pt x="34" y="11"/>
                  </a:cubicBezTo>
                  <a:cubicBezTo>
                    <a:pt x="35" y="11"/>
                    <a:pt x="36" y="11"/>
                    <a:pt x="37" y="10"/>
                  </a:cubicBezTo>
                  <a:cubicBezTo>
                    <a:pt x="37" y="11"/>
                    <a:pt x="37" y="11"/>
                    <a:pt x="38" y="12"/>
                  </a:cubicBezTo>
                  <a:cubicBezTo>
                    <a:pt x="38" y="12"/>
                    <a:pt x="38" y="14"/>
                    <a:pt x="38" y="14"/>
                  </a:cubicBezTo>
                  <a:cubicBezTo>
                    <a:pt x="38" y="15"/>
                    <a:pt x="37" y="16"/>
                    <a:pt x="37" y="16"/>
                  </a:cubicBezTo>
                  <a:cubicBezTo>
                    <a:pt x="37" y="17"/>
                    <a:pt x="36" y="18"/>
                    <a:pt x="37" y="18"/>
                  </a:cubicBezTo>
                  <a:cubicBezTo>
                    <a:pt x="37" y="18"/>
                    <a:pt x="38" y="17"/>
                    <a:pt x="38" y="17"/>
                  </a:cubicBezTo>
                  <a:cubicBezTo>
                    <a:pt x="38" y="16"/>
                    <a:pt x="39" y="15"/>
                    <a:pt x="39" y="15"/>
                  </a:cubicBezTo>
                  <a:cubicBezTo>
                    <a:pt x="39" y="14"/>
                    <a:pt x="40" y="13"/>
                    <a:pt x="40" y="13"/>
                  </a:cubicBezTo>
                  <a:cubicBezTo>
                    <a:pt x="40" y="12"/>
                    <a:pt x="40" y="11"/>
                    <a:pt x="40" y="11"/>
                  </a:cubicBezTo>
                  <a:cubicBezTo>
                    <a:pt x="40" y="10"/>
                    <a:pt x="40" y="9"/>
                    <a:pt x="40" y="9"/>
                  </a:cubicBezTo>
                  <a:cubicBezTo>
                    <a:pt x="40" y="8"/>
                    <a:pt x="39" y="7"/>
                    <a:pt x="39" y="7"/>
                  </a:cubicBezTo>
                  <a:cubicBezTo>
                    <a:pt x="39" y="6"/>
                    <a:pt x="40" y="6"/>
                    <a:pt x="40" y="5"/>
                  </a:cubicBezTo>
                  <a:cubicBezTo>
                    <a:pt x="41" y="5"/>
                    <a:pt x="42" y="5"/>
                    <a:pt x="42" y="4"/>
                  </a:cubicBezTo>
                  <a:cubicBezTo>
                    <a:pt x="43" y="4"/>
                    <a:pt x="44" y="4"/>
                    <a:pt x="45" y="3"/>
                  </a:cubicBezTo>
                  <a:cubicBezTo>
                    <a:pt x="45" y="3"/>
                    <a:pt x="45" y="2"/>
                    <a:pt x="46" y="2"/>
                  </a:cubicBezTo>
                  <a:cubicBezTo>
                    <a:pt x="47" y="2"/>
                    <a:pt x="48" y="2"/>
                    <a:pt x="49" y="2"/>
                  </a:cubicBezTo>
                  <a:cubicBezTo>
                    <a:pt x="49" y="2"/>
                    <a:pt x="50" y="3"/>
                    <a:pt x="51" y="3"/>
                  </a:cubicBezTo>
                  <a:cubicBezTo>
                    <a:pt x="51" y="3"/>
                    <a:pt x="52" y="4"/>
                    <a:pt x="52" y="4"/>
                  </a:cubicBezTo>
                  <a:cubicBezTo>
                    <a:pt x="53" y="5"/>
                    <a:pt x="55" y="6"/>
                    <a:pt x="55" y="6"/>
                  </a:cubicBezTo>
                  <a:cubicBezTo>
                    <a:pt x="56" y="7"/>
                    <a:pt x="57" y="9"/>
                    <a:pt x="58" y="9"/>
                  </a:cubicBezTo>
                  <a:cubicBezTo>
                    <a:pt x="59" y="10"/>
                    <a:pt x="60" y="10"/>
                    <a:pt x="61" y="10"/>
                  </a:cubicBezTo>
                  <a:cubicBezTo>
                    <a:pt x="62" y="10"/>
                    <a:pt x="63" y="9"/>
                    <a:pt x="63" y="9"/>
                  </a:cubicBezTo>
                  <a:cubicBezTo>
                    <a:pt x="64" y="9"/>
                    <a:pt x="65" y="8"/>
                    <a:pt x="65" y="8"/>
                  </a:cubicBezTo>
                  <a:cubicBezTo>
                    <a:pt x="66" y="7"/>
                    <a:pt x="67" y="6"/>
                    <a:pt x="67" y="6"/>
                  </a:cubicBezTo>
                  <a:cubicBezTo>
                    <a:pt x="68" y="5"/>
                    <a:pt x="69" y="5"/>
                    <a:pt x="70" y="5"/>
                  </a:cubicBezTo>
                  <a:cubicBezTo>
                    <a:pt x="71" y="5"/>
                    <a:pt x="72" y="6"/>
                    <a:pt x="73" y="6"/>
                  </a:cubicBezTo>
                  <a:cubicBezTo>
                    <a:pt x="74" y="6"/>
                    <a:pt x="76" y="5"/>
                    <a:pt x="77" y="5"/>
                  </a:cubicBezTo>
                  <a:cubicBezTo>
                    <a:pt x="77" y="5"/>
                    <a:pt x="78" y="5"/>
                    <a:pt x="79" y="4"/>
                  </a:cubicBezTo>
                  <a:cubicBezTo>
                    <a:pt x="80" y="4"/>
                    <a:pt x="82" y="2"/>
                    <a:pt x="83" y="2"/>
                  </a:cubicBezTo>
                  <a:cubicBezTo>
                    <a:pt x="84" y="2"/>
                    <a:pt x="86" y="1"/>
                    <a:pt x="88" y="1"/>
                  </a:cubicBezTo>
                  <a:cubicBezTo>
                    <a:pt x="88" y="1"/>
                    <a:pt x="90" y="1"/>
                    <a:pt x="90" y="1"/>
                  </a:cubicBezTo>
                  <a:cubicBezTo>
                    <a:pt x="91" y="1"/>
                    <a:pt x="91" y="1"/>
                    <a:pt x="92" y="1"/>
                  </a:cubicBezTo>
                  <a:cubicBezTo>
                    <a:pt x="92" y="1"/>
                    <a:pt x="93" y="1"/>
                    <a:pt x="93" y="1"/>
                  </a:cubicBezTo>
                  <a:cubicBezTo>
                    <a:pt x="93" y="1"/>
                    <a:pt x="94" y="1"/>
                    <a:pt x="94" y="1"/>
                  </a:cubicBezTo>
                  <a:cubicBezTo>
                    <a:pt x="95" y="1"/>
                    <a:pt x="96" y="1"/>
                    <a:pt x="96" y="1"/>
                  </a:cubicBezTo>
                  <a:cubicBezTo>
                    <a:pt x="96" y="1"/>
                    <a:pt x="97" y="0"/>
                    <a:pt x="97" y="0"/>
                  </a:cubicBezTo>
                  <a:cubicBezTo>
                    <a:pt x="97" y="0"/>
                    <a:pt x="98" y="1"/>
                    <a:pt x="98" y="1"/>
                  </a:cubicBezTo>
                  <a:cubicBezTo>
                    <a:pt x="99" y="1"/>
                    <a:pt x="98" y="2"/>
                    <a:pt x="98" y="2"/>
                  </a:cubicBezTo>
                  <a:cubicBezTo>
                    <a:pt x="98" y="2"/>
                    <a:pt x="97" y="3"/>
                    <a:pt x="97" y="3"/>
                  </a:cubicBezTo>
                  <a:cubicBezTo>
                    <a:pt x="97" y="3"/>
                    <a:pt x="96" y="3"/>
                    <a:pt x="96" y="4"/>
                  </a:cubicBezTo>
                  <a:cubicBezTo>
                    <a:pt x="96" y="4"/>
                    <a:pt x="96" y="5"/>
                    <a:pt x="96" y="5"/>
                  </a:cubicBezTo>
                  <a:cubicBezTo>
                    <a:pt x="97" y="6"/>
                    <a:pt x="98" y="7"/>
                    <a:pt x="98" y="7"/>
                  </a:cubicBezTo>
                  <a:cubicBezTo>
                    <a:pt x="99" y="9"/>
                    <a:pt x="100" y="11"/>
                    <a:pt x="101" y="11"/>
                  </a:cubicBezTo>
                  <a:cubicBezTo>
                    <a:pt x="102" y="12"/>
                    <a:pt x="103" y="14"/>
                    <a:pt x="104" y="15"/>
                  </a:cubicBezTo>
                  <a:cubicBezTo>
                    <a:pt x="104" y="15"/>
                    <a:pt x="104" y="16"/>
                    <a:pt x="103" y="17"/>
                  </a:cubicBezTo>
                  <a:cubicBezTo>
                    <a:pt x="103" y="17"/>
                    <a:pt x="102" y="18"/>
                    <a:pt x="101" y="19"/>
                  </a:cubicBezTo>
                  <a:cubicBezTo>
                    <a:pt x="100" y="20"/>
                    <a:pt x="99" y="21"/>
                    <a:pt x="98" y="22"/>
                  </a:cubicBezTo>
                  <a:cubicBezTo>
                    <a:pt x="97" y="22"/>
                    <a:pt x="97" y="22"/>
                    <a:pt x="96" y="2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9" name="Freeform 135">
              <a:extLst>
                <a:ext uri="{FF2B5EF4-FFF2-40B4-BE49-F238E27FC236}">
                  <a16:creationId xmlns:a16="http://schemas.microsoft.com/office/drawing/2014/main" id="{945149B6-0D65-4CB6-A3E1-B39BC283B30E}"/>
                </a:ext>
              </a:extLst>
            </p:cNvPr>
            <p:cNvSpPr>
              <a:spLocks/>
            </p:cNvSpPr>
            <p:nvPr/>
          </p:nvSpPr>
          <p:spPr bwMode="auto">
            <a:xfrm>
              <a:off x="7818609" y="4070300"/>
              <a:ext cx="14972" cy="4991"/>
            </a:xfrm>
            <a:custGeom>
              <a:avLst/>
              <a:gdLst/>
              <a:ahLst/>
              <a:cxnLst>
                <a:cxn ang="0">
                  <a:pos x="5" y="1"/>
                </a:cxn>
                <a:cxn ang="0">
                  <a:pos x="3" y="2"/>
                </a:cxn>
                <a:cxn ang="0">
                  <a:pos x="2" y="2"/>
                </a:cxn>
                <a:cxn ang="0">
                  <a:pos x="0" y="1"/>
                </a:cxn>
                <a:cxn ang="0">
                  <a:pos x="1" y="0"/>
                </a:cxn>
                <a:cxn ang="0">
                  <a:pos x="3" y="0"/>
                </a:cxn>
                <a:cxn ang="0">
                  <a:pos x="5" y="0"/>
                </a:cxn>
                <a:cxn ang="0">
                  <a:pos x="5" y="1"/>
                </a:cxn>
              </a:cxnLst>
              <a:rect l="0" t="0" r="r" b="b"/>
              <a:pathLst>
                <a:path w="5" h="2">
                  <a:moveTo>
                    <a:pt x="5" y="1"/>
                  </a:moveTo>
                  <a:cubicBezTo>
                    <a:pt x="5" y="2"/>
                    <a:pt x="4" y="2"/>
                    <a:pt x="3" y="2"/>
                  </a:cubicBezTo>
                  <a:cubicBezTo>
                    <a:pt x="3" y="2"/>
                    <a:pt x="2" y="2"/>
                    <a:pt x="2" y="2"/>
                  </a:cubicBezTo>
                  <a:cubicBezTo>
                    <a:pt x="1" y="2"/>
                    <a:pt x="0" y="1"/>
                    <a:pt x="0" y="1"/>
                  </a:cubicBezTo>
                  <a:cubicBezTo>
                    <a:pt x="0" y="1"/>
                    <a:pt x="1" y="0"/>
                    <a:pt x="1" y="0"/>
                  </a:cubicBezTo>
                  <a:cubicBezTo>
                    <a:pt x="1" y="0"/>
                    <a:pt x="2" y="0"/>
                    <a:pt x="3" y="0"/>
                  </a:cubicBezTo>
                  <a:cubicBezTo>
                    <a:pt x="3" y="0"/>
                    <a:pt x="4" y="0"/>
                    <a:pt x="5" y="0"/>
                  </a:cubicBezTo>
                  <a:cubicBezTo>
                    <a:pt x="5" y="0"/>
                    <a:pt x="5" y="1"/>
                    <a:pt x="5"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0" name="Freeform 136">
              <a:extLst>
                <a:ext uri="{FF2B5EF4-FFF2-40B4-BE49-F238E27FC236}">
                  <a16:creationId xmlns:a16="http://schemas.microsoft.com/office/drawing/2014/main" id="{F69A6B5F-89D1-458B-97AF-776CEAC6BF11}"/>
                </a:ext>
              </a:extLst>
            </p:cNvPr>
            <p:cNvSpPr>
              <a:spLocks/>
            </p:cNvSpPr>
            <p:nvPr/>
          </p:nvSpPr>
          <p:spPr bwMode="auto">
            <a:xfrm>
              <a:off x="6541000" y="3067177"/>
              <a:ext cx="598879" cy="768562"/>
            </a:xfrm>
            <a:custGeom>
              <a:avLst/>
              <a:gdLst/>
              <a:ahLst/>
              <a:cxnLst>
                <a:cxn ang="0">
                  <a:pos x="178" y="118"/>
                </a:cxn>
                <a:cxn ang="0">
                  <a:pos x="182" y="136"/>
                </a:cxn>
                <a:cxn ang="0">
                  <a:pos x="201" y="150"/>
                </a:cxn>
                <a:cxn ang="0">
                  <a:pos x="199" y="167"/>
                </a:cxn>
                <a:cxn ang="0">
                  <a:pos x="185" y="170"/>
                </a:cxn>
                <a:cxn ang="0">
                  <a:pos x="183" y="185"/>
                </a:cxn>
                <a:cxn ang="0">
                  <a:pos x="182" y="199"/>
                </a:cxn>
                <a:cxn ang="0">
                  <a:pos x="183" y="211"/>
                </a:cxn>
                <a:cxn ang="0">
                  <a:pos x="174" y="219"/>
                </a:cxn>
                <a:cxn ang="0">
                  <a:pos x="158" y="227"/>
                </a:cxn>
                <a:cxn ang="0">
                  <a:pos x="149" y="226"/>
                </a:cxn>
                <a:cxn ang="0">
                  <a:pos x="133" y="233"/>
                </a:cxn>
                <a:cxn ang="0">
                  <a:pos x="122" y="234"/>
                </a:cxn>
                <a:cxn ang="0">
                  <a:pos x="113" y="236"/>
                </a:cxn>
                <a:cxn ang="0">
                  <a:pos x="109" y="231"/>
                </a:cxn>
                <a:cxn ang="0">
                  <a:pos x="111" y="223"/>
                </a:cxn>
                <a:cxn ang="0">
                  <a:pos x="99" y="235"/>
                </a:cxn>
                <a:cxn ang="0">
                  <a:pos x="88" y="237"/>
                </a:cxn>
                <a:cxn ang="0">
                  <a:pos x="84" y="225"/>
                </a:cxn>
                <a:cxn ang="0">
                  <a:pos x="80" y="236"/>
                </a:cxn>
                <a:cxn ang="0">
                  <a:pos x="69" y="258"/>
                </a:cxn>
                <a:cxn ang="0">
                  <a:pos x="57" y="255"/>
                </a:cxn>
                <a:cxn ang="0">
                  <a:pos x="56" y="240"/>
                </a:cxn>
                <a:cxn ang="0">
                  <a:pos x="60" y="226"/>
                </a:cxn>
                <a:cxn ang="0">
                  <a:pos x="54" y="226"/>
                </a:cxn>
                <a:cxn ang="0">
                  <a:pos x="50" y="231"/>
                </a:cxn>
                <a:cxn ang="0">
                  <a:pos x="31" y="211"/>
                </a:cxn>
                <a:cxn ang="0">
                  <a:pos x="31" y="195"/>
                </a:cxn>
                <a:cxn ang="0">
                  <a:pos x="28" y="197"/>
                </a:cxn>
                <a:cxn ang="0">
                  <a:pos x="9" y="173"/>
                </a:cxn>
                <a:cxn ang="0">
                  <a:pos x="4" y="154"/>
                </a:cxn>
                <a:cxn ang="0">
                  <a:pos x="8" y="130"/>
                </a:cxn>
                <a:cxn ang="0">
                  <a:pos x="24" y="104"/>
                </a:cxn>
                <a:cxn ang="0">
                  <a:pos x="36" y="71"/>
                </a:cxn>
                <a:cxn ang="0">
                  <a:pos x="48" y="73"/>
                </a:cxn>
                <a:cxn ang="0">
                  <a:pos x="55" y="65"/>
                </a:cxn>
                <a:cxn ang="0">
                  <a:pos x="54" y="61"/>
                </a:cxn>
                <a:cxn ang="0">
                  <a:pos x="48" y="58"/>
                </a:cxn>
                <a:cxn ang="0">
                  <a:pos x="58" y="54"/>
                </a:cxn>
                <a:cxn ang="0">
                  <a:pos x="77" y="56"/>
                </a:cxn>
                <a:cxn ang="0">
                  <a:pos x="75" y="53"/>
                </a:cxn>
                <a:cxn ang="0">
                  <a:pos x="80" y="36"/>
                </a:cxn>
                <a:cxn ang="0">
                  <a:pos x="89" y="30"/>
                </a:cxn>
                <a:cxn ang="0">
                  <a:pos x="104" y="14"/>
                </a:cxn>
                <a:cxn ang="0">
                  <a:pos x="120" y="0"/>
                </a:cxn>
                <a:cxn ang="0">
                  <a:pos x="135" y="10"/>
                </a:cxn>
                <a:cxn ang="0">
                  <a:pos x="147" y="18"/>
                </a:cxn>
                <a:cxn ang="0">
                  <a:pos x="151" y="26"/>
                </a:cxn>
                <a:cxn ang="0">
                  <a:pos x="144" y="35"/>
                </a:cxn>
                <a:cxn ang="0">
                  <a:pos x="138" y="51"/>
                </a:cxn>
                <a:cxn ang="0">
                  <a:pos x="138" y="66"/>
                </a:cxn>
                <a:cxn ang="0">
                  <a:pos x="151" y="86"/>
                </a:cxn>
                <a:cxn ang="0">
                  <a:pos x="163" y="75"/>
                </a:cxn>
                <a:cxn ang="0">
                  <a:pos x="172" y="80"/>
                </a:cxn>
              </a:cxnLst>
              <a:rect l="0" t="0" r="r" b="b"/>
              <a:pathLst>
                <a:path w="202" h="260">
                  <a:moveTo>
                    <a:pt x="178" y="91"/>
                  </a:moveTo>
                  <a:cubicBezTo>
                    <a:pt x="178" y="92"/>
                    <a:pt x="179" y="94"/>
                    <a:pt x="179" y="94"/>
                  </a:cubicBezTo>
                  <a:cubicBezTo>
                    <a:pt x="179" y="96"/>
                    <a:pt x="178" y="98"/>
                    <a:pt x="178" y="100"/>
                  </a:cubicBezTo>
                  <a:cubicBezTo>
                    <a:pt x="178" y="101"/>
                    <a:pt x="177" y="102"/>
                    <a:pt x="177" y="103"/>
                  </a:cubicBezTo>
                  <a:cubicBezTo>
                    <a:pt x="176" y="105"/>
                    <a:pt x="176" y="109"/>
                    <a:pt x="176" y="111"/>
                  </a:cubicBezTo>
                  <a:cubicBezTo>
                    <a:pt x="176" y="112"/>
                    <a:pt x="176" y="114"/>
                    <a:pt x="176" y="115"/>
                  </a:cubicBezTo>
                  <a:cubicBezTo>
                    <a:pt x="176" y="116"/>
                    <a:pt x="178" y="117"/>
                    <a:pt x="178" y="118"/>
                  </a:cubicBezTo>
                  <a:cubicBezTo>
                    <a:pt x="179" y="119"/>
                    <a:pt x="180" y="120"/>
                    <a:pt x="180" y="121"/>
                  </a:cubicBezTo>
                  <a:cubicBezTo>
                    <a:pt x="180" y="122"/>
                    <a:pt x="180" y="123"/>
                    <a:pt x="179" y="124"/>
                  </a:cubicBezTo>
                  <a:cubicBezTo>
                    <a:pt x="179" y="125"/>
                    <a:pt x="178" y="126"/>
                    <a:pt x="177" y="127"/>
                  </a:cubicBezTo>
                  <a:cubicBezTo>
                    <a:pt x="177" y="127"/>
                    <a:pt x="178" y="128"/>
                    <a:pt x="178" y="129"/>
                  </a:cubicBezTo>
                  <a:cubicBezTo>
                    <a:pt x="178" y="130"/>
                    <a:pt x="179" y="131"/>
                    <a:pt x="179" y="131"/>
                  </a:cubicBezTo>
                  <a:cubicBezTo>
                    <a:pt x="179" y="132"/>
                    <a:pt x="180" y="134"/>
                    <a:pt x="180" y="134"/>
                  </a:cubicBezTo>
                  <a:cubicBezTo>
                    <a:pt x="181" y="135"/>
                    <a:pt x="181" y="136"/>
                    <a:pt x="182" y="136"/>
                  </a:cubicBezTo>
                  <a:cubicBezTo>
                    <a:pt x="183" y="137"/>
                    <a:pt x="185" y="136"/>
                    <a:pt x="185" y="137"/>
                  </a:cubicBezTo>
                  <a:cubicBezTo>
                    <a:pt x="187" y="138"/>
                    <a:pt x="188" y="140"/>
                    <a:pt x="188" y="141"/>
                  </a:cubicBezTo>
                  <a:cubicBezTo>
                    <a:pt x="189" y="142"/>
                    <a:pt x="191" y="144"/>
                    <a:pt x="192" y="145"/>
                  </a:cubicBezTo>
                  <a:cubicBezTo>
                    <a:pt x="192" y="146"/>
                    <a:pt x="193" y="148"/>
                    <a:pt x="194" y="149"/>
                  </a:cubicBezTo>
                  <a:cubicBezTo>
                    <a:pt x="194" y="149"/>
                    <a:pt x="195" y="150"/>
                    <a:pt x="195" y="150"/>
                  </a:cubicBezTo>
                  <a:cubicBezTo>
                    <a:pt x="196" y="150"/>
                    <a:pt x="198" y="149"/>
                    <a:pt x="198" y="149"/>
                  </a:cubicBezTo>
                  <a:cubicBezTo>
                    <a:pt x="199" y="150"/>
                    <a:pt x="200" y="150"/>
                    <a:pt x="201" y="150"/>
                  </a:cubicBezTo>
                  <a:cubicBezTo>
                    <a:pt x="202" y="151"/>
                    <a:pt x="202" y="153"/>
                    <a:pt x="202" y="154"/>
                  </a:cubicBezTo>
                  <a:cubicBezTo>
                    <a:pt x="202" y="154"/>
                    <a:pt x="201" y="156"/>
                    <a:pt x="201" y="156"/>
                  </a:cubicBezTo>
                  <a:cubicBezTo>
                    <a:pt x="201" y="157"/>
                    <a:pt x="201" y="159"/>
                    <a:pt x="201" y="159"/>
                  </a:cubicBezTo>
                  <a:cubicBezTo>
                    <a:pt x="201" y="160"/>
                    <a:pt x="202" y="161"/>
                    <a:pt x="202" y="162"/>
                  </a:cubicBezTo>
                  <a:cubicBezTo>
                    <a:pt x="202" y="163"/>
                    <a:pt x="202" y="164"/>
                    <a:pt x="202" y="164"/>
                  </a:cubicBezTo>
                  <a:cubicBezTo>
                    <a:pt x="202" y="164"/>
                    <a:pt x="201" y="164"/>
                    <a:pt x="201" y="165"/>
                  </a:cubicBezTo>
                  <a:cubicBezTo>
                    <a:pt x="200" y="165"/>
                    <a:pt x="200" y="167"/>
                    <a:pt x="199" y="167"/>
                  </a:cubicBezTo>
                  <a:cubicBezTo>
                    <a:pt x="199" y="167"/>
                    <a:pt x="197" y="166"/>
                    <a:pt x="197" y="166"/>
                  </a:cubicBezTo>
                  <a:cubicBezTo>
                    <a:pt x="196" y="166"/>
                    <a:pt x="195" y="168"/>
                    <a:pt x="194" y="167"/>
                  </a:cubicBezTo>
                  <a:cubicBezTo>
                    <a:pt x="193" y="167"/>
                    <a:pt x="192" y="166"/>
                    <a:pt x="192" y="166"/>
                  </a:cubicBezTo>
                  <a:cubicBezTo>
                    <a:pt x="191" y="166"/>
                    <a:pt x="191" y="165"/>
                    <a:pt x="190" y="165"/>
                  </a:cubicBezTo>
                  <a:cubicBezTo>
                    <a:pt x="189" y="165"/>
                    <a:pt x="187" y="165"/>
                    <a:pt x="187" y="166"/>
                  </a:cubicBezTo>
                  <a:cubicBezTo>
                    <a:pt x="186" y="166"/>
                    <a:pt x="187" y="168"/>
                    <a:pt x="186" y="169"/>
                  </a:cubicBezTo>
                  <a:cubicBezTo>
                    <a:pt x="186" y="169"/>
                    <a:pt x="185" y="170"/>
                    <a:pt x="185" y="170"/>
                  </a:cubicBezTo>
                  <a:cubicBezTo>
                    <a:pt x="185" y="171"/>
                    <a:pt x="185" y="173"/>
                    <a:pt x="184" y="173"/>
                  </a:cubicBezTo>
                  <a:cubicBezTo>
                    <a:pt x="184" y="174"/>
                    <a:pt x="184" y="175"/>
                    <a:pt x="184" y="176"/>
                  </a:cubicBezTo>
                  <a:cubicBezTo>
                    <a:pt x="184" y="176"/>
                    <a:pt x="184" y="178"/>
                    <a:pt x="184" y="178"/>
                  </a:cubicBezTo>
                  <a:cubicBezTo>
                    <a:pt x="184" y="179"/>
                    <a:pt x="184" y="180"/>
                    <a:pt x="185" y="181"/>
                  </a:cubicBezTo>
                  <a:cubicBezTo>
                    <a:pt x="185" y="182"/>
                    <a:pt x="186" y="182"/>
                    <a:pt x="187" y="182"/>
                  </a:cubicBezTo>
                  <a:cubicBezTo>
                    <a:pt x="187" y="183"/>
                    <a:pt x="186" y="185"/>
                    <a:pt x="186" y="185"/>
                  </a:cubicBezTo>
                  <a:cubicBezTo>
                    <a:pt x="185" y="185"/>
                    <a:pt x="183" y="185"/>
                    <a:pt x="183" y="185"/>
                  </a:cubicBezTo>
                  <a:cubicBezTo>
                    <a:pt x="182" y="185"/>
                    <a:pt x="182" y="186"/>
                    <a:pt x="181" y="186"/>
                  </a:cubicBezTo>
                  <a:cubicBezTo>
                    <a:pt x="181" y="187"/>
                    <a:pt x="180" y="188"/>
                    <a:pt x="179" y="189"/>
                  </a:cubicBezTo>
                  <a:cubicBezTo>
                    <a:pt x="179" y="189"/>
                    <a:pt x="178" y="190"/>
                    <a:pt x="177" y="191"/>
                  </a:cubicBezTo>
                  <a:cubicBezTo>
                    <a:pt x="177" y="192"/>
                    <a:pt x="177" y="193"/>
                    <a:pt x="177" y="194"/>
                  </a:cubicBezTo>
                  <a:cubicBezTo>
                    <a:pt x="177" y="194"/>
                    <a:pt x="178" y="195"/>
                    <a:pt x="179" y="196"/>
                  </a:cubicBezTo>
                  <a:cubicBezTo>
                    <a:pt x="179" y="196"/>
                    <a:pt x="180" y="197"/>
                    <a:pt x="180" y="197"/>
                  </a:cubicBezTo>
                  <a:cubicBezTo>
                    <a:pt x="181" y="197"/>
                    <a:pt x="181" y="199"/>
                    <a:pt x="182" y="199"/>
                  </a:cubicBezTo>
                  <a:cubicBezTo>
                    <a:pt x="182" y="200"/>
                    <a:pt x="183" y="200"/>
                    <a:pt x="184" y="201"/>
                  </a:cubicBezTo>
                  <a:cubicBezTo>
                    <a:pt x="184" y="201"/>
                    <a:pt x="185" y="200"/>
                    <a:pt x="185" y="201"/>
                  </a:cubicBezTo>
                  <a:cubicBezTo>
                    <a:pt x="186" y="201"/>
                    <a:pt x="186" y="201"/>
                    <a:pt x="186" y="202"/>
                  </a:cubicBezTo>
                  <a:cubicBezTo>
                    <a:pt x="186" y="203"/>
                    <a:pt x="185" y="204"/>
                    <a:pt x="184" y="204"/>
                  </a:cubicBezTo>
                  <a:cubicBezTo>
                    <a:pt x="184" y="205"/>
                    <a:pt x="182" y="205"/>
                    <a:pt x="182" y="206"/>
                  </a:cubicBezTo>
                  <a:cubicBezTo>
                    <a:pt x="182" y="206"/>
                    <a:pt x="182" y="207"/>
                    <a:pt x="182" y="208"/>
                  </a:cubicBezTo>
                  <a:cubicBezTo>
                    <a:pt x="182" y="209"/>
                    <a:pt x="183" y="210"/>
                    <a:pt x="183" y="211"/>
                  </a:cubicBezTo>
                  <a:cubicBezTo>
                    <a:pt x="183" y="212"/>
                    <a:pt x="182" y="214"/>
                    <a:pt x="182" y="214"/>
                  </a:cubicBezTo>
                  <a:cubicBezTo>
                    <a:pt x="182" y="215"/>
                    <a:pt x="182" y="217"/>
                    <a:pt x="182" y="217"/>
                  </a:cubicBezTo>
                  <a:cubicBezTo>
                    <a:pt x="182" y="218"/>
                    <a:pt x="182" y="220"/>
                    <a:pt x="181" y="220"/>
                  </a:cubicBezTo>
                  <a:cubicBezTo>
                    <a:pt x="181" y="221"/>
                    <a:pt x="180" y="221"/>
                    <a:pt x="179" y="221"/>
                  </a:cubicBezTo>
                  <a:cubicBezTo>
                    <a:pt x="178" y="221"/>
                    <a:pt x="177" y="222"/>
                    <a:pt x="177" y="221"/>
                  </a:cubicBezTo>
                  <a:cubicBezTo>
                    <a:pt x="176" y="221"/>
                    <a:pt x="176" y="220"/>
                    <a:pt x="176" y="220"/>
                  </a:cubicBezTo>
                  <a:cubicBezTo>
                    <a:pt x="175" y="220"/>
                    <a:pt x="174" y="219"/>
                    <a:pt x="174" y="219"/>
                  </a:cubicBezTo>
                  <a:cubicBezTo>
                    <a:pt x="173" y="219"/>
                    <a:pt x="172" y="219"/>
                    <a:pt x="172" y="219"/>
                  </a:cubicBezTo>
                  <a:cubicBezTo>
                    <a:pt x="171" y="219"/>
                    <a:pt x="171" y="221"/>
                    <a:pt x="171" y="221"/>
                  </a:cubicBezTo>
                  <a:cubicBezTo>
                    <a:pt x="170" y="221"/>
                    <a:pt x="168" y="222"/>
                    <a:pt x="168" y="222"/>
                  </a:cubicBezTo>
                  <a:cubicBezTo>
                    <a:pt x="168" y="223"/>
                    <a:pt x="168" y="224"/>
                    <a:pt x="168" y="225"/>
                  </a:cubicBezTo>
                  <a:cubicBezTo>
                    <a:pt x="167" y="226"/>
                    <a:pt x="165" y="225"/>
                    <a:pt x="164" y="226"/>
                  </a:cubicBezTo>
                  <a:cubicBezTo>
                    <a:pt x="163" y="226"/>
                    <a:pt x="162" y="227"/>
                    <a:pt x="161" y="227"/>
                  </a:cubicBezTo>
                  <a:cubicBezTo>
                    <a:pt x="161" y="227"/>
                    <a:pt x="159" y="227"/>
                    <a:pt x="158" y="227"/>
                  </a:cubicBezTo>
                  <a:cubicBezTo>
                    <a:pt x="159" y="227"/>
                    <a:pt x="159" y="226"/>
                    <a:pt x="159" y="225"/>
                  </a:cubicBezTo>
                  <a:cubicBezTo>
                    <a:pt x="159" y="225"/>
                    <a:pt x="159" y="224"/>
                    <a:pt x="159" y="224"/>
                  </a:cubicBezTo>
                  <a:cubicBezTo>
                    <a:pt x="158" y="224"/>
                    <a:pt x="157" y="224"/>
                    <a:pt x="157" y="224"/>
                  </a:cubicBezTo>
                  <a:cubicBezTo>
                    <a:pt x="156" y="224"/>
                    <a:pt x="156" y="225"/>
                    <a:pt x="155" y="225"/>
                  </a:cubicBezTo>
                  <a:cubicBezTo>
                    <a:pt x="155" y="226"/>
                    <a:pt x="154" y="226"/>
                    <a:pt x="153" y="227"/>
                  </a:cubicBezTo>
                  <a:cubicBezTo>
                    <a:pt x="153" y="227"/>
                    <a:pt x="152" y="226"/>
                    <a:pt x="151" y="226"/>
                  </a:cubicBezTo>
                  <a:cubicBezTo>
                    <a:pt x="151" y="226"/>
                    <a:pt x="150" y="226"/>
                    <a:pt x="149" y="226"/>
                  </a:cubicBezTo>
                  <a:cubicBezTo>
                    <a:pt x="149" y="227"/>
                    <a:pt x="148" y="228"/>
                    <a:pt x="148" y="228"/>
                  </a:cubicBezTo>
                  <a:cubicBezTo>
                    <a:pt x="147" y="229"/>
                    <a:pt x="146" y="229"/>
                    <a:pt x="145" y="230"/>
                  </a:cubicBezTo>
                  <a:cubicBezTo>
                    <a:pt x="144" y="230"/>
                    <a:pt x="142" y="230"/>
                    <a:pt x="141" y="230"/>
                  </a:cubicBezTo>
                  <a:cubicBezTo>
                    <a:pt x="140" y="229"/>
                    <a:pt x="138" y="228"/>
                    <a:pt x="137" y="228"/>
                  </a:cubicBezTo>
                  <a:cubicBezTo>
                    <a:pt x="136" y="228"/>
                    <a:pt x="135" y="229"/>
                    <a:pt x="135" y="230"/>
                  </a:cubicBezTo>
                  <a:cubicBezTo>
                    <a:pt x="135" y="230"/>
                    <a:pt x="135" y="231"/>
                    <a:pt x="134" y="232"/>
                  </a:cubicBezTo>
                  <a:cubicBezTo>
                    <a:pt x="134" y="232"/>
                    <a:pt x="133" y="233"/>
                    <a:pt x="133" y="233"/>
                  </a:cubicBezTo>
                  <a:cubicBezTo>
                    <a:pt x="133" y="234"/>
                    <a:pt x="133" y="234"/>
                    <a:pt x="133" y="235"/>
                  </a:cubicBezTo>
                  <a:cubicBezTo>
                    <a:pt x="132" y="235"/>
                    <a:pt x="133" y="236"/>
                    <a:pt x="133" y="236"/>
                  </a:cubicBezTo>
                  <a:cubicBezTo>
                    <a:pt x="132" y="236"/>
                    <a:pt x="132" y="237"/>
                    <a:pt x="132" y="237"/>
                  </a:cubicBezTo>
                  <a:cubicBezTo>
                    <a:pt x="132" y="237"/>
                    <a:pt x="131" y="236"/>
                    <a:pt x="130" y="236"/>
                  </a:cubicBezTo>
                  <a:cubicBezTo>
                    <a:pt x="130" y="235"/>
                    <a:pt x="128" y="235"/>
                    <a:pt x="127" y="236"/>
                  </a:cubicBezTo>
                  <a:cubicBezTo>
                    <a:pt x="126" y="236"/>
                    <a:pt x="125" y="236"/>
                    <a:pt x="124" y="236"/>
                  </a:cubicBezTo>
                  <a:cubicBezTo>
                    <a:pt x="124" y="236"/>
                    <a:pt x="123" y="235"/>
                    <a:pt x="122" y="234"/>
                  </a:cubicBezTo>
                  <a:cubicBezTo>
                    <a:pt x="122" y="234"/>
                    <a:pt x="121" y="234"/>
                    <a:pt x="120" y="234"/>
                  </a:cubicBezTo>
                  <a:cubicBezTo>
                    <a:pt x="120" y="233"/>
                    <a:pt x="119" y="233"/>
                    <a:pt x="118" y="232"/>
                  </a:cubicBezTo>
                  <a:cubicBezTo>
                    <a:pt x="118" y="232"/>
                    <a:pt x="117" y="231"/>
                    <a:pt x="117" y="230"/>
                  </a:cubicBezTo>
                  <a:cubicBezTo>
                    <a:pt x="116" y="230"/>
                    <a:pt x="115" y="230"/>
                    <a:pt x="115" y="230"/>
                  </a:cubicBezTo>
                  <a:cubicBezTo>
                    <a:pt x="114" y="230"/>
                    <a:pt x="113" y="231"/>
                    <a:pt x="113" y="231"/>
                  </a:cubicBezTo>
                  <a:cubicBezTo>
                    <a:pt x="112" y="231"/>
                    <a:pt x="112" y="232"/>
                    <a:pt x="112" y="233"/>
                  </a:cubicBezTo>
                  <a:cubicBezTo>
                    <a:pt x="112" y="234"/>
                    <a:pt x="113" y="235"/>
                    <a:pt x="113" y="236"/>
                  </a:cubicBezTo>
                  <a:cubicBezTo>
                    <a:pt x="112" y="236"/>
                    <a:pt x="111" y="236"/>
                    <a:pt x="111" y="237"/>
                  </a:cubicBezTo>
                  <a:cubicBezTo>
                    <a:pt x="110" y="237"/>
                    <a:pt x="108" y="237"/>
                    <a:pt x="107" y="237"/>
                  </a:cubicBezTo>
                  <a:cubicBezTo>
                    <a:pt x="107" y="236"/>
                    <a:pt x="107" y="236"/>
                    <a:pt x="107" y="236"/>
                  </a:cubicBezTo>
                  <a:cubicBezTo>
                    <a:pt x="106" y="235"/>
                    <a:pt x="106" y="235"/>
                    <a:pt x="106" y="234"/>
                  </a:cubicBezTo>
                  <a:cubicBezTo>
                    <a:pt x="106" y="234"/>
                    <a:pt x="106" y="232"/>
                    <a:pt x="106" y="232"/>
                  </a:cubicBezTo>
                  <a:cubicBezTo>
                    <a:pt x="106" y="232"/>
                    <a:pt x="107" y="232"/>
                    <a:pt x="108" y="232"/>
                  </a:cubicBezTo>
                  <a:cubicBezTo>
                    <a:pt x="108" y="231"/>
                    <a:pt x="109" y="231"/>
                    <a:pt x="109" y="231"/>
                  </a:cubicBezTo>
                  <a:cubicBezTo>
                    <a:pt x="110" y="231"/>
                    <a:pt x="110" y="230"/>
                    <a:pt x="110" y="230"/>
                  </a:cubicBezTo>
                  <a:cubicBezTo>
                    <a:pt x="110" y="229"/>
                    <a:pt x="110" y="228"/>
                    <a:pt x="110" y="228"/>
                  </a:cubicBezTo>
                  <a:cubicBezTo>
                    <a:pt x="111" y="227"/>
                    <a:pt x="112" y="227"/>
                    <a:pt x="112" y="226"/>
                  </a:cubicBezTo>
                  <a:cubicBezTo>
                    <a:pt x="112" y="226"/>
                    <a:pt x="112" y="225"/>
                    <a:pt x="113" y="224"/>
                  </a:cubicBezTo>
                  <a:cubicBezTo>
                    <a:pt x="113" y="224"/>
                    <a:pt x="113" y="222"/>
                    <a:pt x="112" y="221"/>
                  </a:cubicBezTo>
                  <a:cubicBezTo>
                    <a:pt x="112" y="221"/>
                    <a:pt x="111" y="221"/>
                    <a:pt x="111" y="221"/>
                  </a:cubicBezTo>
                  <a:cubicBezTo>
                    <a:pt x="111" y="221"/>
                    <a:pt x="111" y="222"/>
                    <a:pt x="111" y="223"/>
                  </a:cubicBezTo>
                  <a:cubicBezTo>
                    <a:pt x="111" y="223"/>
                    <a:pt x="111" y="224"/>
                    <a:pt x="111" y="224"/>
                  </a:cubicBezTo>
                  <a:cubicBezTo>
                    <a:pt x="111" y="225"/>
                    <a:pt x="110" y="226"/>
                    <a:pt x="110" y="226"/>
                  </a:cubicBezTo>
                  <a:cubicBezTo>
                    <a:pt x="109" y="226"/>
                    <a:pt x="108" y="227"/>
                    <a:pt x="108" y="227"/>
                  </a:cubicBezTo>
                  <a:cubicBezTo>
                    <a:pt x="107" y="228"/>
                    <a:pt x="106" y="229"/>
                    <a:pt x="106" y="230"/>
                  </a:cubicBezTo>
                  <a:cubicBezTo>
                    <a:pt x="106" y="230"/>
                    <a:pt x="105" y="231"/>
                    <a:pt x="104" y="231"/>
                  </a:cubicBezTo>
                  <a:cubicBezTo>
                    <a:pt x="104" y="231"/>
                    <a:pt x="102" y="232"/>
                    <a:pt x="102" y="232"/>
                  </a:cubicBezTo>
                  <a:cubicBezTo>
                    <a:pt x="101" y="232"/>
                    <a:pt x="99" y="234"/>
                    <a:pt x="99" y="235"/>
                  </a:cubicBezTo>
                  <a:cubicBezTo>
                    <a:pt x="98" y="235"/>
                    <a:pt x="99" y="237"/>
                    <a:pt x="98" y="238"/>
                  </a:cubicBezTo>
                  <a:cubicBezTo>
                    <a:pt x="98" y="239"/>
                    <a:pt x="97" y="240"/>
                    <a:pt x="96" y="241"/>
                  </a:cubicBezTo>
                  <a:cubicBezTo>
                    <a:pt x="96" y="241"/>
                    <a:pt x="95" y="241"/>
                    <a:pt x="94" y="241"/>
                  </a:cubicBezTo>
                  <a:cubicBezTo>
                    <a:pt x="94" y="242"/>
                    <a:pt x="93" y="242"/>
                    <a:pt x="93" y="242"/>
                  </a:cubicBezTo>
                  <a:cubicBezTo>
                    <a:pt x="92" y="242"/>
                    <a:pt x="90" y="242"/>
                    <a:pt x="90" y="241"/>
                  </a:cubicBezTo>
                  <a:cubicBezTo>
                    <a:pt x="89" y="241"/>
                    <a:pt x="89" y="239"/>
                    <a:pt x="89" y="239"/>
                  </a:cubicBezTo>
                  <a:cubicBezTo>
                    <a:pt x="89" y="238"/>
                    <a:pt x="89" y="237"/>
                    <a:pt x="88" y="237"/>
                  </a:cubicBezTo>
                  <a:cubicBezTo>
                    <a:pt x="88" y="237"/>
                    <a:pt x="87" y="236"/>
                    <a:pt x="87" y="236"/>
                  </a:cubicBezTo>
                  <a:cubicBezTo>
                    <a:pt x="86" y="235"/>
                    <a:pt x="85" y="234"/>
                    <a:pt x="85" y="234"/>
                  </a:cubicBezTo>
                  <a:cubicBezTo>
                    <a:pt x="85" y="233"/>
                    <a:pt x="85" y="232"/>
                    <a:pt x="85" y="232"/>
                  </a:cubicBezTo>
                  <a:cubicBezTo>
                    <a:pt x="85" y="232"/>
                    <a:pt x="85" y="232"/>
                    <a:pt x="86" y="231"/>
                  </a:cubicBezTo>
                  <a:cubicBezTo>
                    <a:pt x="86" y="231"/>
                    <a:pt x="86" y="230"/>
                    <a:pt x="85" y="229"/>
                  </a:cubicBezTo>
                  <a:cubicBezTo>
                    <a:pt x="85" y="229"/>
                    <a:pt x="84" y="228"/>
                    <a:pt x="84" y="227"/>
                  </a:cubicBezTo>
                  <a:cubicBezTo>
                    <a:pt x="84" y="227"/>
                    <a:pt x="84" y="226"/>
                    <a:pt x="84" y="225"/>
                  </a:cubicBezTo>
                  <a:cubicBezTo>
                    <a:pt x="84" y="225"/>
                    <a:pt x="83" y="224"/>
                    <a:pt x="83" y="224"/>
                  </a:cubicBezTo>
                  <a:cubicBezTo>
                    <a:pt x="83" y="224"/>
                    <a:pt x="82" y="224"/>
                    <a:pt x="81" y="225"/>
                  </a:cubicBezTo>
                  <a:cubicBezTo>
                    <a:pt x="81" y="225"/>
                    <a:pt x="81" y="226"/>
                    <a:pt x="81" y="227"/>
                  </a:cubicBezTo>
                  <a:cubicBezTo>
                    <a:pt x="82" y="227"/>
                    <a:pt x="83" y="228"/>
                    <a:pt x="83" y="228"/>
                  </a:cubicBezTo>
                  <a:cubicBezTo>
                    <a:pt x="83" y="229"/>
                    <a:pt x="82" y="230"/>
                    <a:pt x="82" y="230"/>
                  </a:cubicBezTo>
                  <a:cubicBezTo>
                    <a:pt x="82" y="231"/>
                    <a:pt x="82" y="233"/>
                    <a:pt x="82" y="233"/>
                  </a:cubicBezTo>
                  <a:cubicBezTo>
                    <a:pt x="81" y="234"/>
                    <a:pt x="80" y="235"/>
                    <a:pt x="80" y="236"/>
                  </a:cubicBezTo>
                  <a:cubicBezTo>
                    <a:pt x="80" y="236"/>
                    <a:pt x="79" y="237"/>
                    <a:pt x="79" y="238"/>
                  </a:cubicBezTo>
                  <a:cubicBezTo>
                    <a:pt x="79" y="239"/>
                    <a:pt x="79" y="240"/>
                    <a:pt x="79" y="241"/>
                  </a:cubicBezTo>
                  <a:cubicBezTo>
                    <a:pt x="78" y="242"/>
                    <a:pt x="78" y="243"/>
                    <a:pt x="77" y="244"/>
                  </a:cubicBezTo>
                  <a:cubicBezTo>
                    <a:pt x="77" y="245"/>
                    <a:pt x="75" y="246"/>
                    <a:pt x="75" y="247"/>
                  </a:cubicBezTo>
                  <a:cubicBezTo>
                    <a:pt x="74" y="248"/>
                    <a:pt x="73" y="250"/>
                    <a:pt x="73" y="251"/>
                  </a:cubicBezTo>
                  <a:cubicBezTo>
                    <a:pt x="72" y="252"/>
                    <a:pt x="72" y="253"/>
                    <a:pt x="71" y="254"/>
                  </a:cubicBezTo>
                  <a:cubicBezTo>
                    <a:pt x="71" y="255"/>
                    <a:pt x="70" y="257"/>
                    <a:pt x="69" y="258"/>
                  </a:cubicBezTo>
                  <a:cubicBezTo>
                    <a:pt x="68" y="258"/>
                    <a:pt x="67" y="260"/>
                    <a:pt x="66" y="260"/>
                  </a:cubicBezTo>
                  <a:cubicBezTo>
                    <a:pt x="66" y="260"/>
                    <a:pt x="65" y="259"/>
                    <a:pt x="64" y="258"/>
                  </a:cubicBezTo>
                  <a:cubicBezTo>
                    <a:pt x="64" y="258"/>
                    <a:pt x="64" y="256"/>
                    <a:pt x="63" y="255"/>
                  </a:cubicBezTo>
                  <a:cubicBezTo>
                    <a:pt x="63" y="254"/>
                    <a:pt x="62" y="254"/>
                    <a:pt x="62" y="253"/>
                  </a:cubicBezTo>
                  <a:cubicBezTo>
                    <a:pt x="61" y="253"/>
                    <a:pt x="60" y="254"/>
                    <a:pt x="60" y="254"/>
                  </a:cubicBezTo>
                  <a:cubicBezTo>
                    <a:pt x="60" y="254"/>
                    <a:pt x="59" y="255"/>
                    <a:pt x="59" y="255"/>
                  </a:cubicBezTo>
                  <a:cubicBezTo>
                    <a:pt x="58" y="255"/>
                    <a:pt x="57" y="255"/>
                    <a:pt x="57" y="255"/>
                  </a:cubicBezTo>
                  <a:cubicBezTo>
                    <a:pt x="57" y="254"/>
                    <a:pt x="57" y="253"/>
                    <a:pt x="57" y="253"/>
                  </a:cubicBezTo>
                  <a:cubicBezTo>
                    <a:pt x="57" y="252"/>
                    <a:pt x="56" y="251"/>
                    <a:pt x="56" y="251"/>
                  </a:cubicBezTo>
                  <a:cubicBezTo>
                    <a:pt x="56" y="250"/>
                    <a:pt x="56" y="249"/>
                    <a:pt x="56" y="249"/>
                  </a:cubicBezTo>
                  <a:cubicBezTo>
                    <a:pt x="56" y="248"/>
                    <a:pt x="56" y="248"/>
                    <a:pt x="56" y="247"/>
                  </a:cubicBezTo>
                  <a:cubicBezTo>
                    <a:pt x="56" y="247"/>
                    <a:pt x="55" y="246"/>
                    <a:pt x="55" y="245"/>
                  </a:cubicBezTo>
                  <a:cubicBezTo>
                    <a:pt x="55" y="244"/>
                    <a:pt x="56" y="243"/>
                    <a:pt x="56" y="242"/>
                  </a:cubicBezTo>
                  <a:cubicBezTo>
                    <a:pt x="56" y="242"/>
                    <a:pt x="56" y="240"/>
                    <a:pt x="56" y="240"/>
                  </a:cubicBezTo>
                  <a:cubicBezTo>
                    <a:pt x="56" y="239"/>
                    <a:pt x="55" y="239"/>
                    <a:pt x="55" y="239"/>
                  </a:cubicBezTo>
                  <a:cubicBezTo>
                    <a:pt x="54" y="238"/>
                    <a:pt x="54" y="237"/>
                    <a:pt x="54" y="237"/>
                  </a:cubicBezTo>
                  <a:cubicBezTo>
                    <a:pt x="54" y="236"/>
                    <a:pt x="56" y="236"/>
                    <a:pt x="56" y="235"/>
                  </a:cubicBezTo>
                  <a:cubicBezTo>
                    <a:pt x="57" y="235"/>
                    <a:pt x="58" y="234"/>
                    <a:pt x="58" y="234"/>
                  </a:cubicBezTo>
                  <a:cubicBezTo>
                    <a:pt x="59" y="233"/>
                    <a:pt x="59" y="232"/>
                    <a:pt x="59" y="231"/>
                  </a:cubicBezTo>
                  <a:cubicBezTo>
                    <a:pt x="59" y="230"/>
                    <a:pt x="59" y="229"/>
                    <a:pt x="59" y="228"/>
                  </a:cubicBezTo>
                  <a:cubicBezTo>
                    <a:pt x="59" y="228"/>
                    <a:pt x="60" y="226"/>
                    <a:pt x="60" y="226"/>
                  </a:cubicBezTo>
                  <a:cubicBezTo>
                    <a:pt x="60" y="225"/>
                    <a:pt x="61" y="224"/>
                    <a:pt x="61" y="224"/>
                  </a:cubicBezTo>
                  <a:cubicBezTo>
                    <a:pt x="61" y="223"/>
                    <a:pt x="60" y="223"/>
                    <a:pt x="59" y="222"/>
                  </a:cubicBezTo>
                  <a:cubicBezTo>
                    <a:pt x="59" y="222"/>
                    <a:pt x="58" y="220"/>
                    <a:pt x="58" y="220"/>
                  </a:cubicBezTo>
                  <a:cubicBezTo>
                    <a:pt x="57" y="220"/>
                    <a:pt x="57" y="221"/>
                    <a:pt x="57" y="222"/>
                  </a:cubicBezTo>
                  <a:cubicBezTo>
                    <a:pt x="57" y="222"/>
                    <a:pt x="56" y="222"/>
                    <a:pt x="56" y="223"/>
                  </a:cubicBezTo>
                  <a:cubicBezTo>
                    <a:pt x="56" y="223"/>
                    <a:pt x="56" y="224"/>
                    <a:pt x="56" y="225"/>
                  </a:cubicBezTo>
                  <a:cubicBezTo>
                    <a:pt x="56" y="225"/>
                    <a:pt x="54" y="225"/>
                    <a:pt x="54" y="226"/>
                  </a:cubicBezTo>
                  <a:cubicBezTo>
                    <a:pt x="54" y="226"/>
                    <a:pt x="53" y="227"/>
                    <a:pt x="53" y="227"/>
                  </a:cubicBezTo>
                  <a:cubicBezTo>
                    <a:pt x="53" y="228"/>
                    <a:pt x="54" y="228"/>
                    <a:pt x="54" y="229"/>
                  </a:cubicBezTo>
                  <a:cubicBezTo>
                    <a:pt x="54" y="229"/>
                    <a:pt x="55" y="229"/>
                    <a:pt x="55" y="229"/>
                  </a:cubicBezTo>
                  <a:cubicBezTo>
                    <a:pt x="56" y="230"/>
                    <a:pt x="56" y="231"/>
                    <a:pt x="56" y="231"/>
                  </a:cubicBezTo>
                  <a:cubicBezTo>
                    <a:pt x="55" y="232"/>
                    <a:pt x="54" y="232"/>
                    <a:pt x="54" y="232"/>
                  </a:cubicBezTo>
                  <a:cubicBezTo>
                    <a:pt x="53" y="232"/>
                    <a:pt x="52" y="232"/>
                    <a:pt x="52" y="232"/>
                  </a:cubicBezTo>
                  <a:cubicBezTo>
                    <a:pt x="51" y="232"/>
                    <a:pt x="51" y="231"/>
                    <a:pt x="50" y="231"/>
                  </a:cubicBezTo>
                  <a:cubicBezTo>
                    <a:pt x="49" y="231"/>
                    <a:pt x="47" y="231"/>
                    <a:pt x="47" y="231"/>
                  </a:cubicBezTo>
                  <a:cubicBezTo>
                    <a:pt x="45" y="231"/>
                    <a:pt x="43" y="230"/>
                    <a:pt x="42" y="230"/>
                  </a:cubicBezTo>
                  <a:cubicBezTo>
                    <a:pt x="42" y="229"/>
                    <a:pt x="41" y="228"/>
                    <a:pt x="40" y="228"/>
                  </a:cubicBezTo>
                  <a:cubicBezTo>
                    <a:pt x="40" y="227"/>
                    <a:pt x="39" y="225"/>
                    <a:pt x="38" y="224"/>
                  </a:cubicBezTo>
                  <a:cubicBezTo>
                    <a:pt x="38" y="223"/>
                    <a:pt x="36" y="221"/>
                    <a:pt x="36" y="220"/>
                  </a:cubicBezTo>
                  <a:cubicBezTo>
                    <a:pt x="35" y="219"/>
                    <a:pt x="33" y="217"/>
                    <a:pt x="32" y="215"/>
                  </a:cubicBezTo>
                  <a:cubicBezTo>
                    <a:pt x="32" y="214"/>
                    <a:pt x="31" y="212"/>
                    <a:pt x="31" y="211"/>
                  </a:cubicBezTo>
                  <a:cubicBezTo>
                    <a:pt x="31" y="210"/>
                    <a:pt x="31" y="208"/>
                    <a:pt x="31" y="207"/>
                  </a:cubicBezTo>
                  <a:cubicBezTo>
                    <a:pt x="31" y="207"/>
                    <a:pt x="32" y="206"/>
                    <a:pt x="32" y="206"/>
                  </a:cubicBezTo>
                  <a:cubicBezTo>
                    <a:pt x="32" y="205"/>
                    <a:pt x="32" y="204"/>
                    <a:pt x="32" y="204"/>
                  </a:cubicBezTo>
                  <a:cubicBezTo>
                    <a:pt x="32" y="203"/>
                    <a:pt x="31" y="202"/>
                    <a:pt x="31" y="201"/>
                  </a:cubicBezTo>
                  <a:cubicBezTo>
                    <a:pt x="31" y="200"/>
                    <a:pt x="31" y="199"/>
                    <a:pt x="31" y="198"/>
                  </a:cubicBezTo>
                  <a:cubicBezTo>
                    <a:pt x="31" y="198"/>
                    <a:pt x="32" y="197"/>
                    <a:pt x="32" y="196"/>
                  </a:cubicBezTo>
                  <a:cubicBezTo>
                    <a:pt x="32" y="196"/>
                    <a:pt x="32" y="195"/>
                    <a:pt x="31" y="195"/>
                  </a:cubicBezTo>
                  <a:cubicBezTo>
                    <a:pt x="31" y="194"/>
                    <a:pt x="30" y="194"/>
                    <a:pt x="30" y="194"/>
                  </a:cubicBezTo>
                  <a:cubicBezTo>
                    <a:pt x="29" y="194"/>
                    <a:pt x="29" y="193"/>
                    <a:pt x="29" y="192"/>
                  </a:cubicBezTo>
                  <a:cubicBezTo>
                    <a:pt x="29" y="192"/>
                    <a:pt x="29" y="191"/>
                    <a:pt x="28" y="191"/>
                  </a:cubicBezTo>
                  <a:cubicBezTo>
                    <a:pt x="28" y="191"/>
                    <a:pt x="27" y="192"/>
                    <a:pt x="27" y="192"/>
                  </a:cubicBezTo>
                  <a:cubicBezTo>
                    <a:pt x="27" y="192"/>
                    <a:pt x="27" y="193"/>
                    <a:pt x="27" y="194"/>
                  </a:cubicBezTo>
                  <a:cubicBezTo>
                    <a:pt x="27" y="194"/>
                    <a:pt x="28" y="195"/>
                    <a:pt x="28" y="195"/>
                  </a:cubicBezTo>
                  <a:cubicBezTo>
                    <a:pt x="28" y="196"/>
                    <a:pt x="29" y="197"/>
                    <a:pt x="28" y="197"/>
                  </a:cubicBezTo>
                  <a:cubicBezTo>
                    <a:pt x="28" y="197"/>
                    <a:pt x="27" y="197"/>
                    <a:pt x="27" y="197"/>
                  </a:cubicBezTo>
                  <a:cubicBezTo>
                    <a:pt x="27" y="196"/>
                    <a:pt x="26" y="195"/>
                    <a:pt x="25" y="194"/>
                  </a:cubicBezTo>
                  <a:cubicBezTo>
                    <a:pt x="25" y="194"/>
                    <a:pt x="24" y="193"/>
                    <a:pt x="23" y="193"/>
                  </a:cubicBezTo>
                  <a:cubicBezTo>
                    <a:pt x="22" y="191"/>
                    <a:pt x="21" y="189"/>
                    <a:pt x="20" y="188"/>
                  </a:cubicBezTo>
                  <a:cubicBezTo>
                    <a:pt x="19" y="187"/>
                    <a:pt x="17" y="184"/>
                    <a:pt x="16" y="183"/>
                  </a:cubicBezTo>
                  <a:cubicBezTo>
                    <a:pt x="15" y="181"/>
                    <a:pt x="13" y="177"/>
                    <a:pt x="11" y="175"/>
                  </a:cubicBezTo>
                  <a:cubicBezTo>
                    <a:pt x="11" y="174"/>
                    <a:pt x="10" y="173"/>
                    <a:pt x="9" y="173"/>
                  </a:cubicBezTo>
                  <a:cubicBezTo>
                    <a:pt x="8" y="172"/>
                    <a:pt x="6" y="169"/>
                    <a:pt x="6" y="168"/>
                  </a:cubicBezTo>
                  <a:cubicBezTo>
                    <a:pt x="5" y="167"/>
                    <a:pt x="4" y="166"/>
                    <a:pt x="3" y="165"/>
                  </a:cubicBezTo>
                  <a:cubicBezTo>
                    <a:pt x="3" y="164"/>
                    <a:pt x="1" y="162"/>
                    <a:pt x="0" y="160"/>
                  </a:cubicBezTo>
                  <a:cubicBezTo>
                    <a:pt x="0" y="160"/>
                    <a:pt x="0" y="159"/>
                    <a:pt x="0" y="158"/>
                  </a:cubicBezTo>
                  <a:cubicBezTo>
                    <a:pt x="0" y="158"/>
                    <a:pt x="0" y="157"/>
                    <a:pt x="0" y="157"/>
                  </a:cubicBezTo>
                  <a:cubicBezTo>
                    <a:pt x="1" y="156"/>
                    <a:pt x="1" y="156"/>
                    <a:pt x="2" y="156"/>
                  </a:cubicBezTo>
                  <a:cubicBezTo>
                    <a:pt x="2" y="156"/>
                    <a:pt x="4" y="155"/>
                    <a:pt x="4" y="154"/>
                  </a:cubicBezTo>
                  <a:cubicBezTo>
                    <a:pt x="4" y="154"/>
                    <a:pt x="5" y="153"/>
                    <a:pt x="5" y="153"/>
                  </a:cubicBezTo>
                  <a:cubicBezTo>
                    <a:pt x="5" y="152"/>
                    <a:pt x="5" y="151"/>
                    <a:pt x="5" y="150"/>
                  </a:cubicBezTo>
                  <a:cubicBezTo>
                    <a:pt x="5" y="149"/>
                    <a:pt x="5" y="148"/>
                    <a:pt x="5" y="147"/>
                  </a:cubicBezTo>
                  <a:cubicBezTo>
                    <a:pt x="5" y="147"/>
                    <a:pt x="6" y="145"/>
                    <a:pt x="6" y="144"/>
                  </a:cubicBezTo>
                  <a:cubicBezTo>
                    <a:pt x="6" y="143"/>
                    <a:pt x="7" y="141"/>
                    <a:pt x="8" y="140"/>
                  </a:cubicBezTo>
                  <a:cubicBezTo>
                    <a:pt x="8" y="138"/>
                    <a:pt x="8" y="136"/>
                    <a:pt x="8" y="135"/>
                  </a:cubicBezTo>
                  <a:cubicBezTo>
                    <a:pt x="8" y="134"/>
                    <a:pt x="8" y="131"/>
                    <a:pt x="8" y="130"/>
                  </a:cubicBezTo>
                  <a:cubicBezTo>
                    <a:pt x="9" y="130"/>
                    <a:pt x="9" y="129"/>
                    <a:pt x="9" y="128"/>
                  </a:cubicBezTo>
                  <a:cubicBezTo>
                    <a:pt x="9" y="128"/>
                    <a:pt x="10" y="126"/>
                    <a:pt x="10" y="125"/>
                  </a:cubicBezTo>
                  <a:cubicBezTo>
                    <a:pt x="11" y="124"/>
                    <a:pt x="11" y="122"/>
                    <a:pt x="11" y="122"/>
                  </a:cubicBezTo>
                  <a:cubicBezTo>
                    <a:pt x="12" y="121"/>
                    <a:pt x="13" y="119"/>
                    <a:pt x="13" y="118"/>
                  </a:cubicBezTo>
                  <a:cubicBezTo>
                    <a:pt x="14" y="117"/>
                    <a:pt x="16" y="115"/>
                    <a:pt x="16" y="114"/>
                  </a:cubicBezTo>
                  <a:cubicBezTo>
                    <a:pt x="17" y="113"/>
                    <a:pt x="19" y="110"/>
                    <a:pt x="20" y="109"/>
                  </a:cubicBezTo>
                  <a:cubicBezTo>
                    <a:pt x="21" y="107"/>
                    <a:pt x="23" y="105"/>
                    <a:pt x="24" y="104"/>
                  </a:cubicBezTo>
                  <a:cubicBezTo>
                    <a:pt x="25" y="103"/>
                    <a:pt x="27" y="102"/>
                    <a:pt x="28" y="101"/>
                  </a:cubicBezTo>
                  <a:cubicBezTo>
                    <a:pt x="28" y="100"/>
                    <a:pt x="29" y="98"/>
                    <a:pt x="29" y="97"/>
                  </a:cubicBezTo>
                  <a:cubicBezTo>
                    <a:pt x="29" y="96"/>
                    <a:pt x="29" y="93"/>
                    <a:pt x="28" y="92"/>
                  </a:cubicBezTo>
                  <a:cubicBezTo>
                    <a:pt x="28" y="91"/>
                    <a:pt x="28" y="89"/>
                    <a:pt x="28" y="88"/>
                  </a:cubicBezTo>
                  <a:cubicBezTo>
                    <a:pt x="29" y="87"/>
                    <a:pt x="29" y="84"/>
                    <a:pt x="30" y="83"/>
                  </a:cubicBezTo>
                  <a:cubicBezTo>
                    <a:pt x="31" y="81"/>
                    <a:pt x="33" y="75"/>
                    <a:pt x="33" y="75"/>
                  </a:cubicBezTo>
                  <a:cubicBezTo>
                    <a:pt x="33" y="74"/>
                    <a:pt x="36" y="72"/>
                    <a:pt x="36" y="71"/>
                  </a:cubicBezTo>
                  <a:cubicBezTo>
                    <a:pt x="37" y="70"/>
                    <a:pt x="39" y="68"/>
                    <a:pt x="41" y="67"/>
                  </a:cubicBezTo>
                  <a:cubicBezTo>
                    <a:pt x="41" y="66"/>
                    <a:pt x="42" y="65"/>
                    <a:pt x="42" y="65"/>
                  </a:cubicBezTo>
                  <a:cubicBezTo>
                    <a:pt x="43" y="65"/>
                    <a:pt x="43" y="66"/>
                    <a:pt x="43" y="66"/>
                  </a:cubicBezTo>
                  <a:cubicBezTo>
                    <a:pt x="43" y="67"/>
                    <a:pt x="43" y="68"/>
                    <a:pt x="43" y="68"/>
                  </a:cubicBezTo>
                  <a:cubicBezTo>
                    <a:pt x="43" y="69"/>
                    <a:pt x="44" y="69"/>
                    <a:pt x="44" y="70"/>
                  </a:cubicBezTo>
                  <a:cubicBezTo>
                    <a:pt x="45" y="70"/>
                    <a:pt x="46" y="70"/>
                    <a:pt x="47" y="71"/>
                  </a:cubicBezTo>
                  <a:cubicBezTo>
                    <a:pt x="47" y="71"/>
                    <a:pt x="47" y="72"/>
                    <a:pt x="48" y="73"/>
                  </a:cubicBezTo>
                  <a:cubicBezTo>
                    <a:pt x="48" y="73"/>
                    <a:pt x="49" y="74"/>
                    <a:pt x="49" y="74"/>
                  </a:cubicBezTo>
                  <a:cubicBezTo>
                    <a:pt x="49" y="74"/>
                    <a:pt x="50" y="73"/>
                    <a:pt x="50" y="73"/>
                  </a:cubicBezTo>
                  <a:cubicBezTo>
                    <a:pt x="50" y="73"/>
                    <a:pt x="50" y="72"/>
                    <a:pt x="50" y="72"/>
                  </a:cubicBezTo>
                  <a:cubicBezTo>
                    <a:pt x="50" y="71"/>
                    <a:pt x="51" y="71"/>
                    <a:pt x="51" y="70"/>
                  </a:cubicBezTo>
                  <a:cubicBezTo>
                    <a:pt x="51" y="70"/>
                    <a:pt x="52" y="69"/>
                    <a:pt x="52" y="68"/>
                  </a:cubicBezTo>
                  <a:cubicBezTo>
                    <a:pt x="53" y="68"/>
                    <a:pt x="53" y="67"/>
                    <a:pt x="53" y="66"/>
                  </a:cubicBezTo>
                  <a:cubicBezTo>
                    <a:pt x="54" y="66"/>
                    <a:pt x="54" y="65"/>
                    <a:pt x="55" y="65"/>
                  </a:cubicBezTo>
                  <a:cubicBezTo>
                    <a:pt x="55" y="64"/>
                    <a:pt x="56" y="65"/>
                    <a:pt x="57" y="65"/>
                  </a:cubicBezTo>
                  <a:cubicBezTo>
                    <a:pt x="58" y="64"/>
                    <a:pt x="59" y="64"/>
                    <a:pt x="60" y="64"/>
                  </a:cubicBezTo>
                  <a:cubicBezTo>
                    <a:pt x="60" y="63"/>
                    <a:pt x="61" y="63"/>
                    <a:pt x="61" y="63"/>
                  </a:cubicBezTo>
                  <a:cubicBezTo>
                    <a:pt x="61" y="62"/>
                    <a:pt x="61" y="62"/>
                    <a:pt x="61" y="62"/>
                  </a:cubicBezTo>
                  <a:cubicBezTo>
                    <a:pt x="60" y="62"/>
                    <a:pt x="59" y="62"/>
                    <a:pt x="59" y="62"/>
                  </a:cubicBezTo>
                  <a:cubicBezTo>
                    <a:pt x="58" y="62"/>
                    <a:pt x="57" y="63"/>
                    <a:pt x="56" y="62"/>
                  </a:cubicBezTo>
                  <a:cubicBezTo>
                    <a:pt x="56" y="62"/>
                    <a:pt x="55" y="62"/>
                    <a:pt x="54" y="61"/>
                  </a:cubicBezTo>
                  <a:cubicBezTo>
                    <a:pt x="54" y="61"/>
                    <a:pt x="53" y="62"/>
                    <a:pt x="52" y="62"/>
                  </a:cubicBezTo>
                  <a:cubicBezTo>
                    <a:pt x="52" y="62"/>
                    <a:pt x="51" y="64"/>
                    <a:pt x="50" y="64"/>
                  </a:cubicBezTo>
                  <a:cubicBezTo>
                    <a:pt x="50" y="64"/>
                    <a:pt x="49" y="63"/>
                    <a:pt x="49" y="63"/>
                  </a:cubicBezTo>
                  <a:cubicBezTo>
                    <a:pt x="49" y="62"/>
                    <a:pt x="48" y="61"/>
                    <a:pt x="48" y="61"/>
                  </a:cubicBezTo>
                  <a:cubicBezTo>
                    <a:pt x="47" y="61"/>
                    <a:pt x="46" y="61"/>
                    <a:pt x="46" y="60"/>
                  </a:cubicBezTo>
                  <a:cubicBezTo>
                    <a:pt x="46" y="60"/>
                    <a:pt x="47" y="59"/>
                    <a:pt x="47" y="58"/>
                  </a:cubicBezTo>
                  <a:cubicBezTo>
                    <a:pt x="47" y="58"/>
                    <a:pt x="48" y="58"/>
                    <a:pt x="48" y="58"/>
                  </a:cubicBezTo>
                  <a:cubicBezTo>
                    <a:pt x="49" y="58"/>
                    <a:pt x="49" y="57"/>
                    <a:pt x="50" y="56"/>
                  </a:cubicBezTo>
                  <a:cubicBezTo>
                    <a:pt x="50" y="56"/>
                    <a:pt x="50" y="55"/>
                    <a:pt x="50" y="54"/>
                  </a:cubicBezTo>
                  <a:cubicBezTo>
                    <a:pt x="50" y="54"/>
                    <a:pt x="50" y="54"/>
                    <a:pt x="51" y="53"/>
                  </a:cubicBezTo>
                  <a:cubicBezTo>
                    <a:pt x="51" y="53"/>
                    <a:pt x="51" y="54"/>
                    <a:pt x="52" y="54"/>
                  </a:cubicBezTo>
                  <a:cubicBezTo>
                    <a:pt x="52" y="54"/>
                    <a:pt x="52" y="55"/>
                    <a:pt x="52" y="55"/>
                  </a:cubicBezTo>
                  <a:cubicBezTo>
                    <a:pt x="53" y="55"/>
                    <a:pt x="54" y="55"/>
                    <a:pt x="54" y="55"/>
                  </a:cubicBezTo>
                  <a:cubicBezTo>
                    <a:pt x="55" y="55"/>
                    <a:pt x="57" y="54"/>
                    <a:pt x="58" y="54"/>
                  </a:cubicBezTo>
                  <a:cubicBezTo>
                    <a:pt x="58" y="54"/>
                    <a:pt x="60" y="53"/>
                    <a:pt x="61" y="53"/>
                  </a:cubicBezTo>
                  <a:cubicBezTo>
                    <a:pt x="61" y="53"/>
                    <a:pt x="62" y="54"/>
                    <a:pt x="63" y="54"/>
                  </a:cubicBezTo>
                  <a:cubicBezTo>
                    <a:pt x="64" y="54"/>
                    <a:pt x="66" y="55"/>
                    <a:pt x="66" y="56"/>
                  </a:cubicBezTo>
                  <a:cubicBezTo>
                    <a:pt x="67" y="57"/>
                    <a:pt x="68" y="58"/>
                    <a:pt x="69" y="58"/>
                  </a:cubicBezTo>
                  <a:cubicBezTo>
                    <a:pt x="70" y="58"/>
                    <a:pt x="71" y="58"/>
                    <a:pt x="72" y="58"/>
                  </a:cubicBezTo>
                  <a:cubicBezTo>
                    <a:pt x="72" y="58"/>
                    <a:pt x="73" y="57"/>
                    <a:pt x="74" y="57"/>
                  </a:cubicBezTo>
                  <a:cubicBezTo>
                    <a:pt x="74" y="57"/>
                    <a:pt x="76" y="56"/>
                    <a:pt x="77" y="56"/>
                  </a:cubicBezTo>
                  <a:cubicBezTo>
                    <a:pt x="77" y="55"/>
                    <a:pt x="78" y="56"/>
                    <a:pt x="78" y="55"/>
                  </a:cubicBezTo>
                  <a:cubicBezTo>
                    <a:pt x="79" y="55"/>
                    <a:pt x="80" y="55"/>
                    <a:pt x="80" y="55"/>
                  </a:cubicBezTo>
                  <a:cubicBezTo>
                    <a:pt x="80" y="55"/>
                    <a:pt x="81" y="54"/>
                    <a:pt x="80" y="54"/>
                  </a:cubicBezTo>
                  <a:cubicBezTo>
                    <a:pt x="80" y="53"/>
                    <a:pt x="79" y="53"/>
                    <a:pt x="79" y="53"/>
                  </a:cubicBezTo>
                  <a:cubicBezTo>
                    <a:pt x="78" y="53"/>
                    <a:pt x="77" y="54"/>
                    <a:pt x="77" y="54"/>
                  </a:cubicBezTo>
                  <a:cubicBezTo>
                    <a:pt x="77" y="54"/>
                    <a:pt x="75" y="54"/>
                    <a:pt x="75" y="53"/>
                  </a:cubicBezTo>
                  <a:cubicBezTo>
                    <a:pt x="75" y="53"/>
                    <a:pt x="75" y="53"/>
                    <a:pt x="75" y="53"/>
                  </a:cubicBezTo>
                  <a:cubicBezTo>
                    <a:pt x="75" y="52"/>
                    <a:pt x="76" y="52"/>
                    <a:pt x="76" y="51"/>
                  </a:cubicBezTo>
                  <a:cubicBezTo>
                    <a:pt x="76" y="51"/>
                    <a:pt x="77" y="50"/>
                    <a:pt x="77" y="50"/>
                  </a:cubicBezTo>
                  <a:cubicBezTo>
                    <a:pt x="77" y="50"/>
                    <a:pt x="77" y="49"/>
                    <a:pt x="77" y="49"/>
                  </a:cubicBezTo>
                  <a:cubicBezTo>
                    <a:pt x="78" y="48"/>
                    <a:pt x="78" y="48"/>
                    <a:pt x="78" y="47"/>
                  </a:cubicBezTo>
                  <a:cubicBezTo>
                    <a:pt x="78" y="47"/>
                    <a:pt x="78" y="45"/>
                    <a:pt x="78" y="44"/>
                  </a:cubicBezTo>
                  <a:cubicBezTo>
                    <a:pt x="78" y="43"/>
                    <a:pt x="79" y="40"/>
                    <a:pt x="79" y="39"/>
                  </a:cubicBezTo>
                  <a:cubicBezTo>
                    <a:pt x="79" y="38"/>
                    <a:pt x="80" y="37"/>
                    <a:pt x="80" y="36"/>
                  </a:cubicBezTo>
                  <a:cubicBezTo>
                    <a:pt x="80" y="35"/>
                    <a:pt x="81" y="34"/>
                    <a:pt x="80" y="33"/>
                  </a:cubicBezTo>
                  <a:cubicBezTo>
                    <a:pt x="80" y="32"/>
                    <a:pt x="79" y="31"/>
                    <a:pt x="78" y="30"/>
                  </a:cubicBezTo>
                  <a:cubicBezTo>
                    <a:pt x="78" y="30"/>
                    <a:pt x="77" y="28"/>
                    <a:pt x="78" y="28"/>
                  </a:cubicBezTo>
                  <a:cubicBezTo>
                    <a:pt x="78" y="27"/>
                    <a:pt x="80" y="27"/>
                    <a:pt x="80" y="27"/>
                  </a:cubicBezTo>
                  <a:cubicBezTo>
                    <a:pt x="81" y="27"/>
                    <a:pt x="82" y="29"/>
                    <a:pt x="83" y="29"/>
                  </a:cubicBezTo>
                  <a:cubicBezTo>
                    <a:pt x="84" y="30"/>
                    <a:pt x="86" y="31"/>
                    <a:pt x="87" y="31"/>
                  </a:cubicBezTo>
                  <a:cubicBezTo>
                    <a:pt x="88" y="31"/>
                    <a:pt x="89" y="31"/>
                    <a:pt x="89" y="30"/>
                  </a:cubicBezTo>
                  <a:cubicBezTo>
                    <a:pt x="90" y="30"/>
                    <a:pt x="91" y="29"/>
                    <a:pt x="91" y="29"/>
                  </a:cubicBezTo>
                  <a:cubicBezTo>
                    <a:pt x="92" y="28"/>
                    <a:pt x="93" y="27"/>
                    <a:pt x="93" y="27"/>
                  </a:cubicBezTo>
                  <a:cubicBezTo>
                    <a:pt x="94" y="26"/>
                    <a:pt x="93" y="25"/>
                    <a:pt x="94" y="24"/>
                  </a:cubicBezTo>
                  <a:cubicBezTo>
                    <a:pt x="94" y="24"/>
                    <a:pt x="96" y="23"/>
                    <a:pt x="96" y="23"/>
                  </a:cubicBezTo>
                  <a:cubicBezTo>
                    <a:pt x="97" y="23"/>
                    <a:pt x="98" y="22"/>
                    <a:pt x="98" y="22"/>
                  </a:cubicBezTo>
                  <a:cubicBezTo>
                    <a:pt x="99" y="21"/>
                    <a:pt x="101" y="18"/>
                    <a:pt x="102" y="18"/>
                  </a:cubicBezTo>
                  <a:cubicBezTo>
                    <a:pt x="102" y="18"/>
                    <a:pt x="104" y="15"/>
                    <a:pt x="104" y="14"/>
                  </a:cubicBezTo>
                  <a:cubicBezTo>
                    <a:pt x="105" y="13"/>
                    <a:pt x="105" y="11"/>
                    <a:pt x="106" y="10"/>
                  </a:cubicBezTo>
                  <a:cubicBezTo>
                    <a:pt x="106" y="9"/>
                    <a:pt x="107" y="9"/>
                    <a:pt x="108" y="8"/>
                  </a:cubicBezTo>
                  <a:cubicBezTo>
                    <a:pt x="109" y="8"/>
                    <a:pt x="110" y="8"/>
                    <a:pt x="111" y="7"/>
                  </a:cubicBezTo>
                  <a:cubicBezTo>
                    <a:pt x="111" y="7"/>
                    <a:pt x="112" y="6"/>
                    <a:pt x="113" y="6"/>
                  </a:cubicBezTo>
                  <a:cubicBezTo>
                    <a:pt x="114" y="5"/>
                    <a:pt x="115" y="3"/>
                    <a:pt x="116" y="2"/>
                  </a:cubicBezTo>
                  <a:cubicBezTo>
                    <a:pt x="116" y="1"/>
                    <a:pt x="117" y="1"/>
                    <a:pt x="117" y="1"/>
                  </a:cubicBezTo>
                  <a:cubicBezTo>
                    <a:pt x="118" y="0"/>
                    <a:pt x="120" y="1"/>
                    <a:pt x="120" y="0"/>
                  </a:cubicBezTo>
                  <a:cubicBezTo>
                    <a:pt x="120" y="0"/>
                    <a:pt x="121" y="0"/>
                    <a:pt x="121" y="0"/>
                  </a:cubicBezTo>
                  <a:cubicBezTo>
                    <a:pt x="121" y="0"/>
                    <a:pt x="122" y="1"/>
                    <a:pt x="122" y="1"/>
                  </a:cubicBezTo>
                  <a:cubicBezTo>
                    <a:pt x="122" y="1"/>
                    <a:pt x="123" y="2"/>
                    <a:pt x="123" y="3"/>
                  </a:cubicBezTo>
                  <a:cubicBezTo>
                    <a:pt x="123" y="4"/>
                    <a:pt x="124" y="5"/>
                    <a:pt x="124" y="6"/>
                  </a:cubicBezTo>
                  <a:cubicBezTo>
                    <a:pt x="125" y="6"/>
                    <a:pt x="125" y="8"/>
                    <a:pt x="126" y="8"/>
                  </a:cubicBezTo>
                  <a:cubicBezTo>
                    <a:pt x="127" y="9"/>
                    <a:pt x="130" y="9"/>
                    <a:pt x="131" y="10"/>
                  </a:cubicBezTo>
                  <a:cubicBezTo>
                    <a:pt x="132" y="10"/>
                    <a:pt x="134" y="10"/>
                    <a:pt x="135" y="10"/>
                  </a:cubicBezTo>
                  <a:cubicBezTo>
                    <a:pt x="135" y="10"/>
                    <a:pt x="136" y="11"/>
                    <a:pt x="136" y="11"/>
                  </a:cubicBezTo>
                  <a:cubicBezTo>
                    <a:pt x="136" y="11"/>
                    <a:pt x="136" y="12"/>
                    <a:pt x="136" y="13"/>
                  </a:cubicBezTo>
                  <a:cubicBezTo>
                    <a:pt x="136" y="13"/>
                    <a:pt x="137" y="14"/>
                    <a:pt x="138" y="14"/>
                  </a:cubicBezTo>
                  <a:cubicBezTo>
                    <a:pt x="138" y="15"/>
                    <a:pt x="139" y="15"/>
                    <a:pt x="139" y="16"/>
                  </a:cubicBezTo>
                  <a:cubicBezTo>
                    <a:pt x="140" y="16"/>
                    <a:pt x="141" y="17"/>
                    <a:pt x="141" y="18"/>
                  </a:cubicBezTo>
                  <a:cubicBezTo>
                    <a:pt x="142" y="18"/>
                    <a:pt x="143" y="18"/>
                    <a:pt x="143" y="19"/>
                  </a:cubicBezTo>
                  <a:cubicBezTo>
                    <a:pt x="144" y="19"/>
                    <a:pt x="146" y="19"/>
                    <a:pt x="147" y="18"/>
                  </a:cubicBezTo>
                  <a:cubicBezTo>
                    <a:pt x="148" y="18"/>
                    <a:pt x="149" y="17"/>
                    <a:pt x="150" y="17"/>
                  </a:cubicBezTo>
                  <a:cubicBezTo>
                    <a:pt x="150" y="17"/>
                    <a:pt x="152" y="18"/>
                    <a:pt x="152" y="18"/>
                  </a:cubicBezTo>
                  <a:cubicBezTo>
                    <a:pt x="153" y="18"/>
                    <a:pt x="153" y="19"/>
                    <a:pt x="153" y="20"/>
                  </a:cubicBezTo>
                  <a:cubicBezTo>
                    <a:pt x="153" y="21"/>
                    <a:pt x="152" y="21"/>
                    <a:pt x="152" y="21"/>
                  </a:cubicBezTo>
                  <a:cubicBezTo>
                    <a:pt x="152" y="22"/>
                    <a:pt x="152" y="22"/>
                    <a:pt x="152" y="23"/>
                  </a:cubicBezTo>
                  <a:cubicBezTo>
                    <a:pt x="152" y="23"/>
                    <a:pt x="152" y="23"/>
                    <a:pt x="151" y="24"/>
                  </a:cubicBezTo>
                  <a:cubicBezTo>
                    <a:pt x="151" y="24"/>
                    <a:pt x="151" y="25"/>
                    <a:pt x="151" y="26"/>
                  </a:cubicBezTo>
                  <a:cubicBezTo>
                    <a:pt x="151" y="26"/>
                    <a:pt x="152" y="27"/>
                    <a:pt x="152" y="27"/>
                  </a:cubicBezTo>
                  <a:cubicBezTo>
                    <a:pt x="152" y="28"/>
                    <a:pt x="153" y="28"/>
                    <a:pt x="153" y="28"/>
                  </a:cubicBezTo>
                  <a:cubicBezTo>
                    <a:pt x="154" y="29"/>
                    <a:pt x="153" y="30"/>
                    <a:pt x="153" y="30"/>
                  </a:cubicBezTo>
                  <a:cubicBezTo>
                    <a:pt x="153" y="31"/>
                    <a:pt x="152" y="31"/>
                    <a:pt x="151" y="31"/>
                  </a:cubicBezTo>
                  <a:cubicBezTo>
                    <a:pt x="150" y="31"/>
                    <a:pt x="149" y="31"/>
                    <a:pt x="148" y="31"/>
                  </a:cubicBezTo>
                  <a:cubicBezTo>
                    <a:pt x="147" y="32"/>
                    <a:pt x="147" y="33"/>
                    <a:pt x="146" y="34"/>
                  </a:cubicBezTo>
                  <a:cubicBezTo>
                    <a:pt x="146" y="34"/>
                    <a:pt x="144" y="35"/>
                    <a:pt x="144" y="35"/>
                  </a:cubicBezTo>
                  <a:cubicBezTo>
                    <a:pt x="143" y="35"/>
                    <a:pt x="142" y="35"/>
                    <a:pt x="142" y="35"/>
                  </a:cubicBezTo>
                  <a:cubicBezTo>
                    <a:pt x="141" y="36"/>
                    <a:pt x="141" y="38"/>
                    <a:pt x="140" y="38"/>
                  </a:cubicBezTo>
                  <a:cubicBezTo>
                    <a:pt x="140" y="39"/>
                    <a:pt x="141" y="40"/>
                    <a:pt x="141" y="41"/>
                  </a:cubicBezTo>
                  <a:cubicBezTo>
                    <a:pt x="141" y="42"/>
                    <a:pt x="140" y="43"/>
                    <a:pt x="140" y="44"/>
                  </a:cubicBezTo>
                  <a:cubicBezTo>
                    <a:pt x="140" y="44"/>
                    <a:pt x="140" y="45"/>
                    <a:pt x="139" y="46"/>
                  </a:cubicBezTo>
                  <a:cubicBezTo>
                    <a:pt x="139" y="46"/>
                    <a:pt x="138" y="47"/>
                    <a:pt x="138" y="48"/>
                  </a:cubicBezTo>
                  <a:cubicBezTo>
                    <a:pt x="138" y="49"/>
                    <a:pt x="138" y="50"/>
                    <a:pt x="138" y="51"/>
                  </a:cubicBezTo>
                  <a:cubicBezTo>
                    <a:pt x="139" y="52"/>
                    <a:pt x="140" y="52"/>
                    <a:pt x="141" y="53"/>
                  </a:cubicBezTo>
                  <a:cubicBezTo>
                    <a:pt x="141" y="53"/>
                    <a:pt x="142" y="54"/>
                    <a:pt x="142" y="55"/>
                  </a:cubicBezTo>
                  <a:cubicBezTo>
                    <a:pt x="142" y="56"/>
                    <a:pt x="143" y="57"/>
                    <a:pt x="143" y="57"/>
                  </a:cubicBezTo>
                  <a:cubicBezTo>
                    <a:pt x="143" y="58"/>
                    <a:pt x="144" y="59"/>
                    <a:pt x="144" y="60"/>
                  </a:cubicBezTo>
                  <a:cubicBezTo>
                    <a:pt x="144" y="60"/>
                    <a:pt x="142" y="61"/>
                    <a:pt x="142" y="61"/>
                  </a:cubicBezTo>
                  <a:cubicBezTo>
                    <a:pt x="141" y="61"/>
                    <a:pt x="140" y="63"/>
                    <a:pt x="140" y="64"/>
                  </a:cubicBezTo>
                  <a:cubicBezTo>
                    <a:pt x="139" y="64"/>
                    <a:pt x="138" y="65"/>
                    <a:pt x="138" y="66"/>
                  </a:cubicBezTo>
                  <a:cubicBezTo>
                    <a:pt x="138" y="67"/>
                    <a:pt x="137" y="68"/>
                    <a:pt x="138" y="69"/>
                  </a:cubicBezTo>
                  <a:cubicBezTo>
                    <a:pt x="138" y="70"/>
                    <a:pt x="139" y="71"/>
                    <a:pt x="139" y="71"/>
                  </a:cubicBezTo>
                  <a:cubicBezTo>
                    <a:pt x="139" y="72"/>
                    <a:pt x="139" y="74"/>
                    <a:pt x="140" y="75"/>
                  </a:cubicBezTo>
                  <a:cubicBezTo>
                    <a:pt x="140" y="76"/>
                    <a:pt x="140" y="78"/>
                    <a:pt x="140" y="79"/>
                  </a:cubicBezTo>
                  <a:cubicBezTo>
                    <a:pt x="140" y="79"/>
                    <a:pt x="142" y="83"/>
                    <a:pt x="143" y="84"/>
                  </a:cubicBezTo>
                  <a:cubicBezTo>
                    <a:pt x="144" y="84"/>
                    <a:pt x="146" y="85"/>
                    <a:pt x="147" y="85"/>
                  </a:cubicBezTo>
                  <a:cubicBezTo>
                    <a:pt x="148" y="86"/>
                    <a:pt x="150" y="86"/>
                    <a:pt x="151" y="86"/>
                  </a:cubicBezTo>
                  <a:cubicBezTo>
                    <a:pt x="152" y="85"/>
                    <a:pt x="154" y="83"/>
                    <a:pt x="154" y="82"/>
                  </a:cubicBezTo>
                  <a:cubicBezTo>
                    <a:pt x="155" y="82"/>
                    <a:pt x="156" y="81"/>
                    <a:pt x="156" y="80"/>
                  </a:cubicBezTo>
                  <a:cubicBezTo>
                    <a:pt x="156" y="80"/>
                    <a:pt x="156" y="78"/>
                    <a:pt x="156" y="78"/>
                  </a:cubicBezTo>
                  <a:cubicBezTo>
                    <a:pt x="157" y="78"/>
                    <a:pt x="158" y="80"/>
                    <a:pt x="158" y="80"/>
                  </a:cubicBezTo>
                  <a:cubicBezTo>
                    <a:pt x="159" y="80"/>
                    <a:pt x="159" y="79"/>
                    <a:pt x="160" y="79"/>
                  </a:cubicBezTo>
                  <a:cubicBezTo>
                    <a:pt x="160" y="79"/>
                    <a:pt x="161" y="78"/>
                    <a:pt x="162" y="77"/>
                  </a:cubicBezTo>
                  <a:cubicBezTo>
                    <a:pt x="162" y="77"/>
                    <a:pt x="163" y="76"/>
                    <a:pt x="163" y="75"/>
                  </a:cubicBezTo>
                  <a:cubicBezTo>
                    <a:pt x="163" y="75"/>
                    <a:pt x="162" y="73"/>
                    <a:pt x="163" y="73"/>
                  </a:cubicBezTo>
                  <a:cubicBezTo>
                    <a:pt x="163" y="73"/>
                    <a:pt x="164" y="72"/>
                    <a:pt x="164" y="72"/>
                  </a:cubicBezTo>
                  <a:cubicBezTo>
                    <a:pt x="165" y="72"/>
                    <a:pt x="166" y="73"/>
                    <a:pt x="166" y="73"/>
                  </a:cubicBezTo>
                  <a:cubicBezTo>
                    <a:pt x="167" y="74"/>
                    <a:pt x="167" y="75"/>
                    <a:pt x="167" y="75"/>
                  </a:cubicBezTo>
                  <a:cubicBezTo>
                    <a:pt x="167" y="76"/>
                    <a:pt x="168" y="77"/>
                    <a:pt x="168" y="77"/>
                  </a:cubicBezTo>
                  <a:cubicBezTo>
                    <a:pt x="168" y="78"/>
                    <a:pt x="169" y="79"/>
                    <a:pt x="169" y="79"/>
                  </a:cubicBezTo>
                  <a:cubicBezTo>
                    <a:pt x="170" y="79"/>
                    <a:pt x="172" y="79"/>
                    <a:pt x="172" y="80"/>
                  </a:cubicBezTo>
                  <a:cubicBezTo>
                    <a:pt x="173" y="80"/>
                    <a:pt x="173" y="82"/>
                    <a:pt x="173" y="82"/>
                  </a:cubicBezTo>
                  <a:cubicBezTo>
                    <a:pt x="173" y="83"/>
                    <a:pt x="172" y="84"/>
                    <a:pt x="172" y="84"/>
                  </a:cubicBezTo>
                  <a:cubicBezTo>
                    <a:pt x="172" y="85"/>
                    <a:pt x="173" y="86"/>
                    <a:pt x="173" y="87"/>
                  </a:cubicBezTo>
                  <a:cubicBezTo>
                    <a:pt x="174" y="87"/>
                    <a:pt x="176" y="87"/>
                    <a:pt x="177" y="88"/>
                  </a:cubicBezTo>
                  <a:cubicBezTo>
                    <a:pt x="177" y="88"/>
                    <a:pt x="178" y="89"/>
                    <a:pt x="178" y="90"/>
                  </a:cubicBezTo>
                  <a:cubicBezTo>
                    <a:pt x="178" y="90"/>
                    <a:pt x="178" y="90"/>
                    <a:pt x="178" y="9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1" name="Freeform 137">
              <a:extLst>
                <a:ext uri="{FF2B5EF4-FFF2-40B4-BE49-F238E27FC236}">
                  <a16:creationId xmlns:a16="http://schemas.microsoft.com/office/drawing/2014/main" id="{D984D4A8-DC26-4581-AF36-5FAB2961D0B5}"/>
                </a:ext>
              </a:extLst>
            </p:cNvPr>
            <p:cNvSpPr>
              <a:spLocks/>
            </p:cNvSpPr>
            <p:nvPr/>
          </p:nvSpPr>
          <p:spPr bwMode="auto">
            <a:xfrm>
              <a:off x="6693216" y="3780842"/>
              <a:ext cx="47412" cy="77356"/>
            </a:xfrm>
            <a:custGeom>
              <a:avLst/>
              <a:gdLst/>
              <a:ahLst/>
              <a:cxnLst>
                <a:cxn ang="0">
                  <a:pos x="15" y="25"/>
                </a:cxn>
                <a:cxn ang="0">
                  <a:pos x="13" y="26"/>
                </a:cxn>
                <a:cxn ang="0">
                  <a:pos x="11" y="26"/>
                </a:cxn>
                <a:cxn ang="0">
                  <a:pos x="9" y="26"/>
                </a:cxn>
                <a:cxn ang="0">
                  <a:pos x="8" y="23"/>
                </a:cxn>
                <a:cxn ang="0">
                  <a:pos x="5" y="20"/>
                </a:cxn>
                <a:cxn ang="0">
                  <a:pos x="3" y="18"/>
                </a:cxn>
                <a:cxn ang="0">
                  <a:pos x="2" y="14"/>
                </a:cxn>
                <a:cxn ang="0">
                  <a:pos x="1" y="11"/>
                </a:cxn>
                <a:cxn ang="0">
                  <a:pos x="0" y="6"/>
                </a:cxn>
                <a:cxn ang="0">
                  <a:pos x="0" y="3"/>
                </a:cxn>
                <a:cxn ang="0">
                  <a:pos x="1" y="1"/>
                </a:cxn>
                <a:cxn ang="0">
                  <a:pos x="2" y="0"/>
                </a:cxn>
                <a:cxn ang="0">
                  <a:pos x="3" y="1"/>
                </a:cxn>
                <a:cxn ang="0">
                  <a:pos x="3" y="3"/>
                </a:cxn>
                <a:cxn ang="0">
                  <a:pos x="2" y="6"/>
                </a:cxn>
                <a:cxn ang="0">
                  <a:pos x="3" y="8"/>
                </a:cxn>
                <a:cxn ang="0">
                  <a:pos x="3" y="10"/>
                </a:cxn>
                <a:cxn ang="0">
                  <a:pos x="4" y="12"/>
                </a:cxn>
                <a:cxn ang="0">
                  <a:pos x="5" y="14"/>
                </a:cxn>
                <a:cxn ang="0">
                  <a:pos x="6" y="17"/>
                </a:cxn>
                <a:cxn ang="0">
                  <a:pos x="7" y="19"/>
                </a:cxn>
                <a:cxn ang="0">
                  <a:pos x="8" y="21"/>
                </a:cxn>
                <a:cxn ang="0">
                  <a:pos x="10" y="23"/>
                </a:cxn>
                <a:cxn ang="0">
                  <a:pos x="12" y="24"/>
                </a:cxn>
                <a:cxn ang="0">
                  <a:pos x="14" y="23"/>
                </a:cxn>
                <a:cxn ang="0">
                  <a:pos x="16" y="24"/>
                </a:cxn>
                <a:cxn ang="0">
                  <a:pos x="15" y="25"/>
                </a:cxn>
              </a:cxnLst>
              <a:rect l="0" t="0" r="r" b="b"/>
              <a:pathLst>
                <a:path w="16" h="26">
                  <a:moveTo>
                    <a:pt x="15" y="25"/>
                  </a:moveTo>
                  <a:cubicBezTo>
                    <a:pt x="15" y="26"/>
                    <a:pt x="13" y="26"/>
                    <a:pt x="13" y="26"/>
                  </a:cubicBezTo>
                  <a:cubicBezTo>
                    <a:pt x="12" y="26"/>
                    <a:pt x="11" y="26"/>
                    <a:pt x="11" y="26"/>
                  </a:cubicBezTo>
                  <a:cubicBezTo>
                    <a:pt x="10" y="26"/>
                    <a:pt x="9" y="26"/>
                    <a:pt x="9" y="26"/>
                  </a:cubicBezTo>
                  <a:cubicBezTo>
                    <a:pt x="9" y="25"/>
                    <a:pt x="8" y="24"/>
                    <a:pt x="8" y="23"/>
                  </a:cubicBezTo>
                  <a:cubicBezTo>
                    <a:pt x="7" y="22"/>
                    <a:pt x="6" y="21"/>
                    <a:pt x="5" y="20"/>
                  </a:cubicBezTo>
                  <a:cubicBezTo>
                    <a:pt x="4" y="19"/>
                    <a:pt x="3" y="18"/>
                    <a:pt x="3" y="18"/>
                  </a:cubicBezTo>
                  <a:cubicBezTo>
                    <a:pt x="2" y="17"/>
                    <a:pt x="3" y="15"/>
                    <a:pt x="2" y="14"/>
                  </a:cubicBezTo>
                  <a:cubicBezTo>
                    <a:pt x="2" y="13"/>
                    <a:pt x="1" y="12"/>
                    <a:pt x="1" y="11"/>
                  </a:cubicBezTo>
                  <a:cubicBezTo>
                    <a:pt x="0" y="10"/>
                    <a:pt x="0" y="7"/>
                    <a:pt x="0" y="6"/>
                  </a:cubicBezTo>
                  <a:cubicBezTo>
                    <a:pt x="0" y="5"/>
                    <a:pt x="0" y="4"/>
                    <a:pt x="0" y="3"/>
                  </a:cubicBezTo>
                  <a:cubicBezTo>
                    <a:pt x="0" y="2"/>
                    <a:pt x="1" y="1"/>
                    <a:pt x="1" y="1"/>
                  </a:cubicBezTo>
                  <a:cubicBezTo>
                    <a:pt x="1" y="0"/>
                    <a:pt x="2" y="0"/>
                    <a:pt x="2" y="0"/>
                  </a:cubicBezTo>
                  <a:cubicBezTo>
                    <a:pt x="3" y="0"/>
                    <a:pt x="3" y="1"/>
                    <a:pt x="3" y="1"/>
                  </a:cubicBezTo>
                  <a:cubicBezTo>
                    <a:pt x="3" y="2"/>
                    <a:pt x="3" y="3"/>
                    <a:pt x="3" y="3"/>
                  </a:cubicBezTo>
                  <a:cubicBezTo>
                    <a:pt x="3" y="4"/>
                    <a:pt x="2" y="5"/>
                    <a:pt x="2" y="6"/>
                  </a:cubicBezTo>
                  <a:cubicBezTo>
                    <a:pt x="3" y="6"/>
                    <a:pt x="3" y="7"/>
                    <a:pt x="3" y="8"/>
                  </a:cubicBezTo>
                  <a:cubicBezTo>
                    <a:pt x="3" y="8"/>
                    <a:pt x="3" y="10"/>
                    <a:pt x="3" y="10"/>
                  </a:cubicBezTo>
                  <a:cubicBezTo>
                    <a:pt x="3" y="11"/>
                    <a:pt x="4" y="12"/>
                    <a:pt x="4" y="12"/>
                  </a:cubicBezTo>
                  <a:cubicBezTo>
                    <a:pt x="4" y="13"/>
                    <a:pt x="4" y="14"/>
                    <a:pt x="5" y="14"/>
                  </a:cubicBezTo>
                  <a:cubicBezTo>
                    <a:pt x="5" y="15"/>
                    <a:pt x="6" y="17"/>
                    <a:pt x="6" y="17"/>
                  </a:cubicBezTo>
                  <a:cubicBezTo>
                    <a:pt x="7" y="18"/>
                    <a:pt x="7" y="19"/>
                    <a:pt x="7" y="19"/>
                  </a:cubicBezTo>
                  <a:cubicBezTo>
                    <a:pt x="8" y="20"/>
                    <a:pt x="8" y="21"/>
                    <a:pt x="8" y="21"/>
                  </a:cubicBezTo>
                  <a:cubicBezTo>
                    <a:pt x="8" y="22"/>
                    <a:pt x="9" y="23"/>
                    <a:pt x="10" y="23"/>
                  </a:cubicBezTo>
                  <a:cubicBezTo>
                    <a:pt x="10" y="24"/>
                    <a:pt x="11" y="24"/>
                    <a:pt x="12" y="24"/>
                  </a:cubicBezTo>
                  <a:cubicBezTo>
                    <a:pt x="12" y="24"/>
                    <a:pt x="13" y="23"/>
                    <a:pt x="14" y="23"/>
                  </a:cubicBezTo>
                  <a:cubicBezTo>
                    <a:pt x="14" y="23"/>
                    <a:pt x="15" y="24"/>
                    <a:pt x="16" y="24"/>
                  </a:cubicBezTo>
                  <a:cubicBezTo>
                    <a:pt x="16" y="24"/>
                    <a:pt x="15" y="25"/>
                    <a:pt x="15"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2" name="Freeform 138">
              <a:extLst>
                <a:ext uri="{FF2B5EF4-FFF2-40B4-BE49-F238E27FC236}">
                  <a16:creationId xmlns:a16="http://schemas.microsoft.com/office/drawing/2014/main" id="{D54D91E2-E130-4B35-871F-5C2E91B6856C}"/>
                </a:ext>
              </a:extLst>
            </p:cNvPr>
            <p:cNvSpPr>
              <a:spLocks/>
            </p:cNvSpPr>
            <p:nvPr/>
          </p:nvSpPr>
          <p:spPr bwMode="auto">
            <a:xfrm>
              <a:off x="6900328" y="2625503"/>
              <a:ext cx="511543" cy="711170"/>
            </a:xfrm>
            <a:custGeom>
              <a:avLst/>
              <a:gdLst/>
              <a:ahLst/>
              <a:cxnLst>
                <a:cxn ang="0">
                  <a:pos x="162" y="171"/>
                </a:cxn>
                <a:cxn ang="0">
                  <a:pos x="145" y="167"/>
                </a:cxn>
                <a:cxn ang="0">
                  <a:pos x="143" y="173"/>
                </a:cxn>
                <a:cxn ang="0">
                  <a:pos x="133" y="184"/>
                </a:cxn>
                <a:cxn ang="0">
                  <a:pos x="129" y="193"/>
                </a:cxn>
                <a:cxn ang="0">
                  <a:pos x="123" y="206"/>
                </a:cxn>
                <a:cxn ang="0">
                  <a:pos x="120" y="214"/>
                </a:cxn>
                <a:cxn ang="0">
                  <a:pos x="114" y="225"/>
                </a:cxn>
                <a:cxn ang="0">
                  <a:pos x="103" y="220"/>
                </a:cxn>
                <a:cxn ang="0">
                  <a:pos x="85" y="225"/>
                </a:cxn>
                <a:cxn ang="0">
                  <a:pos x="78" y="233"/>
                </a:cxn>
                <a:cxn ang="0">
                  <a:pos x="70" y="239"/>
                </a:cxn>
                <a:cxn ang="0">
                  <a:pos x="57" y="240"/>
                </a:cxn>
                <a:cxn ang="0">
                  <a:pos x="51" y="229"/>
                </a:cxn>
                <a:cxn ang="0">
                  <a:pos x="42" y="222"/>
                </a:cxn>
                <a:cxn ang="0">
                  <a:pos x="35" y="229"/>
                </a:cxn>
                <a:cxn ang="0">
                  <a:pos x="19" y="224"/>
                </a:cxn>
                <a:cxn ang="0">
                  <a:pos x="23" y="209"/>
                </a:cxn>
                <a:cxn ang="0">
                  <a:pos x="18" y="195"/>
                </a:cxn>
                <a:cxn ang="0">
                  <a:pos x="25" y="183"/>
                </a:cxn>
                <a:cxn ang="0">
                  <a:pos x="30" y="175"/>
                </a:cxn>
                <a:cxn ang="0">
                  <a:pos x="29" y="166"/>
                </a:cxn>
                <a:cxn ang="0">
                  <a:pos x="15" y="162"/>
                </a:cxn>
                <a:cxn ang="0">
                  <a:pos x="2" y="152"/>
                </a:cxn>
                <a:cxn ang="0">
                  <a:pos x="2" y="139"/>
                </a:cxn>
                <a:cxn ang="0">
                  <a:pos x="11" y="132"/>
                </a:cxn>
                <a:cxn ang="0">
                  <a:pos x="16" y="122"/>
                </a:cxn>
                <a:cxn ang="0">
                  <a:pos x="27" y="110"/>
                </a:cxn>
                <a:cxn ang="0">
                  <a:pos x="42" y="109"/>
                </a:cxn>
                <a:cxn ang="0">
                  <a:pos x="50" y="98"/>
                </a:cxn>
                <a:cxn ang="0">
                  <a:pos x="54" y="90"/>
                </a:cxn>
                <a:cxn ang="0">
                  <a:pos x="63" y="86"/>
                </a:cxn>
                <a:cxn ang="0">
                  <a:pos x="69" y="77"/>
                </a:cxn>
                <a:cxn ang="0">
                  <a:pos x="62" y="60"/>
                </a:cxn>
                <a:cxn ang="0">
                  <a:pos x="55" y="52"/>
                </a:cxn>
                <a:cxn ang="0">
                  <a:pos x="53" y="36"/>
                </a:cxn>
                <a:cxn ang="0">
                  <a:pos x="68" y="28"/>
                </a:cxn>
                <a:cxn ang="0">
                  <a:pos x="74" y="17"/>
                </a:cxn>
                <a:cxn ang="0">
                  <a:pos x="83" y="10"/>
                </a:cxn>
                <a:cxn ang="0">
                  <a:pos x="92" y="0"/>
                </a:cxn>
                <a:cxn ang="0">
                  <a:pos x="107" y="22"/>
                </a:cxn>
                <a:cxn ang="0">
                  <a:pos x="115" y="34"/>
                </a:cxn>
                <a:cxn ang="0">
                  <a:pos x="123" y="34"/>
                </a:cxn>
                <a:cxn ang="0">
                  <a:pos x="124" y="44"/>
                </a:cxn>
                <a:cxn ang="0">
                  <a:pos x="130" y="44"/>
                </a:cxn>
                <a:cxn ang="0">
                  <a:pos x="144" y="56"/>
                </a:cxn>
                <a:cxn ang="0">
                  <a:pos x="150" y="64"/>
                </a:cxn>
                <a:cxn ang="0">
                  <a:pos x="154" y="84"/>
                </a:cxn>
                <a:cxn ang="0">
                  <a:pos x="152" y="99"/>
                </a:cxn>
                <a:cxn ang="0">
                  <a:pos x="151" y="104"/>
                </a:cxn>
                <a:cxn ang="0">
                  <a:pos x="158" y="110"/>
                </a:cxn>
                <a:cxn ang="0">
                  <a:pos x="162" y="132"/>
                </a:cxn>
                <a:cxn ang="0">
                  <a:pos x="167" y="142"/>
                </a:cxn>
                <a:cxn ang="0">
                  <a:pos x="159" y="147"/>
                </a:cxn>
                <a:cxn ang="0">
                  <a:pos x="151" y="149"/>
                </a:cxn>
                <a:cxn ang="0">
                  <a:pos x="161" y="149"/>
                </a:cxn>
                <a:cxn ang="0">
                  <a:pos x="170" y="153"/>
                </a:cxn>
                <a:cxn ang="0">
                  <a:pos x="165" y="153"/>
                </a:cxn>
                <a:cxn ang="0">
                  <a:pos x="165" y="155"/>
                </a:cxn>
                <a:cxn ang="0">
                  <a:pos x="172" y="167"/>
                </a:cxn>
              </a:cxnLst>
              <a:rect l="0" t="0" r="r" b="b"/>
              <a:pathLst>
                <a:path w="173" h="240">
                  <a:moveTo>
                    <a:pt x="172" y="167"/>
                  </a:moveTo>
                  <a:cubicBezTo>
                    <a:pt x="172" y="167"/>
                    <a:pt x="173" y="167"/>
                    <a:pt x="173" y="168"/>
                  </a:cubicBezTo>
                  <a:cubicBezTo>
                    <a:pt x="172" y="168"/>
                    <a:pt x="170" y="169"/>
                    <a:pt x="170" y="169"/>
                  </a:cubicBezTo>
                  <a:cubicBezTo>
                    <a:pt x="169" y="169"/>
                    <a:pt x="169" y="171"/>
                    <a:pt x="168" y="172"/>
                  </a:cubicBezTo>
                  <a:cubicBezTo>
                    <a:pt x="167" y="172"/>
                    <a:pt x="166" y="171"/>
                    <a:pt x="165" y="171"/>
                  </a:cubicBezTo>
                  <a:cubicBezTo>
                    <a:pt x="165" y="171"/>
                    <a:pt x="163" y="171"/>
                    <a:pt x="162" y="171"/>
                  </a:cubicBezTo>
                  <a:cubicBezTo>
                    <a:pt x="161" y="171"/>
                    <a:pt x="160" y="172"/>
                    <a:pt x="159" y="173"/>
                  </a:cubicBezTo>
                  <a:cubicBezTo>
                    <a:pt x="159" y="173"/>
                    <a:pt x="157" y="172"/>
                    <a:pt x="157" y="172"/>
                  </a:cubicBezTo>
                  <a:cubicBezTo>
                    <a:pt x="156" y="172"/>
                    <a:pt x="155" y="171"/>
                    <a:pt x="154" y="171"/>
                  </a:cubicBezTo>
                  <a:cubicBezTo>
                    <a:pt x="153" y="171"/>
                    <a:pt x="151" y="170"/>
                    <a:pt x="149" y="170"/>
                  </a:cubicBezTo>
                  <a:cubicBezTo>
                    <a:pt x="148" y="170"/>
                    <a:pt x="147" y="170"/>
                    <a:pt x="146" y="170"/>
                  </a:cubicBezTo>
                  <a:cubicBezTo>
                    <a:pt x="146" y="169"/>
                    <a:pt x="146" y="168"/>
                    <a:pt x="145" y="167"/>
                  </a:cubicBezTo>
                  <a:cubicBezTo>
                    <a:pt x="145" y="167"/>
                    <a:pt x="144" y="166"/>
                    <a:pt x="143" y="166"/>
                  </a:cubicBezTo>
                  <a:cubicBezTo>
                    <a:pt x="143" y="166"/>
                    <a:pt x="141" y="167"/>
                    <a:pt x="141" y="167"/>
                  </a:cubicBezTo>
                  <a:cubicBezTo>
                    <a:pt x="140" y="167"/>
                    <a:pt x="139" y="168"/>
                    <a:pt x="139" y="169"/>
                  </a:cubicBezTo>
                  <a:cubicBezTo>
                    <a:pt x="139" y="169"/>
                    <a:pt x="139" y="170"/>
                    <a:pt x="139" y="171"/>
                  </a:cubicBezTo>
                  <a:cubicBezTo>
                    <a:pt x="139" y="171"/>
                    <a:pt x="140" y="172"/>
                    <a:pt x="140" y="172"/>
                  </a:cubicBezTo>
                  <a:cubicBezTo>
                    <a:pt x="141" y="173"/>
                    <a:pt x="142" y="172"/>
                    <a:pt x="143" y="173"/>
                  </a:cubicBezTo>
                  <a:cubicBezTo>
                    <a:pt x="143" y="173"/>
                    <a:pt x="143" y="175"/>
                    <a:pt x="143" y="176"/>
                  </a:cubicBezTo>
                  <a:cubicBezTo>
                    <a:pt x="142" y="176"/>
                    <a:pt x="141" y="177"/>
                    <a:pt x="141" y="177"/>
                  </a:cubicBezTo>
                  <a:cubicBezTo>
                    <a:pt x="140" y="178"/>
                    <a:pt x="139" y="179"/>
                    <a:pt x="138" y="180"/>
                  </a:cubicBezTo>
                  <a:cubicBezTo>
                    <a:pt x="138" y="180"/>
                    <a:pt x="136" y="181"/>
                    <a:pt x="136" y="181"/>
                  </a:cubicBezTo>
                  <a:cubicBezTo>
                    <a:pt x="136" y="182"/>
                    <a:pt x="135" y="184"/>
                    <a:pt x="135" y="184"/>
                  </a:cubicBezTo>
                  <a:cubicBezTo>
                    <a:pt x="134" y="184"/>
                    <a:pt x="133" y="184"/>
                    <a:pt x="133" y="184"/>
                  </a:cubicBezTo>
                  <a:cubicBezTo>
                    <a:pt x="133" y="184"/>
                    <a:pt x="133" y="183"/>
                    <a:pt x="132" y="183"/>
                  </a:cubicBezTo>
                  <a:cubicBezTo>
                    <a:pt x="132" y="183"/>
                    <a:pt x="131" y="184"/>
                    <a:pt x="131" y="184"/>
                  </a:cubicBezTo>
                  <a:cubicBezTo>
                    <a:pt x="130" y="185"/>
                    <a:pt x="130" y="186"/>
                    <a:pt x="130" y="187"/>
                  </a:cubicBezTo>
                  <a:cubicBezTo>
                    <a:pt x="130" y="188"/>
                    <a:pt x="131" y="189"/>
                    <a:pt x="131" y="190"/>
                  </a:cubicBezTo>
                  <a:cubicBezTo>
                    <a:pt x="131" y="190"/>
                    <a:pt x="131" y="191"/>
                    <a:pt x="130" y="192"/>
                  </a:cubicBezTo>
                  <a:cubicBezTo>
                    <a:pt x="130" y="192"/>
                    <a:pt x="130" y="193"/>
                    <a:pt x="129" y="193"/>
                  </a:cubicBezTo>
                  <a:cubicBezTo>
                    <a:pt x="129" y="194"/>
                    <a:pt x="128" y="194"/>
                    <a:pt x="127" y="194"/>
                  </a:cubicBezTo>
                  <a:cubicBezTo>
                    <a:pt x="126" y="194"/>
                    <a:pt x="125" y="195"/>
                    <a:pt x="124" y="195"/>
                  </a:cubicBezTo>
                  <a:cubicBezTo>
                    <a:pt x="123" y="196"/>
                    <a:pt x="123" y="198"/>
                    <a:pt x="123" y="199"/>
                  </a:cubicBezTo>
                  <a:cubicBezTo>
                    <a:pt x="122" y="199"/>
                    <a:pt x="121" y="201"/>
                    <a:pt x="121" y="202"/>
                  </a:cubicBezTo>
                  <a:cubicBezTo>
                    <a:pt x="121" y="202"/>
                    <a:pt x="121" y="203"/>
                    <a:pt x="121" y="204"/>
                  </a:cubicBezTo>
                  <a:cubicBezTo>
                    <a:pt x="122" y="204"/>
                    <a:pt x="122" y="205"/>
                    <a:pt x="123" y="206"/>
                  </a:cubicBezTo>
                  <a:cubicBezTo>
                    <a:pt x="123" y="206"/>
                    <a:pt x="122" y="207"/>
                    <a:pt x="122" y="207"/>
                  </a:cubicBezTo>
                  <a:cubicBezTo>
                    <a:pt x="122" y="207"/>
                    <a:pt x="121" y="207"/>
                    <a:pt x="121" y="208"/>
                  </a:cubicBezTo>
                  <a:cubicBezTo>
                    <a:pt x="120" y="208"/>
                    <a:pt x="120" y="209"/>
                    <a:pt x="120" y="209"/>
                  </a:cubicBezTo>
                  <a:cubicBezTo>
                    <a:pt x="119" y="210"/>
                    <a:pt x="120" y="211"/>
                    <a:pt x="120" y="212"/>
                  </a:cubicBezTo>
                  <a:cubicBezTo>
                    <a:pt x="120" y="212"/>
                    <a:pt x="121" y="213"/>
                    <a:pt x="121" y="213"/>
                  </a:cubicBezTo>
                  <a:cubicBezTo>
                    <a:pt x="121" y="213"/>
                    <a:pt x="120" y="214"/>
                    <a:pt x="120" y="214"/>
                  </a:cubicBezTo>
                  <a:cubicBezTo>
                    <a:pt x="120" y="215"/>
                    <a:pt x="120" y="216"/>
                    <a:pt x="120" y="217"/>
                  </a:cubicBezTo>
                  <a:cubicBezTo>
                    <a:pt x="120" y="217"/>
                    <a:pt x="119" y="219"/>
                    <a:pt x="119" y="219"/>
                  </a:cubicBezTo>
                  <a:cubicBezTo>
                    <a:pt x="119" y="220"/>
                    <a:pt x="119" y="221"/>
                    <a:pt x="119" y="222"/>
                  </a:cubicBezTo>
                  <a:cubicBezTo>
                    <a:pt x="119" y="222"/>
                    <a:pt x="118" y="223"/>
                    <a:pt x="118" y="223"/>
                  </a:cubicBezTo>
                  <a:cubicBezTo>
                    <a:pt x="118" y="223"/>
                    <a:pt x="116" y="223"/>
                    <a:pt x="116" y="224"/>
                  </a:cubicBezTo>
                  <a:cubicBezTo>
                    <a:pt x="115" y="224"/>
                    <a:pt x="114" y="224"/>
                    <a:pt x="114" y="225"/>
                  </a:cubicBezTo>
                  <a:cubicBezTo>
                    <a:pt x="114" y="225"/>
                    <a:pt x="113" y="226"/>
                    <a:pt x="113" y="226"/>
                  </a:cubicBezTo>
                  <a:cubicBezTo>
                    <a:pt x="113" y="226"/>
                    <a:pt x="112" y="226"/>
                    <a:pt x="111" y="226"/>
                  </a:cubicBezTo>
                  <a:cubicBezTo>
                    <a:pt x="111" y="226"/>
                    <a:pt x="111" y="224"/>
                    <a:pt x="110" y="223"/>
                  </a:cubicBezTo>
                  <a:cubicBezTo>
                    <a:pt x="110" y="223"/>
                    <a:pt x="109" y="223"/>
                    <a:pt x="108" y="223"/>
                  </a:cubicBezTo>
                  <a:cubicBezTo>
                    <a:pt x="108" y="223"/>
                    <a:pt x="107" y="222"/>
                    <a:pt x="106" y="222"/>
                  </a:cubicBezTo>
                  <a:cubicBezTo>
                    <a:pt x="105" y="221"/>
                    <a:pt x="104" y="220"/>
                    <a:pt x="103" y="220"/>
                  </a:cubicBezTo>
                  <a:cubicBezTo>
                    <a:pt x="102" y="220"/>
                    <a:pt x="100" y="220"/>
                    <a:pt x="100" y="220"/>
                  </a:cubicBezTo>
                  <a:cubicBezTo>
                    <a:pt x="99" y="221"/>
                    <a:pt x="98" y="221"/>
                    <a:pt x="97" y="221"/>
                  </a:cubicBezTo>
                  <a:cubicBezTo>
                    <a:pt x="96" y="222"/>
                    <a:pt x="95" y="223"/>
                    <a:pt x="94" y="223"/>
                  </a:cubicBezTo>
                  <a:cubicBezTo>
                    <a:pt x="93" y="223"/>
                    <a:pt x="92" y="224"/>
                    <a:pt x="91" y="225"/>
                  </a:cubicBezTo>
                  <a:cubicBezTo>
                    <a:pt x="90" y="225"/>
                    <a:pt x="88" y="226"/>
                    <a:pt x="88" y="226"/>
                  </a:cubicBezTo>
                  <a:cubicBezTo>
                    <a:pt x="87" y="226"/>
                    <a:pt x="85" y="225"/>
                    <a:pt x="85" y="225"/>
                  </a:cubicBezTo>
                  <a:cubicBezTo>
                    <a:pt x="84" y="225"/>
                    <a:pt x="83" y="226"/>
                    <a:pt x="83" y="226"/>
                  </a:cubicBezTo>
                  <a:cubicBezTo>
                    <a:pt x="83" y="226"/>
                    <a:pt x="82" y="227"/>
                    <a:pt x="82" y="227"/>
                  </a:cubicBezTo>
                  <a:cubicBezTo>
                    <a:pt x="81" y="228"/>
                    <a:pt x="81" y="229"/>
                    <a:pt x="81" y="230"/>
                  </a:cubicBezTo>
                  <a:cubicBezTo>
                    <a:pt x="81" y="230"/>
                    <a:pt x="80" y="231"/>
                    <a:pt x="80" y="231"/>
                  </a:cubicBezTo>
                  <a:cubicBezTo>
                    <a:pt x="79" y="231"/>
                    <a:pt x="78" y="232"/>
                    <a:pt x="78" y="232"/>
                  </a:cubicBezTo>
                  <a:cubicBezTo>
                    <a:pt x="78" y="232"/>
                    <a:pt x="78" y="233"/>
                    <a:pt x="78" y="233"/>
                  </a:cubicBezTo>
                  <a:cubicBezTo>
                    <a:pt x="78" y="234"/>
                    <a:pt x="77" y="234"/>
                    <a:pt x="77" y="234"/>
                  </a:cubicBezTo>
                  <a:cubicBezTo>
                    <a:pt x="76" y="235"/>
                    <a:pt x="75" y="234"/>
                    <a:pt x="75" y="234"/>
                  </a:cubicBezTo>
                  <a:cubicBezTo>
                    <a:pt x="74" y="234"/>
                    <a:pt x="73" y="235"/>
                    <a:pt x="73" y="235"/>
                  </a:cubicBezTo>
                  <a:cubicBezTo>
                    <a:pt x="73" y="236"/>
                    <a:pt x="73" y="237"/>
                    <a:pt x="72" y="237"/>
                  </a:cubicBezTo>
                  <a:cubicBezTo>
                    <a:pt x="72" y="237"/>
                    <a:pt x="72" y="238"/>
                    <a:pt x="71" y="238"/>
                  </a:cubicBezTo>
                  <a:cubicBezTo>
                    <a:pt x="71" y="239"/>
                    <a:pt x="70" y="239"/>
                    <a:pt x="70" y="239"/>
                  </a:cubicBezTo>
                  <a:cubicBezTo>
                    <a:pt x="69" y="239"/>
                    <a:pt x="68" y="239"/>
                    <a:pt x="68" y="239"/>
                  </a:cubicBezTo>
                  <a:cubicBezTo>
                    <a:pt x="67" y="238"/>
                    <a:pt x="66" y="237"/>
                    <a:pt x="65" y="237"/>
                  </a:cubicBezTo>
                  <a:cubicBezTo>
                    <a:pt x="64" y="237"/>
                    <a:pt x="63" y="237"/>
                    <a:pt x="63" y="237"/>
                  </a:cubicBezTo>
                  <a:cubicBezTo>
                    <a:pt x="62" y="237"/>
                    <a:pt x="61" y="237"/>
                    <a:pt x="61" y="237"/>
                  </a:cubicBezTo>
                  <a:cubicBezTo>
                    <a:pt x="60" y="238"/>
                    <a:pt x="59" y="238"/>
                    <a:pt x="58" y="239"/>
                  </a:cubicBezTo>
                  <a:cubicBezTo>
                    <a:pt x="58" y="239"/>
                    <a:pt x="58" y="240"/>
                    <a:pt x="57" y="240"/>
                  </a:cubicBezTo>
                  <a:cubicBezTo>
                    <a:pt x="57" y="239"/>
                    <a:pt x="57" y="239"/>
                    <a:pt x="57" y="239"/>
                  </a:cubicBezTo>
                  <a:cubicBezTo>
                    <a:pt x="57" y="238"/>
                    <a:pt x="56" y="237"/>
                    <a:pt x="56" y="237"/>
                  </a:cubicBezTo>
                  <a:cubicBezTo>
                    <a:pt x="55" y="236"/>
                    <a:pt x="53" y="236"/>
                    <a:pt x="52" y="236"/>
                  </a:cubicBezTo>
                  <a:cubicBezTo>
                    <a:pt x="52" y="235"/>
                    <a:pt x="51" y="234"/>
                    <a:pt x="51" y="233"/>
                  </a:cubicBezTo>
                  <a:cubicBezTo>
                    <a:pt x="51" y="233"/>
                    <a:pt x="52" y="232"/>
                    <a:pt x="52" y="231"/>
                  </a:cubicBezTo>
                  <a:cubicBezTo>
                    <a:pt x="52" y="231"/>
                    <a:pt x="52" y="229"/>
                    <a:pt x="51" y="229"/>
                  </a:cubicBezTo>
                  <a:cubicBezTo>
                    <a:pt x="51" y="228"/>
                    <a:pt x="49" y="228"/>
                    <a:pt x="48" y="228"/>
                  </a:cubicBezTo>
                  <a:cubicBezTo>
                    <a:pt x="48" y="228"/>
                    <a:pt x="47" y="227"/>
                    <a:pt x="47" y="226"/>
                  </a:cubicBezTo>
                  <a:cubicBezTo>
                    <a:pt x="47" y="226"/>
                    <a:pt x="46" y="225"/>
                    <a:pt x="46" y="224"/>
                  </a:cubicBezTo>
                  <a:cubicBezTo>
                    <a:pt x="46" y="224"/>
                    <a:pt x="46" y="223"/>
                    <a:pt x="45" y="222"/>
                  </a:cubicBezTo>
                  <a:cubicBezTo>
                    <a:pt x="45" y="222"/>
                    <a:pt x="44" y="221"/>
                    <a:pt x="43" y="221"/>
                  </a:cubicBezTo>
                  <a:cubicBezTo>
                    <a:pt x="43" y="221"/>
                    <a:pt x="42" y="222"/>
                    <a:pt x="42" y="222"/>
                  </a:cubicBezTo>
                  <a:cubicBezTo>
                    <a:pt x="41" y="222"/>
                    <a:pt x="42" y="224"/>
                    <a:pt x="42" y="224"/>
                  </a:cubicBezTo>
                  <a:cubicBezTo>
                    <a:pt x="42" y="225"/>
                    <a:pt x="41" y="226"/>
                    <a:pt x="41" y="226"/>
                  </a:cubicBezTo>
                  <a:cubicBezTo>
                    <a:pt x="40" y="227"/>
                    <a:pt x="39" y="228"/>
                    <a:pt x="39" y="228"/>
                  </a:cubicBezTo>
                  <a:cubicBezTo>
                    <a:pt x="38" y="228"/>
                    <a:pt x="38" y="229"/>
                    <a:pt x="37" y="229"/>
                  </a:cubicBezTo>
                  <a:cubicBezTo>
                    <a:pt x="37" y="229"/>
                    <a:pt x="36" y="227"/>
                    <a:pt x="35" y="227"/>
                  </a:cubicBezTo>
                  <a:cubicBezTo>
                    <a:pt x="35" y="227"/>
                    <a:pt x="35" y="229"/>
                    <a:pt x="35" y="229"/>
                  </a:cubicBezTo>
                  <a:cubicBezTo>
                    <a:pt x="35" y="230"/>
                    <a:pt x="34" y="231"/>
                    <a:pt x="33" y="231"/>
                  </a:cubicBezTo>
                  <a:cubicBezTo>
                    <a:pt x="33" y="232"/>
                    <a:pt x="31" y="234"/>
                    <a:pt x="30" y="235"/>
                  </a:cubicBezTo>
                  <a:cubicBezTo>
                    <a:pt x="29" y="235"/>
                    <a:pt x="27" y="235"/>
                    <a:pt x="26" y="234"/>
                  </a:cubicBezTo>
                  <a:cubicBezTo>
                    <a:pt x="25" y="234"/>
                    <a:pt x="23" y="233"/>
                    <a:pt x="22" y="233"/>
                  </a:cubicBezTo>
                  <a:cubicBezTo>
                    <a:pt x="21" y="232"/>
                    <a:pt x="19" y="228"/>
                    <a:pt x="19" y="228"/>
                  </a:cubicBezTo>
                  <a:cubicBezTo>
                    <a:pt x="19" y="227"/>
                    <a:pt x="19" y="225"/>
                    <a:pt x="19" y="224"/>
                  </a:cubicBezTo>
                  <a:cubicBezTo>
                    <a:pt x="18" y="223"/>
                    <a:pt x="18" y="221"/>
                    <a:pt x="18" y="220"/>
                  </a:cubicBezTo>
                  <a:cubicBezTo>
                    <a:pt x="18" y="220"/>
                    <a:pt x="17" y="219"/>
                    <a:pt x="17" y="218"/>
                  </a:cubicBezTo>
                  <a:cubicBezTo>
                    <a:pt x="16" y="217"/>
                    <a:pt x="17" y="216"/>
                    <a:pt x="17" y="215"/>
                  </a:cubicBezTo>
                  <a:cubicBezTo>
                    <a:pt x="17" y="214"/>
                    <a:pt x="18" y="213"/>
                    <a:pt x="19" y="213"/>
                  </a:cubicBezTo>
                  <a:cubicBezTo>
                    <a:pt x="19" y="212"/>
                    <a:pt x="20" y="210"/>
                    <a:pt x="21" y="210"/>
                  </a:cubicBezTo>
                  <a:cubicBezTo>
                    <a:pt x="21" y="210"/>
                    <a:pt x="23" y="209"/>
                    <a:pt x="23" y="209"/>
                  </a:cubicBezTo>
                  <a:cubicBezTo>
                    <a:pt x="23" y="208"/>
                    <a:pt x="22" y="207"/>
                    <a:pt x="22" y="206"/>
                  </a:cubicBezTo>
                  <a:cubicBezTo>
                    <a:pt x="22" y="206"/>
                    <a:pt x="21" y="205"/>
                    <a:pt x="21" y="204"/>
                  </a:cubicBezTo>
                  <a:cubicBezTo>
                    <a:pt x="21" y="203"/>
                    <a:pt x="20" y="202"/>
                    <a:pt x="20" y="202"/>
                  </a:cubicBezTo>
                  <a:cubicBezTo>
                    <a:pt x="19" y="201"/>
                    <a:pt x="18" y="201"/>
                    <a:pt x="17" y="200"/>
                  </a:cubicBezTo>
                  <a:cubicBezTo>
                    <a:pt x="17" y="199"/>
                    <a:pt x="17" y="198"/>
                    <a:pt x="17" y="197"/>
                  </a:cubicBezTo>
                  <a:cubicBezTo>
                    <a:pt x="17" y="196"/>
                    <a:pt x="18" y="195"/>
                    <a:pt x="18" y="195"/>
                  </a:cubicBezTo>
                  <a:cubicBezTo>
                    <a:pt x="19" y="194"/>
                    <a:pt x="19" y="193"/>
                    <a:pt x="19" y="193"/>
                  </a:cubicBezTo>
                  <a:cubicBezTo>
                    <a:pt x="19" y="192"/>
                    <a:pt x="20" y="191"/>
                    <a:pt x="20" y="190"/>
                  </a:cubicBezTo>
                  <a:cubicBezTo>
                    <a:pt x="20" y="189"/>
                    <a:pt x="19" y="188"/>
                    <a:pt x="19" y="187"/>
                  </a:cubicBezTo>
                  <a:cubicBezTo>
                    <a:pt x="20" y="187"/>
                    <a:pt x="20" y="185"/>
                    <a:pt x="21" y="184"/>
                  </a:cubicBezTo>
                  <a:cubicBezTo>
                    <a:pt x="21" y="184"/>
                    <a:pt x="22" y="184"/>
                    <a:pt x="23" y="184"/>
                  </a:cubicBezTo>
                  <a:cubicBezTo>
                    <a:pt x="23" y="184"/>
                    <a:pt x="25" y="183"/>
                    <a:pt x="25" y="183"/>
                  </a:cubicBezTo>
                  <a:cubicBezTo>
                    <a:pt x="26" y="182"/>
                    <a:pt x="26" y="181"/>
                    <a:pt x="27" y="180"/>
                  </a:cubicBezTo>
                  <a:cubicBezTo>
                    <a:pt x="28" y="180"/>
                    <a:pt x="29" y="180"/>
                    <a:pt x="30" y="180"/>
                  </a:cubicBezTo>
                  <a:cubicBezTo>
                    <a:pt x="31" y="180"/>
                    <a:pt x="32" y="180"/>
                    <a:pt x="32" y="179"/>
                  </a:cubicBezTo>
                  <a:cubicBezTo>
                    <a:pt x="32" y="179"/>
                    <a:pt x="33" y="178"/>
                    <a:pt x="32" y="177"/>
                  </a:cubicBezTo>
                  <a:cubicBezTo>
                    <a:pt x="32" y="177"/>
                    <a:pt x="31" y="177"/>
                    <a:pt x="31" y="176"/>
                  </a:cubicBezTo>
                  <a:cubicBezTo>
                    <a:pt x="31" y="176"/>
                    <a:pt x="30" y="175"/>
                    <a:pt x="30" y="175"/>
                  </a:cubicBezTo>
                  <a:cubicBezTo>
                    <a:pt x="30" y="174"/>
                    <a:pt x="30" y="173"/>
                    <a:pt x="30" y="173"/>
                  </a:cubicBezTo>
                  <a:cubicBezTo>
                    <a:pt x="31" y="172"/>
                    <a:pt x="31" y="172"/>
                    <a:pt x="31" y="172"/>
                  </a:cubicBezTo>
                  <a:cubicBezTo>
                    <a:pt x="31" y="171"/>
                    <a:pt x="31" y="171"/>
                    <a:pt x="31" y="170"/>
                  </a:cubicBezTo>
                  <a:cubicBezTo>
                    <a:pt x="31" y="170"/>
                    <a:pt x="32" y="170"/>
                    <a:pt x="32" y="169"/>
                  </a:cubicBezTo>
                  <a:cubicBezTo>
                    <a:pt x="32" y="168"/>
                    <a:pt x="32" y="167"/>
                    <a:pt x="31" y="167"/>
                  </a:cubicBezTo>
                  <a:cubicBezTo>
                    <a:pt x="31" y="167"/>
                    <a:pt x="29" y="166"/>
                    <a:pt x="29" y="166"/>
                  </a:cubicBezTo>
                  <a:cubicBezTo>
                    <a:pt x="28" y="166"/>
                    <a:pt x="27" y="167"/>
                    <a:pt x="26" y="167"/>
                  </a:cubicBezTo>
                  <a:cubicBezTo>
                    <a:pt x="25" y="168"/>
                    <a:pt x="23" y="168"/>
                    <a:pt x="22" y="168"/>
                  </a:cubicBezTo>
                  <a:cubicBezTo>
                    <a:pt x="22" y="167"/>
                    <a:pt x="21" y="167"/>
                    <a:pt x="20" y="167"/>
                  </a:cubicBezTo>
                  <a:cubicBezTo>
                    <a:pt x="20" y="166"/>
                    <a:pt x="19" y="165"/>
                    <a:pt x="18" y="165"/>
                  </a:cubicBezTo>
                  <a:cubicBezTo>
                    <a:pt x="18" y="164"/>
                    <a:pt x="17" y="164"/>
                    <a:pt x="17" y="163"/>
                  </a:cubicBezTo>
                  <a:cubicBezTo>
                    <a:pt x="16" y="163"/>
                    <a:pt x="15" y="162"/>
                    <a:pt x="15" y="162"/>
                  </a:cubicBezTo>
                  <a:cubicBezTo>
                    <a:pt x="15" y="161"/>
                    <a:pt x="15" y="160"/>
                    <a:pt x="15" y="160"/>
                  </a:cubicBezTo>
                  <a:cubicBezTo>
                    <a:pt x="15" y="160"/>
                    <a:pt x="14" y="159"/>
                    <a:pt x="14" y="159"/>
                  </a:cubicBezTo>
                  <a:cubicBezTo>
                    <a:pt x="13" y="159"/>
                    <a:pt x="11" y="159"/>
                    <a:pt x="10" y="159"/>
                  </a:cubicBezTo>
                  <a:cubicBezTo>
                    <a:pt x="9" y="158"/>
                    <a:pt x="6" y="158"/>
                    <a:pt x="5" y="157"/>
                  </a:cubicBezTo>
                  <a:cubicBezTo>
                    <a:pt x="4" y="157"/>
                    <a:pt x="4" y="155"/>
                    <a:pt x="3" y="155"/>
                  </a:cubicBezTo>
                  <a:cubicBezTo>
                    <a:pt x="3" y="154"/>
                    <a:pt x="2" y="153"/>
                    <a:pt x="2" y="152"/>
                  </a:cubicBezTo>
                  <a:cubicBezTo>
                    <a:pt x="2" y="151"/>
                    <a:pt x="1" y="150"/>
                    <a:pt x="1" y="150"/>
                  </a:cubicBezTo>
                  <a:cubicBezTo>
                    <a:pt x="1" y="150"/>
                    <a:pt x="0" y="149"/>
                    <a:pt x="0" y="149"/>
                  </a:cubicBezTo>
                  <a:cubicBezTo>
                    <a:pt x="0" y="148"/>
                    <a:pt x="0" y="148"/>
                    <a:pt x="0" y="148"/>
                  </a:cubicBezTo>
                  <a:cubicBezTo>
                    <a:pt x="0" y="147"/>
                    <a:pt x="0" y="146"/>
                    <a:pt x="0" y="145"/>
                  </a:cubicBezTo>
                  <a:cubicBezTo>
                    <a:pt x="1" y="144"/>
                    <a:pt x="2" y="143"/>
                    <a:pt x="2" y="142"/>
                  </a:cubicBezTo>
                  <a:cubicBezTo>
                    <a:pt x="2" y="141"/>
                    <a:pt x="2" y="140"/>
                    <a:pt x="2" y="139"/>
                  </a:cubicBezTo>
                  <a:cubicBezTo>
                    <a:pt x="3" y="139"/>
                    <a:pt x="3" y="137"/>
                    <a:pt x="4" y="137"/>
                  </a:cubicBezTo>
                  <a:cubicBezTo>
                    <a:pt x="4" y="136"/>
                    <a:pt x="6" y="137"/>
                    <a:pt x="6" y="137"/>
                  </a:cubicBezTo>
                  <a:cubicBezTo>
                    <a:pt x="6" y="137"/>
                    <a:pt x="7" y="136"/>
                    <a:pt x="8" y="136"/>
                  </a:cubicBezTo>
                  <a:cubicBezTo>
                    <a:pt x="8" y="136"/>
                    <a:pt x="9" y="135"/>
                    <a:pt x="9" y="134"/>
                  </a:cubicBezTo>
                  <a:cubicBezTo>
                    <a:pt x="10" y="134"/>
                    <a:pt x="11" y="134"/>
                    <a:pt x="11" y="133"/>
                  </a:cubicBezTo>
                  <a:cubicBezTo>
                    <a:pt x="11" y="133"/>
                    <a:pt x="11" y="132"/>
                    <a:pt x="11" y="132"/>
                  </a:cubicBezTo>
                  <a:cubicBezTo>
                    <a:pt x="10" y="131"/>
                    <a:pt x="9" y="131"/>
                    <a:pt x="9" y="130"/>
                  </a:cubicBezTo>
                  <a:cubicBezTo>
                    <a:pt x="9" y="130"/>
                    <a:pt x="9" y="129"/>
                    <a:pt x="9" y="129"/>
                  </a:cubicBezTo>
                  <a:cubicBezTo>
                    <a:pt x="9" y="128"/>
                    <a:pt x="10" y="127"/>
                    <a:pt x="10" y="127"/>
                  </a:cubicBezTo>
                  <a:cubicBezTo>
                    <a:pt x="11" y="126"/>
                    <a:pt x="12" y="127"/>
                    <a:pt x="12" y="127"/>
                  </a:cubicBezTo>
                  <a:cubicBezTo>
                    <a:pt x="13" y="126"/>
                    <a:pt x="14" y="126"/>
                    <a:pt x="14" y="125"/>
                  </a:cubicBezTo>
                  <a:cubicBezTo>
                    <a:pt x="15" y="125"/>
                    <a:pt x="15" y="123"/>
                    <a:pt x="16" y="122"/>
                  </a:cubicBezTo>
                  <a:cubicBezTo>
                    <a:pt x="16" y="122"/>
                    <a:pt x="18" y="120"/>
                    <a:pt x="18" y="120"/>
                  </a:cubicBezTo>
                  <a:cubicBezTo>
                    <a:pt x="19" y="119"/>
                    <a:pt x="19" y="118"/>
                    <a:pt x="19" y="117"/>
                  </a:cubicBezTo>
                  <a:cubicBezTo>
                    <a:pt x="20" y="116"/>
                    <a:pt x="21" y="116"/>
                    <a:pt x="22" y="115"/>
                  </a:cubicBezTo>
                  <a:cubicBezTo>
                    <a:pt x="23" y="115"/>
                    <a:pt x="24" y="115"/>
                    <a:pt x="25" y="115"/>
                  </a:cubicBezTo>
                  <a:cubicBezTo>
                    <a:pt x="25" y="114"/>
                    <a:pt x="26" y="113"/>
                    <a:pt x="26" y="113"/>
                  </a:cubicBezTo>
                  <a:cubicBezTo>
                    <a:pt x="27" y="112"/>
                    <a:pt x="27" y="111"/>
                    <a:pt x="27" y="110"/>
                  </a:cubicBezTo>
                  <a:cubicBezTo>
                    <a:pt x="28" y="110"/>
                    <a:pt x="28" y="109"/>
                    <a:pt x="28" y="108"/>
                  </a:cubicBezTo>
                  <a:cubicBezTo>
                    <a:pt x="29" y="107"/>
                    <a:pt x="30" y="106"/>
                    <a:pt x="31" y="106"/>
                  </a:cubicBezTo>
                  <a:cubicBezTo>
                    <a:pt x="32" y="105"/>
                    <a:pt x="34" y="106"/>
                    <a:pt x="34" y="106"/>
                  </a:cubicBezTo>
                  <a:cubicBezTo>
                    <a:pt x="35" y="106"/>
                    <a:pt x="37" y="105"/>
                    <a:pt x="38" y="106"/>
                  </a:cubicBezTo>
                  <a:cubicBezTo>
                    <a:pt x="39" y="106"/>
                    <a:pt x="39" y="107"/>
                    <a:pt x="40" y="108"/>
                  </a:cubicBezTo>
                  <a:cubicBezTo>
                    <a:pt x="40" y="108"/>
                    <a:pt x="41" y="109"/>
                    <a:pt x="42" y="109"/>
                  </a:cubicBezTo>
                  <a:cubicBezTo>
                    <a:pt x="42" y="109"/>
                    <a:pt x="44" y="108"/>
                    <a:pt x="44" y="108"/>
                  </a:cubicBezTo>
                  <a:cubicBezTo>
                    <a:pt x="45" y="108"/>
                    <a:pt x="46" y="107"/>
                    <a:pt x="47" y="106"/>
                  </a:cubicBezTo>
                  <a:cubicBezTo>
                    <a:pt x="47" y="106"/>
                    <a:pt x="48" y="104"/>
                    <a:pt x="48" y="104"/>
                  </a:cubicBezTo>
                  <a:cubicBezTo>
                    <a:pt x="49" y="103"/>
                    <a:pt x="48" y="102"/>
                    <a:pt x="48" y="101"/>
                  </a:cubicBezTo>
                  <a:cubicBezTo>
                    <a:pt x="48" y="101"/>
                    <a:pt x="48" y="100"/>
                    <a:pt x="48" y="99"/>
                  </a:cubicBezTo>
                  <a:cubicBezTo>
                    <a:pt x="48" y="99"/>
                    <a:pt x="49" y="99"/>
                    <a:pt x="50" y="98"/>
                  </a:cubicBezTo>
                  <a:cubicBezTo>
                    <a:pt x="50" y="98"/>
                    <a:pt x="51" y="97"/>
                    <a:pt x="51" y="96"/>
                  </a:cubicBezTo>
                  <a:cubicBezTo>
                    <a:pt x="52" y="96"/>
                    <a:pt x="52" y="94"/>
                    <a:pt x="52" y="94"/>
                  </a:cubicBezTo>
                  <a:cubicBezTo>
                    <a:pt x="52" y="93"/>
                    <a:pt x="51" y="92"/>
                    <a:pt x="51" y="92"/>
                  </a:cubicBezTo>
                  <a:cubicBezTo>
                    <a:pt x="51" y="91"/>
                    <a:pt x="51" y="91"/>
                    <a:pt x="52" y="91"/>
                  </a:cubicBezTo>
                  <a:cubicBezTo>
                    <a:pt x="52" y="91"/>
                    <a:pt x="53" y="91"/>
                    <a:pt x="53" y="91"/>
                  </a:cubicBezTo>
                  <a:cubicBezTo>
                    <a:pt x="54" y="91"/>
                    <a:pt x="54" y="90"/>
                    <a:pt x="54" y="90"/>
                  </a:cubicBezTo>
                  <a:cubicBezTo>
                    <a:pt x="55" y="89"/>
                    <a:pt x="55" y="89"/>
                    <a:pt x="56" y="89"/>
                  </a:cubicBezTo>
                  <a:cubicBezTo>
                    <a:pt x="56" y="89"/>
                    <a:pt x="56" y="90"/>
                    <a:pt x="57" y="90"/>
                  </a:cubicBezTo>
                  <a:cubicBezTo>
                    <a:pt x="57" y="91"/>
                    <a:pt x="58" y="91"/>
                    <a:pt x="59" y="90"/>
                  </a:cubicBezTo>
                  <a:cubicBezTo>
                    <a:pt x="59" y="90"/>
                    <a:pt x="60" y="90"/>
                    <a:pt x="60" y="89"/>
                  </a:cubicBezTo>
                  <a:cubicBezTo>
                    <a:pt x="60" y="89"/>
                    <a:pt x="61" y="88"/>
                    <a:pt x="61" y="87"/>
                  </a:cubicBezTo>
                  <a:cubicBezTo>
                    <a:pt x="62" y="87"/>
                    <a:pt x="62" y="86"/>
                    <a:pt x="63" y="86"/>
                  </a:cubicBezTo>
                  <a:cubicBezTo>
                    <a:pt x="63" y="86"/>
                    <a:pt x="64" y="86"/>
                    <a:pt x="65" y="86"/>
                  </a:cubicBezTo>
                  <a:cubicBezTo>
                    <a:pt x="65" y="86"/>
                    <a:pt x="66" y="85"/>
                    <a:pt x="67" y="85"/>
                  </a:cubicBezTo>
                  <a:cubicBezTo>
                    <a:pt x="67" y="85"/>
                    <a:pt x="68" y="83"/>
                    <a:pt x="68" y="83"/>
                  </a:cubicBezTo>
                  <a:cubicBezTo>
                    <a:pt x="68" y="82"/>
                    <a:pt x="69" y="81"/>
                    <a:pt x="69" y="81"/>
                  </a:cubicBezTo>
                  <a:cubicBezTo>
                    <a:pt x="69" y="80"/>
                    <a:pt x="70" y="79"/>
                    <a:pt x="70" y="78"/>
                  </a:cubicBezTo>
                  <a:cubicBezTo>
                    <a:pt x="70" y="78"/>
                    <a:pt x="70" y="77"/>
                    <a:pt x="69" y="77"/>
                  </a:cubicBezTo>
                  <a:cubicBezTo>
                    <a:pt x="69" y="77"/>
                    <a:pt x="68" y="77"/>
                    <a:pt x="68" y="77"/>
                  </a:cubicBezTo>
                  <a:cubicBezTo>
                    <a:pt x="67" y="76"/>
                    <a:pt x="67" y="75"/>
                    <a:pt x="67" y="74"/>
                  </a:cubicBezTo>
                  <a:cubicBezTo>
                    <a:pt x="66" y="73"/>
                    <a:pt x="66" y="72"/>
                    <a:pt x="66" y="71"/>
                  </a:cubicBezTo>
                  <a:cubicBezTo>
                    <a:pt x="66" y="70"/>
                    <a:pt x="66" y="68"/>
                    <a:pt x="66" y="67"/>
                  </a:cubicBezTo>
                  <a:cubicBezTo>
                    <a:pt x="66" y="66"/>
                    <a:pt x="65" y="64"/>
                    <a:pt x="64" y="63"/>
                  </a:cubicBezTo>
                  <a:cubicBezTo>
                    <a:pt x="64" y="63"/>
                    <a:pt x="63" y="61"/>
                    <a:pt x="62" y="60"/>
                  </a:cubicBezTo>
                  <a:cubicBezTo>
                    <a:pt x="62" y="60"/>
                    <a:pt x="61" y="59"/>
                    <a:pt x="61" y="58"/>
                  </a:cubicBezTo>
                  <a:cubicBezTo>
                    <a:pt x="60" y="58"/>
                    <a:pt x="60" y="56"/>
                    <a:pt x="60" y="56"/>
                  </a:cubicBezTo>
                  <a:cubicBezTo>
                    <a:pt x="59" y="56"/>
                    <a:pt x="58" y="55"/>
                    <a:pt x="58" y="55"/>
                  </a:cubicBezTo>
                  <a:cubicBezTo>
                    <a:pt x="57" y="55"/>
                    <a:pt x="56" y="56"/>
                    <a:pt x="55" y="55"/>
                  </a:cubicBezTo>
                  <a:cubicBezTo>
                    <a:pt x="55" y="55"/>
                    <a:pt x="54" y="54"/>
                    <a:pt x="54" y="54"/>
                  </a:cubicBezTo>
                  <a:cubicBezTo>
                    <a:pt x="54" y="53"/>
                    <a:pt x="55" y="52"/>
                    <a:pt x="55" y="52"/>
                  </a:cubicBezTo>
                  <a:cubicBezTo>
                    <a:pt x="55" y="51"/>
                    <a:pt x="56" y="49"/>
                    <a:pt x="56" y="48"/>
                  </a:cubicBezTo>
                  <a:cubicBezTo>
                    <a:pt x="56" y="48"/>
                    <a:pt x="56" y="46"/>
                    <a:pt x="56" y="45"/>
                  </a:cubicBezTo>
                  <a:cubicBezTo>
                    <a:pt x="55" y="45"/>
                    <a:pt x="55" y="43"/>
                    <a:pt x="54" y="43"/>
                  </a:cubicBezTo>
                  <a:cubicBezTo>
                    <a:pt x="54" y="42"/>
                    <a:pt x="53" y="41"/>
                    <a:pt x="53" y="40"/>
                  </a:cubicBezTo>
                  <a:cubicBezTo>
                    <a:pt x="53" y="40"/>
                    <a:pt x="53" y="38"/>
                    <a:pt x="53" y="38"/>
                  </a:cubicBezTo>
                  <a:cubicBezTo>
                    <a:pt x="53" y="37"/>
                    <a:pt x="53" y="36"/>
                    <a:pt x="53" y="36"/>
                  </a:cubicBezTo>
                  <a:cubicBezTo>
                    <a:pt x="54" y="36"/>
                    <a:pt x="55" y="35"/>
                    <a:pt x="55" y="35"/>
                  </a:cubicBezTo>
                  <a:cubicBezTo>
                    <a:pt x="56" y="35"/>
                    <a:pt x="58" y="36"/>
                    <a:pt x="59" y="36"/>
                  </a:cubicBezTo>
                  <a:cubicBezTo>
                    <a:pt x="59" y="36"/>
                    <a:pt x="60" y="35"/>
                    <a:pt x="61" y="35"/>
                  </a:cubicBezTo>
                  <a:cubicBezTo>
                    <a:pt x="62" y="35"/>
                    <a:pt x="63" y="34"/>
                    <a:pt x="63" y="33"/>
                  </a:cubicBezTo>
                  <a:cubicBezTo>
                    <a:pt x="64" y="33"/>
                    <a:pt x="66" y="32"/>
                    <a:pt x="66" y="31"/>
                  </a:cubicBezTo>
                  <a:cubicBezTo>
                    <a:pt x="67" y="31"/>
                    <a:pt x="68" y="29"/>
                    <a:pt x="68" y="28"/>
                  </a:cubicBezTo>
                  <a:cubicBezTo>
                    <a:pt x="68" y="28"/>
                    <a:pt x="68" y="26"/>
                    <a:pt x="68" y="26"/>
                  </a:cubicBezTo>
                  <a:cubicBezTo>
                    <a:pt x="68" y="25"/>
                    <a:pt x="69" y="24"/>
                    <a:pt x="69" y="24"/>
                  </a:cubicBezTo>
                  <a:cubicBezTo>
                    <a:pt x="69" y="23"/>
                    <a:pt x="70" y="23"/>
                    <a:pt x="70" y="22"/>
                  </a:cubicBezTo>
                  <a:cubicBezTo>
                    <a:pt x="71" y="22"/>
                    <a:pt x="71" y="21"/>
                    <a:pt x="71" y="20"/>
                  </a:cubicBezTo>
                  <a:cubicBezTo>
                    <a:pt x="72" y="20"/>
                    <a:pt x="73" y="19"/>
                    <a:pt x="73" y="19"/>
                  </a:cubicBezTo>
                  <a:cubicBezTo>
                    <a:pt x="74" y="18"/>
                    <a:pt x="74" y="17"/>
                    <a:pt x="74" y="17"/>
                  </a:cubicBezTo>
                  <a:cubicBezTo>
                    <a:pt x="75" y="16"/>
                    <a:pt x="75" y="16"/>
                    <a:pt x="75" y="15"/>
                  </a:cubicBezTo>
                  <a:cubicBezTo>
                    <a:pt x="75" y="15"/>
                    <a:pt x="76" y="14"/>
                    <a:pt x="76" y="14"/>
                  </a:cubicBezTo>
                  <a:cubicBezTo>
                    <a:pt x="77" y="14"/>
                    <a:pt x="78" y="14"/>
                    <a:pt x="79" y="14"/>
                  </a:cubicBezTo>
                  <a:cubicBezTo>
                    <a:pt x="79" y="13"/>
                    <a:pt x="79" y="13"/>
                    <a:pt x="80" y="12"/>
                  </a:cubicBezTo>
                  <a:cubicBezTo>
                    <a:pt x="80" y="12"/>
                    <a:pt x="81" y="11"/>
                    <a:pt x="81" y="11"/>
                  </a:cubicBezTo>
                  <a:cubicBezTo>
                    <a:pt x="82" y="11"/>
                    <a:pt x="83" y="10"/>
                    <a:pt x="83" y="10"/>
                  </a:cubicBezTo>
                  <a:cubicBezTo>
                    <a:pt x="83" y="9"/>
                    <a:pt x="83" y="8"/>
                    <a:pt x="83" y="7"/>
                  </a:cubicBezTo>
                  <a:cubicBezTo>
                    <a:pt x="83" y="6"/>
                    <a:pt x="83" y="5"/>
                    <a:pt x="83" y="5"/>
                  </a:cubicBezTo>
                  <a:cubicBezTo>
                    <a:pt x="83" y="4"/>
                    <a:pt x="83" y="3"/>
                    <a:pt x="84" y="2"/>
                  </a:cubicBezTo>
                  <a:cubicBezTo>
                    <a:pt x="85" y="2"/>
                    <a:pt x="87" y="3"/>
                    <a:pt x="88" y="2"/>
                  </a:cubicBezTo>
                  <a:cubicBezTo>
                    <a:pt x="89" y="2"/>
                    <a:pt x="90" y="2"/>
                    <a:pt x="90" y="1"/>
                  </a:cubicBezTo>
                  <a:cubicBezTo>
                    <a:pt x="90" y="1"/>
                    <a:pt x="91" y="1"/>
                    <a:pt x="92" y="0"/>
                  </a:cubicBezTo>
                  <a:cubicBezTo>
                    <a:pt x="93" y="1"/>
                    <a:pt x="94" y="2"/>
                    <a:pt x="95" y="3"/>
                  </a:cubicBezTo>
                  <a:cubicBezTo>
                    <a:pt x="95" y="4"/>
                    <a:pt x="95" y="5"/>
                    <a:pt x="95" y="6"/>
                  </a:cubicBezTo>
                  <a:cubicBezTo>
                    <a:pt x="95" y="6"/>
                    <a:pt x="95" y="8"/>
                    <a:pt x="95" y="9"/>
                  </a:cubicBezTo>
                  <a:cubicBezTo>
                    <a:pt x="96" y="10"/>
                    <a:pt x="97" y="13"/>
                    <a:pt x="98" y="14"/>
                  </a:cubicBezTo>
                  <a:cubicBezTo>
                    <a:pt x="99" y="15"/>
                    <a:pt x="102" y="17"/>
                    <a:pt x="103" y="18"/>
                  </a:cubicBezTo>
                  <a:cubicBezTo>
                    <a:pt x="104" y="19"/>
                    <a:pt x="106" y="21"/>
                    <a:pt x="107" y="22"/>
                  </a:cubicBezTo>
                  <a:cubicBezTo>
                    <a:pt x="107" y="23"/>
                    <a:pt x="109" y="24"/>
                    <a:pt x="109" y="24"/>
                  </a:cubicBezTo>
                  <a:cubicBezTo>
                    <a:pt x="110" y="24"/>
                    <a:pt x="111" y="24"/>
                    <a:pt x="111" y="25"/>
                  </a:cubicBezTo>
                  <a:cubicBezTo>
                    <a:pt x="112" y="25"/>
                    <a:pt x="112" y="26"/>
                    <a:pt x="112" y="26"/>
                  </a:cubicBezTo>
                  <a:cubicBezTo>
                    <a:pt x="112" y="27"/>
                    <a:pt x="112" y="28"/>
                    <a:pt x="112" y="28"/>
                  </a:cubicBezTo>
                  <a:cubicBezTo>
                    <a:pt x="112" y="29"/>
                    <a:pt x="112" y="30"/>
                    <a:pt x="113" y="30"/>
                  </a:cubicBezTo>
                  <a:cubicBezTo>
                    <a:pt x="113" y="31"/>
                    <a:pt x="114" y="33"/>
                    <a:pt x="115" y="34"/>
                  </a:cubicBezTo>
                  <a:cubicBezTo>
                    <a:pt x="116" y="34"/>
                    <a:pt x="117" y="36"/>
                    <a:pt x="118" y="37"/>
                  </a:cubicBezTo>
                  <a:cubicBezTo>
                    <a:pt x="119" y="37"/>
                    <a:pt x="120" y="37"/>
                    <a:pt x="120" y="37"/>
                  </a:cubicBezTo>
                  <a:cubicBezTo>
                    <a:pt x="120" y="38"/>
                    <a:pt x="121" y="37"/>
                    <a:pt x="121" y="37"/>
                  </a:cubicBezTo>
                  <a:cubicBezTo>
                    <a:pt x="121" y="37"/>
                    <a:pt x="122" y="37"/>
                    <a:pt x="122" y="36"/>
                  </a:cubicBezTo>
                  <a:cubicBezTo>
                    <a:pt x="122" y="36"/>
                    <a:pt x="122" y="35"/>
                    <a:pt x="122" y="34"/>
                  </a:cubicBezTo>
                  <a:cubicBezTo>
                    <a:pt x="122" y="34"/>
                    <a:pt x="123" y="34"/>
                    <a:pt x="123" y="34"/>
                  </a:cubicBezTo>
                  <a:cubicBezTo>
                    <a:pt x="123" y="33"/>
                    <a:pt x="124" y="34"/>
                    <a:pt x="125" y="35"/>
                  </a:cubicBezTo>
                  <a:cubicBezTo>
                    <a:pt x="125" y="36"/>
                    <a:pt x="126" y="37"/>
                    <a:pt x="126" y="38"/>
                  </a:cubicBezTo>
                  <a:cubicBezTo>
                    <a:pt x="127" y="39"/>
                    <a:pt x="127" y="39"/>
                    <a:pt x="128" y="40"/>
                  </a:cubicBezTo>
                  <a:cubicBezTo>
                    <a:pt x="128" y="40"/>
                    <a:pt x="127" y="41"/>
                    <a:pt x="127" y="42"/>
                  </a:cubicBezTo>
                  <a:cubicBezTo>
                    <a:pt x="126" y="42"/>
                    <a:pt x="125" y="41"/>
                    <a:pt x="124" y="42"/>
                  </a:cubicBezTo>
                  <a:cubicBezTo>
                    <a:pt x="124" y="42"/>
                    <a:pt x="124" y="43"/>
                    <a:pt x="124" y="44"/>
                  </a:cubicBezTo>
                  <a:cubicBezTo>
                    <a:pt x="124" y="44"/>
                    <a:pt x="125" y="45"/>
                    <a:pt x="125" y="45"/>
                  </a:cubicBezTo>
                  <a:cubicBezTo>
                    <a:pt x="125" y="46"/>
                    <a:pt x="125" y="47"/>
                    <a:pt x="125" y="48"/>
                  </a:cubicBezTo>
                  <a:cubicBezTo>
                    <a:pt x="125" y="48"/>
                    <a:pt x="126" y="49"/>
                    <a:pt x="127" y="48"/>
                  </a:cubicBezTo>
                  <a:cubicBezTo>
                    <a:pt x="127" y="48"/>
                    <a:pt x="128" y="47"/>
                    <a:pt x="128" y="47"/>
                  </a:cubicBezTo>
                  <a:cubicBezTo>
                    <a:pt x="128" y="46"/>
                    <a:pt x="128" y="46"/>
                    <a:pt x="128" y="46"/>
                  </a:cubicBezTo>
                  <a:cubicBezTo>
                    <a:pt x="128" y="45"/>
                    <a:pt x="129" y="44"/>
                    <a:pt x="130" y="44"/>
                  </a:cubicBezTo>
                  <a:cubicBezTo>
                    <a:pt x="131" y="43"/>
                    <a:pt x="133" y="43"/>
                    <a:pt x="134" y="44"/>
                  </a:cubicBezTo>
                  <a:cubicBezTo>
                    <a:pt x="135" y="44"/>
                    <a:pt x="136" y="44"/>
                    <a:pt x="136" y="45"/>
                  </a:cubicBezTo>
                  <a:cubicBezTo>
                    <a:pt x="137" y="45"/>
                    <a:pt x="139" y="47"/>
                    <a:pt x="140" y="48"/>
                  </a:cubicBezTo>
                  <a:cubicBezTo>
                    <a:pt x="140" y="48"/>
                    <a:pt x="142" y="50"/>
                    <a:pt x="142" y="51"/>
                  </a:cubicBezTo>
                  <a:cubicBezTo>
                    <a:pt x="143" y="51"/>
                    <a:pt x="143" y="53"/>
                    <a:pt x="143" y="53"/>
                  </a:cubicBezTo>
                  <a:cubicBezTo>
                    <a:pt x="143" y="54"/>
                    <a:pt x="144" y="55"/>
                    <a:pt x="144" y="56"/>
                  </a:cubicBezTo>
                  <a:cubicBezTo>
                    <a:pt x="144" y="56"/>
                    <a:pt x="144" y="57"/>
                    <a:pt x="144" y="57"/>
                  </a:cubicBezTo>
                  <a:cubicBezTo>
                    <a:pt x="144" y="58"/>
                    <a:pt x="142" y="58"/>
                    <a:pt x="142" y="59"/>
                  </a:cubicBezTo>
                  <a:cubicBezTo>
                    <a:pt x="143" y="60"/>
                    <a:pt x="144" y="60"/>
                    <a:pt x="144" y="60"/>
                  </a:cubicBezTo>
                  <a:cubicBezTo>
                    <a:pt x="144" y="60"/>
                    <a:pt x="145" y="61"/>
                    <a:pt x="145" y="61"/>
                  </a:cubicBezTo>
                  <a:cubicBezTo>
                    <a:pt x="146" y="61"/>
                    <a:pt x="147" y="61"/>
                    <a:pt x="147" y="61"/>
                  </a:cubicBezTo>
                  <a:cubicBezTo>
                    <a:pt x="148" y="62"/>
                    <a:pt x="150" y="63"/>
                    <a:pt x="150" y="64"/>
                  </a:cubicBezTo>
                  <a:cubicBezTo>
                    <a:pt x="150" y="64"/>
                    <a:pt x="149" y="65"/>
                    <a:pt x="149" y="66"/>
                  </a:cubicBezTo>
                  <a:cubicBezTo>
                    <a:pt x="148" y="66"/>
                    <a:pt x="148" y="68"/>
                    <a:pt x="148" y="69"/>
                  </a:cubicBezTo>
                  <a:cubicBezTo>
                    <a:pt x="149" y="70"/>
                    <a:pt x="151" y="71"/>
                    <a:pt x="151" y="72"/>
                  </a:cubicBezTo>
                  <a:cubicBezTo>
                    <a:pt x="151" y="72"/>
                    <a:pt x="151" y="74"/>
                    <a:pt x="151" y="75"/>
                  </a:cubicBezTo>
                  <a:cubicBezTo>
                    <a:pt x="152" y="76"/>
                    <a:pt x="153" y="78"/>
                    <a:pt x="153" y="79"/>
                  </a:cubicBezTo>
                  <a:cubicBezTo>
                    <a:pt x="154" y="80"/>
                    <a:pt x="154" y="82"/>
                    <a:pt x="154" y="84"/>
                  </a:cubicBezTo>
                  <a:cubicBezTo>
                    <a:pt x="154" y="85"/>
                    <a:pt x="153" y="87"/>
                    <a:pt x="153" y="88"/>
                  </a:cubicBezTo>
                  <a:cubicBezTo>
                    <a:pt x="153" y="89"/>
                    <a:pt x="153" y="92"/>
                    <a:pt x="153" y="93"/>
                  </a:cubicBezTo>
                  <a:cubicBezTo>
                    <a:pt x="152" y="93"/>
                    <a:pt x="151" y="94"/>
                    <a:pt x="150" y="95"/>
                  </a:cubicBezTo>
                  <a:cubicBezTo>
                    <a:pt x="150" y="95"/>
                    <a:pt x="149" y="96"/>
                    <a:pt x="149" y="96"/>
                  </a:cubicBezTo>
                  <a:cubicBezTo>
                    <a:pt x="149" y="97"/>
                    <a:pt x="150" y="97"/>
                    <a:pt x="151" y="98"/>
                  </a:cubicBezTo>
                  <a:cubicBezTo>
                    <a:pt x="151" y="98"/>
                    <a:pt x="152" y="99"/>
                    <a:pt x="152" y="99"/>
                  </a:cubicBezTo>
                  <a:cubicBezTo>
                    <a:pt x="152" y="100"/>
                    <a:pt x="152" y="101"/>
                    <a:pt x="153" y="102"/>
                  </a:cubicBezTo>
                  <a:cubicBezTo>
                    <a:pt x="153" y="103"/>
                    <a:pt x="154" y="103"/>
                    <a:pt x="154" y="104"/>
                  </a:cubicBezTo>
                  <a:cubicBezTo>
                    <a:pt x="154" y="104"/>
                    <a:pt x="155" y="105"/>
                    <a:pt x="154" y="106"/>
                  </a:cubicBezTo>
                  <a:cubicBezTo>
                    <a:pt x="154" y="106"/>
                    <a:pt x="153" y="106"/>
                    <a:pt x="153" y="106"/>
                  </a:cubicBezTo>
                  <a:cubicBezTo>
                    <a:pt x="153" y="105"/>
                    <a:pt x="153" y="105"/>
                    <a:pt x="152" y="104"/>
                  </a:cubicBezTo>
                  <a:cubicBezTo>
                    <a:pt x="152" y="104"/>
                    <a:pt x="151" y="104"/>
                    <a:pt x="151" y="104"/>
                  </a:cubicBezTo>
                  <a:cubicBezTo>
                    <a:pt x="151" y="105"/>
                    <a:pt x="151" y="105"/>
                    <a:pt x="151" y="106"/>
                  </a:cubicBezTo>
                  <a:cubicBezTo>
                    <a:pt x="152" y="106"/>
                    <a:pt x="152" y="107"/>
                    <a:pt x="153" y="107"/>
                  </a:cubicBezTo>
                  <a:cubicBezTo>
                    <a:pt x="153" y="107"/>
                    <a:pt x="154" y="107"/>
                    <a:pt x="154" y="107"/>
                  </a:cubicBezTo>
                  <a:cubicBezTo>
                    <a:pt x="155" y="107"/>
                    <a:pt x="156" y="107"/>
                    <a:pt x="156" y="107"/>
                  </a:cubicBezTo>
                  <a:cubicBezTo>
                    <a:pt x="156" y="107"/>
                    <a:pt x="157" y="107"/>
                    <a:pt x="157" y="108"/>
                  </a:cubicBezTo>
                  <a:cubicBezTo>
                    <a:pt x="157" y="108"/>
                    <a:pt x="158" y="110"/>
                    <a:pt x="158" y="110"/>
                  </a:cubicBezTo>
                  <a:cubicBezTo>
                    <a:pt x="158" y="111"/>
                    <a:pt x="159" y="112"/>
                    <a:pt x="159" y="113"/>
                  </a:cubicBezTo>
                  <a:cubicBezTo>
                    <a:pt x="159" y="114"/>
                    <a:pt x="158" y="115"/>
                    <a:pt x="158" y="116"/>
                  </a:cubicBezTo>
                  <a:cubicBezTo>
                    <a:pt x="158" y="117"/>
                    <a:pt x="157" y="118"/>
                    <a:pt x="156" y="119"/>
                  </a:cubicBezTo>
                  <a:cubicBezTo>
                    <a:pt x="156" y="120"/>
                    <a:pt x="156" y="123"/>
                    <a:pt x="156" y="124"/>
                  </a:cubicBezTo>
                  <a:cubicBezTo>
                    <a:pt x="156" y="125"/>
                    <a:pt x="157" y="128"/>
                    <a:pt x="158" y="129"/>
                  </a:cubicBezTo>
                  <a:cubicBezTo>
                    <a:pt x="159" y="130"/>
                    <a:pt x="161" y="131"/>
                    <a:pt x="162" y="132"/>
                  </a:cubicBezTo>
                  <a:cubicBezTo>
                    <a:pt x="163" y="133"/>
                    <a:pt x="164" y="133"/>
                    <a:pt x="164" y="134"/>
                  </a:cubicBezTo>
                  <a:cubicBezTo>
                    <a:pt x="164" y="134"/>
                    <a:pt x="164" y="135"/>
                    <a:pt x="164" y="136"/>
                  </a:cubicBezTo>
                  <a:cubicBezTo>
                    <a:pt x="164" y="136"/>
                    <a:pt x="164" y="137"/>
                    <a:pt x="164" y="137"/>
                  </a:cubicBezTo>
                  <a:cubicBezTo>
                    <a:pt x="163" y="137"/>
                    <a:pt x="163" y="138"/>
                    <a:pt x="164" y="138"/>
                  </a:cubicBezTo>
                  <a:cubicBezTo>
                    <a:pt x="164" y="138"/>
                    <a:pt x="164" y="139"/>
                    <a:pt x="164" y="140"/>
                  </a:cubicBezTo>
                  <a:cubicBezTo>
                    <a:pt x="165" y="140"/>
                    <a:pt x="166" y="141"/>
                    <a:pt x="167" y="142"/>
                  </a:cubicBezTo>
                  <a:cubicBezTo>
                    <a:pt x="167" y="142"/>
                    <a:pt x="167" y="143"/>
                    <a:pt x="167" y="143"/>
                  </a:cubicBezTo>
                  <a:cubicBezTo>
                    <a:pt x="167" y="144"/>
                    <a:pt x="166" y="144"/>
                    <a:pt x="166" y="144"/>
                  </a:cubicBezTo>
                  <a:cubicBezTo>
                    <a:pt x="166" y="144"/>
                    <a:pt x="165" y="145"/>
                    <a:pt x="164" y="145"/>
                  </a:cubicBezTo>
                  <a:cubicBezTo>
                    <a:pt x="164" y="146"/>
                    <a:pt x="164" y="147"/>
                    <a:pt x="163" y="147"/>
                  </a:cubicBezTo>
                  <a:cubicBezTo>
                    <a:pt x="163" y="147"/>
                    <a:pt x="162" y="147"/>
                    <a:pt x="162" y="147"/>
                  </a:cubicBezTo>
                  <a:cubicBezTo>
                    <a:pt x="161" y="147"/>
                    <a:pt x="160" y="147"/>
                    <a:pt x="159" y="147"/>
                  </a:cubicBezTo>
                  <a:cubicBezTo>
                    <a:pt x="159" y="147"/>
                    <a:pt x="158" y="147"/>
                    <a:pt x="158" y="147"/>
                  </a:cubicBezTo>
                  <a:cubicBezTo>
                    <a:pt x="157" y="147"/>
                    <a:pt x="155" y="146"/>
                    <a:pt x="155" y="146"/>
                  </a:cubicBezTo>
                  <a:cubicBezTo>
                    <a:pt x="154" y="147"/>
                    <a:pt x="154" y="147"/>
                    <a:pt x="153" y="147"/>
                  </a:cubicBezTo>
                  <a:cubicBezTo>
                    <a:pt x="153" y="148"/>
                    <a:pt x="152" y="148"/>
                    <a:pt x="152" y="148"/>
                  </a:cubicBezTo>
                  <a:cubicBezTo>
                    <a:pt x="151" y="148"/>
                    <a:pt x="150" y="148"/>
                    <a:pt x="150" y="149"/>
                  </a:cubicBezTo>
                  <a:cubicBezTo>
                    <a:pt x="150" y="149"/>
                    <a:pt x="151" y="149"/>
                    <a:pt x="151" y="149"/>
                  </a:cubicBezTo>
                  <a:cubicBezTo>
                    <a:pt x="152" y="149"/>
                    <a:pt x="153" y="149"/>
                    <a:pt x="153" y="149"/>
                  </a:cubicBezTo>
                  <a:cubicBezTo>
                    <a:pt x="153" y="148"/>
                    <a:pt x="154" y="148"/>
                    <a:pt x="154" y="148"/>
                  </a:cubicBezTo>
                  <a:cubicBezTo>
                    <a:pt x="155" y="148"/>
                    <a:pt x="156" y="148"/>
                    <a:pt x="156" y="148"/>
                  </a:cubicBezTo>
                  <a:cubicBezTo>
                    <a:pt x="156" y="148"/>
                    <a:pt x="157" y="148"/>
                    <a:pt x="157" y="148"/>
                  </a:cubicBezTo>
                  <a:cubicBezTo>
                    <a:pt x="158" y="149"/>
                    <a:pt x="159" y="148"/>
                    <a:pt x="160" y="148"/>
                  </a:cubicBezTo>
                  <a:cubicBezTo>
                    <a:pt x="160" y="149"/>
                    <a:pt x="161" y="149"/>
                    <a:pt x="161" y="149"/>
                  </a:cubicBezTo>
                  <a:cubicBezTo>
                    <a:pt x="162" y="149"/>
                    <a:pt x="162" y="149"/>
                    <a:pt x="163" y="149"/>
                  </a:cubicBezTo>
                  <a:cubicBezTo>
                    <a:pt x="163" y="150"/>
                    <a:pt x="164" y="150"/>
                    <a:pt x="164" y="150"/>
                  </a:cubicBezTo>
                  <a:cubicBezTo>
                    <a:pt x="165" y="151"/>
                    <a:pt x="165" y="152"/>
                    <a:pt x="166" y="153"/>
                  </a:cubicBezTo>
                  <a:cubicBezTo>
                    <a:pt x="166" y="153"/>
                    <a:pt x="167" y="154"/>
                    <a:pt x="168" y="154"/>
                  </a:cubicBezTo>
                  <a:cubicBezTo>
                    <a:pt x="168" y="154"/>
                    <a:pt x="169" y="154"/>
                    <a:pt x="170" y="154"/>
                  </a:cubicBezTo>
                  <a:cubicBezTo>
                    <a:pt x="170" y="153"/>
                    <a:pt x="170" y="153"/>
                    <a:pt x="170" y="153"/>
                  </a:cubicBezTo>
                  <a:cubicBezTo>
                    <a:pt x="170" y="153"/>
                    <a:pt x="171" y="153"/>
                    <a:pt x="171" y="153"/>
                  </a:cubicBezTo>
                  <a:cubicBezTo>
                    <a:pt x="171" y="153"/>
                    <a:pt x="171" y="153"/>
                    <a:pt x="171" y="154"/>
                  </a:cubicBezTo>
                  <a:cubicBezTo>
                    <a:pt x="171" y="154"/>
                    <a:pt x="170" y="154"/>
                    <a:pt x="170" y="155"/>
                  </a:cubicBezTo>
                  <a:cubicBezTo>
                    <a:pt x="169" y="155"/>
                    <a:pt x="168" y="155"/>
                    <a:pt x="168" y="155"/>
                  </a:cubicBezTo>
                  <a:cubicBezTo>
                    <a:pt x="168" y="155"/>
                    <a:pt x="167" y="155"/>
                    <a:pt x="166" y="154"/>
                  </a:cubicBezTo>
                  <a:cubicBezTo>
                    <a:pt x="166" y="154"/>
                    <a:pt x="165" y="154"/>
                    <a:pt x="165" y="153"/>
                  </a:cubicBezTo>
                  <a:cubicBezTo>
                    <a:pt x="164" y="153"/>
                    <a:pt x="163" y="153"/>
                    <a:pt x="162" y="153"/>
                  </a:cubicBezTo>
                  <a:cubicBezTo>
                    <a:pt x="162" y="153"/>
                    <a:pt x="161" y="153"/>
                    <a:pt x="161" y="153"/>
                  </a:cubicBezTo>
                  <a:cubicBezTo>
                    <a:pt x="160" y="153"/>
                    <a:pt x="160" y="154"/>
                    <a:pt x="160" y="154"/>
                  </a:cubicBezTo>
                  <a:cubicBezTo>
                    <a:pt x="160" y="154"/>
                    <a:pt x="161" y="154"/>
                    <a:pt x="162" y="154"/>
                  </a:cubicBezTo>
                  <a:cubicBezTo>
                    <a:pt x="162" y="154"/>
                    <a:pt x="164" y="154"/>
                    <a:pt x="164" y="155"/>
                  </a:cubicBezTo>
                  <a:cubicBezTo>
                    <a:pt x="164" y="155"/>
                    <a:pt x="165" y="155"/>
                    <a:pt x="165" y="155"/>
                  </a:cubicBezTo>
                  <a:cubicBezTo>
                    <a:pt x="166" y="156"/>
                    <a:pt x="167" y="156"/>
                    <a:pt x="167" y="157"/>
                  </a:cubicBezTo>
                  <a:cubicBezTo>
                    <a:pt x="167" y="157"/>
                    <a:pt x="167" y="158"/>
                    <a:pt x="167" y="159"/>
                  </a:cubicBezTo>
                  <a:cubicBezTo>
                    <a:pt x="167" y="159"/>
                    <a:pt x="167" y="160"/>
                    <a:pt x="167" y="161"/>
                  </a:cubicBezTo>
                  <a:cubicBezTo>
                    <a:pt x="167" y="161"/>
                    <a:pt x="167" y="162"/>
                    <a:pt x="168" y="163"/>
                  </a:cubicBezTo>
                  <a:cubicBezTo>
                    <a:pt x="168" y="163"/>
                    <a:pt x="169" y="164"/>
                    <a:pt x="170" y="165"/>
                  </a:cubicBezTo>
                  <a:cubicBezTo>
                    <a:pt x="170" y="165"/>
                    <a:pt x="172" y="166"/>
                    <a:pt x="172" y="16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3" name="Freeform 139">
              <a:extLst>
                <a:ext uri="{FF2B5EF4-FFF2-40B4-BE49-F238E27FC236}">
                  <a16:creationId xmlns:a16="http://schemas.microsoft.com/office/drawing/2014/main" id="{4CC01914-FD87-4E21-A0B2-4DEC844C66DD}"/>
                </a:ext>
              </a:extLst>
            </p:cNvPr>
            <p:cNvSpPr>
              <a:spLocks/>
            </p:cNvSpPr>
            <p:nvPr/>
          </p:nvSpPr>
          <p:spPr bwMode="auto">
            <a:xfrm>
              <a:off x="7237198" y="2700363"/>
              <a:ext cx="32440" cy="17468"/>
            </a:xfrm>
            <a:custGeom>
              <a:avLst/>
              <a:gdLst/>
              <a:ahLst/>
              <a:cxnLst>
                <a:cxn ang="0">
                  <a:pos x="10" y="5"/>
                </a:cxn>
                <a:cxn ang="0">
                  <a:pos x="9" y="6"/>
                </a:cxn>
                <a:cxn ang="0">
                  <a:pos x="7" y="6"/>
                </a:cxn>
                <a:cxn ang="0">
                  <a:pos x="6" y="4"/>
                </a:cxn>
                <a:cxn ang="0">
                  <a:pos x="3" y="3"/>
                </a:cxn>
                <a:cxn ang="0">
                  <a:pos x="1" y="3"/>
                </a:cxn>
                <a:cxn ang="0">
                  <a:pos x="0" y="2"/>
                </a:cxn>
                <a:cxn ang="0">
                  <a:pos x="1" y="0"/>
                </a:cxn>
                <a:cxn ang="0">
                  <a:pos x="3" y="1"/>
                </a:cxn>
                <a:cxn ang="0">
                  <a:pos x="4" y="1"/>
                </a:cxn>
                <a:cxn ang="0">
                  <a:pos x="7" y="1"/>
                </a:cxn>
                <a:cxn ang="0">
                  <a:pos x="8" y="1"/>
                </a:cxn>
                <a:cxn ang="0">
                  <a:pos x="10" y="1"/>
                </a:cxn>
                <a:cxn ang="0">
                  <a:pos x="10" y="3"/>
                </a:cxn>
                <a:cxn ang="0">
                  <a:pos x="10" y="5"/>
                </a:cxn>
              </a:cxnLst>
              <a:rect l="0" t="0" r="r" b="b"/>
              <a:pathLst>
                <a:path w="11" h="6">
                  <a:moveTo>
                    <a:pt x="10" y="5"/>
                  </a:moveTo>
                  <a:cubicBezTo>
                    <a:pt x="10" y="5"/>
                    <a:pt x="10" y="6"/>
                    <a:pt x="9" y="6"/>
                  </a:cubicBezTo>
                  <a:cubicBezTo>
                    <a:pt x="9" y="6"/>
                    <a:pt x="8" y="6"/>
                    <a:pt x="7" y="6"/>
                  </a:cubicBezTo>
                  <a:cubicBezTo>
                    <a:pt x="7" y="6"/>
                    <a:pt x="6" y="5"/>
                    <a:pt x="6" y="4"/>
                  </a:cubicBezTo>
                  <a:cubicBezTo>
                    <a:pt x="5" y="4"/>
                    <a:pt x="4" y="3"/>
                    <a:pt x="3" y="3"/>
                  </a:cubicBezTo>
                  <a:cubicBezTo>
                    <a:pt x="3" y="3"/>
                    <a:pt x="2" y="4"/>
                    <a:pt x="1" y="3"/>
                  </a:cubicBezTo>
                  <a:cubicBezTo>
                    <a:pt x="1" y="3"/>
                    <a:pt x="0" y="2"/>
                    <a:pt x="0" y="2"/>
                  </a:cubicBezTo>
                  <a:cubicBezTo>
                    <a:pt x="0" y="2"/>
                    <a:pt x="1" y="1"/>
                    <a:pt x="1" y="0"/>
                  </a:cubicBezTo>
                  <a:cubicBezTo>
                    <a:pt x="1" y="0"/>
                    <a:pt x="2" y="1"/>
                    <a:pt x="3" y="1"/>
                  </a:cubicBezTo>
                  <a:cubicBezTo>
                    <a:pt x="3" y="1"/>
                    <a:pt x="4" y="1"/>
                    <a:pt x="4" y="1"/>
                  </a:cubicBezTo>
                  <a:cubicBezTo>
                    <a:pt x="5" y="2"/>
                    <a:pt x="6" y="1"/>
                    <a:pt x="7" y="1"/>
                  </a:cubicBezTo>
                  <a:cubicBezTo>
                    <a:pt x="7" y="1"/>
                    <a:pt x="8" y="1"/>
                    <a:pt x="8" y="1"/>
                  </a:cubicBezTo>
                  <a:cubicBezTo>
                    <a:pt x="8" y="1"/>
                    <a:pt x="9" y="1"/>
                    <a:pt x="10" y="1"/>
                  </a:cubicBezTo>
                  <a:cubicBezTo>
                    <a:pt x="10" y="1"/>
                    <a:pt x="10" y="2"/>
                    <a:pt x="10" y="3"/>
                  </a:cubicBezTo>
                  <a:cubicBezTo>
                    <a:pt x="11" y="3"/>
                    <a:pt x="11" y="5"/>
                    <a:pt x="10"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4" name="Freeform 140">
              <a:extLst>
                <a:ext uri="{FF2B5EF4-FFF2-40B4-BE49-F238E27FC236}">
                  <a16:creationId xmlns:a16="http://schemas.microsoft.com/office/drawing/2014/main" id="{C27D00B2-0E46-400C-80B9-091552D11E80}"/>
                </a:ext>
              </a:extLst>
            </p:cNvPr>
            <p:cNvSpPr>
              <a:spLocks/>
            </p:cNvSpPr>
            <p:nvPr/>
          </p:nvSpPr>
          <p:spPr bwMode="auto">
            <a:xfrm>
              <a:off x="7017609" y="1639848"/>
              <a:ext cx="119776" cy="107300"/>
            </a:xfrm>
            <a:custGeom>
              <a:avLst/>
              <a:gdLst/>
              <a:ahLst/>
              <a:cxnLst>
                <a:cxn ang="0">
                  <a:pos x="40" y="22"/>
                </a:cxn>
                <a:cxn ang="0">
                  <a:pos x="39" y="28"/>
                </a:cxn>
                <a:cxn ang="0">
                  <a:pos x="37" y="33"/>
                </a:cxn>
                <a:cxn ang="0">
                  <a:pos x="35" y="32"/>
                </a:cxn>
                <a:cxn ang="0">
                  <a:pos x="32" y="32"/>
                </a:cxn>
                <a:cxn ang="0">
                  <a:pos x="31" y="28"/>
                </a:cxn>
                <a:cxn ang="0">
                  <a:pos x="29" y="25"/>
                </a:cxn>
                <a:cxn ang="0">
                  <a:pos x="28" y="25"/>
                </a:cxn>
                <a:cxn ang="0">
                  <a:pos x="24" y="27"/>
                </a:cxn>
                <a:cxn ang="0">
                  <a:pos x="20" y="30"/>
                </a:cxn>
                <a:cxn ang="0">
                  <a:pos x="16" y="32"/>
                </a:cxn>
                <a:cxn ang="0">
                  <a:pos x="13" y="35"/>
                </a:cxn>
                <a:cxn ang="0">
                  <a:pos x="9" y="36"/>
                </a:cxn>
                <a:cxn ang="0">
                  <a:pos x="7" y="36"/>
                </a:cxn>
                <a:cxn ang="0">
                  <a:pos x="5" y="36"/>
                </a:cxn>
                <a:cxn ang="0">
                  <a:pos x="5" y="34"/>
                </a:cxn>
                <a:cxn ang="0">
                  <a:pos x="7" y="33"/>
                </a:cxn>
                <a:cxn ang="0">
                  <a:pos x="8" y="31"/>
                </a:cxn>
                <a:cxn ang="0">
                  <a:pos x="8" y="29"/>
                </a:cxn>
                <a:cxn ang="0">
                  <a:pos x="6" y="29"/>
                </a:cxn>
                <a:cxn ang="0">
                  <a:pos x="4" y="29"/>
                </a:cxn>
                <a:cxn ang="0">
                  <a:pos x="1" y="28"/>
                </a:cxn>
                <a:cxn ang="0">
                  <a:pos x="0" y="27"/>
                </a:cxn>
                <a:cxn ang="0">
                  <a:pos x="0" y="24"/>
                </a:cxn>
                <a:cxn ang="0">
                  <a:pos x="1" y="23"/>
                </a:cxn>
                <a:cxn ang="0">
                  <a:pos x="2" y="23"/>
                </a:cxn>
                <a:cxn ang="0">
                  <a:pos x="5" y="24"/>
                </a:cxn>
                <a:cxn ang="0">
                  <a:pos x="7" y="23"/>
                </a:cxn>
                <a:cxn ang="0">
                  <a:pos x="10" y="21"/>
                </a:cxn>
                <a:cxn ang="0">
                  <a:pos x="13" y="18"/>
                </a:cxn>
                <a:cxn ang="0">
                  <a:pos x="13" y="16"/>
                </a:cxn>
                <a:cxn ang="0">
                  <a:pos x="11" y="12"/>
                </a:cxn>
                <a:cxn ang="0">
                  <a:pos x="10" y="8"/>
                </a:cxn>
                <a:cxn ang="0">
                  <a:pos x="10" y="3"/>
                </a:cxn>
                <a:cxn ang="0">
                  <a:pos x="12" y="1"/>
                </a:cxn>
                <a:cxn ang="0">
                  <a:pos x="14" y="1"/>
                </a:cxn>
                <a:cxn ang="0">
                  <a:pos x="18" y="2"/>
                </a:cxn>
                <a:cxn ang="0">
                  <a:pos x="19" y="4"/>
                </a:cxn>
                <a:cxn ang="0">
                  <a:pos x="21" y="6"/>
                </a:cxn>
                <a:cxn ang="0">
                  <a:pos x="24" y="7"/>
                </a:cxn>
                <a:cxn ang="0">
                  <a:pos x="28" y="7"/>
                </a:cxn>
                <a:cxn ang="0">
                  <a:pos x="29" y="5"/>
                </a:cxn>
                <a:cxn ang="0">
                  <a:pos x="32" y="4"/>
                </a:cxn>
                <a:cxn ang="0">
                  <a:pos x="34" y="4"/>
                </a:cxn>
                <a:cxn ang="0">
                  <a:pos x="37" y="7"/>
                </a:cxn>
                <a:cxn ang="0">
                  <a:pos x="36" y="12"/>
                </a:cxn>
                <a:cxn ang="0">
                  <a:pos x="36" y="15"/>
                </a:cxn>
                <a:cxn ang="0">
                  <a:pos x="38" y="17"/>
                </a:cxn>
                <a:cxn ang="0">
                  <a:pos x="39" y="19"/>
                </a:cxn>
                <a:cxn ang="0">
                  <a:pos x="40" y="22"/>
                </a:cxn>
              </a:cxnLst>
              <a:rect l="0" t="0" r="r" b="b"/>
              <a:pathLst>
                <a:path w="40" h="36">
                  <a:moveTo>
                    <a:pt x="40" y="22"/>
                  </a:moveTo>
                  <a:cubicBezTo>
                    <a:pt x="40" y="23"/>
                    <a:pt x="39" y="26"/>
                    <a:pt x="39" y="28"/>
                  </a:cubicBezTo>
                  <a:cubicBezTo>
                    <a:pt x="39" y="29"/>
                    <a:pt x="38" y="31"/>
                    <a:pt x="37" y="33"/>
                  </a:cubicBezTo>
                  <a:cubicBezTo>
                    <a:pt x="36" y="33"/>
                    <a:pt x="36" y="32"/>
                    <a:pt x="35" y="32"/>
                  </a:cubicBezTo>
                  <a:cubicBezTo>
                    <a:pt x="35" y="32"/>
                    <a:pt x="33" y="32"/>
                    <a:pt x="32" y="32"/>
                  </a:cubicBezTo>
                  <a:cubicBezTo>
                    <a:pt x="32" y="31"/>
                    <a:pt x="31" y="29"/>
                    <a:pt x="31" y="28"/>
                  </a:cubicBezTo>
                  <a:cubicBezTo>
                    <a:pt x="31" y="28"/>
                    <a:pt x="30" y="26"/>
                    <a:pt x="29" y="25"/>
                  </a:cubicBezTo>
                  <a:cubicBezTo>
                    <a:pt x="29" y="25"/>
                    <a:pt x="28" y="25"/>
                    <a:pt x="28" y="25"/>
                  </a:cubicBezTo>
                  <a:cubicBezTo>
                    <a:pt x="26" y="25"/>
                    <a:pt x="24" y="26"/>
                    <a:pt x="24" y="27"/>
                  </a:cubicBezTo>
                  <a:cubicBezTo>
                    <a:pt x="22" y="27"/>
                    <a:pt x="21" y="29"/>
                    <a:pt x="20" y="30"/>
                  </a:cubicBezTo>
                  <a:cubicBezTo>
                    <a:pt x="19" y="31"/>
                    <a:pt x="17" y="32"/>
                    <a:pt x="16" y="32"/>
                  </a:cubicBezTo>
                  <a:cubicBezTo>
                    <a:pt x="15" y="33"/>
                    <a:pt x="14" y="34"/>
                    <a:pt x="13" y="35"/>
                  </a:cubicBezTo>
                  <a:cubicBezTo>
                    <a:pt x="12" y="35"/>
                    <a:pt x="10" y="35"/>
                    <a:pt x="9" y="36"/>
                  </a:cubicBezTo>
                  <a:cubicBezTo>
                    <a:pt x="9" y="36"/>
                    <a:pt x="7" y="36"/>
                    <a:pt x="7" y="36"/>
                  </a:cubicBezTo>
                  <a:cubicBezTo>
                    <a:pt x="6" y="36"/>
                    <a:pt x="5" y="36"/>
                    <a:pt x="5" y="36"/>
                  </a:cubicBezTo>
                  <a:cubicBezTo>
                    <a:pt x="5" y="35"/>
                    <a:pt x="5" y="34"/>
                    <a:pt x="5" y="34"/>
                  </a:cubicBezTo>
                  <a:cubicBezTo>
                    <a:pt x="5" y="34"/>
                    <a:pt x="6" y="33"/>
                    <a:pt x="7" y="33"/>
                  </a:cubicBezTo>
                  <a:cubicBezTo>
                    <a:pt x="7" y="33"/>
                    <a:pt x="8" y="32"/>
                    <a:pt x="8" y="31"/>
                  </a:cubicBezTo>
                  <a:cubicBezTo>
                    <a:pt x="8" y="31"/>
                    <a:pt x="8" y="30"/>
                    <a:pt x="8" y="29"/>
                  </a:cubicBezTo>
                  <a:cubicBezTo>
                    <a:pt x="8" y="29"/>
                    <a:pt x="6" y="29"/>
                    <a:pt x="6" y="29"/>
                  </a:cubicBezTo>
                  <a:cubicBezTo>
                    <a:pt x="5" y="29"/>
                    <a:pt x="4" y="29"/>
                    <a:pt x="4" y="29"/>
                  </a:cubicBezTo>
                  <a:cubicBezTo>
                    <a:pt x="3" y="29"/>
                    <a:pt x="2" y="29"/>
                    <a:pt x="1" y="28"/>
                  </a:cubicBezTo>
                  <a:cubicBezTo>
                    <a:pt x="1" y="28"/>
                    <a:pt x="0" y="27"/>
                    <a:pt x="0" y="27"/>
                  </a:cubicBezTo>
                  <a:cubicBezTo>
                    <a:pt x="0" y="26"/>
                    <a:pt x="0" y="25"/>
                    <a:pt x="0" y="24"/>
                  </a:cubicBezTo>
                  <a:cubicBezTo>
                    <a:pt x="0" y="24"/>
                    <a:pt x="1" y="23"/>
                    <a:pt x="1" y="23"/>
                  </a:cubicBezTo>
                  <a:cubicBezTo>
                    <a:pt x="1" y="23"/>
                    <a:pt x="2" y="23"/>
                    <a:pt x="2" y="23"/>
                  </a:cubicBezTo>
                  <a:cubicBezTo>
                    <a:pt x="3" y="23"/>
                    <a:pt x="4" y="24"/>
                    <a:pt x="5" y="24"/>
                  </a:cubicBezTo>
                  <a:cubicBezTo>
                    <a:pt x="5" y="24"/>
                    <a:pt x="7" y="24"/>
                    <a:pt x="7" y="23"/>
                  </a:cubicBezTo>
                  <a:cubicBezTo>
                    <a:pt x="8" y="23"/>
                    <a:pt x="10" y="22"/>
                    <a:pt x="10" y="21"/>
                  </a:cubicBezTo>
                  <a:cubicBezTo>
                    <a:pt x="11" y="20"/>
                    <a:pt x="13" y="19"/>
                    <a:pt x="13" y="18"/>
                  </a:cubicBezTo>
                  <a:cubicBezTo>
                    <a:pt x="13" y="17"/>
                    <a:pt x="13" y="16"/>
                    <a:pt x="13" y="16"/>
                  </a:cubicBezTo>
                  <a:cubicBezTo>
                    <a:pt x="13" y="15"/>
                    <a:pt x="12" y="13"/>
                    <a:pt x="11" y="12"/>
                  </a:cubicBezTo>
                  <a:cubicBezTo>
                    <a:pt x="11" y="11"/>
                    <a:pt x="10" y="9"/>
                    <a:pt x="10" y="8"/>
                  </a:cubicBezTo>
                  <a:cubicBezTo>
                    <a:pt x="10" y="7"/>
                    <a:pt x="10" y="4"/>
                    <a:pt x="10" y="3"/>
                  </a:cubicBezTo>
                  <a:cubicBezTo>
                    <a:pt x="10" y="2"/>
                    <a:pt x="11" y="1"/>
                    <a:pt x="12" y="1"/>
                  </a:cubicBezTo>
                  <a:cubicBezTo>
                    <a:pt x="12" y="0"/>
                    <a:pt x="13" y="1"/>
                    <a:pt x="14" y="1"/>
                  </a:cubicBezTo>
                  <a:cubicBezTo>
                    <a:pt x="15" y="1"/>
                    <a:pt x="17" y="1"/>
                    <a:pt x="18" y="2"/>
                  </a:cubicBezTo>
                  <a:cubicBezTo>
                    <a:pt x="18" y="2"/>
                    <a:pt x="19" y="4"/>
                    <a:pt x="19" y="4"/>
                  </a:cubicBezTo>
                  <a:cubicBezTo>
                    <a:pt x="20" y="5"/>
                    <a:pt x="20" y="6"/>
                    <a:pt x="21" y="6"/>
                  </a:cubicBezTo>
                  <a:cubicBezTo>
                    <a:pt x="22" y="6"/>
                    <a:pt x="23" y="7"/>
                    <a:pt x="24" y="7"/>
                  </a:cubicBezTo>
                  <a:cubicBezTo>
                    <a:pt x="25" y="7"/>
                    <a:pt x="27" y="8"/>
                    <a:pt x="28" y="7"/>
                  </a:cubicBezTo>
                  <a:cubicBezTo>
                    <a:pt x="28" y="7"/>
                    <a:pt x="29" y="5"/>
                    <a:pt x="29" y="5"/>
                  </a:cubicBezTo>
                  <a:cubicBezTo>
                    <a:pt x="30" y="4"/>
                    <a:pt x="31" y="4"/>
                    <a:pt x="32" y="4"/>
                  </a:cubicBezTo>
                  <a:cubicBezTo>
                    <a:pt x="32" y="4"/>
                    <a:pt x="33" y="4"/>
                    <a:pt x="34" y="4"/>
                  </a:cubicBezTo>
                  <a:cubicBezTo>
                    <a:pt x="35" y="5"/>
                    <a:pt x="36" y="6"/>
                    <a:pt x="37" y="7"/>
                  </a:cubicBezTo>
                  <a:cubicBezTo>
                    <a:pt x="36" y="9"/>
                    <a:pt x="36" y="11"/>
                    <a:pt x="36" y="12"/>
                  </a:cubicBezTo>
                  <a:cubicBezTo>
                    <a:pt x="36" y="13"/>
                    <a:pt x="36" y="14"/>
                    <a:pt x="36" y="15"/>
                  </a:cubicBezTo>
                  <a:cubicBezTo>
                    <a:pt x="37" y="16"/>
                    <a:pt x="38" y="16"/>
                    <a:pt x="38" y="17"/>
                  </a:cubicBezTo>
                  <a:cubicBezTo>
                    <a:pt x="38" y="17"/>
                    <a:pt x="39" y="18"/>
                    <a:pt x="39" y="19"/>
                  </a:cubicBezTo>
                  <a:cubicBezTo>
                    <a:pt x="40" y="19"/>
                    <a:pt x="40" y="21"/>
                    <a:pt x="40" y="2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5" name="Freeform 141">
              <a:extLst>
                <a:ext uri="{FF2B5EF4-FFF2-40B4-BE49-F238E27FC236}">
                  <a16:creationId xmlns:a16="http://schemas.microsoft.com/office/drawing/2014/main" id="{D6EE4930-EC21-4186-AF7E-C467C3D8EDAE}"/>
                </a:ext>
              </a:extLst>
            </p:cNvPr>
            <p:cNvSpPr>
              <a:spLocks/>
            </p:cNvSpPr>
            <p:nvPr/>
          </p:nvSpPr>
          <p:spPr bwMode="auto">
            <a:xfrm>
              <a:off x="6491094" y="1295493"/>
              <a:ext cx="409234" cy="459141"/>
            </a:xfrm>
            <a:custGeom>
              <a:avLst/>
              <a:gdLst/>
              <a:ahLst/>
              <a:cxnLst>
                <a:cxn ang="0">
                  <a:pos x="133" y="50"/>
                </a:cxn>
                <a:cxn ang="0">
                  <a:pos x="123" y="50"/>
                </a:cxn>
                <a:cxn ang="0">
                  <a:pos x="118" y="42"/>
                </a:cxn>
                <a:cxn ang="0">
                  <a:pos x="111" y="49"/>
                </a:cxn>
                <a:cxn ang="0">
                  <a:pos x="99" y="56"/>
                </a:cxn>
                <a:cxn ang="0">
                  <a:pos x="97" y="64"/>
                </a:cxn>
                <a:cxn ang="0">
                  <a:pos x="102" y="68"/>
                </a:cxn>
                <a:cxn ang="0">
                  <a:pos x="95" y="75"/>
                </a:cxn>
                <a:cxn ang="0">
                  <a:pos x="103" y="81"/>
                </a:cxn>
                <a:cxn ang="0">
                  <a:pos x="102" y="92"/>
                </a:cxn>
                <a:cxn ang="0">
                  <a:pos x="96" y="109"/>
                </a:cxn>
                <a:cxn ang="0">
                  <a:pos x="85" y="107"/>
                </a:cxn>
                <a:cxn ang="0">
                  <a:pos x="71" y="114"/>
                </a:cxn>
                <a:cxn ang="0">
                  <a:pos x="57" y="127"/>
                </a:cxn>
                <a:cxn ang="0">
                  <a:pos x="53" y="140"/>
                </a:cxn>
                <a:cxn ang="0">
                  <a:pos x="50" y="147"/>
                </a:cxn>
                <a:cxn ang="0">
                  <a:pos x="34" y="151"/>
                </a:cxn>
                <a:cxn ang="0">
                  <a:pos x="23" y="152"/>
                </a:cxn>
                <a:cxn ang="0">
                  <a:pos x="13" y="155"/>
                </a:cxn>
                <a:cxn ang="0">
                  <a:pos x="9" y="149"/>
                </a:cxn>
                <a:cxn ang="0">
                  <a:pos x="16" y="143"/>
                </a:cxn>
                <a:cxn ang="0">
                  <a:pos x="22" y="138"/>
                </a:cxn>
                <a:cxn ang="0">
                  <a:pos x="32" y="130"/>
                </a:cxn>
                <a:cxn ang="0">
                  <a:pos x="42" y="123"/>
                </a:cxn>
                <a:cxn ang="0">
                  <a:pos x="39" y="112"/>
                </a:cxn>
                <a:cxn ang="0">
                  <a:pos x="37" y="99"/>
                </a:cxn>
                <a:cxn ang="0">
                  <a:pos x="41" y="91"/>
                </a:cxn>
                <a:cxn ang="0">
                  <a:pos x="45" y="83"/>
                </a:cxn>
                <a:cxn ang="0">
                  <a:pos x="42" y="73"/>
                </a:cxn>
                <a:cxn ang="0">
                  <a:pos x="33" y="65"/>
                </a:cxn>
                <a:cxn ang="0">
                  <a:pos x="27" y="65"/>
                </a:cxn>
                <a:cxn ang="0">
                  <a:pos x="19" y="67"/>
                </a:cxn>
                <a:cxn ang="0">
                  <a:pos x="10" y="72"/>
                </a:cxn>
                <a:cxn ang="0">
                  <a:pos x="3" y="76"/>
                </a:cxn>
                <a:cxn ang="0">
                  <a:pos x="7" y="69"/>
                </a:cxn>
                <a:cxn ang="0">
                  <a:pos x="9" y="51"/>
                </a:cxn>
                <a:cxn ang="0">
                  <a:pos x="4" y="41"/>
                </a:cxn>
                <a:cxn ang="0">
                  <a:pos x="1" y="33"/>
                </a:cxn>
                <a:cxn ang="0">
                  <a:pos x="1" y="22"/>
                </a:cxn>
                <a:cxn ang="0">
                  <a:pos x="14" y="14"/>
                </a:cxn>
                <a:cxn ang="0">
                  <a:pos x="16" y="20"/>
                </a:cxn>
                <a:cxn ang="0">
                  <a:pos x="20" y="17"/>
                </a:cxn>
                <a:cxn ang="0">
                  <a:pos x="25" y="13"/>
                </a:cxn>
                <a:cxn ang="0">
                  <a:pos x="32" y="6"/>
                </a:cxn>
                <a:cxn ang="0">
                  <a:pos x="46" y="2"/>
                </a:cxn>
                <a:cxn ang="0">
                  <a:pos x="64" y="5"/>
                </a:cxn>
                <a:cxn ang="0">
                  <a:pos x="88" y="11"/>
                </a:cxn>
                <a:cxn ang="0">
                  <a:pos x="109" y="4"/>
                </a:cxn>
                <a:cxn ang="0">
                  <a:pos x="116" y="6"/>
                </a:cxn>
                <a:cxn ang="0">
                  <a:pos x="121" y="7"/>
                </a:cxn>
                <a:cxn ang="0">
                  <a:pos x="122" y="24"/>
                </a:cxn>
                <a:cxn ang="0">
                  <a:pos x="131" y="37"/>
                </a:cxn>
                <a:cxn ang="0">
                  <a:pos x="138" y="46"/>
                </a:cxn>
              </a:cxnLst>
              <a:rect l="0" t="0" r="r" b="b"/>
              <a:pathLst>
                <a:path w="138" h="155">
                  <a:moveTo>
                    <a:pt x="138" y="46"/>
                  </a:moveTo>
                  <a:cubicBezTo>
                    <a:pt x="138" y="46"/>
                    <a:pt x="138" y="47"/>
                    <a:pt x="137" y="47"/>
                  </a:cubicBezTo>
                  <a:cubicBezTo>
                    <a:pt x="137" y="48"/>
                    <a:pt x="136" y="48"/>
                    <a:pt x="136" y="48"/>
                  </a:cubicBezTo>
                  <a:cubicBezTo>
                    <a:pt x="135" y="49"/>
                    <a:pt x="134" y="50"/>
                    <a:pt x="133" y="50"/>
                  </a:cubicBezTo>
                  <a:cubicBezTo>
                    <a:pt x="132" y="51"/>
                    <a:pt x="131" y="51"/>
                    <a:pt x="131" y="51"/>
                  </a:cubicBezTo>
                  <a:cubicBezTo>
                    <a:pt x="130" y="51"/>
                    <a:pt x="129" y="52"/>
                    <a:pt x="129" y="52"/>
                  </a:cubicBezTo>
                  <a:cubicBezTo>
                    <a:pt x="128" y="51"/>
                    <a:pt x="127" y="51"/>
                    <a:pt x="126" y="50"/>
                  </a:cubicBezTo>
                  <a:cubicBezTo>
                    <a:pt x="126" y="50"/>
                    <a:pt x="124" y="50"/>
                    <a:pt x="123" y="50"/>
                  </a:cubicBezTo>
                  <a:cubicBezTo>
                    <a:pt x="122" y="50"/>
                    <a:pt x="121" y="50"/>
                    <a:pt x="120" y="49"/>
                  </a:cubicBezTo>
                  <a:cubicBezTo>
                    <a:pt x="119" y="49"/>
                    <a:pt x="118" y="47"/>
                    <a:pt x="118" y="47"/>
                  </a:cubicBezTo>
                  <a:cubicBezTo>
                    <a:pt x="118" y="46"/>
                    <a:pt x="119" y="45"/>
                    <a:pt x="119" y="44"/>
                  </a:cubicBezTo>
                  <a:cubicBezTo>
                    <a:pt x="119" y="43"/>
                    <a:pt x="119" y="42"/>
                    <a:pt x="118" y="42"/>
                  </a:cubicBezTo>
                  <a:cubicBezTo>
                    <a:pt x="118" y="42"/>
                    <a:pt x="117" y="41"/>
                    <a:pt x="117" y="41"/>
                  </a:cubicBezTo>
                  <a:cubicBezTo>
                    <a:pt x="116" y="42"/>
                    <a:pt x="115" y="43"/>
                    <a:pt x="114" y="44"/>
                  </a:cubicBezTo>
                  <a:cubicBezTo>
                    <a:pt x="113" y="44"/>
                    <a:pt x="111" y="46"/>
                    <a:pt x="111" y="47"/>
                  </a:cubicBezTo>
                  <a:cubicBezTo>
                    <a:pt x="110" y="47"/>
                    <a:pt x="111" y="49"/>
                    <a:pt x="111" y="49"/>
                  </a:cubicBezTo>
                  <a:cubicBezTo>
                    <a:pt x="111" y="50"/>
                    <a:pt x="111" y="51"/>
                    <a:pt x="110" y="52"/>
                  </a:cubicBezTo>
                  <a:cubicBezTo>
                    <a:pt x="110" y="53"/>
                    <a:pt x="108" y="53"/>
                    <a:pt x="107" y="54"/>
                  </a:cubicBezTo>
                  <a:cubicBezTo>
                    <a:pt x="106" y="54"/>
                    <a:pt x="103" y="54"/>
                    <a:pt x="102" y="55"/>
                  </a:cubicBezTo>
                  <a:cubicBezTo>
                    <a:pt x="101" y="55"/>
                    <a:pt x="100" y="55"/>
                    <a:pt x="99" y="56"/>
                  </a:cubicBezTo>
                  <a:cubicBezTo>
                    <a:pt x="99" y="56"/>
                    <a:pt x="98" y="57"/>
                    <a:pt x="97" y="57"/>
                  </a:cubicBezTo>
                  <a:cubicBezTo>
                    <a:pt x="97" y="58"/>
                    <a:pt x="96" y="59"/>
                    <a:pt x="96" y="60"/>
                  </a:cubicBezTo>
                  <a:cubicBezTo>
                    <a:pt x="96" y="61"/>
                    <a:pt x="96" y="62"/>
                    <a:pt x="96" y="63"/>
                  </a:cubicBezTo>
                  <a:cubicBezTo>
                    <a:pt x="96" y="63"/>
                    <a:pt x="96" y="64"/>
                    <a:pt x="97" y="64"/>
                  </a:cubicBezTo>
                  <a:cubicBezTo>
                    <a:pt x="97" y="64"/>
                    <a:pt x="99" y="64"/>
                    <a:pt x="100" y="64"/>
                  </a:cubicBezTo>
                  <a:cubicBezTo>
                    <a:pt x="100" y="64"/>
                    <a:pt x="101" y="65"/>
                    <a:pt x="101" y="65"/>
                  </a:cubicBezTo>
                  <a:cubicBezTo>
                    <a:pt x="102" y="65"/>
                    <a:pt x="103" y="66"/>
                    <a:pt x="103" y="66"/>
                  </a:cubicBezTo>
                  <a:cubicBezTo>
                    <a:pt x="103" y="67"/>
                    <a:pt x="102" y="67"/>
                    <a:pt x="102" y="68"/>
                  </a:cubicBezTo>
                  <a:cubicBezTo>
                    <a:pt x="101" y="68"/>
                    <a:pt x="100" y="68"/>
                    <a:pt x="99" y="68"/>
                  </a:cubicBezTo>
                  <a:cubicBezTo>
                    <a:pt x="99" y="69"/>
                    <a:pt x="98" y="70"/>
                    <a:pt x="97" y="71"/>
                  </a:cubicBezTo>
                  <a:cubicBezTo>
                    <a:pt x="96" y="71"/>
                    <a:pt x="95" y="72"/>
                    <a:pt x="95" y="73"/>
                  </a:cubicBezTo>
                  <a:cubicBezTo>
                    <a:pt x="95" y="73"/>
                    <a:pt x="95" y="74"/>
                    <a:pt x="95" y="75"/>
                  </a:cubicBezTo>
                  <a:cubicBezTo>
                    <a:pt x="95" y="75"/>
                    <a:pt x="96" y="76"/>
                    <a:pt x="96" y="76"/>
                  </a:cubicBezTo>
                  <a:cubicBezTo>
                    <a:pt x="96" y="76"/>
                    <a:pt x="97" y="77"/>
                    <a:pt x="98" y="77"/>
                  </a:cubicBezTo>
                  <a:cubicBezTo>
                    <a:pt x="98" y="77"/>
                    <a:pt x="99" y="78"/>
                    <a:pt x="99" y="78"/>
                  </a:cubicBezTo>
                  <a:cubicBezTo>
                    <a:pt x="100" y="79"/>
                    <a:pt x="102" y="80"/>
                    <a:pt x="103" y="81"/>
                  </a:cubicBezTo>
                  <a:cubicBezTo>
                    <a:pt x="103" y="81"/>
                    <a:pt x="104" y="82"/>
                    <a:pt x="104" y="83"/>
                  </a:cubicBezTo>
                  <a:cubicBezTo>
                    <a:pt x="104" y="84"/>
                    <a:pt x="103" y="85"/>
                    <a:pt x="103" y="85"/>
                  </a:cubicBezTo>
                  <a:cubicBezTo>
                    <a:pt x="102" y="86"/>
                    <a:pt x="102" y="87"/>
                    <a:pt x="101" y="88"/>
                  </a:cubicBezTo>
                  <a:cubicBezTo>
                    <a:pt x="101" y="89"/>
                    <a:pt x="102" y="91"/>
                    <a:pt x="102" y="92"/>
                  </a:cubicBezTo>
                  <a:cubicBezTo>
                    <a:pt x="102" y="93"/>
                    <a:pt x="103" y="95"/>
                    <a:pt x="103" y="96"/>
                  </a:cubicBezTo>
                  <a:cubicBezTo>
                    <a:pt x="104" y="97"/>
                    <a:pt x="103" y="99"/>
                    <a:pt x="103" y="99"/>
                  </a:cubicBezTo>
                  <a:cubicBezTo>
                    <a:pt x="102" y="101"/>
                    <a:pt x="101" y="104"/>
                    <a:pt x="100" y="105"/>
                  </a:cubicBezTo>
                  <a:cubicBezTo>
                    <a:pt x="99" y="106"/>
                    <a:pt x="97" y="108"/>
                    <a:pt x="96" y="109"/>
                  </a:cubicBezTo>
                  <a:cubicBezTo>
                    <a:pt x="95" y="109"/>
                    <a:pt x="94" y="110"/>
                    <a:pt x="94" y="110"/>
                  </a:cubicBezTo>
                  <a:cubicBezTo>
                    <a:pt x="93" y="110"/>
                    <a:pt x="92" y="110"/>
                    <a:pt x="91" y="109"/>
                  </a:cubicBezTo>
                  <a:cubicBezTo>
                    <a:pt x="91" y="109"/>
                    <a:pt x="89" y="108"/>
                    <a:pt x="88" y="108"/>
                  </a:cubicBezTo>
                  <a:cubicBezTo>
                    <a:pt x="88" y="107"/>
                    <a:pt x="86" y="107"/>
                    <a:pt x="85" y="107"/>
                  </a:cubicBezTo>
                  <a:cubicBezTo>
                    <a:pt x="85" y="107"/>
                    <a:pt x="83" y="107"/>
                    <a:pt x="82" y="107"/>
                  </a:cubicBezTo>
                  <a:cubicBezTo>
                    <a:pt x="82" y="107"/>
                    <a:pt x="81" y="108"/>
                    <a:pt x="80" y="108"/>
                  </a:cubicBezTo>
                  <a:cubicBezTo>
                    <a:pt x="79" y="109"/>
                    <a:pt x="76" y="111"/>
                    <a:pt x="74" y="112"/>
                  </a:cubicBezTo>
                  <a:cubicBezTo>
                    <a:pt x="73" y="112"/>
                    <a:pt x="72" y="113"/>
                    <a:pt x="71" y="114"/>
                  </a:cubicBezTo>
                  <a:cubicBezTo>
                    <a:pt x="70" y="115"/>
                    <a:pt x="69" y="118"/>
                    <a:pt x="69" y="119"/>
                  </a:cubicBezTo>
                  <a:cubicBezTo>
                    <a:pt x="68" y="120"/>
                    <a:pt x="68" y="122"/>
                    <a:pt x="67" y="123"/>
                  </a:cubicBezTo>
                  <a:cubicBezTo>
                    <a:pt x="66" y="124"/>
                    <a:pt x="62" y="126"/>
                    <a:pt x="61" y="127"/>
                  </a:cubicBezTo>
                  <a:cubicBezTo>
                    <a:pt x="60" y="127"/>
                    <a:pt x="58" y="127"/>
                    <a:pt x="57" y="127"/>
                  </a:cubicBezTo>
                  <a:cubicBezTo>
                    <a:pt x="56" y="127"/>
                    <a:pt x="54" y="128"/>
                    <a:pt x="53" y="128"/>
                  </a:cubicBezTo>
                  <a:cubicBezTo>
                    <a:pt x="52" y="129"/>
                    <a:pt x="51" y="132"/>
                    <a:pt x="51" y="133"/>
                  </a:cubicBezTo>
                  <a:cubicBezTo>
                    <a:pt x="51" y="134"/>
                    <a:pt x="51" y="135"/>
                    <a:pt x="51" y="136"/>
                  </a:cubicBezTo>
                  <a:cubicBezTo>
                    <a:pt x="51" y="137"/>
                    <a:pt x="53" y="139"/>
                    <a:pt x="53" y="140"/>
                  </a:cubicBezTo>
                  <a:cubicBezTo>
                    <a:pt x="54" y="140"/>
                    <a:pt x="55" y="141"/>
                    <a:pt x="55" y="142"/>
                  </a:cubicBezTo>
                  <a:cubicBezTo>
                    <a:pt x="56" y="142"/>
                    <a:pt x="56" y="143"/>
                    <a:pt x="56" y="144"/>
                  </a:cubicBezTo>
                  <a:cubicBezTo>
                    <a:pt x="55" y="144"/>
                    <a:pt x="54" y="145"/>
                    <a:pt x="53" y="145"/>
                  </a:cubicBezTo>
                  <a:cubicBezTo>
                    <a:pt x="53" y="146"/>
                    <a:pt x="51" y="147"/>
                    <a:pt x="50" y="147"/>
                  </a:cubicBezTo>
                  <a:cubicBezTo>
                    <a:pt x="49" y="147"/>
                    <a:pt x="47" y="148"/>
                    <a:pt x="46" y="148"/>
                  </a:cubicBezTo>
                  <a:cubicBezTo>
                    <a:pt x="45" y="148"/>
                    <a:pt x="43" y="148"/>
                    <a:pt x="43" y="148"/>
                  </a:cubicBezTo>
                  <a:cubicBezTo>
                    <a:pt x="41" y="148"/>
                    <a:pt x="39" y="150"/>
                    <a:pt x="38" y="150"/>
                  </a:cubicBezTo>
                  <a:cubicBezTo>
                    <a:pt x="37" y="150"/>
                    <a:pt x="35" y="151"/>
                    <a:pt x="34" y="151"/>
                  </a:cubicBezTo>
                  <a:cubicBezTo>
                    <a:pt x="33" y="152"/>
                    <a:pt x="31" y="151"/>
                    <a:pt x="30" y="151"/>
                  </a:cubicBezTo>
                  <a:cubicBezTo>
                    <a:pt x="29" y="152"/>
                    <a:pt x="27" y="152"/>
                    <a:pt x="26" y="152"/>
                  </a:cubicBezTo>
                  <a:cubicBezTo>
                    <a:pt x="26" y="152"/>
                    <a:pt x="25" y="151"/>
                    <a:pt x="24" y="151"/>
                  </a:cubicBezTo>
                  <a:cubicBezTo>
                    <a:pt x="24" y="151"/>
                    <a:pt x="23" y="152"/>
                    <a:pt x="23" y="152"/>
                  </a:cubicBezTo>
                  <a:cubicBezTo>
                    <a:pt x="22" y="152"/>
                    <a:pt x="21" y="152"/>
                    <a:pt x="20" y="152"/>
                  </a:cubicBezTo>
                  <a:cubicBezTo>
                    <a:pt x="19" y="152"/>
                    <a:pt x="18" y="153"/>
                    <a:pt x="18" y="153"/>
                  </a:cubicBezTo>
                  <a:cubicBezTo>
                    <a:pt x="17" y="153"/>
                    <a:pt x="15" y="153"/>
                    <a:pt x="15" y="153"/>
                  </a:cubicBezTo>
                  <a:cubicBezTo>
                    <a:pt x="14" y="153"/>
                    <a:pt x="14" y="154"/>
                    <a:pt x="13" y="155"/>
                  </a:cubicBezTo>
                  <a:cubicBezTo>
                    <a:pt x="13" y="155"/>
                    <a:pt x="12" y="155"/>
                    <a:pt x="11" y="155"/>
                  </a:cubicBezTo>
                  <a:cubicBezTo>
                    <a:pt x="11" y="155"/>
                    <a:pt x="9" y="154"/>
                    <a:pt x="9" y="154"/>
                  </a:cubicBezTo>
                  <a:cubicBezTo>
                    <a:pt x="9" y="153"/>
                    <a:pt x="9" y="152"/>
                    <a:pt x="9" y="151"/>
                  </a:cubicBezTo>
                  <a:cubicBezTo>
                    <a:pt x="9" y="150"/>
                    <a:pt x="9" y="150"/>
                    <a:pt x="9" y="149"/>
                  </a:cubicBezTo>
                  <a:cubicBezTo>
                    <a:pt x="10" y="149"/>
                    <a:pt x="10" y="149"/>
                    <a:pt x="10" y="149"/>
                  </a:cubicBezTo>
                  <a:cubicBezTo>
                    <a:pt x="11" y="148"/>
                    <a:pt x="12" y="147"/>
                    <a:pt x="13" y="146"/>
                  </a:cubicBezTo>
                  <a:cubicBezTo>
                    <a:pt x="13" y="145"/>
                    <a:pt x="13" y="143"/>
                    <a:pt x="14" y="143"/>
                  </a:cubicBezTo>
                  <a:cubicBezTo>
                    <a:pt x="14" y="142"/>
                    <a:pt x="15" y="142"/>
                    <a:pt x="16" y="143"/>
                  </a:cubicBezTo>
                  <a:cubicBezTo>
                    <a:pt x="16" y="143"/>
                    <a:pt x="17" y="144"/>
                    <a:pt x="17" y="144"/>
                  </a:cubicBezTo>
                  <a:cubicBezTo>
                    <a:pt x="17" y="144"/>
                    <a:pt x="19" y="144"/>
                    <a:pt x="19" y="143"/>
                  </a:cubicBezTo>
                  <a:cubicBezTo>
                    <a:pt x="20" y="143"/>
                    <a:pt x="20" y="141"/>
                    <a:pt x="21" y="141"/>
                  </a:cubicBezTo>
                  <a:cubicBezTo>
                    <a:pt x="21" y="140"/>
                    <a:pt x="22" y="138"/>
                    <a:pt x="22" y="138"/>
                  </a:cubicBezTo>
                  <a:cubicBezTo>
                    <a:pt x="23" y="138"/>
                    <a:pt x="24" y="137"/>
                    <a:pt x="24" y="137"/>
                  </a:cubicBezTo>
                  <a:cubicBezTo>
                    <a:pt x="25" y="136"/>
                    <a:pt x="27" y="135"/>
                    <a:pt x="28" y="135"/>
                  </a:cubicBezTo>
                  <a:cubicBezTo>
                    <a:pt x="28" y="134"/>
                    <a:pt x="29" y="133"/>
                    <a:pt x="30" y="132"/>
                  </a:cubicBezTo>
                  <a:cubicBezTo>
                    <a:pt x="30" y="132"/>
                    <a:pt x="31" y="130"/>
                    <a:pt x="32" y="130"/>
                  </a:cubicBezTo>
                  <a:cubicBezTo>
                    <a:pt x="32" y="129"/>
                    <a:pt x="33" y="129"/>
                    <a:pt x="34" y="129"/>
                  </a:cubicBezTo>
                  <a:cubicBezTo>
                    <a:pt x="35" y="129"/>
                    <a:pt x="38" y="128"/>
                    <a:pt x="38" y="128"/>
                  </a:cubicBezTo>
                  <a:cubicBezTo>
                    <a:pt x="38" y="128"/>
                    <a:pt x="40" y="127"/>
                    <a:pt x="40" y="126"/>
                  </a:cubicBezTo>
                  <a:cubicBezTo>
                    <a:pt x="41" y="125"/>
                    <a:pt x="41" y="124"/>
                    <a:pt x="42" y="123"/>
                  </a:cubicBezTo>
                  <a:cubicBezTo>
                    <a:pt x="42" y="122"/>
                    <a:pt x="42" y="121"/>
                    <a:pt x="42" y="120"/>
                  </a:cubicBezTo>
                  <a:cubicBezTo>
                    <a:pt x="42" y="119"/>
                    <a:pt x="40" y="118"/>
                    <a:pt x="40" y="118"/>
                  </a:cubicBezTo>
                  <a:cubicBezTo>
                    <a:pt x="39" y="117"/>
                    <a:pt x="38" y="116"/>
                    <a:pt x="38" y="115"/>
                  </a:cubicBezTo>
                  <a:cubicBezTo>
                    <a:pt x="38" y="115"/>
                    <a:pt x="39" y="113"/>
                    <a:pt x="39" y="112"/>
                  </a:cubicBezTo>
                  <a:cubicBezTo>
                    <a:pt x="39" y="111"/>
                    <a:pt x="39" y="110"/>
                    <a:pt x="39" y="109"/>
                  </a:cubicBezTo>
                  <a:cubicBezTo>
                    <a:pt x="39" y="108"/>
                    <a:pt x="38" y="107"/>
                    <a:pt x="38" y="106"/>
                  </a:cubicBezTo>
                  <a:cubicBezTo>
                    <a:pt x="38" y="105"/>
                    <a:pt x="38" y="104"/>
                    <a:pt x="38" y="103"/>
                  </a:cubicBezTo>
                  <a:cubicBezTo>
                    <a:pt x="38" y="102"/>
                    <a:pt x="37" y="100"/>
                    <a:pt x="37" y="99"/>
                  </a:cubicBezTo>
                  <a:cubicBezTo>
                    <a:pt x="37" y="99"/>
                    <a:pt x="35" y="98"/>
                    <a:pt x="35" y="97"/>
                  </a:cubicBezTo>
                  <a:cubicBezTo>
                    <a:pt x="35" y="96"/>
                    <a:pt x="36" y="94"/>
                    <a:pt x="36" y="94"/>
                  </a:cubicBezTo>
                  <a:cubicBezTo>
                    <a:pt x="37" y="93"/>
                    <a:pt x="38" y="92"/>
                    <a:pt x="39" y="91"/>
                  </a:cubicBezTo>
                  <a:cubicBezTo>
                    <a:pt x="39" y="91"/>
                    <a:pt x="41" y="91"/>
                    <a:pt x="41" y="91"/>
                  </a:cubicBezTo>
                  <a:cubicBezTo>
                    <a:pt x="42" y="90"/>
                    <a:pt x="43" y="89"/>
                    <a:pt x="43" y="88"/>
                  </a:cubicBezTo>
                  <a:cubicBezTo>
                    <a:pt x="43" y="88"/>
                    <a:pt x="45" y="87"/>
                    <a:pt x="45" y="87"/>
                  </a:cubicBezTo>
                  <a:cubicBezTo>
                    <a:pt x="46" y="86"/>
                    <a:pt x="46" y="85"/>
                    <a:pt x="46" y="84"/>
                  </a:cubicBezTo>
                  <a:cubicBezTo>
                    <a:pt x="46" y="84"/>
                    <a:pt x="45" y="83"/>
                    <a:pt x="45" y="83"/>
                  </a:cubicBezTo>
                  <a:cubicBezTo>
                    <a:pt x="45" y="82"/>
                    <a:pt x="45" y="81"/>
                    <a:pt x="45" y="81"/>
                  </a:cubicBezTo>
                  <a:cubicBezTo>
                    <a:pt x="45" y="80"/>
                    <a:pt x="45" y="80"/>
                    <a:pt x="45" y="79"/>
                  </a:cubicBezTo>
                  <a:cubicBezTo>
                    <a:pt x="44" y="78"/>
                    <a:pt x="44" y="77"/>
                    <a:pt x="43" y="76"/>
                  </a:cubicBezTo>
                  <a:cubicBezTo>
                    <a:pt x="43" y="76"/>
                    <a:pt x="42" y="74"/>
                    <a:pt x="42" y="73"/>
                  </a:cubicBezTo>
                  <a:cubicBezTo>
                    <a:pt x="41" y="72"/>
                    <a:pt x="40" y="71"/>
                    <a:pt x="39" y="70"/>
                  </a:cubicBezTo>
                  <a:cubicBezTo>
                    <a:pt x="39" y="69"/>
                    <a:pt x="37" y="68"/>
                    <a:pt x="36" y="68"/>
                  </a:cubicBezTo>
                  <a:cubicBezTo>
                    <a:pt x="36" y="68"/>
                    <a:pt x="34" y="67"/>
                    <a:pt x="34" y="67"/>
                  </a:cubicBezTo>
                  <a:cubicBezTo>
                    <a:pt x="34" y="67"/>
                    <a:pt x="33" y="65"/>
                    <a:pt x="33" y="65"/>
                  </a:cubicBezTo>
                  <a:cubicBezTo>
                    <a:pt x="33" y="64"/>
                    <a:pt x="32" y="64"/>
                    <a:pt x="32" y="63"/>
                  </a:cubicBezTo>
                  <a:cubicBezTo>
                    <a:pt x="31" y="63"/>
                    <a:pt x="30" y="63"/>
                    <a:pt x="29" y="63"/>
                  </a:cubicBezTo>
                  <a:cubicBezTo>
                    <a:pt x="29" y="63"/>
                    <a:pt x="28" y="63"/>
                    <a:pt x="28" y="63"/>
                  </a:cubicBezTo>
                  <a:cubicBezTo>
                    <a:pt x="28" y="64"/>
                    <a:pt x="28" y="64"/>
                    <a:pt x="27" y="65"/>
                  </a:cubicBezTo>
                  <a:cubicBezTo>
                    <a:pt x="27" y="65"/>
                    <a:pt x="27" y="66"/>
                    <a:pt x="26" y="66"/>
                  </a:cubicBezTo>
                  <a:cubicBezTo>
                    <a:pt x="26" y="66"/>
                    <a:pt x="24" y="67"/>
                    <a:pt x="23" y="67"/>
                  </a:cubicBezTo>
                  <a:cubicBezTo>
                    <a:pt x="23" y="67"/>
                    <a:pt x="21" y="67"/>
                    <a:pt x="21" y="67"/>
                  </a:cubicBezTo>
                  <a:cubicBezTo>
                    <a:pt x="20" y="67"/>
                    <a:pt x="19" y="67"/>
                    <a:pt x="19" y="67"/>
                  </a:cubicBezTo>
                  <a:cubicBezTo>
                    <a:pt x="18" y="68"/>
                    <a:pt x="18" y="69"/>
                    <a:pt x="17" y="69"/>
                  </a:cubicBezTo>
                  <a:cubicBezTo>
                    <a:pt x="17" y="70"/>
                    <a:pt x="16" y="70"/>
                    <a:pt x="15" y="70"/>
                  </a:cubicBezTo>
                  <a:cubicBezTo>
                    <a:pt x="14" y="70"/>
                    <a:pt x="13" y="71"/>
                    <a:pt x="12" y="71"/>
                  </a:cubicBezTo>
                  <a:cubicBezTo>
                    <a:pt x="12" y="71"/>
                    <a:pt x="11" y="72"/>
                    <a:pt x="10" y="72"/>
                  </a:cubicBezTo>
                  <a:cubicBezTo>
                    <a:pt x="10" y="72"/>
                    <a:pt x="8" y="73"/>
                    <a:pt x="8" y="73"/>
                  </a:cubicBezTo>
                  <a:cubicBezTo>
                    <a:pt x="7" y="74"/>
                    <a:pt x="6" y="75"/>
                    <a:pt x="6" y="75"/>
                  </a:cubicBezTo>
                  <a:cubicBezTo>
                    <a:pt x="6" y="76"/>
                    <a:pt x="5" y="76"/>
                    <a:pt x="5" y="76"/>
                  </a:cubicBezTo>
                  <a:cubicBezTo>
                    <a:pt x="4" y="77"/>
                    <a:pt x="3" y="77"/>
                    <a:pt x="3" y="76"/>
                  </a:cubicBezTo>
                  <a:cubicBezTo>
                    <a:pt x="2" y="76"/>
                    <a:pt x="3" y="75"/>
                    <a:pt x="3" y="74"/>
                  </a:cubicBezTo>
                  <a:cubicBezTo>
                    <a:pt x="3" y="73"/>
                    <a:pt x="3" y="72"/>
                    <a:pt x="4" y="71"/>
                  </a:cubicBezTo>
                  <a:cubicBezTo>
                    <a:pt x="4" y="71"/>
                    <a:pt x="5" y="70"/>
                    <a:pt x="6" y="70"/>
                  </a:cubicBezTo>
                  <a:cubicBezTo>
                    <a:pt x="6" y="69"/>
                    <a:pt x="7" y="69"/>
                    <a:pt x="7" y="69"/>
                  </a:cubicBezTo>
                  <a:cubicBezTo>
                    <a:pt x="8" y="68"/>
                    <a:pt x="8" y="66"/>
                    <a:pt x="8" y="66"/>
                  </a:cubicBezTo>
                  <a:cubicBezTo>
                    <a:pt x="8" y="65"/>
                    <a:pt x="8" y="62"/>
                    <a:pt x="8" y="61"/>
                  </a:cubicBezTo>
                  <a:cubicBezTo>
                    <a:pt x="8" y="60"/>
                    <a:pt x="8" y="57"/>
                    <a:pt x="8" y="55"/>
                  </a:cubicBezTo>
                  <a:cubicBezTo>
                    <a:pt x="8" y="54"/>
                    <a:pt x="9" y="52"/>
                    <a:pt x="9" y="51"/>
                  </a:cubicBezTo>
                  <a:cubicBezTo>
                    <a:pt x="8" y="50"/>
                    <a:pt x="7" y="50"/>
                    <a:pt x="7" y="49"/>
                  </a:cubicBezTo>
                  <a:cubicBezTo>
                    <a:pt x="7" y="48"/>
                    <a:pt x="9" y="47"/>
                    <a:pt x="9" y="46"/>
                  </a:cubicBezTo>
                  <a:cubicBezTo>
                    <a:pt x="8" y="45"/>
                    <a:pt x="7" y="44"/>
                    <a:pt x="6" y="43"/>
                  </a:cubicBezTo>
                  <a:cubicBezTo>
                    <a:pt x="6" y="43"/>
                    <a:pt x="4" y="42"/>
                    <a:pt x="4" y="41"/>
                  </a:cubicBezTo>
                  <a:cubicBezTo>
                    <a:pt x="4" y="40"/>
                    <a:pt x="5" y="40"/>
                    <a:pt x="5" y="39"/>
                  </a:cubicBezTo>
                  <a:cubicBezTo>
                    <a:pt x="6" y="38"/>
                    <a:pt x="5" y="36"/>
                    <a:pt x="5" y="36"/>
                  </a:cubicBezTo>
                  <a:cubicBezTo>
                    <a:pt x="5" y="35"/>
                    <a:pt x="3" y="35"/>
                    <a:pt x="3" y="34"/>
                  </a:cubicBezTo>
                  <a:cubicBezTo>
                    <a:pt x="2" y="34"/>
                    <a:pt x="1" y="33"/>
                    <a:pt x="1" y="33"/>
                  </a:cubicBezTo>
                  <a:cubicBezTo>
                    <a:pt x="0" y="32"/>
                    <a:pt x="1" y="30"/>
                    <a:pt x="1" y="30"/>
                  </a:cubicBezTo>
                  <a:cubicBezTo>
                    <a:pt x="1" y="28"/>
                    <a:pt x="1" y="26"/>
                    <a:pt x="1" y="25"/>
                  </a:cubicBezTo>
                  <a:cubicBezTo>
                    <a:pt x="0" y="24"/>
                    <a:pt x="0" y="23"/>
                    <a:pt x="0" y="23"/>
                  </a:cubicBezTo>
                  <a:cubicBezTo>
                    <a:pt x="0" y="22"/>
                    <a:pt x="0" y="22"/>
                    <a:pt x="1" y="22"/>
                  </a:cubicBezTo>
                  <a:cubicBezTo>
                    <a:pt x="2" y="21"/>
                    <a:pt x="5" y="19"/>
                    <a:pt x="6" y="18"/>
                  </a:cubicBezTo>
                  <a:cubicBezTo>
                    <a:pt x="6" y="17"/>
                    <a:pt x="7" y="16"/>
                    <a:pt x="8" y="16"/>
                  </a:cubicBezTo>
                  <a:cubicBezTo>
                    <a:pt x="9" y="15"/>
                    <a:pt x="10" y="14"/>
                    <a:pt x="11" y="14"/>
                  </a:cubicBezTo>
                  <a:cubicBezTo>
                    <a:pt x="12" y="14"/>
                    <a:pt x="13" y="14"/>
                    <a:pt x="14" y="14"/>
                  </a:cubicBezTo>
                  <a:cubicBezTo>
                    <a:pt x="14" y="15"/>
                    <a:pt x="15" y="16"/>
                    <a:pt x="15" y="16"/>
                  </a:cubicBezTo>
                  <a:cubicBezTo>
                    <a:pt x="16" y="17"/>
                    <a:pt x="15" y="17"/>
                    <a:pt x="15" y="18"/>
                  </a:cubicBezTo>
                  <a:cubicBezTo>
                    <a:pt x="15" y="18"/>
                    <a:pt x="14" y="19"/>
                    <a:pt x="15" y="20"/>
                  </a:cubicBezTo>
                  <a:cubicBezTo>
                    <a:pt x="15" y="20"/>
                    <a:pt x="15" y="20"/>
                    <a:pt x="16" y="20"/>
                  </a:cubicBezTo>
                  <a:cubicBezTo>
                    <a:pt x="16" y="21"/>
                    <a:pt x="18" y="20"/>
                    <a:pt x="18" y="20"/>
                  </a:cubicBezTo>
                  <a:cubicBezTo>
                    <a:pt x="19" y="20"/>
                    <a:pt x="19" y="21"/>
                    <a:pt x="20" y="20"/>
                  </a:cubicBezTo>
                  <a:cubicBezTo>
                    <a:pt x="20" y="20"/>
                    <a:pt x="21" y="19"/>
                    <a:pt x="21" y="19"/>
                  </a:cubicBezTo>
                  <a:cubicBezTo>
                    <a:pt x="21" y="18"/>
                    <a:pt x="20" y="17"/>
                    <a:pt x="20" y="17"/>
                  </a:cubicBezTo>
                  <a:cubicBezTo>
                    <a:pt x="19" y="16"/>
                    <a:pt x="18" y="15"/>
                    <a:pt x="18" y="14"/>
                  </a:cubicBezTo>
                  <a:cubicBezTo>
                    <a:pt x="18" y="14"/>
                    <a:pt x="18" y="13"/>
                    <a:pt x="19" y="13"/>
                  </a:cubicBezTo>
                  <a:cubicBezTo>
                    <a:pt x="19" y="13"/>
                    <a:pt x="20" y="13"/>
                    <a:pt x="20" y="13"/>
                  </a:cubicBezTo>
                  <a:cubicBezTo>
                    <a:pt x="21" y="13"/>
                    <a:pt x="24" y="13"/>
                    <a:pt x="25" y="13"/>
                  </a:cubicBezTo>
                  <a:cubicBezTo>
                    <a:pt x="26" y="13"/>
                    <a:pt x="28" y="13"/>
                    <a:pt x="29" y="13"/>
                  </a:cubicBezTo>
                  <a:cubicBezTo>
                    <a:pt x="30" y="12"/>
                    <a:pt x="31" y="11"/>
                    <a:pt x="31" y="10"/>
                  </a:cubicBezTo>
                  <a:cubicBezTo>
                    <a:pt x="32" y="10"/>
                    <a:pt x="32" y="9"/>
                    <a:pt x="32" y="8"/>
                  </a:cubicBezTo>
                  <a:cubicBezTo>
                    <a:pt x="32" y="8"/>
                    <a:pt x="32" y="6"/>
                    <a:pt x="32" y="6"/>
                  </a:cubicBezTo>
                  <a:cubicBezTo>
                    <a:pt x="32" y="5"/>
                    <a:pt x="33" y="5"/>
                    <a:pt x="33" y="5"/>
                  </a:cubicBezTo>
                  <a:cubicBezTo>
                    <a:pt x="34" y="4"/>
                    <a:pt x="35" y="5"/>
                    <a:pt x="36" y="5"/>
                  </a:cubicBezTo>
                  <a:cubicBezTo>
                    <a:pt x="37" y="4"/>
                    <a:pt x="39" y="4"/>
                    <a:pt x="40" y="3"/>
                  </a:cubicBezTo>
                  <a:cubicBezTo>
                    <a:pt x="41" y="3"/>
                    <a:pt x="44" y="2"/>
                    <a:pt x="46" y="2"/>
                  </a:cubicBezTo>
                  <a:cubicBezTo>
                    <a:pt x="47" y="1"/>
                    <a:pt x="50" y="0"/>
                    <a:pt x="51" y="0"/>
                  </a:cubicBezTo>
                  <a:cubicBezTo>
                    <a:pt x="52" y="0"/>
                    <a:pt x="54" y="0"/>
                    <a:pt x="55" y="0"/>
                  </a:cubicBezTo>
                  <a:cubicBezTo>
                    <a:pt x="56" y="0"/>
                    <a:pt x="58" y="1"/>
                    <a:pt x="59" y="2"/>
                  </a:cubicBezTo>
                  <a:cubicBezTo>
                    <a:pt x="61" y="3"/>
                    <a:pt x="63" y="5"/>
                    <a:pt x="64" y="5"/>
                  </a:cubicBezTo>
                  <a:cubicBezTo>
                    <a:pt x="65" y="6"/>
                    <a:pt x="67" y="7"/>
                    <a:pt x="68" y="8"/>
                  </a:cubicBezTo>
                  <a:cubicBezTo>
                    <a:pt x="69" y="8"/>
                    <a:pt x="72" y="8"/>
                    <a:pt x="73" y="8"/>
                  </a:cubicBezTo>
                  <a:cubicBezTo>
                    <a:pt x="75" y="8"/>
                    <a:pt x="78" y="9"/>
                    <a:pt x="80" y="9"/>
                  </a:cubicBezTo>
                  <a:cubicBezTo>
                    <a:pt x="82" y="10"/>
                    <a:pt x="86" y="11"/>
                    <a:pt x="88" y="11"/>
                  </a:cubicBezTo>
                  <a:cubicBezTo>
                    <a:pt x="89" y="12"/>
                    <a:pt x="91" y="13"/>
                    <a:pt x="92" y="13"/>
                  </a:cubicBezTo>
                  <a:cubicBezTo>
                    <a:pt x="93" y="13"/>
                    <a:pt x="95" y="12"/>
                    <a:pt x="96" y="12"/>
                  </a:cubicBezTo>
                  <a:cubicBezTo>
                    <a:pt x="98" y="11"/>
                    <a:pt x="101" y="8"/>
                    <a:pt x="103" y="7"/>
                  </a:cubicBezTo>
                  <a:cubicBezTo>
                    <a:pt x="105" y="6"/>
                    <a:pt x="108" y="5"/>
                    <a:pt x="109" y="4"/>
                  </a:cubicBezTo>
                  <a:cubicBezTo>
                    <a:pt x="110" y="3"/>
                    <a:pt x="111" y="3"/>
                    <a:pt x="112" y="3"/>
                  </a:cubicBezTo>
                  <a:cubicBezTo>
                    <a:pt x="112" y="3"/>
                    <a:pt x="113" y="3"/>
                    <a:pt x="113" y="3"/>
                  </a:cubicBezTo>
                  <a:cubicBezTo>
                    <a:pt x="114" y="4"/>
                    <a:pt x="114" y="5"/>
                    <a:pt x="114" y="6"/>
                  </a:cubicBezTo>
                  <a:cubicBezTo>
                    <a:pt x="115" y="6"/>
                    <a:pt x="115" y="6"/>
                    <a:pt x="116" y="6"/>
                  </a:cubicBezTo>
                  <a:cubicBezTo>
                    <a:pt x="117" y="6"/>
                    <a:pt x="118" y="6"/>
                    <a:pt x="118" y="6"/>
                  </a:cubicBezTo>
                  <a:cubicBezTo>
                    <a:pt x="119" y="6"/>
                    <a:pt x="120" y="6"/>
                    <a:pt x="120" y="6"/>
                  </a:cubicBezTo>
                  <a:cubicBezTo>
                    <a:pt x="120" y="6"/>
                    <a:pt x="121" y="6"/>
                    <a:pt x="121" y="6"/>
                  </a:cubicBezTo>
                  <a:cubicBezTo>
                    <a:pt x="121" y="6"/>
                    <a:pt x="121" y="7"/>
                    <a:pt x="121" y="7"/>
                  </a:cubicBezTo>
                  <a:cubicBezTo>
                    <a:pt x="121" y="8"/>
                    <a:pt x="121" y="9"/>
                    <a:pt x="121" y="9"/>
                  </a:cubicBezTo>
                  <a:cubicBezTo>
                    <a:pt x="122" y="10"/>
                    <a:pt x="122" y="12"/>
                    <a:pt x="122" y="13"/>
                  </a:cubicBezTo>
                  <a:cubicBezTo>
                    <a:pt x="123" y="14"/>
                    <a:pt x="123" y="16"/>
                    <a:pt x="123" y="17"/>
                  </a:cubicBezTo>
                  <a:cubicBezTo>
                    <a:pt x="123" y="19"/>
                    <a:pt x="122" y="22"/>
                    <a:pt x="122" y="24"/>
                  </a:cubicBezTo>
                  <a:cubicBezTo>
                    <a:pt x="122" y="24"/>
                    <a:pt x="122" y="26"/>
                    <a:pt x="123" y="27"/>
                  </a:cubicBezTo>
                  <a:cubicBezTo>
                    <a:pt x="123" y="28"/>
                    <a:pt x="125" y="30"/>
                    <a:pt x="126" y="31"/>
                  </a:cubicBezTo>
                  <a:cubicBezTo>
                    <a:pt x="126" y="32"/>
                    <a:pt x="128" y="33"/>
                    <a:pt x="128" y="33"/>
                  </a:cubicBezTo>
                  <a:cubicBezTo>
                    <a:pt x="129" y="34"/>
                    <a:pt x="130" y="36"/>
                    <a:pt x="131" y="37"/>
                  </a:cubicBezTo>
                  <a:cubicBezTo>
                    <a:pt x="131" y="38"/>
                    <a:pt x="132" y="39"/>
                    <a:pt x="132" y="40"/>
                  </a:cubicBezTo>
                  <a:cubicBezTo>
                    <a:pt x="132" y="41"/>
                    <a:pt x="133" y="42"/>
                    <a:pt x="133" y="43"/>
                  </a:cubicBezTo>
                  <a:cubicBezTo>
                    <a:pt x="134" y="43"/>
                    <a:pt x="135" y="44"/>
                    <a:pt x="136" y="44"/>
                  </a:cubicBezTo>
                  <a:cubicBezTo>
                    <a:pt x="136" y="45"/>
                    <a:pt x="138" y="45"/>
                    <a:pt x="138" y="4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6" name="Freeform 142">
              <a:extLst>
                <a:ext uri="{FF2B5EF4-FFF2-40B4-BE49-F238E27FC236}">
                  <a16:creationId xmlns:a16="http://schemas.microsoft.com/office/drawing/2014/main" id="{301F5BBE-DB81-41C3-A39F-40A907A68F68}"/>
                </a:ext>
              </a:extLst>
            </p:cNvPr>
            <p:cNvSpPr>
              <a:spLocks/>
            </p:cNvSpPr>
            <p:nvPr/>
          </p:nvSpPr>
          <p:spPr bwMode="auto">
            <a:xfrm>
              <a:off x="6473627" y="1305474"/>
              <a:ext cx="761076" cy="686217"/>
            </a:xfrm>
            <a:custGeom>
              <a:avLst/>
              <a:gdLst/>
              <a:ahLst/>
              <a:cxnLst>
                <a:cxn ang="0">
                  <a:pos x="6" y="172"/>
                </a:cxn>
                <a:cxn ang="0">
                  <a:pos x="6" y="154"/>
                </a:cxn>
                <a:cxn ang="0">
                  <a:pos x="15" y="148"/>
                </a:cxn>
                <a:cxn ang="0">
                  <a:pos x="26" y="149"/>
                </a:cxn>
                <a:cxn ang="0">
                  <a:pos x="44" y="147"/>
                </a:cxn>
                <a:cxn ang="0">
                  <a:pos x="61" y="139"/>
                </a:cxn>
                <a:cxn ang="0">
                  <a:pos x="67" y="124"/>
                </a:cxn>
                <a:cxn ang="0">
                  <a:pos x="88" y="104"/>
                </a:cxn>
                <a:cxn ang="0">
                  <a:pos x="106" y="102"/>
                </a:cxn>
                <a:cxn ang="0">
                  <a:pos x="110" y="80"/>
                </a:cxn>
                <a:cxn ang="0">
                  <a:pos x="101" y="70"/>
                </a:cxn>
                <a:cxn ang="0">
                  <a:pos x="106" y="61"/>
                </a:cxn>
                <a:cxn ang="0">
                  <a:pos x="108" y="52"/>
                </a:cxn>
                <a:cxn ang="0">
                  <a:pos x="123" y="38"/>
                </a:cxn>
                <a:cxn ang="0">
                  <a:pos x="132" y="47"/>
                </a:cxn>
                <a:cxn ang="0">
                  <a:pos x="144" y="43"/>
                </a:cxn>
                <a:cxn ang="0">
                  <a:pos x="132" y="28"/>
                </a:cxn>
                <a:cxn ang="0">
                  <a:pos x="127" y="4"/>
                </a:cxn>
                <a:cxn ang="0">
                  <a:pos x="143" y="5"/>
                </a:cxn>
                <a:cxn ang="0">
                  <a:pos x="160" y="9"/>
                </a:cxn>
                <a:cxn ang="0">
                  <a:pos x="184" y="5"/>
                </a:cxn>
                <a:cxn ang="0">
                  <a:pos x="193" y="5"/>
                </a:cxn>
                <a:cxn ang="0">
                  <a:pos x="210" y="1"/>
                </a:cxn>
                <a:cxn ang="0">
                  <a:pos x="227" y="2"/>
                </a:cxn>
                <a:cxn ang="0">
                  <a:pos x="239" y="11"/>
                </a:cxn>
                <a:cxn ang="0">
                  <a:pos x="249" y="29"/>
                </a:cxn>
                <a:cxn ang="0">
                  <a:pos x="255" y="48"/>
                </a:cxn>
                <a:cxn ang="0">
                  <a:pos x="256" y="56"/>
                </a:cxn>
                <a:cxn ang="0">
                  <a:pos x="231" y="91"/>
                </a:cxn>
                <a:cxn ang="0">
                  <a:pos x="227" y="88"/>
                </a:cxn>
                <a:cxn ang="0">
                  <a:pos x="222" y="117"/>
                </a:cxn>
                <a:cxn ang="0">
                  <a:pos x="208" y="120"/>
                </a:cxn>
                <a:cxn ang="0">
                  <a:pos x="194" y="116"/>
                </a:cxn>
                <a:cxn ang="0">
                  <a:pos x="191" y="136"/>
                </a:cxn>
                <a:cxn ang="0">
                  <a:pos x="185" y="141"/>
                </a:cxn>
                <a:cxn ang="0">
                  <a:pos x="189" y="147"/>
                </a:cxn>
                <a:cxn ang="0">
                  <a:pos x="204" y="143"/>
                </a:cxn>
                <a:cxn ang="0">
                  <a:pos x="219" y="145"/>
                </a:cxn>
                <a:cxn ang="0">
                  <a:pos x="207" y="176"/>
                </a:cxn>
                <a:cxn ang="0">
                  <a:pos x="187" y="219"/>
                </a:cxn>
                <a:cxn ang="0">
                  <a:pos x="175" y="232"/>
                </a:cxn>
                <a:cxn ang="0">
                  <a:pos x="159" y="221"/>
                </a:cxn>
                <a:cxn ang="0">
                  <a:pos x="149" y="209"/>
                </a:cxn>
                <a:cxn ang="0">
                  <a:pos x="144" y="194"/>
                </a:cxn>
                <a:cxn ang="0">
                  <a:pos x="137" y="182"/>
                </a:cxn>
                <a:cxn ang="0">
                  <a:pos x="125" y="178"/>
                </a:cxn>
                <a:cxn ang="0">
                  <a:pos x="110" y="176"/>
                </a:cxn>
                <a:cxn ang="0">
                  <a:pos x="91" y="177"/>
                </a:cxn>
                <a:cxn ang="0">
                  <a:pos x="87" y="190"/>
                </a:cxn>
                <a:cxn ang="0">
                  <a:pos x="83" y="192"/>
                </a:cxn>
                <a:cxn ang="0">
                  <a:pos x="70" y="190"/>
                </a:cxn>
                <a:cxn ang="0">
                  <a:pos x="60" y="194"/>
                </a:cxn>
                <a:cxn ang="0">
                  <a:pos x="48" y="195"/>
                </a:cxn>
                <a:cxn ang="0">
                  <a:pos x="40" y="194"/>
                </a:cxn>
                <a:cxn ang="0">
                  <a:pos x="33" y="192"/>
                </a:cxn>
                <a:cxn ang="0">
                  <a:pos x="25" y="182"/>
                </a:cxn>
                <a:cxn ang="0">
                  <a:pos x="15" y="185"/>
                </a:cxn>
                <a:cxn ang="0">
                  <a:pos x="3" y="185"/>
                </a:cxn>
              </a:cxnLst>
              <a:rect l="0" t="0" r="r" b="b"/>
              <a:pathLst>
                <a:path w="257" h="232">
                  <a:moveTo>
                    <a:pt x="1" y="183"/>
                  </a:moveTo>
                  <a:cubicBezTo>
                    <a:pt x="0" y="183"/>
                    <a:pt x="0" y="182"/>
                    <a:pt x="1" y="182"/>
                  </a:cubicBezTo>
                  <a:cubicBezTo>
                    <a:pt x="1" y="181"/>
                    <a:pt x="1" y="180"/>
                    <a:pt x="1" y="179"/>
                  </a:cubicBezTo>
                  <a:cubicBezTo>
                    <a:pt x="2" y="178"/>
                    <a:pt x="3" y="177"/>
                    <a:pt x="3" y="177"/>
                  </a:cubicBezTo>
                  <a:cubicBezTo>
                    <a:pt x="4" y="176"/>
                    <a:pt x="5" y="175"/>
                    <a:pt x="5" y="175"/>
                  </a:cubicBezTo>
                  <a:cubicBezTo>
                    <a:pt x="6" y="174"/>
                    <a:pt x="6" y="172"/>
                    <a:pt x="6" y="172"/>
                  </a:cubicBezTo>
                  <a:cubicBezTo>
                    <a:pt x="7" y="171"/>
                    <a:pt x="7" y="169"/>
                    <a:pt x="7" y="169"/>
                  </a:cubicBezTo>
                  <a:cubicBezTo>
                    <a:pt x="7" y="168"/>
                    <a:pt x="7" y="166"/>
                    <a:pt x="7" y="165"/>
                  </a:cubicBezTo>
                  <a:cubicBezTo>
                    <a:pt x="7" y="164"/>
                    <a:pt x="7" y="162"/>
                    <a:pt x="7" y="162"/>
                  </a:cubicBezTo>
                  <a:cubicBezTo>
                    <a:pt x="7" y="161"/>
                    <a:pt x="8" y="159"/>
                    <a:pt x="8" y="158"/>
                  </a:cubicBezTo>
                  <a:cubicBezTo>
                    <a:pt x="8" y="158"/>
                    <a:pt x="7" y="157"/>
                    <a:pt x="7" y="156"/>
                  </a:cubicBezTo>
                  <a:cubicBezTo>
                    <a:pt x="7" y="156"/>
                    <a:pt x="6" y="154"/>
                    <a:pt x="6" y="154"/>
                  </a:cubicBezTo>
                  <a:cubicBezTo>
                    <a:pt x="6" y="153"/>
                    <a:pt x="6" y="152"/>
                    <a:pt x="6" y="152"/>
                  </a:cubicBezTo>
                  <a:cubicBezTo>
                    <a:pt x="7" y="152"/>
                    <a:pt x="7" y="151"/>
                    <a:pt x="8" y="151"/>
                  </a:cubicBezTo>
                  <a:cubicBezTo>
                    <a:pt x="8" y="150"/>
                    <a:pt x="10" y="150"/>
                    <a:pt x="11" y="150"/>
                  </a:cubicBezTo>
                  <a:cubicBezTo>
                    <a:pt x="11" y="149"/>
                    <a:pt x="13" y="147"/>
                    <a:pt x="13" y="147"/>
                  </a:cubicBezTo>
                  <a:cubicBezTo>
                    <a:pt x="14" y="147"/>
                    <a:pt x="14" y="147"/>
                    <a:pt x="15" y="146"/>
                  </a:cubicBezTo>
                  <a:cubicBezTo>
                    <a:pt x="15" y="147"/>
                    <a:pt x="15" y="147"/>
                    <a:pt x="15" y="148"/>
                  </a:cubicBezTo>
                  <a:cubicBezTo>
                    <a:pt x="15" y="149"/>
                    <a:pt x="15" y="150"/>
                    <a:pt x="15" y="151"/>
                  </a:cubicBezTo>
                  <a:cubicBezTo>
                    <a:pt x="15" y="151"/>
                    <a:pt x="17" y="152"/>
                    <a:pt x="17" y="152"/>
                  </a:cubicBezTo>
                  <a:cubicBezTo>
                    <a:pt x="18" y="152"/>
                    <a:pt x="19" y="152"/>
                    <a:pt x="19" y="152"/>
                  </a:cubicBezTo>
                  <a:cubicBezTo>
                    <a:pt x="20" y="151"/>
                    <a:pt x="20" y="150"/>
                    <a:pt x="21" y="150"/>
                  </a:cubicBezTo>
                  <a:cubicBezTo>
                    <a:pt x="21" y="150"/>
                    <a:pt x="23" y="150"/>
                    <a:pt x="24" y="150"/>
                  </a:cubicBezTo>
                  <a:cubicBezTo>
                    <a:pt x="24" y="150"/>
                    <a:pt x="25" y="149"/>
                    <a:pt x="26" y="149"/>
                  </a:cubicBezTo>
                  <a:cubicBezTo>
                    <a:pt x="27" y="149"/>
                    <a:pt x="28" y="149"/>
                    <a:pt x="29" y="149"/>
                  </a:cubicBezTo>
                  <a:cubicBezTo>
                    <a:pt x="29" y="149"/>
                    <a:pt x="30" y="148"/>
                    <a:pt x="30" y="148"/>
                  </a:cubicBezTo>
                  <a:cubicBezTo>
                    <a:pt x="31" y="148"/>
                    <a:pt x="32" y="149"/>
                    <a:pt x="32" y="149"/>
                  </a:cubicBezTo>
                  <a:cubicBezTo>
                    <a:pt x="33" y="149"/>
                    <a:pt x="35" y="149"/>
                    <a:pt x="36" y="148"/>
                  </a:cubicBezTo>
                  <a:cubicBezTo>
                    <a:pt x="37" y="148"/>
                    <a:pt x="39" y="149"/>
                    <a:pt x="40" y="148"/>
                  </a:cubicBezTo>
                  <a:cubicBezTo>
                    <a:pt x="41" y="148"/>
                    <a:pt x="43" y="147"/>
                    <a:pt x="44" y="147"/>
                  </a:cubicBezTo>
                  <a:cubicBezTo>
                    <a:pt x="45" y="147"/>
                    <a:pt x="47" y="145"/>
                    <a:pt x="49" y="145"/>
                  </a:cubicBezTo>
                  <a:cubicBezTo>
                    <a:pt x="49" y="145"/>
                    <a:pt x="51" y="145"/>
                    <a:pt x="52" y="145"/>
                  </a:cubicBezTo>
                  <a:cubicBezTo>
                    <a:pt x="53" y="145"/>
                    <a:pt x="55" y="144"/>
                    <a:pt x="56" y="144"/>
                  </a:cubicBezTo>
                  <a:cubicBezTo>
                    <a:pt x="57" y="144"/>
                    <a:pt x="59" y="143"/>
                    <a:pt x="59" y="142"/>
                  </a:cubicBezTo>
                  <a:cubicBezTo>
                    <a:pt x="60" y="142"/>
                    <a:pt x="61" y="141"/>
                    <a:pt x="62" y="141"/>
                  </a:cubicBezTo>
                  <a:cubicBezTo>
                    <a:pt x="62" y="140"/>
                    <a:pt x="62" y="139"/>
                    <a:pt x="61" y="139"/>
                  </a:cubicBezTo>
                  <a:cubicBezTo>
                    <a:pt x="61" y="138"/>
                    <a:pt x="60" y="137"/>
                    <a:pt x="59" y="137"/>
                  </a:cubicBezTo>
                  <a:cubicBezTo>
                    <a:pt x="59" y="136"/>
                    <a:pt x="57" y="134"/>
                    <a:pt x="57" y="133"/>
                  </a:cubicBezTo>
                  <a:cubicBezTo>
                    <a:pt x="57" y="132"/>
                    <a:pt x="57" y="131"/>
                    <a:pt x="57" y="130"/>
                  </a:cubicBezTo>
                  <a:cubicBezTo>
                    <a:pt x="57" y="129"/>
                    <a:pt x="58" y="126"/>
                    <a:pt x="59" y="125"/>
                  </a:cubicBezTo>
                  <a:cubicBezTo>
                    <a:pt x="60" y="125"/>
                    <a:pt x="62" y="124"/>
                    <a:pt x="63" y="124"/>
                  </a:cubicBezTo>
                  <a:cubicBezTo>
                    <a:pt x="64" y="124"/>
                    <a:pt x="66" y="124"/>
                    <a:pt x="67" y="124"/>
                  </a:cubicBezTo>
                  <a:cubicBezTo>
                    <a:pt x="68" y="123"/>
                    <a:pt x="72" y="121"/>
                    <a:pt x="73" y="120"/>
                  </a:cubicBezTo>
                  <a:cubicBezTo>
                    <a:pt x="74" y="119"/>
                    <a:pt x="74" y="117"/>
                    <a:pt x="75" y="116"/>
                  </a:cubicBezTo>
                  <a:cubicBezTo>
                    <a:pt x="75" y="115"/>
                    <a:pt x="76" y="112"/>
                    <a:pt x="77" y="111"/>
                  </a:cubicBezTo>
                  <a:cubicBezTo>
                    <a:pt x="78" y="110"/>
                    <a:pt x="79" y="109"/>
                    <a:pt x="80" y="109"/>
                  </a:cubicBezTo>
                  <a:cubicBezTo>
                    <a:pt x="82" y="108"/>
                    <a:pt x="85" y="106"/>
                    <a:pt x="86" y="105"/>
                  </a:cubicBezTo>
                  <a:cubicBezTo>
                    <a:pt x="87" y="105"/>
                    <a:pt x="88" y="104"/>
                    <a:pt x="88" y="104"/>
                  </a:cubicBezTo>
                  <a:cubicBezTo>
                    <a:pt x="89" y="104"/>
                    <a:pt x="91" y="104"/>
                    <a:pt x="91" y="104"/>
                  </a:cubicBezTo>
                  <a:cubicBezTo>
                    <a:pt x="92" y="104"/>
                    <a:pt x="94" y="104"/>
                    <a:pt x="94" y="105"/>
                  </a:cubicBezTo>
                  <a:cubicBezTo>
                    <a:pt x="95" y="105"/>
                    <a:pt x="97" y="106"/>
                    <a:pt x="97" y="106"/>
                  </a:cubicBezTo>
                  <a:cubicBezTo>
                    <a:pt x="98" y="107"/>
                    <a:pt x="99" y="107"/>
                    <a:pt x="100" y="107"/>
                  </a:cubicBezTo>
                  <a:cubicBezTo>
                    <a:pt x="100" y="107"/>
                    <a:pt x="101" y="106"/>
                    <a:pt x="102" y="106"/>
                  </a:cubicBezTo>
                  <a:cubicBezTo>
                    <a:pt x="103" y="105"/>
                    <a:pt x="105" y="103"/>
                    <a:pt x="106" y="102"/>
                  </a:cubicBezTo>
                  <a:cubicBezTo>
                    <a:pt x="107" y="101"/>
                    <a:pt x="108" y="98"/>
                    <a:pt x="109" y="96"/>
                  </a:cubicBezTo>
                  <a:cubicBezTo>
                    <a:pt x="109" y="96"/>
                    <a:pt x="110" y="94"/>
                    <a:pt x="109" y="93"/>
                  </a:cubicBezTo>
                  <a:cubicBezTo>
                    <a:pt x="109" y="92"/>
                    <a:pt x="108" y="90"/>
                    <a:pt x="108" y="89"/>
                  </a:cubicBezTo>
                  <a:cubicBezTo>
                    <a:pt x="108" y="88"/>
                    <a:pt x="107" y="86"/>
                    <a:pt x="107" y="85"/>
                  </a:cubicBezTo>
                  <a:cubicBezTo>
                    <a:pt x="108" y="84"/>
                    <a:pt x="108" y="83"/>
                    <a:pt x="109" y="82"/>
                  </a:cubicBezTo>
                  <a:cubicBezTo>
                    <a:pt x="109" y="82"/>
                    <a:pt x="110" y="81"/>
                    <a:pt x="110" y="80"/>
                  </a:cubicBezTo>
                  <a:cubicBezTo>
                    <a:pt x="110" y="79"/>
                    <a:pt x="109" y="78"/>
                    <a:pt x="109" y="78"/>
                  </a:cubicBezTo>
                  <a:cubicBezTo>
                    <a:pt x="108" y="77"/>
                    <a:pt x="106" y="76"/>
                    <a:pt x="105" y="75"/>
                  </a:cubicBezTo>
                  <a:cubicBezTo>
                    <a:pt x="105" y="75"/>
                    <a:pt x="104" y="74"/>
                    <a:pt x="104" y="74"/>
                  </a:cubicBezTo>
                  <a:cubicBezTo>
                    <a:pt x="103" y="74"/>
                    <a:pt x="102" y="73"/>
                    <a:pt x="102" y="73"/>
                  </a:cubicBezTo>
                  <a:cubicBezTo>
                    <a:pt x="102" y="73"/>
                    <a:pt x="101" y="72"/>
                    <a:pt x="101" y="72"/>
                  </a:cubicBezTo>
                  <a:cubicBezTo>
                    <a:pt x="101" y="71"/>
                    <a:pt x="101" y="70"/>
                    <a:pt x="101" y="70"/>
                  </a:cubicBezTo>
                  <a:cubicBezTo>
                    <a:pt x="101" y="69"/>
                    <a:pt x="102" y="68"/>
                    <a:pt x="103" y="68"/>
                  </a:cubicBezTo>
                  <a:cubicBezTo>
                    <a:pt x="104" y="67"/>
                    <a:pt x="105" y="66"/>
                    <a:pt x="105" y="65"/>
                  </a:cubicBezTo>
                  <a:cubicBezTo>
                    <a:pt x="106" y="65"/>
                    <a:pt x="107" y="65"/>
                    <a:pt x="108" y="65"/>
                  </a:cubicBezTo>
                  <a:cubicBezTo>
                    <a:pt x="108" y="64"/>
                    <a:pt x="109" y="64"/>
                    <a:pt x="109" y="63"/>
                  </a:cubicBezTo>
                  <a:cubicBezTo>
                    <a:pt x="109" y="63"/>
                    <a:pt x="108" y="62"/>
                    <a:pt x="107" y="62"/>
                  </a:cubicBezTo>
                  <a:cubicBezTo>
                    <a:pt x="107" y="62"/>
                    <a:pt x="106" y="61"/>
                    <a:pt x="106" y="61"/>
                  </a:cubicBezTo>
                  <a:cubicBezTo>
                    <a:pt x="105" y="61"/>
                    <a:pt x="103" y="61"/>
                    <a:pt x="103" y="61"/>
                  </a:cubicBezTo>
                  <a:cubicBezTo>
                    <a:pt x="102" y="61"/>
                    <a:pt x="102" y="60"/>
                    <a:pt x="102" y="60"/>
                  </a:cubicBezTo>
                  <a:cubicBezTo>
                    <a:pt x="102" y="59"/>
                    <a:pt x="102" y="58"/>
                    <a:pt x="102" y="57"/>
                  </a:cubicBezTo>
                  <a:cubicBezTo>
                    <a:pt x="102" y="56"/>
                    <a:pt x="103" y="55"/>
                    <a:pt x="103" y="54"/>
                  </a:cubicBezTo>
                  <a:cubicBezTo>
                    <a:pt x="104" y="54"/>
                    <a:pt x="105" y="53"/>
                    <a:pt x="105" y="53"/>
                  </a:cubicBezTo>
                  <a:cubicBezTo>
                    <a:pt x="106" y="52"/>
                    <a:pt x="107" y="52"/>
                    <a:pt x="108" y="52"/>
                  </a:cubicBezTo>
                  <a:cubicBezTo>
                    <a:pt x="109" y="51"/>
                    <a:pt x="112" y="51"/>
                    <a:pt x="113" y="51"/>
                  </a:cubicBezTo>
                  <a:cubicBezTo>
                    <a:pt x="114" y="50"/>
                    <a:pt x="116" y="50"/>
                    <a:pt x="116" y="49"/>
                  </a:cubicBezTo>
                  <a:cubicBezTo>
                    <a:pt x="117" y="48"/>
                    <a:pt x="117" y="47"/>
                    <a:pt x="117" y="46"/>
                  </a:cubicBezTo>
                  <a:cubicBezTo>
                    <a:pt x="117" y="46"/>
                    <a:pt x="116" y="44"/>
                    <a:pt x="117" y="44"/>
                  </a:cubicBezTo>
                  <a:cubicBezTo>
                    <a:pt x="117" y="43"/>
                    <a:pt x="119" y="41"/>
                    <a:pt x="120" y="41"/>
                  </a:cubicBezTo>
                  <a:cubicBezTo>
                    <a:pt x="121" y="40"/>
                    <a:pt x="122" y="39"/>
                    <a:pt x="123" y="38"/>
                  </a:cubicBezTo>
                  <a:cubicBezTo>
                    <a:pt x="123" y="38"/>
                    <a:pt x="124" y="39"/>
                    <a:pt x="124" y="39"/>
                  </a:cubicBezTo>
                  <a:cubicBezTo>
                    <a:pt x="125" y="39"/>
                    <a:pt x="125" y="40"/>
                    <a:pt x="125" y="41"/>
                  </a:cubicBezTo>
                  <a:cubicBezTo>
                    <a:pt x="125" y="42"/>
                    <a:pt x="124" y="43"/>
                    <a:pt x="124" y="44"/>
                  </a:cubicBezTo>
                  <a:cubicBezTo>
                    <a:pt x="124" y="44"/>
                    <a:pt x="125" y="46"/>
                    <a:pt x="126" y="46"/>
                  </a:cubicBezTo>
                  <a:cubicBezTo>
                    <a:pt x="127" y="47"/>
                    <a:pt x="128" y="47"/>
                    <a:pt x="129" y="47"/>
                  </a:cubicBezTo>
                  <a:cubicBezTo>
                    <a:pt x="130" y="47"/>
                    <a:pt x="132" y="47"/>
                    <a:pt x="132" y="47"/>
                  </a:cubicBezTo>
                  <a:cubicBezTo>
                    <a:pt x="133" y="48"/>
                    <a:pt x="134" y="48"/>
                    <a:pt x="135" y="49"/>
                  </a:cubicBezTo>
                  <a:cubicBezTo>
                    <a:pt x="135" y="49"/>
                    <a:pt x="136" y="48"/>
                    <a:pt x="137" y="48"/>
                  </a:cubicBezTo>
                  <a:cubicBezTo>
                    <a:pt x="137" y="48"/>
                    <a:pt x="138" y="48"/>
                    <a:pt x="139" y="47"/>
                  </a:cubicBezTo>
                  <a:cubicBezTo>
                    <a:pt x="140" y="47"/>
                    <a:pt x="141" y="46"/>
                    <a:pt x="142" y="45"/>
                  </a:cubicBezTo>
                  <a:cubicBezTo>
                    <a:pt x="142" y="45"/>
                    <a:pt x="143" y="45"/>
                    <a:pt x="143" y="44"/>
                  </a:cubicBezTo>
                  <a:cubicBezTo>
                    <a:pt x="144" y="44"/>
                    <a:pt x="144" y="43"/>
                    <a:pt x="144" y="43"/>
                  </a:cubicBezTo>
                  <a:cubicBezTo>
                    <a:pt x="144" y="42"/>
                    <a:pt x="142" y="42"/>
                    <a:pt x="142" y="41"/>
                  </a:cubicBezTo>
                  <a:cubicBezTo>
                    <a:pt x="141" y="41"/>
                    <a:pt x="140" y="40"/>
                    <a:pt x="139" y="40"/>
                  </a:cubicBezTo>
                  <a:cubicBezTo>
                    <a:pt x="139" y="39"/>
                    <a:pt x="138" y="38"/>
                    <a:pt x="138" y="37"/>
                  </a:cubicBezTo>
                  <a:cubicBezTo>
                    <a:pt x="138" y="36"/>
                    <a:pt x="137" y="35"/>
                    <a:pt x="137" y="34"/>
                  </a:cubicBezTo>
                  <a:cubicBezTo>
                    <a:pt x="136" y="33"/>
                    <a:pt x="135" y="31"/>
                    <a:pt x="134" y="30"/>
                  </a:cubicBezTo>
                  <a:cubicBezTo>
                    <a:pt x="134" y="30"/>
                    <a:pt x="132" y="29"/>
                    <a:pt x="132" y="28"/>
                  </a:cubicBezTo>
                  <a:cubicBezTo>
                    <a:pt x="131" y="27"/>
                    <a:pt x="129" y="25"/>
                    <a:pt x="129" y="24"/>
                  </a:cubicBezTo>
                  <a:cubicBezTo>
                    <a:pt x="128" y="23"/>
                    <a:pt x="128" y="21"/>
                    <a:pt x="128" y="21"/>
                  </a:cubicBezTo>
                  <a:cubicBezTo>
                    <a:pt x="128" y="19"/>
                    <a:pt x="129" y="16"/>
                    <a:pt x="129" y="14"/>
                  </a:cubicBezTo>
                  <a:cubicBezTo>
                    <a:pt x="129" y="13"/>
                    <a:pt x="129" y="11"/>
                    <a:pt x="128" y="10"/>
                  </a:cubicBezTo>
                  <a:cubicBezTo>
                    <a:pt x="128" y="9"/>
                    <a:pt x="128" y="7"/>
                    <a:pt x="127" y="6"/>
                  </a:cubicBezTo>
                  <a:cubicBezTo>
                    <a:pt x="127" y="6"/>
                    <a:pt x="127" y="5"/>
                    <a:pt x="127" y="4"/>
                  </a:cubicBezTo>
                  <a:cubicBezTo>
                    <a:pt x="127" y="4"/>
                    <a:pt x="127" y="3"/>
                    <a:pt x="127" y="3"/>
                  </a:cubicBezTo>
                  <a:cubicBezTo>
                    <a:pt x="127" y="3"/>
                    <a:pt x="129" y="3"/>
                    <a:pt x="130" y="3"/>
                  </a:cubicBezTo>
                  <a:cubicBezTo>
                    <a:pt x="130" y="3"/>
                    <a:pt x="131" y="5"/>
                    <a:pt x="132" y="5"/>
                  </a:cubicBezTo>
                  <a:cubicBezTo>
                    <a:pt x="133" y="5"/>
                    <a:pt x="135" y="4"/>
                    <a:pt x="137" y="4"/>
                  </a:cubicBezTo>
                  <a:cubicBezTo>
                    <a:pt x="138" y="4"/>
                    <a:pt x="140" y="5"/>
                    <a:pt x="140" y="5"/>
                  </a:cubicBezTo>
                  <a:cubicBezTo>
                    <a:pt x="141" y="5"/>
                    <a:pt x="143" y="5"/>
                    <a:pt x="143" y="5"/>
                  </a:cubicBezTo>
                  <a:cubicBezTo>
                    <a:pt x="144" y="6"/>
                    <a:pt x="146" y="6"/>
                    <a:pt x="147" y="6"/>
                  </a:cubicBezTo>
                  <a:cubicBezTo>
                    <a:pt x="148" y="6"/>
                    <a:pt x="149" y="6"/>
                    <a:pt x="149" y="6"/>
                  </a:cubicBezTo>
                  <a:cubicBezTo>
                    <a:pt x="150" y="6"/>
                    <a:pt x="151" y="7"/>
                    <a:pt x="152" y="7"/>
                  </a:cubicBezTo>
                  <a:cubicBezTo>
                    <a:pt x="153" y="7"/>
                    <a:pt x="155" y="7"/>
                    <a:pt x="155" y="7"/>
                  </a:cubicBezTo>
                  <a:cubicBezTo>
                    <a:pt x="156" y="7"/>
                    <a:pt x="157" y="8"/>
                    <a:pt x="157" y="8"/>
                  </a:cubicBezTo>
                  <a:cubicBezTo>
                    <a:pt x="158" y="8"/>
                    <a:pt x="159" y="9"/>
                    <a:pt x="160" y="9"/>
                  </a:cubicBezTo>
                  <a:cubicBezTo>
                    <a:pt x="161" y="9"/>
                    <a:pt x="162" y="9"/>
                    <a:pt x="162" y="9"/>
                  </a:cubicBezTo>
                  <a:cubicBezTo>
                    <a:pt x="163" y="9"/>
                    <a:pt x="165" y="8"/>
                    <a:pt x="166" y="8"/>
                  </a:cubicBezTo>
                  <a:cubicBezTo>
                    <a:pt x="168" y="8"/>
                    <a:pt x="171" y="7"/>
                    <a:pt x="172" y="7"/>
                  </a:cubicBezTo>
                  <a:cubicBezTo>
                    <a:pt x="173" y="7"/>
                    <a:pt x="176" y="6"/>
                    <a:pt x="177" y="6"/>
                  </a:cubicBezTo>
                  <a:cubicBezTo>
                    <a:pt x="178" y="6"/>
                    <a:pt x="180" y="7"/>
                    <a:pt x="181" y="7"/>
                  </a:cubicBezTo>
                  <a:cubicBezTo>
                    <a:pt x="182" y="7"/>
                    <a:pt x="183" y="6"/>
                    <a:pt x="184" y="5"/>
                  </a:cubicBezTo>
                  <a:cubicBezTo>
                    <a:pt x="184" y="5"/>
                    <a:pt x="184" y="4"/>
                    <a:pt x="185" y="3"/>
                  </a:cubicBezTo>
                  <a:cubicBezTo>
                    <a:pt x="185" y="3"/>
                    <a:pt x="186" y="2"/>
                    <a:pt x="186" y="1"/>
                  </a:cubicBezTo>
                  <a:cubicBezTo>
                    <a:pt x="186" y="1"/>
                    <a:pt x="187" y="1"/>
                    <a:pt x="188" y="1"/>
                  </a:cubicBezTo>
                  <a:cubicBezTo>
                    <a:pt x="188" y="1"/>
                    <a:pt x="188" y="2"/>
                    <a:pt x="188" y="2"/>
                  </a:cubicBezTo>
                  <a:cubicBezTo>
                    <a:pt x="188" y="3"/>
                    <a:pt x="189" y="4"/>
                    <a:pt x="189" y="4"/>
                  </a:cubicBezTo>
                  <a:cubicBezTo>
                    <a:pt x="190" y="5"/>
                    <a:pt x="192" y="5"/>
                    <a:pt x="193" y="5"/>
                  </a:cubicBezTo>
                  <a:cubicBezTo>
                    <a:pt x="193" y="5"/>
                    <a:pt x="194" y="5"/>
                    <a:pt x="195" y="5"/>
                  </a:cubicBezTo>
                  <a:cubicBezTo>
                    <a:pt x="195" y="5"/>
                    <a:pt x="197" y="6"/>
                    <a:pt x="197" y="6"/>
                  </a:cubicBezTo>
                  <a:cubicBezTo>
                    <a:pt x="198" y="7"/>
                    <a:pt x="200" y="7"/>
                    <a:pt x="201" y="7"/>
                  </a:cubicBezTo>
                  <a:cubicBezTo>
                    <a:pt x="202" y="7"/>
                    <a:pt x="204" y="6"/>
                    <a:pt x="205" y="5"/>
                  </a:cubicBezTo>
                  <a:cubicBezTo>
                    <a:pt x="205" y="5"/>
                    <a:pt x="206" y="3"/>
                    <a:pt x="206" y="3"/>
                  </a:cubicBezTo>
                  <a:cubicBezTo>
                    <a:pt x="207" y="2"/>
                    <a:pt x="209" y="1"/>
                    <a:pt x="210" y="1"/>
                  </a:cubicBezTo>
                  <a:cubicBezTo>
                    <a:pt x="210" y="0"/>
                    <a:pt x="212" y="0"/>
                    <a:pt x="212" y="0"/>
                  </a:cubicBezTo>
                  <a:cubicBezTo>
                    <a:pt x="213" y="0"/>
                    <a:pt x="215" y="1"/>
                    <a:pt x="216" y="1"/>
                  </a:cubicBezTo>
                  <a:cubicBezTo>
                    <a:pt x="217" y="1"/>
                    <a:pt x="219" y="1"/>
                    <a:pt x="220" y="1"/>
                  </a:cubicBezTo>
                  <a:cubicBezTo>
                    <a:pt x="221" y="1"/>
                    <a:pt x="223" y="0"/>
                    <a:pt x="224" y="0"/>
                  </a:cubicBezTo>
                  <a:cubicBezTo>
                    <a:pt x="224" y="0"/>
                    <a:pt x="225" y="0"/>
                    <a:pt x="225" y="0"/>
                  </a:cubicBezTo>
                  <a:cubicBezTo>
                    <a:pt x="226" y="0"/>
                    <a:pt x="226" y="1"/>
                    <a:pt x="227" y="2"/>
                  </a:cubicBezTo>
                  <a:cubicBezTo>
                    <a:pt x="227" y="2"/>
                    <a:pt x="227" y="4"/>
                    <a:pt x="227" y="4"/>
                  </a:cubicBezTo>
                  <a:cubicBezTo>
                    <a:pt x="228" y="5"/>
                    <a:pt x="229" y="5"/>
                    <a:pt x="230" y="5"/>
                  </a:cubicBezTo>
                  <a:cubicBezTo>
                    <a:pt x="231" y="6"/>
                    <a:pt x="233" y="5"/>
                    <a:pt x="234" y="6"/>
                  </a:cubicBezTo>
                  <a:cubicBezTo>
                    <a:pt x="234" y="6"/>
                    <a:pt x="235" y="6"/>
                    <a:pt x="235" y="6"/>
                  </a:cubicBezTo>
                  <a:cubicBezTo>
                    <a:pt x="236" y="6"/>
                    <a:pt x="237" y="8"/>
                    <a:pt x="237" y="8"/>
                  </a:cubicBezTo>
                  <a:cubicBezTo>
                    <a:pt x="238" y="9"/>
                    <a:pt x="239" y="10"/>
                    <a:pt x="239" y="11"/>
                  </a:cubicBezTo>
                  <a:cubicBezTo>
                    <a:pt x="239" y="12"/>
                    <a:pt x="240" y="14"/>
                    <a:pt x="240" y="14"/>
                  </a:cubicBezTo>
                  <a:cubicBezTo>
                    <a:pt x="241" y="15"/>
                    <a:pt x="243" y="17"/>
                    <a:pt x="243" y="18"/>
                  </a:cubicBezTo>
                  <a:cubicBezTo>
                    <a:pt x="244" y="18"/>
                    <a:pt x="246" y="19"/>
                    <a:pt x="247" y="20"/>
                  </a:cubicBezTo>
                  <a:cubicBezTo>
                    <a:pt x="247" y="21"/>
                    <a:pt x="248" y="21"/>
                    <a:pt x="248" y="22"/>
                  </a:cubicBezTo>
                  <a:cubicBezTo>
                    <a:pt x="248" y="23"/>
                    <a:pt x="248" y="25"/>
                    <a:pt x="248" y="26"/>
                  </a:cubicBezTo>
                  <a:cubicBezTo>
                    <a:pt x="248" y="27"/>
                    <a:pt x="249" y="28"/>
                    <a:pt x="249" y="29"/>
                  </a:cubicBezTo>
                  <a:cubicBezTo>
                    <a:pt x="250" y="30"/>
                    <a:pt x="250" y="32"/>
                    <a:pt x="250" y="33"/>
                  </a:cubicBezTo>
                  <a:cubicBezTo>
                    <a:pt x="250" y="34"/>
                    <a:pt x="251" y="36"/>
                    <a:pt x="251" y="37"/>
                  </a:cubicBezTo>
                  <a:cubicBezTo>
                    <a:pt x="251" y="38"/>
                    <a:pt x="251" y="40"/>
                    <a:pt x="252" y="41"/>
                  </a:cubicBezTo>
                  <a:cubicBezTo>
                    <a:pt x="252" y="42"/>
                    <a:pt x="254" y="42"/>
                    <a:pt x="255" y="43"/>
                  </a:cubicBezTo>
                  <a:cubicBezTo>
                    <a:pt x="256" y="44"/>
                    <a:pt x="257" y="45"/>
                    <a:pt x="257" y="46"/>
                  </a:cubicBezTo>
                  <a:cubicBezTo>
                    <a:pt x="257" y="47"/>
                    <a:pt x="256" y="48"/>
                    <a:pt x="255" y="48"/>
                  </a:cubicBezTo>
                  <a:cubicBezTo>
                    <a:pt x="255" y="48"/>
                    <a:pt x="254" y="48"/>
                    <a:pt x="253" y="49"/>
                  </a:cubicBezTo>
                  <a:cubicBezTo>
                    <a:pt x="253" y="49"/>
                    <a:pt x="253" y="50"/>
                    <a:pt x="253" y="50"/>
                  </a:cubicBezTo>
                  <a:cubicBezTo>
                    <a:pt x="253" y="51"/>
                    <a:pt x="255" y="51"/>
                    <a:pt x="255" y="51"/>
                  </a:cubicBezTo>
                  <a:cubicBezTo>
                    <a:pt x="255" y="52"/>
                    <a:pt x="254" y="53"/>
                    <a:pt x="254" y="53"/>
                  </a:cubicBezTo>
                  <a:cubicBezTo>
                    <a:pt x="254" y="53"/>
                    <a:pt x="254" y="54"/>
                    <a:pt x="254" y="55"/>
                  </a:cubicBezTo>
                  <a:cubicBezTo>
                    <a:pt x="255" y="55"/>
                    <a:pt x="256" y="56"/>
                    <a:pt x="256" y="56"/>
                  </a:cubicBezTo>
                  <a:cubicBezTo>
                    <a:pt x="256" y="57"/>
                    <a:pt x="254" y="59"/>
                    <a:pt x="254" y="60"/>
                  </a:cubicBezTo>
                  <a:cubicBezTo>
                    <a:pt x="253" y="61"/>
                    <a:pt x="252" y="63"/>
                    <a:pt x="252" y="65"/>
                  </a:cubicBezTo>
                  <a:cubicBezTo>
                    <a:pt x="251" y="66"/>
                    <a:pt x="250" y="69"/>
                    <a:pt x="249" y="70"/>
                  </a:cubicBezTo>
                  <a:cubicBezTo>
                    <a:pt x="247" y="72"/>
                    <a:pt x="243" y="76"/>
                    <a:pt x="241" y="78"/>
                  </a:cubicBezTo>
                  <a:cubicBezTo>
                    <a:pt x="240" y="80"/>
                    <a:pt x="237" y="83"/>
                    <a:pt x="235" y="85"/>
                  </a:cubicBezTo>
                  <a:cubicBezTo>
                    <a:pt x="234" y="86"/>
                    <a:pt x="233" y="90"/>
                    <a:pt x="231" y="91"/>
                  </a:cubicBezTo>
                  <a:cubicBezTo>
                    <a:pt x="231" y="92"/>
                    <a:pt x="230" y="92"/>
                    <a:pt x="229" y="91"/>
                  </a:cubicBezTo>
                  <a:cubicBezTo>
                    <a:pt x="229" y="91"/>
                    <a:pt x="229" y="90"/>
                    <a:pt x="229" y="89"/>
                  </a:cubicBezTo>
                  <a:cubicBezTo>
                    <a:pt x="229" y="88"/>
                    <a:pt x="229" y="87"/>
                    <a:pt x="229" y="87"/>
                  </a:cubicBezTo>
                  <a:cubicBezTo>
                    <a:pt x="229" y="86"/>
                    <a:pt x="228" y="85"/>
                    <a:pt x="228" y="85"/>
                  </a:cubicBezTo>
                  <a:cubicBezTo>
                    <a:pt x="228" y="85"/>
                    <a:pt x="227" y="85"/>
                    <a:pt x="227" y="85"/>
                  </a:cubicBezTo>
                  <a:cubicBezTo>
                    <a:pt x="226" y="85"/>
                    <a:pt x="227" y="87"/>
                    <a:pt x="227" y="88"/>
                  </a:cubicBezTo>
                  <a:cubicBezTo>
                    <a:pt x="227" y="88"/>
                    <a:pt x="227" y="89"/>
                    <a:pt x="227" y="89"/>
                  </a:cubicBezTo>
                  <a:cubicBezTo>
                    <a:pt x="227" y="90"/>
                    <a:pt x="228" y="91"/>
                    <a:pt x="228" y="92"/>
                  </a:cubicBezTo>
                  <a:cubicBezTo>
                    <a:pt x="228" y="92"/>
                    <a:pt x="228" y="93"/>
                    <a:pt x="228" y="94"/>
                  </a:cubicBezTo>
                  <a:cubicBezTo>
                    <a:pt x="228" y="95"/>
                    <a:pt x="228" y="97"/>
                    <a:pt x="228" y="99"/>
                  </a:cubicBezTo>
                  <a:cubicBezTo>
                    <a:pt x="227" y="101"/>
                    <a:pt x="226" y="105"/>
                    <a:pt x="226" y="107"/>
                  </a:cubicBezTo>
                  <a:cubicBezTo>
                    <a:pt x="225" y="109"/>
                    <a:pt x="222" y="114"/>
                    <a:pt x="222" y="117"/>
                  </a:cubicBezTo>
                  <a:cubicBezTo>
                    <a:pt x="221" y="118"/>
                    <a:pt x="221" y="119"/>
                    <a:pt x="221" y="120"/>
                  </a:cubicBezTo>
                  <a:cubicBezTo>
                    <a:pt x="220" y="119"/>
                    <a:pt x="219" y="118"/>
                    <a:pt x="218" y="117"/>
                  </a:cubicBezTo>
                  <a:cubicBezTo>
                    <a:pt x="217" y="117"/>
                    <a:pt x="216" y="117"/>
                    <a:pt x="216" y="117"/>
                  </a:cubicBezTo>
                  <a:cubicBezTo>
                    <a:pt x="215" y="117"/>
                    <a:pt x="214" y="117"/>
                    <a:pt x="213" y="118"/>
                  </a:cubicBezTo>
                  <a:cubicBezTo>
                    <a:pt x="213" y="118"/>
                    <a:pt x="212" y="120"/>
                    <a:pt x="212" y="120"/>
                  </a:cubicBezTo>
                  <a:cubicBezTo>
                    <a:pt x="211" y="121"/>
                    <a:pt x="209" y="120"/>
                    <a:pt x="208" y="120"/>
                  </a:cubicBezTo>
                  <a:cubicBezTo>
                    <a:pt x="207" y="120"/>
                    <a:pt x="206" y="119"/>
                    <a:pt x="205" y="119"/>
                  </a:cubicBezTo>
                  <a:cubicBezTo>
                    <a:pt x="204" y="119"/>
                    <a:pt x="204" y="118"/>
                    <a:pt x="203" y="117"/>
                  </a:cubicBezTo>
                  <a:cubicBezTo>
                    <a:pt x="203" y="117"/>
                    <a:pt x="202" y="115"/>
                    <a:pt x="202" y="115"/>
                  </a:cubicBezTo>
                  <a:cubicBezTo>
                    <a:pt x="201" y="114"/>
                    <a:pt x="199" y="114"/>
                    <a:pt x="198" y="114"/>
                  </a:cubicBezTo>
                  <a:cubicBezTo>
                    <a:pt x="197" y="114"/>
                    <a:pt x="196" y="113"/>
                    <a:pt x="196" y="114"/>
                  </a:cubicBezTo>
                  <a:cubicBezTo>
                    <a:pt x="195" y="114"/>
                    <a:pt x="194" y="115"/>
                    <a:pt x="194" y="116"/>
                  </a:cubicBezTo>
                  <a:cubicBezTo>
                    <a:pt x="194" y="117"/>
                    <a:pt x="194" y="120"/>
                    <a:pt x="194" y="121"/>
                  </a:cubicBezTo>
                  <a:cubicBezTo>
                    <a:pt x="194" y="122"/>
                    <a:pt x="195" y="124"/>
                    <a:pt x="195" y="125"/>
                  </a:cubicBezTo>
                  <a:cubicBezTo>
                    <a:pt x="196" y="126"/>
                    <a:pt x="197" y="128"/>
                    <a:pt x="197" y="129"/>
                  </a:cubicBezTo>
                  <a:cubicBezTo>
                    <a:pt x="197" y="129"/>
                    <a:pt x="197" y="130"/>
                    <a:pt x="197" y="131"/>
                  </a:cubicBezTo>
                  <a:cubicBezTo>
                    <a:pt x="197" y="132"/>
                    <a:pt x="195" y="133"/>
                    <a:pt x="194" y="134"/>
                  </a:cubicBezTo>
                  <a:cubicBezTo>
                    <a:pt x="194" y="135"/>
                    <a:pt x="192" y="136"/>
                    <a:pt x="191" y="136"/>
                  </a:cubicBezTo>
                  <a:cubicBezTo>
                    <a:pt x="191" y="137"/>
                    <a:pt x="189" y="137"/>
                    <a:pt x="189" y="137"/>
                  </a:cubicBezTo>
                  <a:cubicBezTo>
                    <a:pt x="188" y="137"/>
                    <a:pt x="187" y="136"/>
                    <a:pt x="186" y="136"/>
                  </a:cubicBezTo>
                  <a:cubicBezTo>
                    <a:pt x="186" y="136"/>
                    <a:pt x="185" y="136"/>
                    <a:pt x="185" y="136"/>
                  </a:cubicBezTo>
                  <a:cubicBezTo>
                    <a:pt x="185" y="136"/>
                    <a:pt x="184" y="137"/>
                    <a:pt x="184" y="137"/>
                  </a:cubicBezTo>
                  <a:cubicBezTo>
                    <a:pt x="184" y="138"/>
                    <a:pt x="184" y="139"/>
                    <a:pt x="184" y="140"/>
                  </a:cubicBezTo>
                  <a:cubicBezTo>
                    <a:pt x="184" y="140"/>
                    <a:pt x="185" y="141"/>
                    <a:pt x="185" y="141"/>
                  </a:cubicBezTo>
                  <a:cubicBezTo>
                    <a:pt x="186" y="142"/>
                    <a:pt x="187" y="142"/>
                    <a:pt x="188" y="142"/>
                  </a:cubicBezTo>
                  <a:cubicBezTo>
                    <a:pt x="188" y="142"/>
                    <a:pt x="189" y="142"/>
                    <a:pt x="190" y="142"/>
                  </a:cubicBezTo>
                  <a:cubicBezTo>
                    <a:pt x="190" y="142"/>
                    <a:pt x="192" y="142"/>
                    <a:pt x="192" y="142"/>
                  </a:cubicBezTo>
                  <a:cubicBezTo>
                    <a:pt x="192" y="143"/>
                    <a:pt x="192" y="144"/>
                    <a:pt x="192" y="144"/>
                  </a:cubicBezTo>
                  <a:cubicBezTo>
                    <a:pt x="192" y="145"/>
                    <a:pt x="191" y="146"/>
                    <a:pt x="191" y="146"/>
                  </a:cubicBezTo>
                  <a:cubicBezTo>
                    <a:pt x="190" y="146"/>
                    <a:pt x="189" y="147"/>
                    <a:pt x="189" y="147"/>
                  </a:cubicBezTo>
                  <a:cubicBezTo>
                    <a:pt x="189" y="147"/>
                    <a:pt x="189" y="148"/>
                    <a:pt x="189" y="149"/>
                  </a:cubicBezTo>
                  <a:cubicBezTo>
                    <a:pt x="189" y="149"/>
                    <a:pt x="190" y="149"/>
                    <a:pt x="191" y="149"/>
                  </a:cubicBezTo>
                  <a:cubicBezTo>
                    <a:pt x="191" y="149"/>
                    <a:pt x="193" y="149"/>
                    <a:pt x="193" y="149"/>
                  </a:cubicBezTo>
                  <a:cubicBezTo>
                    <a:pt x="194" y="148"/>
                    <a:pt x="196" y="148"/>
                    <a:pt x="197" y="148"/>
                  </a:cubicBezTo>
                  <a:cubicBezTo>
                    <a:pt x="198" y="147"/>
                    <a:pt x="199" y="146"/>
                    <a:pt x="200" y="145"/>
                  </a:cubicBezTo>
                  <a:cubicBezTo>
                    <a:pt x="201" y="145"/>
                    <a:pt x="203" y="144"/>
                    <a:pt x="204" y="143"/>
                  </a:cubicBezTo>
                  <a:cubicBezTo>
                    <a:pt x="205" y="142"/>
                    <a:pt x="206" y="140"/>
                    <a:pt x="208" y="140"/>
                  </a:cubicBezTo>
                  <a:cubicBezTo>
                    <a:pt x="208" y="139"/>
                    <a:pt x="210" y="138"/>
                    <a:pt x="212" y="138"/>
                  </a:cubicBezTo>
                  <a:cubicBezTo>
                    <a:pt x="212" y="138"/>
                    <a:pt x="213" y="138"/>
                    <a:pt x="213" y="138"/>
                  </a:cubicBezTo>
                  <a:cubicBezTo>
                    <a:pt x="214" y="139"/>
                    <a:pt x="215" y="141"/>
                    <a:pt x="215" y="141"/>
                  </a:cubicBezTo>
                  <a:cubicBezTo>
                    <a:pt x="215" y="142"/>
                    <a:pt x="216" y="144"/>
                    <a:pt x="216" y="145"/>
                  </a:cubicBezTo>
                  <a:cubicBezTo>
                    <a:pt x="217" y="145"/>
                    <a:pt x="219" y="145"/>
                    <a:pt x="219" y="145"/>
                  </a:cubicBezTo>
                  <a:cubicBezTo>
                    <a:pt x="220" y="145"/>
                    <a:pt x="220" y="146"/>
                    <a:pt x="221" y="146"/>
                  </a:cubicBezTo>
                  <a:cubicBezTo>
                    <a:pt x="220" y="147"/>
                    <a:pt x="219" y="149"/>
                    <a:pt x="219" y="150"/>
                  </a:cubicBezTo>
                  <a:cubicBezTo>
                    <a:pt x="217" y="153"/>
                    <a:pt x="214" y="159"/>
                    <a:pt x="213" y="162"/>
                  </a:cubicBezTo>
                  <a:cubicBezTo>
                    <a:pt x="212" y="164"/>
                    <a:pt x="210" y="167"/>
                    <a:pt x="209" y="169"/>
                  </a:cubicBezTo>
                  <a:cubicBezTo>
                    <a:pt x="208" y="171"/>
                    <a:pt x="206" y="173"/>
                    <a:pt x="206" y="174"/>
                  </a:cubicBezTo>
                  <a:cubicBezTo>
                    <a:pt x="206" y="175"/>
                    <a:pt x="206" y="176"/>
                    <a:pt x="207" y="176"/>
                  </a:cubicBezTo>
                  <a:cubicBezTo>
                    <a:pt x="207" y="178"/>
                    <a:pt x="207" y="180"/>
                    <a:pt x="207" y="181"/>
                  </a:cubicBezTo>
                  <a:cubicBezTo>
                    <a:pt x="207" y="183"/>
                    <a:pt x="206" y="188"/>
                    <a:pt x="205" y="190"/>
                  </a:cubicBezTo>
                  <a:cubicBezTo>
                    <a:pt x="204" y="192"/>
                    <a:pt x="202" y="196"/>
                    <a:pt x="201" y="198"/>
                  </a:cubicBezTo>
                  <a:cubicBezTo>
                    <a:pt x="200" y="201"/>
                    <a:pt x="196" y="205"/>
                    <a:pt x="195" y="207"/>
                  </a:cubicBezTo>
                  <a:cubicBezTo>
                    <a:pt x="193" y="209"/>
                    <a:pt x="191" y="212"/>
                    <a:pt x="190" y="214"/>
                  </a:cubicBezTo>
                  <a:cubicBezTo>
                    <a:pt x="189" y="215"/>
                    <a:pt x="188" y="218"/>
                    <a:pt x="187" y="219"/>
                  </a:cubicBezTo>
                  <a:cubicBezTo>
                    <a:pt x="187" y="220"/>
                    <a:pt x="185" y="221"/>
                    <a:pt x="184" y="222"/>
                  </a:cubicBezTo>
                  <a:cubicBezTo>
                    <a:pt x="183" y="222"/>
                    <a:pt x="181" y="222"/>
                    <a:pt x="180" y="223"/>
                  </a:cubicBezTo>
                  <a:cubicBezTo>
                    <a:pt x="179" y="224"/>
                    <a:pt x="177" y="225"/>
                    <a:pt x="177" y="226"/>
                  </a:cubicBezTo>
                  <a:cubicBezTo>
                    <a:pt x="176" y="228"/>
                    <a:pt x="176" y="230"/>
                    <a:pt x="176" y="231"/>
                  </a:cubicBezTo>
                  <a:cubicBezTo>
                    <a:pt x="176" y="231"/>
                    <a:pt x="176" y="232"/>
                    <a:pt x="176" y="232"/>
                  </a:cubicBezTo>
                  <a:cubicBezTo>
                    <a:pt x="175" y="232"/>
                    <a:pt x="175" y="232"/>
                    <a:pt x="175" y="232"/>
                  </a:cubicBezTo>
                  <a:cubicBezTo>
                    <a:pt x="174" y="232"/>
                    <a:pt x="173" y="232"/>
                    <a:pt x="173" y="232"/>
                  </a:cubicBezTo>
                  <a:cubicBezTo>
                    <a:pt x="172" y="231"/>
                    <a:pt x="171" y="229"/>
                    <a:pt x="171" y="228"/>
                  </a:cubicBezTo>
                  <a:cubicBezTo>
                    <a:pt x="170" y="227"/>
                    <a:pt x="169" y="225"/>
                    <a:pt x="168" y="224"/>
                  </a:cubicBezTo>
                  <a:cubicBezTo>
                    <a:pt x="167" y="224"/>
                    <a:pt x="166" y="223"/>
                    <a:pt x="166" y="222"/>
                  </a:cubicBezTo>
                  <a:cubicBezTo>
                    <a:pt x="165" y="222"/>
                    <a:pt x="163" y="223"/>
                    <a:pt x="163" y="222"/>
                  </a:cubicBezTo>
                  <a:cubicBezTo>
                    <a:pt x="162" y="222"/>
                    <a:pt x="160" y="221"/>
                    <a:pt x="159" y="221"/>
                  </a:cubicBezTo>
                  <a:cubicBezTo>
                    <a:pt x="159" y="220"/>
                    <a:pt x="158" y="220"/>
                    <a:pt x="157" y="220"/>
                  </a:cubicBezTo>
                  <a:cubicBezTo>
                    <a:pt x="156" y="220"/>
                    <a:pt x="155" y="220"/>
                    <a:pt x="154" y="219"/>
                  </a:cubicBezTo>
                  <a:cubicBezTo>
                    <a:pt x="154" y="219"/>
                    <a:pt x="153" y="218"/>
                    <a:pt x="153" y="218"/>
                  </a:cubicBezTo>
                  <a:cubicBezTo>
                    <a:pt x="152" y="217"/>
                    <a:pt x="152" y="215"/>
                    <a:pt x="152" y="214"/>
                  </a:cubicBezTo>
                  <a:cubicBezTo>
                    <a:pt x="152" y="213"/>
                    <a:pt x="151" y="212"/>
                    <a:pt x="151" y="212"/>
                  </a:cubicBezTo>
                  <a:cubicBezTo>
                    <a:pt x="150" y="211"/>
                    <a:pt x="149" y="210"/>
                    <a:pt x="149" y="209"/>
                  </a:cubicBezTo>
                  <a:cubicBezTo>
                    <a:pt x="148" y="209"/>
                    <a:pt x="146" y="208"/>
                    <a:pt x="146" y="207"/>
                  </a:cubicBezTo>
                  <a:cubicBezTo>
                    <a:pt x="146" y="207"/>
                    <a:pt x="146" y="205"/>
                    <a:pt x="146" y="205"/>
                  </a:cubicBezTo>
                  <a:cubicBezTo>
                    <a:pt x="146" y="204"/>
                    <a:pt x="146" y="202"/>
                    <a:pt x="147" y="201"/>
                  </a:cubicBezTo>
                  <a:cubicBezTo>
                    <a:pt x="147" y="201"/>
                    <a:pt x="147" y="199"/>
                    <a:pt x="147" y="198"/>
                  </a:cubicBezTo>
                  <a:cubicBezTo>
                    <a:pt x="147" y="197"/>
                    <a:pt x="147" y="196"/>
                    <a:pt x="146" y="195"/>
                  </a:cubicBezTo>
                  <a:cubicBezTo>
                    <a:pt x="146" y="194"/>
                    <a:pt x="144" y="194"/>
                    <a:pt x="144" y="194"/>
                  </a:cubicBezTo>
                  <a:cubicBezTo>
                    <a:pt x="144" y="193"/>
                    <a:pt x="143" y="193"/>
                    <a:pt x="143" y="192"/>
                  </a:cubicBezTo>
                  <a:cubicBezTo>
                    <a:pt x="143" y="192"/>
                    <a:pt x="144" y="191"/>
                    <a:pt x="144" y="191"/>
                  </a:cubicBezTo>
                  <a:cubicBezTo>
                    <a:pt x="144" y="190"/>
                    <a:pt x="143" y="189"/>
                    <a:pt x="142" y="188"/>
                  </a:cubicBezTo>
                  <a:cubicBezTo>
                    <a:pt x="141" y="188"/>
                    <a:pt x="139" y="187"/>
                    <a:pt x="138" y="186"/>
                  </a:cubicBezTo>
                  <a:cubicBezTo>
                    <a:pt x="138" y="186"/>
                    <a:pt x="136" y="185"/>
                    <a:pt x="136" y="184"/>
                  </a:cubicBezTo>
                  <a:cubicBezTo>
                    <a:pt x="136" y="184"/>
                    <a:pt x="137" y="182"/>
                    <a:pt x="137" y="182"/>
                  </a:cubicBezTo>
                  <a:cubicBezTo>
                    <a:pt x="136" y="181"/>
                    <a:pt x="135" y="180"/>
                    <a:pt x="135" y="180"/>
                  </a:cubicBezTo>
                  <a:cubicBezTo>
                    <a:pt x="134" y="179"/>
                    <a:pt x="133" y="179"/>
                    <a:pt x="133" y="179"/>
                  </a:cubicBezTo>
                  <a:cubicBezTo>
                    <a:pt x="132" y="179"/>
                    <a:pt x="131" y="178"/>
                    <a:pt x="131" y="178"/>
                  </a:cubicBezTo>
                  <a:cubicBezTo>
                    <a:pt x="131" y="178"/>
                    <a:pt x="130" y="178"/>
                    <a:pt x="129" y="178"/>
                  </a:cubicBezTo>
                  <a:cubicBezTo>
                    <a:pt x="129" y="178"/>
                    <a:pt x="128" y="179"/>
                    <a:pt x="127" y="179"/>
                  </a:cubicBezTo>
                  <a:cubicBezTo>
                    <a:pt x="126" y="179"/>
                    <a:pt x="125" y="178"/>
                    <a:pt x="125" y="178"/>
                  </a:cubicBezTo>
                  <a:cubicBezTo>
                    <a:pt x="124" y="178"/>
                    <a:pt x="123" y="176"/>
                    <a:pt x="122" y="176"/>
                  </a:cubicBezTo>
                  <a:cubicBezTo>
                    <a:pt x="121" y="175"/>
                    <a:pt x="120" y="174"/>
                    <a:pt x="119" y="174"/>
                  </a:cubicBezTo>
                  <a:cubicBezTo>
                    <a:pt x="119" y="174"/>
                    <a:pt x="117" y="173"/>
                    <a:pt x="117" y="174"/>
                  </a:cubicBezTo>
                  <a:cubicBezTo>
                    <a:pt x="116" y="174"/>
                    <a:pt x="115" y="174"/>
                    <a:pt x="114" y="175"/>
                  </a:cubicBezTo>
                  <a:cubicBezTo>
                    <a:pt x="114" y="175"/>
                    <a:pt x="113" y="176"/>
                    <a:pt x="112" y="176"/>
                  </a:cubicBezTo>
                  <a:cubicBezTo>
                    <a:pt x="112" y="176"/>
                    <a:pt x="111" y="176"/>
                    <a:pt x="110" y="176"/>
                  </a:cubicBezTo>
                  <a:cubicBezTo>
                    <a:pt x="109" y="177"/>
                    <a:pt x="109" y="178"/>
                    <a:pt x="108" y="178"/>
                  </a:cubicBezTo>
                  <a:cubicBezTo>
                    <a:pt x="107" y="179"/>
                    <a:pt x="106" y="179"/>
                    <a:pt x="105" y="179"/>
                  </a:cubicBezTo>
                  <a:cubicBezTo>
                    <a:pt x="104" y="178"/>
                    <a:pt x="102" y="177"/>
                    <a:pt x="101" y="177"/>
                  </a:cubicBezTo>
                  <a:cubicBezTo>
                    <a:pt x="100" y="177"/>
                    <a:pt x="98" y="176"/>
                    <a:pt x="97" y="176"/>
                  </a:cubicBezTo>
                  <a:cubicBezTo>
                    <a:pt x="96" y="176"/>
                    <a:pt x="94" y="176"/>
                    <a:pt x="94" y="176"/>
                  </a:cubicBezTo>
                  <a:cubicBezTo>
                    <a:pt x="93" y="176"/>
                    <a:pt x="91" y="177"/>
                    <a:pt x="91" y="177"/>
                  </a:cubicBezTo>
                  <a:cubicBezTo>
                    <a:pt x="90" y="178"/>
                    <a:pt x="89" y="179"/>
                    <a:pt x="89" y="180"/>
                  </a:cubicBezTo>
                  <a:cubicBezTo>
                    <a:pt x="88" y="180"/>
                    <a:pt x="89" y="181"/>
                    <a:pt x="89" y="181"/>
                  </a:cubicBezTo>
                  <a:cubicBezTo>
                    <a:pt x="89" y="182"/>
                    <a:pt x="90" y="183"/>
                    <a:pt x="90" y="184"/>
                  </a:cubicBezTo>
                  <a:cubicBezTo>
                    <a:pt x="90" y="184"/>
                    <a:pt x="89" y="185"/>
                    <a:pt x="89" y="185"/>
                  </a:cubicBezTo>
                  <a:cubicBezTo>
                    <a:pt x="89" y="186"/>
                    <a:pt x="88" y="187"/>
                    <a:pt x="88" y="188"/>
                  </a:cubicBezTo>
                  <a:cubicBezTo>
                    <a:pt x="88" y="188"/>
                    <a:pt x="87" y="189"/>
                    <a:pt x="87" y="190"/>
                  </a:cubicBezTo>
                  <a:cubicBezTo>
                    <a:pt x="87" y="190"/>
                    <a:pt x="88" y="191"/>
                    <a:pt x="88" y="192"/>
                  </a:cubicBezTo>
                  <a:cubicBezTo>
                    <a:pt x="88" y="192"/>
                    <a:pt x="88" y="193"/>
                    <a:pt x="87" y="194"/>
                  </a:cubicBezTo>
                  <a:cubicBezTo>
                    <a:pt x="87" y="194"/>
                    <a:pt x="87" y="195"/>
                    <a:pt x="86" y="195"/>
                  </a:cubicBezTo>
                  <a:cubicBezTo>
                    <a:pt x="86" y="195"/>
                    <a:pt x="84" y="195"/>
                    <a:pt x="84" y="195"/>
                  </a:cubicBezTo>
                  <a:cubicBezTo>
                    <a:pt x="83" y="195"/>
                    <a:pt x="83" y="194"/>
                    <a:pt x="83" y="193"/>
                  </a:cubicBezTo>
                  <a:cubicBezTo>
                    <a:pt x="83" y="193"/>
                    <a:pt x="83" y="192"/>
                    <a:pt x="83" y="192"/>
                  </a:cubicBezTo>
                  <a:cubicBezTo>
                    <a:pt x="83" y="191"/>
                    <a:pt x="82" y="191"/>
                    <a:pt x="81" y="191"/>
                  </a:cubicBezTo>
                  <a:cubicBezTo>
                    <a:pt x="81" y="191"/>
                    <a:pt x="81" y="192"/>
                    <a:pt x="80" y="192"/>
                  </a:cubicBezTo>
                  <a:cubicBezTo>
                    <a:pt x="80" y="192"/>
                    <a:pt x="78" y="192"/>
                    <a:pt x="78" y="192"/>
                  </a:cubicBezTo>
                  <a:cubicBezTo>
                    <a:pt x="77" y="192"/>
                    <a:pt x="75" y="191"/>
                    <a:pt x="75" y="190"/>
                  </a:cubicBezTo>
                  <a:cubicBezTo>
                    <a:pt x="74" y="190"/>
                    <a:pt x="73" y="190"/>
                    <a:pt x="73" y="190"/>
                  </a:cubicBezTo>
                  <a:cubicBezTo>
                    <a:pt x="72" y="190"/>
                    <a:pt x="71" y="190"/>
                    <a:pt x="70" y="190"/>
                  </a:cubicBezTo>
                  <a:cubicBezTo>
                    <a:pt x="70" y="190"/>
                    <a:pt x="69" y="189"/>
                    <a:pt x="69" y="189"/>
                  </a:cubicBezTo>
                  <a:cubicBezTo>
                    <a:pt x="69" y="188"/>
                    <a:pt x="68" y="187"/>
                    <a:pt x="67" y="187"/>
                  </a:cubicBezTo>
                  <a:cubicBezTo>
                    <a:pt x="66" y="187"/>
                    <a:pt x="65" y="187"/>
                    <a:pt x="64" y="188"/>
                  </a:cubicBezTo>
                  <a:cubicBezTo>
                    <a:pt x="64" y="188"/>
                    <a:pt x="65" y="190"/>
                    <a:pt x="65" y="191"/>
                  </a:cubicBezTo>
                  <a:cubicBezTo>
                    <a:pt x="65" y="191"/>
                    <a:pt x="64" y="192"/>
                    <a:pt x="63" y="192"/>
                  </a:cubicBezTo>
                  <a:cubicBezTo>
                    <a:pt x="63" y="193"/>
                    <a:pt x="61" y="194"/>
                    <a:pt x="60" y="194"/>
                  </a:cubicBezTo>
                  <a:cubicBezTo>
                    <a:pt x="60" y="195"/>
                    <a:pt x="58" y="195"/>
                    <a:pt x="58" y="196"/>
                  </a:cubicBezTo>
                  <a:cubicBezTo>
                    <a:pt x="57" y="196"/>
                    <a:pt x="57" y="196"/>
                    <a:pt x="56" y="196"/>
                  </a:cubicBezTo>
                  <a:cubicBezTo>
                    <a:pt x="56" y="197"/>
                    <a:pt x="55" y="196"/>
                    <a:pt x="55" y="196"/>
                  </a:cubicBezTo>
                  <a:cubicBezTo>
                    <a:pt x="54" y="196"/>
                    <a:pt x="54" y="196"/>
                    <a:pt x="53" y="196"/>
                  </a:cubicBezTo>
                  <a:cubicBezTo>
                    <a:pt x="53" y="196"/>
                    <a:pt x="51" y="196"/>
                    <a:pt x="50" y="196"/>
                  </a:cubicBezTo>
                  <a:cubicBezTo>
                    <a:pt x="50" y="196"/>
                    <a:pt x="49" y="196"/>
                    <a:pt x="48" y="195"/>
                  </a:cubicBezTo>
                  <a:cubicBezTo>
                    <a:pt x="48" y="195"/>
                    <a:pt x="47" y="194"/>
                    <a:pt x="46" y="194"/>
                  </a:cubicBezTo>
                  <a:cubicBezTo>
                    <a:pt x="46" y="194"/>
                    <a:pt x="45" y="195"/>
                    <a:pt x="45" y="195"/>
                  </a:cubicBezTo>
                  <a:cubicBezTo>
                    <a:pt x="45" y="195"/>
                    <a:pt x="45" y="197"/>
                    <a:pt x="45" y="197"/>
                  </a:cubicBezTo>
                  <a:cubicBezTo>
                    <a:pt x="45" y="198"/>
                    <a:pt x="43" y="198"/>
                    <a:pt x="43" y="198"/>
                  </a:cubicBezTo>
                  <a:cubicBezTo>
                    <a:pt x="42" y="197"/>
                    <a:pt x="42" y="197"/>
                    <a:pt x="41" y="197"/>
                  </a:cubicBezTo>
                  <a:cubicBezTo>
                    <a:pt x="41" y="196"/>
                    <a:pt x="41" y="195"/>
                    <a:pt x="40" y="194"/>
                  </a:cubicBezTo>
                  <a:cubicBezTo>
                    <a:pt x="40" y="194"/>
                    <a:pt x="38" y="194"/>
                    <a:pt x="38" y="194"/>
                  </a:cubicBezTo>
                  <a:cubicBezTo>
                    <a:pt x="37" y="193"/>
                    <a:pt x="36" y="193"/>
                    <a:pt x="36" y="194"/>
                  </a:cubicBezTo>
                  <a:cubicBezTo>
                    <a:pt x="36" y="194"/>
                    <a:pt x="35" y="194"/>
                    <a:pt x="35" y="194"/>
                  </a:cubicBezTo>
                  <a:cubicBezTo>
                    <a:pt x="34" y="195"/>
                    <a:pt x="34" y="195"/>
                    <a:pt x="33" y="195"/>
                  </a:cubicBezTo>
                  <a:cubicBezTo>
                    <a:pt x="33" y="195"/>
                    <a:pt x="32" y="194"/>
                    <a:pt x="31" y="194"/>
                  </a:cubicBezTo>
                  <a:cubicBezTo>
                    <a:pt x="31" y="193"/>
                    <a:pt x="32" y="192"/>
                    <a:pt x="33" y="192"/>
                  </a:cubicBezTo>
                  <a:cubicBezTo>
                    <a:pt x="33" y="191"/>
                    <a:pt x="32" y="190"/>
                    <a:pt x="32" y="190"/>
                  </a:cubicBezTo>
                  <a:cubicBezTo>
                    <a:pt x="32" y="189"/>
                    <a:pt x="31" y="189"/>
                    <a:pt x="31" y="189"/>
                  </a:cubicBezTo>
                  <a:cubicBezTo>
                    <a:pt x="30" y="188"/>
                    <a:pt x="29" y="187"/>
                    <a:pt x="29" y="187"/>
                  </a:cubicBezTo>
                  <a:cubicBezTo>
                    <a:pt x="29" y="186"/>
                    <a:pt x="30" y="185"/>
                    <a:pt x="30" y="185"/>
                  </a:cubicBezTo>
                  <a:cubicBezTo>
                    <a:pt x="30" y="184"/>
                    <a:pt x="29" y="183"/>
                    <a:pt x="28" y="183"/>
                  </a:cubicBezTo>
                  <a:cubicBezTo>
                    <a:pt x="27" y="183"/>
                    <a:pt x="26" y="182"/>
                    <a:pt x="25" y="182"/>
                  </a:cubicBezTo>
                  <a:cubicBezTo>
                    <a:pt x="25" y="183"/>
                    <a:pt x="23" y="184"/>
                    <a:pt x="23" y="185"/>
                  </a:cubicBezTo>
                  <a:cubicBezTo>
                    <a:pt x="22" y="185"/>
                    <a:pt x="21" y="185"/>
                    <a:pt x="20" y="185"/>
                  </a:cubicBezTo>
                  <a:cubicBezTo>
                    <a:pt x="20" y="185"/>
                    <a:pt x="18" y="185"/>
                    <a:pt x="18" y="184"/>
                  </a:cubicBezTo>
                  <a:cubicBezTo>
                    <a:pt x="18" y="184"/>
                    <a:pt x="17" y="183"/>
                    <a:pt x="17" y="183"/>
                  </a:cubicBezTo>
                  <a:cubicBezTo>
                    <a:pt x="17" y="183"/>
                    <a:pt x="16" y="183"/>
                    <a:pt x="16" y="184"/>
                  </a:cubicBezTo>
                  <a:cubicBezTo>
                    <a:pt x="16" y="184"/>
                    <a:pt x="16" y="184"/>
                    <a:pt x="15" y="185"/>
                  </a:cubicBezTo>
                  <a:cubicBezTo>
                    <a:pt x="15" y="185"/>
                    <a:pt x="14" y="186"/>
                    <a:pt x="13" y="186"/>
                  </a:cubicBezTo>
                  <a:cubicBezTo>
                    <a:pt x="13" y="186"/>
                    <a:pt x="12" y="186"/>
                    <a:pt x="11" y="186"/>
                  </a:cubicBezTo>
                  <a:cubicBezTo>
                    <a:pt x="11" y="185"/>
                    <a:pt x="10" y="184"/>
                    <a:pt x="10" y="184"/>
                  </a:cubicBezTo>
                  <a:cubicBezTo>
                    <a:pt x="9" y="184"/>
                    <a:pt x="8" y="183"/>
                    <a:pt x="7" y="183"/>
                  </a:cubicBezTo>
                  <a:cubicBezTo>
                    <a:pt x="7" y="183"/>
                    <a:pt x="6" y="184"/>
                    <a:pt x="5" y="184"/>
                  </a:cubicBezTo>
                  <a:cubicBezTo>
                    <a:pt x="5" y="184"/>
                    <a:pt x="4" y="185"/>
                    <a:pt x="3" y="185"/>
                  </a:cubicBezTo>
                  <a:cubicBezTo>
                    <a:pt x="3" y="185"/>
                    <a:pt x="1" y="184"/>
                    <a:pt x="1" y="184"/>
                  </a:cubicBezTo>
                  <a:cubicBezTo>
                    <a:pt x="1" y="183"/>
                    <a:pt x="1" y="183"/>
                    <a:pt x="1" y="18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7" name="Freeform 143">
              <a:extLst>
                <a:ext uri="{FF2B5EF4-FFF2-40B4-BE49-F238E27FC236}">
                  <a16:creationId xmlns:a16="http://schemas.microsoft.com/office/drawing/2014/main" id="{61C2CBDF-B6F3-44A8-9C5F-A0E788285471}"/>
                </a:ext>
              </a:extLst>
            </p:cNvPr>
            <p:cNvSpPr>
              <a:spLocks/>
            </p:cNvSpPr>
            <p:nvPr/>
          </p:nvSpPr>
          <p:spPr bwMode="auto">
            <a:xfrm>
              <a:off x="6633328" y="1817016"/>
              <a:ext cx="361824" cy="374300"/>
            </a:xfrm>
            <a:custGeom>
              <a:avLst/>
              <a:gdLst/>
              <a:ahLst/>
              <a:cxnLst>
                <a:cxn ang="0">
                  <a:pos x="119" y="65"/>
                </a:cxn>
                <a:cxn ang="0">
                  <a:pos x="113" y="63"/>
                </a:cxn>
                <a:cxn ang="0">
                  <a:pos x="111" y="67"/>
                </a:cxn>
                <a:cxn ang="0">
                  <a:pos x="120" y="67"/>
                </a:cxn>
                <a:cxn ang="0">
                  <a:pos x="116" y="75"/>
                </a:cxn>
                <a:cxn ang="0">
                  <a:pos x="115" y="82"/>
                </a:cxn>
                <a:cxn ang="0">
                  <a:pos x="110" y="97"/>
                </a:cxn>
                <a:cxn ang="0">
                  <a:pos x="100" y="105"/>
                </a:cxn>
                <a:cxn ang="0">
                  <a:pos x="86" y="115"/>
                </a:cxn>
                <a:cxn ang="0">
                  <a:pos x="82" y="122"/>
                </a:cxn>
                <a:cxn ang="0">
                  <a:pos x="72" y="121"/>
                </a:cxn>
                <a:cxn ang="0">
                  <a:pos x="60" y="123"/>
                </a:cxn>
                <a:cxn ang="0">
                  <a:pos x="45" y="124"/>
                </a:cxn>
                <a:cxn ang="0">
                  <a:pos x="35" y="123"/>
                </a:cxn>
                <a:cxn ang="0">
                  <a:pos x="23" y="120"/>
                </a:cxn>
                <a:cxn ang="0">
                  <a:pos x="21" y="113"/>
                </a:cxn>
                <a:cxn ang="0">
                  <a:pos x="25" y="104"/>
                </a:cxn>
                <a:cxn ang="0">
                  <a:pos x="30" y="96"/>
                </a:cxn>
                <a:cxn ang="0">
                  <a:pos x="34" y="89"/>
                </a:cxn>
                <a:cxn ang="0">
                  <a:pos x="27" y="92"/>
                </a:cxn>
                <a:cxn ang="0">
                  <a:pos x="28" y="85"/>
                </a:cxn>
                <a:cxn ang="0">
                  <a:pos x="20" y="79"/>
                </a:cxn>
                <a:cxn ang="0">
                  <a:pos x="11" y="70"/>
                </a:cxn>
                <a:cxn ang="0">
                  <a:pos x="2" y="55"/>
                </a:cxn>
                <a:cxn ang="0">
                  <a:pos x="3" y="38"/>
                </a:cxn>
                <a:cxn ang="0">
                  <a:pos x="1" y="27"/>
                </a:cxn>
                <a:cxn ang="0">
                  <a:pos x="2" y="23"/>
                </a:cxn>
                <a:cxn ang="0">
                  <a:pos x="9" y="19"/>
                </a:cxn>
                <a:cxn ang="0">
                  <a:pos x="13" y="14"/>
                </a:cxn>
                <a:cxn ang="0">
                  <a:pos x="19" y="17"/>
                </a:cxn>
                <a:cxn ang="0">
                  <a:pos x="26" y="19"/>
                </a:cxn>
                <a:cxn ang="0">
                  <a:pos x="29" y="20"/>
                </a:cxn>
                <a:cxn ang="0">
                  <a:pos x="33" y="21"/>
                </a:cxn>
                <a:cxn ang="0">
                  <a:pos x="34" y="15"/>
                </a:cxn>
                <a:cxn ang="0">
                  <a:pos x="35" y="8"/>
                </a:cxn>
                <a:cxn ang="0">
                  <a:pos x="40" y="3"/>
                </a:cxn>
                <a:cxn ang="0">
                  <a:pos x="51" y="6"/>
                </a:cxn>
                <a:cxn ang="0">
                  <a:pos x="58" y="3"/>
                </a:cxn>
                <a:cxn ang="0">
                  <a:pos x="65" y="1"/>
                </a:cxn>
                <a:cxn ang="0">
                  <a:pos x="73" y="6"/>
                </a:cxn>
                <a:cxn ang="0">
                  <a:pos x="79" y="6"/>
                </a:cxn>
                <a:cxn ang="0">
                  <a:pos x="82" y="11"/>
                </a:cxn>
                <a:cxn ang="0">
                  <a:pos x="90" y="18"/>
                </a:cxn>
                <a:cxn ang="0">
                  <a:pos x="92" y="22"/>
                </a:cxn>
                <a:cxn ang="0">
                  <a:pos x="92" y="32"/>
                </a:cxn>
                <a:cxn ang="0">
                  <a:pos x="97" y="39"/>
                </a:cxn>
                <a:cxn ang="0">
                  <a:pos x="100" y="46"/>
                </a:cxn>
                <a:cxn ang="0">
                  <a:pos x="109" y="49"/>
                </a:cxn>
                <a:cxn ang="0">
                  <a:pos x="117" y="55"/>
                </a:cxn>
                <a:cxn ang="0">
                  <a:pos x="122" y="59"/>
                </a:cxn>
              </a:cxnLst>
              <a:rect l="0" t="0" r="r" b="b"/>
              <a:pathLst>
                <a:path w="122" h="126">
                  <a:moveTo>
                    <a:pt x="122" y="59"/>
                  </a:moveTo>
                  <a:cubicBezTo>
                    <a:pt x="121" y="60"/>
                    <a:pt x="121" y="62"/>
                    <a:pt x="121" y="62"/>
                  </a:cubicBezTo>
                  <a:cubicBezTo>
                    <a:pt x="121" y="63"/>
                    <a:pt x="120" y="64"/>
                    <a:pt x="119" y="65"/>
                  </a:cubicBezTo>
                  <a:cubicBezTo>
                    <a:pt x="118" y="65"/>
                    <a:pt x="117" y="65"/>
                    <a:pt x="116" y="65"/>
                  </a:cubicBezTo>
                  <a:cubicBezTo>
                    <a:pt x="116" y="65"/>
                    <a:pt x="115" y="64"/>
                    <a:pt x="115" y="64"/>
                  </a:cubicBezTo>
                  <a:cubicBezTo>
                    <a:pt x="115" y="63"/>
                    <a:pt x="114" y="63"/>
                    <a:pt x="113" y="63"/>
                  </a:cubicBezTo>
                  <a:cubicBezTo>
                    <a:pt x="113" y="62"/>
                    <a:pt x="112" y="63"/>
                    <a:pt x="111" y="63"/>
                  </a:cubicBezTo>
                  <a:cubicBezTo>
                    <a:pt x="111" y="63"/>
                    <a:pt x="110" y="64"/>
                    <a:pt x="110" y="65"/>
                  </a:cubicBezTo>
                  <a:cubicBezTo>
                    <a:pt x="110" y="65"/>
                    <a:pt x="111" y="67"/>
                    <a:pt x="111" y="67"/>
                  </a:cubicBezTo>
                  <a:cubicBezTo>
                    <a:pt x="112" y="68"/>
                    <a:pt x="113" y="68"/>
                    <a:pt x="114" y="68"/>
                  </a:cubicBezTo>
                  <a:cubicBezTo>
                    <a:pt x="115" y="68"/>
                    <a:pt x="116" y="67"/>
                    <a:pt x="117" y="67"/>
                  </a:cubicBezTo>
                  <a:cubicBezTo>
                    <a:pt x="118" y="67"/>
                    <a:pt x="119" y="67"/>
                    <a:pt x="120" y="67"/>
                  </a:cubicBezTo>
                  <a:cubicBezTo>
                    <a:pt x="121" y="67"/>
                    <a:pt x="121" y="67"/>
                    <a:pt x="121" y="68"/>
                  </a:cubicBezTo>
                  <a:cubicBezTo>
                    <a:pt x="122" y="68"/>
                    <a:pt x="120" y="70"/>
                    <a:pt x="120" y="70"/>
                  </a:cubicBezTo>
                  <a:cubicBezTo>
                    <a:pt x="119" y="72"/>
                    <a:pt x="117" y="74"/>
                    <a:pt x="116" y="75"/>
                  </a:cubicBezTo>
                  <a:cubicBezTo>
                    <a:pt x="115" y="75"/>
                    <a:pt x="114" y="76"/>
                    <a:pt x="114" y="77"/>
                  </a:cubicBezTo>
                  <a:cubicBezTo>
                    <a:pt x="114" y="77"/>
                    <a:pt x="113" y="79"/>
                    <a:pt x="114" y="80"/>
                  </a:cubicBezTo>
                  <a:cubicBezTo>
                    <a:pt x="114" y="80"/>
                    <a:pt x="114" y="81"/>
                    <a:pt x="115" y="82"/>
                  </a:cubicBezTo>
                  <a:cubicBezTo>
                    <a:pt x="115" y="83"/>
                    <a:pt x="115" y="85"/>
                    <a:pt x="115" y="86"/>
                  </a:cubicBezTo>
                  <a:cubicBezTo>
                    <a:pt x="115" y="87"/>
                    <a:pt x="114" y="89"/>
                    <a:pt x="113" y="90"/>
                  </a:cubicBezTo>
                  <a:cubicBezTo>
                    <a:pt x="112" y="92"/>
                    <a:pt x="111" y="96"/>
                    <a:pt x="110" y="97"/>
                  </a:cubicBezTo>
                  <a:cubicBezTo>
                    <a:pt x="110" y="98"/>
                    <a:pt x="108" y="99"/>
                    <a:pt x="108" y="100"/>
                  </a:cubicBezTo>
                  <a:cubicBezTo>
                    <a:pt x="107" y="100"/>
                    <a:pt x="105" y="100"/>
                    <a:pt x="104" y="101"/>
                  </a:cubicBezTo>
                  <a:cubicBezTo>
                    <a:pt x="103" y="102"/>
                    <a:pt x="101" y="104"/>
                    <a:pt x="100" y="105"/>
                  </a:cubicBezTo>
                  <a:cubicBezTo>
                    <a:pt x="99" y="106"/>
                    <a:pt x="98" y="108"/>
                    <a:pt x="97" y="109"/>
                  </a:cubicBezTo>
                  <a:cubicBezTo>
                    <a:pt x="96" y="110"/>
                    <a:pt x="93" y="112"/>
                    <a:pt x="92" y="113"/>
                  </a:cubicBezTo>
                  <a:cubicBezTo>
                    <a:pt x="90" y="113"/>
                    <a:pt x="87" y="114"/>
                    <a:pt x="86" y="115"/>
                  </a:cubicBezTo>
                  <a:cubicBezTo>
                    <a:pt x="86" y="116"/>
                    <a:pt x="85" y="117"/>
                    <a:pt x="85" y="118"/>
                  </a:cubicBezTo>
                  <a:cubicBezTo>
                    <a:pt x="85" y="119"/>
                    <a:pt x="85" y="121"/>
                    <a:pt x="85" y="121"/>
                  </a:cubicBezTo>
                  <a:cubicBezTo>
                    <a:pt x="84" y="122"/>
                    <a:pt x="83" y="122"/>
                    <a:pt x="82" y="122"/>
                  </a:cubicBezTo>
                  <a:cubicBezTo>
                    <a:pt x="81" y="122"/>
                    <a:pt x="80" y="121"/>
                    <a:pt x="79" y="121"/>
                  </a:cubicBezTo>
                  <a:cubicBezTo>
                    <a:pt x="78" y="120"/>
                    <a:pt x="76" y="120"/>
                    <a:pt x="75" y="120"/>
                  </a:cubicBezTo>
                  <a:cubicBezTo>
                    <a:pt x="74" y="120"/>
                    <a:pt x="72" y="120"/>
                    <a:pt x="72" y="121"/>
                  </a:cubicBezTo>
                  <a:cubicBezTo>
                    <a:pt x="71" y="121"/>
                    <a:pt x="70" y="123"/>
                    <a:pt x="69" y="123"/>
                  </a:cubicBezTo>
                  <a:cubicBezTo>
                    <a:pt x="68" y="124"/>
                    <a:pt x="66" y="123"/>
                    <a:pt x="65" y="123"/>
                  </a:cubicBezTo>
                  <a:cubicBezTo>
                    <a:pt x="64" y="123"/>
                    <a:pt x="61" y="123"/>
                    <a:pt x="60" y="123"/>
                  </a:cubicBezTo>
                  <a:cubicBezTo>
                    <a:pt x="58" y="123"/>
                    <a:pt x="56" y="125"/>
                    <a:pt x="55" y="125"/>
                  </a:cubicBezTo>
                  <a:cubicBezTo>
                    <a:pt x="54" y="125"/>
                    <a:pt x="52" y="125"/>
                    <a:pt x="51" y="125"/>
                  </a:cubicBezTo>
                  <a:cubicBezTo>
                    <a:pt x="49" y="125"/>
                    <a:pt x="47" y="124"/>
                    <a:pt x="45" y="124"/>
                  </a:cubicBezTo>
                  <a:cubicBezTo>
                    <a:pt x="44" y="124"/>
                    <a:pt x="41" y="125"/>
                    <a:pt x="40" y="125"/>
                  </a:cubicBezTo>
                  <a:cubicBezTo>
                    <a:pt x="40" y="125"/>
                    <a:pt x="39" y="126"/>
                    <a:pt x="38" y="126"/>
                  </a:cubicBezTo>
                  <a:cubicBezTo>
                    <a:pt x="38" y="125"/>
                    <a:pt x="36" y="123"/>
                    <a:pt x="35" y="123"/>
                  </a:cubicBezTo>
                  <a:cubicBezTo>
                    <a:pt x="34" y="122"/>
                    <a:pt x="32" y="122"/>
                    <a:pt x="32" y="122"/>
                  </a:cubicBezTo>
                  <a:cubicBezTo>
                    <a:pt x="30" y="121"/>
                    <a:pt x="28" y="122"/>
                    <a:pt x="27" y="122"/>
                  </a:cubicBezTo>
                  <a:cubicBezTo>
                    <a:pt x="26" y="121"/>
                    <a:pt x="24" y="121"/>
                    <a:pt x="23" y="120"/>
                  </a:cubicBezTo>
                  <a:cubicBezTo>
                    <a:pt x="22" y="120"/>
                    <a:pt x="21" y="119"/>
                    <a:pt x="21" y="118"/>
                  </a:cubicBezTo>
                  <a:cubicBezTo>
                    <a:pt x="21" y="118"/>
                    <a:pt x="20" y="116"/>
                    <a:pt x="20" y="116"/>
                  </a:cubicBezTo>
                  <a:cubicBezTo>
                    <a:pt x="20" y="115"/>
                    <a:pt x="21" y="114"/>
                    <a:pt x="21" y="113"/>
                  </a:cubicBezTo>
                  <a:cubicBezTo>
                    <a:pt x="22" y="112"/>
                    <a:pt x="23" y="111"/>
                    <a:pt x="23" y="110"/>
                  </a:cubicBezTo>
                  <a:cubicBezTo>
                    <a:pt x="24" y="109"/>
                    <a:pt x="24" y="108"/>
                    <a:pt x="24" y="107"/>
                  </a:cubicBezTo>
                  <a:cubicBezTo>
                    <a:pt x="24" y="106"/>
                    <a:pt x="25" y="105"/>
                    <a:pt x="25" y="104"/>
                  </a:cubicBezTo>
                  <a:cubicBezTo>
                    <a:pt x="25" y="103"/>
                    <a:pt x="24" y="101"/>
                    <a:pt x="25" y="101"/>
                  </a:cubicBezTo>
                  <a:cubicBezTo>
                    <a:pt x="25" y="100"/>
                    <a:pt x="26" y="98"/>
                    <a:pt x="27" y="97"/>
                  </a:cubicBezTo>
                  <a:cubicBezTo>
                    <a:pt x="28" y="96"/>
                    <a:pt x="30" y="96"/>
                    <a:pt x="30" y="96"/>
                  </a:cubicBezTo>
                  <a:cubicBezTo>
                    <a:pt x="31" y="95"/>
                    <a:pt x="31" y="94"/>
                    <a:pt x="32" y="94"/>
                  </a:cubicBezTo>
                  <a:cubicBezTo>
                    <a:pt x="32" y="93"/>
                    <a:pt x="33" y="93"/>
                    <a:pt x="34" y="92"/>
                  </a:cubicBezTo>
                  <a:cubicBezTo>
                    <a:pt x="34" y="91"/>
                    <a:pt x="35" y="90"/>
                    <a:pt x="34" y="89"/>
                  </a:cubicBezTo>
                  <a:cubicBezTo>
                    <a:pt x="34" y="89"/>
                    <a:pt x="32" y="89"/>
                    <a:pt x="32" y="90"/>
                  </a:cubicBezTo>
                  <a:cubicBezTo>
                    <a:pt x="31" y="90"/>
                    <a:pt x="31" y="91"/>
                    <a:pt x="30" y="92"/>
                  </a:cubicBezTo>
                  <a:cubicBezTo>
                    <a:pt x="29" y="92"/>
                    <a:pt x="27" y="92"/>
                    <a:pt x="27" y="92"/>
                  </a:cubicBezTo>
                  <a:cubicBezTo>
                    <a:pt x="26" y="91"/>
                    <a:pt x="27" y="90"/>
                    <a:pt x="28" y="89"/>
                  </a:cubicBezTo>
                  <a:cubicBezTo>
                    <a:pt x="28" y="89"/>
                    <a:pt x="29" y="88"/>
                    <a:pt x="29" y="87"/>
                  </a:cubicBezTo>
                  <a:cubicBezTo>
                    <a:pt x="29" y="87"/>
                    <a:pt x="28" y="86"/>
                    <a:pt x="28" y="85"/>
                  </a:cubicBezTo>
                  <a:cubicBezTo>
                    <a:pt x="28" y="84"/>
                    <a:pt x="29" y="82"/>
                    <a:pt x="28" y="82"/>
                  </a:cubicBezTo>
                  <a:cubicBezTo>
                    <a:pt x="28" y="81"/>
                    <a:pt x="26" y="80"/>
                    <a:pt x="25" y="80"/>
                  </a:cubicBezTo>
                  <a:cubicBezTo>
                    <a:pt x="24" y="80"/>
                    <a:pt x="21" y="80"/>
                    <a:pt x="20" y="79"/>
                  </a:cubicBezTo>
                  <a:cubicBezTo>
                    <a:pt x="19" y="79"/>
                    <a:pt x="17" y="78"/>
                    <a:pt x="16" y="78"/>
                  </a:cubicBezTo>
                  <a:cubicBezTo>
                    <a:pt x="15" y="77"/>
                    <a:pt x="13" y="76"/>
                    <a:pt x="12" y="75"/>
                  </a:cubicBezTo>
                  <a:cubicBezTo>
                    <a:pt x="11" y="74"/>
                    <a:pt x="11" y="71"/>
                    <a:pt x="11" y="70"/>
                  </a:cubicBezTo>
                  <a:cubicBezTo>
                    <a:pt x="10" y="69"/>
                    <a:pt x="10" y="66"/>
                    <a:pt x="9" y="65"/>
                  </a:cubicBezTo>
                  <a:cubicBezTo>
                    <a:pt x="9" y="64"/>
                    <a:pt x="6" y="61"/>
                    <a:pt x="5" y="59"/>
                  </a:cubicBezTo>
                  <a:cubicBezTo>
                    <a:pt x="4" y="58"/>
                    <a:pt x="2" y="56"/>
                    <a:pt x="2" y="55"/>
                  </a:cubicBezTo>
                  <a:cubicBezTo>
                    <a:pt x="2" y="53"/>
                    <a:pt x="2" y="50"/>
                    <a:pt x="2" y="49"/>
                  </a:cubicBezTo>
                  <a:cubicBezTo>
                    <a:pt x="3" y="47"/>
                    <a:pt x="4" y="44"/>
                    <a:pt x="4" y="43"/>
                  </a:cubicBezTo>
                  <a:cubicBezTo>
                    <a:pt x="4" y="42"/>
                    <a:pt x="4" y="39"/>
                    <a:pt x="3" y="38"/>
                  </a:cubicBezTo>
                  <a:cubicBezTo>
                    <a:pt x="3" y="37"/>
                    <a:pt x="0" y="35"/>
                    <a:pt x="0" y="34"/>
                  </a:cubicBezTo>
                  <a:cubicBezTo>
                    <a:pt x="0" y="33"/>
                    <a:pt x="0" y="31"/>
                    <a:pt x="0" y="30"/>
                  </a:cubicBezTo>
                  <a:cubicBezTo>
                    <a:pt x="0" y="30"/>
                    <a:pt x="1" y="28"/>
                    <a:pt x="1" y="27"/>
                  </a:cubicBezTo>
                  <a:cubicBezTo>
                    <a:pt x="1" y="26"/>
                    <a:pt x="1" y="25"/>
                    <a:pt x="1" y="25"/>
                  </a:cubicBezTo>
                  <a:cubicBezTo>
                    <a:pt x="1" y="24"/>
                    <a:pt x="1" y="24"/>
                    <a:pt x="1" y="23"/>
                  </a:cubicBezTo>
                  <a:cubicBezTo>
                    <a:pt x="1" y="23"/>
                    <a:pt x="2" y="24"/>
                    <a:pt x="2" y="23"/>
                  </a:cubicBezTo>
                  <a:cubicBezTo>
                    <a:pt x="3" y="23"/>
                    <a:pt x="3" y="23"/>
                    <a:pt x="4" y="23"/>
                  </a:cubicBezTo>
                  <a:cubicBezTo>
                    <a:pt x="4" y="22"/>
                    <a:pt x="6" y="22"/>
                    <a:pt x="6" y="21"/>
                  </a:cubicBezTo>
                  <a:cubicBezTo>
                    <a:pt x="7" y="21"/>
                    <a:pt x="9" y="20"/>
                    <a:pt x="9" y="19"/>
                  </a:cubicBezTo>
                  <a:cubicBezTo>
                    <a:pt x="10" y="19"/>
                    <a:pt x="11" y="18"/>
                    <a:pt x="11" y="18"/>
                  </a:cubicBezTo>
                  <a:cubicBezTo>
                    <a:pt x="11" y="17"/>
                    <a:pt x="10" y="15"/>
                    <a:pt x="10" y="15"/>
                  </a:cubicBezTo>
                  <a:cubicBezTo>
                    <a:pt x="11" y="14"/>
                    <a:pt x="12" y="14"/>
                    <a:pt x="13" y="14"/>
                  </a:cubicBezTo>
                  <a:cubicBezTo>
                    <a:pt x="14" y="14"/>
                    <a:pt x="15" y="15"/>
                    <a:pt x="15" y="16"/>
                  </a:cubicBezTo>
                  <a:cubicBezTo>
                    <a:pt x="15" y="16"/>
                    <a:pt x="16" y="17"/>
                    <a:pt x="16" y="17"/>
                  </a:cubicBezTo>
                  <a:cubicBezTo>
                    <a:pt x="17" y="17"/>
                    <a:pt x="18" y="17"/>
                    <a:pt x="19" y="17"/>
                  </a:cubicBezTo>
                  <a:cubicBezTo>
                    <a:pt x="19" y="17"/>
                    <a:pt x="20" y="17"/>
                    <a:pt x="21" y="17"/>
                  </a:cubicBezTo>
                  <a:cubicBezTo>
                    <a:pt x="21" y="18"/>
                    <a:pt x="23" y="19"/>
                    <a:pt x="24" y="19"/>
                  </a:cubicBezTo>
                  <a:cubicBezTo>
                    <a:pt x="24" y="19"/>
                    <a:pt x="26" y="19"/>
                    <a:pt x="26" y="19"/>
                  </a:cubicBezTo>
                  <a:cubicBezTo>
                    <a:pt x="27" y="19"/>
                    <a:pt x="27" y="18"/>
                    <a:pt x="27" y="18"/>
                  </a:cubicBezTo>
                  <a:cubicBezTo>
                    <a:pt x="28" y="18"/>
                    <a:pt x="29" y="18"/>
                    <a:pt x="29" y="19"/>
                  </a:cubicBezTo>
                  <a:cubicBezTo>
                    <a:pt x="29" y="19"/>
                    <a:pt x="29" y="20"/>
                    <a:pt x="29" y="20"/>
                  </a:cubicBezTo>
                  <a:cubicBezTo>
                    <a:pt x="29" y="21"/>
                    <a:pt x="29" y="22"/>
                    <a:pt x="30" y="22"/>
                  </a:cubicBezTo>
                  <a:cubicBezTo>
                    <a:pt x="30" y="22"/>
                    <a:pt x="32" y="22"/>
                    <a:pt x="32" y="22"/>
                  </a:cubicBezTo>
                  <a:cubicBezTo>
                    <a:pt x="33" y="22"/>
                    <a:pt x="33" y="21"/>
                    <a:pt x="33" y="21"/>
                  </a:cubicBezTo>
                  <a:cubicBezTo>
                    <a:pt x="34" y="20"/>
                    <a:pt x="34" y="19"/>
                    <a:pt x="34" y="19"/>
                  </a:cubicBezTo>
                  <a:cubicBezTo>
                    <a:pt x="34" y="18"/>
                    <a:pt x="33" y="17"/>
                    <a:pt x="33" y="17"/>
                  </a:cubicBezTo>
                  <a:cubicBezTo>
                    <a:pt x="33" y="16"/>
                    <a:pt x="34" y="15"/>
                    <a:pt x="34" y="15"/>
                  </a:cubicBezTo>
                  <a:cubicBezTo>
                    <a:pt x="34" y="14"/>
                    <a:pt x="35" y="13"/>
                    <a:pt x="35" y="12"/>
                  </a:cubicBezTo>
                  <a:cubicBezTo>
                    <a:pt x="35" y="12"/>
                    <a:pt x="36" y="11"/>
                    <a:pt x="36" y="11"/>
                  </a:cubicBezTo>
                  <a:cubicBezTo>
                    <a:pt x="36" y="10"/>
                    <a:pt x="35" y="9"/>
                    <a:pt x="35" y="8"/>
                  </a:cubicBezTo>
                  <a:cubicBezTo>
                    <a:pt x="35" y="8"/>
                    <a:pt x="34" y="7"/>
                    <a:pt x="35" y="7"/>
                  </a:cubicBezTo>
                  <a:cubicBezTo>
                    <a:pt x="35" y="6"/>
                    <a:pt x="36" y="5"/>
                    <a:pt x="37" y="4"/>
                  </a:cubicBezTo>
                  <a:cubicBezTo>
                    <a:pt x="37" y="4"/>
                    <a:pt x="39" y="3"/>
                    <a:pt x="40" y="3"/>
                  </a:cubicBezTo>
                  <a:cubicBezTo>
                    <a:pt x="40" y="3"/>
                    <a:pt x="42" y="3"/>
                    <a:pt x="43" y="3"/>
                  </a:cubicBezTo>
                  <a:cubicBezTo>
                    <a:pt x="44" y="3"/>
                    <a:pt x="46" y="4"/>
                    <a:pt x="47" y="4"/>
                  </a:cubicBezTo>
                  <a:cubicBezTo>
                    <a:pt x="48" y="4"/>
                    <a:pt x="50" y="5"/>
                    <a:pt x="51" y="6"/>
                  </a:cubicBezTo>
                  <a:cubicBezTo>
                    <a:pt x="52" y="6"/>
                    <a:pt x="53" y="6"/>
                    <a:pt x="54" y="5"/>
                  </a:cubicBezTo>
                  <a:cubicBezTo>
                    <a:pt x="55" y="5"/>
                    <a:pt x="55" y="4"/>
                    <a:pt x="56" y="3"/>
                  </a:cubicBezTo>
                  <a:cubicBezTo>
                    <a:pt x="57" y="3"/>
                    <a:pt x="58" y="3"/>
                    <a:pt x="58" y="3"/>
                  </a:cubicBezTo>
                  <a:cubicBezTo>
                    <a:pt x="59" y="3"/>
                    <a:pt x="60" y="2"/>
                    <a:pt x="60" y="2"/>
                  </a:cubicBezTo>
                  <a:cubicBezTo>
                    <a:pt x="61" y="1"/>
                    <a:pt x="62" y="1"/>
                    <a:pt x="63" y="1"/>
                  </a:cubicBezTo>
                  <a:cubicBezTo>
                    <a:pt x="63" y="0"/>
                    <a:pt x="65" y="1"/>
                    <a:pt x="65" y="1"/>
                  </a:cubicBezTo>
                  <a:cubicBezTo>
                    <a:pt x="66" y="1"/>
                    <a:pt x="67" y="2"/>
                    <a:pt x="68" y="3"/>
                  </a:cubicBezTo>
                  <a:cubicBezTo>
                    <a:pt x="69" y="3"/>
                    <a:pt x="70" y="5"/>
                    <a:pt x="71" y="5"/>
                  </a:cubicBezTo>
                  <a:cubicBezTo>
                    <a:pt x="71" y="5"/>
                    <a:pt x="72" y="6"/>
                    <a:pt x="73" y="6"/>
                  </a:cubicBezTo>
                  <a:cubicBezTo>
                    <a:pt x="74" y="6"/>
                    <a:pt x="75" y="5"/>
                    <a:pt x="75" y="5"/>
                  </a:cubicBezTo>
                  <a:cubicBezTo>
                    <a:pt x="76" y="5"/>
                    <a:pt x="77" y="5"/>
                    <a:pt x="77" y="5"/>
                  </a:cubicBezTo>
                  <a:cubicBezTo>
                    <a:pt x="77" y="5"/>
                    <a:pt x="78" y="6"/>
                    <a:pt x="79" y="6"/>
                  </a:cubicBezTo>
                  <a:cubicBezTo>
                    <a:pt x="79" y="6"/>
                    <a:pt x="80" y="6"/>
                    <a:pt x="81" y="7"/>
                  </a:cubicBezTo>
                  <a:cubicBezTo>
                    <a:pt x="81" y="7"/>
                    <a:pt x="82" y="8"/>
                    <a:pt x="83" y="9"/>
                  </a:cubicBezTo>
                  <a:cubicBezTo>
                    <a:pt x="83" y="9"/>
                    <a:pt x="82" y="11"/>
                    <a:pt x="82" y="11"/>
                  </a:cubicBezTo>
                  <a:cubicBezTo>
                    <a:pt x="82" y="12"/>
                    <a:pt x="84" y="13"/>
                    <a:pt x="84" y="13"/>
                  </a:cubicBezTo>
                  <a:cubicBezTo>
                    <a:pt x="85" y="14"/>
                    <a:pt x="87" y="15"/>
                    <a:pt x="88" y="15"/>
                  </a:cubicBezTo>
                  <a:cubicBezTo>
                    <a:pt x="89" y="16"/>
                    <a:pt x="90" y="17"/>
                    <a:pt x="90" y="18"/>
                  </a:cubicBezTo>
                  <a:cubicBezTo>
                    <a:pt x="90" y="18"/>
                    <a:pt x="89" y="19"/>
                    <a:pt x="89" y="19"/>
                  </a:cubicBezTo>
                  <a:cubicBezTo>
                    <a:pt x="89" y="20"/>
                    <a:pt x="90" y="20"/>
                    <a:pt x="90" y="21"/>
                  </a:cubicBezTo>
                  <a:cubicBezTo>
                    <a:pt x="90" y="21"/>
                    <a:pt x="92" y="21"/>
                    <a:pt x="92" y="22"/>
                  </a:cubicBezTo>
                  <a:cubicBezTo>
                    <a:pt x="93" y="23"/>
                    <a:pt x="93" y="24"/>
                    <a:pt x="93" y="25"/>
                  </a:cubicBezTo>
                  <a:cubicBezTo>
                    <a:pt x="93" y="26"/>
                    <a:pt x="93" y="28"/>
                    <a:pt x="93" y="28"/>
                  </a:cubicBezTo>
                  <a:cubicBezTo>
                    <a:pt x="92" y="29"/>
                    <a:pt x="92" y="31"/>
                    <a:pt x="92" y="32"/>
                  </a:cubicBezTo>
                  <a:cubicBezTo>
                    <a:pt x="92" y="32"/>
                    <a:pt x="92" y="34"/>
                    <a:pt x="92" y="34"/>
                  </a:cubicBezTo>
                  <a:cubicBezTo>
                    <a:pt x="92" y="35"/>
                    <a:pt x="94" y="36"/>
                    <a:pt x="95" y="36"/>
                  </a:cubicBezTo>
                  <a:cubicBezTo>
                    <a:pt x="95" y="37"/>
                    <a:pt x="96" y="38"/>
                    <a:pt x="97" y="39"/>
                  </a:cubicBezTo>
                  <a:cubicBezTo>
                    <a:pt x="97" y="39"/>
                    <a:pt x="98" y="40"/>
                    <a:pt x="98" y="41"/>
                  </a:cubicBezTo>
                  <a:cubicBezTo>
                    <a:pt x="98" y="42"/>
                    <a:pt x="98" y="44"/>
                    <a:pt x="99" y="45"/>
                  </a:cubicBezTo>
                  <a:cubicBezTo>
                    <a:pt x="99" y="45"/>
                    <a:pt x="100" y="46"/>
                    <a:pt x="100" y="46"/>
                  </a:cubicBezTo>
                  <a:cubicBezTo>
                    <a:pt x="101" y="47"/>
                    <a:pt x="102" y="47"/>
                    <a:pt x="103" y="47"/>
                  </a:cubicBezTo>
                  <a:cubicBezTo>
                    <a:pt x="104" y="47"/>
                    <a:pt x="105" y="47"/>
                    <a:pt x="105" y="48"/>
                  </a:cubicBezTo>
                  <a:cubicBezTo>
                    <a:pt x="106" y="48"/>
                    <a:pt x="108" y="49"/>
                    <a:pt x="109" y="49"/>
                  </a:cubicBezTo>
                  <a:cubicBezTo>
                    <a:pt x="109" y="50"/>
                    <a:pt x="111" y="49"/>
                    <a:pt x="112" y="49"/>
                  </a:cubicBezTo>
                  <a:cubicBezTo>
                    <a:pt x="112" y="50"/>
                    <a:pt x="113" y="51"/>
                    <a:pt x="114" y="51"/>
                  </a:cubicBezTo>
                  <a:cubicBezTo>
                    <a:pt x="115" y="52"/>
                    <a:pt x="116" y="54"/>
                    <a:pt x="117" y="55"/>
                  </a:cubicBezTo>
                  <a:cubicBezTo>
                    <a:pt x="117" y="56"/>
                    <a:pt x="118" y="58"/>
                    <a:pt x="119" y="59"/>
                  </a:cubicBezTo>
                  <a:cubicBezTo>
                    <a:pt x="119" y="59"/>
                    <a:pt x="120" y="59"/>
                    <a:pt x="121" y="59"/>
                  </a:cubicBezTo>
                  <a:cubicBezTo>
                    <a:pt x="121" y="59"/>
                    <a:pt x="121" y="59"/>
                    <a:pt x="122" y="59"/>
                  </a:cubicBezTo>
                  <a:close/>
                </a:path>
              </a:pathLst>
            </a:custGeom>
            <a:solidFill>
              <a:srgbClr val="5C9AD3"/>
            </a:soli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8" name="Freeform 144">
              <a:extLst>
                <a:ext uri="{FF2B5EF4-FFF2-40B4-BE49-F238E27FC236}">
                  <a16:creationId xmlns:a16="http://schemas.microsoft.com/office/drawing/2014/main" id="{9189D2A9-A64B-42EC-A414-B7B13513AA14}"/>
                </a:ext>
              </a:extLst>
            </p:cNvPr>
            <p:cNvSpPr>
              <a:spLocks/>
            </p:cNvSpPr>
            <p:nvPr/>
          </p:nvSpPr>
          <p:spPr bwMode="auto">
            <a:xfrm>
              <a:off x="6501075" y="2186325"/>
              <a:ext cx="441674" cy="299440"/>
            </a:xfrm>
            <a:custGeom>
              <a:avLst/>
              <a:gdLst/>
              <a:ahLst/>
              <a:cxnLst>
                <a:cxn ang="0">
                  <a:pos x="17" y="74"/>
                </a:cxn>
                <a:cxn ang="0">
                  <a:pos x="20" y="69"/>
                </a:cxn>
                <a:cxn ang="0">
                  <a:pos x="24" y="69"/>
                </a:cxn>
                <a:cxn ang="0">
                  <a:pos x="33" y="68"/>
                </a:cxn>
                <a:cxn ang="0">
                  <a:pos x="41" y="70"/>
                </a:cxn>
                <a:cxn ang="0">
                  <a:pos x="48" y="65"/>
                </a:cxn>
                <a:cxn ang="0">
                  <a:pos x="53" y="64"/>
                </a:cxn>
                <a:cxn ang="0">
                  <a:pos x="58" y="62"/>
                </a:cxn>
                <a:cxn ang="0">
                  <a:pos x="56" y="59"/>
                </a:cxn>
                <a:cxn ang="0">
                  <a:pos x="62" y="53"/>
                </a:cxn>
                <a:cxn ang="0">
                  <a:pos x="57" y="45"/>
                </a:cxn>
                <a:cxn ang="0">
                  <a:pos x="49" y="46"/>
                </a:cxn>
                <a:cxn ang="0">
                  <a:pos x="48" y="42"/>
                </a:cxn>
                <a:cxn ang="0">
                  <a:pos x="47" y="38"/>
                </a:cxn>
                <a:cxn ang="0">
                  <a:pos x="52" y="38"/>
                </a:cxn>
                <a:cxn ang="0">
                  <a:pos x="54" y="33"/>
                </a:cxn>
                <a:cxn ang="0">
                  <a:pos x="58" y="33"/>
                </a:cxn>
                <a:cxn ang="0">
                  <a:pos x="61" y="30"/>
                </a:cxn>
                <a:cxn ang="0">
                  <a:pos x="61" y="26"/>
                </a:cxn>
                <a:cxn ang="0">
                  <a:pos x="61" y="22"/>
                </a:cxn>
                <a:cxn ang="0">
                  <a:pos x="71" y="17"/>
                </a:cxn>
                <a:cxn ang="0">
                  <a:pos x="89" y="7"/>
                </a:cxn>
                <a:cxn ang="0">
                  <a:pos x="102" y="2"/>
                </a:cxn>
                <a:cxn ang="0">
                  <a:pos x="113" y="1"/>
                </a:cxn>
                <a:cxn ang="0">
                  <a:pos x="120" y="7"/>
                </a:cxn>
                <a:cxn ang="0">
                  <a:pos x="115" y="17"/>
                </a:cxn>
                <a:cxn ang="0">
                  <a:pos x="115" y="18"/>
                </a:cxn>
                <a:cxn ang="0">
                  <a:pos x="119" y="20"/>
                </a:cxn>
                <a:cxn ang="0">
                  <a:pos x="122" y="20"/>
                </a:cxn>
                <a:cxn ang="0">
                  <a:pos x="130" y="26"/>
                </a:cxn>
                <a:cxn ang="0">
                  <a:pos x="141" y="28"/>
                </a:cxn>
                <a:cxn ang="0">
                  <a:pos x="149" y="39"/>
                </a:cxn>
                <a:cxn ang="0">
                  <a:pos x="134" y="53"/>
                </a:cxn>
                <a:cxn ang="0">
                  <a:pos x="117" y="59"/>
                </a:cxn>
                <a:cxn ang="0">
                  <a:pos x="112" y="58"/>
                </a:cxn>
                <a:cxn ang="0">
                  <a:pos x="111" y="54"/>
                </a:cxn>
                <a:cxn ang="0">
                  <a:pos x="101" y="54"/>
                </a:cxn>
                <a:cxn ang="0">
                  <a:pos x="83" y="71"/>
                </a:cxn>
                <a:cxn ang="0">
                  <a:pos x="76" y="82"/>
                </a:cxn>
                <a:cxn ang="0">
                  <a:pos x="69" y="90"/>
                </a:cxn>
                <a:cxn ang="0">
                  <a:pos x="57" y="90"/>
                </a:cxn>
                <a:cxn ang="0">
                  <a:pos x="52" y="95"/>
                </a:cxn>
                <a:cxn ang="0">
                  <a:pos x="47" y="98"/>
                </a:cxn>
                <a:cxn ang="0">
                  <a:pos x="42" y="101"/>
                </a:cxn>
                <a:cxn ang="0">
                  <a:pos x="34" y="97"/>
                </a:cxn>
                <a:cxn ang="0">
                  <a:pos x="16" y="93"/>
                </a:cxn>
                <a:cxn ang="0">
                  <a:pos x="8" y="90"/>
                </a:cxn>
                <a:cxn ang="0">
                  <a:pos x="5" y="92"/>
                </a:cxn>
                <a:cxn ang="0">
                  <a:pos x="0" y="87"/>
                </a:cxn>
                <a:cxn ang="0">
                  <a:pos x="3" y="81"/>
                </a:cxn>
                <a:cxn ang="0">
                  <a:pos x="8" y="80"/>
                </a:cxn>
                <a:cxn ang="0">
                  <a:pos x="11" y="80"/>
                </a:cxn>
                <a:cxn ang="0">
                  <a:pos x="13" y="76"/>
                </a:cxn>
                <a:cxn ang="0">
                  <a:pos x="13" y="73"/>
                </a:cxn>
              </a:cxnLst>
              <a:rect l="0" t="0" r="r" b="b"/>
              <a:pathLst>
                <a:path w="149" h="101">
                  <a:moveTo>
                    <a:pt x="13" y="73"/>
                  </a:moveTo>
                  <a:cubicBezTo>
                    <a:pt x="13" y="73"/>
                    <a:pt x="14" y="73"/>
                    <a:pt x="14" y="73"/>
                  </a:cubicBezTo>
                  <a:cubicBezTo>
                    <a:pt x="15" y="73"/>
                    <a:pt x="16" y="74"/>
                    <a:pt x="17" y="74"/>
                  </a:cubicBezTo>
                  <a:cubicBezTo>
                    <a:pt x="17" y="74"/>
                    <a:pt x="19" y="73"/>
                    <a:pt x="19" y="73"/>
                  </a:cubicBezTo>
                  <a:cubicBezTo>
                    <a:pt x="19" y="73"/>
                    <a:pt x="19" y="71"/>
                    <a:pt x="20" y="71"/>
                  </a:cubicBezTo>
                  <a:cubicBezTo>
                    <a:pt x="20" y="70"/>
                    <a:pt x="20" y="69"/>
                    <a:pt x="20" y="69"/>
                  </a:cubicBezTo>
                  <a:cubicBezTo>
                    <a:pt x="20" y="69"/>
                    <a:pt x="21" y="68"/>
                    <a:pt x="22" y="68"/>
                  </a:cubicBezTo>
                  <a:cubicBezTo>
                    <a:pt x="22" y="68"/>
                    <a:pt x="23" y="67"/>
                    <a:pt x="23" y="67"/>
                  </a:cubicBezTo>
                  <a:cubicBezTo>
                    <a:pt x="23" y="68"/>
                    <a:pt x="24" y="69"/>
                    <a:pt x="24" y="69"/>
                  </a:cubicBezTo>
                  <a:cubicBezTo>
                    <a:pt x="24" y="69"/>
                    <a:pt x="26" y="69"/>
                    <a:pt x="26" y="69"/>
                  </a:cubicBezTo>
                  <a:cubicBezTo>
                    <a:pt x="27" y="69"/>
                    <a:pt x="29" y="69"/>
                    <a:pt x="30" y="69"/>
                  </a:cubicBezTo>
                  <a:cubicBezTo>
                    <a:pt x="31" y="68"/>
                    <a:pt x="32" y="68"/>
                    <a:pt x="33" y="68"/>
                  </a:cubicBezTo>
                  <a:cubicBezTo>
                    <a:pt x="34" y="68"/>
                    <a:pt x="35" y="69"/>
                    <a:pt x="36" y="69"/>
                  </a:cubicBezTo>
                  <a:cubicBezTo>
                    <a:pt x="37" y="69"/>
                    <a:pt x="38" y="70"/>
                    <a:pt x="39" y="70"/>
                  </a:cubicBezTo>
                  <a:cubicBezTo>
                    <a:pt x="39" y="70"/>
                    <a:pt x="40" y="70"/>
                    <a:pt x="41" y="70"/>
                  </a:cubicBezTo>
                  <a:cubicBezTo>
                    <a:pt x="42" y="70"/>
                    <a:pt x="44" y="69"/>
                    <a:pt x="44" y="69"/>
                  </a:cubicBezTo>
                  <a:cubicBezTo>
                    <a:pt x="45" y="69"/>
                    <a:pt x="47" y="68"/>
                    <a:pt x="48" y="67"/>
                  </a:cubicBezTo>
                  <a:cubicBezTo>
                    <a:pt x="48" y="67"/>
                    <a:pt x="48" y="66"/>
                    <a:pt x="48" y="65"/>
                  </a:cubicBezTo>
                  <a:cubicBezTo>
                    <a:pt x="48" y="65"/>
                    <a:pt x="49" y="63"/>
                    <a:pt x="49" y="63"/>
                  </a:cubicBezTo>
                  <a:cubicBezTo>
                    <a:pt x="50" y="63"/>
                    <a:pt x="51" y="63"/>
                    <a:pt x="52" y="63"/>
                  </a:cubicBezTo>
                  <a:cubicBezTo>
                    <a:pt x="52" y="63"/>
                    <a:pt x="53" y="64"/>
                    <a:pt x="53" y="64"/>
                  </a:cubicBezTo>
                  <a:cubicBezTo>
                    <a:pt x="54" y="64"/>
                    <a:pt x="55" y="64"/>
                    <a:pt x="55" y="64"/>
                  </a:cubicBezTo>
                  <a:cubicBezTo>
                    <a:pt x="56" y="64"/>
                    <a:pt x="56" y="64"/>
                    <a:pt x="57" y="63"/>
                  </a:cubicBezTo>
                  <a:cubicBezTo>
                    <a:pt x="57" y="63"/>
                    <a:pt x="58" y="62"/>
                    <a:pt x="58" y="62"/>
                  </a:cubicBezTo>
                  <a:cubicBezTo>
                    <a:pt x="58" y="62"/>
                    <a:pt x="58" y="61"/>
                    <a:pt x="58" y="61"/>
                  </a:cubicBezTo>
                  <a:cubicBezTo>
                    <a:pt x="57" y="61"/>
                    <a:pt x="56" y="61"/>
                    <a:pt x="56" y="60"/>
                  </a:cubicBezTo>
                  <a:cubicBezTo>
                    <a:pt x="56" y="60"/>
                    <a:pt x="56" y="59"/>
                    <a:pt x="56" y="59"/>
                  </a:cubicBezTo>
                  <a:cubicBezTo>
                    <a:pt x="56" y="59"/>
                    <a:pt x="57" y="58"/>
                    <a:pt x="57" y="58"/>
                  </a:cubicBezTo>
                  <a:cubicBezTo>
                    <a:pt x="58" y="57"/>
                    <a:pt x="60" y="57"/>
                    <a:pt x="61" y="56"/>
                  </a:cubicBezTo>
                  <a:cubicBezTo>
                    <a:pt x="62" y="56"/>
                    <a:pt x="62" y="54"/>
                    <a:pt x="62" y="53"/>
                  </a:cubicBezTo>
                  <a:cubicBezTo>
                    <a:pt x="62" y="52"/>
                    <a:pt x="62" y="50"/>
                    <a:pt x="62" y="49"/>
                  </a:cubicBezTo>
                  <a:cubicBezTo>
                    <a:pt x="62" y="48"/>
                    <a:pt x="61" y="47"/>
                    <a:pt x="60" y="46"/>
                  </a:cubicBezTo>
                  <a:cubicBezTo>
                    <a:pt x="60" y="46"/>
                    <a:pt x="58" y="45"/>
                    <a:pt x="57" y="45"/>
                  </a:cubicBezTo>
                  <a:cubicBezTo>
                    <a:pt x="57" y="45"/>
                    <a:pt x="55" y="45"/>
                    <a:pt x="55" y="45"/>
                  </a:cubicBezTo>
                  <a:cubicBezTo>
                    <a:pt x="54" y="45"/>
                    <a:pt x="53" y="46"/>
                    <a:pt x="52" y="46"/>
                  </a:cubicBezTo>
                  <a:cubicBezTo>
                    <a:pt x="52" y="46"/>
                    <a:pt x="50" y="46"/>
                    <a:pt x="49" y="46"/>
                  </a:cubicBezTo>
                  <a:cubicBezTo>
                    <a:pt x="49" y="46"/>
                    <a:pt x="47" y="45"/>
                    <a:pt x="47" y="45"/>
                  </a:cubicBezTo>
                  <a:cubicBezTo>
                    <a:pt x="47" y="45"/>
                    <a:pt x="48" y="44"/>
                    <a:pt x="48" y="44"/>
                  </a:cubicBezTo>
                  <a:cubicBezTo>
                    <a:pt x="48" y="43"/>
                    <a:pt x="48" y="42"/>
                    <a:pt x="48" y="42"/>
                  </a:cubicBezTo>
                  <a:cubicBezTo>
                    <a:pt x="48" y="42"/>
                    <a:pt x="48" y="41"/>
                    <a:pt x="47" y="41"/>
                  </a:cubicBezTo>
                  <a:cubicBezTo>
                    <a:pt x="47" y="41"/>
                    <a:pt x="46" y="40"/>
                    <a:pt x="46" y="40"/>
                  </a:cubicBezTo>
                  <a:cubicBezTo>
                    <a:pt x="46" y="39"/>
                    <a:pt x="47" y="38"/>
                    <a:pt x="47" y="38"/>
                  </a:cubicBezTo>
                  <a:cubicBezTo>
                    <a:pt x="48" y="37"/>
                    <a:pt x="49" y="37"/>
                    <a:pt x="49" y="36"/>
                  </a:cubicBezTo>
                  <a:cubicBezTo>
                    <a:pt x="50" y="36"/>
                    <a:pt x="51" y="36"/>
                    <a:pt x="51" y="36"/>
                  </a:cubicBezTo>
                  <a:cubicBezTo>
                    <a:pt x="52" y="37"/>
                    <a:pt x="52" y="38"/>
                    <a:pt x="52" y="38"/>
                  </a:cubicBezTo>
                  <a:cubicBezTo>
                    <a:pt x="53" y="38"/>
                    <a:pt x="54" y="37"/>
                    <a:pt x="55" y="36"/>
                  </a:cubicBezTo>
                  <a:cubicBezTo>
                    <a:pt x="55" y="36"/>
                    <a:pt x="55" y="35"/>
                    <a:pt x="55" y="35"/>
                  </a:cubicBezTo>
                  <a:cubicBezTo>
                    <a:pt x="55" y="34"/>
                    <a:pt x="55" y="34"/>
                    <a:pt x="54" y="33"/>
                  </a:cubicBezTo>
                  <a:cubicBezTo>
                    <a:pt x="54" y="33"/>
                    <a:pt x="54" y="32"/>
                    <a:pt x="54" y="32"/>
                  </a:cubicBezTo>
                  <a:cubicBezTo>
                    <a:pt x="55" y="32"/>
                    <a:pt x="56" y="32"/>
                    <a:pt x="56" y="32"/>
                  </a:cubicBezTo>
                  <a:cubicBezTo>
                    <a:pt x="57" y="32"/>
                    <a:pt x="58" y="33"/>
                    <a:pt x="58" y="33"/>
                  </a:cubicBezTo>
                  <a:cubicBezTo>
                    <a:pt x="59" y="33"/>
                    <a:pt x="60" y="33"/>
                    <a:pt x="61" y="33"/>
                  </a:cubicBezTo>
                  <a:cubicBezTo>
                    <a:pt x="61" y="33"/>
                    <a:pt x="61" y="32"/>
                    <a:pt x="61" y="32"/>
                  </a:cubicBezTo>
                  <a:cubicBezTo>
                    <a:pt x="61" y="32"/>
                    <a:pt x="61" y="31"/>
                    <a:pt x="61" y="30"/>
                  </a:cubicBezTo>
                  <a:cubicBezTo>
                    <a:pt x="60" y="30"/>
                    <a:pt x="59" y="30"/>
                    <a:pt x="59" y="29"/>
                  </a:cubicBezTo>
                  <a:cubicBezTo>
                    <a:pt x="59" y="29"/>
                    <a:pt x="59" y="28"/>
                    <a:pt x="59" y="28"/>
                  </a:cubicBezTo>
                  <a:cubicBezTo>
                    <a:pt x="59" y="27"/>
                    <a:pt x="60" y="27"/>
                    <a:pt x="61" y="26"/>
                  </a:cubicBezTo>
                  <a:cubicBezTo>
                    <a:pt x="61" y="26"/>
                    <a:pt x="61" y="25"/>
                    <a:pt x="61" y="24"/>
                  </a:cubicBezTo>
                  <a:cubicBezTo>
                    <a:pt x="61" y="24"/>
                    <a:pt x="61" y="23"/>
                    <a:pt x="61" y="23"/>
                  </a:cubicBezTo>
                  <a:cubicBezTo>
                    <a:pt x="61" y="23"/>
                    <a:pt x="61" y="22"/>
                    <a:pt x="61" y="22"/>
                  </a:cubicBezTo>
                  <a:cubicBezTo>
                    <a:pt x="61" y="22"/>
                    <a:pt x="61" y="21"/>
                    <a:pt x="62" y="21"/>
                  </a:cubicBezTo>
                  <a:cubicBezTo>
                    <a:pt x="63" y="21"/>
                    <a:pt x="66" y="20"/>
                    <a:pt x="67" y="19"/>
                  </a:cubicBezTo>
                  <a:cubicBezTo>
                    <a:pt x="68" y="19"/>
                    <a:pt x="70" y="17"/>
                    <a:pt x="71" y="17"/>
                  </a:cubicBezTo>
                  <a:cubicBezTo>
                    <a:pt x="73" y="16"/>
                    <a:pt x="77" y="14"/>
                    <a:pt x="78" y="13"/>
                  </a:cubicBezTo>
                  <a:cubicBezTo>
                    <a:pt x="80" y="12"/>
                    <a:pt x="82" y="10"/>
                    <a:pt x="83" y="10"/>
                  </a:cubicBezTo>
                  <a:cubicBezTo>
                    <a:pt x="85" y="9"/>
                    <a:pt x="88" y="7"/>
                    <a:pt x="89" y="7"/>
                  </a:cubicBezTo>
                  <a:cubicBezTo>
                    <a:pt x="91" y="6"/>
                    <a:pt x="94" y="5"/>
                    <a:pt x="96" y="5"/>
                  </a:cubicBezTo>
                  <a:cubicBezTo>
                    <a:pt x="96" y="5"/>
                    <a:pt x="98" y="3"/>
                    <a:pt x="99" y="3"/>
                  </a:cubicBezTo>
                  <a:cubicBezTo>
                    <a:pt x="100" y="3"/>
                    <a:pt x="102" y="2"/>
                    <a:pt x="102" y="2"/>
                  </a:cubicBezTo>
                  <a:cubicBezTo>
                    <a:pt x="103" y="2"/>
                    <a:pt x="104" y="1"/>
                    <a:pt x="105" y="1"/>
                  </a:cubicBezTo>
                  <a:cubicBezTo>
                    <a:pt x="106" y="0"/>
                    <a:pt x="108" y="1"/>
                    <a:pt x="109" y="1"/>
                  </a:cubicBezTo>
                  <a:cubicBezTo>
                    <a:pt x="110" y="1"/>
                    <a:pt x="112" y="1"/>
                    <a:pt x="113" y="1"/>
                  </a:cubicBezTo>
                  <a:cubicBezTo>
                    <a:pt x="114" y="1"/>
                    <a:pt x="116" y="1"/>
                    <a:pt x="117" y="1"/>
                  </a:cubicBezTo>
                  <a:cubicBezTo>
                    <a:pt x="118" y="2"/>
                    <a:pt x="119" y="2"/>
                    <a:pt x="119" y="2"/>
                  </a:cubicBezTo>
                  <a:cubicBezTo>
                    <a:pt x="120" y="3"/>
                    <a:pt x="120" y="6"/>
                    <a:pt x="120" y="7"/>
                  </a:cubicBezTo>
                  <a:cubicBezTo>
                    <a:pt x="120" y="8"/>
                    <a:pt x="120" y="11"/>
                    <a:pt x="120" y="12"/>
                  </a:cubicBezTo>
                  <a:cubicBezTo>
                    <a:pt x="119" y="13"/>
                    <a:pt x="119" y="15"/>
                    <a:pt x="118" y="15"/>
                  </a:cubicBezTo>
                  <a:cubicBezTo>
                    <a:pt x="118" y="16"/>
                    <a:pt x="116" y="17"/>
                    <a:pt x="115" y="17"/>
                  </a:cubicBezTo>
                  <a:cubicBezTo>
                    <a:pt x="114" y="17"/>
                    <a:pt x="113" y="17"/>
                    <a:pt x="112" y="17"/>
                  </a:cubicBezTo>
                  <a:cubicBezTo>
                    <a:pt x="112" y="17"/>
                    <a:pt x="112" y="18"/>
                    <a:pt x="112" y="18"/>
                  </a:cubicBezTo>
                  <a:cubicBezTo>
                    <a:pt x="112" y="19"/>
                    <a:pt x="114" y="18"/>
                    <a:pt x="115" y="18"/>
                  </a:cubicBezTo>
                  <a:cubicBezTo>
                    <a:pt x="115" y="19"/>
                    <a:pt x="116" y="19"/>
                    <a:pt x="117" y="20"/>
                  </a:cubicBezTo>
                  <a:cubicBezTo>
                    <a:pt x="117" y="20"/>
                    <a:pt x="118" y="20"/>
                    <a:pt x="118" y="20"/>
                  </a:cubicBezTo>
                  <a:cubicBezTo>
                    <a:pt x="119" y="20"/>
                    <a:pt x="119" y="20"/>
                    <a:pt x="119" y="20"/>
                  </a:cubicBezTo>
                  <a:cubicBezTo>
                    <a:pt x="120" y="19"/>
                    <a:pt x="119" y="18"/>
                    <a:pt x="119" y="18"/>
                  </a:cubicBezTo>
                  <a:cubicBezTo>
                    <a:pt x="120" y="18"/>
                    <a:pt x="121" y="18"/>
                    <a:pt x="121" y="18"/>
                  </a:cubicBezTo>
                  <a:cubicBezTo>
                    <a:pt x="121" y="18"/>
                    <a:pt x="122" y="19"/>
                    <a:pt x="122" y="20"/>
                  </a:cubicBezTo>
                  <a:cubicBezTo>
                    <a:pt x="122" y="20"/>
                    <a:pt x="122" y="22"/>
                    <a:pt x="123" y="22"/>
                  </a:cubicBezTo>
                  <a:cubicBezTo>
                    <a:pt x="123" y="23"/>
                    <a:pt x="124" y="24"/>
                    <a:pt x="125" y="24"/>
                  </a:cubicBezTo>
                  <a:cubicBezTo>
                    <a:pt x="126" y="25"/>
                    <a:pt x="129" y="25"/>
                    <a:pt x="130" y="26"/>
                  </a:cubicBezTo>
                  <a:cubicBezTo>
                    <a:pt x="131" y="26"/>
                    <a:pt x="133" y="26"/>
                    <a:pt x="134" y="27"/>
                  </a:cubicBezTo>
                  <a:cubicBezTo>
                    <a:pt x="135" y="27"/>
                    <a:pt x="136" y="28"/>
                    <a:pt x="137" y="28"/>
                  </a:cubicBezTo>
                  <a:cubicBezTo>
                    <a:pt x="138" y="28"/>
                    <a:pt x="140" y="27"/>
                    <a:pt x="141" y="28"/>
                  </a:cubicBezTo>
                  <a:cubicBezTo>
                    <a:pt x="142" y="29"/>
                    <a:pt x="143" y="32"/>
                    <a:pt x="143" y="33"/>
                  </a:cubicBezTo>
                  <a:cubicBezTo>
                    <a:pt x="143" y="33"/>
                    <a:pt x="146" y="36"/>
                    <a:pt x="147" y="37"/>
                  </a:cubicBezTo>
                  <a:cubicBezTo>
                    <a:pt x="148" y="38"/>
                    <a:pt x="149" y="39"/>
                    <a:pt x="149" y="39"/>
                  </a:cubicBezTo>
                  <a:cubicBezTo>
                    <a:pt x="149" y="40"/>
                    <a:pt x="148" y="42"/>
                    <a:pt x="147" y="42"/>
                  </a:cubicBezTo>
                  <a:cubicBezTo>
                    <a:pt x="146" y="44"/>
                    <a:pt x="143" y="46"/>
                    <a:pt x="141" y="47"/>
                  </a:cubicBezTo>
                  <a:cubicBezTo>
                    <a:pt x="139" y="49"/>
                    <a:pt x="136" y="52"/>
                    <a:pt x="134" y="53"/>
                  </a:cubicBezTo>
                  <a:cubicBezTo>
                    <a:pt x="132" y="55"/>
                    <a:pt x="128" y="56"/>
                    <a:pt x="126" y="57"/>
                  </a:cubicBezTo>
                  <a:cubicBezTo>
                    <a:pt x="125" y="57"/>
                    <a:pt x="122" y="58"/>
                    <a:pt x="121" y="58"/>
                  </a:cubicBezTo>
                  <a:cubicBezTo>
                    <a:pt x="120" y="59"/>
                    <a:pt x="118" y="58"/>
                    <a:pt x="117" y="59"/>
                  </a:cubicBezTo>
                  <a:cubicBezTo>
                    <a:pt x="116" y="59"/>
                    <a:pt x="116" y="60"/>
                    <a:pt x="115" y="60"/>
                  </a:cubicBezTo>
                  <a:cubicBezTo>
                    <a:pt x="115" y="60"/>
                    <a:pt x="113" y="60"/>
                    <a:pt x="113" y="60"/>
                  </a:cubicBezTo>
                  <a:cubicBezTo>
                    <a:pt x="112" y="60"/>
                    <a:pt x="112" y="58"/>
                    <a:pt x="112" y="58"/>
                  </a:cubicBezTo>
                  <a:cubicBezTo>
                    <a:pt x="113" y="58"/>
                    <a:pt x="113" y="58"/>
                    <a:pt x="113" y="57"/>
                  </a:cubicBezTo>
                  <a:cubicBezTo>
                    <a:pt x="113" y="57"/>
                    <a:pt x="113" y="56"/>
                    <a:pt x="113" y="56"/>
                  </a:cubicBezTo>
                  <a:cubicBezTo>
                    <a:pt x="113" y="55"/>
                    <a:pt x="112" y="54"/>
                    <a:pt x="111" y="54"/>
                  </a:cubicBezTo>
                  <a:cubicBezTo>
                    <a:pt x="110" y="53"/>
                    <a:pt x="109" y="53"/>
                    <a:pt x="108" y="52"/>
                  </a:cubicBezTo>
                  <a:cubicBezTo>
                    <a:pt x="107" y="52"/>
                    <a:pt x="106" y="52"/>
                    <a:pt x="105" y="52"/>
                  </a:cubicBezTo>
                  <a:cubicBezTo>
                    <a:pt x="104" y="52"/>
                    <a:pt x="102" y="53"/>
                    <a:pt x="101" y="54"/>
                  </a:cubicBezTo>
                  <a:cubicBezTo>
                    <a:pt x="99" y="55"/>
                    <a:pt x="96" y="58"/>
                    <a:pt x="95" y="59"/>
                  </a:cubicBezTo>
                  <a:cubicBezTo>
                    <a:pt x="93" y="61"/>
                    <a:pt x="91" y="63"/>
                    <a:pt x="89" y="65"/>
                  </a:cubicBezTo>
                  <a:cubicBezTo>
                    <a:pt x="88" y="66"/>
                    <a:pt x="85" y="70"/>
                    <a:pt x="83" y="71"/>
                  </a:cubicBezTo>
                  <a:cubicBezTo>
                    <a:pt x="83" y="72"/>
                    <a:pt x="81" y="73"/>
                    <a:pt x="80" y="74"/>
                  </a:cubicBezTo>
                  <a:cubicBezTo>
                    <a:pt x="79" y="74"/>
                    <a:pt x="77" y="76"/>
                    <a:pt x="77" y="77"/>
                  </a:cubicBezTo>
                  <a:cubicBezTo>
                    <a:pt x="76" y="78"/>
                    <a:pt x="76" y="81"/>
                    <a:pt x="76" y="82"/>
                  </a:cubicBezTo>
                  <a:cubicBezTo>
                    <a:pt x="75" y="83"/>
                    <a:pt x="75" y="85"/>
                    <a:pt x="75" y="86"/>
                  </a:cubicBezTo>
                  <a:cubicBezTo>
                    <a:pt x="74" y="87"/>
                    <a:pt x="72" y="88"/>
                    <a:pt x="71" y="89"/>
                  </a:cubicBezTo>
                  <a:cubicBezTo>
                    <a:pt x="71" y="89"/>
                    <a:pt x="69" y="89"/>
                    <a:pt x="69" y="90"/>
                  </a:cubicBezTo>
                  <a:cubicBezTo>
                    <a:pt x="68" y="90"/>
                    <a:pt x="66" y="91"/>
                    <a:pt x="65" y="91"/>
                  </a:cubicBezTo>
                  <a:cubicBezTo>
                    <a:pt x="64" y="91"/>
                    <a:pt x="62" y="90"/>
                    <a:pt x="60" y="90"/>
                  </a:cubicBezTo>
                  <a:cubicBezTo>
                    <a:pt x="60" y="90"/>
                    <a:pt x="58" y="90"/>
                    <a:pt x="57" y="90"/>
                  </a:cubicBezTo>
                  <a:cubicBezTo>
                    <a:pt x="57" y="90"/>
                    <a:pt x="56" y="92"/>
                    <a:pt x="56" y="93"/>
                  </a:cubicBezTo>
                  <a:cubicBezTo>
                    <a:pt x="56" y="93"/>
                    <a:pt x="55" y="95"/>
                    <a:pt x="55" y="95"/>
                  </a:cubicBezTo>
                  <a:cubicBezTo>
                    <a:pt x="54" y="95"/>
                    <a:pt x="53" y="95"/>
                    <a:pt x="52" y="95"/>
                  </a:cubicBezTo>
                  <a:cubicBezTo>
                    <a:pt x="52" y="95"/>
                    <a:pt x="51" y="95"/>
                    <a:pt x="50" y="95"/>
                  </a:cubicBezTo>
                  <a:cubicBezTo>
                    <a:pt x="50" y="95"/>
                    <a:pt x="50" y="96"/>
                    <a:pt x="50" y="97"/>
                  </a:cubicBezTo>
                  <a:cubicBezTo>
                    <a:pt x="49" y="97"/>
                    <a:pt x="48" y="97"/>
                    <a:pt x="47" y="98"/>
                  </a:cubicBezTo>
                  <a:cubicBezTo>
                    <a:pt x="47" y="98"/>
                    <a:pt x="46" y="98"/>
                    <a:pt x="45" y="98"/>
                  </a:cubicBezTo>
                  <a:cubicBezTo>
                    <a:pt x="45" y="99"/>
                    <a:pt x="44" y="99"/>
                    <a:pt x="44" y="99"/>
                  </a:cubicBezTo>
                  <a:cubicBezTo>
                    <a:pt x="44" y="100"/>
                    <a:pt x="43" y="101"/>
                    <a:pt x="42" y="101"/>
                  </a:cubicBezTo>
                  <a:cubicBezTo>
                    <a:pt x="42" y="101"/>
                    <a:pt x="41" y="101"/>
                    <a:pt x="41" y="101"/>
                  </a:cubicBezTo>
                  <a:cubicBezTo>
                    <a:pt x="40" y="100"/>
                    <a:pt x="39" y="99"/>
                    <a:pt x="38" y="98"/>
                  </a:cubicBezTo>
                  <a:cubicBezTo>
                    <a:pt x="37" y="98"/>
                    <a:pt x="35" y="97"/>
                    <a:pt x="34" y="97"/>
                  </a:cubicBezTo>
                  <a:cubicBezTo>
                    <a:pt x="32" y="96"/>
                    <a:pt x="30" y="95"/>
                    <a:pt x="28" y="95"/>
                  </a:cubicBezTo>
                  <a:cubicBezTo>
                    <a:pt x="27" y="94"/>
                    <a:pt x="24" y="93"/>
                    <a:pt x="23" y="93"/>
                  </a:cubicBezTo>
                  <a:cubicBezTo>
                    <a:pt x="21" y="92"/>
                    <a:pt x="18" y="93"/>
                    <a:pt x="16" y="93"/>
                  </a:cubicBezTo>
                  <a:cubicBezTo>
                    <a:pt x="15" y="93"/>
                    <a:pt x="13" y="93"/>
                    <a:pt x="11" y="92"/>
                  </a:cubicBezTo>
                  <a:cubicBezTo>
                    <a:pt x="11" y="92"/>
                    <a:pt x="9" y="91"/>
                    <a:pt x="8" y="91"/>
                  </a:cubicBezTo>
                  <a:cubicBezTo>
                    <a:pt x="8" y="90"/>
                    <a:pt x="8" y="90"/>
                    <a:pt x="8" y="90"/>
                  </a:cubicBezTo>
                  <a:cubicBezTo>
                    <a:pt x="7" y="90"/>
                    <a:pt x="7" y="90"/>
                    <a:pt x="7" y="91"/>
                  </a:cubicBezTo>
                  <a:cubicBezTo>
                    <a:pt x="7" y="91"/>
                    <a:pt x="7" y="92"/>
                    <a:pt x="7" y="92"/>
                  </a:cubicBezTo>
                  <a:cubicBezTo>
                    <a:pt x="7" y="92"/>
                    <a:pt x="6" y="92"/>
                    <a:pt x="5" y="92"/>
                  </a:cubicBezTo>
                  <a:cubicBezTo>
                    <a:pt x="5" y="91"/>
                    <a:pt x="4" y="91"/>
                    <a:pt x="4" y="90"/>
                  </a:cubicBezTo>
                  <a:cubicBezTo>
                    <a:pt x="3" y="90"/>
                    <a:pt x="2" y="88"/>
                    <a:pt x="1" y="88"/>
                  </a:cubicBezTo>
                  <a:cubicBezTo>
                    <a:pt x="1" y="88"/>
                    <a:pt x="0" y="88"/>
                    <a:pt x="0" y="87"/>
                  </a:cubicBezTo>
                  <a:cubicBezTo>
                    <a:pt x="0" y="87"/>
                    <a:pt x="0" y="86"/>
                    <a:pt x="0" y="85"/>
                  </a:cubicBezTo>
                  <a:cubicBezTo>
                    <a:pt x="0" y="85"/>
                    <a:pt x="1" y="84"/>
                    <a:pt x="2" y="83"/>
                  </a:cubicBezTo>
                  <a:cubicBezTo>
                    <a:pt x="2" y="82"/>
                    <a:pt x="2" y="81"/>
                    <a:pt x="3" y="81"/>
                  </a:cubicBezTo>
                  <a:cubicBezTo>
                    <a:pt x="3" y="81"/>
                    <a:pt x="4" y="80"/>
                    <a:pt x="4" y="80"/>
                  </a:cubicBezTo>
                  <a:cubicBezTo>
                    <a:pt x="5" y="80"/>
                    <a:pt x="6" y="81"/>
                    <a:pt x="7" y="81"/>
                  </a:cubicBezTo>
                  <a:cubicBezTo>
                    <a:pt x="7" y="81"/>
                    <a:pt x="8" y="81"/>
                    <a:pt x="8" y="80"/>
                  </a:cubicBezTo>
                  <a:cubicBezTo>
                    <a:pt x="9" y="80"/>
                    <a:pt x="8" y="79"/>
                    <a:pt x="9" y="78"/>
                  </a:cubicBezTo>
                  <a:cubicBezTo>
                    <a:pt x="9" y="78"/>
                    <a:pt x="10" y="78"/>
                    <a:pt x="10" y="78"/>
                  </a:cubicBezTo>
                  <a:cubicBezTo>
                    <a:pt x="10" y="78"/>
                    <a:pt x="11" y="79"/>
                    <a:pt x="11" y="80"/>
                  </a:cubicBezTo>
                  <a:cubicBezTo>
                    <a:pt x="12" y="80"/>
                    <a:pt x="13" y="79"/>
                    <a:pt x="13" y="79"/>
                  </a:cubicBezTo>
                  <a:cubicBezTo>
                    <a:pt x="14" y="78"/>
                    <a:pt x="14" y="77"/>
                    <a:pt x="13" y="77"/>
                  </a:cubicBezTo>
                  <a:cubicBezTo>
                    <a:pt x="13" y="77"/>
                    <a:pt x="13" y="76"/>
                    <a:pt x="13" y="76"/>
                  </a:cubicBezTo>
                  <a:cubicBezTo>
                    <a:pt x="12" y="76"/>
                    <a:pt x="11" y="76"/>
                    <a:pt x="11" y="75"/>
                  </a:cubicBezTo>
                  <a:cubicBezTo>
                    <a:pt x="11" y="75"/>
                    <a:pt x="11" y="74"/>
                    <a:pt x="12" y="74"/>
                  </a:cubicBezTo>
                  <a:cubicBezTo>
                    <a:pt x="12" y="74"/>
                    <a:pt x="13" y="73"/>
                    <a:pt x="13" y="7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9" name="Freeform 145">
              <a:extLst>
                <a:ext uri="{FF2B5EF4-FFF2-40B4-BE49-F238E27FC236}">
                  <a16:creationId xmlns:a16="http://schemas.microsoft.com/office/drawing/2014/main" id="{D9F08D15-7403-4C6D-9B28-AF09C700C4F1}"/>
                </a:ext>
              </a:extLst>
            </p:cNvPr>
            <p:cNvSpPr>
              <a:spLocks/>
            </p:cNvSpPr>
            <p:nvPr/>
          </p:nvSpPr>
          <p:spPr bwMode="auto">
            <a:xfrm>
              <a:off x="6119290" y="1836979"/>
              <a:ext cx="626329" cy="568935"/>
            </a:xfrm>
            <a:custGeom>
              <a:avLst/>
              <a:gdLst/>
              <a:ahLst/>
              <a:cxnLst>
                <a:cxn ang="0">
                  <a:pos x="114" y="162"/>
                </a:cxn>
                <a:cxn ang="0">
                  <a:pos x="106" y="161"/>
                </a:cxn>
                <a:cxn ang="0">
                  <a:pos x="98" y="153"/>
                </a:cxn>
                <a:cxn ang="0">
                  <a:pos x="88" y="150"/>
                </a:cxn>
                <a:cxn ang="0">
                  <a:pos x="76" y="151"/>
                </a:cxn>
                <a:cxn ang="0">
                  <a:pos x="65" y="141"/>
                </a:cxn>
                <a:cxn ang="0">
                  <a:pos x="68" y="132"/>
                </a:cxn>
                <a:cxn ang="0">
                  <a:pos x="70" y="120"/>
                </a:cxn>
                <a:cxn ang="0">
                  <a:pos x="79" y="116"/>
                </a:cxn>
                <a:cxn ang="0">
                  <a:pos x="71" y="107"/>
                </a:cxn>
                <a:cxn ang="0">
                  <a:pos x="52" y="109"/>
                </a:cxn>
                <a:cxn ang="0">
                  <a:pos x="45" y="101"/>
                </a:cxn>
                <a:cxn ang="0">
                  <a:pos x="26" y="106"/>
                </a:cxn>
                <a:cxn ang="0">
                  <a:pos x="13" y="110"/>
                </a:cxn>
                <a:cxn ang="0">
                  <a:pos x="5" y="110"/>
                </a:cxn>
                <a:cxn ang="0">
                  <a:pos x="5" y="99"/>
                </a:cxn>
                <a:cxn ang="0">
                  <a:pos x="10" y="92"/>
                </a:cxn>
                <a:cxn ang="0">
                  <a:pos x="23" y="90"/>
                </a:cxn>
                <a:cxn ang="0">
                  <a:pos x="16" y="78"/>
                </a:cxn>
                <a:cxn ang="0">
                  <a:pos x="9" y="72"/>
                </a:cxn>
                <a:cxn ang="0">
                  <a:pos x="0" y="68"/>
                </a:cxn>
                <a:cxn ang="0">
                  <a:pos x="13" y="60"/>
                </a:cxn>
                <a:cxn ang="0">
                  <a:pos x="19" y="48"/>
                </a:cxn>
                <a:cxn ang="0">
                  <a:pos x="27" y="36"/>
                </a:cxn>
                <a:cxn ang="0">
                  <a:pos x="37" y="41"/>
                </a:cxn>
                <a:cxn ang="0">
                  <a:pos x="48" y="31"/>
                </a:cxn>
                <a:cxn ang="0">
                  <a:pos x="60" y="23"/>
                </a:cxn>
                <a:cxn ang="0">
                  <a:pos x="68" y="17"/>
                </a:cxn>
                <a:cxn ang="0">
                  <a:pos x="74" y="13"/>
                </a:cxn>
                <a:cxn ang="0">
                  <a:pos x="90" y="14"/>
                </a:cxn>
                <a:cxn ang="0">
                  <a:pos x="96" y="4"/>
                </a:cxn>
                <a:cxn ang="0">
                  <a:pos x="105" y="4"/>
                </a:cxn>
                <a:cxn ang="0">
                  <a:pos x="117" y="3"/>
                </a:cxn>
                <a:cxn ang="0">
                  <a:pos x="126" y="3"/>
                </a:cxn>
                <a:cxn ang="0">
                  <a:pos x="136" y="3"/>
                </a:cxn>
                <a:cxn ang="0">
                  <a:pos x="149" y="5"/>
                </a:cxn>
                <a:cxn ang="0">
                  <a:pos x="152" y="15"/>
                </a:cxn>
                <a:cxn ang="0">
                  <a:pos x="162" y="18"/>
                </a:cxn>
                <a:cxn ang="0">
                  <a:pos x="172" y="16"/>
                </a:cxn>
                <a:cxn ang="0">
                  <a:pos x="176" y="31"/>
                </a:cxn>
                <a:cxn ang="0">
                  <a:pos x="184" y="63"/>
                </a:cxn>
                <a:cxn ang="0">
                  <a:pos x="201" y="78"/>
                </a:cxn>
                <a:cxn ang="0">
                  <a:pos x="207" y="82"/>
                </a:cxn>
                <a:cxn ang="0">
                  <a:pos x="198" y="97"/>
                </a:cxn>
                <a:cxn ang="0">
                  <a:pos x="196" y="113"/>
                </a:cxn>
                <a:cxn ang="0">
                  <a:pos x="199" y="129"/>
                </a:cxn>
                <a:cxn ang="0">
                  <a:pos x="179" y="139"/>
                </a:cxn>
                <a:cxn ang="0">
                  <a:pos x="189" y="144"/>
                </a:cxn>
                <a:cxn ang="0">
                  <a:pos x="186" y="151"/>
                </a:cxn>
                <a:cxn ang="0">
                  <a:pos x="180" y="156"/>
                </a:cxn>
                <a:cxn ang="0">
                  <a:pos x="176" y="160"/>
                </a:cxn>
                <a:cxn ang="0">
                  <a:pos x="185" y="163"/>
                </a:cxn>
                <a:cxn ang="0">
                  <a:pos x="184" y="177"/>
                </a:cxn>
                <a:cxn ang="0">
                  <a:pos x="181" y="182"/>
                </a:cxn>
                <a:cxn ang="0">
                  <a:pos x="169" y="188"/>
                </a:cxn>
                <a:cxn ang="0">
                  <a:pos x="152" y="187"/>
                </a:cxn>
                <a:cxn ang="0">
                  <a:pos x="145" y="192"/>
                </a:cxn>
                <a:cxn ang="0">
                  <a:pos x="140" y="183"/>
                </a:cxn>
                <a:cxn ang="0">
                  <a:pos x="149" y="176"/>
                </a:cxn>
                <a:cxn ang="0">
                  <a:pos x="141" y="175"/>
                </a:cxn>
                <a:cxn ang="0">
                  <a:pos x="125" y="170"/>
                </a:cxn>
                <a:cxn ang="0">
                  <a:pos x="118" y="171"/>
                </a:cxn>
              </a:cxnLst>
              <a:rect l="0" t="0" r="r" b="b"/>
              <a:pathLst>
                <a:path w="211" h="192">
                  <a:moveTo>
                    <a:pt x="115" y="171"/>
                  </a:moveTo>
                  <a:cubicBezTo>
                    <a:pt x="115" y="171"/>
                    <a:pt x="115" y="171"/>
                    <a:pt x="115" y="171"/>
                  </a:cubicBezTo>
                  <a:cubicBezTo>
                    <a:pt x="114" y="171"/>
                    <a:pt x="114" y="170"/>
                    <a:pt x="114" y="169"/>
                  </a:cubicBezTo>
                  <a:cubicBezTo>
                    <a:pt x="114" y="169"/>
                    <a:pt x="114" y="167"/>
                    <a:pt x="114" y="166"/>
                  </a:cubicBezTo>
                  <a:cubicBezTo>
                    <a:pt x="114" y="166"/>
                    <a:pt x="115" y="165"/>
                    <a:pt x="115" y="164"/>
                  </a:cubicBezTo>
                  <a:cubicBezTo>
                    <a:pt x="115" y="163"/>
                    <a:pt x="115" y="163"/>
                    <a:pt x="114" y="162"/>
                  </a:cubicBezTo>
                  <a:cubicBezTo>
                    <a:pt x="114" y="162"/>
                    <a:pt x="113" y="162"/>
                    <a:pt x="113" y="162"/>
                  </a:cubicBezTo>
                  <a:cubicBezTo>
                    <a:pt x="112" y="162"/>
                    <a:pt x="112" y="163"/>
                    <a:pt x="112" y="163"/>
                  </a:cubicBezTo>
                  <a:cubicBezTo>
                    <a:pt x="111" y="163"/>
                    <a:pt x="111" y="163"/>
                    <a:pt x="110" y="162"/>
                  </a:cubicBezTo>
                  <a:cubicBezTo>
                    <a:pt x="110" y="162"/>
                    <a:pt x="110" y="161"/>
                    <a:pt x="109" y="161"/>
                  </a:cubicBezTo>
                  <a:cubicBezTo>
                    <a:pt x="109" y="161"/>
                    <a:pt x="109" y="161"/>
                    <a:pt x="109" y="161"/>
                  </a:cubicBezTo>
                  <a:cubicBezTo>
                    <a:pt x="108" y="161"/>
                    <a:pt x="107" y="161"/>
                    <a:pt x="106" y="161"/>
                  </a:cubicBezTo>
                  <a:cubicBezTo>
                    <a:pt x="106" y="161"/>
                    <a:pt x="105" y="160"/>
                    <a:pt x="105" y="160"/>
                  </a:cubicBezTo>
                  <a:cubicBezTo>
                    <a:pt x="105" y="159"/>
                    <a:pt x="104" y="158"/>
                    <a:pt x="104" y="157"/>
                  </a:cubicBezTo>
                  <a:cubicBezTo>
                    <a:pt x="104" y="157"/>
                    <a:pt x="103" y="157"/>
                    <a:pt x="103" y="157"/>
                  </a:cubicBezTo>
                  <a:cubicBezTo>
                    <a:pt x="102" y="157"/>
                    <a:pt x="102" y="157"/>
                    <a:pt x="101" y="157"/>
                  </a:cubicBezTo>
                  <a:cubicBezTo>
                    <a:pt x="101" y="156"/>
                    <a:pt x="100" y="155"/>
                    <a:pt x="99" y="155"/>
                  </a:cubicBezTo>
                  <a:cubicBezTo>
                    <a:pt x="99" y="154"/>
                    <a:pt x="98" y="153"/>
                    <a:pt x="98" y="153"/>
                  </a:cubicBezTo>
                  <a:cubicBezTo>
                    <a:pt x="98" y="152"/>
                    <a:pt x="96" y="152"/>
                    <a:pt x="96" y="151"/>
                  </a:cubicBezTo>
                  <a:cubicBezTo>
                    <a:pt x="95" y="151"/>
                    <a:pt x="94" y="151"/>
                    <a:pt x="94" y="152"/>
                  </a:cubicBezTo>
                  <a:cubicBezTo>
                    <a:pt x="94" y="152"/>
                    <a:pt x="93" y="152"/>
                    <a:pt x="93" y="152"/>
                  </a:cubicBezTo>
                  <a:cubicBezTo>
                    <a:pt x="93" y="153"/>
                    <a:pt x="92" y="153"/>
                    <a:pt x="92" y="153"/>
                  </a:cubicBezTo>
                  <a:cubicBezTo>
                    <a:pt x="91" y="153"/>
                    <a:pt x="89" y="152"/>
                    <a:pt x="89" y="152"/>
                  </a:cubicBezTo>
                  <a:cubicBezTo>
                    <a:pt x="88" y="152"/>
                    <a:pt x="89" y="150"/>
                    <a:pt x="88" y="150"/>
                  </a:cubicBezTo>
                  <a:cubicBezTo>
                    <a:pt x="88" y="150"/>
                    <a:pt x="87" y="150"/>
                    <a:pt x="87" y="150"/>
                  </a:cubicBezTo>
                  <a:cubicBezTo>
                    <a:pt x="87" y="151"/>
                    <a:pt x="86" y="152"/>
                    <a:pt x="85" y="152"/>
                  </a:cubicBezTo>
                  <a:cubicBezTo>
                    <a:pt x="85" y="152"/>
                    <a:pt x="84" y="153"/>
                    <a:pt x="83" y="153"/>
                  </a:cubicBezTo>
                  <a:cubicBezTo>
                    <a:pt x="82" y="154"/>
                    <a:pt x="80" y="153"/>
                    <a:pt x="80" y="153"/>
                  </a:cubicBezTo>
                  <a:cubicBezTo>
                    <a:pt x="79" y="153"/>
                    <a:pt x="78" y="152"/>
                    <a:pt x="77" y="152"/>
                  </a:cubicBezTo>
                  <a:cubicBezTo>
                    <a:pt x="77" y="152"/>
                    <a:pt x="76" y="151"/>
                    <a:pt x="76" y="151"/>
                  </a:cubicBezTo>
                  <a:cubicBezTo>
                    <a:pt x="75" y="150"/>
                    <a:pt x="73" y="149"/>
                    <a:pt x="72" y="148"/>
                  </a:cubicBezTo>
                  <a:cubicBezTo>
                    <a:pt x="71" y="148"/>
                    <a:pt x="70" y="147"/>
                    <a:pt x="69" y="147"/>
                  </a:cubicBezTo>
                  <a:cubicBezTo>
                    <a:pt x="69" y="146"/>
                    <a:pt x="67" y="146"/>
                    <a:pt x="67" y="145"/>
                  </a:cubicBezTo>
                  <a:cubicBezTo>
                    <a:pt x="67" y="145"/>
                    <a:pt x="66" y="144"/>
                    <a:pt x="66" y="144"/>
                  </a:cubicBezTo>
                  <a:cubicBezTo>
                    <a:pt x="66" y="144"/>
                    <a:pt x="67" y="143"/>
                    <a:pt x="67" y="142"/>
                  </a:cubicBezTo>
                  <a:cubicBezTo>
                    <a:pt x="66" y="142"/>
                    <a:pt x="66" y="141"/>
                    <a:pt x="65" y="141"/>
                  </a:cubicBezTo>
                  <a:cubicBezTo>
                    <a:pt x="65" y="141"/>
                    <a:pt x="65" y="141"/>
                    <a:pt x="65" y="140"/>
                  </a:cubicBezTo>
                  <a:cubicBezTo>
                    <a:pt x="64" y="140"/>
                    <a:pt x="64" y="139"/>
                    <a:pt x="64" y="139"/>
                  </a:cubicBezTo>
                  <a:cubicBezTo>
                    <a:pt x="64" y="139"/>
                    <a:pt x="65" y="138"/>
                    <a:pt x="65" y="138"/>
                  </a:cubicBezTo>
                  <a:cubicBezTo>
                    <a:pt x="65" y="137"/>
                    <a:pt x="65" y="136"/>
                    <a:pt x="65" y="135"/>
                  </a:cubicBezTo>
                  <a:cubicBezTo>
                    <a:pt x="65" y="135"/>
                    <a:pt x="66" y="134"/>
                    <a:pt x="66" y="134"/>
                  </a:cubicBezTo>
                  <a:cubicBezTo>
                    <a:pt x="67" y="133"/>
                    <a:pt x="67" y="132"/>
                    <a:pt x="68" y="132"/>
                  </a:cubicBezTo>
                  <a:cubicBezTo>
                    <a:pt x="68" y="131"/>
                    <a:pt x="69" y="130"/>
                    <a:pt x="69" y="130"/>
                  </a:cubicBezTo>
                  <a:cubicBezTo>
                    <a:pt x="69" y="129"/>
                    <a:pt x="69" y="127"/>
                    <a:pt x="69" y="126"/>
                  </a:cubicBezTo>
                  <a:cubicBezTo>
                    <a:pt x="69" y="125"/>
                    <a:pt x="69" y="123"/>
                    <a:pt x="68" y="122"/>
                  </a:cubicBezTo>
                  <a:cubicBezTo>
                    <a:pt x="68" y="121"/>
                    <a:pt x="68" y="120"/>
                    <a:pt x="68" y="119"/>
                  </a:cubicBezTo>
                  <a:cubicBezTo>
                    <a:pt x="68" y="119"/>
                    <a:pt x="69" y="119"/>
                    <a:pt x="70" y="119"/>
                  </a:cubicBezTo>
                  <a:cubicBezTo>
                    <a:pt x="70" y="119"/>
                    <a:pt x="70" y="119"/>
                    <a:pt x="70" y="120"/>
                  </a:cubicBezTo>
                  <a:cubicBezTo>
                    <a:pt x="71" y="120"/>
                    <a:pt x="71" y="121"/>
                    <a:pt x="72" y="121"/>
                  </a:cubicBezTo>
                  <a:cubicBezTo>
                    <a:pt x="72" y="121"/>
                    <a:pt x="73" y="120"/>
                    <a:pt x="74" y="120"/>
                  </a:cubicBezTo>
                  <a:cubicBezTo>
                    <a:pt x="74" y="120"/>
                    <a:pt x="75" y="119"/>
                    <a:pt x="75" y="119"/>
                  </a:cubicBezTo>
                  <a:cubicBezTo>
                    <a:pt x="75" y="118"/>
                    <a:pt x="76" y="118"/>
                    <a:pt x="76" y="118"/>
                  </a:cubicBezTo>
                  <a:cubicBezTo>
                    <a:pt x="77" y="118"/>
                    <a:pt x="77" y="117"/>
                    <a:pt x="77" y="116"/>
                  </a:cubicBezTo>
                  <a:cubicBezTo>
                    <a:pt x="78" y="116"/>
                    <a:pt x="79" y="116"/>
                    <a:pt x="79" y="116"/>
                  </a:cubicBezTo>
                  <a:cubicBezTo>
                    <a:pt x="79" y="115"/>
                    <a:pt x="79" y="114"/>
                    <a:pt x="79" y="113"/>
                  </a:cubicBezTo>
                  <a:cubicBezTo>
                    <a:pt x="79" y="113"/>
                    <a:pt x="79" y="112"/>
                    <a:pt x="78" y="111"/>
                  </a:cubicBezTo>
                  <a:cubicBezTo>
                    <a:pt x="78" y="111"/>
                    <a:pt x="77" y="110"/>
                    <a:pt x="77" y="110"/>
                  </a:cubicBezTo>
                  <a:cubicBezTo>
                    <a:pt x="76" y="110"/>
                    <a:pt x="75" y="109"/>
                    <a:pt x="75" y="108"/>
                  </a:cubicBezTo>
                  <a:cubicBezTo>
                    <a:pt x="74" y="108"/>
                    <a:pt x="73" y="107"/>
                    <a:pt x="72" y="107"/>
                  </a:cubicBezTo>
                  <a:cubicBezTo>
                    <a:pt x="72" y="107"/>
                    <a:pt x="72" y="107"/>
                    <a:pt x="71" y="107"/>
                  </a:cubicBezTo>
                  <a:cubicBezTo>
                    <a:pt x="70" y="107"/>
                    <a:pt x="69" y="108"/>
                    <a:pt x="69" y="109"/>
                  </a:cubicBezTo>
                  <a:cubicBezTo>
                    <a:pt x="68" y="110"/>
                    <a:pt x="66" y="111"/>
                    <a:pt x="65" y="111"/>
                  </a:cubicBezTo>
                  <a:cubicBezTo>
                    <a:pt x="64" y="112"/>
                    <a:pt x="62" y="112"/>
                    <a:pt x="61" y="113"/>
                  </a:cubicBezTo>
                  <a:cubicBezTo>
                    <a:pt x="60" y="113"/>
                    <a:pt x="57" y="113"/>
                    <a:pt x="56" y="113"/>
                  </a:cubicBezTo>
                  <a:cubicBezTo>
                    <a:pt x="56" y="113"/>
                    <a:pt x="55" y="112"/>
                    <a:pt x="54" y="111"/>
                  </a:cubicBezTo>
                  <a:cubicBezTo>
                    <a:pt x="54" y="111"/>
                    <a:pt x="53" y="109"/>
                    <a:pt x="52" y="109"/>
                  </a:cubicBezTo>
                  <a:cubicBezTo>
                    <a:pt x="52" y="108"/>
                    <a:pt x="51" y="106"/>
                    <a:pt x="51" y="106"/>
                  </a:cubicBezTo>
                  <a:cubicBezTo>
                    <a:pt x="50" y="105"/>
                    <a:pt x="51" y="103"/>
                    <a:pt x="51" y="103"/>
                  </a:cubicBezTo>
                  <a:cubicBezTo>
                    <a:pt x="51" y="102"/>
                    <a:pt x="50" y="100"/>
                    <a:pt x="50" y="100"/>
                  </a:cubicBezTo>
                  <a:cubicBezTo>
                    <a:pt x="50" y="99"/>
                    <a:pt x="49" y="98"/>
                    <a:pt x="49" y="98"/>
                  </a:cubicBezTo>
                  <a:cubicBezTo>
                    <a:pt x="48" y="98"/>
                    <a:pt x="47" y="99"/>
                    <a:pt x="47" y="99"/>
                  </a:cubicBezTo>
                  <a:cubicBezTo>
                    <a:pt x="46" y="99"/>
                    <a:pt x="45" y="100"/>
                    <a:pt x="45" y="101"/>
                  </a:cubicBezTo>
                  <a:cubicBezTo>
                    <a:pt x="44" y="101"/>
                    <a:pt x="42" y="103"/>
                    <a:pt x="41" y="103"/>
                  </a:cubicBezTo>
                  <a:cubicBezTo>
                    <a:pt x="40" y="104"/>
                    <a:pt x="38" y="105"/>
                    <a:pt x="37" y="105"/>
                  </a:cubicBezTo>
                  <a:cubicBezTo>
                    <a:pt x="37" y="105"/>
                    <a:pt x="35" y="106"/>
                    <a:pt x="35" y="106"/>
                  </a:cubicBezTo>
                  <a:cubicBezTo>
                    <a:pt x="34" y="107"/>
                    <a:pt x="33" y="108"/>
                    <a:pt x="32" y="108"/>
                  </a:cubicBezTo>
                  <a:cubicBezTo>
                    <a:pt x="31" y="108"/>
                    <a:pt x="30" y="108"/>
                    <a:pt x="29" y="108"/>
                  </a:cubicBezTo>
                  <a:cubicBezTo>
                    <a:pt x="28" y="108"/>
                    <a:pt x="27" y="107"/>
                    <a:pt x="26" y="106"/>
                  </a:cubicBezTo>
                  <a:cubicBezTo>
                    <a:pt x="25" y="106"/>
                    <a:pt x="24" y="106"/>
                    <a:pt x="23" y="106"/>
                  </a:cubicBezTo>
                  <a:cubicBezTo>
                    <a:pt x="23" y="106"/>
                    <a:pt x="22" y="106"/>
                    <a:pt x="22" y="107"/>
                  </a:cubicBezTo>
                  <a:cubicBezTo>
                    <a:pt x="21" y="107"/>
                    <a:pt x="21" y="108"/>
                    <a:pt x="20" y="108"/>
                  </a:cubicBezTo>
                  <a:cubicBezTo>
                    <a:pt x="20" y="109"/>
                    <a:pt x="19" y="109"/>
                    <a:pt x="18" y="109"/>
                  </a:cubicBezTo>
                  <a:cubicBezTo>
                    <a:pt x="18" y="109"/>
                    <a:pt x="17" y="109"/>
                    <a:pt x="16" y="110"/>
                  </a:cubicBezTo>
                  <a:cubicBezTo>
                    <a:pt x="15" y="110"/>
                    <a:pt x="14" y="110"/>
                    <a:pt x="13" y="110"/>
                  </a:cubicBezTo>
                  <a:cubicBezTo>
                    <a:pt x="13" y="111"/>
                    <a:pt x="13" y="111"/>
                    <a:pt x="12" y="112"/>
                  </a:cubicBezTo>
                  <a:cubicBezTo>
                    <a:pt x="12" y="112"/>
                    <a:pt x="11" y="112"/>
                    <a:pt x="10" y="112"/>
                  </a:cubicBezTo>
                  <a:cubicBezTo>
                    <a:pt x="10" y="113"/>
                    <a:pt x="9" y="112"/>
                    <a:pt x="9" y="112"/>
                  </a:cubicBezTo>
                  <a:cubicBezTo>
                    <a:pt x="8" y="113"/>
                    <a:pt x="8" y="113"/>
                    <a:pt x="7" y="113"/>
                  </a:cubicBezTo>
                  <a:cubicBezTo>
                    <a:pt x="7" y="112"/>
                    <a:pt x="7" y="112"/>
                    <a:pt x="7" y="111"/>
                  </a:cubicBezTo>
                  <a:cubicBezTo>
                    <a:pt x="6" y="111"/>
                    <a:pt x="5" y="110"/>
                    <a:pt x="5" y="110"/>
                  </a:cubicBezTo>
                  <a:cubicBezTo>
                    <a:pt x="5" y="109"/>
                    <a:pt x="5" y="108"/>
                    <a:pt x="5" y="108"/>
                  </a:cubicBezTo>
                  <a:cubicBezTo>
                    <a:pt x="5" y="107"/>
                    <a:pt x="6" y="106"/>
                    <a:pt x="6" y="106"/>
                  </a:cubicBezTo>
                  <a:cubicBezTo>
                    <a:pt x="6" y="105"/>
                    <a:pt x="7" y="104"/>
                    <a:pt x="7" y="104"/>
                  </a:cubicBezTo>
                  <a:cubicBezTo>
                    <a:pt x="7" y="103"/>
                    <a:pt x="7" y="102"/>
                    <a:pt x="7" y="102"/>
                  </a:cubicBezTo>
                  <a:cubicBezTo>
                    <a:pt x="7" y="101"/>
                    <a:pt x="7" y="100"/>
                    <a:pt x="6" y="100"/>
                  </a:cubicBezTo>
                  <a:cubicBezTo>
                    <a:pt x="6" y="99"/>
                    <a:pt x="5" y="99"/>
                    <a:pt x="5" y="99"/>
                  </a:cubicBezTo>
                  <a:cubicBezTo>
                    <a:pt x="4" y="98"/>
                    <a:pt x="3" y="97"/>
                    <a:pt x="2" y="96"/>
                  </a:cubicBezTo>
                  <a:cubicBezTo>
                    <a:pt x="2" y="96"/>
                    <a:pt x="2" y="95"/>
                    <a:pt x="2" y="95"/>
                  </a:cubicBezTo>
                  <a:cubicBezTo>
                    <a:pt x="3" y="94"/>
                    <a:pt x="4" y="94"/>
                    <a:pt x="4" y="94"/>
                  </a:cubicBezTo>
                  <a:cubicBezTo>
                    <a:pt x="5" y="94"/>
                    <a:pt x="6" y="94"/>
                    <a:pt x="6" y="94"/>
                  </a:cubicBezTo>
                  <a:cubicBezTo>
                    <a:pt x="7" y="94"/>
                    <a:pt x="8" y="93"/>
                    <a:pt x="8" y="92"/>
                  </a:cubicBezTo>
                  <a:cubicBezTo>
                    <a:pt x="9" y="92"/>
                    <a:pt x="10" y="92"/>
                    <a:pt x="10" y="92"/>
                  </a:cubicBezTo>
                  <a:cubicBezTo>
                    <a:pt x="11" y="91"/>
                    <a:pt x="12" y="91"/>
                    <a:pt x="13" y="91"/>
                  </a:cubicBezTo>
                  <a:cubicBezTo>
                    <a:pt x="14" y="91"/>
                    <a:pt x="15" y="90"/>
                    <a:pt x="16" y="90"/>
                  </a:cubicBezTo>
                  <a:cubicBezTo>
                    <a:pt x="16" y="90"/>
                    <a:pt x="17" y="90"/>
                    <a:pt x="18" y="90"/>
                  </a:cubicBezTo>
                  <a:cubicBezTo>
                    <a:pt x="18" y="90"/>
                    <a:pt x="20" y="91"/>
                    <a:pt x="20" y="91"/>
                  </a:cubicBezTo>
                  <a:cubicBezTo>
                    <a:pt x="21" y="92"/>
                    <a:pt x="23" y="92"/>
                    <a:pt x="23" y="91"/>
                  </a:cubicBezTo>
                  <a:cubicBezTo>
                    <a:pt x="23" y="91"/>
                    <a:pt x="23" y="90"/>
                    <a:pt x="23" y="90"/>
                  </a:cubicBezTo>
                  <a:cubicBezTo>
                    <a:pt x="23" y="89"/>
                    <a:pt x="22" y="89"/>
                    <a:pt x="22" y="88"/>
                  </a:cubicBezTo>
                  <a:cubicBezTo>
                    <a:pt x="22" y="88"/>
                    <a:pt x="21" y="86"/>
                    <a:pt x="21" y="86"/>
                  </a:cubicBezTo>
                  <a:cubicBezTo>
                    <a:pt x="21" y="85"/>
                    <a:pt x="21" y="83"/>
                    <a:pt x="21" y="82"/>
                  </a:cubicBezTo>
                  <a:cubicBezTo>
                    <a:pt x="21" y="82"/>
                    <a:pt x="20" y="82"/>
                    <a:pt x="19" y="81"/>
                  </a:cubicBezTo>
                  <a:cubicBezTo>
                    <a:pt x="19" y="81"/>
                    <a:pt x="17" y="81"/>
                    <a:pt x="17" y="81"/>
                  </a:cubicBezTo>
                  <a:cubicBezTo>
                    <a:pt x="17" y="80"/>
                    <a:pt x="17" y="78"/>
                    <a:pt x="16" y="78"/>
                  </a:cubicBezTo>
                  <a:cubicBezTo>
                    <a:pt x="15" y="78"/>
                    <a:pt x="14" y="78"/>
                    <a:pt x="13" y="78"/>
                  </a:cubicBezTo>
                  <a:cubicBezTo>
                    <a:pt x="13" y="78"/>
                    <a:pt x="12" y="78"/>
                    <a:pt x="12" y="78"/>
                  </a:cubicBezTo>
                  <a:cubicBezTo>
                    <a:pt x="12" y="78"/>
                    <a:pt x="11" y="77"/>
                    <a:pt x="11" y="77"/>
                  </a:cubicBezTo>
                  <a:cubicBezTo>
                    <a:pt x="12" y="76"/>
                    <a:pt x="13" y="75"/>
                    <a:pt x="13" y="75"/>
                  </a:cubicBezTo>
                  <a:cubicBezTo>
                    <a:pt x="13" y="74"/>
                    <a:pt x="13" y="73"/>
                    <a:pt x="13" y="73"/>
                  </a:cubicBezTo>
                  <a:cubicBezTo>
                    <a:pt x="12" y="72"/>
                    <a:pt x="10" y="71"/>
                    <a:pt x="9" y="72"/>
                  </a:cubicBezTo>
                  <a:cubicBezTo>
                    <a:pt x="9" y="72"/>
                    <a:pt x="10" y="73"/>
                    <a:pt x="9" y="74"/>
                  </a:cubicBezTo>
                  <a:cubicBezTo>
                    <a:pt x="9" y="74"/>
                    <a:pt x="7" y="75"/>
                    <a:pt x="7" y="75"/>
                  </a:cubicBezTo>
                  <a:cubicBezTo>
                    <a:pt x="6" y="75"/>
                    <a:pt x="5" y="74"/>
                    <a:pt x="5" y="73"/>
                  </a:cubicBezTo>
                  <a:cubicBezTo>
                    <a:pt x="4" y="73"/>
                    <a:pt x="3" y="72"/>
                    <a:pt x="2" y="71"/>
                  </a:cubicBezTo>
                  <a:cubicBezTo>
                    <a:pt x="2" y="71"/>
                    <a:pt x="1" y="70"/>
                    <a:pt x="0" y="70"/>
                  </a:cubicBezTo>
                  <a:cubicBezTo>
                    <a:pt x="0" y="69"/>
                    <a:pt x="0" y="68"/>
                    <a:pt x="0" y="68"/>
                  </a:cubicBezTo>
                  <a:cubicBezTo>
                    <a:pt x="1" y="67"/>
                    <a:pt x="1" y="65"/>
                    <a:pt x="1" y="64"/>
                  </a:cubicBezTo>
                  <a:cubicBezTo>
                    <a:pt x="2" y="64"/>
                    <a:pt x="3" y="64"/>
                    <a:pt x="4" y="64"/>
                  </a:cubicBezTo>
                  <a:cubicBezTo>
                    <a:pt x="4" y="64"/>
                    <a:pt x="6" y="65"/>
                    <a:pt x="6" y="65"/>
                  </a:cubicBezTo>
                  <a:cubicBezTo>
                    <a:pt x="7" y="65"/>
                    <a:pt x="8" y="64"/>
                    <a:pt x="9" y="63"/>
                  </a:cubicBezTo>
                  <a:cubicBezTo>
                    <a:pt x="9" y="63"/>
                    <a:pt x="10" y="62"/>
                    <a:pt x="11" y="61"/>
                  </a:cubicBezTo>
                  <a:cubicBezTo>
                    <a:pt x="11" y="61"/>
                    <a:pt x="13" y="60"/>
                    <a:pt x="13" y="60"/>
                  </a:cubicBezTo>
                  <a:cubicBezTo>
                    <a:pt x="14" y="60"/>
                    <a:pt x="15" y="60"/>
                    <a:pt x="15" y="59"/>
                  </a:cubicBezTo>
                  <a:cubicBezTo>
                    <a:pt x="16" y="59"/>
                    <a:pt x="16" y="58"/>
                    <a:pt x="16" y="57"/>
                  </a:cubicBezTo>
                  <a:cubicBezTo>
                    <a:pt x="16" y="57"/>
                    <a:pt x="15" y="56"/>
                    <a:pt x="15" y="55"/>
                  </a:cubicBezTo>
                  <a:cubicBezTo>
                    <a:pt x="15" y="54"/>
                    <a:pt x="16" y="54"/>
                    <a:pt x="16" y="53"/>
                  </a:cubicBezTo>
                  <a:cubicBezTo>
                    <a:pt x="17" y="53"/>
                    <a:pt x="18" y="51"/>
                    <a:pt x="19" y="50"/>
                  </a:cubicBezTo>
                  <a:cubicBezTo>
                    <a:pt x="19" y="50"/>
                    <a:pt x="19" y="48"/>
                    <a:pt x="19" y="48"/>
                  </a:cubicBezTo>
                  <a:cubicBezTo>
                    <a:pt x="19" y="47"/>
                    <a:pt x="18" y="46"/>
                    <a:pt x="18" y="46"/>
                  </a:cubicBezTo>
                  <a:cubicBezTo>
                    <a:pt x="18" y="45"/>
                    <a:pt x="19" y="44"/>
                    <a:pt x="19" y="43"/>
                  </a:cubicBezTo>
                  <a:cubicBezTo>
                    <a:pt x="20" y="42"/>
                    <a:pt x="21" y="41"/>
                    <a:pt x="22" y="41"/>
                  </a:cubicBezTo>
                  <a:cubicBezTo>
                    <a:pt x="23" y="40"/>
                    <a:pt x="24" y="40"/>
                    <a:pt x="25" y="39"/>
                  </a:cubicBezTo>
                  <a:cubicBezTo>
                    <a:pt x="25" y="39"/>
                    <a:pt x="25" y="37"/>
                    <a:pt x="25" y="37"/>
                  </a:cubicBezTo>
                  <a:cubicBezTo>
                    <a:pt x="26" y="36"/>
                    <a:pt x="27" y="36"/>
                    <a:pt x="27" y="36"/>
                  </a:cubicBezTo>
                  <a:cubicBezTo>
                    <a:pt x="28" y="35"/>
                    <a:pt x="29" y="34"/>
                    <a:pt x="29" y="34"/>
                  </a:cubicBezTo>
                  <a:cubicBezTo>
                    <a:pt x="30" y="34"/>
                    <a:pt x="31" y="35"/>
                    <a:pt x="32" y="35"/>
                  </a:cubicBezTo>
                  <a:cubicBezTo>
                    <a:pt x="32" y="36"/>
                    <a:pt x="33" y="37"/>
                    <a:pt x="33" y="37"/>
                  </a:cubicBezTo>
                  <a:cubicBezTo>
                    <a:pt x="34" y="38"/>
                    <a:pt x="35" y="37"/>
                    <a:pt x="36" y="38"/>
                  </a:cubicBezTo>
                  <a:cubicBezTo>
                    <a:pt x="36" y="38"/>
                    <a:pt x="36" y="39"/>
                    <a:pt x="36" y="39"/>
                  </a:cubicBezTo>
                  <a:cubicBezTo>
                    <a:pt x="36" y="40"/>
                    <a:pt x="37" y="41"/>
                    <a:pt x="37" y="41"/>
                  </a:cubicBezTo>
                  <a:cubicBezTo>
                    <a:pt x="37" y="41"/>
                    <a:pt x="38" y="41"/>
                    <a:pt x="39" y="41"/>
                  </a:cubicBezTo>
                  <a:cubicBezTo>
                    <a:pt x="39" y="40"/>
                    <a:pt x="40" y="39"/>
                    <a:pt x="41" y="39"/>
                  </a:cubicBezTo>
                  <a:cubicBezTo>
                    <a:pt x="42" y="38"/>
                    <a:pt x="43" y="36"/>
                    <a:pt x="43" y="35"/>
                  </a:cubicBezTo>
                  <a:cubicBezTo>
                    <a:pt x="43" y="35"/>
                    <a:pt x="44" y="33"/>
                    <a:pt x="44" y="33"/>
                  </a:cubicBezTo>
                  <a:cubicBezTo>
                    <a:pt x="45" y="32"/>
                    <a:pt x="46" y="31"/>
                    <a:pt x="46" y="31"/>
                  </a:cubicBezTo>
                  <a:cubicBezTo>
                    <a:pt x="47" y="31"/>
                    <a:pt x="48" y="31"/>
                    <a:pt x="48" y="31"/>
                  </a:cubicBezTo>
                  <a:cubicBezTo>
                    <a:pt x="48" y="31"/>
                    <a:pt x="49" y="32"/>
                    <a:pt x="50" y="32"/>
                  </a:cubicBezTo>
                  <a:cubicBezTo>
                    <a:pt x="51" y="31"/>
                    <a:pt x="51" y="30"/>
                    <a:pt x="52" y="30"/>
                  </a:cubicBezTo>
                  <a:cubicBezTo>
                    <a:pt x="52" y="29"/>
                    <a:pt x="53" y="28"/>
                    <a:pt x="53" y="27"/>
                  </a:cubicBezTo>
                  <a:cubicBezTo>
                    <a:pt x="54" y="27"/>
                    <a:pt x="55" y="25"/>
                    <a:pt x="56" y="25"/>
                  </a:cubicBezTo>
                  <a:cubicBezTo>
                    <a:pt x="57" y="25"/>
                    <a:pt x="58" y="24"/>
                    <a:pt x="59" y="24"/>
                  </a:cubicBezTo>
                  <a:cubicBezTo>
                    <a:pt x="59" y="24"/>
                    <a:pt x="60" y="23"/>
                    <a:pt x="60" y="23"/>
                  </a:cubicBezTo>
                  <a:cubicBezTo>
                    <a:pt x="60" y="23"/>
                    <a:pt x="61" y="24"/>
                    <a:pt x="61" y="24"/>
                  </a:cubicBezTo>
                  <a:cubicBezTo>
                    <a:pt x="62" y="24"/>
                    <a:pt x="63" y="24"/>
                    <a:pt x="63" y="23"/>
                  </a:cubicBezTo>
                  <a:cubicBezTo>
                    <a:pt x="64" y="23"/>
                    <a:pt x="64" y="22"/>
                    <a:pt x="65" y="22"/>
                  </a:cubicBezTo>
                  <a:cubicBezTo>
                    <a:pt x="65" y="21"/>
                    <a:pt x="66" y="21"/>
                    <a:pt x="66" y="21"/>
                  </a:cubicBezTo>
                  <a:cubicBezTo>
                    <a:pt x="66" y="21"/>
                    <a:pt x="67" y="20"/>
                    <a:pt x="67" y="20"/>
                  </a:cubicBezTo>
                  <a:cubicBezTo>
                    <a:pt x="68" y="19"/>
                    <a:pt x="68" y="18"/>
                    <a:pt x="68" y="17"/>
                  </a:cubicBezTo>
                  <a:cubicBezTo>
                    <a:pt x="68" y="17"/>
                    <a:pt x="68" y="16"/>
                    <a:pt x="68" y="15"/>
                  </a:cubicBezTo>
                  <a:cubicBezTo>
                    <a:pt x="68" y="15"/>
                    <a:pt x="67" y="15"/>
                    <a:pt x="67" y="15"/>
                  </a:cubicBezTo>
                  <a:cubicBezTo>
                    <a:pt x="66" y="14"/>
                    <a:pt x="67" y="13"/>
                    <a:pt x="67" y="12"/>
                  </a:cubicBezTo>
                  <a:cubicBezTo>
                    <a:pt x="68" y="11"/>
                    <a:pt x="69" y="10"/>
                    <a:pt x="70" y="10"/>
                  </a:cubicBezTo>
                  <a:cubicBezTo>
                    <a:pt x="71" y="10"/>
                    <a:pt x="72" y="11"/>
                    <a:pt x="73" y="11"/>
                  </a:cubicBezTo>
                  <a:cubicBezTo>
                    <a:pt x="73" y="11"/>
                    <a:pt x="74" y="12"/>
                    <a:pt x="74" y="13"/>
                  </a:cubicBezTo>
                  <a:cubicBezTo>
                    <a:pt x="74" y="13"/>
                    <a:pt x="75" y="14"/>
                    <a:pt x="76" y="14"/>
                  </a:cubicBezTo>
                  <a:cubicBezTo>
                    <a:pt x="76" y="14"/>
                    <a:pt x="77" y="15"/>
                    <a:pt x="78" y="15"/>
                  </a:cubicBezTo>
                  <a:cubicBezTo>
                    <a:pt x="79" y="16"/>
                    <a:pt x="81" y="15"/>
                    <a:pt x="83" y="15"/>
                  </a:cubicBezTo>
                  <a:cubicBezTo>
                    <a:pt x="83" y="15"/>
                    <a:pt x="85" y="15"/>
                    <a:pt x="86" y="15"/>
                  </a:cubicBezTo>
                  <a:cubicBezTo>
                    <a:pt x="87" y="15"/>
                    <a:pt x="88" y="14"/>
                    <a:pt x="88" y="14"/>
                  </a:cubicBezTo>
                  <a:cubicBezTo>
                    <a:pt x="89" y="14"/>
                    <a:pt x="90" y="14"/>
                    <a:pt x="90" y="14"/>
                  </a:cubicBezTo>
                  <a:cubicBezTo>
                    <a:pt x="91" y="14"/>
                    <a:pt x="91" y="15"/>
                    <a:pt x="91" y="15"/>
                  </a:cubicBezTo>
                  <a:cubicBezTo>
                    <a:pt x="91" y="16"/>
                    <a:pt x="92" y="16"/>
                    <a:pt x="93" y="16"/>
                  </a:cubicBezTo>
                  <a:cubicBezTo>
                    <a:pt x="94" y="16"/>
                    <a:pt x="96" y="15"/>
                    <a:pt x="96" y="14"/>
                  </a:cubicBezTo>
                  <a:cubicBezTo>
                    <a:pt x="97" y="13"/>
                    <a:pt x="96" y="11"/>
                    <a:pt x="96" y="10"/>
                  </a:cubicBezTo>
                  <a:cubicBezTo>
                    <a:pt x="97" y="9"/>
                    <a:pt x="97" y="7"/>
                    <a:pt x="97" y="6"/>
                  </a:cubicBezTo>
                  <a:cubicBezTo>
                    <a:pt x="97" y="6"/>
                    <a:pt x="96" y="5"/>
                    <a:pt x="96" y="4"/>
                  </a:cubicBezTo>
                  <a:cubicBezTo>
                    <a:pt x="97" y="3"/>
                    <a:pt x="98" y="2"/>
                    <a:pt x="98" y="1"/>
                  </a:cubicBezTo>
                  <a:cubicBezTo>
                    <a:pt x="99" y="1"/>
                    <a:pt x="100" y="0"/>
                    <a:pt x="100" y="0"/>
                  </a:cubicBezTo>
                  <a:cubicBezTo>
                    <a:pt x="101" y="0"/>
                    <a:pt x="102" y="0"/>
                    <a:pt x="102" y="0"/>
                  </a:cubicBezTo>
                  <a:cubicBezTo>
                    <a:pt x="102" y="0"/>
                    <a:pt x="102" y="0"/>
                    <a:pt x="103" y="0"/>
                  </a:cubicBezTo>
                  <a:cubicBezTo>
                    <a:pt x="103" y="1"/>
                    <a:pt x="102" y="2"/>
                    <a:pt x="103" y="2"/>
                  </a:cubicBezTo>
                  <a:cubicBezTo>
                    <a:pt x="103" y="3"/>
                    <a:pt x="104" y="3"/>
                    <a:pt x="105" y="4"/>
                  </a:cubicBezTo>
                  <a:cubicBezTo>
                    <a:pt x="105" y="4"/>
                    <a:pt x="106" y="5"/>
                    <a:pt x="106" y="5"/>
                  </a:cubicBezTo>
                  <a:cubicBezTo>
                    <a:pt x="106" y="5"/>
                    <a:pt x="107" y="6"/>
                    <a:pt x="108" y="6"/>
                  </a:cubicBezTo>
                  <a:cubicBezTo>
                    <a:pt x="108" y="7"/>
                    <a:pt x="109" y="6"/>
                    <a:pt x="110" y="6"/>
                  </a:cubicBezTo>
                  <a:cubicBezTo>
                    <a:pt x="110" y="6"/>
                    <a:pt x="112" y="7"/>
                    <a:pt x="113" y="6"/>
                  </a:cubicBezTo>
                  <a:cubicBezTo>
                    <a:pt x="113" y="6"/>
                    <a:pt x="114" y="5"/>
                    <a:pt x="114" y="4"/>
                  </a:cubicBezTo>
                  <a:cubicBezTo>
                    <a:pt x="115" y="4"/>
                    <a:pt x="116" y="3"/>
                    <a:pt x="117" y="3"/>
                  </a:cubicBezTo>
                  <a:cubicBezTo>
                    <a:pt x="117" y="3"/>
                    <a:pt x="119" y="3"/>
                    <a:pt x="119" y="3"/>
                  </a:cubicBezTo>
                  <a:cubicBezTo>
                    <a:pt x="119" y="3"/>
                    <a:pt x="120" y="3"/>
                    <a:pt x="120" y="3"/>
                  </a:cubicBezTo>
                  <a:cubicBezTo>
                    <a:pt x="120" y="3"/>
                    <a:pt x="120" y="3"/>
                    <a:pt x="120" y="4"/>
                  </a:cubicBezTo>
                  <a:cubicBezTo>
                    <a:pt x="120" y="4"/>
                    <a:pt x="122" y="5"/>
                    <a:pt x="122" y="5"/>
                  </a:cubicBezTo>
                  <a:cubicBezTo>
                    <a:pt x="123" y="5"/>
                    <a:pt x="124" y="4"/>
                    <a:pt x="124" y="4"/>
                  </a:cubicBezTo>
                  <a:cubicBezTo>
                    <a:pt x="125" y="4"/>
                    <a:pt x="126" y="3"/>
                    <a:pt x="126" y="3"/>
                  </a:cubicBezTo>
                  <a:cubicBezTo>
                    <a:pt x="127" y="3"/>
                    <a:pt x="128" y="4"/>
                    <a:pt x="129" y="4"/>
                  </a:cubicBezTo>
                  <a:cubicBezTo>
                    <a:pt x="129" y="4"/>
                    <a:pt x="130" y="5"/>
                    <a:pt x="130" y="6"/>
                  </a:cubicBezTo>
                  <a:cubicBezTo>
                    <a:pt x="131" y="6"/>
                    <a:pt x="132" y="6"/>
                    <a:pt x="132" y="6"/>
                  </a:cubicBezTo>
                  <a:cubicBezTo>
                    <a:pt x="133" y="6"/>
                    <a:pt x="134" y="5"/>
                    <a:pt x="134" y="5"/>
                  </a:cubicBezTo>
                  <a:cubicBezTo>
                    <a:pt x="135" y="4"/>
                    <a:pt x="135" y="4"/>
                    <a:pt x="135" y="4"/>
                  </a:cubicBezTo>
                  <a:cubicBezTo>
                    <a:pt x="135" y="3"/>
                    <a:pt x="136" y="3"/>
                    <a:pt x="136" y="3"/>
                  </a:cubicBezTo>
                  <a:cubicBezTo>
                    <a:pt x="136" y="3"/>
                    <a:pt x="137" y="4"/>
                    <a:pt x="137" y="4"/>
                  </a:cubicBezTo>
                  <a:cubicBezTo>
                    <a:pt x="137" y="5"/>
                    <a:pt x="139" y="5"/>
                    <a:pt x="139" y="5"/>
                  </a:cubicBezTo>
                  <a:cubicBezTo>
                    <a:pt x="140" y="5"/>
                    <a:pt x="141" y="5"/>
                    <a:pt x="142" y="5"/>
                  </a:cubicBezTo>
                  <a:cubicBezTo>
                    <a:pt x="142" y="4"/>
                    <a:pt x="144" y="3"/>
                    <a:pt x="144" y="2"/>
                  </a:cubicBezTo>
                  <a:cubicBezTo>
                    <a:pt x="145" y="2"/>
                    <a:pt x="146" y="3"/>
                    <a:pt x="147" y="3"/>
                  </a:cubicBezTo>
                  <a:cubicBezTo>
                    <a:pt x="148" y="3"/>
                    <a:pt x="149" y="4"/>
                    <a:pt x="149" y="5"/>
                  </a:cubicBezTo>
                  <a:cubicBezTo>
                    <a:pt x="149" y="5"/>
                    <a:pt x="148" y="6"/>
                    <a:pt x="148" y="7"/>
                  </a:cubicBezTo>
                  <a:cubicBezTo>
                    <a:pt x="148" y="7"/>
                    <a:pt x="149" y="8"/>
                    <a:pt x="150" y="9"/>
                  </a:cubicBezTo>
                  <a:cubicBezTo>
                    <a:pt x="150" y="9"/>
                    <a:pt x="151" y="9"/>
                    <a:pt x="151" y="10"/>
                  </a:cubicBezTo>
                  <a:cubicBezTo>
                    <a:pt x="151" y="10"/>
                    <a:pt x="152" y="11"/>
                    <a:pt x="152" y="12"/>
                  </a:cubicBezTo>
                  <a:cubicBezTo>
                    <a:pt x="151" y="12"/>
                    <a:pt x="150" y="13"/>
                    <a:pt x="150" y="14"/>
                  </a:cubicBezTo>
                  <a:cubicBezTo>
                    <a:pt x="151" y="14"/>
                    <a:pt x="152" y="15"/>
                    <a:pt x="152" y="15"/>
                  </a:cubicBezTo>
                  <a:cubicBezTo>
                    <a:pt x="153" y="15"/>
                    <a:pt x="153" y="15"/>
                    <a:pt x="154" y="14"/>
                  </a:cubicBezTo>
                  <a:cubicBezTo>
                    <a:pt x="154" y="14"/>
                    <a:pt x="155" y="14"/>
                    <a:pt x="155" y="14"/>
                  </a:cubicBezTo>
                  <a:cubicBezTo>
                    <a:pt x="155" y="13"/>
                    <a:pt x="156" y="13"/>
                    <a:pt x="157" y="14"/>
                  </a:cubicBezTo>
                  <a:cubicBezTo>
                    <a:pt x="157" y="14"/>
                    <a:pt x="159" y="14"/>
                    <a:pt x="159" y="14"/>
                  </a:cubicBezTo>
                  <a:cubicBezTo>
                    <a:pt x="160" y="15"/>
                    <a:pt x="160" y="16"/>
                    <a:pt x="160" y="17"/>
                  </a:cubicBezTo>
                  <a:cubicBezTo>
                    <a:pt x="161" y="17"/>
                    <a:pt x="161" y="17"/>
                    <a:pt x="162" y="18"/>
                  </a:cubicBezTo>
                  <a:cubicBezTo>
                    <a:pt x="162" y="18"/>
                    <a:pt x="164" y="18"/>
                    <a:pt x="164" y="17"/>
                  </a:cubicBezTo>
                  <a:cubicBezTo>
                    <a:pt x="164" y="17"/>
                    <a:pt x="164" y="15"/>
                    <a:pt x="164" y="15"/>
                  </a:cubicBezTo>
                  <a:cubicBezTo>
                    <a:pt x="164" y="15"/>
                    <a:pt x="165" y="14"/>
                    <a:pt x="165" y="14"/>
                  </a:cubicBezTo>
                  <a:cubicBezTo>
                    <a:pt x="166" y="14"/>
                    <a:pt x="167" y="15"/>
                    <a:pt x="167" y="15"/>
                  </a:cubicBezTo>
                  <a:cubicBezTo>
                    <a:pt x="168" y="16"/>
                    <a:pt x="169" y="16"/>
                    <a:pt x="169" y="16"/>
                  </a:cubicBezTo>
                  <a:cubicBezTo>
                    <a:pt x="170" y="16"/>
                    <a:pt x="172" y="16"/>
                    <a:pt x="172" y="16"/>
                  </a:cubicBezTo>
                  <a:cubicBezTo>
                    <a:pt x="173" y="16"/>
                    <a:pt x="173" y="16"/>
                    <a:pt x="174" y="16"/>
                  </a:cubicBezTo>
                  <a:cubicBezTo>
                    <a:pt x="174" y="17"/>
                    <a:pt x="174" y="17"/>
                    <a:pt x="174" y="18"/>
                  </a:cubicBezTo>
                  <a:cubicBezTo>
                    <a:pt x="174" y="18"/>
                    <a:pt x="174" y="19"/>
                    <a:pt x="174" y="20"/>
                  </a:cubicBezTo>
                  <a:cubicBezTo>
                    <a:pt x="174" y="21"/>
                    <a:pt x="173" y="23"/>
                    <a:pt x="173" y="23"/>
                  </a:cubicBezTo>
                  <a:cubicBezTo>
                    <a:pt x="173" y="24"/>
                    <a:pt x="173" y="26"/>
                    <a:pt x="173" y="27"/>
                  </a:cubicBezTo>
                  <a:cubicBezTo>
                    <a:pt x="173" y="28"/>
                    <a:pt x="176" y="30"/>
                    <a:pt x="176" y="31"/>
                  </a:cubicBezTo>
                  <a:cubicBezTo>
                    <a:pt x="177" y="32"/>
                    <a:pt x="177" y="35"/>
                    <a:pt x="177" y="36"/>
                  </a:cubicBezTo>
                  <a:cubicBezTo>
                    <a:pt x="177" y="37"/>
                    <a:pt x="176" y="40"/>
                    <a:pt x="175" y="42"/>
                  </a:cubicBezTo>
                  <a:cubicBezTo>
                    <a:pt x="175" y="43"/>
                    <a:pt x="175" y="46"/>
                    <a:pt x="175" y="48"/>
                  </a:cubicBezTo>
                  <a:cubicBezTo>
                    <a:pt x="175" y="49"/>
                    <a:pt x="177" y="51"/>
                    <a:pt x="178" y="52"/>
                  </a:cubicBezTo>
                  <a:cubicBezTo>
                    <a:pt x="179" y="54"/>
                    <a:pt x="182" y="57"/>
                    <a:pt x="182" y="58"/>
                  </a:cubicBezTo>
                  <a:cubicBezTo>
                    <a:pt x="183" y="59"/>
                    <a:pt x="183" y="62"/>
                    <a:pt x="184" y="63"/>
                  </a:cubicBezTo>
                  <a:cubicBezTo>
                    <a:pt x="184" y="64"/>
                    <a:pt x="184" y="67"/>
                    <a:pt x="185" y="68"/>
                  </a:cubicBezTo>
                  <a:cubicBezTo>
                    <a:pt x="186" y="69"/>
                    <a:pt x="188" y="70"/>
                    <a:pt x="189" y="71"/>
                  </a:cubicBezTo>
                  <a:cubicBezTo>
                    <a:pt x="190" y="71"/>
                    <a:pt x="192" y="72"/>
                    <a:pt x="193" y="72"/>
                  </a:cubicBezTo>
                  <a:cubicBezTo>
                    <a:pt x="194" y="73"/>
                    <a:pt x="197" y="73"/>
                    <a:pt x="198" y="73"/>
                  </a:cubicBezTo>
                  <a:cubicBezTo>
                    <a:pt x="199" y="73"/>
                    <a:pt x="201" y="74"/>
                    <a:pt x="201" y="75"/>
                  </a:cubicBezTo>
                  <a:cubicBezTo>
                    <a:pt x="202" y="75"/>
                    <a:pt x="201" y="77"/>
                    <a:pt x="201" y="78"/>
                  </a:cubicBezTo>
                  <a:cubicBezTo>
                    <a:pt x="201" y="79"/>
                    <a:pt x="202" y="80"/>
                    <a:pt x="202" y="80"/>
                  </a:cubicBezTo>
                  <a:cubicBezTo>
                    <a:pt x="202" y="81"/>
                    <a:pt x="201" y="82"/>
                    <a:pt x="201" y="82"/>
                  </a:cubicBezTo>
                  <a:cubicBezTo>
                    <a:pt x="200" y="83"/>
                    <a:pt x="199" y="84"/>
                    <a:pt x="200" y="85"/>
                  </a:cubicBezTo>
                  <a:cubicBezTo>
                    <a:pt x="200" y="85"/>
                    <a:pt x="202" y="85"/>
                    <a:pt x="203" y="85"/>
                  </a:cubicBezTo>
                  <a:cubicBezTo>
                    <a:pt x="204" y="84"/>
                    <a:pt x="204" y="83"/>
                    <a:pt x="205" y="83"/>
                  </a:cubicBezTo>
                  <a:cubicBezTo>
                    <a:pt x="205" y="82"/>
                    <a:pt x="207" y="82"/>
                    <a:pt x="207" y="82"/>
                  </a:cubicBezTo>
                  <a:cubicBezTo>
                    <a:pt x="208" y="83"/>
                    <a:pt x="207" y="84"/>
                    <a:pt x="207" y="85"/>
                  </a:cubicBezTo>
                  <a:cubicBezTo>
                    <a:pt x="206" y="86"/>
                    <a:pt x="205" y="86"/>
                    <a:pt x="205" y="87"/>
                  </a:cubicBezTo>
                  <a:cubicBezTo>
                    <a:pt x="204" y="87"/>
                    <a:pt x="204" y="88"/>
                    <a:pt x="203" y="89"/>
                  </a:cubicBezTo>
                  <a:cubicBezTo>
                    <a:pt x="203" y="89"/>
                    <a:pt x="201" y="89"/>
                    <a:pt x="200" y="90"/>
                  </a:cubicBezTo>
                  <a:cubicBezTo>
                    <a:pt x="199" y="91"/>
                    <a:pt x="198" y="93"/>
                    <a:pt x="198" y="94"/>
                  </a:cubicBezTo>
                  <a:cubicBezTo>
                    <a:pt x="197" y="94"/>
                    <a:pt x="198" y="96"/>
                    <a:pt x="198" y="97"/>
                  </a:cubicBezTo>
                  <a:cubicBezTo>
                    <a:pt x="198" y="98"/>
                    <a:pt x="197" y="99"/>
                    <a:pt x="197" y="100"/>
                  </a:cubicBezTo>
                  <a:cubicBezTo>
                    <a:pt x="197" y="101"/>
                    <a:pt x="197" y="102"/>
                    <a:pt x="196" y="103"/>
                  </a:cubicBezTo>
                  <a:cubicBezTo>
                    <a:pt x="196" y="104"/>
                    <a:pt x="195" y="105"/>
                    <a:pt x="194" y="106"/>
                  </a:cubicBezTo>
                  <a:cubicBezTo>
                    <a:pt x="194" y="107"/>
                    <a:pt x="193" y="108"/>
                    <a:pt x="193" y="109"/>
                  </a:cubicBezTo>
                  <a:cubicBezTo>
                    <a:pt x="193" y="109"/>
                    <a:pt x="194" y="111"/>
                    <a:pt x="194" y="111"/>
                  </a:cubicBezTo>
                  <a:cubicBezTo>
                    <a:pt x="194" y="112"/>
                    <a:pt x="195" y="113"/>
                    <a:pt x="196" y="113"/>
                  </a:cubicBezTo>
                  <a:cubicBezTo>
                    <a:pt x="197" y="114"/>
                    <a:pt x="199" y="114"/>
                    <a:pt x="200" y="115"/>
                  </a:cubicBezTo>
                  <a:cubicBezTo>
                    <a:pt x="201" y="115"/>
                    <a:pt x="203" y="114"/>
                    <a:pt x="205" y="115"/>
                  </a:cubicBezTo>
                  <a:cubicBezTo>
                    <a:pt x="205" y="115"/>
                    <a:pt x="207" y="115"/>
                    <a:pt x="208" y="116"/>
                  </a:cubicBezTo>
                  <a:cubicBezTo>
                    <a:pt x="209" y="116"/>
                    <a:pt x="211" y="118"/>
                    <a:pt x="211" y="119"/>
                  </a:cubicBezTo>
                  <a:cubicBezTo>
                    <a:pt x="210" y="120"/>
                    <a:pt x="207" y="121"/>
                    <a:pt x="206" y="122"/>
                  </a:cubicBezTo>
                  <a:cubicBezTo>
                    <a:pt x="204" y="123"/>
                    <a:pt x="201" y="127"/>
                    <a:pt x="199" y="129"/>
                  </a:cubicBezTo>
                  <a:cubicBezTo>
                    <a:pt x="198" y="131"/>
                    <a:pt x="194" y="134"/>
                    <a:pt x="192" y="135"/>
                  </a:cubicBezTo>
                  <a:cubicBezTo>
                    <a:pt x="191" y="136"/>
                    <a:pt x="187" y="138"/>
                    <a:pt x="185" y="139"/>
                  </a:cubicBezTo>
                  <a:cubicBezTo>
                    <a:pt x="185" y="139"/>
                    <a:pt x="183" y="139"/>
                    <a:pt x="182" y="139"/>
                  </a:cubicBezTo>
                  <a:cubicBezTo>
                    <a:pt x="181" y="138"/>
                    <a:pt x="180" y="138"/>
                    <a:pt x="180" y="137"/>
                  </a:cubicBezTo>
                  <a:cubicBezTo>
                    <a:pt x="180" y="137"/>
                    <a:pt x="179" y="137"/>
                    <a:pt x="179" y="137"/>
                  </a:cubicBezTo>
                  <a:cubicBezTo>
                    <a:pt x="179" y="138"/>
                    <a:pt x="179" y="139"/>
                    <a:pt x="179" y="139"/>
                  </a:cubicBezTo>
                  <a:cubicBezTo>
                    <a:pt x="180" y="140"/>
                    <a:pt x="181" y="141"/>
                    <a:pt x="181" y="141"/>
                  </a:cubicBezTo>
                  <a:cubicBezTo>
                    <a:pt x="182" y="141"/>
                    <a:pt x="185" y="141"/>
                    <a:pt x="186" y="141"/>
                  </a:cubicBezTo>
                  <a:cubicBezTo>
                    <a:pt x="187" y="141"/>
                    <a:pt x="188" y="140"/>
                    <a:pt x="189" y="140"/>
                  </a:cubicBezTo>
                  <a:cubicBezTo>
                    <a:pt x="189" y="140"/>
                    <a:pt x="189" y="141"/>
                    <a:pt x="189" y="141"/>
                  </a:cubicBezTo>
                  <a:cubicBezTo>
                    <a:pt x="189" y="141"/>
                    <a:pt x="189" y="142"/>
                    <a:pt x="189" y="142"/>
                  </a:cubicBezTo>
                  <a:cubicBezTo>
                    <a:pt x="189" y="143"/>
                    <a:pt x="189" y="144"/>
                    <a:pt x="189" y="144"/>
                  </a:cubicBezTo>
                  <a:cubicBezTo>
                    <a:pt x="188" y="145"/>
                    <a:pt x="187" y="145"/>
                    <a:pt x="187" y="146"/>
                  </a:cubicBezTo>
                  <a:cubicBezTo>
                    <a:pt x="187" y="146"/>
                    <a:pt x="187" y="147"/>
                    <a:pt x="187" y="147"/>
                  </a:cubicBezTo>
                  <a:cubicBezTo>
                    <a:pt x="187" y="148"/>
                    <a:pt x="188" y="148"/>
                    <a:pt x="189" y="148"/>
                  </a:cubicBezTo>
                  <a:cubicBezTo>
                    <a:pt x="189" y="149"/>
                    <a:pt x="189" y="150"/>
                    <a:pt x="189" y="150"/>
                  </a:cubicBezTo>
                  <a:cubicBezTo>
                    <a:pt x="189" y="150"/>
                    <a:pt x="189" y="151"/>
                    <a:pt x="189" y="151"/>
                  </a:cubicBezTo>
                  <a:cubicBezTo>
                    <a:pt x="188" y="151"/>
                    <a:pt x="187" y="151"/>
                    <a:pt x="186" y="151"/>
                  </a:cubicBezTo>
                  <a:cubicBezTo>
                    <a:pt x="186" y="151"/>
                    <a:pt x="185" y="150"/>
                    <a:pt x="184" y="150"/>
                  </a:cubicBezTo>
                  <a:cubicBezTo>
                    <a:pt x="184" y="150"/>
                    <a:pt x="183" y="150"/>
                    <a:pt x="182" y="150"/>
                  </a:cubicBezTo>
                  <a:cubicBezTo>
                    <a:pt x="182" y="150"/>
                    <a:pt x="182" y="151"/>
                    <a:pt x="182" y="151"/>
                  </a:cubicBezTo>
                  <a:cubicBezTo>
                    <a:pt x="183" y="152"/>
                    <a:pt x="183" y="152"/>
                    <a:pt x="183" y="153"/>
                  </a:cubicBezTo>
                  <a:cubicBezTo>
                    <a:pt x="183" y="153"/>
                    <a:pt x="183" y="154"/>
                    <a:pt x="183" y="154"/>
                  </a:cubicBezTo>
                  <a:cubicBezTo>
                    <a:pt x="182" y="155"/>
                    <a:pt x="181" y="156"/>
                    <a:pt x="180" y="156"/>
                  </a:cubicBezTo>
                  <a:cubicBezTo>
                    <a:pt x="180" y="156"/>
                    <a:pt x="180" y="155"/>
                    <a:pt x="179" y="154"/>
                  </a:cubicBezTo>
                  <a:cubicBezTo>
                    <a:pt x="179" y="154"/>
                    <a:pt x="178" y="154"/>
                    <a:pt x="177" y="154"/>
                  </a:cubicBezTo>
                  <a:cubicBezTo>
                    <a:pt x="177" y="155"/>
                    <a:pt x="176" y="155"/>
                    <a:pt x="175" y="156"/>
                  </a:cubicBezTo>
                  <a:cubicBezTo>
                    <a:pt x="175" y="156"/>
                    <a:pt x="174" y="157"/>
                    <a:pt x="174" y="158"/>
                  </a:cubicBezTo>
                  <a:cubicBezTo>
                    <a:pt x="174" y="158"/>
                    <a:pt x="175" y="159"/>
                    <a:pt x="175" y="159"/>
                  </a:cubicBezTo>
                  <a:cubicBezTo>
                    <a:pt x="176" y="159"/>
                    <a:pt x="176" y="160"/>
                    <a:pt x="176" y="160"/>
                  </a:cubicBezTo>
                  <a:cubicBezTo>
                    <a:pt x="176" y="160"/>
                    <a:pt x="176" y="161"/>
                    <a:pt x="176" y="162"/>
                  </a:cubicBezTo>
                  <a:cubicBezTo>
                    <a:pt x="176" y="162"/>
                    <a:pt x="175" y="163"/>
                    <a:pt x="175" y="163"/>
                  </a:cubicBezTo>
                  <a:cubicBezTo>
                    <a:pt x="175" y="163"/>
                    <a:pt x="177" y="164"/>
                    <a:pt x="177" y="164"/>
                  </a:cubicBezTo>
                  <a:cubicBezTo>
                    <a:pt x="178" y="164"/>
                    <a:pt x="180" y="164"/>
                    <a:pt x="180" y="164"/>
                  </a:cubicBezTo>
                  <a:cubicBezTo>
                    <a:pt x="181" y="164"/>
                    <a:pt x="182" y="163"/>
                    <a:pt x="183" y="163"/>
                  </a:cubicBezTo>
                  <a:cubicBezTo>
                    <a:pt x="183" y="163"/>
                    <a:pt x="185" y="163"/>
                    <a:pt x="185" y="163"/>
                  </a:cubicBezTo>
                  <a:cubicBezTo>
                    <a:pt x="186" y="163"/>
                    <a:pt x="188" y="164"/>
                    <a:pt x="188" y="164"/>
                  </a:cubicBezTo>
                  <a:cubicBezTo>
                    <a:pt x="189" y="165"/>
                    <a:pt x="190" y="166"/>
                    <a:pt x="190" y="167"/>
                  </a:cubicBezTo>
                  <a:cubicBezTo>
                    <a:pt x="190" y="168"/>
                    <a:pt x="190" y="170"/>
                    <a:pt x="190" y="171"/>
                  </a:cubicBezTo>
                  <a:cubicBezTo>
                    <a:pt x="190" y="172"/>
                    <a:pt x="190" y="174"/>
                    <a:pt x="189" y="174"/>
                  </a:cubicBezTo>
                  <a:cubicBezTo>
                    <a:pt x="188" y="175"/>
                    <a:pt x="186" y="175"/>
                    <a:pt x="185" y="176"/>
                  </a:cubicBezTo>
                  <a:cubicBezTo>
                    <a:pt x="185" y="176"/>
                    <a:pt x="184" y="177"/>
                    <a:pt x="184" y="177"/>
                  </a:cubicBezTo>
                  <a:cubicBezTo>
                    <a:pt x="184" y="177"/>
                    <a:pt x="184" y="178"/>
                    <a:pt x="184" y="178"/>
                  </a:cubicBezTo>
                  <a:cubicBezTo>
                    <a:pt x="184" y="179"/>
                    <a:pt x="185" y="179"/>
                    <a:pt x="186" y="179"/>
                  </a:cubicBezTo>
                  <a:cubicBezTo>
                    <a:pt x="186" y="179"/>
                    <a:pt x="186" y="180"/>
                    <a:pt x="186" y="180"/>
                  </a:cubicBezTo>
                  <a:cubicBezTo>
                    <a:pt x="186" y="180"/>
                    <a:pt x="185" y="181"/>
                    <a:pt x="185" y="181"/>
                  </a:cubicBezTo>
                  <a:cubicBezTo>
                    <a:pt x="184" y="182"/>
                    <a:pt x="184" y="182"/>
                    <a:pt x="183" y="182"/>
                  </a:cubicBezTo>
                  <a:cubicBezTo>
                    <a:pt x="183" y="182"/>
                    <a:pt x="182" y="182"/>
                    <a:pt x="181" y="182"/>
                  </a:cubicBezTo>
                  <a:cubicBezTo>
                    <a:pt x="181" y="182"/>
                    <a:pt x="180" y="181"/>
                    <a:pt x="180" y="181"/>
                  </a:cubicBezTo>
                  <a:cubicBezTo>
                    <a:pt x="179" y="181"/>
                    <a:pt x="178" y="181"/>
                    <a:pt x="177" y="181"/>
                  </a:cubicBezTo>
                  <a:cubicBezTo>
                    <a:pt x="177" y="181"/>
                    <a:pt x="176" y="183"/>
                    <a:pt x="176" y="183"/>
                  </a:cubicBezTo>
                  <a:cubicBezTo>
                    <a:pt x="176" y="184"/>
                    <a:pt x="176" y="185"/>
                    <a:pt x="176" y="185"/>
                  </a:cubicBezTo>
                  <a:cubicBezTo>
                    <a:pt x="175" y="186"/>
                    <a:pt x="173" y="187"/>
                    <a:pt x="172" y="187"/>
                  </a:cubicBezTo>
                  <a:cubicBezTo>
                    <a:pt x="172" y="187"/>
                    <a:pt x="170" y="188"/>
                    <a:pt x="169" y="188"/>
                  </a:cubicBezTo>
                  <a:cubicBezTo>
                    <a:pt x="168" y="188"/>
                    <a:pt x="167" y="188"/>
                    <a:pt x="167" y="188"/>
                  </a:cubicBezTo>
                  <a:cubicBezTo>
                    <a:pt x="166" y="188"/>
                    <a:pt x="165" y="187"/>
                    <a:pt x="164" y="187"/>
                  </a:cubicBezTo>
                  <a:cubicBezTo>
                    <a:pt x="163" y="187"/>
                    <a:pt x="162" y="186"/>
                    <a:pt x="161" y="186"/>
                  </a:cubicBezTo>
                  <a:cubicBezTo>
                    <a:pt x="160" y="186"/>
                    <a:pt x="159" y="186"/>
                    <a:pt x="158" y="187"/>
                  </a:cubicBezTo>
                  <a:cubicBezTo>
                    <a:pt x="157" y="187"/>
                    <a:pt x="155" y="187"/>
                    <a:pt x="154" y="187"/>
                  </a:cubicBezTo>
                  <a:cubicBezTo>
                    <a:pt x="154" y="187"/>
                    <a:pt x="152" y="187"/>
                    <a:pt x="152" y="187"/>
                  </a:cubicBezTo>
                  <a:cubicBezTo>
                    <a:pt x="152" y="187"/>
                    <a:pt x="151" y="186"/>
                    <a:pt x="151" y="185"/>
                  </a:cubicBezTo>
                  <a:cubicBezTo>
                    <a:pt x="151" y="185"/>
                    <a:pt x="150" y="186"/>
                    <a:pt x="150" y="186"/>
                  </a:cubicBezTo>
                  <a:cubicBezTo>
                    <a:pt x="149" y="186"/>
                    <a:pt x="148" y="187"/>
                    <a:pt x="148" y="187"/>
                  </a:cubicBezTo>
                  <a:cubicBezTo>
                    <a:pt x="148" y="187"/>
                    <a:pt x="148" y="188"/>
                    <a:pt x="148" y="189"/>
                  </a:cubicBezTo>
                  <a:cubicBezTo>
                    <a:pt x="147" y="189"/>
                    <a:pt x="147" y="191"/>
                    <a:pt x="147" y="191"/>
                  </a:cubicBezTo>
                  <a:cubicBezTo>
                    <a:pt x="147" y="191"/>
                    <a:pt x="145" y="192"/>
                    <a:pt x="145" y="192"/>
                  </a:cubicBezTo>
                  <a:cubicBezTo>
                    <a:pt x="144" y="192"/>
                    <a:pt x="143" y="191"/>
                    <a:pt x="142" y="191"/>
                  </a:cubicBezTo>
                  <a:cubicBezTo>
                    <a:pt x="142" y="191"/>
                    <a:pt x="141" y="191"/>
                    <a:pt x="141" y="191"/>
                  </a:cubicBezTo>
                  <a:cubicBezTo>
                    <a:pt x="141" y="190"/>
                    <a:pt x="141" y="190"/>
                    <a:pt x="141" y="189"/>
                  </a:cubicBezTo>
                  <a:cubicBezTo>
                    <a:pt x="141" y="189"/>
                    <a:pt x="140" y="188"/>
                    <a:pt x="140" y="188"/>
                  </a:cubicBezTo>
                  <a:cubicBezTo>
                    <a:pt x="140" y="187"/>
                    <a:pt x="140" y="186"/>
                    <a:pt x="140" y="186"/>
                  </a:cubicBezTo>
                  <a:cubicBezTo>
                    <a:pt x="140" y="185"/>
                    <a:pt x="140" y="183"/>
                    <a:pt x="140" y="183"/>
                  </a:cubicBezTo>
                  <a:cubicBezTo>
                    <a:pt x="141" y="183"/>
                    <a:pt x="142" y="184"/>
                    <a:pt x="142" y="184"/>
                  </a:cubicBezTo>
                  <a:cubicBezTo>
                    <a:pt x="143" y="184"/>
                    <a:pt x="142" y="182"/>
                    <a:pt x="143" y="182"/>
                  </a:cubicBezTo>
                  <a:cubicBezTo>
                    <a:pt x="143" y="182"/>
                    <a:pt x="144" y="181"/>
                    <a:pt x="145" y="180"/>
                  </a:cubicBezTo>
                  <a:cubicBezTo>
                    <a:pt x="145" y="180"/>
                    <a:pt x="146" y="179"/>
                    <a:pt x="147" y="179"/>
                  </a:cubicBezTo>
                  <a:cubicBezTo>
                    <a:pt x="147" y="179"/>
                    <a:pt x="149" y="178"/>
                    <a:pt x="149" y="178"/>
                  </a:cubicBezTo>
                  <a:cubicBezTo>
                    <a:pt x="149" y="177"/>
                    <a:pt x="149" y="177"/>
                    <a:pt x="149" y="176"/>
                  </a:cubicBezTo>
                  <a:cubicBezTo>
                    <a:pt x="148" y="176"/>
                    <a:pt x="147" y="175"/>
                    <a:pt x="147" y="175"/>
                  </a:cubicBezTo>
                  <a:cubicBezTo>
                    <a:pt x="147" y="174"/>
                    <a:pt x="147" y="173"/>
                    <a:pt x="147" y="172"/>
                  </a:cubicBezTo>
                  <a:cubicBezTo>
                    <a:pt x="147" y="172"/>
                    <a:pt x="146" y="172"/>
                    <a:pt x="145" y="172"/>
                  </a:cubicBezTo>
                  <a:cubicBezTo>
                    <a:pt x="145" y="172"/>
                    <a:pt x="144" y="172"/>
                    <a:pt x="143" y="172"/>
                  </a:cubicBezTo>
                  <a:cubicBezTo>
                    <a:pt x="143" y="172"/>
                    <a:pt x="143" y="173"/>
                    <a:pt x="142" y="173"/>
                  </a:cubicBezTo>
                  <a:cubicBezTo>
                    <a:pt x="142" y="174"/>
                    <a:pt x="141" y="175"/>
                    <a:pt x="141" y="175"/>
                  </a:cubicBezTo>
                  <a:cubicBezTo>
                    <a:pt x="140" y="175"/>
                    <a:pt x="139" y="175"/>
                    <a:pt x="138" y="175"/>
                  </a:cubicBezTo>
                  <a:cubicBezTo>
                    <a:pt x="138" y="175"/>
                    <a:pt x="136" y="175"/>
                    <a:pt x="135" y="175"/>
                  </a:cubicBezTo>
                  <a:cubicBezTo>
                    <a:pt x="133" y="174"/>
                    <a:pt x="131" y="174"/>
                    <a:pt x="129" y="173"/>
                  </a:cubicBezTo>
                  <a:cubicBezTo>
                    <a:pt x="129" y="173"/>
                    <a:pt x="127" y="174"/>
                    <a:pt x="127" y="173"/>
                  </a:cubicBezTo>
                  <a:cubicBezTo>
                    <a:pt x="126" y="173"/>
                    <a:pt x="126" y="173"/>
                    <a:pt x="125" y="172"/>
                  </a:cubicBezTo>
                  <a:cubicBezTo>
                    <a:pt x="125" y="172"/>
                    <a:pt x="125" y="170"/>
                    <a:pt x="125" y="170"/>
                  </a:cubicBezTo>
                  <a:cubicBezTo>
                    <a:pt x="125" y="169"/>
                    <a:pt x="125" y="168"/>
                    <a:pt x="125" y="167"/>
                  </a:cubicBezTo>
                  <a:cubicBezTo>
                    <a:pt x="125" y="167"/>
                    <a:pt x="125" y="165"/>
                    <a:pt x="124" y="165"/>
                  </a:cubicBezTo>
                  <a:cubicBezTo>
                    <a:pt x="124" y="165"/>
                    <a:pt x="123" y="165"/>
                    <a:pt x="123" y="165"/>
                  </a:cubicBezTo>
                  <a:cubicBezTo>
                    <a:pt x="122" y="166"/>
                    <a:pt x="121" y="167"/>
                    <a:pt x="120" y="167"/>
                  </a:cubicBezTo>
                  <a:cubicBezTo>
                    <a:pt x="120" y="168"/>
                    <a:pt x="120" y="168"/>
                    <a:pt x="119" y="169"/>
                  </a:cubicBezTo>
                  <a:cubicBezTo>
                    <a:pt x="119" y="169"/>
                    <a:pt x="119" y="170"/>
                    <a:pt x="118" y="171"/>
                  </a:cubicBezTo>
                  <a:cubicBezTo>
                    <a:pt x="118" y="171"/>
                    <a:pt x="117" y="171"/>
                    <a:pt x="117" y="171"/>
                  </a:cubicBezTo>
                  <a:cubicBezTo>
                    <a:pt x="116" y="171"/>
                    <a:pt x="116" y="171"/>
                    <a:pt x="115" y="17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0" name="Freeform 146">
              <a:extLst>
                <a:ext uri="{FF2B5EF4-FFF2-40B4-BE49-F238E27FC236}">
                  <a16:creationId xmlns:a16="http://schemas.microsoft.com/office/drawing/2014/main" id="{15478A9F-78CE-44F3-9FA5-B99CCA4888FE}"/>
                </a:ext>
              </a:extLst>
            </p:cNvPr>
            <p:cNvSpPr>
              <a:spLocks/>
            </p:cNvSpPr>
            <p:nvPr/>
          </p:nvSpPr>
          <p:spPr bwMode="auto">
            <a:xfrm>
              <a:off x="6441187" y="2326063"/>
              <a:ext cx="119776" cy="119776"/>
            </a:xfrm>
            <a:custGeom>
              <a:avLst/>
              <a:gdLst/>
              <a:ahLst/>
              <a:cxnLst>
                <a:cxn ang="0">
                  <a:pos x="11" y="32"/>
                </a:cxn>
                <a:cxn ang="0">
                  <a:pos x="10" y="32"/>
                </a:cxn>
                <a:cxn ang="0">
                  <a:pos x="6" y="32"/>
                </a:cxn>
                <a:cxn ang="0">
                  <a:pos x="5" y="30"/>
                </a:cxn>
                <a:cxn ang="0">
                  <a:pos x="1" y="27"/>
                </a:cxn>
                <a:cxn ang="0">
                  <a:pos x="1" y="21"/>
                </a:cxn>
                <a:cxn ang="0">
                  <a:pos x="3" y="17"/>
                </a:cxn>
                <a:cxn ang="0">
                  <a:pos x="6" y="12"/>
                </a:cxn>
                <a:cxn ang="0">
                  <a:pos x="7" y="7"/>
                </a:cxn>
                <a:cxn ang="0">
                  <a:pos x="9" y="6"/>
                </a:cxn>
                <a:cxn ang="0">
                  <a:pos x="11" y="4"/>
                </a:cxn>
                <a:cxn ang="0">
                  <a:pos x="15" y="0"/>
                </a:cxn>
                <a:cxn ang="0">
                  <a:pos x="17" y="2"/>
                </a:cxn>
                <a:cxn ang="0">
                  <a:pos x="17" y="7"/>
                </a:cxn>
                <a:cxn ang="0">
                  <a:pos x="21" y="8"/>
                </a:cxn>
                <a:cxn ang="0">
                  <a:pos x="30" y="10"/>
                </a:cxn>
                <a:cxn ang="0">
                  <a:pos x="34" y="8"/>
                </a:cxn>
                <a:cxn ang="0">
                  <a:pos x="37" y="7"/>
                </a:cxn>
                <a:cxn ang="0">
                  <a:pos x="39" y="10"/>
                </a:cxn>
                <a:cxn ang="0">
                  <a:pos x="41" y="13"/>
                </a:cxn>
                <a:cxn ang="0">
                  <a:pos x="37" y="15"/>
                </a:cxn>
                <a:cxn ang="0">
                  <a:pos x="34" y="19"/>
                </a:cxn>
                <a:cxn ang="0">
                  <a:pos x="32" y="21"/>
                </a:cxn>
                <a:cxn ang="0">
                  <a:pos x="33" y="24"/>
                </a:cxn>
                <a:cxn ang="0">
                  <a:pos x="32" y="27"/>
                </a:cxn>
                <a:cxn ang="0">
                  <a:pos x="33" y="29"/>
                </a:cxn>
                <a:cxn ang="0">
                  <a:pos x="33" y="32"/>
                </a:cxn>
                <a:cxn ang="0">
                  <a:pos x="30" y="31"/>
                </a:cxn>
                <a:cxn ang="0">
                  <a:pos x="28" y="33"/>
                </a:cxn>
                <a:cxn ang="0">
                  <a:pos x="24" y="33"/>
                </a:cxn>
                <a:cxn ang="0">
                  <a:pos x="22" y="36"/>
                </a:cxn>
                <a:cxn ang="0">
                  <a:pos x="20" y="40"/>
                </a:cxn>
                <a:cxn ang="0">
                  <a:pos x="14" y="33"/>
                </a:cxn>
              </a:cxnLst>
              <a:rect l="0" t="0" r="r" b="b"/>
              <a:pathLst>
                <a:path w="41" h="40">
                  <a:moveTo>
                    <a:pt x="13" y="32"/>
                  </a:moveTo>
                  <a:cubicBezTo>
                    <a:pt x="12" y="32"/>
                    <a:pt x="11" y="32"/>
                    <a:pt x="11" y="32"/>
                  </a:cubicBezTo>
                  <a:cubicBezTo>
                    <a:pt x="11" y="32"/>
                    <a:pt x="11" y="32"/>
                    <a:pt x="11" y="32"/>
                  </a:cubicBezTo>
                  <a:cubicBezTo>
                    <a:pt x="11" y="32"/>
                    <a:pt x="10" y="32"/>
                    <a:pt x="10" y="32"/>
                  </a:cubicBezTo>
                  <a:cubicBezTo>
                    <a:pt x="9" y="32"/>
                    <a:pt x="8" y="32"/>
                    <a:pt x="8" y="32"/>
                  </a:cubicBezTo>
                  <a:cubicBezTo>
                    <a:pt x="7" y="32"/>
                    <a:pt x="7" y="32"/>
                    <a:pt x="6" y="32"/>
                  </a:cubicBezTo>
                  <a:cubicBezTo>
                    <a:pt x="6" y="32"/>
                    <a:pt x="6" y="32"/>
                    <a:pt x="6" y="32"/>
                  </a:cubicBezTo>
                  <a:cubicBezTo>
                    <a:pt x="6" y="31"/>
                    <a:pt x="6" y="30"/>
                    <a:pt x="5" y="30"/>
                  </a:cubicBezTo>
                  <a:cubicBezTo>
                    <a:pt x="5" y="30"/>
                    <a:pt x="3" y="30"/>
                    <a:pt x="3" y="30"/>
                  </a:cubicBezTo>
                  <a:cubicBezTo>
                    <a:pt x="2" y="30"/>
                    <a:pt x="1" y="28"/>
                    <a:pt x="1" y="27"/>
                  </a:cubicBezTo>
                  <a:cubicBezTo>
                    <a:pt x="1" y="27"/>
                    <a:pt x="0" y="25"/>
                    <a:pt x="0" y="25"/>
                  </a:cubicBezTo>
                  <a:cubicBezTo>
                    <a:pt x="0" y="24"/>
                    <a:pt x="1" y="22"/>
                    <a:pt x="1" y="21"/>
                  </a:cubicBezTo>
                  <a:cubicBezTo>
                    <a:pt x="1" y="20"/>
                    <a:pt x="1" y="19"/>
                    <a:pt x="1" y="19"/>
                  </a:cubicBezTo>
                  <a:cubicBezTo>
                    <a:pt x="1" y="18"/>
                    <a:pt x="2" y="18"/>
                    <a:pt x="3" y="17"/>
                  </a:cubicBezTo>
                  <a:cubicBezTo>
                    <a:pt x="3" y="17"/>
                    <a:pt x="4" y="15"/>
                    <a:pt x="4" y="14"/>
                  </a:cubicBezTo>
                  <a:cubicBezTo>
                    <a:pt x="5" y="14"/>
                    <a:pt x="6" y="13"/>
                    <a:pt x="6" y="12"/>
                  </a:cubicBezTo>
                  <a:cubicBezTo>
                    <a:pt x="6" y="11"/>
                    <a:pt x="6" y="10"/>
                    <a:pt x="6" y="9"/>
                  </a:cubicBezTo>
                  <a:cubicBezTo>
                    <a:pt x="6" y="9"/>
                    <a:pt x="7" y="8"/>
                    <a:pt x="7" y="7"/>
                  </a:cubicBezTo>
                  <a:cubicBezTo>
                    <a:pt x="7" y="7"/>
                    <a:pt x="7" y="7"/>
                    <a:pt x="7" y="6"/>
                  </a:cubicBezTo>
                  <a:cubicBezTo>
                    <a:pt x="8" y="6"/>
                    <a:pt x="8" y="6"/>
                    <a:pt x="9" y="6"/>
                  </a:cubicBezTo>
                  <a:cubicBezTo>
                    <a:pt x="9" y="6"/>
                    <a:pt x="10" y="6"/>
                    <a:pt x="10" y="6"/>
                  </a:cubicBezTo>
                  <a:cubicBezTo>
                    <a:pt x="11" y="5"/>
                    <a:pt x="11" y="4"/>
                    <a:pt x="11" y="4"/>
                  </a:cubicBezTo>
                  <a:cubicBezTo>
                    <a:pt x="12" y="3"/>
                    <a:pt x="12" y="3"/>
                    <a:pt x="12" y="2"/>
                  </a:cubicBezTo>
                  <a:cubicBezTo>
                    <a:pt x="13" y="2"/>
                    <a:pt x="14" y="1"/>
                    <a:pt x="15" y="0"/>
                  </a:cubicBezTo>
                  <a:cubicBezTo>
                    <a:pt x="15" y="0"/>
                    <a:pt x="16" y="0"/>
                    <a:pt x="16" y="0"/>
                  </a:cubicBezTo>
                  <a:cubicBezTo>
                    <a:pt x="17" y="0"/>
                    <a:pt x="17" y="2"/>
                    <a:pt x="17" y="2"/>
                  </a:cubicBezTo>
                  <a:cubicBezTo>
                    <a:pt x="17" y="3"/>
                    <a:pt x="17" y="4"/>
                    <a:pt x="17" y="5"/>
                  </a:cubicBezTo>
                  <a:cubicBezTo>
                    <a:pt x="17" y="5"/>
                    <a:pt x="17" y="7"/>
                    <a:pt x="17" y="7"/>
                  </a:cubicBezTo>
                  <a:cubicBezTo>
                    <a:pt x="18" y="8"/>
                    <a:pt x="18" y="8"/>
                    <a:pt x="19" y="8"/>
                  </a:cubicBezTo>
                  <a:cubicBezTo>
                    <a:pt x="19" y="9"/>
                    <a:pt x="21" y="8"/>
                    <a:pt x="21" y="8"/>
                  </a:cubicBezTo>
                  <a:cubicBezTo>
                    <a:pt x="23" y="9"/>
                    <a:pt x="25" y="9"/>
                    <a:pt x="27" y="10"/>
                  </a:cubicBezTo>
                  <a:cubicBezTo>
                    <a:pt x="28" y="10"/>
                    <a:pt x="30" y="10"/>
                    <a:pt x="30" y="10"/>
                  </a:cubicBezTo>
                  <a:cubicBezTo>
                    <a:pt x="31" y="10"/>
                    <a:pt x="32" y="10"/>
                    <a:pt x="33" y="10"/>
                  </a:cubicBezTo>
                  <a:cubicBezTo>
                    <a:pt x="33" y="10"/>
                    <a:pt x="34" y="9"/>
                    <a:pt x="34" y="8"/>
                  </a:cubicBezTo>
                  <a:cubicBezTo>
                    <a:pt x="35" y="8"/>
                    <a:pt x="35" y="7"/>
                    <a:pt x="35" y="7"/>
                  </a:cubicBezTo>
                  <a:cubicBezTo>
                    <a:pt x="36" y="7"/>
                    <a:pt x="37" y="7"/>
                    <a:pt x="37" y="7"/>
                  </a:cubicBezTo>
                  <a:cubicBezTo>
                    <a:pt x="38" y="7"/>
                    <a:pt x="39" y="7"/>
                    <a:pt x="39" y="7"/>
                  </a:cubicBezTo>
                  <a:cubicBezTo>
                    <a:pt x="39" y="8"/>
                    <a:pt x="39" y="9"/>
                    <a:pt x="39" y="10"/>
                  </a:cubicBezTo>
                  <a:cubicBezTo>
                    <a:pt x="39" y="10"/>
                    <a:pt x="40" y="11"/>
                    <a:pt x="41" y="11"/>
                  </a:cubicBezTo>
                  <a:cubicBezTo>
                    <a:pt x="41" y="12"/>
                    <a:pt x="41" y="12"/>
                    <a:pt x="41" y="13"/>
                  </a:cubicBezTo>
                  <a:cubicBezTo>
                    <a:pt x="41" y="13"/>
                    <a:pt x="39" y="14"/>
                    <a:pt x="39" y="14"/>
                  </a:cubicBezTo>
                  <a:cubicBezTo>
                    <a:pt x="38" y="14"/>
                    <a:pt x="37" y="15"/>
                    <a:pt x="37" y="15"/>
                  </a:cubicBezTo>
                  <a:cubicBezTo>
                    <a:pt x="36" y="16"/>
                    <a:pt x="35" y="17"/>
                    <a:pt x="35" y="17"/>
                  </a:cubicBezTo>
                  <a:cubicBezTo>
                    <a:pt x="34" y="17"/>
                    <a:pt x="35" y="19"/>
                    <a:pt x="34" y="19"/>
                  </a:cubicBezTo>
                  <a:cubicBezTo>
                    <a:pt x="34" y="19"/>
                    <a:pt x="33" y="18"/>
                    <a:pt x="32" y="18"/>
                  </a:cubicBezTo>
                  <a:cubicBezTo>
                    <a:pt x="32" y="18"/>
                    <a:pt x="32" y="20"/>
                    <a:pt x="32" y="21"/>
                  </a:cubicBezTo>
                  <a:cubicBezTo>
                    <a:pt x="32" y="21"/>
                    <a:pt x="32" y="22"/>
                    <a:pt x="32" y="23"/>
                  </a:cubicBezTo>
                  <a:cubicBezTo>
                    <a:pt x="32" y="23"/>
                    <a:pt x="33" y="24"/>
                    <a:pt x="33" y="24"/>
                  </a:cubicBezTo>
                  <a:cubicBezTo>
                    <a:pt x="33" y="25"/>
                    <a:pt x="33" y="25"/>
                    <a:pt x="33" y="26"/>
                  </a:cubicBezTo>
                  <a:cubicBezTo>
                    <a:pt x="33" y="26"/>
                    <a:pt x="32" y="27"/>
                    <a:pt x="32" y="27"/>
                  </a:cubicBezTo>
                  <a:cubicBezTo>
                    <a:pt x="31" y="27"/>
                    <a:pt x="31" y="28"/>
                    <a:pt x="31" y="28"/>
                  </a:cubicBezTo>
                  <a:cubicBezTo>
                    <a:pt x="31" y="29"/>
                    <a:pt x="32" y="29"/>
                    <a:pt x="33" y="29"/>
                  </a:cubicBezTo>
                  <a:cubicBezTo>
                    <a:pt x="33" y="29"/>
                    <a:pt x="33" y="30"/>
                    <a:pt x="33" y="30"/>
                  </a:cubicBezTo>
                  <a:cubicBezTo>
                    <a:pt x="34" y="30"/>
                    <a:pt x="34" y="31"/>
                    <a:pt x="33" y="32"/>
                  </a:cubicBezTo>
                  <a:cubicBezTo>
                    <a:pt x="33" y="32"/>
                    <a:pt x="32" y="33"/>
                    <a:pt x="31" y="33"/>
                  </a:cubicBezTo>
                  <a:cubicBezTo>
                    <a:pt x="31" y="32"/>
                    <a:pt x="30" y="31"/>
                    <a:pt x="30" y="31"/>
                  </a:cubicBezTo>
                  <a:cubicBezTo>
                    <a:pt x="30" y="31"/>
                    <a:pt x="29" y="31"/>
                    <a:pt x="29" y="31"/>
                  </a:cubicBezTo>
                  <a:cubicBezTo>
                    <a:pt x="28" y="32"/>
                    <a:pt x="29" y="33"/>
                    <a:pt x="28" y="33"/>
                  </a:cubicBezTo>
                  <a:cubicBezTo>
                    <a:pt x="28" y="34"/>
                    <a:pt x="27" y="34"/>
                    <a:pt x="27" y="34"/>
                  </a:cubicBezTo>
                  <a:cubicBezTo>
                    <a:pt x="26" y="34"/>
                    <a:pt x="25" y="33"/>
                    <a:pt x="24" y="33"/>
                  </a:cubicBezTo>
                  <a:cubicBezTo>
                    <a:pt x="24" y="33"/>
                    <a:pt x="23" y="34"/>
                    <a:pt x="23" y="34"/>
                  </a:cubicBezTo>
                  <a:cubicBezTo>
                    <a:pt x="22" y="34"/>
                    <a:pt x="22" y="35"/>
                    <a:pt x="22" y="36"/>
                  </a:cubicBezTo>
                  <a:cubicBezTo>
                    <a:pt x="21" y="37"/>
                    <a:pt x="20" y="38"/>
                    <a:pt x="20" y="38"/>
                  </a:cubicBezTo>
                  <a:cubicBezTo>
                    <a:pt x="20" y="39"/>
                    <a:pt x="20" y="40"/>
                    <a:pt x="20" y="40"/>
                  </a:cubicBezTo>
                  <a:cubicBezTo>
                    <a:pt x="19" y="39"/>
                    <a:pt x="17" y="38"/>
                    <a:pt x="17" y="37"/>
                  </a:cubicBezTo>
                  <a:cubicBezTo>
                    <a:pt x="16" y="36"/>
                    <a:pt x="15" y="34"/>
                    <a:pt x="14" y="33"/>
                  </a:cubicBezTo>
                  <a:cubicBezTo>
                    <a:pt x="14" y="33"/>
                    <a:pt x="13" y="32"/>
                    <a:pt x="13"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1" name="Freeform 147">
              <a:extLst>
                <a:ext uri="{FF2B5EF4-FFF2-40B4-BE49-F238E27FC236}">
                  <a16:creationId xmlns:a16="http://schemas.microsoft.com/office/drawing/2014/main" id="{BBE01A9A-773D-469B-B664-7A91F9140BE0}"/>
                </a:ext>
              </a:extLst>
            </p:cNvPr>
            <p:cNvSpPr>
              <a:spLocks/>
            </p:cNvSpPr>
            <p:nvPr/>
          </p:nvSpPr>
          <p:spPr bwMode="auto">
            <a:xfrm>
              <a:off x="6069384" y="2128933"/>
              <a:ext cx="394262" cy="381786"/>
            </a:xfrm>
            <a:custGeom>
              <a:avLst/>
              <a:gdLst/>
              <a:ahLst/>
              <a:cxnLst>
                <a:cxn ang="0">
                  <a:pos x="29" y="14"/>
                </a:cxn>
                <a:cxn ang="0">
                  <a:pos x="37" y="10"/>
                </a:cxn>
                <a:cxn ang="0">
                  <a:pos x="46" y="10"/>
                </a:cxn>
                <a:cxn ang="0">
                  <a:pos x="58" y="5"/>
                </a:cxn>
                <a:cxn ang="0">
                  <a:pos x="67" y="2"/>
                </a:cxn>
                <a:cxn ang="0">
                  <a:pos x="71" y="13"/>
                </a:cxn>
                <a:cxn ang="0">
                  <a:pos x="86" y="11"/>
                </a:cxn>
                <a:cxn ang="0">
                  <a:pos x="94" y="12"/>
                </a:cxn>
                <a:cxn ang="0">
                  <a:pos x="94" y="18"/>
                </a:cxn>
                <a:cxn ang="0">
                  <a:pos x="89" y="23"/>
                </a:cxn>
                <a:cxn ang="0">
                  <a:pos x="85" y="24"/>
                </a:cxn>
                <a:cxn ang="0">
                  <a:pos x="83" y="36"/>
                </a:cxn>
                <a:cxn ang="0">
                  <a:pos x="82" y="42"/>
                </a:cxn>
                <a:cxn ang="0">
                  <a:pos x="84" y="47"/>
                </a:cxn>
                <a:cxn ang="0">
                  <a:pos x="94" y="54"/>
                </a:cxn>
                <a:cxn ang="0">
                  <a:pos x="104" y="52"/>
                </a:cxn>
                <a:cxn ang="0">
                  <a:pos x="110" y="54"/>
                </a:cxn>
                <a:cxn ang="0">
                  <a:pos x="116" y="57"/>
                </a:cxn>
                <a:cxn ang="0">
                  <a:pos x="122" y="62"/>
                </a:cxn>
                <a:cxn ang="0">
                  <a:pos x="127" y="64"/>
                </a:cxn>
                <a:cxn ang="0">
                  <a:pos x="132" y="66"/>
                </a:cxn>
                <a:cxn ang="0">
                  <a:pos x="132" y="73"/>
                </a:cxn>
                <a:cxn ang="0">
                  <a:pos x="129" y="81"/>
                </a:cxn>
                <a:cxn ang="0">
                  <a:pos x="125" y="92"/>
                </a:cxn>
                <a:cxn ang="0">
                  <a:pos x="131" y="99"/>
                </a:cxn>
                <a:cxn ang="0">
                  <a:pos x="133" y="104"/>
                </a:cxn>
                <a:cxn ang="0">
                  <a:pos x="126" y="108"/>
                </a:cxn>
                <a:cxn ang="0">
                  <a:pos x="111" y="110"/>
                </a:cxn>
                <a:cxn ang="0">
                  <a:pos x="102" y="117"/>
                </a:cxn>
                <a:cxn ang="0">
                  <a:pos x="92" y="119"/>
                </a:cxn>
                <a:cxn ang="0">
                  <a:pos x="88" y="118"/>
                </a:cxn>
                <a:cxn ang="0">
                  <a:pos x="84" y="121"/>
                </a:cxn>
                <a:cxn ang="0">
                  <a:pos x="74" y="120"/>
                </a:cxn>
                <a:cxn ang="0">
                  <a:pos x="67" y="120"/>
                </a:cxn>
                <a:cxn ang="0">
                  <a:pos x="66" y="129"/>
                </a:cxn>
                <a:cxn ang="0">
                  <a:pos x="55" y="126"/>
                </a:cxn>
                <a:cxn ang="0">
                  <a:pos x="49" y="120"/>
                </a:cxn>
                <a:cxn ang="0">
                  <a:pos x="48" y="113"/>
                </a:cxn>
                <a:cxn ang="0">
                  <a:pos x="49" y="109"/>
                </a:cxn>
                <a:cxn ang="0">
                  <a:pos x="35" y="108"/>
                </a:cxn>
                <a:cxn ang="0">
                  <a:pos x="33" y="100"/>
                </a:cxn>
                <a:cxn ang="0">
                  <a:pos x="28" y="92"/>
                </a:cxn>
                <a:cxn ang="0">
                  <a:pos x="22" y="78"/>
                </a:cxn>
                <a:cxn ang="0">
                  <a:pos x="19" y="64"/>
                </a:cxn>
                <a:cxn ang="0">
                  <a:pos x="23" y="58"/>
                </a:cxn>
                <a:cxn ang="0">
                  <a:pos x="20" y="51"/>
                </a:cxn>
                <a:cxn ang="0">
                  <a:pos x="20" y="47"/>
                </a:cxn>
                <a:cxn ang="0">
                  <a:pos x="8" y="50"/>
                </a:cxn>
                <a:cxn ang="0">
                  <a:pos x="10" y="45"/>
                </a:cxn>
                <a:cxn ang="0">
                  <a:pos x="4" y="39"/>
                </a:cxn>
                <a:cxn ang="0">
                  <a:pos x="1" y="33"/>
                </a:cxn>
                <a:cxn ang="0">
                  <a:pos x="5" y="26"/>
                </a:cxn>
                <a:cxn ang="0">
                  <a:pos x="11" y="20"/>
                </a:cxn>
                <a:cxn ang="0">
                  <a:pos x="18" y="18"/>
                </a:cxn>
                <a:cxn ang="0">
                  <a:pos x="24" y="15"/>
                </a:cxn>
              </a:cxnLst>
              <a:rect l="0" t="0" r="r" b="b"/>
              <a:pathLst>
                <a:path w="133" h="129">
                  <a:moveTo>
                    <a:pt x="24" y="15"/>
                  </a:moveTo>
                  <a:cubicBezTo>
                    <a:pt x="25" y="15"/>
                    <a:pt x="25" y="15"/>
                    <a:pt x="26" y="14"/>
                  </a:cubicBezTo>
                  <a:cubicBezTo>
                    <a:pt x="26" y="14"/>
                    <a:pt x="27" y="15"/>
                    <a:pt x="27" y="14"/>
                  </a:cubicBezTo>
                  <a:cubicBezTo>
                    <a:pt x="28" y="14"/>
                    <a:pt x="29" y="14"/>
                    <a:pt x="29" y="14"/>
                  </a:cubicBezTo>
                  <a:cubicBezTo>
                    <a:pt x="30" y="13"/>
                    <a:pt x="30" y="13"/>
                    <a:pt x="30" y="12"/>
                  </a:cubicBezTo>
                  <a:cubicBezTo>
                    <a:pt x="31" y="12"/>
                    <a:pt x="32" y="12"/>
                    <a:pt x="33" y="12"/>
                  </a:cubicBezTo>
                  <a:cubicBezTo>
                    <a:pt x="34" y="11"/>
                    <a:pt x="35" y="11"/>
                    <a:pt x="35" y="11"/>
                  </a:cubicBezTo>
                  <a:cubicBezTo>
                    <a:pt x="36" y="11"/>
                    <a:pt x="37" y="11"/>
                    <a:pt x="37" y="10"/>
                  </a:cubicBezTo>
                  <a:cubicBezTo>
                    <a:pt x="38" y="10"/>
                    <a:pt x="38" y="9"/>
                    <a:pt x="39" y="9"/>
                  </a:cubicBezTo>
                  <a:cubicBezTo>
                    <a:pt x="39" y="8"/>
                    <a:pt x="40" y="8"/>
                    <a:pt x="40" y="8"/>
                  </a:cubicBezTo>
                  <a:cubicBezTo>
                    <a:pt x="41" y="8"/>
                    <a:pt x="42" y="8"/>
                    <a:pt x="43" y="8"/>
                  </a:cubicBezTo>
                  <a:cubicBezTo>
                    <a:pt x="44" y="9"/>
                    <a:pt x="45" y="10"/>
                    <a:pt x="46" y="10"/>
                  </a:cubicBezTo>
                  <a:cubicBezTo>
                    <a:pt x="47" y="10"/>
                    <a:pt x="48" y="10"/>
                    <a:pt x="49" y="10"/>
                  </a:cubicBezTo>
                  <a:cubicBezTo>
                    <a:pt x="50" y="10"/>
                    <a:pt x="51" y="9"/>
                    <a:pt x="52" y="8"/>
                  </a:cubicBezTo>
                  <a:cubicBezTo>
                    <a:pt x="52" y="8"/>
                    <a:pt x="54" y="7"/>
                    <a:pt x="54" y="7"/>
                  </a:cubicBezTo>
                  <a:cubicBezTo>
                    <a:pt x="55" y="7"/>
                    <a:pt x="57" y="6"/>
                    <a:pt x="58" y="5"/>
                  </a:cubicBezTo>
                  <a:cubicBezTo>
                    <a:pt x="59" y="5"/>
                    <a:pt x="61" y="3"/>
                    <a:pt x="62" y="3"/>
                  </a:cubicBezTo>
                  <a:cubicBezTo>
                    <a:pt x="62" y="2"/>
                    <a:pt x="63" y="1"/>
                    <a:pt x="64" y="1"/>
                  </a:cubicBezTo>
                  <a:cubicBezTo>
                    <a:pt x="64" y="1"/>
                    <a:pt x="65" y="0"/>
                    <a:pt x="66" y="0"/>
                  </a:cubicBezTo>
                  <a:cubicBezTo>
                    <a:pt x="66" y="0"/>
                    <a:pt x="67" y="1"/>
                    <a:pt x="67" y="2"/>
                  </a:cubicBezTo>
                  <a:cubicBezTo>
                    <a:pt x="67" y="2"/>
                    <a:pt x="68" y="4"/>
                    <a:pt x="68" y="5"/>
                  </a:cubicBezTo>
                  <a:cubicBezTo>
                    <a:pt x="68" y="5"/>
                    <a:pt x="67" y="7"/>
                    <a:pt x="68" y="8"/>
                  </a:cubicBezTo>
                  <a:cubicBezTo>
                    <a:pt x="68" y="8"/>
                    <a:pt x="69" y="10"/>
                    <a:pt x="69" y="11"/>
                  </a:cubicBezTo>
                  <a:cubicBezTo>
                    <a:pt x="70" y="11"/>
                    <a:pt x="71" y="13"/>
                    <a:pt x="71" y="13"/>
                  </a:cubicBezTo>
                  <a:cubicBezTo>
                    <a:pt x="72" y="14"/>
                    <a:pt x="73" y="15"/>
                    <a:pt x="73" y="15"/>
                  </a:cubicBezTo>
                  <a:cubicBezTo>
                    <a:pt x="74" y="15"/>
                    <a:pt x="77" y="15"/>
                    <a:pt x="78" y="15"/>
                  </a:cubicBezTo>
                  <a:cubicBezTo>
                    <a:pt x="79" y="14"/>
                    <a:pt x="81" y="14"/>
                    <a:pt x="82" y="13"/>
                  </a:cubicBezTo>
                  <a:cubicBezTo>
                    <a:pt x="83" y="13"/>
                    <a:pt x="85" y="12"/>
                    <a:pt x="86" y="11"/>
                  </a:cubicBezTo>
                  <a:cubicBezTo>
                    <a:pt x="86" y="10"/>
                    <a:pt x="87" y="9"/>
                    <a:pt x="88" y="9"/>
                  </a:cubicBezTo>
                  <a:cubicBezTo>
                    <a:pt x="89" y="9"/>
                    <a:pt x="89" y="9"/>
                    <a:pt x="89" y="9"/>
                  </a:cubicBezTo>
                  <a:cubicBezTo>
                    <a:pt x="90" y="9"/>
                    <a:pt x="91" y="10"/>
                    <a:pt x="92" y="10"/>
                  </a:cubicBezTo>
                  <a:cubicBezTo>
                    <a:pt x="92" y="11"/>
                    <a:pt x="93" y="12"/>
                    <a:pt x="94" y="12"/>
                  </a:cubicBezTo>
                  <a:cubicBezTo>
                    <a:pt x="94" y="12"/>
                    <a:pt x="95" y="13"/>
                    <a:pt x="95" y="13"/>
                  </a:cubicBezTo>
                  <a:cubicBezTo>
                    <a:pt x="96" y="14"/>
                    <a:pt x="96" y="15"/>
                    <a:pt x="96" y="15"/>
                  </a:cubicBezTo>
                  <a:cubicBezTo>
                    <a:pt x="96" y="16"/>
                    <a:pt x="96" y="17"/>
                    <a:pt x="96" y="18"/>
                  </a:cubicBezTo>
                  <a:cubicBezTo>
                    <a:pt x="96" y="18"/>
                    <a:pt x="95" y="18"/>
                    <a:pt x="94" y="18"/>
                  </a:cubicBezTo>
                  <a:cubicBezTo>
                    <a:pt x="94" y="19"/>
                    <a:pt x="94" y="20"/>
                    <a:pt x="93" y="20"/>
                  </a:cubicBezTo>
                  <a:cubicBezTo>
                    <a:pt x="93" y="20"/>
                    <a:pt x="92" y="20"/>
                    <a:pt x="92" y="21"/>
                  </a:cubicBezTo>
                  <a:cubicBezTo>
                    <a:pt x="92" y="21"/>
                    <a:pt x="91" y="22"/>
                    <a:pt x="91" y="22"/>
                  </a:cubicBezTo>
                  <a:cubicBezTo>
                    <a:pt x="90" y="22"/>
                    <a:pt x="89" y="23"/>
                    <a:pt x="89" y="23"/>
                  </a:cubicBezTo>
                  <a:cubicBezTo>
                    <a:pt x="88" y="23"/>
                    <a:pt x="88" y="22"/>
                    <a:pt x="87" y="22"/>
                  </a:cubicBezTo>
                  <a:cubicBezTo>
                    <a:pt x="87" y="21"/>
                    <a:pt x="87" y="21"/>
                    <a:pt x="87" y="21"/>
                  </a:cubicBezTo>
                  <a:cubicBezTo>
                    <a:pt x="86" y="21"/>
                    <a:pt x="85" y="21"/>
                    <a:pt x="85" y="21"/>
                  </a:cubicBezTo>
                  <a:cubicBezTo>
                    <a:pt x="85" y="22"/>
                    <a:pt x="85" y="23"/>
                    <a:pt x="85" y="24"/>
                  </a:cubicBezTo>
                  <a:cubicBezTo>
                    <a:pt x="86" y="25"/>
                    <a:pt x="86" y="27"/>
                    <a:pt x="86" y="28"/>
                  </a:cubicBezTo>
                  <a:cubicBezTo>
                    <a:pt x="86" y="29"/>
                    <a:pt x="86" y="31"/>
                    <a:pt x="86" y="32"/>
                  </a:cubicBezTo>
                  <a:cubicBezTo>
                    <a:pt x="86" y="32"/>
                    <a:pt x="85" y="33"/>
                    <a:pt x="85" y="34"/>
                  </a:cubicBezTo>
                  <a:cubicBezTo>
                    <a:pt x="84" y="34"/>
                    <a:pt x="84" y="35"/>
                    <a:pt x="83" y="36"/>
                  </a:cubicBezTo>
                  <a:cubicBezTo>
                    <a:pt x="83" y="36"/>
                    <a:pt x="82" y="37"/>
                    <a:pt x="82" y="37"/>
                  </a:cubicBezTo>
                  <a:cubicBezTo>
                    <a:pt x="82" y="38"/>
                    <a:pt x="82" y="39"/>
                    <a:pt x="82" y="40"/>
                  </a:cubicBezTo>
                  <a:cubicBezTo>
                    <a:pt x="82" y="40"/>
                    <a:pt x="81" y="41"/>
                    <a:pt x="81" y="41"/>
                  </a:cubicBezTo>
                  <a:cubicBezTo>
                    <a:pt x="81" y="41"/>
                    <a:pt x="81" y="42"/>
                    <a:pt x="82" y="42"/>
                  </a:cubicBezTo>
                  <a:cubicBezTo>
                    <a:pt x="82" y="43"/>
                    <a:pt x="82" y="43"/>
                    <a:pt x="82" y="43"/>
                  </a:cubicBezTo>
                  <a:cubicBezTo>
                    <a:pt x="83" y="43"/>
                    <a:pt x="83" y="44"/>
                    <a:pt x="84" y="44"/>
                  </a:cubicBezTo>
                  <a:cubicBezTo>
                    <a:pt x="84" y="45"/>
                    <a:pt x="83" y="46"/>
                    <a:pt x="83" y="46"/>
                  </a:cubicBezTo>
                  <a:cubicBezTo>
                    <a:pt x="83" y="46"/>
                    <a:pt x="84" y="47"/>
                    <a:pt x="84" y="47"/>
                  </a:cubicBezTo>
                  <a:cubicBezTo>
                    <a:pt x="84" y="48"/>
                    <a:pt x="86" y="48"/>
                    <a:pt x="86" y="49"/>
                  </a:cubicBezTo>
                  <a:cubicBezTo>
                    <a:pt x="87" y="49"/>
                    <a:pt x="88" y="50"/>
                    <a:pt x="89" y="50"/>
                  </a:cubicBezTo>
                  <a:cubicBezTo>
                    <a:pt x="90" y="51"/>
                    <a:pt x="92" y="52"/>
                    <a:pt x="93" y="53"/>
                  </a:cubicBezTo>
                  <a:cubicBezTo>
                    <a:pt x="93" y="53"/>
                    <a:pt x="94" y="54"/>
                    <a:pt x="94" y="54"/>
                  </a:cubicBezTo>
                  <a:cubicBezTo>
                    <a:pt x="95" y="54"/>
                    <a:pt x="96" y="55"/>
                    <a:pt x="97" y="55"/>
                  </a:cubicBezTo>
                  <a:cubicBezTo>
                    <a:pt x="97" y="55"/>
                    <a:pt x="99" y="56"/>
                    <a:pt x="100" y="55"/>
                  </a:cubicBezTo>
                  <a:cubicBezTo>
                    <a:pt x="101" y="55"/>
                    <a:pt x="102" y="54"/>
                    <a:pt x="102" y="54"/>
                  </a:cubicBezTo>
                  <a:cubicBezTo>
                    <a:pt x="103" y="54"/>
                    <a:pt x="104" y="53"/>
                    <a:pt x="104" y="52"/>
                  </a:cubicBezTo>
                  <a:cubicBezTo>
                    <a:pt x="104" y="52"/>
                    <a:pt x="105" y="52"/>
                    <a:pt x="105" y="52"/>
                  </a:cubicBezTo>
                  <a:cubicBezTo>
                    <a:pt x="106" y="52"/>
                    <a:pt x="105" y="54"/>
                    <a:pt x="106" y="54"/>
                  </a:cubicBezTo>
                  <a:cubicBezTo>
                    <a:pt x="106" y="54"/>
                    <a:pt x="108" y="55"/>
                    <a:pt x="109" y="55"/>
                  </a:cubicBezTo>
                  <a:cubicBezTo>
                    <a:pt x="109" y="55"/>
                    <a:pt x="110" y="55"/>
                    <a:pt x="110" y="54"/>
                  </a:cubicBezTo>
                  <a:cubicBezTo>
                    <a:pt x="110" y="54"/>
                    <a:pt x="111" y="54"/>
                    <a:pt x="111" y="54"/>
                  </a:cubicBezTo>
                  <a:cubicBezTo>
                    <a:pt x="111" y="53"/>
                    <a:pt x="112" y="53"/>
                    <a:pt x="113" y="53"/>
                  </a:cubicBezTo>
                  <a:cubicBezTo>
                    <a:pt x="113" y="54"/>
                    <a:pt x="115" y="54"/>
                    <a:pt x="115" y="55"/>
                  </a:cubicBezTo>
                  <a:cubicBezTo>
                    <a:pt x="115" y="55"/>
                    <a:pt x="116" y="56"/>
                    <a:pt x="116" y="57"/>
                  </a:cubicBezTo>
                  <a:cubicBezTo>
                    <a:pt x="117" y="57"/>
                    <a:pt x="118" y="58"/>
                    <a:pt x="118" y="59"/>
                  </a:cubicBezTo>
                  <a:cubicBezTo>
                    <a:pt x="119" y="59"/>
                    <a:pt x="119" y="59"/>
                    <a:pt x="120" y="59"/>
                  </a:cubicBezTo>
                  <a:cubicBezTo>
                    <a:pt x="120" y="59"/>
                    <a:pt x="121" y="59"/>
                    <a:pt x="121" y="59"/>
                  </a:cubicBezTo>
                  <a:cubicBezTo>
                    <a:pt x="121" y="60"/>
                    <a:pt x="122" y="61"/>
                    <a:pt x="122" y="62"/>
                  </a:cubicBezTo>
                  <a:cubicBezTo>
                    <a:pt x="122" y="62"/>
                    <a:pt x="123" y="63"/>
                    <a:pt x="123" y="63"/>
                  </a:cubicBezTo>
                  <a:cubicBezTo>
                    <a:pt x="124" y="63"/>
                    <a:pt x="125" y="63"/>
                    <a:pt x="126" y="63"/>
                  </a:cubicBezTo>
                  <a:cubicBezTo>
                    <a:pt x="126" y="63"/>
                    <a:pt x="126" y="63"/>
                    <a:pt x="126" y="63"/>
                  </a:cubicBezTo>
                  <a:cubicBezTo>
                    <a:pt x="127" y="63"/>
                    <a:pt x="127" y="64"/>
                    <a:pt x="127" y="64"/>
                  </a:cubicBezTo>
                  <a:cubicBezTo>
                    <a:pt x="128" y="65"/>
                    <a:pt x="128" y="65"/>
                    <a:pt x="129" y="65"/>
                  </a:cubicBezTo>
                  <a:cubicBezTo>
                    <a:pt x="129" y="65"/>
                    <a:pt x="129" y="64"/>
                    <a:pt x="130" y="64"/>
                  </a:cubicBezTo>
                  <a:cubicBezTo>
                    <a:pt x="130" y="64"/>
                    <a:pt x="131" y="64"/>
                    <a:pt x="131" y="64"/>
                  </a:cubicBezTo>
                  <a:cubicBezTo>
                    <a:pt x="132" y="65"/>
                    <a:pt x="132" y="65"/>
                    <a:pt x="132" y="66"/>
                  </a:cubicBezTo>
                  <a:cubicBezTo>
                    <a:pt x="132" y="67"/>
                    <a:pt x="131" y="68"/>
                    <a:pt x="131" y="68"/>
                  </a:cubicBezTo>
                  <a:cubicBezTo>
                    <a:pt x="131" y="69"/>
                    <a:pt x="131" y="71"/>
                    <a:pt x="131" y="71"/>
                  </a:cubicBezTo>
                  <a:cubicBezTo>
                    <a:pt x="131" y="72"/>
                    <a:pt x="131" y="73"/>
                    <a:pt x="132" y="73"/>
                  </a:cubicBezTo>
                  <a:cubicBezTo>
                    <a:pt x="132" y="73"/>
                    <a:pt x="132" y="73"/>
                    <a:pt x="132" y="73"/>
                  </a:cubicBezTo>
                  <a:cubicBezTo>
                    <a:pt x="132" y="74"/>
                    <a:pt x="132" y="74"/>
                    <a:pt x="132" y="74"/>
                  </a:cubicBezTo>
                  <a:cubicBezTo>
                    <a:pt x="132" y="75"/>
                    <a:pt x="131" y="76"/>
                    <a:pt x="131" y="76"/>
                  </a:cubicBezTo>
                  <a:cubicBezTo>
                    <a:pt x="131" y="77"/>
                    <a:pt x="131" y="78"/>
                    <a:pt x="131" y="79"/>
                  </a:cubicBezTo>
                  <a:cubicBezTo>
                    <a:pt x="131" y="80"/>
                    <a:pt x="130" y="81"/>
                    <a:pt x="129" y="81"/>
                  </a:cubicBezTo>
                  <a:cubicBezTo>
                    <a:pt x="129" y="82"/>
                    <a:pt x="128" y="84"/>
                    <a:pt x="128" y="84"/>
                  </a:cubicBezTo>
                  <a:cubicBezTo>
                    <a:pt x="127" y="85"/>
                    <a:pt x="126" y="85"/>
                    <a:pt x="126" y="86"/>
                  </a:cubicBezTo>
                  <a:cubicBezTo>
                    <a:pt x="126" y="86"/>
                    <a:pt x="126" y="87"/>
                    <a:pt x="126" y="88"/>
                  </a:cubicBezTo>
                  <a:cubicBezTo>
                    <a:pt x="126" y="89"/>
                    <a:pt x="125" y="91"/>
                    <a:pt x="125" y="92"/>
                  </a:cubicBezTo>
                  <a:cubicBezTo>
                    <a:pt x="125" y="92"/>
                    <a:pt x="126" y="94"/>
                    <a:pt x="126" y="94"/>
                  </a:cubicBezTo>
                  <a:cubicBezTo>
                    <a:pt x="126" y="95"/>
                    <a:pt x="127" y="97"/>
                    <a:pt x="128" y="97"/>
                  </a:cubicBezTo>
                  <a:cubicBezTo>
                    <a:pt x="128" y="97"/>
                    <a:pt x="130" y="97"/>
                    <a:pt x="130" y="97"/>
                  </a:cubicBezTo>
                  <a:cubicBezTo>
                    <a:pt x="131" y="97"/>
                    <a:pt x="131" y="98"/>
                    <a:pt x="131" y="99"/>
                  </a:cubicBezTo>
                  <a:cubicBezTo>
                    <a:pt x="131" y="99"/>
                    <a:pt x="131" y="99"/>
                    <a:pt x="131" y="99"/>
                  </a:cubicBezTo>
                  <a:cubicBezTo>
                    <a:pt x="132" y="100"/>
                    <a:pt x="131" y="100"/>
                    <a:pt x="131" y="101"/>
                  </a:cubicBezTo>
                  <a:cubicBezTo>
                    <a:pt x="131" y="101"/>
                    <a:pt x="131" y="102"/>
                    <a:pt x="131" y="103"/>
                  </a:cubicBezTo>
                  <a:cubicBezTo>
                    <a:pt x="132" y="103"/>
                    <a:pt x="133" y="104"/>
                    <a:pt x="133" y="104"/>
                  </a:cubicBezTo>
                  <a:cubicBezTo>
                    <a:pt x="133" y="105"/>
                    <a:pt x="133" y="106"/>
                    <a:pt x="133" y="106"/>
                  </a:cubicBezTo>
                  <a:cubicBezTo>
                    <a:pt x="133" y="106"/>
                    <a:pt x="131" y="106"/>
                    <a:pt x="131" y="106"/>
                  </a:cubicBezTo>
                  <a:cubicBezTo>
                    <a:pt x="130" y="106"/>
                    <a:pt x="129" y="107"/>
                    <a:pt x="128" y="107"/>
                  </a:cubicBezTo>
                  <a:cubicBezTo>
                    <a:pt x="127" y="107"/>
                    <a:pt x="126" y="108"/>
                    <a:pt x="126" y="108"/>
                  </a:cubicBezTo>
                  <a:cubicBezTo>
                    <a:pt x="125" y="108"/>
                    <a:pt x="124" y="109"/>
                    <a:pt x="123" y="109"/>
                  </a:cubicBezTo>
                  <a:cubicBezTo>
                    <a:pt x="122" y="109"/>
                    <a:pt x="120" y="109"/>
                    <a:pt x="119" y="109"/>
                  </a:cubicBezTo>
                  <a:cubicBezTo>
                    <a:pt x="118" y="109"/>
                    <a:pt x="116" y="109"/>
                    <a:pt x="116" y="109"/>
                  </a:cubicBezTo>
                  <a:cubicBezTo>
                    <a:pt x="114" y="109"/>
                    <a:pt x="112" y="110"/>
                    <a:pt x="111" y="110"/>
                  </a:cubicBezTo>
                  <a:cubicBezTo>
                    <a:pt x="110" y="111"/>
                    <a:pt x="109" y="113"/>
                    <a:pt x="108" y="114"/>
                  </a:cubicBezTo>
                  <a:cubicBezTo>
                    <a:pt x="108" y="114"/>
                    <a:pt x="107" y="115"/>
                    <a:pt x="107" y="116"/>
                  </a:cubicBezTo>
                  <a:cubicBezTo>
                    <a:pt x="106" y="116"/>
                    <a:pt x="106" y="116"/>
                    <a:pt x="105" y="117"/>
                  </a:cubicBezTo>
                  <a:cubicBezTo>
                    <a:pt x="104" y="117"/>
                    <a:pt x="103" y="117"/>
                    <a:pt x="102" y="117"/>
                  </a:cubicBezTo>
                  <a:cubicBezTo>
                    <a:pt x="102" y="117"/>
                    <a:pt x="100" y="117"/>
                    <a:pt x="99" y="117"/>
                  </a:cubicBezTo>
                  <a:cubicBezTo>
                    <a:pt x="99" y="117"/>
                    <a:pt x="97" y="117"/>
                    <a:pt x="97" y="118"/>
                  </a:cubicBezTo>
                  <a:cubicBezTo>
                    <a:pt x="96" y="118"/>
                    <a:pt x="96" y="119"/>
                    <a:pt x="96" y="119"/>
                  </a:cubicBezTo>
                  <a:cubicBezTo>
                    <a:pt x="95" y="119"/>
                    <a:pt x="93" y="119"/>
                    <a:pt x="92" y="119"/>
                  </a:cubicBezTo>
                  <a:cubicBezTo>
                    <a:pt x="92" y="119"/>
                    <a:pt x="92" y="119"/>
                    <a:pt x="91" y="120"/>
                  </a:cubicBezTo>
                  <a:cubicBezTo>
                    <a:pt x="91" y="120"/>
                    <a:pt x="90" y="121"/>
                    <a:pt x="90" y="121"/>
                  </a:cubicBezTo>
                  <a:cubicBezTo>
                    <a:pt x="89" y="121"/>
                    <a:pt x="89" y="120"/>
                    <a:pt x="89" y="120"/>
                  </a:cubicBezTo>
                  <a:cubicBezTo>
                    <a:pt x="88" y="120"/>
                    <a:pt x="89" y="119"/>
                    <a:pt x="88" y="118"/>
                  </a:cubicBezTo>
                  <a:cubicBezTo>
                    <a:pt x="88" y="118"/>
                    <a:pt x="87" y="118"/>
                    <a:pt x="86" y="118"/>
                  </a:cubicBezTo>
                  <a:cubicBezTo>
                    <a:pt x="86" y="118"/>
                    <a:pt x="85" y="117"/>
                    <a:pt x="85" y="118"/>
                  </a:cubicBezTo>
                  <a:cubicBezTo>
                    <a:pt x="84" y="118"/>
                    <a:pt x="85" y="119"/>
                    <a:pt x="85" y="119"/>
                  </a:cubicBezTo>
                  <a:cubicBezTo>
                    <a:pt x="84" y="120"/>
                    <a:pt x="84" y="121"/>
                    <a:pt x="84" y="121"/>
                  </a:cubicBezTo>
                  <a:cubicBezTo>
                    <a:pt x="83" y="122"/>
                    <a:pt x="81" y="121"/>
                    <a:pt x="81" y="121"/>
                  </a:cubicBezTo>
                  <a:cubicBezTo>
                    <a:pt x="80" y="120"/>
                    <a:pt x="80" y="120"/>
                    <a:pt x="80" y="120"/>
                  </a:cubicBezTo>
                  <a:cubicBezTo>
                    <a:pt x="79" y="120"/>
                    <a:pt x="78" y="119"/>
                    <a:pt x="78" y="119"/>
                  </a:cubicBezTo>
                  <a:cubicBezTo>
                    <a:pt x="77" y="119"/>
                    <a:pt x="75" y="120"/>
                    <a:pt x="74" y="120"/>
                  </a:cubicBezTo>
                  <a:cubicBezTo>
                    <a:pt x="73" y="120"/>
                    <a:pt x="72" y="120"/>
                    <a:pt x="71" y="119"/>
                  </a:cubicBezTo>
                  <a:cubicBezTo>
                    <a:pt x="71" y="119"/>
                    <a:pt x="70" y="119"/>
                    <a:pt x="69" y="118"/>
                  </a:cubicBezTo>
                  <a:cubicBezTo>
                    <a:pt x="69" y="118"/>
                    <a:pt x="67" y="118"/>
                    <a:pt x="67" y="118"/>
                  </a:cubicBezTo>
                  <a:cubicBezTo>
                    <a:pt x="67" y="119"/>
                    <a:pt x="67" y="120"/>
                    <a:pt x="67" y="120"/>
                  </a:cubicBezTo>
                  <a:cubicBezTo>
                    <a:pt x="67" y="121"/>
                    <a:pt x="68" y="122"/>
                    <a:pt x="68" y="123"/>
                  </a:cubicBezTo>
                  <a:cubicBezTo>
                    <a:pt x="68" y="123"/>
                    <a:pt x="69" y="124"/>
                    <a:pt x="69" y="125"/>
                  </a:cubicBezTo>
                  <a:cubicBezTo>
                    <a:pt x="69" y="126"/>
                    <a:pt x="69" y="127"/>
                    <a:pt x="69" y="128"/>
                  </a:cubicBezTo>
                  <a:cubicBezTo>
                    <a:pt x="68" y="129"/>
                    <a:pt x="67" y="129"/>
                    <a:pt x="66" y="129"/>
                  </a:cubicBezTo>
                  <a:cubicBezTo>
                    <a:pt x="66" y="129"/>
                    <a:pt x="64" y="129"/>
                    <a:pt x="64" y="129"/>
                  </a:cubicBezTo>
                  <a:cubicBezTo>
                    <a:pt x="63" y="129"/>
                    <a:pt x="62" y="127"/>
                    <a:pt x="61" y="127"/>
                  </a:cubicBezTo>
                  <a:cubicBezTo>
                    <a:pt x="61" y="127"/>
                    <a:pt x="59" y="126"/>
                    <a:pt x="59" y="126"/>
                  </a:cubicBezTo>
                  <a:cubicBezTo>
                    <a:pt x="58" y="126"/>
                    <a:pt x="56" y="126"/>
                    <a:pt x="55" y="126"/>
                  </a:cubicBezTo>
                  <a:cubicBezTo>
                    <a:pt x="55" y="126"/>
                    <a:pt x="54" y="126"/>
                    <a:pt x="54" y="126"/>
                  </a:cubicBezTo>
                  <a:cubicBezTo>
                    <a:pt x="53" y="126"/>
                    <a:pt x="53" y="125"/>
                    <a:pt x="53" y="125"/>
                  </a:cubicBezTo>
                  <a:cubicBezTo>
                    <a:pt x="53" y="124"/>
                    <a:pt x="52" y="121"/>
                    <a:pt x="52" y="121"/>
                  </a:cubicBezTo>
                  <a:cubicBezTo>
                    <a:pt x="51" y="120"/>
                    <a:pt x="50" y="120"/>
                    <a:pt x="49" y="120"/>
                  </a:cubicBezTo>
                  <a:cubicBezTo>
                    <a:pt x="49" y="119"/>
                    <a:pt x="47" y="119"/>
                    <a:pt x="47" y="119"/>
                  </a:cubicBezTo>
                  <a:cubicBezTo>
                    <a:pt x="47" y="118"/>
                    <a:pt x="47" y="117"/>
                    <a:pt x="47" y="117"/>
                  </a:cubicBezTo>
                  <a:cubicBezTo>
                    <a:pt x="47" y="116"/>
                    <a:pt x="46" y="115"/>
                    <a:pt x="46" y="114"/>
                  </a:cubicBezTo>
                  <a:cubicBezTo>
                    <a:pt x="46" y="114"/>
                    <a:pt x="47" y="113"/>
                    <a:pt x="48" y="113"/>
                  </a:cubicBezTo>
                  <a:cubicBezTo>
                    <a:pt x="48" y="113"/>
                    <a:pt x="49" y="113"/>
                    <a:pt x="50" y="113"/>
                  </a:cubicBezTo>
                  <a:cubicBezTo>
                    <a:pt x="51" y="112"/>
                    <a:pt x="52" y="112"/>
                    <a:pt x="52" y="112"/>
                  </a:cubicBezTo>
                  <a:cubicBezTo>
                    <a:pt x="52" y="111"/>
                    <a:pt x="53" y="111"/>
                    <a:pt x="52" y="110"/>
                  </a:cubicBezTo>
                  <a:cubicBezTo>
                    <a:pt x="52" y="110"/>
                    <a:pt x="50" y="110"/>
                    <a:pt x="49" y="109"/>
                  </a:cubicBezTo>
                  <a:cubicBezTo>
                    <a:pt x="49" y="109"/>
                    <a:pt x="47" y="108"/>
                    <a:pt x="46" y="108"/>
                  </a:cubicBezTo>
                  <a:cubicBezTo>
                    <a:pt x="45" y="108"/>
                    <a:pt x="44" y="107"/>
                    <a:pt x="43" y="107"/>
                  </a:cubicBezTo>
                  <a:cubicBezTo>
                    <a:pt x="42" y="107"/>
                    <a:pt x="41" y="108"/>
                    <a:pt x="40" y="108"/>
                  </a:cubicBezTo>
                  <a:cubicBezTo>
                    <a:pt x="39" y="109"/>
                    <a:pt x="36" y="108"/>
                    <a:pt x="35" y="108"/>
                  </a:cubicBezTo>
                  <a:cubicBezTo>
                    <a:pt x="35" y="108"/>
                    <a:pt x="34" y="108"/>
                    <a:pt x="34" y="107"/>
                  </a:cubicBezTo>
                  <a:cubicBezTo>
                    <a:pt x="34" y="107"/>
                    <a:pt x="34" y="106"/>
                    <a:pt x="34" y="106"/>
                  </a:cubicBezTo>
                  <a:cubicBezTo>
                    <a:pt x="34" y="105"/>
                    <a:pt x="34" y="103"/>
                    <a:pt x="33" y="102"/>
                  </a:cubicBezTo>
                  <a:cubicBezTo>
                    <a:pt x="33" y="102"/>
                    <a:pt x="33" y="101"/>
                    <a:pt x="33" y="100"/>
                  </a:cubicBezTo>
                  <a:cubicBezTo>
                    <a:pt x="33" y="100"/>
                    <a:pt x="33" y="98"/>
                    <a:pt x="33" y="98"/>
                  </a:cubicBezTo>
                  <a:cubicBezTo>
                    <a:pt x="33" y="97"/>
                    <a:pt x="32" y="96"/>
                    <a:pt x="31" y="96"/>
                  </a:cubicBezTo>
                  <a:cubicBezTo>
                    <a:pt x="31" y="95"/>
                    <a:pt x="29" y="95"/>
                    <a:pt x="29" y="94"/>
                  </a:cubicBezTo>
                  <a:cubicBezTo>
                    <a:pt x="29" y="94"/>
                    <a:pt x="28" y="93"/>
                    <a:pt x="28" y="92"/>
                  </a:cubicBezTo>
                  <a:cubicBezTo>
                    <a:pt x="28" y="91"/>
                    <a:pt x="27" y="89"/>
                    <a:pt x="27" y="88"/>
                  </a:cubicBezTo>
                  <a:cubicBezTo>
                    <a:pt x="27" y="87"/>
                    <a:pt x="26" y="84"/>
                    <a:pt x="25" y="83"/>
                  </a:cubicBezTo>
                  <a:cubicBezTo>
                    <a:pt x="25" y="82"/>
                    <a:pt x="24" y="81"/>
                    <a:pt x="24" y="81"/>
                  </a:cubicBezTo>
                  <a:cubicBezTo>
                    <a:pt x="23" y="80"/>
                    <a:pt x="23" y="79"/>
                    <a:pt x="22" y="78"/>
                  </a:cubicBezTo>
                  <a:cubicBezTo>
                    <a:pt x="22" y="77"/>
                    <a:pt x="22" y="75"/>
                    <a:pt x="22" y="74"/>
                  </a:cubicBezTo>
                  <a:cubicBezTo>
                    <a:pt x="22" y="74"/>
                    <a:pt x="22" y="72"/>
                    <a:pt x="22" y="72"/>
                  </a:cubicBezTo>
                  <a:cubicBezTo>
                    <a:pt x="21" y="71"/>
                    <a:pt x="21" y="69"/>
                    <a:pt x="21" y="67"/>
                  </a:cubicBezTo>
                  <a:cubicBezTo>
                    <a:pt x="20" y="67"/>
                    <a:pt x="19" y="65"/>
                    <a:pt x="19" y="64"/>
                  </a:cubicBezTo>
                  <a:cubicBezTo>
                    <a:pt x="19" y="63"/>
                    <a:pt x="19" y="61"/>
                    <a:pt x="19" y="60"/>
                  </a:cubicBezTo>
                  <a:cubicBezTo>
                    <a:pt x="20" y="60"/>
                    <a:pt x="21" y="60"/>
                    <a:pt x="21" y="60"/>
                  </a:cubicBezTo>
                  <a:cubicBezTo>
                    <a:pt x="22" y="60"/>
                    <a:pt x="23" y="60"/>
                    <a:pt x="23" y="60"/>
                  </a:cubicBezTo>
                  <a:cubicBezTo>
                    <a:pt x="23" y="59"/>
                    <a:pt x="23" y="59"/>
                    <a:pt x="23" y="58"/>
                  </a:cubicBezTo>
                  <a:cubicBezTo>
                    <a:pt x="23" y="58"/>
                    <a:pt x="23" y="57"/>
                    <a:pt x="23" y="57"/>
                  </a:cubicBezTo>
                  <a:cubicBezTo>
                    <a:pt x="22" y="56"/>
                    <a:pt x="21" y="56"/>
                    <a:pt x="21" y="55"/>
                  </a:cubicBezTo>
                  <a:cubicBezTo>
                    <a:pt x="20" y="55"/>
                    <a:pt x="20" y="54"/>
                    <a:pt x="20" y="53"/>
                  </a:cubicBezTo>
                  <a:cubicBezTo>
                    <a:pt x="20" y="53"/>
                    <a:pt x="20" y="52"/>
                    <a:pt x="20" y="51"/>
                  </a:cubicBezTo>
                  <a:cubicBezTo>
                    <a:pt x="20" y="51"/>
                    <a:pt x="22" y="51"/>
                    <a:pt x="22" y="51"/>
                  </a:cubicBezTo>
                  <a:cubicBezTo>
                    <a:pt x="23" y="51"/>
                    <a:pt x="24" y="50"/>
                    <a:pt x="24" y="49"/>
                  </a:cubicBezTo>
                  <a:cubicBezTo>
                    <a:pt x="24" y="49"/>
                    <a:pt x="24" y="48"/>
                    <a:pt x="24" y="48"/>
                  </a:cubicBezTo>
                  <a:cubicBezTo>
                    <a:pt x="23" y="47"/>
                    <a:pt x="21" y="48"/>
                    <a:pt x="20" y="47"/>
                  </a:cubicBezTo>
                  <a:cubicBezTo>
                    <a:pt x="19" y="47"/>
                    <a:pt x="17" y="47"/>
                    <a:pt x="16" y="47"/>
                  </a:cubicBezTo>
                  <a:cubicBezTo>
                    <a:pt x="15" y="48"/>
                    <a:pt x="14" y="47"/>
                    <a:pt x="13" y="48"/>
                  </a:cubicBezTo>
                  <a:cubicBezTo>
                    <a:pt x="12" y="48"/>
                    <a:pt x="12" y="49"/>
                    <a:pt x="11" y="50"/>
                  </a:cubicBezTo>
                  <a:cubicBezTo>
                    <a:pt x="10" y="50"/>
                    <a:pt x="9" y="50"/>
                    <a:pt x="8" y="50"/>
                  </a:cubicBezTo>
                  <a:cubicBezTo>
                    <a:pt x="7" y="49"/>
                    <a:pt x="7" y="48"/>
                    <a:pt x="7" y="48"/>
                  </a:cubicBezTo>
                  <a:cubicBezTo>
                    <a:pt x="7" y="48"/>
                    <a:pt x="7" y="47"/>
                    <a:pt x="7" y="47"/>
                  </a:cubicBezTo>
                  <a:cubicBezTo>
                    <a:pt x="7" y="46"/>
                    <a:pt x="8" y="46"/>
                    <a:pt x="9" y="46"/>
                  </a:cubicBezTo>
                  <a:cubicBezTo>
                    <a:pt x="9" y="46"/>
                    <a:pt x="10" y="45"/>
                    <a:pt x="10" y="45"/>
                  </a:cubicBezTo>
                  <a:cubicBezTo>
                    <a:pt x="10" y="44"/>
                    <a:pt x="9" y="42"/>
                    <a:pt x="9" y="42"/>
                  </a:cubicBezTo>
                  <a:cubicBezTo>
                    <a:pt x="8" y="41"/>
                    <a:pt x="7" y="41"/>
                    <a:pt x="7" y="40"/>
                  </a:cubicBezTo>
                  <a:cubicBezTo>
                    <a:pt x="6" y="40"/>
                    <a:pt x="5" y="40"/>
                    <a:pt x="5" y="40"/>
                  </a:cubicBezTo>
                  <a:cubicBezTo>
                    <a:pt x="4" y="40"/>
                    <a:pt x="4" y="39"/>
                    <a:pt x="4" y="39"/>
                  </a:cubicBezTo>
                  <a:cubicBezTo>
                    <a:pt x="3" y="38"/>
                    <a:pt x="2" y="38"/>
                    <a:pt x="1" y="37"/>
                  </a:cubicBezTo>
                  <a:cubicBezTo>
                    <a:pt x="1" y="37"/>
                    <a:pt x="1" y="36"/>
                    <a:pt x="0" y="36"/>
                  </a:cubicBezTo>
                  <a:cubicBezTo>
                    <a:pt x="0" y="35"/>
                    <a:pt x="0" y="35"/>
                    <a:pt x="0" y="34"/>
                  </a:cubicBezTo>
                  <a:cubicBezTo>
                    <a:pt x="0" y="34"/>
                    <a:pt x="1" y="33"/>
                    <a:pt x="1" y="33"/>
                  </a:cubicBezTo>
                  <a:cubicBezTo>
                    <a:pt x="1" y="33"/>
                    <a:pt x="2" y="33"/>
                    <a:pt x="2" y="32"/>
                  </a:cubicBezTo>
                  <a:cubicBezTo>
                    <a:pt x="3" y="32"/>
                    <a:pt x="3" y="31"/>
                    <a:pt x="3" y="31"/>
                  </a:cubicBezTo>
                  <a:cubicBezTo>
                    <a:pt x="4" y="30"/>
                    <a:pt x="4" y="29"/>
                    <a:pt x="4" y="28"/>
                  </a:cubicBezTo>
                  <a:cubicBezTo>
                    <a:pt x="4" y="27"/>
                    <a:pt x="5" y="26"/>
                    <a:pt x="5" y="26"/>
                  </a:cubicBezTo>
                  <a:cubicBezTo>
                    <a:pt x="5" y="25"/>
                    <a:pt x="6" y="25"/>
                    <a:pt x="6" y="24"/>
                  </a:cubicBezTo>
                  <a:cubicBezTo>
                    <a:pt x="7" y="24"/>
                    <a:pt x="8" y="24"/>
                    <a:pt x="9" y="23"/>
                  </a:cubicBezTo>
                  <a:cubicBezTo>
                    <a:pt x="10" y="23"/>
                    <a:pt x="11" y="23"/>
                    <a:pt x="11" y="23"/>
                  </a:cubicBezTo>
                  <a:cubicBezTo>
                    <a:pt x="12" y="22"/>
                    <a:pt x="11" y="21"/>
                    <a:pt x="11" y="20"/>
                  </a:cubicBezTo>
                  <a:cubicBezTo>
                    <a:pt x="11" y="20"/>
                    <a:pt x="11" y="19"/>
                    <a:pt x="11" y="18"/>
                  </a:cubicBezTo>
                  <a:cubicBezTo>
                    <a:pt x="12" y="17"/>
                    <a:pt x="13" y="16"/>
                    <a:pt x="14" y="16"/>
                  </a:cubicBezTo>
                  <a:cubicBezTo>
                    <a:pt x="14" y="16"/>
                    <a:pt x="15" y="16"/>
                    <a:pt x="16" y="16"/>
                  </a:cubicBezTo>
                  <a:cubicBezTo>
                    <a:pt x="16" y="17"/>
                    <a:pt x="17" y="17"/>
                    <a:pt x="18" y="18"/>
                  </a:cubicBezTo>
                  <a:cubicBezTo>
                    <a:pt x="18" y="18"/>
                    <a:pt x="19" y="18"/>
                    <a:pt x="20" y="18"/>
                  </a:cubicBezTo>
                  <a:cubicBezTo>
                    <a:pt x="21" y="17"/>
                    <a:pt x="22" y="17"/>
                    <a:pt x="22" y="16"/>
                  </a:cubicBezTo>
                  <a:cubicBezTo>
                    <a:pt x="23" y="16"/>
                    <a:pt x="23" y="16"/>
                    <a:pt x="24" y="15"/>
                  </a:cubicBezTo>
                  <a:cubicBezTo>
                    <a:pt x="24" y="15"/>
                    <a:pt x="24" y="15"/>
                    <a:pt x="24"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2" name="Freeform 148">
              <a:extLst>
                <a:ext uri="{FF2B5EF4-FFF2-40B4-BE49-F238E27FC236}">
                  <a16:creationId xmlns:a16="http://schemas.microsoft.com/office/drawing/2014/main" id="{4046D85F-C433-4BD7-8C84-C8F23E747D5D}"/>
                </a:ext>
              </a:extLst>
            </p:cNvPr>
            <p:cNvSpPr>
              <a:spLocks/>
            </p:cNvSpPr>
            <p:nvPr/>
          </p:nvSpPr>
          <p:spPr bwMode="auto">
            <a:xfrm>
              <a:off x="6126775" y="2445839"/>
              <a:ext cx="134748" cy="142235"/>
            </a:xfrm>
            <a:custGeom>
              <a:avLst/>
              <a:gdLst/>
              <a:ahLst/>
              <a:cxnLst>
                <a:cxn ang="0">
                  <a:pos x="15" y="0"/>
                </a:cxn>
                <a:cxn ang="0">
                  <a:pos x="16" y="1"/>
                </a:cxn>
                <a:cxn ang="0">
                  <a:pos x="21" y="1"/>
                </a:cxn>
                <a:cxn ang="0">
                  <a:pos x="24" y="0"/>
                </a:cxn>
                <a:cxn ang="0">
                  <a:pos x="27" y="1"/>
                </a:cxn>
                <a:cxn ang="0">
                  <a:pos x="30" y="2"/>
                </a:cxn>
                <a:cxn ang="0">
                  <a:pos x="33" y="3"/>
                </a:cxn>
                <a:cxn ang="0">
                  <a:pos x="33" y="5"/>
                </a:cxn>
                <a:cxn ang="0">
                  <a:pos x="31" y="6"/>
                </a:cxn>
                <a:cxn ang="0">
                  <a:pos x="29" y="6"/>
                </a:cxn>
                <a:cxn ang="0">
                  <a:pos x="27" y="7"/>
                </a:cxn>
                <a:cxn ang="0">
                  <a:pos x="28" y="10"/>
                </a:cxn>
                <a:cxn ang="0">
                  <a:pos x="28" y="12"/>
                </a:cxn>
                <a:cxn ang="0">
                  <a:pos x="30" y="13"/>
                </a:cxn>
                <a:cxn ang="0">
                  <a:pos x="33" y="14"/>
                </a:cxn>
                <a:cxn ang="0">
                  <a:pos x="34" y="18"/>
                </a:cxn>
                <a:cxn ang="0">
                  <a:pos x="35" y="19"/>
                </a:cxn>
                <a:cxn ang="0">
                  <a:pos x="36" y="21"/>
                </a:cxn>
                <a:cxn ang="0">
                  <a:pos x="36" y="25"/>
                </a:cxn>
                <a:cxn ang="0">
                  <a:pos x="37" y="28"/>
                </a:cxn>
                <a:cxn ang="0">
                  <a:pos x="39" y="33"/>
                </a:cxn>
                <a:cxn ang="0">
                  <a:pos x="43" y="38"/>
                </a:cxn>
                <a:cxn ang="0">
                  <a:pos x="45" y="39"/>
                </a:cxn>
                <a:cxn ang="0">
                  <a:pos x="46" y="40"/>
                </a:cxn>
                <a:cxn ang="0">
                  <a:pos x="45" y="40"/>
                </a:cxn>
                <a:cxn ang="0">
                  <a:pos x="44" y="43"/>
                </a:cxn>
                <a:cxn ang="0">
                  <a:pos x="45" y="46"/>
                </a:cxn>
                <a:cxn ang="0">
                  <a:pos x="45" y="48"/>
                </a:cxn>
                <a:cxn ang="0">
                  <a:pos x="42" y="47"/>
                </a:cxn>
                <a:cxn ang="0">
                  <a:pos x="39" y="45"/>
                </a:cxn>
                <a:cxn ang="0">
                  <a:pos x="37" y="43"/>
                </a:cxn>
                <a:cxn ang="0">
                  <a:pos x="36" y="40"/>
                </a:cxn>
                <a:cxn ang="0">
                  <a:pos x="34" y="39"/>
                </a:cxn>
                <a:cxn ang="0">
                  <a:pos x="32" y="38"/>
                </a:cxn>
                <a:cxn ang="0">
                  <a:pos x="31" y="37"/>
                </a:cxn>
                <a:cxn ang="0">
                  <a:pos x="31" y="37"/>
                </a:cxn>
                <a:cxn ang="0">
                  <a:pos x="30" y="36"/>
                </a:cxn>
                <a:cxn ang="0">
                  <a:pos x="31" y="36"/>
                </a:cxn>
                <a:cxn ang="0">
                  <a:pos x="33" y="35"/>
                </a:cxn>
                <a:cxn ang="0">
                  <a:pos x="33" y="34"/>
                </a:cxn>
                <a:cxn ang="0">
                  <a:pos x="31" y="34"/>
                </a:cxn>
                <a:cxn ang="0">
                  <a:pos x="28" y="34"/>
                </a:cxn>
                <a:cxn ang="0">
                  <a:pos x="25" y="34"/>
                </a:cxn>
                <a:cxn ang="0">
                  <a:pos x="21" y="32"/>
                </a:cxn>
                <a:cxn ang="0">
                  <a:pos x="14" y="30"/>
                </a:cxn>
                <a:cxn ang="0">
                  <a:pos x="4" y="23"/>
                </a:cxn>
                <a:cxn ang="0">
                  <a:pos x="3" y="22"/>
                </a:cxn>
                <a:cxn ang="0">
                  <a:pos x="4" y="20"/>
                </a:cxn>
                <a:cxn ang="0">
                  <a:pos x="3" y="17"/>
                </a:cxn>
                <a:cxn ang="0">
                  <a:pos x="1" y="14"/>
                </a:cxn>
                <a:cxn ang="0">
                  <a:pos x="1" y="12"/>
                </a:cxn>
                <a:cxn ang="0">
                  <a:pos x="2" y="12"/>
                </a:cxn>
                <a:cxn ang="0">
                  <a:pos x="5" y="12"/>
                </a:cxn>
                <a:cxn ang="0">
                  <a:pos x="6" y="10"/>
                </a:cxn>
                <a:cxn ang="0">
                  <a:pos x="8" y="8"/>
                </a:cxn>
                <a:cxn ang="0">
                  <a:pos x="11" y="6"/>
                </a:cxn>
                <a:cxn ang="0">
                  <a:pos x="13" y="4"/>
                </a:cxn>
                <a:cxn ang="0">
                  <a:pos x="13" y="1"/>
                </a:cxn>
                <a:cxn ang="0">
                  <a:pos x="15" y="0"/>
                </a:cxn>
                <a:cxn ang="0">
                  <a:pos x="15" y="0"/>
                </a:cxn>
              </a:cxnLst>
              <a:rect l="0" t="0" r="r" b="b"/>
              <a:pathLst>
                <a:path w="46" h="48">
                  <a:moveTo>
                    <a:pt x="15" y="0"/>
                  </a:moveTo>
                  <a:cubicBezTo>
                    <a:pt x="15" y="1"/>
                    <a:pt x="16" y="1"/>
                    <a:pt x="16" y="1"/>
                  </a:cubicBezTo>
                  <a:cubicBezTo>
                    <a:pt x="17" y="1"/>
                    <a:pt x="20" y="2"/>
                    <a:pt x="21" y="1"/>
                  </a:cubicBezTo>
                  <a:cubicBezTo>
                    <a:pt x="22" y="1"/>
                    <a:pt x="23" y="0"/>
                    <a:pt x="24" y="0"/>
                  </a:cubicBezTo>
                  <a:cubicBezTo>
                    <a:pt x="25" y="0"/>
                    <a:pt x="26" y="1"/>
                    <a:pt x="27" y="1"/>
                  </a:cubicBezTo>
                  <a:cubicBezTo>
                    <a:pt x="28" y="1"/>
                    <a:pt x="30" y="2"/>
                    <a:pt x="30" y="2"/>
                  </a:cubicBezTo>
                  <a:cubicBezTo>
                    <a:pt x="31" y="3"/>
                    <a:pt x="33" y="3"/>
                    <a:pt x="33" y="3"/>
                  </a:cubicBezTo>
                  <a:cubicBezTo>
                    <a:pt x="34" y="4"/>
                    <a:pt x="33" y="4"/>
                    <a:pt x="33" y="5"/>
                  </a:cubicBezTo>
                  <a:cubicBezTo>
                    <a:pt x="33" y="5"/>
                    <a:pt x="32" y="5"/>
                    <a:pt x="31" y="6"/>
                  </a:cubicBezTo>
                  <a:cubicBezTo>
                    <a:pt x="30" y="6"/>
                    <a:pt x="29" y="6"/>
                    <a:pt x="29" y="6"/>
                  </a:cubicBezTo>
                  <a:cubicBezTo>
                    <a:pt x="28" y="6"/>
                    <a:pt x="27" y="7"/>
                    <a:pt x="27" y="7"/>
                  </a:cubicBezTo>
                  <a:cubicBezTo>
                    <a:pt x="27" y="8"/>
                    <a:pt x="28" y="9"/>
                    <a:pt x="28" y="10"/>
                  </a:cubicBezTo>
                  <a:cubicBezTo>
                    <a:pt x="28" y="10"/>
                    <a:pt x="28" y="11"/>
                    <a:pt x="28" y="12"/>
                  </a:cubicBezTo>
                  <a:cubicBezTo>
                    <a:pt x="28" y="12"/>
                    <a:pt x="30" y="12"/>
                    <a:pt x="30" y="13"/>
                  </a:cubicBezTo>
                  <a:cubicBezTo>
                    <a:pt x="31" y="13"/>
                    <a:pt x="32" y="13"/>
                    <a:pt x="33" y="14"/>
                  </a:cubicBezTo>
                  <a:cubicBezTo>
                    <a:pt x="33" y="14"/>
                    <a:pt x="34" y="17"/>
                    <a:pt x="34" y="18"/>
                  </a:cubicBezTo>
                  <a:cubicBezTo>
                    <a:pt x="34" y="18"/>
                    <a:pt x="34" y="19"/>
                    <a:pt x="35" y="19"/>
                  </a:cubicBezTo>
                  <a:cubicBezTo>
                    <a:pt x="35" y="20"/>
                    <a:pt x="36" y="21"/>
                    <a:pt x="36" y="21"/>
                  </a:cubicBezTo>
                  <a:cubicBezTo>
                    <a:pt x="36" y="22"/>
                    <a:pt x="36" y="24"/>
                    <a:pt x="36" y="25"/>
                  </a:cubicBezTo>
                  <a:cubicBezTo>
                    <a:pt x="36" y="26"/>
                    <a:pt x="37" y="27"/>
                    <a:pt x="37" y="28"/>
                  </a:cubicBezTo>
                  <a:cubicBezTo>
                    <a:pt x="38" y="29"/>
                    <a:pt x="39" y="32"/>
                    <a:pt x="39" y="33"/>
                  </a:cubicBezTo>
                  <a:cubicBezTo>
                    <a:pt x="40" y="34"/>
                    <a:pt x="42" y="37"/>
                    <a:pt x="43" y="38"/>
                  </a:cubicBezTo>
                  <a:cubicBezTo>
                    <a:pt x="43" y="38"/>
                    <a:pt x="44" y="39"/>
                    <a:pt x="45" y="39"/>
                  </a:cubicBezTo>
                  <a:cubicBezTo>
                    <a:pt x="45" y="39"/>
                    <a:pt x="45" y="39"/>
                    <a:pt x="46" y="40"/>
                  </a:cubicBezTo>
                  <a:cubicBezTo>
                    <a:pt x="45" y="40"/>
                    <a:pt x="45" y="40"/>
                    <a:pt x="45" y="40"/>
                  </a:cubicBezTo>
                  <a:cubicBezTo>
                    <a:pt x="45" y="41"/>
                    <a:pt x="44" y="42"/>
                    <a:pt x="44" y="43"/>
                  </a:cubicBezTo>
                  <a:cubicBezTo>
                    <a:pt x="44" y="44"/>
                    <a:pt x="45" y="45"/>
                    <a:pt x="45" y="46"/>
                  </a:cubicBezTo>
                  <a:cubicBezTo>
                    <a:pt x="45" y="46"/>
                    <a:pt x="45" y="47"/>
                    <a:pt x="45" y="48"/>
                  </a:cubicBezTo>
                  <a:cubicBezTo>
                    <a:pt x="44" y="48"/>
                    <a:pt x="43" y="47"/>
                    <a:pt x="42" y="47"/>
                  </a:cubicBezTo>
                  <a:cubicBezTo>
                    <a:pt x="41" y="46"/>
                    <a:pt x="40" y="46"/>
                    <a:pt x="39" y="45"/>
                  </a:cubicBezTo>
                  <a:cubicBezTo>
                    <a:pt x="38" y="45"/>
                    <a:pt x="38" y="44"/>
                    <a:pt x="37" y="43"/>
                  </a:cubicBezTo>
                  <a:cubicBezTo>
                    <a:pt x="37" y="42"/>
                    <a:pt x="36" y="41"/>
                    <a:pt x="36" y="40"/>
                  </a:cubicBezTo>
                  <a:cubicBezTo>
                    <a:pt x="35" y="40"/>
                    <a:pt x="34" y="39"/>
                    <a:pt x="34" y="39"/>
                  </a:cubicBezTo>
                  <a:cubicBezTo>
                    <a:pt x="33" y="39"/>
                    <a:pt x="33" y="38"/>
                    <a:pt x="32" y="38"/>
                  </a:cubicBezTo>
                  <a:cubicBezTo>
                    <a:pt x="32" y="38"/>
                    <a:pt x="31" y="38"/>
                    <a:pt x="31" y="37"/>
                  </a:cubicBezTo>
                  <a:cubicBezTo>
                    <a:pt x="31" y="37"/>
                    <a:pt x="31" y="37"/>
                    <a:pt x="31" y="37"/>
                  </a:cubicBezTo>
                  <a:cubicBezTo>
                    <a:pt x="31" y="37"/>
                    <a:pt x="30" y="36"/>
                    <a:pt x="30" y="36"/>
                  </a:cubicBezTo>
                  <a:cubicBezTo>
                    <a:pt x="30" y="36"/>
                    <a:pt x="31" y="36"/>
                    <a:pt x="31" y="36"/>
                  </a:cubicBezTo>
                  <a:cubicBezTo>
                    <a:pt x="32" y="36"/>
                    <a:pt x="33" y="35"/>
                    <a:pt x="33" y="35"/>
                  </a:cubicBezTo>
                  <a:cubicBezTo>
                    <a:pt x="33" y="35"/>
                    <a:pt x="33" y="34"/>
                    <a:pt x="33" y="34"/>
                  </a:cubicBezTo>
                  <a:cubicBezTo>
                    <a:pt x="33" y="33"/>
                    <a:pt x="31" y="34"/>
                    <a:pt x="31" y="34"/>
                  </a:cubicBezTo>
                  <a:cubicBezTo>
                    <a:pt x="30" y="34"/>
                    <a:pt x="28" y="34"/>
                    <a:pt x="28" y="34"/>
                  </a:cubicBezTo>
                  <a:cubicBezTo>
                    <a:pt x="27" y="34"/>
                    <a:pt x="25" y="34"/>
                    <a:pt x="25" y="34"/>
                  </a:cubicBezTo>
                  <a:cubicBezTo>
                    <a:pt x="24" y="34"/>
                    <a:pt x="22" y="33"/>
                    <a:pt x="21" y="32"/>
                  </a:cubicBezTo>
                  <a:cubicBezTo>
                    <a:pt x="19" y="32"/>
                    <a:pt x="16" y="31"/>
                    <a:pt x="14" y="30"/>
                  </a:cubicBezTo>
                  <a:cubicBezTo>
                    <a:pt x="11" y="28"/>
                    <a:pt x="7" y="25"/>
                    <a:pt x="4" y="23"/>
                  </a:cubicBezTo>
                  <a:cubicBezTo>
                    <a:pt x="4" y="23"/>
                    <a:pt x="4" y="23"/>
                    <a:pt x="3" y="22"/>
                  </a:cubicBezTo>
                  <a:cubicBezTo>
                    <a:pt x="3" y="22"/>
                    <a:pt x="4" y="21"/>
                    <a:pt x="4" y="20"/>
                  </a:cubicBezTo>
                  <a:cubicBezTo>
                    <a:pt x="4" y="19"/>
                    <a:pt x="3" y="18"/>
                    <a:pt x="3" y="17"/>
                  </a:cubicBezTo>
                  <a:cubicBezTo>
                    <a:pt x="2" y="16"/>
                    <a:pt x="1" y="15"/>
                    <a:pt x="1" y="14"/>
                  </a:cubicBezTo>
                  <a:cubicBezTo>
                    <a:pt x="1" y="14"/>
                    <a:pt x="0" y="13"/>
                    <a:pt x="1" y="12"/>
                  </a:cubicBezTo>
                  <a:cubicBezTo>
                    <a:pt x="1" y="12"/>
                    <a:pt x="2" y="12"/>
                    <a:pt x="2" y="12"/>
                  </a:cubicBezTo>
                  <a:cubicBezTo>
                    <a:pt x="3" y="11"/>
                    <a:pt x="4" y="12"/>
                    <a:pt x="5" y="12"/>
                  </a:cubicBezTo>
                  <a:cubicBezTo>
                    <a:pt x="5" y="11"/>
                    <a:pt x="6" y="10"/>
                    <a:pt x="6" y="10"/>
                  </a:cubicBezTo>
                  <a:cubicBezTo>
                    <a:pt x="7" y="9"/>
                    <a:pt x="8" y="8"/>
                    <a:pt x="8" y="8"/>
                  </a:cubicBezTo>
                  <a:cubicBezTo>
                    <a:pt x="9" y="8"/>
                    <a:pt x="11" y="7"/>
                    <a:pt x="11" y="6"/>
                  </a:cubicBezTo>
                  <a:cubicBezTo>
                    <a:pt x="12" y="6"/>
                    <a:pt x="12" y="4"/>
                    <a:pt x="13" y="4"/>
                  </a:cubicBezTo>
                  <a:cubicBezTo>
                    <a:pt x="13" y="3"/>
                    <a:pt x="12" y="2"/>
                    <a:pt x="13" y="1"/>
                  </a:cubicBezTo>
                  <a:cubicBezTo>
                    <a:pt x="13" y="1"/>
                    <a:pt x="14" y="0"/>
                    <a:pt x="15" y="0"/>
                  </a:cubicBezTo>
                  <a:cubicBezTo>
                    <a:pt x="15" y="0"/>
                    <a:pt x="15" y="0"/>
                    <a:pt x="15"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3" name="Freeform 149">
              <a:extLst>
                <a:ext uri="{FF2B5EF4-FFF2-40B4-BE49-F238E27FC236}">
                  <a16:creationId xmlns:a16="http://schemas.microsoft.com/office/drawing/2014/main" id="{7548DFB3-12D9-4F85-90A0-B026D085CF8D}"/>
                </a:ext>
              </a:extLst>
            </p:cNvPr>
            <p:cNvSpPr>
              <a:spLocks/>
            </p:cNvSpPr>
            <p:nvPr/>
          </p:nvSpPr>
          <p:spPr bwMode="auto">
            <a:xfrm>
              <a:off x="6164206" y="2623009"/>
              <a:ext cx="144729" cy="97319"/>
            </a:xfrm>
            <a:custGeom>
              <a:avLst/>
              <a:gdLst/>
              <a:ahLst/>
              <a:cxnLst>
                <a:cxn ang="0">
                  <a:pos x="6" y="13"/>
                </a:cxn>
                <a:cxn ang="0">
                  <a:pos x="4" y="13"/>
                </a:cxn>
                <a:cxn ang="0">
                  <a:pos x="2" y="11"/>
                </a:cxn>
                <a:cxn ang="0">
                  <a:pos x="0" y="8"/>
                </a:cxn>
                <a:cxn ang="0">
                  <a:pos x="0" y="6"/>
                </a:cxn>
                <a:cxn ang="0">
                  <a:pos x="0" y="5"/>
                </a:cxn>
                <a:cxn ang="0">
                  <a:pos x="3" y="4"/>
                </a:cxn>
                <a:cxn ang="0">
                  <a:pos x="6" y="3"/>
                </a:cxn>
                <a:cxn ang="0">
                  <a:pos x="8" y="2"/>
                </a:cxn>
                <a:cxn ang="0">
                  <a:pos x="13" y="2"/>
                </a:cxn>
                <a:cxn ang="0">
                  <a:pos x="19" y="1"/>
                </a:cxn>
                <a:cxn ang="0">
                  <a:pos x="23" y="0"/>
                </a:cxn>
                <a:cxn ang="0">
                  <a:pos x="26" y="0"/>
                </a:cxn>
                <a:cxn ang="0">
                  <a:pos x="28" y="0"/>
                </a:cxn>
                <a:cxn ang="0">
                  <a:pos x="28" y="2"/>
                </a:cxn>
                <a:cxn ang="0">
                  <a:pos x="29" y="5"/>
                </a:cxn>
                <a:cxn ang="0">
                  <a:pos x="30" y="7"/>
                </a:cxn>
                <a:cxn ang="0">
                  <a:pos x="34" y="7"/>
                </a:cxn>
                <a:cxn ang="0">
                  <a:pos x="35" y="5"/>
                </a:cxn>
                <a:cxn ang="0">
                  <a:pos x="36" y="3"/>
                </a:cxn>
                <a:cxn ang="0">
                  <a:pos x="37" y="0"/>
                </a:cxn>
                <a:cxn ang="0">
                  <a:pos x="39" y="0"/>
                </a:cxn>
                <a:cxn ang="0">
                  <a:pos x="41" y="0"/>
                </a:cxn>
                <a:cxn ang="0">
                  <a:pos x="44" y="0"/>
                </a:cxn>
                <a:cxn ang="0">
                  <a:pos x="45" y="1"/>
                </a:cxn>
                <a:cxn ang="0">
                  <a:pos x="45" y="3"/>
                </a:cxn>
                <a:cxn ang="0">
                  <a:pos x="44" y="6"/>
                </a:cxn>
                <a:cxn ang="0">
                  <a:pos x="44" y="9"/>
                </a:cxn>
                <a:cxn ang="0">
                  <a:pos x="45" y="9"/>
                </a:cxn>
                <a:cxn ang="0">
                  <a:pos x="44" y="10"/>
                </a:cxn>
                <a:cxn ang="0">
                  <a:pos x="43" y="13"/>
                </a:cxn>
                <a:cxn ang="0">
                  <a:pos x="45" y="16"/>
                </a:cxn>
                <a:cxn ang="0">
                  <a:pos x="47" y="20"/>
                </a:cxn>
                <a:cxn ang="0">
                  <a:pos x="49" y="27"/>
                </a:cxn>
                <a:cxn ang="0">
                  <a:pos x="48" y="30"/>
                </a:cxn>
                <a:cxn ang="0">
                  <a:pos x="45" y="32"/>
                </a:cxn>
                <a:cxn ang="0">
                  <a:pos x="44" y="32"/>
                </a:cxn>
                <a:cxn ang="0">
                  <a:pos x="42" y="33"/>
                </a:cxn>
                <a:cxn ang="0">
                  <a:pos x="40" y="32"/>
                </a:cxn>
                <a:cxn ang="0">
                  <a:pos x="38" y="31"/>
                </a:cxn>
                <a:cxn ang="0">
                  <a:pos x="36" y="30"/>
                </a:cxn>
                <a:cxn ang="0">
                  <a:pos x="32" y="30"/>
                </a:cxn>
                <a:cxn ang="0">
                  <a:pos x="30" y="29"/>
                </a:cxn>
                <a:cxn ang="0">
                  <a:pos x="28" y="27"/>
                </a:cxn>
                <a:cxn ang="0">
                  <a:pos x="26" y="26"/>
                </a:cxn>
                <a:cxn ang="0">
                  <a:pos x="24" y="24"/>
                </a:cxn>
                <a:cxn ang="0">
                  <a:pos x="21" y="23"/>
                </a:cxn>
                <a:cxn ang="0">
                  <a:pos x="19" y="20"/>
                </a:cxn>
                <a:cxn ang="0">
                  <a:pos x="18" y="20"/>
                </a:cxn>
                <a:cxn ang="0">
                  <a:pos x="15" y="21"/>
                </a:cxn>
                <a:cxn ang="0">
                  <a:pos x="13" y="19"/>
                </a:cxn>
                <a:cxn ang="0">
                  <a:pos x="13" y="16"/>
                </a:cxn>
                <a:cxn ang="0">
                  <a:pos x="12" y="14"/>
                </a:cxn>
                <a:cxn ang="0">
                  <a:pos x="7" y="12"/>
                </a:cxn>
                <a:cxn ang="0">
                  <a:pos x="6" y="13"/>
                </a:cxn>
              </a:cxnLst>
              <a:rect l="0" t="0" r="r" b="b"/>
              <a:pathLst>
                <a:path w="49" h="33">
                  <a:moveTo>
                    <a:pt x="6" y="13"/>
                  </a:moveTo>
                  <a:cubicBezTo>
                    <a:pt x="5" y="13"/>
                    <a:pt x="4" y="13"/>
                    <a:pt x="4" y="13"/>
                  </a:cubicBezTo>
                  <a:cubicBezTo>
                    <a:pt x="3" y="13"/>
                    <a:pt x="3" y="12"/>
                    <a:pt x="2" y="11"/>
                  </a:cubicBezTo>
                  <a:cubicBezTo>
                    <a:pt x="2" y="10"/>
                    <a:pt x="1" y="9"/>
                    <a:pt x="0" y="8"/>
                  </a:cubicBezTo>
                  <a:cubicBezTo>
                    <a:pt x="0" y="8"/>
                    <a:pt x="0" y="7"/>
                    <a:pt x="0" y="6"/>
                  </a:cubicBezTo>
                  <a:cubicBezTo>
                    <a:pt x="0" y="6"/>
                    <a:pt x="0" y="5"/>
                    <a:pt x="0" y="5"/>
                  </a:cubicBezTo>
                  <a:cubicBezTo>
                    <a:pt x="1" y="4"/>
                    <a:pt x="2" y="4"/>
                    <a:pt x="3" y="4"/>
                  </a:cubicBezTo>
                  <a:cubicBezTo>
                    <a:pt x="3" y="3"/>
                    <a:pt x="5" y="3"/>
                    <a:pt x="6" y="3"/>
                  </a:cubicBezTo>
                  <a:cubicBezTo>
                    <a:pt x="7" y="3"/>
                    <a:pt x="8" y="2"/>
                    <a:pt x="8" y="2"/>
                  </a:cubicBezTo>
                  <a:cubicBezTo>
                    <a:pt x="10" y="2"/>
                    <a:pt x="12" y="2"/>
                    <a:pt x="13" y="2"/>
                  </a:cubicBezTo>
                  <a:cubicBezTo>
                    <a:pt x="15" y="2"/>
                    <a:pt x="18" y="1"/>
                    <a:pt x="19" y="1"/>
                  </a:cubicBezTo>
                  <a:cubicBezTo>
                    <a:pt x="20" y="1"/>
                    <a:pt x="22" y="0"/>
                    <a:pt x="23" y="0"/>
                  </a:cubicBezTo>
                  <a:cubicBezTo>
                    <a:pt x="23" y="0"/>
                    <a:pt x="25" y="0"/>
                    <a:pt x="26" y="0"/>
                  </a:cubicBezTo>
                  <a:cubicBezTo>
                    <a:pt x="26" y="0"/>
                    <a:pt x="27" y="0"/>
                    <a:pt x="28" y="0"/>
                  </a:cubicBezTo>
                  <a:cubicBezTo>
                    <a:pt x="28" y="1"/>
                    <a:pt x="28" y="2"/>
                    <a:pt x="28" y="2"/>
                  </a:cubicBezTo>
                  <a:cubicBezTo>
                    <a:pt x="28" y="3"/>
                    <a:pt x="28" y="5"/>
                    <a:pt x="29" y="5"/>
                  </a:cubicBezTo>
                  <a:cubicBezTo>
                    <a:pt x="29" y="6"/>
                    <a:pt x="30" y="7"/>
                    <a:pt x="30" y="7"/>
                  </a:cubicBezTo>
                  <a:cubicBezTo>
                    <a:pt x="31" y="8"/>
                    <a:pt x="33" y="8"/>
                    <a:pt x="34" y="7"/>
                  </a:cubicBezTo>
                  <a:cubicBezTo>
                    <a:pt x="35" y="7"/>
                    <a:pt x="34" y="5"/>
                    <a:pt x="35" y="5"/>
                  </a:cubicBezTo>
                  <a:cubicBezTo>
                    <a:pt x="35" y="4"/>
                    <a:pt x="36" y="4"/>
                    <a:pt x="36" y="3"/>
                  </a:cubicBezTo>
                  <a:cubicBezTo>
                    <a:pt x="36" y="2"/>
                    <a:pt x="36" y="0"/>
                    <a:pt x="37" y="0"/>
                  </a:cubicBezTo>
                  <a:cubicBezTo>
                    <a:pt x="37" y="0"/>
                    <a:pt x="38" y="0"/>
                    <a:pt x="39" y="0"/>
                  </a:cubicBezTo>
                  <a:cubicBezTo>
                    <a:pt x="39" y="1"/>
                    <a:pt x="40" y="0"/>
                    <a:pt x="41" y="0"/>
                  </a:cubicBezTo>
                  <a:cubicBezTo>
                    <a:pt x="41" y="0"/>
                    <a:pt x="43" y="0"/>
                    <a:pt x="44" y="0"/>
                  </a:cubicBezTo>
                  <a:cubicBezTo>
                    <a:pt x="44" y="0"/>
                    <a:pt x="45" y="1"/>
                    <a:pt x="45" y="1"/>
                  </a:cubicBezTo>
                  <a:cubicBezTo>
                    <a:pt x="45" y="2"/>
                    <a:pt x="45" y="3"/>
                    <a:pt x="45" y="3"/>
                  </a:cubicBezTo>
                  <a:cubicBezTo>
                    <a:pt x="45" y="4"/>
                    <a:pt x="44" y="6"/>
                    <a:pt x="44" y="6"/>
                  </a:cubicBezTo>
                  <a:cubicBezTo>
                    <a:pt x="44" y="7"/>
                    <a:pt x="44" y="8"/>
                    <a:pt x="44" y="9"/>
                  </a:cubicBezTo>
                  <a:cubicBezTo>
                    <a:pt x="44" y="9"/>
                    <a:pt x="44" y="9"/>
                    <a:pt x="45" y="9"/>
                  </a:cubicBezTo>
                  <a:cubicBezTo>
                    <a:pt x="44" y="10"/>
                    <a:pt x="44" y="10"/>
                    <a:pt x="44" y="10"/>
                  </a:cubicBezTo>
                  <a:cubicBezTo>
                    <a:pt x="44" y="11"/>
                    <a:pt x="43" y="12"/>
                    <a:pt x="43" y="13"/>
                  </a:cubicBezTo>
                  <a:cubicBezTo>
                    <a:pt x="43" y="14"/>
                    <a:pt x="45" y="15"/>
                    <a:pt x="45" y="16"/>
                  </a:cubicBezTo>
                  <a:cubicBezTo>
                    <a:pt x="46" y="17"/>
                    <a:pt x="47" y="19"/>
                    <a:pt x="47" y="20"/>
                  </a:cubicBezTo>
                  <a:cubicBezTo>
                    <a:pt x="48" y="22"/>
                    <a:pt x="49" y="25"/>
                    <a:pt x="49" y="27"/>
                  </a:cubicBezTo>
                  <a:cubicBezTo>
                    <a:pt x="49" y="28"/>
                    <a:pt x="48" y="29"/>
                    <a:pt x="48" y="30"/>
                  </a:cubicBezTo>
                  <a:cubicBezTo>
                    <a:pt x="47" y="31"/>
                    <a:pt x="46" y="32"/>
                    <a:pt x="45" y="32"/>
                  </a:cubicBezTo>
                  <a:cubicBezTo>
                    <a:pt x="45" y="32"/>
                    <a:pt x="45" y="32"/>
                    <a:pt x="44" y="32"/>
                  </a:cubicBezTo>
                  <a:cubicBezTo>
                    <a:pt x="44" y="32"/>
                    <a:pt x="43" y="33"/>
                    <a:pt x="42" y="33"/>
                  </a:cubicBezTo>
                  <a:cubicBezTo>
                    <a:pt x="42" y="33"/>
                    <a:pt x="40" y="32"/>
                    <a:pt x="40" y="32"/>
                  </a:cubicBezTo>
                  <a:cubicBezTo>
                    <a:pt x="39" y="31"/>
                    <a:pt x="38" y="31"/>
                    <a:pt x="38" y="31"/>
                  </a:cubicBezTo>
                  <a:cubicBezTo>
                    <a:pt x="37" y="31"/>
                    <a:pt x="36" y="31"/>
                    <a:pt x="36" y="30"/>
                  </a:cubicBezTo>
                  <a:cubicBezTo>
                    <a:pt x="35" y="30"/>
                    <a:pt x="33" y="31"/>
                    <a:pt x="32" y="30"/>
                  </a:cubicBezTo>
                  <a:cubicBezTo>
                    <a:pt x="32" y="30"/>
                    <a:pt x="31" y="30"/>
                    <a:pt x="30" y="29"/>
                  </a:cubicBezTo>
                  <a:cubicBezTo>
                    <a:pt x="30" y="29"/>
                    <a:pt x="28" y="28"/>
                    <a:pt x="28" y="27"/>
                  </a:cubicBezTo>
                  <a:cubicBezTo>
                    <a:pt x="27" y="27"/>
                    <a:pt x="27" y="26"/>
                    <a:pt x="26" y="26"/>
                  </a:cubicBezTo>
                  <a:cubicBezTo>
                    <a:pt x="26" y="26"/>
                    <a:pt x="25" y="25"/>
                    <a:pt x="24" y="24"/>
                  </a:cubicBezTo>
                  <a:cubicBezTo>
                    <a:pt x="24" y="24"/>
                    <a:pt x="22" y="23"/>
                    <a:pt x="21" y="23"/>
                  </a:cubicBezTo>
                  <a:cubicBezTo>
                    <a:pt x="20" y="22"/>
                    <a:pt x="20" y="21"/>
                    <a:pt x="19" y="20"/>
                  </a:cubicBezTo>
                  <a:cubicBezTo>
                    <a:pt x="19" y="20"/>
                    <a:pt x="18" y="20"/>
                    <a:pt x="18" y="20"/>
                  </a:cubicBezTo>
                  <a:cubicBezTo>
                    <a:pt x="17" y="20"/>
                    <a:pt x="16" y="21"/>
                    <a:pt x="15" y="21"/>
                  </a:cubicBezTo>
                  <a:cubicBezTo>
                    <a:pt x="14" y="21"/>
                    <a:pt x="13" y="19"/>
                    <a:pt x="13" y="19"/>
                  </a:cubicBezTo>
                  <a:cubicBezTo>
                    <a:pt x="12" y="18"/>
                    <a:pt x="13" y="17"/>
                    <a:pt x="13" y="16"/>
                  </a:cubicBezTo>
                  <a:cubicBezTo>
                    <a:pt x="13" y="15"/>
                    <a:pt x="12" y="14"/>
                    <a:pt x="12" y="14"/>
                  </a:cubicBezTo>
                  <a:cubicBezTo>
                    <a:pt x="11" y="13"/>
                    <a:pt x="8" y="12"/>
                    <a:pt x="7" y="12"/>
                  </a:cubicBezTo>
                  <a:cubicBezTo>
                    <a:pt x="7" y="12"/>
                    <a:pt x="6" y="12"/>
                    <a:pt x="6"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4" name="Freeform 150">
              <a:extLst>
                <a:ext uri="{FF2B5EF4-FFF2-40B4-BE49-F238E27FC236}">
                  <a16:creationId xmlns:a16="http://schemas.microsoft.com/office/drawing/2014/main" id="{F46A3ECE-6493-4A41-89DA-333EA4637402}"/>
                </a:ext>
              </a:extLst>
            </p:cNvPr>
            <p:cNvSpPr>
              <a:spLocks/>
            </p:cNvSpPr>
            <p:nvPr/>
          </p:nvSpPr>
          <p:spPr bwMode="auto">
            <a:xfrm>
              <a:off x="6291467" y="2613027"/>
              <a:ext cx="344356" cy="376796"/>
            </a:xfrm>
            <a:custGeom>
              <a:avLst/>
              <a:gdLst/>
              <a:ahLst/>
              <a:cxnLst>
                <a:cxn ang="0">
                  <a:pos x="33" y="83"/>
                </a:cxn>
                <a:cxn ang="0">
                  <a:pos x="35" y="75"/>
                </a:cxn>
                <a:cxn ang="0">
                  <a:pos x="40" y="68"/>
                </a:cxn>
                <a:cxn ang="0">
                  <a:pos x="36" y="61"/>
                </a:cxn>
                <a:cxn ang="0">
                  <a:pos x="29" y="55"/>
                </a:cxn>
                <a:cxn ang="0">
                  <a:pos x="23" y="61"/>
                </a:cxn>
                <a:cxn ang="0">
                  <a:pos x="14" y="61"/>
                </a:cxn>
                <a:cxn ang="0">
                  <a:pos x="7" y="64"/>
                </a:cxn>
                <a:cxn ang="0">
                  <a:pos x="3" y="63"/>
                </a:cxn>
                <a:cxn ang="0">
                  <a:pos x="7" y="58"/>
                </a:cxn>
                <a:cxn ang="0">
                  <a:pos x="9" y="53"/>
                </a:cxn>
                <a:cxn ang="0">
                  <a:pos x="4" y="42"/>
                </a:cxn>
                <a:cxn ang="0">
                  <a:pos x="1" y="35"/>
                </a:cxn>
                <a:cxn ang="0">
                  <a:pos x="6" y="30"/>
                </a:cxn>
                <a:cxn ang="0">
                  <a:pos x="0" y="16"/>
                </a:cxn>
                <a:cxn ang="0">
                  <a:pos x="2" y="12"/>
                </a:cxn>
                <a:cxn ang="0">
                  <a:pos x="7" y="7"/>
                </a:cxn>
                <a:cxn ang="0">
                  <a:pos x="10" y="0"/>
                </a:cxn>
                <a:cxn ang="0">
                  <a:pos x="16" y="2"/>
                </a:cxn>
                <a:cxn ang="0">
                  <a:pos x="21" y="2"/>
                </a:cxn>
                <a:cxn ang="0">
                  <a:pos x="27" y="8"/>
                </a:cxn>
                <a:cxn ang="0">
                  <a:pos x="34" y="11"/>
                </a:cxn>
                <a:cxn ang="0">
                  <a:pos x="42" y="15"/>
                </a:cxn>
                <a:cxn ang="0">
                  <a:pos x="49" y="19"/>
                </a:cxn>
                <a:cxn ang="0">
                  <a:pos x="63" y="15"/>
                </a:cxn>
                <a:cxn ang="0">
                  <a:pos x="71" y="10"/>
                </a:cxn>
                <a:cxn ang="0">
                  <a:pos x="78" y="5"/>
                </a:cxn>
                <a:cxn ang="0">
                  <a:pos x="86" y="4"/>
                </a:cxn>
                <a:cxn ang="0">
                  <a:pos x="90" y="8"/>
                </a:cxn>
                <a:cxn ang="0">
                  <a:pos x="98" y="11"/>
                </a:cxn>
                <a:cxn ang="0">
                  <a:pos x="105" y="14"/>
                </a:cxn>
                <a:cxn ang="0">
                  <a:pos x="108" y="19"/>
                </a:cxn>
                <a:cxn ang="0">
                  <a:pos x="111" y="25"/>
                </a:cxn>
                <a:cxn ang="0">
                  <a:pos x="116" y="28"/>
                </a:cxn>
                <a:cxn ang="0">
                  <a:pos x="110" y="34"/>
                </a:cxn>
                <a:cxn ang="0">
                  <a:pos x="105" y="40"/>
                </a:cxn>
                <a:cxn ang="0">
                  <a:pos x="103" y="46"/>
                </a:cxn>
                <a:cxn ang="0">
                  <a:pos x="102" y="51"/>
                </a:cxn>
                <a:cxn ang="0">
                  <a:pos x="97" y="54"/>
                </a:cxn>
                <a:cxn ang="0">
                  <a:pos x="102" y="62"/>
                </a:cxn>
                <a:cxn ang="0">
                  <a:pos x="101" y="71"/>
                </a:cxn>
                <a:cxn ang="0">
                  <a:pos x="102" y="75"/>
                </a:cxn>
                <a:cxn ang="0">
                  <a:pos x="100" y="80"/>
                </a:cxn>
                <a:cxn ang="0">
                  <a:pos x="98" y="89"/>
                </a:cxn>
                <a:cxn ang="0">
                  <a:pos x="98" y="96"/>
                </a:cxn>
                <a:cxn ang="0">
                  <a:pos x="99" y="101"/>
                </a:cxn>
                <a:cxn ang="0">
                  <a:pos x="94" y="105"/>
                </a:cxn>
                <a:cxn ang="0">
                  <a:pos x="93" y="109"/>
                </a:cxn>
                <a:cxn ang="0">
                  <a:pos x="91" y="115"/>
                </a:cxn>
                <a:cxn ang="0">
                  <a:pos x="91" y="119"/>
                </a:cxn>
                <a:cxn ang="0">
                  <a:pos x="87" y="120"/>
                </a:cxn>
                <a:cxn ang="0">
                  <a:pos x="85" y="125"/>
                </a:cxn>
                <a:cxn ang="0">
                  <a:pos x="79" y="126"/>
                </a:cxn>
                <a:cxn ang="0">
                  <a:pos x="74" y="119"/>
                </a:cxn>
                <a:cxn ang="0">
                  <a:pos x="71" y="112"/>
                </a:cxn>
                <a:cxn ang="0">
                  <a:pos x="69" y="104"/>
                </a:cxn>
                <a:cxn ang="0">
                  <a:pos x="69" y="99"/>
                </a:cxn>
                <a:cxn ang="0">
                  <a:pos x="61" y="96"/>
                </a:cxn>
                <a:cxn ang="0">
                  <a:pos x="56" y="90"/>
                </a:cxn>
                <a:cxn ang="0">
                  <a:pos x="52" y="89"/>
                </a:cxn>
                <a:cxn ang="0">
                  <a:pos x="41" y="88"/>
                </a:cxn>
                <a:cxn ang="0">
                  <a:pos x="37" y="86"/>
                </a:cxn>
              </a:cxnLst>
              <a:rect l="0" t="0" r="r" b="b"/>
              <a:pathLst>
                <a:path w="116" h="127">
                  <a:moveTo>
                    <a:pt x="37" y="86"/>
                  </a:moveTo>
                  <a:cubicBezTo>
                    <a:pt x="36" y="86"/>
                    <a:pt x="35" y="85"/>
                    <a:pt x="35" y="85"/>
                  </a:cubicBezTo>
                  <a:cubicBezTo>
                    <a:pt x="34" y="85"/>
                    <a:pt x="33" y="84"/>
                    <a:pt x="33" y="83"/>
                  </a:cubicBezTo>
                  <a:cubicBezTo>
                    <a:pt x="32" y="82"/>
                    <a:pt x="33" y="81"/>
                    <a:pt x="33" y="81"/>
                  </a:cubicBezTo>
                  <a:cubicBezTo>
                    <a:pt x="34" y="80"/>
                    <a:pt x="35" y="77"/>
                    <a:pt x="35" y="77"/>
                  </a:cubicBezTo>
                  <a:cubicBezTo>
                    <a:pt x="35" y="77"/>
                    <a:pt x="35" y="75"/>
                    <a:pt x="35" y="75"/>
                  </a:cubicBezTo>
                  <a:cubicBezTo>
                    <a:pt x="35" y="74"/>
                    <a:pt x="37" y="74"/>
                    <a:pt x="37" y="74"/>
                  </a:cubicBezTo>
                  <a:cubicBezTo>
                    <a:pt x="37" y="73"/>
                    <a:pt x="38" y="72"/>
                    <a:pt x="39" y="71"/>
                  </a:cubicBezTo>
                  <a:cubicBezTo>
                    <a:pt x="39" y="70"/>
                    <a:pt x="40" y="69"/>
                    <a:pt x="40" y="68"/>
                  </a:cubicBezTo>
                  <a:cubicBezTo>
                    <a:pt x="41" y="67"/>
                    <a:pt x="40" y="65"/>
                    <a:pt x="40" y="64"/>
                  </a:cubicBezTo>
                  <a:cubicBezTo>
                    <a:pt x="40" y="64"/>
                    <a:pt x="39" y="63"/>
                    <a:pt x="38" y="62"/>
                  </a:cubicBezTo>
                  <a:cubicBezTo>
                    <a:pt x="38" y="62"/>
                    <a:pt x="36" y="61"/>
                    <a:pt x="36" y="61"/>
                  </a:cubicBezTo>
                  <a:cubicBezTo>
                    <a:pt x="35" y="61"/>
                    <a:pt x="33" y="61"/>
                    <a:pt x="32" y="60"/>
                  </a:cubicBezTo>
                  <a:cubicBezTo>
                    <a:pt x="31" y="60"/>
                    <a:pt x="31" y="58"/>
                    <a:pt x="30" y="58"/>
                  </a:cubicBezTo>
                  <a:cubicBezTo>
                    <a:pt x="30" y="57"/>
                    <a:pt x="29" y="55"/>
                    <a:pt x="29" y="55"/>
                  </a:cubicBezTo>
                  <a:cubicBezTo>
                    <a:pt x="28" y="55"/>
                    <a:pt x="27" y="57"/>
                    <a:pt x="27" y="57"/>
                  </a:cubicBezTo>
                  <a:cubicBezTo>
                    <a:pt x="26" y="58"/>
                    <a:pt x="26" y="59"/>
                    <a:pt x="25" y="60"/>
                  </a:cubicBezTo>
                  <a:cubicBezTo>
                    <a:pt x="25" y="60"/>
                    <a:pt x="24" y="61"/>
                    <a:pt x="23" y="61"/>
                  </a:cubicBezTo>
                  <a:cubicBezTo>
                    <a:pt x="23" y="61"/>
                    <a:pt x="22" y="62"/>
                    <a:pt x="22" y="62"/>
                  </a:cubicBezTo>
                  <a:cubicBezTo>
                    <a:pt x="21" y="63"/>
                    <a:pt x="19" y="62"/>
                    <a:pt x="18" y="62"/>
                  </a:cubicBezTo>
                  <a:cubicBezTo>
                    <a:pt x="17" y="62"/>
                    <a:pt x="15" y="61"/>
                    <a:pt x="14" y="61"/>
                  </a:cubicBezTo>
                  <a:cubicBezTo>
                    <a:pt x="14" y="61"/>
                    <a:pt x="12" y="61"/>
                    <a:pt x="12" y="62"/>
                  </a:cubicBezTo>
                  <a:cubicBezTo>
                    <a:pt x="11" y="62"/>
                    <a:pt x="10" y="63"/>
                    <a:pt x="9" y="63"/>
                  </a:cubicBezTo>
                  <a:cubicBezTo>
                    <a:pt x="9" y="63"/>
                    <a:pt x="8" y="64"/>
                    <a:pt x="7" y="64"/>
                  </a:cubicBezTo>
                  <a:cubicBezTo>
                    <a:pt x="7" y="65"/>
                    <a:pt x="6" y="66"/>
                    <a:pt x="5" y="66"/>
                  </a:cubicBezTo>
                  <a:cubicBezTo>
                    <a:pt x="5" y="66"/>
                    <a:pt x="4" y="65"/>
                    <a:pt x="3" y="65"/>
                  </a:cubicBezTo>
                  <a:cubicBezTo>
                    <a:pt x="3" y="64"/>
                    <a:pt x="3" y="63"/>
                    <a:pt x="3" y="63"/>
                  </a:cubicBezTo>
                  <a:cubicBezTo>
                    <a:pt x="4" y="62"/>
                    <a:pt x="4" y="62"/>
                    <a:pt x="4" y="61"/>
                  </a:cubicBezTo>
                  <a:cubicBezTo>
                    <a:pt x="5" y="61"/>
                    <a:pt x="6" y="60"/>
                    <a:pt x="6" y="60"/>
                  </a:cubicBezTo>
                  <a:cubicBezTo>
                    <a:pt x="6" y="60"/>
                    <a:pt x="7" y="58"/>
                    <a:pt x="7" y="58"/>
                  </a:cubicBezTo>
                  <a:cubicBezTo>
                    <a:pt x="7" y="57"/>
                    <a:pt x="8" y="57"/>
                    <a:pt x="9" y="57"/>
                  </a:cubicBezTo>
                  <a:cubicBezTo>
                    <a:pt x="9" y="56"/>
                    <a:pt x="9" y="55"/>
                    <a:pt x="9" y="55"/>
                  </a:cubicBezTo>
                  <a:cubicBezTo>
                    <a:pt x="9" y="54"/>
                    <a:pt x="9" y="53"/>
                    <a:pt x="9" y="53"/>
                  </a:cubicBezTo>
                  <a:cubicBezTo>
                    <a:pt x="8" y="52"/>
                    <a:pt x="7" y="50"/>
                    <a:pt x="7" y="49"/>
                  </a:cubicBezTo>
                  <a:cubicBezTo>
                    <a:pt x="6" y="48"/>
                    <a:pt x="6" y="47"/>
                    <a:pt x="5" y="46"/>
                  </a:cubicBezTo>
                  <a:cubicBezTo>
                    <a:pt x="5" y="45"/>
                    <a:pt x="4" y="43"/>
                    <a:pt x="4" y="42"/>
                  </a:cubicBezTo>
                  <a:cubicBezTo>
                    <a:pt x="4" y="42"/>
                    <a:pt x="4" y="40"/>
                    <a:pt x="3" y="40"/>
                  </a:cubicBezTo>
                  <a:cubicBezTo>
                    <a:pt x="3" y="39"/>
                    <a:pt x="2" y="38"/>
                    <a:pt x="2" y="37"/>
                  </a:cubicBezTo>
                  <a:cubicBezTo>
                    <a:pt x="2" y="37"/>
                    <a:pt x="2" y="36"/>
                    <a:pt x="1" y="35"/>
                  </a:cubicBezTo>
                  <a:cubicBezTo>
                    <a:pt x="2" y="35"/>
                    <a:pt x="2" y="35"/>
                    <a:pt x="2" y="35"/>
                  </a:cubicBezTo>
                  <a:cubicBezTo>
                    <a:pt x="3" y="35"/>
                    <a:pt x="4" y="34"/>
                    <a:pt x="5" y="33"/>
                  </a:cubicBezTo>
                  <a:cubicBezTo>
                    <a:pt x="5" y="32"/>
                    <a:pt x="6" y="31"/>
                    <a:pt x="6" y="30"/>
                  </a:cubicBezTo>
                  <a:cubicBezTo>
                    <a:pt x="6" y="28"/>
                    <a:pt x="5" y="25"/>
                    <a:pt x="4" y="23"/>
                  </a:cubicBezTo>
                  <a:cubicBezTo>
                    <a:pt x="4" y="22"/>
                    <a:pt x="3" y="20"/>
                    <a:pt x="2" y="19"/>
                  </a:cubicBezTo>
                  <a:cubicBezTo>
                    <a:pt x="2" y="18"/>
                    <a:pt x="0" y="17"/>
                    <a:pt x="0" y="16"/>
                  </a:cubicBezTo>
                  <a:cubicBezTo>
                    <a:pt x="0" y="15"/>
                    <a:pt x="1" y="14"/>
                    <a:pt x="1" y="13"/>
                  </a:cubicBezTo>
                  <a:cubicBezTo>
                    <a:pt x="1" y="13"/>
                    <a:pt x="1" y="13"/>
                    <a:pt x="2" y="12"/>
                  </a:cubicBezTo>
                  <a:cubicBezTo>
                    <a:pt x="2" y="12"/>
                    <a:pt x="2" y="12"/>
                    <a:pt x="2" y="12"/>
                  </a:cubicBezTo>
                  <a:cubicBezTo>
                    <a:pt x="3" y="13"/>
                    <a:pt x="4" y="13"/>
                    <a:pt x="5" y="12"/>
                  </a:cubicBezTo>
                  <a:cubicBezTo>
                    <a:pt x="6" y="12"/>
                    <a:pt x="6" y="11"/>
                    <a:pt x="7" y="10"/>
                  </a:cubicBezTo>
                  <a:cubicBezTo>
                    <a:pt x="7" y="10"/>
                    <a:pt x="7" y="8"/>
                    <a:pt x="7" y="7"/>
                  </a:cubicBezTo>
                  <a:cubicBezTo>
                    <a:pt x="7" y="6"/>
                    <a:pt x="8" y="5"/>
                    <a:pt x="8" y="4"/>
                  </a:cubicBezTo>
                  <a:cubicBezTo>
                    <a:pt x="8" y="3"/>
                    <a:pt x="8" y="2"/>
                    <a:pt x="8" y="1"/>
                  </a:cubicBezTo>
                  <a:cubicBezTo>
                    <a:pt x="8" y="1"/>
                    <a:pt x="9" y="0"/>
                    <a:pt x="10" y="0"/>
                  </a:cubicBezTo>
                  <a:cubicBezTo>
                    <a:pt x="10" y="0"/>
                    <a:pt x="11" y="1"/>
                    <a:pt x="11" y="1"/>
                  </a:cubicBezTo>
                  <a:cubicBezTo>
                    <a:pt x="12" y="1"/>
                    <a:pt x="13" y="2"/>
                    <a:pt x="13" y="2"/>
                  </a:cubicBezTo>
                  <a:cubicBezTo>
                    <a:pt x="14" y="2"/>
                    <a:pt x="15" y="2"/>
                    <a:pt x="16" y="2"/>
                  </a:cubicBezTo>
                  <a:cubicBezTo>
                    <a:pt x="17" y="2"/>
                    <a:pt x="18" y="2"/>
                    <a:pt x="19" y="2"/>
                  </a:cubicBezTo>
                  <a:cubicBezTo>
                    <a:pt x="19" y="2"/>
                    <a:pt x="20" y="1"/>
                    <a:pt x="20" y="1"/>
                  </a:cubicBezTo>
                  <a:cubicBezTo>
                    <a:pt x="20" y="1"/>
                    <a:pt x="21" y="2"/>
                    <a:pt x="21" y="2"/>
                  </a:cubicBezTo>
                  <a:cubicBezTo>
                    <a:pt x="21" y="3"/>
                    <a:pt x="22" y="3"/>
                    <a:pt x="23" y="4"/>
                  </a:cubicBezTo>
                  <a:cubicBezTo>
                    <a:pt x="23" y="4"/>
                    <a:pt x="24" y="6"/>
                    <a:pt x="24" y="7"/>
                  </a:cubicBezTo>
                  <a:cubicBezTo>
                    <a:pt x="25" y="7"/>
                    <a:pt x="26" y="8"/>
                    <a:pt x="27" y="8"/>
                  </a:cubicBezTo>
                  <a:cubicBezTo>
                    <a:pt x="27" y="8"/>
                    <a:pt x="28" y="9"/>
                    <a:pt x="29" y="9"/>
                  </a:cubicBezTo>
                  <a:cubicBezTo>
                    <a:pt x="30" y="10"/>
                    <a:pt x="31" y="11"/>
                    <a:pt x="32" y="11"/>
                  </a:cubicBezTo>
                  <a:cubicBezTo>
                    <a:pt x="32" y="12"/>
                    <a:pt x="34" y="11"/>
                    <a:pt x="34" y="11"/>
                  </a:cubicBezTo>
                  <a:cubicBezTo>
                    <a:pt x="35" y="11"/>
                    <a:pt x="37" y="12"/>
                    <a:pt x="37" y="12"/>
                  </a:cubicBezTo>
                  <a:cubicBezTo>
                    <a:pt x="38" y="12"/>
                    <a:pt x="39" y="12"/>
                    <a:pt x="40" y="12"/>
                  </a:cubicBezTo>
                  <a:cubicBezTo>
                    <a:pt x="40" y="13"/>
                    <a:pt x="41" y="14"/>
                    <a:pt x="42" y="15"/>
                  </a:cubicBezTo>
                  <a:cubicBezTo>
                    <a:pt x="42" y="16"/>
                    <a:pt x="44" y="17"/>
                    <a:pt x="44" y="18"/>
                  </a:cubicBezTo>
                  <a:cubicBezTo>
                    <a:pt x="45" y="18"/>
                    <a:pt x="46" y="20"/>
                    <a:pt x="46" y="20"/>
                  </a:cubicBezTo>
                  <a:cubicBezTo>
                    <a:pt x="47" y="20"/>
                    <a:pt x="49" y="20"/>
                    <a:pt x="49" y="19"/>
                  </a:cubicBezTo>
                  <a:cubicBezTo>
                    <a:pt x="51" y="19"/>
                    <a:pt x="53" y="17"/>
                    <a:pt x="54" y="17"/>
                  </a:cubicBezTo>
                  <a:cubicBezTo>
                    <a:pt x="55" y="17"/>
                    <a:pt x="57" y="16"/>
                    <a:pt x="58" y="16"/>
                  </a:cubicBezTo>
                  <a:cubicBezTo>
                    <a:pt x="59" y="16"/>
                    <a:pt x="61" y="15"/>
                    <a:pt x="63" y="15"/>
                  </a:cubicBezTo>
                  <a:cubicBezTo>
                    <a:pt x="64" y="15"/>
                    <a:pt x="65" y="13"/>
                    <a:pt x="66" y="13"/>
                  </a:cubicBezTo>
                  <a:cubicBezTo>
                    <a:pt x="68" y="12"/>
                    <a:pt x="70" y="11"/>
                    <a:pt x="71" y="10"/>
                  </a:cubicBezTo>
                  <a:cubicBezTo>
                    <a:pt x="71" y="10"/>
                    <a:pt x="71" y="10"/>
                    <a:pt x="71" y="10"/>
                  </a:cubicBezTo>
                  <a:cubicBezTo>
                    <a:pt x="72" y="9"/>
                    <a:pt x="72" y="8"/>
                    <a:pt x="72" y="8"/>
                  </a:cubicBezTo>
                  <a:cubicBezTo>
                    <a:pt x="73" y="7"/>
                    <a:pt x="74" y="6"/>
                    <a:pt x="75" y="5"/>
                  </a:cubicBezTo>
                  <a:cubicBezTo>
                    <a:pt x="76" y="5"/>
                    <a:pt x="77" y="5"/>
                    <a:pt x="78" y="5"/>
                  </a:cubicBezTo>
                  <a:cubicBezTo>
                    <a:pt x="78" y="5"/>
                    <a:pt x="80" y="4"/>
                    <a:pt x="80" y="4"/>
                  </a:cubicBezTo>
                  <a:cubicBezTo>
                    <a:pt x="81" y="4"/>
                    <a:pt x="83" y="4"/>
                    <a:pt x="84" y="4"/>
                  </a:cubicBezTo>
                  <a:cubicBezTo>
                    <a:pt x="85" y="4"/>
                    <a:pt x="86" y="4"/>
                    <a:pt x="86" y="4"/>
                  </a:cubicBezTo>
                  <a:cubicBezTo>
                    <a:pt x="87" y="4"/>
                    <a:pt x="88" y="4"/>
                    <a:pt x="88" y="4"/>
                  </a:cubicBezTo>
                  <a:cubicBezTo>
                    <a:pt x="89" y="4"/>
                    <a:pt x="89" y="6"/>
                    <a:pt x="89" y="6"/>
                  </a:cubicBezTo>
                  <a:cubicBezTo>
                    <a:pt x="89" y="7"/>
                    <a:pt x="89" y="8"/>
                    <a:pt x="90" y="8"/>
                  </a:cubicBezTo>
                  <a:cubicBezTo>
                    <a:pt x="90" y="9"/>
                    <a:pt x="91" y="9"/>
                    <a:pt x="92" y="10"/>
                  </a:cubicBezTo>
                  <a:cubicBezTo>
                    <a:pt x="93" y="10"/>
                    <a:pt x="95" y="10"/>
                    <a:pt x="95" y="10"/>
                  </a:cubicBezTo>
                  <a:cubicBezTo>
                    <a:pt x="96" y="10"/>
                    <a:pt x="98" y="11"/>
                    <a:pt x="98" y="11"/>
                  </a:cubicBezTo>
                  <a:cubicBezTo>
                    <a:pt x="99" y="12"/>
                    <a:pt x="100" y="12"/>
                    <a:pt x="101" y="13"/>
                  </a:cubicBezTo>
                  <a:cubicBezTo>
                    <a:pt x="101" y="13"/>
                    <a:pt x="102" y="14"/>
                    <a:pt x="103" y="14"/>
                  </a:cubicBezTo>
                  <a:cubicBezTo>
                    <a:pt x="104" y="14"/>
                    <a:pt x="104" y="14"/>
                    <a:pt x="105" y="14"/>
                  </a:cubicBezTo>
                  <a:cubicBezTo>
                    <a:pt x="105" y="15"/>
                    <a:pt x="105" y="15"/>
                    <a:pt x="105" y="15"/>
                  </a:cubicBezTo>
                  <a:cubicBezTo>
                    <a:pt x="106" y="16"/>
                    <a:pt x="106" y="17"/>
                    <a:pt x="107" y="17"/>
                  </a:cubicBezTo>
                  <a:cubicBezTo>
                    <a:pt x="107" y="18"/>
                    <a:pt x="108" y="19"/>
                    <a:pt x="108" y="19"/>
                  </a:cubicBezTo>
                  <a:cubicBezTo>
                    <a:pt x="109" y="19"/>
                    <a:pt x="109" y="20"/>
                    <a:pt x="110" y="20"/>
                  </a:cubicBezTo>
                  <a:cubicBezTo>
                    <a:pt x="110" y="21"/>
                    <a:pt x="110" y="23"/>
                    <a:pt x="110" y="23"/>
                  </a:cubicBezTo>
                  <a:cubicBezTo>
                    <a:pt x="110" y="24"/>
                    <a:pt x="111" y="25"/>
                    <a:pt x="111" y="25"/>
                  </a:cubicBezTo>
                  <a:cubicBezTo>
                    <a:pt x="112" y="25"/>
                    <a:pt x="113" y="26"/>
                    <a:pt x="114" y="26"/>
                  </a:cubicBezTo>
                  <a:cubicBezTo>
                    <a:pt x="114" y="26"/>
                    <a:pt x="115" y="25"/>
                    <a:pt x="115" y="25"/>
                  </a:cubicBezTo>
                  <a:cubicBezTo>
                    <a:pt x="116" y="25"/>
                    <a:pt x="116" y="27"/>
                    <a:pt x="116" y="28"/>
                  </a:cubicBezTo>
                  <a:cubicBezTo>
                    <a:pt x="116" y="28"/>
                    <a:pt x="115" y="29"/>
                    <a:pt x="115" y="30"/>
                  </a:cubicBezTo>
                  <a:cubicBezTo>
                    <a:pt x="114" y="31"/>
                    <a:pt x="113" y="32"/>
                    <a:pt x="112" y="33"/>
                  </a:cubicBezTo>
                  <a:cubicBezTo>
                    <a:pt x="111" y="33"/>
                    <a:pt x="111" y="34"/>
                    <a:pt x="110" y="34"/>
                  </a:cubicBezTo>
                  <a:cubicBezTo>
                    <a:pt x="110" y="35"/>
                    <a:pt x="109" y="35"/>
                    <a:pt x="109" y="36"/>
                  </a:cubicBezTo>
                  <a:cubicBezTo>
                    <a:pt x="108" y="36"/>
                    <a:pt x="108" y="37"/>
                    <a:pt x="107" y="38"/>
                  </a:cubicBezTo>
                  <a:cubicBezTo>
                    <a:pt x="107" y="39"/>
                    <a:pt x="105" y="40"/>
                    <a:pt x="105" y="40"/>
                  </a:cubicBezTo>
                  <a:cubicBezTo>
                    <a:pt x="104" y="41"/>
                    <a:pt x="102" y="42"/>
                    <a:pt x="102" y="42"/>
                  </a:cubicBezTo>
                  <a:cubicBezTo>
                    <a:pt x="101" y="43"/>
                    <a:pt x="101" y="45"/>
                    <a:pt x="102" y="45"/>
                  </a:cubicBezTo>
                  <a:cubicBezTo>
                    <a:pt x="102" y="46"/>
                    <a:pt x="103" y="46"/>
                    <a:pt x="103" y="46"/>
                  </a:cubicBezTo>
                  <a:cubicBezTo>
                    <a:pt x="103" y="47"/>
                    <a:pt x="103" y="47"/>
                    <a:pt x="104" y="48"/>
                  </a:cubicBezTo>
                  <a:cubicBezTo>
                    <a:pt x="104" y="48"/>
                    <a:pt x="104" y="49"/>
                    <a:pt x="103" y="50"/>
                  </a:cubicBezTo>
                  <a:cubicBezTo>
                    <a:pt x="103" y="50"/>
                    <a:pt x="103" y="51"/>
                    <a:pt x="102" y="51"/>
                  </a:cubicBezTo>
                  <a:cubicBezTo>
                    <a:pt x="102" y="51"/>
                    <a:pt x="101" y="52"/>
                    <a:pt x="100" y="52"/>
                  </a:cubicBezTo>
                  <a:cubicBezTo>
                    <a:pt x="100" y="52"/>
                    <a:pt x="99" y="52"/>
                    <a:pt x="98" y="52"/>
                  </a:cubicBezTo>
                  <a:cubicBezTo>
                    <a:pt x="98" y="52"/>
                    <a:pt x="97" y="54"/>
                    <a:pt x="97" y="54"/>
                  </a:cubicBezTo>
                  <a:cubicBezTo>
                    <a:pt x="97" y="55"/>
                    <a:pt x="98" y="56"/>
                    <a:pt x="98" y="57"/>
                  </a:cubicBezTo>
                  <a:cubicBezTo>
                    <a:pt x="98" y="57"/>
                    <a:pt x="100" y="59"/>
                    <a:pt x="101" y="59"/>
                  </a:cubicBezTo>
                  <a:cubicBezTo>
                    <a:pt x="101" y="60"/>
                    <a:pt x="102" y="61"/>
                    <a:pt x="102" y="62"/>
                  </a:cubicBezTo>
                  <a:cubicBezTo>
                    <a:pt x="102" y="62"/>
                    <a:pt x="103" y="64"/>
                    <a:pt x="103" y="65"/>
                  </a:cubicBezTo>
                  <a:cubicBezTo>
                    <a:pt x="103" y="65"/>
                    <a:pt x="102" y="67"/>
                    <a:pt x="101" y="67"/>
                  </a:cubicBezTo>
                  <a:cubicBezTo>
                    <a:pt x="101" y="68"/>
                    <a:pt x="101" y="70"/>
                    <a:pt x="101" y="71"/>
                  </a:cubicBezTo>
                  <a:cubicBezTo>
                    <a:pt x="102" y="72"/>
                    <a:pt x="103" y="72"/>
                    <a:pt x="103" y="72"/>
                  </a:cubicBezTo>
                  <a:cubicBezTo>
                    <a:pt x="103" y="73"/>
                    <a:pt x="103" y="73"/>
                    <a:pt x="103" y="74"/>
                  </a:cubicBezTo>
                  <a:cubicBezTo>
                    <a:pt x="103" y="74"/>
                    <a:pt x="103" y="75"/>
                    <a:pt x="102" y="75"/>
                  </a:cubicBezTo>
                  <a:cubicBezTo>
                    <a:pt x="102" y="76"/>
                    <a:pt x="101" y="76"/>
                    <a:pt x="100" y="76"/>
                  </a:cubicBezTo>
                  <a:cubicBezTo>
                    <a:pt x="100" y="77"/>
                    <a:pt x="99" y="77"/>
                    <a:pt x="99" y="78"/>
                  </a:cubicBezTo>
                  <a:cubicBezTo>
                    <a:pt x="99" y="78"/>
                    <a:pt x="100" y="80"/>
                    <a:pt x="100" y="80"/>
                  </a:cubicBezTo>
                  <a:cubicBezTo>
                    <a:pt x="100" y="81"/>
                    <a:pt x="99" y="82"/>
                    <a:pt x="99" y="83"/>
                  </a:cubicBezTo>
                  <a:cubicBezTo>
                    <a:pt x="99" y="84"/>
                    <a:pt x="99" y="85"/>
                    <a:pt x="99" y="86"/>
                  </a:cubicBezTo>
                  <a:cubicBezTo>
                    <a:pt x="99" y="86"/>
                    <a:pt x="98" y="88"/>
                    <a:pt x="98" y="89"/>
                  </a:cubicBezTo>
                  <a:cubicBezTo>
                    <a:pt x="98" y="89"/>
                    <a:pt x="97" y="91"/>
                    <a:pt x="96" y="91"/>
                  </a:cubicBezTo>
                  <a:cubicBezTo>
                    <a:pt x="96" y="92"/>
                    <a:pt x="96" y="93"/>
                    <a:pt x="96" y="94"/>
                  </a:cubicBezTo>
                  <a:cubicBezTo>
                    <a:pt x="97" y="95"/>
                    <a:pt x="97" y="96"/>
                    <a:pt x="98" y="96"/>
                  </a:cubicBezTo>
                  <a:cubicBezTo>
                    <a:pt x="98" y="97"/>
                    <a:pt x="99" y="98"/>
                    <a:pt x="100" y="99"/>
                  </a:cubicBezTo>
                  <a:cubicBezTo>
                    <a:pt x="100" y="99"/>
                    <a:pt x="100" y="99"/>
                    <a:pt x="100" y="99"/>
                  </a:cubicBezTo>
                  <a:cubicBezTo>
                    <a:pt x="100" y="100"/>
                    <a:pt x="99" y="100"/>
                    <a:pt x="99" y="101"/>
                  </a:cubicBezTo>
                  <a:cubicBezTo>
                    <a:pt x="98" y="101"/>
                    <a:pt x="97" y="102"/>
                    <a:pt x="97" y="102"/>
                  </a:cubicBezTo>
                  <a:cubicBezTo>
                    <a:pt x="97" y="103"/>
                    <a:pt x="96" y="103"/>
                    <a:pt x="96" y="104"/>
                  </a:cubicBezTo>
                  <a:cubicBezTo>
                    <a:pt x="96" y="104"/>
                    <a:pt x="94" y="104"/>
                    <a:pt x="94" y="105"/>
                  </a:cubicBezTo>
                  <a:cubicBezTo>
                    <a:pt x="93" y="105"/>
                    <a:pt x="92" y="106"/>
                    <a:pt x="92" y="106"/>
                  </a:cubicBezTo>
                  <a:cubicBezTo>
                    <a:pt x="92" y="106"/>
                    <a:pt x="92" y="107"/>
                    <a:pt x="92" y="108"/>
                  </a:cubicBezTo>
                  <a:cubicBezTo>
                    <a:pt x="92" y="108"/>
                    <a:pt x="93" y="109"/>
                    <a:pt x="93" y="109"/>
                  </a:cubicBezTo>
                  <a:cubicBezTo>
                    <a:pt x="93" y="110"/>
                    <a:pt x="93" y="111"/>
                    <a:pt x="93" y="112"/>
                  </a:cubicBezTo>
                  <a:cubicBezTo>
                    <a:pt x="93" y="112"/>
                    <a:pt x="93" y="114"/>
                    <a:pt x="93" y="114"/>
                  </a:cubicBezTo>
                  <a:cubicBezTo>
                    <a:pt x="92" y="114"/>
                    <a:pt x="91" y="114"/>
                    <a:pt x="91" y="115"/>
                  </a:cubicBezTo>
                  <a:cubicBezTo>
                    <a:pt x="91" y="115"/>
                    <a:pt x="91" y="115"/>
                    <a:pt x="91" y="116"/>
                  </a:cubicBezTo>
                  <a:cubicBezTo>
                    <a:pt x="91" y="116"/>
                    <a:pt x="91" y="117"/>
                    <a:pt x="91" y="118"/>
                  </a:cubicBezTo>
                  <a:cubicBezTo>
                    <a:pt x="91" y="118"/>
                    <a:pt x="91" y="119"/>
                    <a:pt x="91" y="119"/>
                  </a:cubicBezTo>
                  <a:cubicBezTo>
                    <a:pt x="90" y="120"/>
                    <a:pt x="90" y="121"/>
                    <a:pt x="90" y="121"/>
                  </a:cubicBezTo>
                  <a:cubicBezTo>
                    <a:pt x="90" y="121"/>
                    <a:pt x="89" y="120"/>
                    <a:pt x="88" y="120"/>
                  </a:cubicBezTo>
                  <a:cubicBezTo>
                    <a:pt x="88" y="120"/>
                    <a:pt x="87" y="120"/>
                    <a:pt x="87" y="120"/>
                  </a:cubicBezTo>
                  <a:cubicBezTo>
                    <a:pt x="86" y="120"/>
                    <a:pt x="85" y="121"/>
                    <a:pt x="85" y="121"/>
                  </a:cubicBezTo>
                  <a:cubicBezTo>
                    <a:pt x="85" y="122"/>
                    <a:pt x="85" y="123"/>
                    <a:pt x="85" y="123"/>
                  </a:cubicBezTo>
                  <a:cubicBezTo>
                    <a:pt x="85" y="124"/>
                    <a:pt x="85" y="125"/>
                    <a:pt x="85" y="125"/>
                  </a:cubicBezTo>
                  <a:cubicBezTo>
                    <a:pt x="84" y="126"/>
                    <a:pt x="84" y="127"/>
                    <a:pt x="83" y="127"/>
                  </a:cubicBezTo>
                  <a:cubicBezTo>
                    <a:pt x="83" y="127"/>
                    <a:pt x="82" y="127"/>
                    <a:pt x="81" y="127"/>
                  </a:cubicBezTo>
                  <a:cubicBezTo>
                    <a:pt x="80" y="127"/>
                    <a:pt x="79" y="126"/>
                    <a:pt x="79" y="126"/>
                  </a:cubicBezTo>
                  <a:cubicBezTo>
                    <a:pt x="78" y="126"/>
                    <a:pt x="77" y="126"/>
                    <a:pt x="76" y="125"/>
                  </a:cubicBezTo>
                  <a:cubicBezTo>
                    <a:pt x="76" y="125"/>
                    <a:pt x="76" y="123"/>
                    <a:pt x="76" y="122"/>
                  </a:cubicBezTo>
                  <a:cubicBezTo>
                    <a:pt x="75" y="121"/>
                    <a:pt x="74" y="119"/>
                    <a:pt x="74" y="119"/>
                  </a:cubicBezTo>
                  <a:cubicBezTo>
                    <a:pt x="73" y="118"/>
                    <a:pt x="72" y="117"/>
                    <a:pt x="71" y="117"/>
                  </a:cubicBezTo>
                  <a:cubicBezTo>
                    <a:pt x="71" y="116"/>
                    <a:pt x="71" y="116"/>
                    <a:pt x="71" y="115"/>
                  </a:cubicBezTo>
                  <a:cubicBezTo>
                    <a:pt x="71" y="114"/>
                    <a:pt x="71" y="113"/>
                    <a:pt x="71" y="112"/>
                  </a:cubicBezTo>
                  <a:cubicBezTo>
                    <a:pt x="71" y="111"/>
                    <a:pt x="71" y="109"/>
                    <a:pt x="71" y="109"/>
                  </a:cubicBezTo>
                  <a:cubicBezTo>
                    <a:pt x="71" y="108"/>
                    <a:pt x="70" y="107"/>
                    <a:pt x="70" y="107"/>
                  </a:cubicBezTo>
                  <a:cubicBezTo>
                    <a:pt x="70" y="106"/>
                    <a:pt x="69" y="105"/>
                    <a:pt x="69" y="104"/>
                  </a:cubicBezTo>
                  <a:cubicBezTo>
                    <a:pt x="69" y="103"/>
                    <a:pt x="69" y="102"/>
                    <a:pt x="69" y="102"/>
                  </a:cubicBezTo>
                  <a:cubicBezTo>
                    <a:pt x="69" y="101"/>
                    <a:pt x="70" y="100"/>
                    <a:pt x="70" y="100"/>
                  </a:cubicBezTo>
                  <a:cubicBezTo>
                    <a:pt x="70" y="99"/>
                    <a:pt x="69" y="99"/>
                    <a:pt x="69" y="99"/>
                  </a:cubicBezTo>
                  <a:cubicBezTo>
                    <a:pt x="68" y="98"/>
                    <a:pt x="67" y="98"/>
                    <a:pt x="67" y="98"/>
                  </a:cubicBezTo>
                  <a:cubicBezTo>
                    <a:pt x="66" y="98"/>
                    <a:pt x="65" y="98"/>
                    <a:pt x="64" y="98"/>
                  </a:cubicBezTo>
                  <a:cubicBezTo>
                    <a:pt x="63" y="97"/>
                    <a:pt x="62" y="96"/>
                    <a:pt x="61" y="96"/>
                  </a:cubicBezTo>
                  <a:cubicBezTo>
                    <a:pt x="60" y="95"/>
                    <a:pt x="59" y="93"/>
                    <a:pt x="58" y="92"/>
                  </a:cubicBezTo>
                  <a:cubicBezTo>
                    <a:pt x="58" y="91"/>
                    <a:pt x="58" y="90"/>
                    <a:pt x="57" y="90"/>
                  </a:cubicBezTo>
                  <a:cubicBezTo>
                    <a:pt x="57" y="90"/>
                    <a:pt x="56" y="90"/>
                    <a:pt x="56" y="90"/>
                  </a:cubicBezTo>
                  <a:cubicBezTo>
                    <a:pt x="56" y="91"/>
                    <a:pt x="56" y="91"/>
                    <a:pt x="56" y="91"/>
                  </a:cubicBezTo>
                  <a:cubicBezTo>
                    <a:pt x="56" y="92"/>
                    <a:pt x="54" y="91"/>
                    <a:pt x="54" y="91"/>
                  </a:cubicBezTo>
                  <a:cubicBezTo>
                    <a:pt x="53" y="90"/>
                    <a:pt x="52" y="89"/>
                    <a:pt x="52" y="89"/>
                  </a:cubicBezTo>
                  <a:cubicBezTo>
                    <a:pt x="51" y="88"/>
                    <a:pt x="50" y="88"/>
                    <a:pt x="49" y="88"/>
                  </a:cubicBezTo>
                  <a:cubicBezTo>
                    <a:pt x="48" y="88"/>
                    <a:pt x="45" y="87"/>
                    <a:pt x="44" y="87"/>
                  </a:cubicBezTo>
                  <a:cubicBezTo>
                    <a:pt x="43" y="88"/>
                    <a:pt x="41" y="88"/>
                    <a:pt x="41" y="88"/>
                  </a:cubicBezTo>
                  <a:cubicBezTo>
                    <a:pt x="40" y="88"/>
                    <a:pt x="39" y="88"/>
                    <a:pt x="38" y="88"/>
                  </a:cubicBezTo>
                  <a:cubicBezTo>
                    <a:pt x="38" y="88"/>
                    <a:pt x="37" y="87"/>
                    <a:pt x="37" y="86"/>
                  </a:cubicBezTo>
                  <a:cubicBezTo>
                    <a:pt x="37" y="86"/>
                    <a:pt x="37" y="86"/>
                    <a:pt x="37" y="8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5" name="Freeform 151">
              <a:extLst>
                <a:ext uri="{FF2B5EF4-FFF2-40B4-BE49-F238E27FC236}">
                  <a16:creationId xmlns:a16="http://schemas.microsoft.com/office/drawing/2014/main" id="{1F6F0479-5A21-401C-8DBE-85FD39B63803}"/>
                </a:ext>
              </a:extLst>
            </p:cNvPr>
            <p:cNvSpPr>
              <a:spLocks/>
            </p:cNvSpPr>
            <p:nvPr/>
          </p:nvSpPr>
          <p:spPr bwMode="auto">
            <a:xfrm>
              <a:off x="5974561" y="2782710"/>
              <a:ext cx="259514" cy="409234"/>
            </a:xfrm>
            <a:custGeom>
              <a:avLst/>
              <a:gdLst/>
              <a:ahLst/>
              <a:cxnLst>
                <a:cxn ang="0">
                  <a:pos x="80" y="102"/>
                </a:cxn>
                <a:cxn ang="0">
                  <a:pos x="71" y="103"/>
                </a:cxn>
                <a:cxn ang="0">
                  <a:pos x="61" y="105"/>
                </a:cxn>
                <a:cxn ang="0">
                  <a:pos x="56" y="114"/>
                </a:cxn>
                <a:cxn ang="0">
                  <a:pos x="58" y="121"/>
                </a:cxn>
                <a:cxn ang="0">
                  <a:pos x="59" y="126"/>
                </a:cxn>
                <a:cxn ang="0">
                  <a:pos x="54" y="127"/>
                </a:cxn>
                <a:cxn ang="0">
                  <a:pos x="46" y="130"/>
                </a:cxn>
                <a:cxn ang="0">
                  <a:pos x="41" y="134"/>
                </a:cxn>
                <a:cxn ang="0">
                  <a:pos x="39" y="131"/>
                </a:cxn>
                <a:cxn ang="0">
                  <a:pos x="34" y="134"/>
                </a:cxn>
                <a:cxn ang="0">
                  <a:pos x="30" y="130"/>
                </a:cxn>
                <a:cxn ang="0">
                  <a:pos x="23" y="133"/>
                </a:cxn>
                <a:cxn ang="0">
                  <a:pos x="15" y="138"/>
                </a:cxn>
                <a:cxn ang="0">
                  <a:pos x="7" y="135"/>
                </a:cxn>
                <a:cxn ang="0">
                  <a:pos x="3" y="135"/>
                </a:cxn>
                <a:cxn ang="0">
                  <a:pos x="0" y="130"/>
                </a:cxn>
                <a:cxn ang="0">
                  <a:pos x="4" y="118"/>
                </a:cxn>
                <a:cxn ang="0">
                  <a:pos x="9" y="103"/>
                </a:cxn>
                <a:cxn ang="0">
                  <a:pos x="17" y="96"/>
                </a:cxn>
                <a:cxn ang="0">
                  <a:pos x="25" y="85"/>
                </a:cxn>
                <a:cxn ang="0">
                  <a:pos x="29" y="72"/>
                </a:cxn>
                <a:cxn ang="0">
                  <a:pos x="28" y="62"/>
                </a:cxn>
                <a:cxn ang="0">
                  <a:pos x="33" y="56"/>
                </a:cxn>
                <a:cxn ang="0">
                  <a:pos x="38" y="48"/>
                </a:cxn>
                <a:cxn ang="0">
                  <a:pos x="49" y="37"/>
                </a:cxn>
                <a:cxn ang="0">
                  <a:pos x="57" y="35"/>
                </a:cxn>
                <a:cxn ang="0">
                  <a:pos x="59" y="24"/>
                </a:cxn>
                <a:cxn ang="0">
                  <a:pos x="58" y="16"/>
                </a:cxn>
                <a:cxn ang="0">
                  <a:pos x="52" y="7"/>
                </a:cxn>
                <a:cxn ang="0">
                  <a:pos x="55" y="7"/>
                </a:cxn>
                <a:cxn ang="0">
                  <a:pos x="62" y="4"/>
                </a:cxn>
                <a:cxn ang="0">
                  <a:pos x="65" y="1"/>
                </a:cxn>
                <a:cxn ang="0">
                  <a:pos x="76" y="7"/>
                </a:cxn>
                <a:cxn ang="0">
                  <a:pos x="86" y="8"/>
                </a:cxn>
                <a:cxn ang="0">
                  <a:pos x="86" y="22"/>
                </a:cxn>
                <a:cxn ang="0">
                  <a:pos x="82" y="25"/>
                </a:cxn>
                <a:cxn ang="0">
                  <a:pos x="78" y="33"/>
                </a:cxn>
                <a:cxn ang="0">
                  <a:pos x="82" y="42"/>
                </a:cxn>
                <a:cxn ang="0">
                  <a:pos x="73" y="41"/>
                </a:cxn>
                <a:cxn ang="0">
                  <a:pos x="68" y="40"/>
                </a:cxn>
                <a:cxn ang="0">
                  <a:pos x="65" y="44"/>
                </a:cxn>
                <a:cxn ang="0">
                  <a:pos x="73" y="48"/>
                </a:cxn>
                <a:cxn ang="0">
                  <a:pos x="69" y="54"/>
                </a:cxn>
                <a:cxn ang="0">
                  <a:pos x="71" y="61"/>
                </a:cxn>
                <a:cxn ang="0">
                  <a:pos x="80" y="74"/>
                </a:cxn>
                <a:cxn ang="0">
                  <a:pos x="83" y="86"/>
                </a:cxn>
                <a:cxn ang="0">
                  <a:pos x="81" y="94"/>
                </a:cxn>
              </a:cxnLst>
              <a:rect l="0" t="0" r="r" b="b"/>
              <a:pathLst>
                <a:path w="87" h="138">
                  <a:moveTo>
                    <a:pt x="82" y="97"/>
                  </a:moveTo>
                  <a:cubicBezTo>
                    <a:pt x="81" y="98"/>
                    <a:pt x="81" y="99"/>
                    <a:pt x="81" y="99"/>
                  </a:cubicBezTo>
                  <a:cubicBezTo>
                    <a:pt x="81" y="100"/>
                    <a:pt x="81" y="102"/>
                    <a:pt x="80" y="102"/>
                  </a:cubicBezTo>
                  <a:cubicBezTo>
                    <a:pt x="80" y="103"/>
                    <a:pt x="78" y="104"/>
                    <a:pt x="77" y="104"/>
                  </a:cubicBezTo>
                  <a:cubicBezTo>
                    <a:pt x="76" y="104"/>
                    <a:pt x="74" y="104"/>
                    <a:pt x="73" y="104"/>
                  </a:cubicBezTo>
                  <a:cubicBezTo>
                    <a:pt x="72" y="104"/>
                    <a:pt x="71" y="103"/>
                    <a:pt x="71" y="103"/>
                  </a:cubicBezTo>
                  <a:cubicBezTo>
                    <a:pt x="70" y="103"/>
                    <a:pt x="69" y="103"/>
                    <a:pt x="68" y="103"/>
                  </a:cubicBezTo>
                  <a:cubicBezTo>
                    <a:pt x="67" y="103"/>
                    <a:pt x="66" y="104"/>
                    <a:pt x="66" y="105"/>
                  </a:cubicBezTo>
                  <a:cubicBezTo>
                    <a:pt x="65" y="105"/>
                    <a:pt x="62" y="105"/>
                    <a:pt x="61" y="105"/>
                  </a:cubicBezTo>
                  <a:cubicBezTo>
                    <a:pt x="60" y="106"/>
                    <a:pt x="59" y="107"/>
                    <a:pt x="58" y="108"/>
                  </a:cubicBezTo>
                  <a:cubicBezTo>
                    <a:pt x="58" y="109"/>
                    <a:pt x="57" y="110"/>
                    <a:pt x="57" y="110"/>
                  </a:cubicBezTo>
                  <a:cubicBezTo>
                    <a:pt x="56" y="111"/>
                    <a:pt x="56" y="113"/>
                    <a:pt x="56" y="114"/>
                  </a:cubicBezTo>
                  <a:cubicBezTo>
                    <a:pt x="56" y="114"/>
                    <a:pt x="55" y="116"/>
                    <a:pt x="55" y="117"/>
                  </a:cubicBezTo>
                  <a:cubicBezTo>
                    <a:pt x="55" y="117"/>
                    <a:pt x="55" y="118"/>
                    <a:pt x="56" y="119"/>
                  </a:cubicBezTo>
                  <a:cubicBezTo>
                    <a:pt x="56" y="120"/>
                    <a:pt x="58" y="120"/>
                    <a:pt x="58" y="121"/>
                  </a:cubicBezTo>
                  <a:cubicBezTo>
                    <a:pt x="58" y="121"/>
                    <a:pt x="58" y="123"/>
                    <a:pt x="58" y="123"/>
                  </a:cubicBezTo>
                  <a:cubicBezTo>
                    <a:pt x="58" y="124"/>
                    <a:pt x="59" y="124"/>
                    <a:pt x="59" y="125"/>
                  </a:cubicBezTo>
                  <a:cubicBezTo>
                    <a:pt x="60" y="125"/>
                    <a:pt x="60" y="126"/>
                    <a:pt x="59" y="126"/>
                  </a:cubicBezTo>
                  <a:cubicBezTo>
                    <a:pt x="59" y="126"/>
                    <a:pt x="58" y="127"/>
                    <a:pt x="58" y="127"/>
                  </a:cubicBezTo>
                  <a:cubicBezTo>
                    <a:pt x="57" y="127"/>
                    <a:pt x="56" y="127"/>
                    <a:pt x="56" y="127"/>
                  </a:cubicBezTo>
                  <a:cubicBezTo>
                    <a:pt x="55" y="127"/>
                    <a:pt x="54" y="127"/>
                    <a:pt x="54" y="127"/>
                  </a:cubicBezTo>
                  <a:cubicBezTo>
                    <a:pt x="53" y="127"/>
                    <a:pt x="53" y="128"/>
                    <a:pt x="52" y="128"/>
                  </a:cubicBezTo>
                  <a:cubicBezTo>
                    <a:pt x="52" y="128"/>
                    <a:pt x="51" y="129"/>
                    <a:pt x="50" y="129"/>
                  </a:cubicBezTo>
                  <a:cubicBezTo>
                    <a:pt x="49" y="130"/>
                    <a:pt x="47" y="130"/>
                    <a:pt x="46" y="130"/>
                  </a:cubicBezTo>
                  <a:cubicBezTo>
                    <a:pt x="46" y="130"/>
                    <a:pt x="44" y="131"/>
                    <a:pt x="44" y="131"/>
                  </a:cubicBezTo>
                  <a:cubicBezTo>
                    <a:pt x="43" y="131"/>
                    <a:pt x="43" y="133"/>
                    <a:pt x="43" y="133"/>
                  </a:cubicBezTo>
                  <a:cubicBezTo>
                    <a:pt x="43" y="133"/>
                    <a:pt x="41" y="134"/>
                    <a:pt x="41" y="134"/>
                  </a:cubicBezTo>
                  <a:cubicBezTo>
                    <a:pt x="40" y="134"/>
                    <a:pt x="40" y="133"/>
                    <a:pt x="40" y="133"/>
                  </a:cubicBezTo>
                  <a:cubicBezTo>
                    <a:pt x="39" y="133"/>
                    <a:pt x="40" y="132"/>
                    <a:pt x="40" y="131"/>
                  </a:cubicBezTo>
                  <a:cubicBezTo>
                    <a:pt x="40" y="131"/>
                    <a:pt x="39" y="131"/>
                    <a:pt x="39" y="131"/>
                  </a:cubicBezTo>
                  <a:cubicBezTo>
                    <a:pt x="38" y="131"/>
                    <a:pt x="37" y="131"/>
                    <a:pt x="37" y="131"/>
                  </a:cubicBezTo>
                  <a:cubicBezTo>
                    <a:pt x="36" y="131"/>
                    <a:pt x="36" y="132"/>
                    <a:pt x="36" y="132"/>
                  </a:cubicBezTo>
                  <a:cubicBezTo>
                    <a:pt x="36" y="133"/>
                    <a:pt x="35" y="134"/>
                    <a:pt x="34" y="134"/>
                  </a:cubicBezTo>
                  <a:cubicBezTo>
                    <a:pt x="33" y="134"/>
                    <a:pt x="33" y="133"/>
                    <a:pt x="32" y="132"/>
                  </a:cubicBezTo>
                  <a:cubicBezTo>
                    <a:pt x="32" y="132"/>
                    <a:pt x="32" y="131"/>
                    <a:pt x="31" y="130"/>
                  </a:cubicBezTo>
                  <a:cubicBezTo>
                    <a:pt x="31" y="130"/>
                    <a:pt x="30" y="130"/>
                    <a:pt x="30" y="130"/>
                  </a:cubicBezTo>
                  <a:cubicBezTo>
                    <a:pt x="29" y="130"/>
                    <a:pt x="28" y="130"/>
                    <a:pt x="27" y="130"/>
                  </a:cubicBezTo>
                  <a:cubicBezTo>
                    <a:pt x="27" y="130"/>
                    <a:pt x="25" y="131"/>
                    <a:pt x="25" y="131"/>
                  </a:cubicBezTo>
                  <a:cubicBezTo>
                    <a:pt x="24" y="132"/>
                    <a:pt x="23" y="132"/>
                    <a:pt x="23" y="133"/>
                  </a:cubicBezTo>
                  <a:cubicBezTo>
                    <a:pt x="22" y="133"/>
                    <a:pt x="21" y="134"/>
                    <a:pt x="21" y="135"/>
                  </a:cubicBezTo>
                  <a:cubicBezTo>
                    <a:pt x="20" y="135"/>
                    <a:pt x="19" y="137"/>
                    <a:pt x="18" y="138"/>
                  </a:cubicBezTo>
                  <a:cubicBezTo>
                    <a:pt x="17" y="138"/>
                    <a:pt x="16" y="138"/>
                    <a:pt x="15" y="138"/>
                  </a:cubicBezTo>
                  <a:cubicBezTo>
                    <a:pt x="14" y="138"/>
                    <a:pt x="12" y="138"/>
                    <a:pt x="11" y="138"/>
                  </a:cubicBezTo>
                  <a:cubicBezTo>
                    <a:pt x="11" y="137"/>
                    <a:pt x="11" y="136"/>
                    <a:pt x="11" y="136"/>
                  </a:cubicBezTo>
                  <a:cubicBezTo>
                    <a:pt x="10" y="135"/>
                    <a:pt x="8" y="135"/>
                    <a:pt x="7" y="135"/>
                  </a:cubicBezTo>
                  <a:cubicBezTo>
                    <a:pt x="6" y="135"/>
                    <a:pt x="5" y="136"/>
                    <a:pt x="5" y="136"/>
                  </a:cubicBezTo>
                  <a:cubicBezTo>
                    <a:pt x="4" y="136"/>
                    <a:pt x="3" y="136"/>
                    <a:pt x="3" y="136"/>
                  </a:cubicBezTo>
                  <a:cubicBezTo>
                    <a:pt x="3" y="136"/>
                    <a:pt x="3" y="136"/>
                    <a:pt x="3" y="135"/>
                  </a:cubicBezTo>
                  <a:cubicBezTo>
                    <a:pt x="3" y="135"/>
                    <a:pt x="2" y="134"/>
                    <a:pt x="2" y="134"/>
                  </a:cubicBezTo>
                  <a:cubicBezTo>
                    <a:pt x="2" y="134"/>
                    <a:pt x="0" y="133"/>
                    <a:pt x="0" y="133"/>
                  </a:cubicBezTo>
                  <a:cubicBezTo>
                    <a:pt x="0" y="133"/>
                    <a:pt x="0" y="131"/>
                    <a:pt x="0" y="130"/>
                  </a:cubicBezTo>
                  <a:cubicBezTo>
                    <a:pt x="0" y="129"/>
                    <a:pt x="1" y="127"/>
                    <a:pt x="1" y="126"/>
                  </a:cubicBezTo>
                  <a:cubicBezTo>
                    <a:pt x="1" y="125"/>
                    <a:pt x="2" y="123"/>
                    <a:pt x="2" y="122"/>
                  </a:cubicBezTo>
                  <a:cubicBezTo>
                    <a:pt x="3" y="121"/>
                    <a:pt x="3" y="119"/>
                    <a:pt x="4" y="118"/>
                  </a:cubicBezTo>
                  <a:cubicBezTo>
                    <a:pt x="4" y="116"/>
                    <a:pt x="5" y="114"/>
                    <a:pt x="6" y="113"/>
                  </a:cubicBezTo>
                  <a:cubicBezTo>
                    <a:pt x="6" y="112"/>
                    <a:pt x="7" y="110"/>
                    <a:pt x="7" y="109"/>
                  </a:cubicBezTo>
                  <a:cubicBezTo>
                    <a:pt x="7" y="107"/>
                    <a:pt x="8" y="105"/>
                    <a:pt x="9" y="103"/>
                  </a:cubicBezTo>
                  <a:cubicBezTo>
                    <a:pt x="10" y="103"/>
                    <a:pt x="11" y="101"/>
                    <a:pt x="12" y="101"/>
                  </a:cubicBezTo>
                  <a:cubicBezTo>
                    <a:pt x="13" y="100"/>
                    <a:pt x="15" y="99"/>
                    <a:pt x="16" y="98"/>
                  </a:cubicBezTo>
                  <a:cubicBezTo>
                    <a:pt x="16" y="98"/>
                    <a:pt x="17" y="96"/>
                    <a:pt x="17" y="96"/>
                  </a:cubicBezTo>
                  <a:cubicBezTo>
                    <a:pt x="17" y="95"/>
                    <a:pt x="17" y="93"/>
                    <a:pt x="18" y="92"/>
                  </a:cubicBezTo>
                  <a:cubicBezTo>
                    <a:pt x="18" y="91"/>
                    <a:pt x="20" y="89"/>
                    <a:pt x="21" y="88"/>
                  </a:cubicBezTo>
                  <a:cubicBezTo>
                    <a:pt x="22" y="88"/>
                    <a:pt x="24" y="86"/>
                    <a:pt x="25" y="85"/>
                  </a:cubicBezTo>
                  <a:cubicBezTo>
                    <a:pt x="25" y="85"/>
                    <a:pt x="26" y="83"/>
                    <a:pt x="26" y="82"/>
                  </a:cubicBezTo>
                  <a:cubicBezTo>
                    <a:pt x="27" y="81"/>
                    <a:pt x="27" y="79"/>
                    <a:pt x="27" y="78"/>
                  </a:cubicBezTo>
                  <a:cubicBezTo>
                    <a:pt x="28" y="76"/>
                    <a:pt x="29" y="74"/>
                    <a:pt x="29" y="72"/>
                  </a:cubicBezTo>
                  <a:cubicBezTo>
                    <a:pt x="29" y="71"/>
                    <a:pt x="30" y="69"/>
                    <a:pt x="30" y="67"/>
                  </a:cubicBezTo>
                  <a:cubicBezTo>
                    <a:pt x="30" y="66"/>
                    <a:pt x="29" y="65"/>
                    <a:pt x="28" y="64"/>
                  </a:cubicBezTo>
                  <a:cubicBezTo>
                    <a:pt x="28" y="64"/>
                    <a:pt x="27" y="62"/>
                    <a:pt x="28" y="62"/>
                  </a:cubicBezTo>
                  <a:cubicBezTo>
                    <a:pt x="28" y="61"/>
                    <a:pt x="29" y="61"/>
                    <a:pt x="29" y="61"/>
                  </a:cubicBezTo>
                  <a:cubicBezTo>
                    <a:pt x="30" y="60"/>
                    <a:pt x="31" y="60"/>
                    <a:pt x="31" y="60"/>
                  </a:cubicBezTo>
                  <a:cubicBezTo>
                    <a:pt x="32" y="59"/>
                    <a:pt x="32" y="57"/>
                    <a:pt x="33" y="56"/>
                  </a:cubicBezTo>
                  <a:cubicBezTo>
                    <a:pt x="33" y="55"/>
                    <a:pt x="34" y="53"/>
                    <a:pt x="35" y="53"/>
                  </a:cubicBezTo>
                  <a:cubicBezTo>
                    <a:pt x="36" y="52"/>
                    <a:pt x="37" y="53"/>
                    <a:pt x="38" y="52"/>
                  </a:cubicBezTo>
                  <a:cubicBezTo>
                    <a:pt x="39" y="51"/>
                    <a:pt x="38" y="49"/>
                    <a:pt x="38" y="48"/>
                  </a:cubicBezTo>
                  <a:cubicBezTo>
                    <a:pt x="39" y="47"/>
                    <a:pt x="40" y="44"/>
                    <a:pt x="40" y="42"/>
                  </a:cubicBezTo>
                  <a:cubicBezTo>
                    <a:pt x="41" y="41"/>
                    <a:pt x="44" y="39"/>
                    <a:pt x="45" y="38"/>
                  </a:cubicBezTo>
                  <a:cubicBezTo>
                    <a:pt x="46" y="38"/>
                    <a:pt x="48" y="37"/>
                    <a:pt x="49" y="37"/>
                  </a:cubicBezTo>
                  <a:cubicBezTo>
                    <a:pt x="50" y="36"/>
                    <a:pt x="51" y="37"/>
                    <a:pt x="52" y="36"/>
                  </a:cubicBezTo>
                  <a:cubicBezTo>
                    <a:pt x="53" y="36"/>
                    <a:pt x="53" y="35"/>
                    <a:pt x="54" y="35"/>
                  </a:cubicBezTo>
                  <a:cubicBezTo>
                    <a:pt x="55" y="34"/>
                    <a:pt x="56" y="35"/>
                    <a:pt x="57" y="35"/>
                  </a:cubicBezTo>
                  <a:cubicBezTo>
                    <a:pt x="58" y="34"/>
                    <a:pt x="57" y="32"/>
                    <a:pt x="57" y="31"/>
                  </a:cubicBezTo>
                  <a:cubicBezTo>
                    <a:pt x="57" y="30"/>
                    <a:pt x="58" y="28"/>
                    <a:pt x="58" y="27"/>
                  </a:cubicBezTo>
                  <a:cubicBezTo>
                    <a:pt x="58" y="26"/>
                    <a:pt x="59" y="25"/>
                    <a:pt x="59" y="24"/>
                  </a:cubicBezTo>
                  <a:cubicBezTo>
                    <a:pt x="60" y="23"/>
                    <a:pt x="60" y="22"/>
                    <a:pt x="60" y="22"/>
                  </a:cubicBezTo>
                  <a:cubicBezTo>
                    <a:pt x="60" y="21"/>
                    <a:pt x="60" y="19"/>
                    <a:pt x="60" y="18"/>
                  </a:cubicBezTo>
                  <a:cubicBezTo>
                    <a:pt x="60" y="18"/>
                    <a:pt x="59" y="16"/>
                    <a:pt x="58" y="16"/>
                  </a:cubicBezTo>
                  <a:cubicBezTo>
                    <a:pt x="57" y="15"/>
                    <a:pt x="55" y="13"/>
                    <a:pt x="54" y="12"/>
                  </a:cubicBezTo>
                  <a:cubicBezTo>
                    <a:pt x="54" y="11"/>
                    <a:pt x="52" y="10"/>
                    <a:pt x="52" y="9"/>
                  </a:cubicBezTo>
                  <a:cubicBezTo>
                    <a:pt x="52" y="8"/>
                    <a:pt x="52" y="8"/>
                    <a:pt x="52" y="7"/>
                  </a:cubicBezTo>
                  <a:cubicBezTo>
                    <a:pt x="53" y="7"/>
                    <a:pt x="53" y="7"/>
                    <a:pt x="53" y="6"/>
                  </a:cubicBezTo>
                  <a:cubicBezTo>
                    <a:pt x="53" y="6"/>
                    <a:pt x="53" y="6"/>
                    <a:pt x="53" y="6"/>
                  </a:cubicBezTo>
                  <a:cubicBezTo>
                    <a:pt x="54" y="6"/>
                    <a:pt x="55" y="7"/>
                    <a:pt x="55" y="7"/>
                  </a:cubicBezTo>
                  <a:cubicBezTo>
                    <a:pt x="56" y="7"/>
                    <a:pt x="57" y="7"/>
                    <a:pt x="58" y="7"/>
                  </a:cubicBezTo>
                  <a:cubicBezTo>
                    <a:pt x="59" y="7"/>
                    <a:pt x="60" y="6"/>
                    <a:pt x="60" y="6"/>
                  </a:cubicBezTo>
                  <a:cubicBezTo>
                    <a:pt x="61" y="5"/>
                    <a:pt x="62" y="4"/>
                    <a:pt x="62" y="4"/>
                  </a:cubicBezTo>
                  <a:cubicBezTo>
                    <a:pt x="62" y="3"/>
                    <a:pt x="63" y="2"/>
                    <a:pt x="64" y="1"/>
                  </a:cubicBezTo>
                  <a:cubicBezTo>
                    <a:pt x="64" y="1"/>
                    <a:pt x="65" y="1"/>
                    <a:pt x="65" y="0"/>
                  </a:cubicBezTo>
                  <a:cubicBezTo>
                    <a:pt x="65" y="0"/>
                    <a:pt x="65" y="0"/>
                    <a:pt x="65" y="1"/>
                  </a:cubicBezTo>
                  <a:cubicBezTo>
                    <a:pt x="66" y="1"/>
                    <a:pt x="68" y="3"/>
                    <a:pt x="69" y="4"/>
                  </a:cubicBezTo>
                  <a:cubicBezTo>
                    <a:pt x="70" y="4"/>
                    <a:pt x="71" y="5"/>
                    <a:pt x="72" y="6"/>
                  </a:cubicBezTo>
                  <a:cubicBezTo>
                    <a:pt x="73" y="6"/>
                    <a:pt x="75" y="6"/>
                    <a:pt x="76" y="7"/>
                  </a:cubicBezTo>
                  <a:cubicBezTo>
                    <a:pt x="77" y="7"/>
                    <a:pt x="79" y="6"/>
                    <a:pt x="80" y="6"/>
                  </a:cubicBezTo>
                  <a:cubicBezTo>
                    <a:pt x="81" y="6"/>
                    <a:pt x="83" y="7"/>
                    <a:pt x="84" y="7"/>
                  </a:cubicBezTo>
                  <a:cubicBezTo>
                    <a:pt x="85" y="7"/>
                    <a:pt x="86" y="8"/>
                    <a:pt x="86" y="8"/>
                  </a:cubicBezTo>
                  <a:cubicBezTo>
                    <a:pt x="87" y="9"/>
                    <a:pt x="86" y="11"/>
                    <a:pt x="86" y="12"/>
                  </a:cubicBezTo>
                  <a:cubicBezTo>
                    <a:pt x="86" y="13"/>
                    <a:pt x="87" y="16"/>
                    <a:pt x="87" y="17"/>
                  </a:cubicBezTo>
                  <a:cubicBezTo>
                    <a:pt x="87" y="18"/>
                    <a:pt x="87" y="21"/>
                    <a:pt x="86" y="22"/>
                  </a:cubicBezTo>
                  <a:cubicBezTo>
                    <a:pt x="86" y="22"/>
                    <a:pt x="85" y="22"/>
                    <a:pt x="85" y="23"/>
                  </a:cubicBezTo>
                  <a:cubicBezTo>
                    <a:pt x="84" y="23"/>
                    <a:pt x="84" y="24"/>
                    <a:pt x="83" y="24"/>
                  </a:cubicBezTo>
                  <a:cubicBezTo>
                    <a:pt x="83" y="24"/>
                    <a:pt x="82" y="25"/>
                    <a:pt x="82" y="25"/>
                  </a:cubicBezTo>
                  <a:cubicBezTo>
                    <a:pt x="81" y="26"/>
                    <a:pt x="80" y="26"/>
                    <a:pt x="80" y="26"/>
                  </a:cubicBezTo>
                  <a:cubicBezTo>
                    <a:pt x="79" y="27"/>
                    <a:pt x="78" y="28"/>
                    <a:pt x="78" y="29"/>
                  </a:cubicBezTo>
                  <a:cubicBezTo>
                    <a:pt x="78" y="30"/>
                    <a:pt x="78" y="32"/>
                    <a:pt x="78" y="33"/>
                  </a:cubicBezTo>
                  <a:cubicBezTo>
                    <a:pt x="79" y="34"/>
                    <a:pt x="80" y="36"/>
                    <a:pt x="81" y="37"/>
                  </a:cubicBezTo>
                  <a:cubicBezTo>
                    <a:pt x="81" y="38"/>
                    <a:pt x="82" y="39"/>
                    <a:pt x="82" y="40"/>
                  </a:cubicBezTo>
                  <a:cubicBezTo>
                    <a:pt x="82" y="40"/>
                    <a:pt x="82" y="42"/>
                    <a:pt x="82" y="42"/>
                  </a:cubicBezTo>
                  <a:cubicBezTo>
                    <a:pt x="81" y="43"/>
                    <a:pt x="79" y="42"/>
                    <a:pt x="78" y="42"/>
                  </a:cubicBezTo>
                  <a:cubicBezTo>
                    <a:pt x="78" y="42"/>
                    <a:pt x="76" y="42"/>
                    <a:pt x="76" y="42"/>
                  </a:cubicBezTo>
                  <a:cubicBezTo>
                    <a:pt x="75" y="42"/>
                    <a:pt x="73" y="41"/>
                    <a:pt x="73" y="41"/>
                  </a:cubicBezTo>
                  <a:cubicBezTo>
                    <a:pt x="72" y="40"/>
                    <a:pt x="72" y="39"/>
                    <a:pt x="71" y="38"/>
                  </a:cubicBezTo>
                  <a:cubicBezTo>
                    <a:pt x="71" y="38"/>
                    <a:pt x="69" y="38"/>
                    <a:pt x="69" y="38"/>
                  </a:cubicBezTo>
                  <a:cubicBezTo>
                    <a:pt x="69" y="38"/>
                    <a:pt x="69" y="39"/>
                    <a:pt x="68" y="40"/>
                  </a:cubicBezTo>
                  <a:cubicBezTo>
                    <a:pt x="68" y="40"/>
                    <a:pt x="67" y="41"/>
                    <a:pt x="66" y="41"/>
                  </a:cubicBezTo>
                  <a:cubicBezTo>
                    <a:pt x="66" y="42"/>
                    <a:pt x="64" y="42"/>
                    <a:pt x="64" y="43"/>
                  </a:cubicBezTo>
                  <a:cubicBezTo>
                    <a:pt x="64" y="43"/>
                    <a:pt x="65" y="44"/>
                    <a:pt x="65" y="44"/>
                  </a:cubicBezTo>
                  <a:cubicBezTo>
                    <a:pt x="66" y="45"/>
                    <a:pt x="68" y="45"/>
                    <a:pt x="69" y="45"/>
                  </a:cubicBezTo>
                  <a:cubicBezTo>
                    <a:pt x="70" y="45"/>
                    <a:pt x="71" y="45"/>
                    <a:pt x="72" y="46"/>
                  </a:cubicBezTo>
                  <a:cubicBezTo>
                    <a:pt x="72" y="46"/>
                    <a:pt x="73" y="47"/>
                    <a:pt x="73" y="48"/>
                  </a:cubicBezTo>
                  <a:cubicBezTo>
                    <a:pt x="73" y="48"/>
                    <a:pt x="73" y="50"/>
                    <a:pt x="73" y="50"/>
                  </a:cubicBezTo>
                  <a:cubicBezTo>
                    <a:pt x="73" y="51"/>
                    <a:pt x="72" y="53"/>
                    <a:pt x="71" y="53"/>
                  </a:cubicBezTo>
                  <a:cubicBezTo>
                    <a:pt x="70" y="54"/>
                    <a:pt x="69" y="54"/>
                    <a:pt x="69" y="54"/>
                  </a:cubicBezTo>
                  <a:cubicBezTo>
                    <a:pt x="68" y="55"/>
                    <a:pt x="67" y="56"/>
                    <a:pt x="67" y="56"/>
                  </a:cubicBezTo>
                  <a:cubicBezTo>
                    <a:pt x="67" y="57"/>
                    <a:pt x="68" y="58"/>
                    <a:pt x="68" y="58"/>
                  </a:cubicBezTo>
                  <a:cubicBezTo>
                    <a:pt x="69" y="59"/>
                    <a:pt x="70" y="61"/>
                    <a:pt x="71" y="61"/>
                  </a:cubicBezTo>
                  <a:cubicBezTo>
                    <a:pt x="72" y="63"/>
                    <a:pt x="76" y="65"/>
                    <a:pt x="77" y="66"/>
                  </a:cubicBezTo>
                  <a:cubicBezTo>
                    <a:pt x="77" y="67"/>
                    <a:pt x="78" y="69"/>
                    <a:pt x="79" y="70"/>
                  </a:cubicBezTo>
                  <a:cubicBezTo>
                    <a:pt x="79" y="71"/>
                    <a:pt x="79" y="73"/>
                    <a:pt x="80" y="74"/>
                  </a:cubicBezTo>
                  <a:cubicBezTo>
                    <a:pt x="80" y="75"/>
                    <a:pt x="81" y="78"/>
                    <a:pt x="81" y="79"/>
                  </a:cubicBezTo>
                  <a:cubicBezTo>
                    <a:pt x="82" y="80"/>
                    <a:pt x="83" y="82"/>
                    <a:pt x="83" y="82"/>
                  </a:cubicBezTo>
                  <a:cubicBezTo>
                    <a:pt x="83" y="83"/>
                    <a:pt x="83" y="85"/>
                    <a:pt x="83" y="86"/>
                  </a:cubicBezTo>
                  <a:cubicBezTo>
                    <a:pt x="83" y="86"/>
                    <a:pt x="84" y="88"/>
                    <a:pt x="83" y="88"/>
                  </a:cubicBezTo>
                  <a:cubicBezTo>
                    <a:pt x="83" y="89"/>
                    <a:pt x="82" y="90"/>
                    <a:pt x="81" y="91"/>
                  </a:cubicBezTo>
                  <a:cubicBezTo>
                    <a:pt x="81" y="92"/>
                    <a:pt x="81" y="93"/>
                    <a:pt x="81" y="94"/>
                  </a:cubicBezTo>
                  <a:cubicBezTo>
                    <a:pt x="81" y="94"/>
                    <a:pt x="82" y="95"/>
                    <a:pt x="82" y="96"/>
                  </a:cubicBezTo>
                  <a:cubicBezTo>
                    <a:pt x="82" y="96"/>
                    <a:pt x="82" y="97"/>
                    <a:pt x="82" y="9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6" name="Freeform 152">
              <a:extLst>
                <a:ext uri="{FF2B5EF4-FFF2-40B4-BE49-F238E27FC236}">
                  <a16:creationId xmlns:a16="http://schemas.microsoft.com/office/drawing/2014/main" id="{7C80D518-B738-4F5A-954F-A501D1A2064B}"/>
                </a:ext>
              </a:extLst>
            </p:cNvPr>
            <p:cNvSpPr>
              <a:spLocks/>
            </p:cNvSpPr>
            <p:nvPr/>
          </p:nvSpPr>
          <p:spPr bwMode="auto">
            <a:xfrm>
              <a:off x="6144244" y="2657943"/>
              <a:ext cx="269496" cy="431693"/>
            </a:xfrm>
            <a:custGeom>
              <a:avLst/>
              <a:gdLst/>
              <a:ahLst/>
              <a:cxnLst>
                <a:cxn ang="0">
                  <a:pos x="7" y="36"/>
                </a:cxn>
                <a:cxn ang="0">
                  <a:pos x="14" y="29"/>
                </a:cxn>
                <a:cxn ang="0">
                  <a:pos x="13" y="23"/>
                </a:cxn>
                <a:cxn ang="0">
                  <a:pos x="8" y="27"/>
                </a:cxn>
                <a:cxn ang="0">
                  <a:pos x="1" y="26"/>
                </a:cxn>
                <a:cxn ang="0">
                  <a:pos x="3" y="19"/>
                </a:cxn>
                <a:cxn ang="0">
                  <a:pos x="9" y="10"/>
                </a:cxn>
                <a:cxn ang="0">
                  <a:pos x="13" y="3"/>
                </a:cxn>
                <a:cxn ang="0">
                  <a:pos x="14" y="0"/>
                </a:cxn>
                <a:cxn ang="0">
                  <a:pos x="20" y="7"/>
                </a:cxn>
                <a:cxn ang="0">
                  <a:pos x="26" y="8"/>
                </a:cxn>
                <a:cxn ang="0">
                  <a:pos x="33" y="14"/>
                </a:cxn>
                <a:cxn ang="0">
                  <a:pos x="39" y="18"/>
                </a:cxn>
                <a:cxn ang="0">
                  <a:pos x="47" y="20"/>
                </a:cxn>
                <a:cxn ang="0">
                  <a:pos x="52" y="22"/>
                </a:cxn>
                <a:cxn ang="0">
                  <a:pos x="55" y="31"/>
                </a:cxn>
                <a:cxn ang="0">
                  <a:pos x="59" y="40"/>
                </a:cxn>
                <a:cxn ang="0">
                  <a:pos x="56" y="45"/>
                </a:cxn>
                <a:cxn ang="0">
                  <a:pos x="53" y="50"/>
                </a:cxn>
                <a:cxn ang="0">
                  <a:pos x="59" y="48"/>
                </a:cxn>
                <a:cxn ang="0">
                  <a:pos x="68" y="47"/>
                </a:cxn>
                <a:cxn ang="0">
                  <a:pos x="75" y="45"/>
                </a:cxn>
                <a:cxn ang="0">
                  <a:pos x="80" y="43"/>
                </a:cxn>
                <a:cxn ang="0">
                  <a:pos x="88" y="47"/>
                </a:cxn>
                <a:cxn ang="0">
                  <a:pos x="89" y="56"/>
                </a:cxn>
                <a:cxn ang="0">
                  <a:pos x="85" y="62"/>
                </a:cxn>
                <a:cxn ang="0">
                  <a:pos x="85" y="70"/>
                </a:cxn>
                <a:cxn ang="0">
                  <a:pos x="83" y="72"/>
                </a:cxn>
                <a:cxn ang="0">
                  <a:pos x="84" y="76"/>
                </a:cxn>
                <a:cxn ang="0">
                  <a:pos x="79" y="81"/>
                </a:cxn>
                <a:cxn ang="0">
                  <a:pos x="71" y="88"/>
                </a:cxn>
                <a:cxn ang="0">
                  <a:pos x="72" y="97"/>
                </a:cxn>
                <a:cxn ang="0">
                  <a:pos x="70" y="103"/>
                </a:cxn>
                <a:cxn ang="0">
                  <a:pos x="67" y="109"/>
                </a:cxn>
                <a:cxn ang="0">
                  <a:pos x="63" y="112"/>
                </a:cxn>
                <a:cxn ang="0">
                  <a:pos x="57" y="106"/>
                </a:cxn>
                <a:cxn ang="0">
                  <a:pos x="53" y="108"/>
                </a:cxn>
                <a:cxn ang="0">
                  <a:pos x="45" y="109"/>
                </a:cxn>
                <a:cxn ang="0">
                  <a:pos x="40" y="115"/>
                </a:cxn>
                <a:cxn ang="0">
                  <a:pos x="37" y="122"/>
                </a:cxn>
                <a:cxn ang="0">
                  <a:pos x="36" y="131"/>
                </a:cxn>
                <a:cxn ang="0">
                  <a:pos x="31" y="140"/>
                </a:cxn>
                <a:cxn ang="0">
                  <a:pos x="29" y="146"/>
                </a:cxn>
                <a:cxn ang="0">
                  <a:pos x="27" y="140"/>
                </a:cxn>
                <a:cxn ang="0">
                  <a:pos x="25" y="138"/>
                </a:cxn>
                <a:cxn ang="0">
                  <a:pos x="26" y="130"/>
                </a:cxn>
                <a:cxn ang="0">
                  <a:pos x="24" y="121"/>
                </a:cxn>
                <a:cxn ang="0">
                  <a:pos x="20" y="108"/>
                </a:cxn>
                <a:cxn ang="0">
                  <a:pos x="10" y="98"/>
                </a:cxn>
                <a:cxn ang="0">
                  <a:pos x="16" y="92"/>
                </a:cxn>
                <a:cxn ang="0">
                  <a:pos x="12" y="87"/>
                </a:cxn>
                <a:cxn ang="0">
                  <a:pos x="9" y="83"/>
                </a:cxn>
                <a:cxn ang="0">
                  <a:pos x="14" y="80"/>
                </a:cxn>
                <a:cxn ang="0">
                  <a:pos x="21" y="84"/>
                </a:cxn>
                <a:cxn ang="0">
                  <a:pos x="24" y="79"/>
                </a:cxn>
                <a:cxn ang="0">
                  <a:pos x="23" y="68"/>
                </a:cxn>
                <a:cxn ang="0">
                  <a:pos x="28" y="65"/>
                </a:cxn>
                <a:cxn ang="0">
                  <a:pos x="29" y="54"/>
                </a:cxn>
                <a:cxn ang="0">
                  <a:pos x="23" y="48"/>
                </a:cxn>
                <a:cxn ang="0">
                  <a:pos x="12" y="46"/>
                </a:cxn>
              </a:cxnLst>
              <a:rect l="0" t="0" r="r" b="b"/>
              <a:pathLst>
                <a:path w="91" h="146">
                  <a:moveTo>
                    <a:pt x="8" y="42"/>
                  </a:moveTo>
                  <a:cubicBezTo>
                    <a:pt x="7" y="41"/>
                    <a:pt x="6" y="40"/>
                    <a:pt x="6" y="40"/>
                  </a:cubicBezTo>
                  <a:cubicBezTo>
                    <a:pt x="6" y="39"/>
                    <a:pt x="7" y="37"/>
                    <a:pt x="7" y="36"/>
                  </a:cubicBezTo>
                  <a:cubicBezTo>
                    <a:pt x="7" y="36"/>
                    <a:pt x="8" y="34"/>
                    <a:pt x="8" y="33"/>
                  </a:cubicBezTo>
                  <a:cubicBezTo>
                    <a:pt x="8" y="33"/>
                    <a:pt x="10" y="31"/>
                    <a:pt x="11" y="31"/>
                  </a:cubicBezTo>
                  <a:cubicBezTo>
                    <a:pt x="11" y="30"/>
                    <a:pt x="13" y="29"/>
                    <a:pt x="14" y="29"/>
                  </a:cubicBezTo>
                  <a:cubicBezTo>
                    <a:pt x="14" y="28"/>
                    <a:pt x="16" y="27"/>
                    <a:pt x="16" y="26"/>
                  </a:cubicBezTo>
                  <a:cubicBezTo>
                    <a:pt x="16" y="25"/>
                    <a:pt x="15" y="24"/>
                    <a:pt x="15" y="24"/>
                  </a:cubicBezTo>
                  <a:cubicBezTo>
                    <a:pt x="15" y="23"/>
                    <a:pt x="14" y="23"/>
                    <a:pt x="13" y="23"/>
                  </a:cubicBezTo>
                  <a:cubicBezTo>
                    <a:pt x="13" y="23"/>
                    <a:pt x="12" y="23"/>
                    <a:pt x="11" y="23"/>
                  </a:cubicBezTo>
                  <a:cubicBezTo>
                    <a:pt x="11" y="24"/>
                    <a:pt x="9" y="25"/>
                    <a:pt x="9" y="25"/>
                  </a:cubicBezTo>
                  <a:cubicBezTo>
                    <a:pt x="8" y="26"/>
                    <a:pt x="8" y="27"/>
                    <a:pt x="8" y="27"/>
                  </a:cubicBezTo>
                  <a:cubicBezTo>
                    <a:pt x="7" y="28"/>
                    <a:pt x="6" y="29"/>
                    <a:pt x="6" y="29"/>
                  </a:cubicBezTo>
                  <a:cubicBezTo>
                    <a:pt x="5" y="29"/>
                    <a:pt x="4" y="29"/>
                    <a:pt x="4" y="29"/>
                  </a:cubicBezTo>
                  <a:cubicBezTo>
                    <a:pt x="3" y="29"/>
                    <a:pt x="2" y="27"/>
                    <a:pt x="1" y="26"/>
                  </a:cubicBezTo>
                  <a:cubicBezTo>
                    <a:pt x="1" y="26"/>
                    <a:pt x="0" y="24"/>
                    <a:pt x="0" y="24"/>
                  </a:cubicBezTo>
                  <a:cubicBezTo>
                    <a:pt x="0" y="23"/>
                    <a:pt x="1" y="22"/>
                    <a:pt x="1" y="22"/>
                  </a:cubicBezTo>
                  <a:cubicBezTo>
                    <a:pt x="2" y="21"/>
                    <a:pt x="3" y="20"/>
                    <a:pt x="3" y="19"/>
                  </a:cubicBezTo>
                  <a:cubicBezTo>
                    <a:pt x="3" y="19"/>
                    <a:pt x="3" y="17"/>
                    <a:pt x="4" y="17"/>
                  </a:cubicBezTo>
                  <a:cubicBezTo>
                    <a:pt x="4" y="16"/>
                    <a:pt x="5" y="15"/>
                    <a:pt x="6" y="14"/>
                  </a:cubicBezTo>
                  <a:cubicBezTo>
                    <a:pt x="7" y="13"/>
                    <a:pt x="8" y="11"/>
                    <a:pt x="9" y="10"/>
                  </a:cubicBezTo>
                  <a:cubicBezTo>
                    <a:pt x="9" y="9"/>
                    <a:pt x="9" y="8"/>
                    <a:pt x="10" y="7"/>
                  </a:cubicBezTo>
                  <a:cubicBezTo>
                    <a:pt x="10" y="7"/>
                    <a:pt x="11" y="6"/>
                    <a:pt x="12" y="5"/>
                  </a:cubicBezTo>
                  <a:cubicBezTo>
                    <a:pt x="12" y="5"/>
                    <a:pt x="13" y="4"/>
                    <a:pt x="13" y="3"/>
                  </a:cubicBezTo>
                  <a:cubicBezTo>
                    <a:pt x="13" y="2"/>
                    <a:pt x="13" y="1"/>
                    <a:pt x="13" y="1"/>
                  </a:cubicBezTo>
                  <a:cubicBezTo>
                    <a:pt x="13" y="1"/>
                    <a:pt x="13" y="1"/>
                    <a:pt x="13" y="1"/>
                  </a:cubicBezTo>
                  <a:cubicBezTo>
                    <a:pt x="13" y="0"/>
                    <a:pt x="14" y="0"/>
                    <a:pt x="14" y="0"/>
                  </a:cubicBezTo>
                  <a:cubicBezTo>
                    <a:pt x="15" y="0"/>
                    <a:pt x="18" y="1"/>
                    <a:pt x="19" y="2"/>
                  </a:cubicBezTo>
                  <a:cubicBezTo>
                    <a:pt x="19" y="2"/>
                    <a:pt x="20" y="3"/>
                    <a:pt x="20" y="4"/>
                  </a:cubicBezTo>
                  <a:cubicBezTo>
                    <a:pt x="20" y="5"/>
                    <a:pt x="19" y="6"/>
                    <a:pt x="20" y="7"/>
                  </a:cubicBezTo>
                  <a:cubicBezTo>
                    <a:pt x="20" y="7"/>
                    <a:pt x="21" y="9"/>
                    <a:pt x="22" y="9"/>
                  </a:cubicBezTo>
                  <a:cubicBezTo>
                    <a:pt x="23" y="9"/>
                    <a:pt x="24" y="8"/>
                    <a:pt x="25" y="8"/>
                  </a:cubicBezTo>
                  <a:cubicBezTo>
                    <a:pt x="25" y="8"/>
                    <a:pt x="26" y="8"/>
                    <a:pt x="26" y="8"/>
                  </a:cubicBezTo>
                  <a:cubicBezTo>
                    <a:pt x="27" y="9"/>
                    <a:pt x="27" y="10"/>
                    <a:pt x="28" y="11"/>
                  </a:cubicBezTo>
                  <a:cubicBezTo>
                    <a:pt x="29" y="11"/>
                    <a:pt x="31" y="12"/>
                    <a:pt x="31" y="12"/>
                  </a:cubicBezTo>
                  <a:cubicBezTo>
                    <a:pt x="32" y="13"/>
                    <a:pt x="33" y="14"/>
                    <a:pt x="33" y="14"/>
                  </a:cubicBezTo>
                  <a:cubicBezTo>
                    <a:pt x="34" y="14"/>
                    <a:pt x="34" y="15"/>
                    <a:pt x="35" y="15"/>
                  </a:cubicBezTo>
                  <a:cubicBezTo>
                    <a:pt x="35" y="16"/>
                    <a:pt x="37" y="17"/>
                    <a:pt x="37" y="17"/>
                  </a:cubicBezTo>
                  <a:cubicBezTo>
                    <a:pt x="38" y="18"/>
                    <a:pt x="39" y="18"/>
                    <a:pt x="39" y="18"/>
                  </a:cubicBezTo>
                  <a:cubicBezTo>
                    <a:pt x="40" y="19"/>
                    <a:pt x="42" y="18"/>
                    <a:pt x="43" y="18"/>
                  </a:cubicBezTo>
                  <a:cubicBezTo>
                    <a:pt x="43" y="19"/>
                    <a:pt x="44" y="19"/>
                    <a:pt x="45" y="19"/>
                  </a:cubicBezTo>
                  <a:cubicBezTo>
                    <a:pt x="45" y="19"/>
                    <a:pt x="46" y="19"/>
                    <a:pt x="47" y="20"/>
                  </a:cubicBezTo>
                  <a:cubicBezTo>
                    <a:pt x="47" y="20"/>
                    <a:pt x="49" y="21"/>
                    <a:pt x="49" y="21"/>
                  </a:cubicBezTo>
                  <a:cubicBezTo>
                    <a:pt x="50" y="21"/>
                    <a:pt x="51" y="20"/>
                    <a:pt x="51" y="20"/>
                  </a:cubicBezTo>
                  <a:cubicBezTo>
                    <a:pt x="52" y="21"/>
                    <a:pt x="52" y="22"/>
                    <a:pt x="52" y="22"/>
                  </a:cubicBezTo>
                  <a:cubicBezTo>
                    <a:pt x="52" y="23"/>
                    <a:pt x="53" y="24"/>
                    <a:pt x="53" y="25"/>
                  </a:cubicBezTo>
                  <a:cubicBezTo>
                    <a:pt x="54" y="25"/>
                    <a:pt x="54" y="27"/>
                    <a:pt x="54" y="27"/>
                  </a:cubicBezTo>
                  <a:cubicBezTo>
                    <a:pt x="54" y="28"/>
                    <a:pt x="55" y="30"/>
                    <a:pt x="55" y="31"/>
                  </a:cubicBezTo>
                  <a:cubicBezTo>
                    <a:pt x="56" y="32"/>
                    <a:pt x="56" y="33"/>
                    <a:pt x="57" y="34"/>
                  </a:cubicBezTo>
                  <a:cubicBezTo>
                    <a:pt x="57" y="35"/>
                    <a:pt x="58" y="37"/>
                    <a:pt x="59" y="38"/>
                  </a:cubicBezTo>
                  <a:cubicBezTo>
                    <a:pt x="59" y="38"/>
                    <a:pt x="59" y="39"/>
                    <a:pt x="59" y="40"/>
                  </a:cubicBezTo>
                  <a:cubicBezTo>
                    <a:pt x="59" y="40"/>
                    <a:pt x="59" y="41"/>
                    <a:pt x="59" y="42"/>
                  </a:cubicBezTo>
                  <a:cubicBezTo>
                    <a:pt x="58" y="42"/>
                    <a:pt x="57" y="42"/>
                    <a:pt x="57" y="43"/>
                  </a:cubicBezTo>
                  <a:cubicBezTo>
                    <a:pt x="57" y="43"/>
                    <a:pt x="56" y="45"/>
                    <a:pt x="56" y="45"/>
                  </a:cubicBezTo>
                  <a:cubicBezTo>
                    <a:pt x="56" y="45"/>
                    <a:pt x="55" y="46"/>
                    <a:pt x="54" y="46"/>
                  </a:cubicBezTo>
                  <a:cubicBezTo>
                    <a:pt x="54" y="47"/>
                    <a:pt x="54" y="47"/>
                    <a:pt x="53" y="48"/>
                  </a:cubicBezTo>
                  <a:cubicBezTo>
                    <a:pt x="53" y="48"/>
                    <a:pt x="53" y="49"/>
                    <a:pt x="53" y="50"/>
                  </a:cubicBezTo>
                  <a:cubicBezTo>
                    <a:pt x="54" y="50"/>
                    <a:pt x="55" y="51"/>
                    <a:pt x="55" y="51"/>
                  </a:cubicBezTo>
                  <a:cubicBezTo>
                    <a:pt x="56" y="51"/>
                    <a:pt x="57" y="50"/>
                    <a:pt x="57" y="49"/>
                  </a:cubicBezTo>
                  <a:cubicBezTo>
                    <a:pt x="58" y="49"/>
                    <a:pt x="59" y="48"/>
                    <a:pt x="59" y="48"/>
                  </a:cubicBezTo>
                  <a:cubicBezTo>
                    <a:pt x="60" y="48"/>
                    <a:pt x="61" y="47"/>
                    <a:pt x="62" y="47"/>
                  </a:cubicBezTo>
                  <a:cubicBezTo>
                    <a:pt x="62" y="46"/>
                    <a:pt x="64" y="46"/>
                    <a:pt x="64" y="46"/>
                  </a:cubicBezTo>
                  <a:cubicBezTo>
                    <a:pt x="65" y="46"/>
                    <a:pt x="67" y="47"/>
                    <a:pt x="68" y="47"/>
                  </a:cubicBezTo>
                  <a:cubicBezTo>
                    <a:pt x="69" y="47"/>
                    <a:pt x="71" y="48"/>
                    <a:pt x="72" y="47"/>
                  </a:cubicBezTo>
                  <a:cubicBezTo>
                    <a:pt x="72" y="47"/>
                    <a:pt x="73" y="46"/>
                    <a:pt x="73" y="46"/>
                  </a:cubicBezTo>
                  <a:cubicBezTo>
                    <a:pt x="74" y="46"/>
                    <a:pt x="75" y="45"/>
                    <a:pt x="75" y="45"/>
                  </a:cubicBezTo>
                  <a:cubicBezTo>
                    <a:pt x="76" y="44"/>
                    <a:pt x="76" y="43"/>
                    <a:pt x="77" y="42"/>
                  </a:cubicBezTo>
                  <a:cubicBezTo>
                    <a:pt x="77" y="42"/>
                    <a:pt x="78" y="40"/>
                    <a:pt x="79" y="40"/>
                  </a:cubicBezTo>
                  <a:cubicBezTo>
                    <a:pt x="79" y="40"/>
                    <a:pt x="80" y="42"/>
                    <a:pt x="80" y="43"/>
                  </a:cubicBezTo>
                  <a:cubicBezTo>
                    <a:pt x="81" y="43"/>
                    <a:pt x="81" y="45"/>
                    <a:pt x="82" y="45"/>
                  </a:cubicBezTo>
                  <a:cubicBezTo>
                    <a:pt x="83" y="46"/>
                    <a:pt x="85" y="46"/>
                    <a:pt x="86" y="46"/>
                  </a:cubicBezTo>
                  <a:cubicBezTo>
                    <a:pt x="86" y="46"/>
                    <a:pt x="88" y="47"/>
                    <a:pt x="88" y="47"/>
                  </a:cubicBezTo>
                  <a:cubicBezTo>
                    <a:pt x="89" y="48"/>
                    <a:pt x="90" y="49"/>
                    <a:pt x="90" y="49"/>
                  </a:cubicBezTo>
                  <a:cubicBezTo>
                    <a:pt x="90" y="50"/>
                    <a:pt x="91" y="52"/>
                    <a:pt x="90" y="53"/>
                  </a:cubicBezTo>
                  <a:cubicBezTo>
                    <a:pt x="90" y="54"/>
                    <a:pt x="89" y="55"/>
                    <a:pt x="89" y="56"/>
                  </a:cubicBezTo>
                  <a:cubicBezTo>
                    <a:pt x="88" y="57"/>
                    <a:pt x="87" y="58"/>
                    <a:pt x="87" y="59"/>
                  </a:cubicBezTo>
                  <a:cubicBezTo>
                    <a:pt x="87" y="59"/>
                    <a:pt x="85" y="59"/>
                    <a:pt x="85" y="60"/>
                  </a:cubicBezTo>
                  <a:cubicBezTo>
                    <a:pt x="85" y="60"/>
                    <a:pt x="85" y="62"/>
                    <a:pt x="85" y="62"/>
                  </a:cubicBezTo>
                  <a:cubicBezTo>
                    <a:pt x="85" y="62"/>
                    <a:pt x="84" y="65"/>
                    <a:pt x="83" y="66"/>
                  </a:cubicBezTo>
                  <a:cubicBezTo>
                    <a:pt x="83" y="66"/>
                    <a:pt x="82" y="67"/>
                    <a:pt x="83" y="68"/>
                  </a:cubicBezTo>
                  <a:cubicBezTo>
                    <a:pt x="83" y="69"/>
                    <a:pt x="84" y="70"/>
                    <a:pt x="85" y="70"/>
                  </a:cubicBezTo>
                  <a:cubicBezTo>
                    <a:pt x="85" y="70"/>
                    <a:pt x="86" y="71"/>
                    <a:pt x="87" y="71"/>
                  </a:cubicBezTo>
                  <a:cubicBezTo>
                    <a:pt x="86" y="71"/>
                    <a:pt x="86" y="72"/>
                    <a:pt x="86" y="72"/>
                  </a:cubicBezTo>
                  <a:cubicBezTo>
                    <a:pt x="85" y="72"/>
                    <a:pt x="84" y="72"/>
                    <a:pt x="83" y="72"/>
                  </a:cubicBezTo>
                  <a:cubicBezTo>
                    <a:pt x="83" y="73"/>
                    <a:pt x="82" y="74"/>
                    <a:pt x="82" y="74"/>
                  </a:cubicBezTo>
                  <a:cubicBezTo>
                    <a:pt x="82" y="74"/>
                    <a:pt x="83" y="75"/>
                    <a:pt x="83" y="75"/>
                  </a:cubicBezTo>
                  <a:cubicBezTo>
                    <a:pt x="83" y="76"/>
                    <a:pt x="84" y="76"/>
                    <a:pt x="84" y="76"/>
                  </a:cubicBezTo>
                  <a:cubicBezTo>
                    <a:pt x="85" y="77"/>
                    <a:pt x="84" y="78"/>
                    <a:pt x="84" y="78"/>
                  </a:cubicBezTo>
                  <a:cubicBezTo>
                    <a:pt x="84" y="78"/>
                    <a:pt x="83" y="79"/>
                    <a:pt x="82" y="79"/>
                  </a:cubicBezTo>
                  <a:cubicBezTo>
                    <a:pt x="81" y="79"/>
                    <a:pt x="80" y="80"/>
                    <a:pt x="79" y="81"/>
                  </a:cubicBezTo>
                  <a:cubicBezTo>
                    <a:pt x="78" y="81"/>
                    <a:pt x="76" y="82"/>
                    <a:pt x="75" y="83"/>
                  </a:cubicBezTo>
                  <a:cubicBezTo>
                    <a:pt x="74" y="83"/>
                    <a:pt x="73" y="85"/>
                    <a:pt x="72" y="85"/>
                  </a:cubicBezTo>
                  <a:cubicBezTo>
                    <a:pt x="72" y="86"/>
                    <a:pt x="71" y="87"/>
                    <a:pt x="71" y="88"/>
                  </a:cubicBezTo>
                  <a:cubicBezTo>
                    <a:pt x="71" y="89"/>
                    <a:pt x="71" y="90"/>
                    <a:pt x="71" y="91"/>
                  </a:cubicBezTo>
                  <a:cubicBezTo>
                    <a:pt x="71" y="92"/>
                    <a:pt x="71" y="93"/>
                    <a:pt x="71" y="94"/>
                  </a:cubicBezTo>
                  <a:cubicBezTo>
                    <a:pt x="71" y="95"/>
                    <a:pt x="73" y="96"/>
                    <a:pt x="72" y="97"/>
                  </a:cubicBezTo>
                  <a:cubicBezTo>
                    <a:pt x="72" y="98"/>
                    <a:pt x="71" y="99"/>
                    <a:pt x="71" y="99"/>
                  </a:cubicBezTo>
                  <a:cubicBezTo>
                    <a:pt x="70" y="100"/>
                    <a:pt x="70" y="101"/>
                    <a:pt x="70" y="102"/>
                  </a:cubicBezTo>
                  <a:cubicBezTo>
                    <a:pt x="70" y="102"/>
                    <a:pt x="70" y="103"/>
                    <a:pt x="70" y="103"/>
                  </a:cubicBezTo>
                  <a:cubicBezTo>
                    <a:pt x="69" y="104"/>
                    <a:pt x="68" y="104"/>
                    <a:pt x="68" y="105"/>
                  </a:cubicBezTo>
                  <a:cubicBezTo>
                    <a:pt x="68" y="105"/>
                    <a:pt x="68" y="107"/>
                    <a:pt x="68" y="107"/>
                  </a:cubicBezTo>
                  <a:cubicBezTo>
                    <a:pt x="68" y="108"/>
                    <a:pt x="68" y="109"/>
                    <a:pt x="67" y="109"/>
                  </a:cubicBezTo>
                  <a:cubicBezTo>
                    <a:pt x="67" y="110"/>
                    <a:pt x="67" y="110"/>
                    <a:pt x="67" y="111"/>
                  </a:cubicBezTo>
                  <a:cubicBezTo>
                    <a:pt x="66" y="111"/>
                    <a:pt x="65" y="112"/>
                    <a:pt x="65" y="112"/>
                  </a:cubicBezTo>
                  <a:cubicBezTo>
                    <a:pt x="64" y="112"/>
                    <a:pt x="64" y="113"/>
                    <a:pt x="63" y="112"/>
                  </a:cubicBezTo>
                  <a:cubicBezTo>
                    <a:pt x="63" y="112"/>
                    <a:pt x="62" y="111"/>
                    <a:pt x="61" y="111"/>
                  </a:cubicBezTo>
                  <a:cubicBezTo>
                    <a:pt x="61" y="110"/>
                    <a:pt x="60" y="109"/>
                    <a:pt x="59" y="108"/>
                  </a:cubicBezTo>
                  <a:cubicBezTo>
                    <a:pt x="59" y="107"/>
                    <a:pt x="58" y="106"/>
                    <a:pt x="57" y="106"/>
                  </a:cubicBezTo>
                  <a:cubicBezTo>
                    <a:pt x="57" y="105"/>
                    <a:pt x="56" y="105"/>
                    <a:pt x="56" y="105"/>
                  </a:cubicBezTo>
                  <a:cubicBezTo>
                    <a:pt x="56" y="105"/>
                    <a:pt x="55" y="105"/>
                    <a:pt x="55" y="106"/>
                  </a:cubicBezTo>
                  <a:cubicBezTo>
                    <a:pt x="54" y="106"/>
                    <a:pt x="53" y="107"/>
                    <a:pt x="53" y="108"/>
                  </a:cubicBezTo>
                  <a:cubicBezTo>
                    <a:pt x="52" y="108"/>
                    <a:pt x="51" y="108"/>
                    <a:pt x="51" y="108"/>
                  </a:cubicBezTo>
                  <a:cubicBezTo>
                    <a:pt x="50" y="108"/>
                    <a:pt x="48" y="108"/>
                    <a:pt x="48" y="108"/>
                  </a:cubicBezTo>
                  <a:cubicBezTo>
                    <a:pt x="47" y="108"/>
                    <a:pt x="46" y="109"/>
                    <a:pt x="45" y="109"/>
                  </a:cubicBezTo>
                  <a:cubicBezTo>
                    <a:pt x="45" y="110"/>
                    <a:pt x="45" y="111"/>
                    <a:pt x="45" y="112"/>
                  </a:cubicBezTo>
                  <a:cubicBezTo>
                    <a:pt x="44" y="112"/>
                    <a:pt x="44" y="113"/>
                    <a:pt x="43" y="114"/>
                  </a:cubicBezTo>
                  <a:cubicBezTo>
                    <a:pt x="43" y="114"/>
                    <a:pt x="41" y="115"/>
                    <a:pt x="40" y="115"/>
                  </a:cubicBezTo>
                  <a:cubicBezTo>
                    <a:pt x="40" y="115"/>
                    <a:pt x="40" y="116"/>
                    <a:pt x="39" y="117"/>
                  </a:cubicBezTo>
                  <a:cubicBezTo>
                    <a:pt x="39" y="117"/>
                    <a:pt x="38" y="118"/>
                    <a:pt x="38" y="119"/>
                  </a:cubicBezTo>
                  <a:cubicBezTo>
                    <a:pt x="38" y="119"/>
                    <a:pt x="37" y="121"/>
                    <a:pt x="37" y="122"/>
                  </a:cubicBezTo>
                  <a:cubicBezTo>
                    <a:pt x="36" y="123"/>
                    <a:pt x="37" y="125"/>
                    <a:pt x="37" y="125"/>
                  </a:cubicBezTo>
                  <a:cubicBezTo>
                    <a:pt x="37" y="126"/>
                    <a:pt x="36" y="128"/>
                    <a:pt x="36" y="128"/>
                  </a:cubicBezTo>
                  <a:cubicBezTo>
                    <a:pt x="36" y="129"/>
                    <a:pt x="36" y="131"/>
                    <a:pt x="36" y="131"/>
                  </a:cubicBezTo>
                  <a:cubicBezTo>
                    <a:pt x="36" y="133"/>
                    <a:pt x="35" y="135"/>
                    <a:pt x="35" y="136"/>
                  </a:cubicBezTo>
                  <a:cubicBezTo>
                    <a:pt x="35" y="136"/>
                    <a:pt x="34" y="137"/>
                    <a:pt x="33" y="138"/>
                  </a:cubicBezTo>
                  <a:cubicBezTo>
                    <a:pt x="33" y="138"/>
                    <a:pt x="32" y="139"/>
                    <a:pt x="31" y="140"/>
                  </a:cubicBezTo>
                  <a:cubicBezTo>
                    <a:pt x="31" y="140"/>
                    <a:pt x="31" y="142"/>
                    <a:pt x="31" y="142"/>
                  </a:cubicBezTo>
                  <a:cubicBezTo>
                    <a:pt x="31" y="143"/>
                    <a:pt x="31" y="144"/>
                    <a:pt x="30" y="145"/>
                  </a:cubicBezTo>
                  <a:cubicBezTo>
                    <a:pt x="30" y="145"/>
                    <a:pt x="29" y="146"/>
                    <a:pt x="29" y="146"/>
                  </a:cubicBezTo>
                  <a:cubicBezTo>
                    <a:pt x="28" y="146"/>
                    <a:pt x="27" y="145"/>
                    <a:pt x="27" y="145"/>
                  </a:cubicBezTo>
                  <a:cubicBezTo>
                    <a:pt x="27" y="144"/>
                    <a:pt x="27" y="143"/>
                    <a:pt x="27" y="142"/>
                  </a:cubicBezTo>
                  <a:cubicBezTo>
                    <a:pt x="27" y="142"/>
                    <a:pt x="27" y="140"/>
                    <a:pt x="27" y="140"/>
                  </a:cubicBezTo>
                  <a:cubicBezTo>
                    <a:pt x="27" y="140"/>
                    <a:pt x="26" y="140"/>
                    <a:pt x="25" y="139"/>
                  </a:cubicBezTo>
                  <a:cubicBezTo>
                    <a:pt x="25" y="139"/>
                    <a:pt x="25" y="139"/>
                    <a:pt x="25" y="139"/>
                  </a:cubicBezTo>
                  <a:cubicBezTo>
                    <a:pt x="25" y="139"/>
                    <a:pt x="25" y="138"/>
                    <a:pt x="25" y="138"/>
                  </a:cubicBezTo>
                  <a:cubicBezTo>
                    <a:pt x="25" y="137"/>
                    <a:pt x="24" y="136"/>
                    <a:pt x="24" y="136"/>
                  </a:cubicBezTo>
                  <a:cubicBezTo>
                    <a:pt x="24" y="135"/>
                    <a:pt x="24" y="134"/>
                    <a:pt x="24" y="133"/>
                  </a:cubicBezTo>
                  <a:cubicBezTo>
                    <a:pt x="25" y="132"/>
                    <a:pt x="26" y="131"/>
                    <a:pt x="26" y="130"/>
                  </a:cubicBezTo>
                  <a:cubicBezTo>
                    <a:pt x="27" y="130"/>
                    <a:pt x="26" y="128"/>
                    <a:pt x="26" y="128"/>
                  </a:cubicBezTo>
                  <a:cubicBezTo>
                    <a:pt x="26" y="127"/>
                    <a:pt x="26" y="125"/>
                    <a:pt x="26" y="124"/>
                  </a:cubicBezTo>
                  <a:cubicBezTo>
                    <a:pt x="26" y="124"/>
                    <a:pt x="25" y="122"/>
                    <a:pt x="24" y="121"/>
                  </a:cubicBezTo>
                  <a:cubicBezTo>
                    <a:pt x="24" y="120"/>
                    <a:pt x="23" y="117"/>
                    <a:pt x="23" y="116"/>
                  </a:cubicBezTo>
                  <a:cubicBezTo>
                    <a:pt x="22" y="115"/>
                    <a:pt x="22" y="113"/>
                    <a:pt x="22" y="112"/>
                  </a:cubicBezTo>
                  <a:cubicBezTo>
                    <a:pt x="21" y="111"/>
                    <a:pt x="20" y="109"/>
                    <a:pt x="20" y="108"/>
                  </a:cubicBezTo>
                  <a:cubicBezTo>
                    <a:pt x="19" y="107"/>
                    <a:pt x="15" y="105"/>
                    <a:pt x="14" y="103"/>
                  </a:cubicBezTo>
                  <a:cubicBezTo>
                    <a:pt x="13" y="103"/>
                    <a:pt x="12" y="101"/>
                    <a:pt x="11" y="100"/>
                  </a:cubicBezTo>
                  <a:cubicBezTo>
                    <a:pt x="11" y="100"/>
                    <a:pt x="10" y="99"/>
                    <a:pt x="10" y="98"/>
                  </a:cubicBezTo>
                  <a:cubicBezTo>
                    <a:pt x="10" y="98"/>
                    <a:pt x="11" y="97"/>
                    <a:pt x="12" y="96"/>
                  </a:cubicBezTo>
                  <a:cubicBezTo>
                    <a:pt x="12" y="96"/>
                    <a:pt x="13" y="96"/>
                    <a:pt x="14" y="95"/>
                  </a:cubicBezTo>
                  <a:cubicBezTo>
                    <a:pt x="15" y="95"/>
                    <a:pt x="16" y="93"/>
                    <a:pt x="16" y="92"/>
                  </a:cubicBezTo>
                  <a:cubicBezTo>
                    <a:pt x="16" y="92"/>
                    <a:pt x="16" y="90"/>
                    <a:pt x="16" y="90"/>
                  </a:cubicBezTo>
                  <a:cubicBezTo>
                    <a:pt x="16" y="89"/>
                    <a:pt x="15" y="88"/>
                    <a:pt x="15" y="88"/>
                  </a:cubicBezTo>
                  <a:cubicBezTo>
                    <a:pt x="14" y="87"/>
                    <a:pt x="13" y="87"/>
                    <a:pt x="12" y="87"/>
                  </a:cubicBezTo>
                  <a:cubicBezTo>
                    <a:pt x="11" y="87"/>
                    <a:pt x="9" y="87"/>
                    <a:pt x="8" y="86"/>
                  </a:cubicBezTo>
                  <a:cubicBezTo>
                    <a:pt x="8" y="86"/>
                    <a:pt x="7" y="85"/>
                    <a:pt x="7" y="85"/>
                  </a:cubicBezTo>
                  <a:cubicBezTo>
                    <a:pt x="7" y="84"/>
                    <a:pt x="9" y="84"/>
                    <a:pt x="9" y="83"/>
                  </a:cubicBezTo>
                  <a:cubicBezTo>
                    <a:pt x="10" y="83"/>
                    <a:pt x="11" y="82"/>
                    <a:pt x="11" y="82"/>
                  </a:cubicBezTo>
                  <a:cubicBezTo>
                    <a:pt x="12" y="81"/>
                    <a:pt x="12" y="80"/>
                    <a:pt x="12" y="80"/>
                  </a:cubicBezTo>
                  <a:cubicBezTo>
                    <a:pt x="12" y="80"/>
                    <a:pt x="14" y="80"/>
                    <a:pt x="14" y="80"/>
                  </a:cubicBezTo>
                  <a:cubicBezTo>
                    <a:pt x="15" y="81"/>
                    <a:pt x="15" y="82"/>
                    <a:pt x="16" y="83"/>
                  </a:cubicBezTo>
                  <a:cubicBezTo>
                    <a:pt x="16" y="83"/>
                    <a:pt x="18" y="84"/>
                    <a:pt x="19" y="84"/>
                  </a:cubicBezTo>
                  <a:cubicBezTo>
                    <a:pt x="19" y="84"/>
                    <a:pt x="21" y="84"/>
                    <a:pt x="21" y="84"/>
                  </a:cubicBezTo>
                  <a:cubicBezTo>
                    <a:pt x="22" y="84"/>
                    <a:pt x="24" y="85"/>
                    <a:pt x="25" y="84"/>
                  </a:cubicBezTo>
                  <a:cubicBezTo>
                    <a:pt x="25" y="84"/>
                    <a:pt x="25" y="82"/>
                    <a:pt x="25" y="82"/>
                  </a:cubicBezTo>
                  <a:cubicBezTo>
                    <a:pt x="25" y="81"/>
                    <a:pt x="24" y="80"/>
                    <a:pt x="24" y="79"/>
                  </a:cubicBezTo>
                  <a:cubicBezTo>
                    <a:pt x="23" y="78"/>
                    <a:pt x="22" y="76"/>
                    <a:pt x="21" y="75"/>
                  </a:cubicBezTo>
                  <a:cubicBezTo>
                    <a:pt x="21" y="74"/>
                    <a:pt x="21" y="72"/>
                    <a:pt x="21" y="71"/>
                  </a:cubicBezTo>
                  <a:cubicBezTo>
                    <a:pt x="21" y="70"/>
                    <a:pt x="22" y="69"/>
                    <a:pt x="23" y="68"/>
                  </a:cubicBezTo>
                  <a:cubicBezTo>
                    <a:pt x="23" y="68"/>
                    <a:pt x="24" y="68"/>
                    <a:pt x="25" y="67"/>
                  </a:cubicBezTo>
                  <a:cubicBezTo>
                    <a:pt x="25" y="67"/>
                    <a:pt x="26" y="66"/>
                    <a:pt x="26" y="66"/>
                  </a:cubicBezTo>
                  <a:cubicBezTo>
                    <a:pt x="27" y="66"/>
                    <a:pt x="27" y="65"/>
                    <a:pt x="28" y="65"/>
                  </a:cubicBezTo>
                  <a:cubicBezTo>
                    <a:pt x="28" y="64"/>
                    <a:pt x="29" y="64"/>
                    <a:pt x="29" y="64"/>
                  </a:cubicBezTo>
                  <a:cubicBezTo>
                    <a:pt x="30" y="63"/>
                    <a:pt x="30" y="60"/>
                    <a:pt x="30" y="59"/>
                  </a:cubicBezTo>
                  <a:cubicBezTo>
                    <a:pt x="30" y="58"/>
                    <a:pt x="29" y="55"/>
                    <a:pt x="29" y="54"/>
                  </a:cubicBezTo>
                  <a:cubicBezTo>
                    <a:pt x="29" y="53"/>
                    <a:pt x="30" y="51"/>
                    <a:pt x="29" y="50"/>
                  </a:cubicBezTo>
                  <a:cubicBezTo>
                    <a:pt x="29" y="50"/>
                    <a:pt x="28" y="49"/>
                    <a:pt x="27" y="49"/>
                  </a:cubicBezTo>
                  <a:cubicBezTo>
                    <a:pt x="26" y="49"/>
                    <a:pt x="24" y="48"/>
                    <a:pt x="23" y="48"/>
                  </a:cubicBezTo>
                  <a:cubicBezTo>
                    <a:pt x="22" y="48"/>
                    <a:pt x="20" y="49"/>
                    <a:pt x="19" y="49"/>
                  </a:cubicBezTo>
                  <a:cubicBezTo>
                    <a:pt x="18" y="48"/>
                    <a:pt x="16" y="48"/>
                    <a:pt x="15" y="48"/>
                  </a:cubicBezTo>
                  <a:cubicBezTo>
                    <a:pt x="14" y="47"/>
                    <a:pt x="13" y="46"/>
                    <a:pt x="12" y="46"/>
                  </a:cubicBezTo>
                  <a:cubicBezTo>
                    <a:pt x="11" y="45"/>
                    <a:pt x="9" y="43"/>
                    <a:pt x="8" y="43"/>
                  </a:cubicBezTo>
                  <a:cubicBezTo>
                    <a:pt x="8" y="42"/>
                    <a:pt x="8" y="42"/>
                    <a:pt x="8" y="4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7" name="Freeform 153">
              <a:extLst>
                <a:ext uri="{FF2B5EF4-FFF2-40B4-BE49-F238E27FC236}">
                  <a16:creationId xmlns:a16="http://schemas.microsoft.com/office/drawing/2014/main" id="{9D4C5631-405F-4590-8FF9-B556E8845E6A}"/>
                </a:ext>
              </a:extLst>
            </p:cNvPr>
            <p:cNvSpPr>
              <a:spLocks/>
            </p:cNvSpPr>
            <p:nvPr/>
          </p:nvSpPr>
          <p:spPr bwMode="auto">
            <a:xfrm>
              <a:off x="6081860" y="2533177"/>
              <a:ext cx="179664" cy="127263"/>
            </a:xfrm>
            <a:custGeom>
              <a:avLst/>
              <a:gdLst/>
              <a:ahLst/>
              <a:cxnLst>
                <a:cxn ang="0">
                  <a:pos x="1" y="21"/>
                </a:cxn>
                <a:cxn ang="0">
                  <a:pos x="3" y="21"/>
                </a:cxn>
                <a:cxn ang="0">
                  <a:pos x="6" y="22"/>
                </a:cxn>
                <a:cxn ang="0">
                  <a:pos x="9" y="23"/>
                </a:cxn>
                <a:cxn ang="0">
                  <a:pos x="13" y="23"/>
                </a:cxn>
                <a:cxn ang="0">
                  <a:pos x="16" y="23"/>
                </a:cxn>
                <a:cxn ang="0">
                  <a:pos x="19" y="22"/>
                </a:cxn>
                <a:cxn ang="0">
                  <a:pos x="21" y="19"/>
                </a:cxn>
                <a:cxn ang="0">
                  <a:pos x="21" y="16"/>
                </a:cxn>
                <a:cxn ang="0">
                  <a:pos x="20" y="13"/>
                </a:cxn>
                <a:cxn ang="0">
                  <a:pos x="21" y="10"/>
                </a:cxn>
                <a:cxn ang="0">
                  <a:pos x="20" y="7"/>
                </a:cxn>
                <a:cxn ang="0">
                  <a:pos x="20" y="4"/>
                </a:cxn>
                <a:cxn ang="0">
                  <a:pos x="20" y="2"/>
                </a:cxn>
                <a:cxn ang="0">
                  <a:pos x="20" y="0"/>
                </a:cxn>
                <a:cxn ang="0">
                  <a:pos x="21" y="1"/>
                </a:cxn>
                <a:cxn ang="0">
                  <a:pos x="26" y="1"/>
                </a:cxn>
                <a:cxn ang="0">
                  <a:pos x="29" y="3"/>
                </a:cxn>
                <a:cxn ang="0">
                  <a:pos x="33" y="4"/>
                </a:cxn>
                <a:cxn ang="0">
                  <a:pos x="38" y="6"/>
                </a:cxn>
                <a:cxn ang="0">
                  <a:pos x="43" y="8"/>
                </a:cxn>
                <a:cxn ang="0">
                  <a:pos x="46" y="7"/>
                </a:cxn>
                <a:cxn ang="0">
                  <a:pos x="47" y="8"/>
                </a:cxn>
                <a:cxn ang="0">
                  <a:pos x="49" y="9"/>
                </a:cxn>
                <a:cxn ang="0">
                  <a:pos x="51" y="10"/>
                </a:cxn>
                <a:cxn ang="0">
                  <a:pos x="52" y="13"/>
                </a:cxn>
                <a:cxn ang="0">
                  <a:pos x="54" y="15"/>
                </a:cxn>
                <a:cxn ang="0">
                  <a:pos x="57" y="17"/>
                </a:cxn>
                <a:cxn ang="0">
                  <a:pos x="60" y="18"/>
                </a:cxn>
                <a:cxn ang="0">
                  <a:pos x="60" y="18"/>
                </a:cxn>
                <a:cxn ang="0">
                  <a:pos x="61" y="21"/>
                </a:cxn>
                <a:cxn ang="0">
                  <a:pos x="59" y="23"/>
                </a:cxn>
                <a:cxn ang="0">
                  <a:pos x="58" y="25"/>
                </a:cxn>
                <a:cxn ang="0">
                  <a:pos x="56" y="29"/>
                </a:cxn>
                <a:cxn ang="0">
                  <a:pos x="56" y="30"/>
                </a:cxn>
                <a:cxn ang="0">
                  <a:pos x="54" y="30"/>
                </a:cxn>
                <a:cxn ang="0">
                  <a:pos x="51" y="30"/>
                </a:cxn>
                <a:cxn ang="0">
                  <a:pos x="47" y="31"/>
                </a:cxn>
                <a:cxn ang="0">
                  <a:pos x="41" y="32"/>
                </a:cxn>
                <a:cxn ang="0">
                  <a:pos x="36" y="32"/>
                </a:cxn>
                <a:cxn ang="0">
                  <a:pos x="34" y="33"/>
                </a:cxn>
                <a:cxn ang="0">
                  <a:pos x="31" y="34"/>
                </a:cxn>
                <a:cxn ang="0">
                  <a:pos x="28" y="35"/>
                </a:cxn>
                <a:cxn ang="0">
                  <a:pos x="28" y="36"/>
                </a:cxn>
                <a:cxn ang="0">
                  <a:pos x="27" y="37"/>
                </a:cxn>
                <a:cxn ang="0">
                  <a:pos x="25" y="40"/>
                </a:cxn>
                <a:cxn ang="0">
                  <a:pos x="23" y="41"/>
                </a:cxn>
                <a:cxn ang="0">
                  <a:pos x="22" y="42"/>
                </a:cxn>
                <a:cxn ang="0">
                  <a:pos x="19" y="43"/>
                </a:cxn>
                <a:cxn ang="0">
                  <a:pos x="18" y="42"/>
                </a:cxn>
                <a:cxn ang="0">
                  <a:pos x="15" y="40"/>
                </a:cxn>
                <a:cxn ang="0">
                  <a:pos x="14" y="40"/>
                </a:cxn>
                <a:cxn ang="0">
                  <a:pos x="13" y="38"/>
                </a:cxn>
                <a:cxn ang="0">
                  <a:pos x="13" y="35"/>
                </a:cxn>
                <a:cxn ang="0">
                  <a:pos x="11" y="33"/>
                </a:cxn>
                <a:cxn ang="0">
                  <a:pos x="9" y="33"/>
                </a:cxn>
                <a:cxn ang="0">
                  <a:pos x="6" y="32"/>
                </a:cxn>
                <a:cxn ang="0">
                  <a:pos x="5" y="29"/>
                </a:cxn>
                <a:cxn ang="0">
                  <a:pos x="4" y="28"/>
                </a:cxn>
                <a:cxn ang="0">
                  <a:pos x="2" y="26"/>
                </a:cxn>
                <a:cxn ang="0">
                  <a:pos x="0" y="24"/>
                </a:cxn>
                <a:cxn ang="0">
                  <a:pos x="0" y="22"/>
                </a:cxn>
                <a:cxn ang="0">
                  <a:pos x="1" y="21"/>
                </a:cxn>
              </a:cxnLst>
              <a:rect l="0" t="0" r="r" b="b"/>
              <a:pathLst>
                <a:path w="61" h="43">
                  <a:moveTo>
                    <a:pt x="1" y="21"/>
                  </a:moveTo>
                  <a:cubicBezTo>
                    <a:pt x="2" y="21"/>
                    <a:pt x="2" y="21"/>
                    <a:pt x="3" y="21"/>
                  </a:cubicBezTo>
                  <a:cubicBezTo>
                    <a:pt x="3" y="21"/>
                    <a:pt x="5" y="21"/>
                    <a:pt x="6" y="22"/>
                  </a:cubicBezTo>
                  <a:cubicBezTo>
                    <a:pt x="7" y="22"/>
                    <a:pt x="8" y="23"/>
                    <a:pt x="9" y="23"/>
                  </a:cubicBezTo>
                  <a:cubicBezTo>
                    <a:pt x="10" y="23"/>
                    <a:pt x="12" y="23"/>
                    <a:pt x="13" y="23"/>
                  </a:cubicBezTo>
                  <a:cubicBezTo>
                    <a:pt x="14" y="23"/>
                    <a:pt x="16" y="23"/>
                    <a:pt x="16" y="23"/>
                  </a:cubicBezTo>
                  <a:cubicBezTo>
                    <a:pt x="17" y="23"/>
                    <a:pt x="19" y="22"/>
                    <a:pt x="19" y="22"/>
                  </a:cubicBezTo>
                  <a:cubicBezTo>
                    <a:pt x="20" y="21"/>
                    <a:pt x="21" y="20"/>
                    <a:pt x="21" y="19"/>
                  </a:cubicBezTo>
                  <a:cubicBezTo>
                    <a:pt x="21" y="19"/>
                    <a:pt x="21" y="17"/>
                    <a:pt x="21" y="16"/>
                  </a:cubicBezTo>
                  <a:cubicBezTo>
                    <a:pt x="21" y="15"/>
                    <a:pt x="20" y="14"/>
                    <a:pt x="20" y="13"/>
                  </a:cubicBezTo>
                  <a:cubicBezTo>
                    <a:pt x="20" y="12"/>
                    <a:pt x="21" y="11"/>
                    <a:pt x="21" y="10"/>
                  </a:cubicBezTo>
                  <a:cubicBezTo>
                    <a:pt x="21" y="9"/>
                    <a:pt x="20" y="8"/>
                    <a:pt x="20" y="7"/>
                  </a:cubicBezTo>
                  <a:cubicBezTo>
                    <a:pt x="20" y="6"/>
                    <a:pt x="20" y="5"/>
                    <a:pt x="20" y="4"/>
                  </a:cubicBezTo>
                  <a:cubicBezTo>
                    <a:pt x="20" y="4"/>
                    <a:pt x="20" y="3"/>
                    <a:pt x="20" y="2"/>
                  </a:cubicBezTo>
                  <a:cubicBezTo>
                    <a:pt x="20" y="2"/>
                    <a:pt x="20" y="1"/>
                    <a:pt x="20" y="0"/>
                  </a:cubicBezTo>
                  <a:cubicBezTo>
                    <a:pt x="20" y="1"/>
                    <a:pt x="20" y="1"/>
                    <a:pt x="21" y="1"/>
                  </a:cubicBezTo>
                  <a:cubicBezTo>
                    <a:pt x="22" y="1"/>
                    <a:pt x="24" y="1"/>
                    <a:pt x="26" y="1"/>
                  </a:cubicBezTo>
                  <a:cubicBezTo>
                    <a:pt x="26" y="2"/>
                    <a:pt x="28" y="3"/>
                    <a:pt x="29" y="3"/>
                  </a:cubicBezTo>
                  <a:cubicBezTo>
                    <a:pt x="30" y="3"/>
                    <a:pt x="32" y="3"/>
                    <a:pt x="33" y="4"/>
                  </a:cubicBezTo>
                  <a:cubicBezTo>
                    <a:pt x="34" y="4"/>
                    <a:pt x="36" y="5"/>
                    <a:pt x="38" y="6"/>
                  </a:cubicBezTo>
                  <a:cubicBezTo>
                    <a:pt x="39" y="6"/>
                    <a:pt x="42" y="7"/>
                    <a:pt x="43" y="8"/>
                  </a:cubicBezTo>
                  <a:cubicBezTo>
                    <a:pt x="44" y="8"/>
                    <a:pt x="45" y="8"/>
                    <a:pt x="46" y="7"/>
                  </a:cubicBezTo>
                  <a:cubicBezTo>
                    <a:pt x="46" y="8"/>
                    <a:pt x="47" y="8"/>
                    <a:pt x="47" y="8"/>
                  </a:cubicBezTo>
                  <a:cubicBezTo>
                    <a:pt x="48" y="8"/>
                    <a:pt x="48" y="9"/>
                    <a:pt x="49" y="9"/>
                  </a:cubicBezTo>
                  <a:cubicBezTo>
                    <a:pt x="49" y="9"/>
                    <a:pt x="50" y="10"/>
                    <a:pt x="51" y="10"/>
                  </a:cubicBezTo>
                  <a:cubicBezTo>
                    <a:pt x="51" y="11"/>
                    <a:pt x="52" y="12"/>
                    <a:pt x="52" y="13"/>
                  </a:cubicBezTo>
                  <a:cubicBezTo>
                    <a:pt x="53" y="14"/>
                    <a:pt x="53" y="15"/>
                    <a:pt x="54" y="15"/>
                  </a:cubicBezTo>
                  <a:cubicBezTo>
                    <a:pt x="55" y="16"/>
                    <a:pt x="56" y="16"/>
                    <a:pt x="57" y="17"/>
                  </a:cubicBezTo>
                  <a:cubicBezTo>
                    <a:pt x="58" y="17"/>
                    <a:pt x="59" y="18"/>
                    <a:pt x="60" y="18"/>
                  </a:cubicBezTo>
                  <a:cubicBezTo>
                    <a:pt x="60" y="18"/>
                    <a:pt x="60" y="18"/>
                    <a:pt x="60" y="18"/>
                  </a:cubicBezTo>
                  <a:cubicBezTo>
                    <a:pt x="60" y="19"/>
                    <a:pt x="61" y="20"/>
                    <a:pt x="61" y="21"/>
                  </a:cubicBezTo>
                  <a:cubicBezTo>
                    <a:pt x="61" y="21"/>
                    <a:pt x="60" y="22"/>
                    <a:pt x="59" y="23"/>
                  </a:cubicBezTo>
                  <a:cubicBezTo>
                    <a:pt x="59" y="23"/>
                    <a:pt x="58" y="25"/>
                    <a:pt x="58" y="25"/>
                  </a:cubicBezTo>
                  <a:cubicBezTo>
                    <a:pt x="58" y="26"/>
                    <a:pt x="57" y="28"/>
                    <a:pt x="56" y="29"/>
                  </a:cubicBezTo>
                  <a:cubicBezTo>
                    <a:pt x="56" y="29"/>
                    <a:pt x="56" y="30"/>
                    <a:pt x="56" y="30"/>
                  </a:cubicBezTo>
                  <a:cubicBezTo>
                    <a:pt x="55" y="30"/>
                    <a:pt x="54" y="30"/>
                    <a:pt x="54" y="30"/>
                  </a:cubicBezTo>
                  <a:cubicBezTo>
                    <a:pt x="53" y="30"/>
                    <a:pt x="51" y="30"/>
                    <a:pt x="51" y="30"/>
                  </a:cubicBezTo>
                  <a:cubicBezTo>
                    <a:pt x="50" y="30"/>
                    <a:pt x="48" y="31"/>
                    <a:pt x="47" y="31"/>
                  </a:cubicBezTo>
                  <a:cubicBezTo>
                    <a:pt x="46" y="31"/>
                    <a:pt x="43" y="32"/>
                    <a:pt x="41" y="32"/>
                  </a:cubicBezTo>
                  <a:cubicBezTo>
                    <a:pt x="40" y="32"/>
                    <a:pt x="38" y="32"/>
                    <a:pt x="36" y="32"/>
                  </a:cubicBezTo>
                  <a:cubicBezTo>
                    <a:pt x="36" y="32"/>
                    <a:pt x="35" y="33"/>
                    <a:pt x="34" y="33"/>
                  </a:cubicBezTo>
                  <a:cubicBezTo>
                    <a:pt x="33" y="33"/>
                    <a:pt x="31" y="33"/>
                    <a:pt x="31" y="34"/>
                  </a:cubicBezTo>
                  <a:cubicBezTo>
                    <a:pt x="30" y="34"/>
                    <a:pt x="29" y="34"/>
                    <a:pt x="28" y="35"/>
                  </a:cubicBezTo>
                  <a:cubicBezTo>
                    <a:pt x="28" y="35"/>
                    <a:pt x="28" y="36"/>
                    <a:pt x="28" y="36"/>
                  </a:cubicBezTo>
                  <a:cubicBezTo>
                    <a:pt x="28" y="36"/>
                    <a:pt x="28" y="37"/>
                    <a:pt x="27" y="37"/>
                  </a:cubicBezTo>
                  <a:cubicBezTo>
                    <a:pt x="27" y="38"/>
                    <a:pt x="25" y="39"/>
                    <a:pt x="25" y="40"/>
                  </a:cubicBezTo>
                  <a:cubicBezTo>
                    <a:pt x="24" y="40"/>
                    <a:pt x="23" y="41"/>
                    <a:pt x="23" y="41"/>
                  </a:cubicBezTo>
                  <a:cubicBezTo>
                    <a:pt x="22" y="41"/>
                    <a:pt x="22" y="42"/>
                    <a:pt x="22" y="42"/>
                  </a:cubicBezTo>
                  <a:cubicBezTo>
                    <a:pt x="21" y="43"/>
                    <a:pt x="20" y="43"/>
                    <a:pt x="19" y="43"/>
                  </a:cubicBezTo>
                  <a:cubicBezTo>
                    <a:pt x="19" y="43"/>
                    <a:pt x="18" y="42"/>
                    <a:pt x="18" y="42"/>
                  </a:cubicBezTo>
                  <a:cubicBezTo>
                    <a:pt x="17" y="41"/>
                    <a:pt x="16" y="40"/>
                    <a:pt x="15" y="40"/>
                  </a:cubicBezTo>
                  <a:cubicBezTo>
                    <a:pt x="15" y="40"/>
                    <a:pt x="14" y="40"/>
                    <a:pt x="14" y="40"/>
                  </a:cubicBezTo>
                  <a:cubicBezTo>
                    <a:pt x="13" y="40"/>
                    <a:pt x="13" y="39"/>
                    <a:pt x="13" y="38"/>
                  </a:cubicBezTo>
                  <a:cubicBezTo>
                    <a:pt x="13" y="38"/>
                    <a:pt x="13" y="36"/>
                    <a:pt x="13" y="35"/>
                  </a:cubicBezTo>
                  <a:cubicBezTo>
                    <a:pt x="13" y="35"/>
                    <a:pt x="12" y="33"/>
                    <a:pt x="11" y="33"/>
                  </a:cubicBezTo>
                  <a:cubicBezTo>
                    <a:pt x="11" y="32"/>
                    <a:pt x="9" y="33"/>
                    <a:pt x="9" y="33"/>
                  </a:cubicBezTo>
                  <a:cubicBezTo>
                    <a:pt x="8" y="32"/>
                    <a:pt x="7" y="32"/>
                    <a:pt x="6" y="32"/>
                  </a:cubicBezTo>
                  <a:cubicBezTo>
                    <a:pt x="6" y="31"/>
                    <a:pt x="6" y="29"/>
                    <a:pt x="5" y="29"/>
                  </a:cubicBezTo>
                  <a:cubicBezTo>
                    <a:pt x="5" y="28"/>
                    <a:pt x="4" y="28"/>
                    <a:pt x="4" y="28"/>
                  </a:cubicBezTo>
                  <a:cubicBezTo>
                    <a:pt x="3" y="28"/>
                    <a:pt x="2" y="27"/>
                    <a:pt x="2" y="26"/>
                  </a:cubicBezTo>
                  <a:cubicBezTo>
                    <a:pt x="1" y="26"/>
                    <a:pt x="0" y="25"/>
                    <a:pt x="0" y="24"/>
                  </a:cubicBezTo>
                  <a:cubicBezTo>
                    <a:pt x="0" y="24"/>
                    <a:pt x="0" y="22"/>
                    <a:pt x="0" y="22"/>
                  </a:cubicBezTo>
                  <a:cubicBezTo>
                    <a:pt x="0" y="22"/>
                    <a:pt x="1" y="21"/>
                    <a:pt x="1"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8" name="Freeform 154">
              <a:extLst>
                <a:ext uri="{FF2B5EF4-FFF2-40B4-BE49-F238E27FC236}">
                  <a16:creationId xmlns:a16="http://schemas.microsoft.com/office/drawing/2014/main" id="{668841CF-68D2-42A7-A276-DA3722C28F7B}"/>
                </a:ext>
              </a:extLst>
            </p:cNvPr>
            <p:cNvSpPr>
              <a:spLocks/>
            </p:cNvSpPr>
            <p:nvPr/>
          </p:nvSpPr>
          <p:spPr bwMode="auto">
            <a:xfrm>
              <a:off x="6249047" y="2550643"/>
              <a:ext cx="119776" cy="102309"/>
            </a:xfrm>
            <a:custGeom>
              <a:avLst/>
              <a:gdLst/>
              <a:ahLst/>
              <a:cxnLst>
                <a:cxn ang="0">
                  <a:pos x="4" y="12"/>
                </a:cxn>
                <a:cxn ang="0">
                  <a:pos x="4" y="10"/>
                </a:cxn>
                <a:cxn ang="0">
                  <a:pos x="3" y="7"/>
                </a:cxn>
                <a:cxn ang="0">
                  <a:pos x="4" y="4"/>
                </a:cxn>
                <a:cxn ang="0">
                  <a:pos x="5" y="4"/>
                </a:cxn>
                <a:cxn ang="0">
                  <a:pos x="5" y="4"/>
                </a:cxn>
                <a:cxn ang="0">
                  <a:pos x="8" y="3"/>
                </a:cxn>
                <a:cxn ang="0">
                  <a:pos x="10" y="2"/>
                </a:cxn>
                <a:cxn ang="0">
                  <a:pos x="14" y="1"/>
                </a:cxn>
                <a:cxn ang="0">
                  <a:pos x="18" y="0"/>
                </a:cxn>
                <a:cxn ang="0">
                  <a:pos x="20" y="1"/>
                </a:cxn>
                <a:cxn ang="0">
                  <a:pos x="21" y="4"/>
                </a:cxn>
                <a:cxn ang="0">
                  <a:pos x="22" y="6"/>
                </a:cxn>
                <a:cxn ang="0">
                  <a:pos x="25" y="6"/>
                </a:cxn>
                <a:cxn ang="0">
                  <a:pos x="26" y="6"/>
                </a:cxn>
                <a:cxn ang="0">
                  <a:pos x="27" y="8"/>
                </a:cxn>
                <a:cxn ang="0">
                  <a:pos x="29" y="8"/>
                </a:cxn>
                <a:cxn ang="0">
                  <a:pos x="32" y="8"/>
                </a:cxn>
                <a:cxn ang="0">
                  <a:pos x="35" y="8"/>
                </a:cxn>
                <a:cxn ang="0">
                  <a:pos x="37" y="10"/>
                </a:cxn>
                <a:cxn ang="0">
                  <a:pos x="40" y="11"/>
                </a:cxn>
                <a:cxn ang="0">
                  <a:pos x="41" y="14"/>
                </a:cxn>
                <a:cxn ang="0">
                  <a:pos x="41" y="17"/>
                </a:cxn>
                <a:cxn ang="0">
                  <a:pos x="39" y="20"/>
                </a:cxn>
                <a:cxn ang="0">
                  <a:pos x="37" y="21"/>
                </a:cxn>
                <a:cxn ang="0">
                  <a:pos x="35" y="22"/>
                </a:cxn>
                <a:cxn ang="0">
                  <a:pos x="34" y="23"/>
                </a:cxn>
                <a:cxn ang="0">
                  <a:pos x="31" y="23"/>
                </a:cxn>
                <a:cxn ang="0">
                  <a:pos x="28" y="23"/>
                </a:cxn>
                <a:cxn ang="0">
                  <a:pos x="26" y="22"/>
                </a:cxn>
                <a:cxn ang="0">
                  <a:pos x="25" y="21"/>
                </a:cxn>
                <a:cxn ang="0">
                  <a:pos x="23" y="22"/>
                </a:cxn>
                <a:cxn ang="0">
                  <a:pos x="23" y="25"/>
                </a:cxn>
                <a:cxn ang="0">
                  <a:pos x="22" y="28"/>
                </a:cxn>
                <a:cxn ang="0">
                  <a:pos x="22" y="31"/>
                </a:cxn>
                <a:cxn ang="0">
                  <a:pos x="20" y="33"/>
                </a:cxn>
                <a:cxn ang="0">
                  <a:pos x="17" y="33"/>
                </a:cxn>
                <a:cxn ang="0">
                  <a:pos x="17" y="33"/>
                </a:cxn>
                <a:cxn ang="0">
                  <a:pos x="16" y="33"/>
                </a:cxn>
                <a:cxn ang="0">
                  <a:pos x="16" y="30"/>
                </a:cxn>
                <a:cxn ang="0">
                  <a:pos x="17" y="27"/>
                </a:cxn>
                <a:cxn ang="0">
                  <a:pos x="17" y="25"/>
                </a:cxn>
                <a:cxn ang="0">
                  <a:pos x="16" y="24"/>
                </a:cxn>
                <a:cxn ang="0">
                  <a:pos x="13" y="24"/>
                </a:cxn>
                <a:cxn ang="0">
                  <a:pos x="11" y="24"/>
                </a:cxn>
                <a:cxn ang="0">
                  <a:pos x="9" y="24"/>
                </a:cxn>
                <a:cxn ang="0">
                  <a:pos x="8" y="27"/>
                </a:cxn>
                <a:cxn ang="0">
                  <a:pos x="7" y="29"/>
                </a:cxn>
                <a:cxn ang="0">
                  <a:pos x="6" y="31"/>
                </a:cxn>
                <a:cxn ang="0">
                  <a:pos x="2" y="31"/>
                </a:cxn>
                <a:cxn ang="0">
                  <a:pos x="1" y="29"/>
                </a:cxn>
                <a:cxn ang="0">
                  <a:pos x="0" y="26"/>
                </a:cxn>
                <a:cxn ang="0">
                  <a:pos x="0" y="24"/>
                </a:cxn>
                <a:cxn ang="0">
                  <a:pos x="0" y="23"/>
                </a:cxn>
                <a:cxn ang="0">
                  <a:pos x="2" y="19"/>
                </a:cxn>
                <a:cxn ang="0">
                  <a:pos x="3" y="17"/>
                </a:cxn>
                <a:cxn ang="0">
                  <a:pos x="5" y="15"/>
                </a:cxn>
                <a:cxn ang="0">
                  <a:pos x="4" y="12"/>
                </a:cxn>
                <a:cxn ang="0">
                  <a:pos x="4" y="12"/>
                </a:cxn>
              </a:cxnLst>
              <a:rect l="0" t="0" r="r" b="b"/>
              <a:pathLst>
                <a:path w="41" h="34">
                  <a:moveTo>
                    <a:pt x="4" y="12"/>
                  </a:moveTo>
                  <a:cubicBezTo>
                    <a:pt x="4" y="11"/>
                    <a:pt x="4" y="10"/>
                    <a:pt x="4" y="10"/>
                  </a:cubicBezTo>
                  <a:cubicBezTo>
                    <a:pt x="4" y="9"/>
                    <a:pt x="3" y="8"/>
                    <a:pt x="3" y="7"/>
                  </a:cubicBezTo>
                  <a:cubicBezTo>
                    <a:pt x="3" y="6"/>
                    <a:pt x="4" y="5"/>
                    <a:pt x="4" y="4"/>
                  </a:cubicBezTo>
                  <a:cubicBezTo>
                    <a:pt x="4" y="4"/>
                    <a:pt x="4" y="4"/>
                    <a:pt x="5" y="4"/>
                  </a:cubicBezTo>
                  <a:cubicBezTo>
                    <a:pt x="5" y="4"/>
                    <a:pt x="5" y="4"/>
                    <a:pt x="5" y="4"/>
                  </a:cubicBezTo>
                  <a:cubicBezTo>
                    <a:pt x="6" y="3"/>
                    <a:pt x="7" y="3"/>
                    <a:pt x="8" y="3"/>
                  </a:cubicBezTo>
                  <a:cubicBezTo>
                    <a:pt x="8" y="3"/>
                    <a:pt x="9" y="2"/>
                    <a:pt x="10" y="2"/>
                  </a:cubicBezTo>
                  <a:cubicBezTo>
                    <a:pt x="11" y="1"/>
                    <a:pt x="13" y="2"/>
                    <a:pt x="14" y="1"/>
                  </a:cubicBezTo>
                  <a:cubicBezTo>
                    <a:pt x="15" y="1"/>
                    <a:pt x="17" y="0"/>
                    <a:pt x="18" y="0"/>
                  </a:cubicBezTo>
                  <a:cubicBezTo>
                    <a:pt x="18" y="0"/>
                    <a:pt x="19" y="1"/>
                    <a:pt x="20" y="1"/>
                  </a:cubicBezTo>
                  <a:cubicBezTo>
                    <a:pt x="20" y="2"/>
                    <a:pt x="21" y="3"/>
                    <a:pt x="21" y="4"/>
                  </a:cubicBezTo>
                  <a:cubicBezTo>
                    <a:pt x="21" y="4"/>
                    <a:pt x="22" y="5"/>
                    <a:pt x="22" y="6"/>
                  </a:cubicBezTo>
                  <a:cubicBezTo>
                    <a:pt x="23" y="6"/>
                    <a:pt x="25" y="6"/>
                    <a:pt x="25" y="6"/>
                  </a:cubicBezTo>
                  <a:cubicBezTo>
                    <a:pt x="26" y="6"/>
                    <a:pt x="26" y="6"/>
                    <a:pt x="26" y="6"/>
                  </a:cubicBezTo>
                  <a:cubicBezTo>
                    <a:pt x="26" y="7"/>
                    <a:pt x="27" y="8"/>
                    <a:pt x="27" y="8"/>
                  </a:cubicBezTo>
                  <a:cubicBezTo>
                    <a:pt x="28" y="8"/>
                    <a:pt x="29" y="8"/>
                    <a:pt x="29" y="8"/>
                  </a:cubicBezTo>
                  <a:cubicBezTo>
                    <a:pt x="30" y="9"/>
                    <a:pt x="31" y="8"/>
                    <a:pt x="32" y="8"/>
                  </a:cubicBezTo>
                  <a:cubicBezTo>
                    <a:pt x="33" y="8"/>
                    <a:pt x="34" y="8"/>
                    <a:pt x="35" y="8"/>
                  </a:cubicBezTo>
                  <a:cubicBezTo>
                    <a:pt x="35" y="9"/>
                    <a:pt x="37" y="10"/>
                    <a:pt x="37" y="10"/>
                  </a:cubicBezTo>
                  <a:cubicBezTo>
                    <a:pt x="38" y="11"/>
                    <a:pt x="39" y="11"/>
                    <a:pt x="40" y="11"/>
                  </a:cubicBezTo>
                  <a:cubicBezTo>
                    <a:pt x="40" y="12"/>
                    <a:pt x="41" y="13"/>
                    <a:pt x="41" y="14"/>
                  </a:cubicBezTo>
                  <a:cubicBezTo>
                    <a:pt x="41" y="15"/>
                    <a:pt x="41" y="16"/>
                    <a:pt x="41" y="17"/>
                  </a:cubicBezTo>
                  <a:cubicBezTo>
                    <a:pt x="41" y="18"/>
                    <a:pt x="40" y="20"/>
                    <a:pt x="39" y="20"/>
                  </a:cubicBezTo>
                  <a:cubicBezTo>
                    <a:pt x="39" y="21"/>
                    <a:pt x="37" y="21"/>
                    <a:pt x="37" y="21"/>
                  </a:cubicBezTo>
                  <a:cubicBezTo>
                    <a:pt x="36" y="21"/>
                    <a:pt x="36" y="22"/>
                    <a:pt x="35" y="22"/>
                  </a:cubicBezTo>
                  <a:cubicBezTo>
                    <a:pt x="35" y="22"/>
                    <a:pt x="34" y="23"/>
                    <a:pt x="34" y="23"/>
                  </a:cubicBezTo>
                  <a:cubicBezTo>
                    <a:pt x="33" y="23"/>
                    <a:pt x="32" y="23"/>
                    <a:pt x="31" y="23"/>
                  </a:cubicBezTo>
                  <a:cubicBezTo>
                    <a:pt x="30" y="23"/>
                    <a:pt x="29" y="23"/>
                    <a:pt x="28" y="23"/>
                  </a:cubicBezTo>
                  <a:cubicBezTo>
                    <a:pt x="28" y="23"/>
                    <a:pt x="27" y="22"/>
                    <a:pt x="26" y="22"/>
                  </a:cubicBezTo>
                  <a:cubicBezTo>
                    <a:pt x="26" y="22"/>
                    <a:pt x="25" y="21"/>
                    <a:pt x="25" y="21"/>
                  </a:cubicBezTo>
                  <a:cubicBezTo>
                    <a:pt x="24" y="21"/>
                    <a:pt x="23" y="22"/>
                    <a:pt x="23" y="22"/>
                  </a:cubicBezTo>
                  <a:cubicBezTo>
                    <a:pt x="23" y="23"/>
                    <a:pt x="23" y="24"/>
                    <a:pt x="23" y="25"/>
                  </a:cubicBezTo>
                  <a:cubicBezTo>
                    <a:pt x="23" y="26"/>
                    <a:pt x="22" y="27"/>
                    <a:pt x="22" y="28"/>
                  </a:cubicBezTo>
                  <a:cubicBezTo>
                    <a:pt x="22" y="29"/>
                    <a:pt x="22" y="31"/>
                    <a:pt x="22" y="31"/>
                  </a:cubicBezTo>
                  <a:cubicBezTo>
                    <a:pt x="21" y="32"/>
                    <a:pt x="21" y="33"/>
                    <a:pt x="20" y="33"/>
                  </a:cubicBezTo>
                  <a:cubicBezTo>
                    <a:pt x="19" y="34"/>
                    <a:pt x="18" y="34"/>
                    <a:pt x="17" y="33"/>
                  </a:cubicBezTo>
                  <a:cubicBezTo>
                    <a:pt x="17" y="33"/>
                    <a:pt x="17" y="33"/>
                    <a:pt x="17" y="33"/>
                  </a:cubicBezTo>
                  <a:cubicBezTo>
                    <a:pt x="16" y="33"/>
                    <a:pt x="16" y="33"/>
                    <a:pt x="16" y="33"/>
                  </a:cubicBezTo>
                  <a:cubicBezTo>
                    <a:pt x="16" y="32"/>
                    <a:pt x="16" y="31"/>
                    <a:pt x="16" y="30"/>
                  </a:cubicBezTo>
                  <a:cubicBezTo>
                    <a:pt x="16" y="30"/>
                    <a:pt x="17" y="28"/>
                    <a:pt x="17" y="27"/>
                  </a:cubicBezTo>
                  <a:cubicBezTo>
                    <a:pt x="17" y="27"/>
                    <a:pt x="17" y="26"/>
                    <a:pt x="17" y="25"/>
                  </a:cubicBezTo>
                  <a:cubicBezTo>
                    <a:pt x="17" y="25"/>
                    <a:pt x="16" y="24"/>
                    <a:pt x="16" y="24"/>
                  </a:cubicBezTo>
                  <a:cubicBezTo>
                    <a:pt x="15" y="24"/>
                    <a:pt x="13" y="24"/>
                    <a:pt x="13" y="24"/>
                  </a:cubicBezTo>
                  <a:cubicBezTo>
                    <a:pt x="12" y="24"/>
                    <a:pt x="11" y="25"/>
                    <a:pt x="11" y="24"/>
                  </a:cubicBezTo>
                  <a:cubicBezTo>
                    <a:pt x="10" y="24"/>
                    <a:pt x="9" y="24"/>
                    <a:pt x="9" y="24"/>
                  </a:cubicBezTo>
                  <a:cubicBezTo>
                    <a:pt x="8" y="24"/>
                    <a:pt x="8" y="26"/>
                    <a:pt x="8" y="27"/>
                  </a:cubicBezTo>
                  <a:cubicBezTo>
                    <a:pt x="8" y="28"/>
                    <a:pt x="7" y="28"/>
                    <a:pt x="7" y="29"/>
                  </a:cubicBezTo>
                  <a:cubicBezTo>
                    <a:pt x="6" y="29"/>
                    <a:pt x="7" y="31"/>
                    <a:pt x="6" y="31"/>
                  </a:cubicBezTo>
                  <a:cubicBezTo>
                    <a:pt x="5" y="32"/>
                    <a:pt x="3" y="32"/>
                    <a:pt x="2" y="31"/>
                  </a:cubicBezTo>
                  <a:cubicBezTo>
                    <a:pt x="2" y="31"/>
                    <a:pt x="1" y="30"/>
                    <a:pt x="1" y="29"/>
                  </a:cubicBezTo>
                  <a:cubicBezTo>
                    <a:pt x="0" y="29"/>
                    <a:pt x="0" y="27"/>
                    <a:pt x="0" y="26"/>
                  </a:cubicBezTo>
                  <a:cubicBezTo>
                    <a:pt x="0" y="26"/>
                    <a:pt x="0" y="25"/>
                    <a:pt x="0" y="24"/>
                  </a:cubicBezTo>
                  <a:cubicBezTo>
                    <a:pt x="0" y="24"/>
                    <a:pt x="0" y="23"/>
                    <a:pt x="0" y="23"/>
                  </a:cubicBezTo>
                  <a:cubicBezTo>
                    <a:pt x="1" y="22"/>
                    <a:pt x="2" y="20"/>
                    <a:pt x="2" y="19"/>
                  </a:cubicBezTo>
                  <a:cubicBezTo>
                    <a:pt x="2" y="19"/>
                    <a:pt x="3" y="17"/>
                    <a:pt x="3" y="17"/>
                  </a:cubicBezTo>
                  <a:cubicBezTo>
                    <a:pt x="4" y="16"/>
                    <a:pt x="5" y="15"/>
                    <a:pt x="5" y="15"/>
                  </a:cubicBezTo>
                  <a:cubicBezTo>
                    <a:pt x="5" y="14"/>
                    <a:pt x="4" y="13"/>
                    <a:pt x="4" y="12"/>
                  </a:cubicBezTo>
                  <a:cubicBezTo>
                    <a:pt x="4" y="12"/>
                    <a:pt x="4" y="12"/>
                    <a:pt x="4"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9" name="Freeform 155">
              <a:extLst>
                <a:ext uri="{FF2B5EF4-FFF2-40B4-BE49-F238E27FC236}">
                  <a16:creationId xmlns:a16="http://schemas.microsoft.com/office/drawing/2014/main" id="{550A08FF-BEA0-4ED6-ADB7-7DB637681768}"/>
                </a:ext>
              </a:extLst>
            </p:cNvPr>
            <p:cNvSpPr>
              <a:spLocks/>
            </p:cNvSpPr>
            <p:nvPr/>
          </p:nvSpPr>
          <p:spPr bwMode="auto">
            <a:xfrm>
              <a:off x="6229085" y="2475783"/>
              <a:ext cx="147225" cy="92328"/>
            </a:xfrm>
            <a:custGeom>
              <a:avLst/>
              <a:gdLst/>
              <a:ahLst/>
              <a:cxnLst>
                <a:cxn ang="0">
                  <a:pos x="49" y="16"/>
                </a:cxn>
                <a:cxn ang="0">
                  <a:pos x="48" y="19"/>
                </a:cxn>
                <a:cxn ang="0">
                  <a:pos x="47" y="21"/>
                </a:cxn>
                <a:cxn ang="0">
                  <a:pos x="47" y="23"/>
                </a:cxn>
                <a:cxn ang="0">
                  <a:pos x="47" y="25"/>
                </a:cxn>
                <a:cxn ang="0">
                  <a:pos x="43" y="26"/>
                </a:cxn>
                <a:cxn ang="0">
                  <a:pos x="39" y="26"/>
                </a:cxn>
                <a:cxn ang="0">
                  <a:pos x="36" y="28"/>
                </a:cxn>
                <a:cxn ang="0">
                  <a:pos x="35" y="30"/>
                </a:cxn>
                <a:cxn ang="0">
                  <a:pos x="33" y="31"/>
                </a:cxn>
                <a:cxn ang="0">
                  <a:pos x="32" y="32"/>
                </a:cxn>
                <a:cxn ang="0">
                  <a:pos x="31" y="32"/>
                </a:cxn>
                <a:cxn ang="0">
                  <a:pos x="28" y="32"/>
                </a:cxn>
                <a:cxn ang="0">
                  <a:pos x="27" y="30"/>
                </a:cxn>
                <a:cxn ang="0">
                  <a:pos x="26" y="27"/>
                </a:cxn>
                <a:cxn ang="0">
                  <a:pos x="24" y="26"/>
                </a:cxn>
                <a:cxn ang="0">
                  <a:pos x="20" y="27"/>
                </a:cxn>
                <a:cxn ang="0">
                  <a:pos x="16" y="28"/>
                </a:cxn>
                <a:cxn ang="0">
                  <a:pos x="14" y="29"/>
                </a:cxn>
                <a:cxn ang="0">
                  <a:pos x="11" y="30"/>
                </a:cxn>
                <a:cxn ang="0">
                  <a:pos x="11" y="30"/>
                </a:cxn>
                <a:cxn ang="0">
                  <a:pos x="10" y="29"/>
                </a:cxn>
                <a:cxn ang="0">
                  <a:pos x="8" y="28"/>
                </a:cxn>
                <a:cxn ang="0">
                  <a:pos x="4" y="23"/>
                </a:cxn>
                <a:cxn ang="0">
                  <a:pos x="2" y="18"/>
                </a:cxn>
                <a:cxn ang="0">
                  <a:pos x="1" y="15"/>
                </a:cxn>
                <a:cxn ang="0">
                  <a:pos x="1" y="11"/>
                </a:cxn>
                <a:cxn ang="0">
                  <a:pos x="0" y="9"/>
                </a:cxn>
                <a:cxn ang="0">
                  <a:pos x="1" y="9"/>
                </a:cxn>
                <a:cxn ang="0">
                  <a:pos x="5" y="9"/>
                </a:cxn>
                <a:cxn ang="0">
                  <a:pos x="7" y="10"/>
                </a:cxn>
                <a:cxn ang="0">
                  <a:pos x="10" y="12"/>
                </a:cxn>
                <a:cxn ang="0">
                  <a:pos x="12" y="12"/>
                </a:cxn>
                <a:cxn ang="0">
                  <a:pos x="15" y="11"/>
                </a:cxn>
                <a:cxn ang="0">
                  <a:pos x="15" y="8"/>
                </a:cxn>
                <a:cxn ang="0">
                  <a:pos x="14" y="6"/>
                </a:cxn>
                <a:cxn ang="0">
                  <a:pos x="13" y="3"/>
                </a:cxn>
                <a:cxn ang="0">
                  <a:pos x="13" y="1"/>
                </a:cxn>
                <a:cxn ang="0">
                  <a:pos x="15" y="1"/>
                </a:cxn>
                <a:cxn ang="0">
                  <a:pos x="17" y="2"/>
                </a:cxn>
                <a:cxn ang="0">
                  <a:pos x="20" y="3"/>
                </a:cxn>
                <a:cxn ang="0">
                  <a:pos x="24" y="2"/>
                </a:cxn>
                <a:cxn ang="0">
                  <a:pos x="26" y="3"/>
                </a:cxn>
                <a:cxn ang="0">
                  <a:pos x="27" y="4"/>
                </a:cxn>
                <a:cxn ang="0">
                  <a:pos x="30" y="4"/>
                </a:cxn>
                <a:cxn ang="0">
                  <a:pos x="31" y="2"/>
                </a:cxn>
                <a:cxn ang="0">
                  <a:pos x="31" y="1"/>
                </a:cxn>
                <a:cxn ang="0">
                  <a:pos x="32" y="1"/>
                </a:cxn>
                <a:cxn ang="0">
                  <a:pos x="34" y="1"/>
                </a:cxn>
                <a:cxn ang="0">
                  <a:pos x="35" y="3"/>
                </a:cxn>
                <a:cxn ang="0">
                  <a:pos x="36" y="4"/>
                </a:cxn>
                <a:cxn ang="0">
                  <a:pos x="37" y="3"/>
                </a:cxn>
                <a:cxn ang="0">
                  <a:pos x="38" y="4"/>
                </a:cxn>
                <a:cxn ang="0">
                  <a:pos x="38" y="5"/>
                </a:cxn>
                <a:cxn ang="0">
                  <a:pos x="39" y="7"/>
                </a:cxn>
                <a:cxn ang="0">
                  <a:pos x="41" y="8"/>
                </a:cxn>
                <a:cxn ang="0">
                  <a:pos x="42" y="10"/>
                </a:cxn>
                <a:cxn ang="0">
                  <a:pos x="42" y="13"/>
                </a:cxn>
                <a:cxn ang="0">
                  <a:pos x="43" y="15"/>
                </a:cxn>
                <a:cxn ang="0">
                  <a:pos x="45" y="14"/>
                </a:cxn>
                <a:cxn ang="0">
                  <a:pos x="48" y="14"/>
                </a:cxn>
                <a:cxn ang="0">
                  <a:pos x="49" y="16"/>
                </a:cxn>
              </a:cxnLst>
              <a:rect l="0" t="0" r="r" b="b"/>
              <a:pathLst>
                <a:path w="49" h="32">
                  <a:moveTo>
                    <a:pt x="49" y="16"/>
                  </a:moveTo>
                  <a:cubicBezTo>
                    <a:pt x="49" y="17"/>
                    <a:pt x="48" y="18"/>
                    <a:pt x="48" y="19"/>
                  </a:cubicBezTo>
                  <a:cubicBezTo>
                    <a:pt x="47" y="20"/>
                    <a:pt x="47" y="20"/>
                    <a:pt x="47" y="21"/>
                  </a:cubicBezTo>
                  <a:cubicBezTo>
                    <a:pt x="47" y="21"/>
                    <a:pt x="47" y="22"/>
                    <a:pt x="47" y="23"/>
                  </a:cubicBezTo>
                  <a:cubicBezTo>
                    <a:pt x="47" y="24"/>
                    <a:pt x="47" y="25"/>
                    <a:pt x="47" y="25"/>
                  </a:cubicBezTo>
                  <a:cubicBezTo>
                    <a:pt x="46" y="26"/>
                    <a:pt x="44" y="26"/>
                    <a:pt x="43" y="26"/>
                  </a:cubicBezTo>
                  <a:cubicBezTo>
                    <a:pt x="42" y="26"/>
                    <a:pt x="40" y="26"/>
                    <a:pt x="39" y="26"/>
                  </a:cubicBezTo>
                  <a:cubicBezTo>
                    <a:pt x="38" y="26"/>
                    <a:pt x="37" y="27"/>
                    <a:pt x="36" y="28"/>
                  </a:cubicBezTo>
                  <a:cubicBezTo>
                    <a:pt x="36" y="28"/>
                    <a:pt x="35" y="29"/>
                    <a:pt x="35" y="30"/>
                  </a:cubicBezTo>
                  <a:cubicBezTo>
                    <a:pt x="34" y="30"/>
                    <a:pt x="33" y="30"/>
                    <a:pt x="33" y="31"/>
                  </a:cubicBezTo>
                  <a:cubicBezTo>
                    <a:pt x="32" y="31"/>
                    <a:pt x="32" y="32"/>
                    <a:pt x="32" y="32"/>
                  </a:cubicBezTo>
                  <a:cubicBezTo>
                    <a:pt x="32" y="32"/>
                    <a:pt x="32" y="32"/>
                    <a:pt x="31" y="32"/>
                  </a:cubicBezTo>
                  <a:cubicBezTo>
                    <a:pt x="31" y="32"/>
                    <a:pt x="29" y="32"/>
                    <a:pt x="28" y="32"/>
                  </a:cubicBezTo>
                  <a:cubicBezTo>
                    <a:pt x="28" y="31"/>
                    <a:pt x="27" y="30"/>
                    <a:pt x="27" y="30"/>
                  </a:cubicBezTo>
                  <a:cubicBezTo>
                    <a:pt x="27" y="29"/>
                    <a:pt x="26" y="28"/>
                    <a:pt x="26" y="27"/>
                  </a:cubicBezTo>
                  <a:cubicBezTo>
                    <a:pt x="25" y="27"/>
                    <a:pt x="24" y="26"/>
                    <a:pt x="24" y="26"/>
                  </a:cubicBezTo>
                  <a:cubicBezTo>
                    <a:pt x="23" y="26"/>
                    <a:pt x="21" y="27"/>
                    <a:pt x="20" y="27"/>
                  </a:cubicBezTo>
                  <a:cubicBezTo>
                    <a:pt x="19" y="28"/>
                    <a:pt x="17" y="27"/>
                    <a:pt x="16" y="28"/>
                  </a:cubicBezTo>
                  <a:cubicBezTo>
                    <a:pt x="15" y="28"/>
                    <a:pt x="14" y="29"/>
                    <a:pt x="14" y="29"/>
                  </a:cubicBezTo>
                  <a:cubicBezTo>
                    <a:pt x="13" y="29"/>
                    <a:pt x="12" y="29"/>
                    <a:pt x="11" y="30"/>
                  </a:cubicBezTo>
                  <a:cubicBezTo>
                    <a:pt x="11" y="30"/>
                    <a:pt x="11" y="30"/>
                    <a:pt x="11" y="30"/>
                  </a:cubicBezTo>
                  <a:cubicBezTo>
                    <a:pt x="10" y="29"/>
                    <a:pt x="10" y="29"/>
                    <a:pt x="10" y="29"/>
                  </a:cubicBezTo>
                  <a:cubicBezTo>
                    <a:pt x="9" y="29"/>
                    <a:pt x="8" y="28"/>
                    <a:pt x="8" y="28"/>
                  </a:cubicBezTo>
                  <a:cubicBezTo>
                    <a:pt x="7" y="27"/>
                    <a:pt x="5" y="24"/>
                    <a:pt x="4" y="23"/>
                  </a:cubicBezTo>
                  <a:cubicBezTo>
                    <a:pt x="4" y="22"/>
                    <a:pt x="3" y="19"/>
                    <a:pt x="2" y="18"/>
                  </a:cubicBezTo>
                  <a:cubicBezTo>
                    <a:pt x="2" y="17"/>
                    <a:pt x="1" y="16"/>
                    <a:pt x="1" y="15"/>
                  </a:cubicBezTo>
                  <a:cubicBezTo>
                    <a:pt x="1" y="14"/>
                    <a:pt x="1" y="12"/>
                    <a:pt x="1" y="11"/>
                  </a:cubicBezTo>
                  <a:cubicBezTo>
                    <a:pt x="1" y="11"/>
                    <a:pt x="0" y="10"/>
                    <a:pt x="0" y="9"/>
                  </a:cubicBezTo>
                  <a:cubicBezTo>
                    <a:pt x="0" y="9"/>
                    <a:pt x="1" y="9"/>
                    <a:pt x="1" y="9"/>
                  </a:cubicBezTo>
                  <a:cubicBezTo>
                    <a:pt x="2" y="9"/>
                    <a:pt x="4" y="9"/>
                    <a:pt x="5" y="9"/>
                  </a:cubicBezTo>
                  <a:cubicBezTo>
                    <a:pt x="5" y="9"/>
                    <a:pt x="7" y="10"/>
                    <a:pt x="7" y="10"/>
                  </a:cubicBezTo>
                  <a:cubicBezTo>
                    <a:pt x="8" y="10"/>
                    <a:pt x="9" y="12"/>
                    <a:pt x="10" y="12"/>
                  </a:cubicBezTo>
                  <a:cubicBezTo>
                    <a:pt x="10" y="12"/>
                    <a:pt x="12" y="12"/>
                    <a:pt x="12" y="12"/>
                  </a:cubicBezTo>
                  <a:cubicBezTo>
                    <a:pt x="13" y="12"/>
                    <a:pt x="14" y="12"/>
                    <a:pt x="15" y="11"/>
                  </a:cubicBezTo>
                  <a:cubicBezTo>
                    <a:pt x="15" y="10"/>
                    <a:pt x="15" y="9"/>
                    <a:pt x="15" y="8"/>
                  </a:cubicBezTo>
                  <a:cubicBezTo>
                    <a:pt x="15" y="7"/>
                    <a:pt x="14" y="6"/>
                    <a:pt x="14" y="6"/>
                  </a:cubicBezTo>
                  <a:cubicBezTo>
                    <a:pt x="14" y="5"/>
                    <a:pt x="13" y="4"/>
                    <a:pt x="13" y="3"/>
                  </a:cubicBezTo>
                  <a:cubicBezTo>
                    <a:pt x="13" y="3"/>
                    <a:pt x="13" y="2"/>
                    <a:pt x="13" y="1"/>
                  </a:cubicBezTo>
                  <a:cubicBezTo>
                    <a:pt x="13" y="1"/>
                    <a:pt x="15" y="1"/>
                    <a:pt x="15" y="1"/>
                  </a:cubicBezTo>
                  <a:cubicBezTo>
                    <a:pt x="16" y="2"/>
                    <a:pt x="17" y="2"/>
                    <a:pt x="17" y="2"/>
                  </a:cubicBezTo>
                  <a:cubicBezTo>
                    <a:pt x="18" y="3"/>
                    <a:pt x="19" y="3"/>
                    <a:pt x="20" y="3"/>
                  </a:cubicBezTo>
                  <a:cubicBezTo>
                    <a:pt x="21" y="3"/>
                    <a:pt x="23" y="2"/>
                    <a:pt x="24" y="2"/>
                  </a:cubicBezTo>
                  <a:cubicBezTo>
                    <a:pt x="24" y="2"/>
                    <a:pt x="25" y="3"/>
                    <a:pt x="26" y="3"/>
                  </a:cubicBezTo>
                  <a:cubicBezTo>
                    <a:pt x="26" y="3"/>
                    <a:pt x="26" y="3"/>
                    <a:pt x="27" y="4"/>
                  </a:cubicBezTo>
                  <a:cubicBezTo>
                    <a:pt x="27" y="4"/>
                    <a:pt x="29" y="5"/>
                    <a:pt x="30" y="4"/>
                  </a:cubicBezTo>
                  <a:cubicBezTo>
                    <a:pt x="30" y="4"/>
                    <a:pt x="30" y="3"/>
                    <a:pt x="31" y="2"/>
                  </a:cubicBezTo>
                  <a:cubicBezTo>
                    <a:pt x="31" y="2"/>
                    <a:pt x="30" y="1"/>
                    <a:pt x="31" y="1"/>
                  </a:cubicBezTo>
                  <a:cubicBezTo>
                    <a:pt x="31" y="0"/>
                    <a:pt x="32" y="1"/>
                    <a:pt x="32" y="1"/>
                  </a:cubicBezTo>
                  <a:cubicBezTo>
                    <a:pt x="33" y="1"/>
                    <a:pt x="34" y="1"/>
                    <a:pt x="34" y="1"/>
                  </a:cubicBezTo>
                  <a:cubicBezTo>
                    <a:pt x="35" y="2"/>
                    <a:pt x="34" y="3"/>
                    <a:pt x="35" y="3"/>
                  </a:cubicBezTo>
                  <a:cubicBezTo>
                    <a:pt x="35" y="3"/>
                    <a:pt x="35" y="4"/>
                    <a:pt x="36" y="4"/>
                  </a:cubicBezTo>
                  <a:cubicBezTo>
                    <a:pt x="36" y="4"/>
                    <a:pt x="37" y="3"/>
                    <a:pt x="37" y="3"/>
                  </a:cubicBezTo>
                  <a:cubicBezTo>
                    <a:pt x="37" y="3"/>
                    <a:pt x="38" y="3"/>
                    <a:pt x="38" y="4"/>
                  </a:cubicBezTo>
                  <a:cubicBezTo>
                    <a:pt x="38" y="4"/>
                    <a:pt x="37" y="5"/>
                    <a:pt x="38" y="5"/>
                  </a:cubicBezTo>
                  <a:cubicBezTo>
                    <a:pt x="38" y="6"/>
                    <a:pt x="38" y="7"/>
                    <a:pt x="39" y="7"/>
                  </a:cubicBezTo>
                  <a:cubicBezTo>
                    <a:pt x="39" y="7"/>
                    <a:pt x="40" y="8"/>
                    <a:pt x="41" y="8"/>
                  </a:cubicBezTo>
                  <a:cubicBezTo>
                    <a:pt x="41" y="8"/>
                    <a:pt x="42" y="9"/>
                    <a:pt x="42" y="10"/>
                  </a:cubicBezTo>
                  <a:cubicBezTo>
                    <a:pt x="42" y="11"/>
                    <a:pt x="42" y="12"/>
                    <a:pt x="42" y="13"/>
                  </a:cubicBezTo>
                  <a:cubicBezTo>
                    <a:pt x="42" y="13"/>
                    <a:pt x="42" y="15"/>
                    <a:pt x="43" y="15"/>
                  </a:cubicBezTo>
                  <a:cubicBezTo>
                    <a:pt x="43" y="15"/>
                    <a:pt x="45" y="15"/>
                    <a:pt x="45" y="14"/>
                  </a:cubicBezTo>
                  <a:cubicBezTo>
                    <a:pt x="46" y="14"/>
                    <a:pt x="47" y="14"/>
                    <a:pt x="48" y="14"/>
                  </a:cubicBezTo>
                  <a:cubicBezTo>
                    <a:pt x="48" y="15"/>
                    <a:pt x="49" y="16"/>
                    <a:pt x="49"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0" name="Freeform 156">
              <a:extLst>
                <a:ext uri="{FF2B5EF4-FFF2-40B4-BE49-F238E27FC236}">
                  <a16:creationId xmlns:a16="http://schemas.microsoft.com/office/drawing/2014/main" id="{C1943DBC-E661-467D-828B-5BAFF5D65D8A}"/>
                </a:ext>
              </a:extLst>
            </p:cNvPr>
            <p:cNvSpPr>
              <a:spLocks/>
            </p:cNvSpPr>
            <p:nvPr/>
          </p:nvSpPr>
          <p:spPr bwMode="auto">
            <a:xfrm>
              <a:off x="6323907" y="2475783"/>
              <a:ext cx="184654" cy="197132"/>
            </a:xfrm>
            <a:custGeom>
              <a:avLst/>
              <a:gdLst/>
              <a:ahLst/>
              <a:cxnLst>
                <a:cxn ang="0">
                  <a:pos x="61" y="37"/>
                </a:cxn>
                <a:cxn ang="0">
                  <a:pos x="57" y="39"/>
                </a:cxn>
                <a:cxn ang="0">
                  <a:pos x="58" y="44"/>
                </a:cxn>
                <a:cxn ang="0">
                  <a:pos x="60" y="49"/>
                </a:cxn>
                <a:cxn ang="0">
                  <a:pos x="58" y="52"/>
                </a:cxn>
                <a:cxn ang="0">
                  <a:pos x="59" y="55"/>
                </a:cxn>
                <a:cxn ang="0">
                  <a:pos x="60" y="57"/>
                </a:cxn>
                <a:cxn ang="0">
                  <a:pos x="52" y="62"/>
                </a:cxn>
                <a:cxn ang="0">
                  <a:pos x="43" y="64"/>
                </a:cxn>
                <a:cxn ang="0">
                  <a:pos x="35" y="67"/>
                </a:cxn>
                <a:cxn ang="0">
                  <a:pos x="31" y="62"/>
                </a:cxn>
                <a:cxn ang="0">
                  <a:pos x="26" y="59"/>
                </a:cxn>
                <a:cxn ang="0">
                  <a:pos x="21" y="58"/>
                </a:cxn>
                <a:cxn ang="0">
                  <a:pos x="16" y="55"/>
                </a:cxn>
                <a:cxn ang="0">
                  <a:pos x="12" y="51"/>
                </a:cxn>
                <a:cxn ang="0">
                  <a:pos x="9" y="48"/>
                </a:cxn>
                <a:cxn ang="0">
                  <a:pos x="13" y="46"/>
                </a:cxn>
                <a:cxn ang="0">
                  <a:pos x="15" y="40"/>
                </a:cxn>
                <a:cxn ang="0">
                  <a:pos x="11" y="36"/>
                </a:cxn>
                <a:cxn ang="0">
                  <a:pos x="6" y="34"/>
                </a:cxn>
                <a:cxn ang="0">
                  <a:pos x="1" y="34"/>
                </a:cxn>
                <a:cxn ang="0">
                  <a:pos x="1" y="31"/>
                </a:cxn>
                <a:cxn ang="0">
                  <a:pos x="4" y="28"/>
                </a:cxn>
                <a:cxn ang="0">
                  <a:pos x="11" y="26"/>
                </a:cxn>
                <a:cxn ang="0">
                  <a:pos x="15" y="23"/>
                </a:cxn>
                <a:cxn ang="0">
                  <a:pos x="16" y="19"/>
                </a:cxn>
                <a:cxn ang="0">
                  <a:pos x="16" y="14"/>
                </a:cxn>
                <a:cxn ang="0">
                  <a:pos x="11" y="15"/>
                </a:cxn>
                <a:cxn ang="0">
                  <a:pos x="10" y="10"/>
                </a:cxn>
                <a:cxn ang="0">
                  <a:pos x="7" y="7"/>
                </a:cxn>
                <a:cxn ang="0">
                  <a:pos x="6" y="4"/>
                </a:cxn>
                <a:cxn ang="0">
                  <a:pos x="6" y="2"/>
                </a:cxn>
                <a:cxn ang="0">
                  <a:pos x="11" y="1"/>
                </a:cxn>
                <a:cxn ang="0">
                  <a:pos x="16" y="0"/>
                </a:cxn>
                <a:cxn ang="0">
                  <a:pos x="20" y="1"/>
                </a:cxn>
                <a:cxn ang="0">
                  <a:pos x="24" y="2"/>
                </a:cxn>
                <a:cxn ang="0">
                  <a:pos x="25" y="7"/>
                </a:cxn>
                <a:cxn ang="0">
                  <a:pos x="32" y="11"/>
                </a:cxn>
                <a:cxn ang="0">
                  <a:pos x="37" y="15"/>
                </a:cxn>
                <a:cxn ang="0">
                  <a:pos x="42" y="16"/>
                </a:cxn>
                <a:cxn ang="0">
                  <a:pos x="38" y="18"/>
                </a:cxn>
                <a:cxn ang="0">
                  <a:pos x="40" y="22"/>
                </a:cxn>
                <a:cxn ang="0">
                  <a:pos x="42" y="24"/>
                </a:cxn>
                <a:cxn ang="0">
                  <a:pos x="47" y="26"/>
                </a:cxn>
                <a:cxn ang="0">
                  <a:pos x="48" y="28"/>
                </a:cxn>
                <a:cxn ang="0">
                  <a:pos x="45" y="29"/>
                </a:cxn>
                <a:cxn ang="0">
                  <a:pos x="46" y="33"/>
                </a:cxn>
                <a:cxn ang="0">
                  <a:pos x="50" y="35"/>
                </a:cxn>
                <a:cxn ang="0">
                  <a:pos x="57" y="33"/>
                </a:cxn>
                <a:cxn ang="0">
                  <a:pos x="61" y="33"/>
                </a:cxn>
              </a:cxnLst>
              <a:rect l="0" t="0" r="r" b="b"/>
              <a:pathLst>
                <a:path w="62" h="67">
                  <a:moveTo>
                    <a:pt x="62" y="35"/>
                  </a:moveTo>
                  <a:cubicBezTo>
                    <a:pt x="62" y="35"/>
                    <a:pt x="62" y="37"/>
                    <a:pt x="61" y="37"/>
                  </a:cubicBezTo>
                  <a:cubicBezTo>
                    <a:pt x="61" y="38"/>
                    <a:pt x="59" y="38"/>
                    <a:pt x="59" y="38"/>
                  </a:cubicBezTo>
                  <a:cubicBezTo>
                    <a:pt x="58" y="38"/>
                    <a:pt x="57" y="39"/>
                    <a:pt x="57" y="39"/>
                  </a:cubicBezTo>
                  <a:cubicBezTo>
                    <a:pt x="56" y="40"/>
                    <a:pt x="57" y="42"/>
                    <a:pt x="57" y="42"/>
                  </a:cubicBezTo>
                  <a:cubicBezTo>
                    <a:pt x="57" y="43"/>
                    <a:pt x="58" y="44"/>
                    <a:pt x="58" y="44"/>
                  </a:cubicBezTo>
                  <a:cubicBezTo>
                    <a:pt x="58" y="45"/>
                    <a:pt x="59" y="46"/>
                    <a:pt x="59" y="46"/>
                  </a:cubicBezTo>
                  <a:cubicBezTo>
                    <a:pt x="60" y="47"/>
                    <a:pt x="60" y="48"/>
                    <a:pt x="60" y="49"/>
                  </a:cubicBezTo>
                  <a:cubicBezTo>
                    <a:pt x="60" y="49"/>
                    <a:pt x="60" y="51"/>
                    <a:pt x="59" y="51"/>
                  </a:cubicBezTo>
                  <a:cubicBezTo>
                    <a:pt x="59" y="52"/>
                    <a:pt x="58" y="52"/>
                    <a:pt x="58" y="52"/>
                  </a:cubicBezTo>
                  <a:cubicBezTo>
                    <a:pt x="58" y="53"/>
                    <a:pt x="58" y="54"/>
                    <a:pt x="58" y="54"/>
                  </a:cubicBezTo>
                  <a:cubicBezTo>
                    <a:pt x="58" y="55"/>
                    <a:pt x="59" y="55"/>
                    <a:pt x="59" y="55"/>
                  </a:cubicBezTo>
                  <a:cubicBezTo>
                    <a:pt x="60" y="56"/>
                    <a:pt x="60" y="56"/>
                    <a:pt x="60" y="57"/>
                  </a:cubicBezTo>
                  <a:cubicBezTo>
                    <a:pt x="60" y="57"/>
                    <a:pt x="60" y="57"/>
                    <a:pt x="60" y="57"/>
                  </a:cubicBezTo>
                  <a:cubicBezTo>
                    <a:pt x="59" y="58"/>
                    <a:pt x="57" y="59"/>
                    <a:pt x="55" y="60"/>
                  </a:cubicBezTo>
                  <a:cubicBezTo>
                    <a:pt x="54" y="60"/>
                    <a:pt x="53" y="62"/>
                    <a:pt x="52" y="62"/>
                  </a:cubicBezTo>
                  <a:cubicBezTo>
                    <a:pt x="50" y="62"/>
                    <a:pt x="48" y="63"/>
                    <a:pt x="47" y="63"/>
                  </a:cubicBezTo>
                  <a:cubicBezTo>
                    <a:pt x="46" y="63"/>
                    <a:pt x="44" y="64"/>
                    <a:pt x="43" y="64"/>
                  </a:cubicBezTo>
                  <a:cubicBezTo>
                    <a:pt x="42" y="64"/>
                    <a:pt x="40" y="66"/>
                    <a:pt x="38" y="66"/>
                  </a:cubicBezTo>
                  <a:cubicBezTo>
                    <a:pt x="38" y="67"/>
                    <a:pt x="36" y="67"/>
                    <a:pt x="35" y="67"/>
                  </a:cubicBezTo>
                  <a:cubicBezTo>
                    <a:pt x="35" y="67"/>
                    <a:pt x="34" y="65"/>
                    <a:pt x="33" y="65"/>
                  </a:cubicBezTo>
                  <a:cubicBezTo>
                    <a:pt x="33" y="64"/>
                    <a:pt x="31" y="63"/>
                    <a:pt x="31" y="62"/>
                  </a:cubicBezTo>
                  <a:cubicBezTo>
                    <a:pt x="30" y="61"/>
                    <a:pt x="29" y="60"/>
                    <a:pt x="29" y="59"/>
                  </a:cubicBezTo>
                  <a:cubicBezTo>
                    <a:pt x="28" y="59"/>
                    <a:pt x="27" y="59"/>
                    <a:pt x="26" y="59"/>
                  </a:cubicBezTo>
                  <a:cubicBezTo>
                    <a:pt x="26" y="59"/>
                    <a:pt x="24" y="58"/>
                    <a:pt x="23" y="58"/>
                  </a:cubicBezTo>
                  <a:cubicBezTo>
                    <a:pt x="23" y="58"/>
                    <a:pt x="21" y="59"/>
                    <a:pt x="21" y="58"/>
                  </a:cubicBezTo>
                  <a:cubicBezTo>
                    <a:pt x="20" y="58"/>
                    <a:pt x="19" y="57"/>
                    <a:pt x="18" y="56"/>
                  </a:cubicBezTo>
                  <a:cubicBezTo>
                    <a:pt x="17" y="56"/>
                    <a:pt x="16" y="55"/>
                    <a:pt x="16" y="55"/>
                  </a:cubicBezTo>
                  <a:cubicBezTo>
                    <a:pt x="15" y="55"/>
                    <a:pt x="14" y="54"/>
                    <a:pt x="13" y="54"/>
                  </a:cubicBezTo>
                  <a:cubicBezTo>
                    <a:pt x="13" y="53"/>
                    <a:pt x="12" y="51"/>
                    <a:pt x="12" y="51"/>
                  </a:cubicBezTo>
                  <a:cubicBezTo>
                    <a:pt x="11" y="50"/>
                    <a:pt x="10" y="50"/>
                    <a:pt x="10" y="49"/>
                  </a:cubicBezTo>
                  <a:cubicBezTo>
                    <a:pt x="10" y="49"/>
                    <a:pt x="9" y="48"/>
                    <a:pt x="9" y="48"/>
                  </a:cubicBezTo>
                  <a:cubicBezTo>
                    <a:pt x="10" y="48"/>
                    <a:pt x="10" y="47"/>
                    <a:pt x="11" y="47"/>
                  </a:cubicBezTo>
                  <a:cubicBezTo>
                    <a:pt x="11" y="47"/>
                    <a:pt x="13" y="47"/>
                    <a:pt x="13" y="46"/>
                  </a:cubicBezTo>
                  <a:cubicBezTo>
                    <a:pt x="14" y="46"/>
                    <a:pt x="15" y="44"/>
                    <a:pt x="15" y="43"/>
                  </a:cubicBezTo>
                  <a:cubicBezTo>
                    <a:pt x="15" y="42"/>
                    <a:pt x="15" y="41"/>
                    <a:pt x="15" y="40"/>
                  </a:cubicBezTo>
                  <a:cubicBezTo>
                    <a:pt x="15" y="39"/>
                    <a:pt x="14" y="38"/>
                    <a:pt x="14" y="37"/>
                  </a:cubicBezTo>
                  <a:cubicBezTo>
                    <a:pt x="13" y="37"/>
                    <a:pt x="12" y="37"/>
                    <a:pt x="11" y="36"/>
                  </a:cubicBezTo>
                  <a:cubicBezTo>
                    <a:pt x="11" y="36"/>
                    <a:pt x="9" y="35"/>
                    <a:pt x="9" y="34"/>
                  </a:cubicBezTo>
                  <a:cubicBezTo>
                    <a:pt x="8" y="34"/>
                    <a:pt x="7" y="34"/>
                    <a:pt x="6" y="34"/>
                  </a:cubicBezTo>
                  <a:cubicBezTo>
                    <a:pt x="5" y="34"/>
                    <a:pt x="4" y="35"/>
                    <a:pt x="3" y="34"/>
                  </a:cubicBezTo>
                  <a:cubicBezTo>
                    <a:pt x="3" y="34"/>
                    <a:pt x="2" y="34"/>
                    <a:pt x="1" y="34"/>
                  </a:cubicBezTo>
                  <a:cubicBezTo>
                    <a:pt x="1" y="34"/>
                    <a:pt x="0" y="33"/>
                    <a:pt x="0" y="32"/>
                  </a:cubicBezTo>
                  <a:cubicBezTo>
                    <a:pt x="0" y="32"/>
                    <a:pt x="0" y="31"/>
                    <a:pt x="1" y="31"/>
                  </a:cubicBezTo>
                  <a:cubicBezTo>
                    <a:pt x="1" y="30"/>
                    <a:pt x="2" y="30"/>
                    <a:pt x="3" y="30"/>
                  </a:cubicBezTo>
                  <a:cubicBezTo>
                    <a:pt x="3" y="29"/>
                    <a:pt x="4" y="28"/>
                    <a:pt x="4" y="28"/>
                  </a:cubicBezTo>
                  <a:cubicBezTo>
                    <a:pt x="5" y="27"/>
                    <a:pt x="6" y="26"/>
                    <a:pt x="7" y="26"/>
                  </a:cubicBezTo>
                  <a:cubicBezTo>
                    <a:pt x="8" y="26"/>
                    <a:pt x="10" y="26"/>
                    <a:pt x="11" y="26"/>
                  </a:cubicBezTo>
                  <a:cubicBezTo>
                    <a:pt x="12" y="26"/>
                    <a:pt x="14" y="26"/>
                    <a:pt x="15" y="25"/>
                  </a:cubicBezTo>
                  <a:cubicBezTo>
                    <a:pt x="15" y="25"/>
                    <a:pt x="15" y="24"/>
                    <a:pt x="15" y="23"/>
                  </a:cubicBezTo>
                  <a:cubicBezTo>
                    <a:pt x="15" y="22"/>
                    <a:pt x="15" y="21"/>
                    <a:pt x="15" y="21"/>
                  </a:cubicBezTo>
                  <a:cubicBezTo>
                    <a:pt x="15" y="20"/>
                    <a:pt x="15" y="20"/>
                    <a:pt x="16" y="19"/>
                  </a:cubicBezTo>
                  <a:cubicBezTo>
                    <a:pt x="16" y="18"/>
                    <a:pt x="17" y="17"/>
                    <a:pt x="17" y="16"/>
                  </a:cubicBezTo>
                  <a:cubicBezTo>
                    <a:pt x="17" y="16"/>
                    <a:pt x="16" y="15"/>
                    <a:pt x="16" y="14"/>
                  </a:cubicBezTo>
                  <a:cubicBezTo>
                    <a:pt x="15" y="14"/>
                    <a:pt x="14" y="14"/>
                    <a:pt x="13" y="14"/>
                  </a:cubicBezTo>
                  <a:cubicBezTo>
                    <a:pt x="13" y="15"/>
                    <a:pt x="11" y="15"/>
                    <a:pt x="11" y="15"/>
                  </a:cubicBezTo>
                  <a:cubicBezTo>
                    <a:pt x="10" y="15"/>
                    <a:pt x="10" y="13"/>
                    <a:pt x="10" y="13"/>
                  </a:cubicBezTo>
                  <a:cubicBezTo>
                    <a:pt x="10" y="12"/>
                    <a:pt x="10" y="11"/>
                    <a:pt x="10" y="10"/>
                  </a:cubicBezTo>
                  <a:cubicBezTo>
                    <a:pt x="10" y="9"/>
                    <a:pt x="9" y="8"/>
                    <a:pt x="9" y="8"/>
                  </a:cubicBezTo>
                  <a:cubicBezTo>
                    <a:pt x="8" y="8"/>
                    <a:pt x="7" y="7"/>
                    <a:pt x="7" y="7"/>
                  </a:cubicBezTo>
                  <a:cubicBezTo>
                    <a:pt x="6" y="7"/>
                    <a:pt x="6" y="6"/>
                    <a:pt x="6" y="5"/>
                  </a:cubicBezTo>
                  <a:cubicBezTo>
                    <a:pt x="5" y="5"/>
                    <a:pt x="6" y="4"/>
                    <a:pt x="6" y="4"/>
                  </a:cubicBezTo>
                  <a:cubicBezTo>
                    <a:pt x="6" y="3"/>
                    <a:pt x="5" y="3"/>
                    <a:pt x="5" y="3"/>
                  </a:cubicBezTo>
                  <a:cubicBezTo>
                    <a:pt x="6" y="2"/>
                    <a:pt x="6" y="2"/>
                    <a:pt x="6" y="2"/>
                  </a:cubicBezTo>
                  <a:cubicBezTo>
                    <a:pt x="7" y="2"/>
                    <a:pt x="9" y="2"/>
                    <a:pt x="10" y="2"/>
                  </a:cubicBezTo>
                  <a:cubicBezTo>
                    <a:pt x="10" y="2"/>
                    <a:pt x="10" y="1"/>
                    <a:pt x="11" y="1"/>
                  </a:cubicBezTo>
                  <a:cubicBezTo>
                    <a:pt x="11" y="0"/>
                    <a:pt x="13" y="0"/>
                    <a:pt x="13" y="0"/>
                  </a:cubicBezTo>
                  <a:cubicBezTo>
                    <a:pt x="14" y="0"/>
                    <a:pt x="16" y="0"/>
                    <a:pt x="16" y="0"/>
                  </a:cubicBezTo>
                  <a:cubicBezTo>
                    <a:pt x="17" y="0"/>
                    <a:pt x="18" y="0"/>
                    <a:pt x="19" y="0"/>
                  </a:cubicBezTo>
                  <a:cubicBezTo>
                    <a:pt x="20" y="0"/>
                    <a:pt x="20" y="1"/>
                    <a:pt x="20" y="1"/>
                  </a:cubicBezTo>
                  <a:cubicBezTo>
                    <a:pt x="21" y="1"/>
                    <a:pt x="22" y="1"/>
                    <a:pt x="22" y="1"/>
                  </a:cubicBezTo>
                  <a:cubicBezTo>
                    <a:pt x="23" y="2"/>
                    <a:pt x="23" y="2"/>
                    <a:pt x="24" y="2"/>
                  </a:cubicBezTo>
                  <a:cubicBezTo>
                    <a:pt x="24" y="3"/>
                    <a:pt x="23" y="5"/>
                    <a:pt x="24" y="5"/>
                  </a:cubicBezTo>
                  <a:cubicBezTo>
                    <a:pt x="24" y="6"/>
                    <a:pt x="24" y="7"/>
                    <a:pt x="25" y="7"/>
                  </a:cubicBezTo>
                  <a:cubicBezTo>
                    <a:pt x="25" y="7"/>
                    <a:pt x="27" y="8"/>
                    <a:pt x="28" y="8"/>
                  </a:cubicBezTo>
                  <a:cubicBezTo>
                    <a:pt x="29" y="9"/>
                    <a:pt x="31" y="10"/>
                    <a:pt x="32" y="11"/>
                  </a:cubicBezTo>
                  <a:cubicBezTo>
                    <a:pt x="32" y="11"/>
                    <a:pt x="33" y="13"/>
                    <a:pt x="34" y="14"/>
                  </a:cubicBezTo>
                  <a:cubicBezTo>
                    <a:pt x="34" y="14"/>
                    <a:pt x="36" y="15"/>
                    <a:pt x="37" y="15"/>
                  </a:cubicBezTo>
                  <a:cubicBezTo>
                    <a:pt x="38" y="15"/>
                    <a:pt x="40" y="15"/>
                    <a:pt x="41" y="15"/>
                  </a:cubicBezTo>
                  <a:cubicBezTo>
                    <a:pt x="41" y="15"/>
                    <a:pt x="42" y="16"/>
                    <a:pt x="42" y="16"/>
                  </a:cubicBezTo>
                  <a:cubicBezTo>
                    <a:pt x="42" y="17"/>
                    <a:pt x="42" y="18"/>
                    <a:pt x="42" y="18"/>
                  </a:cubicBezTo>
                  <a:cubicBezTo>
                    <a:pt x="41" y="19"/>
                    <a:pt x="39" y="18"/>
                    <a:pt x="38" y="18"/>
                  </a:cubicBezTo>
                  <a:cubicBezTo>
                    <a:pt x="38" y="19"/>
                    <a:pt x="38" y="20"/>
                    <a:pt x="38" y="21"/>
                  </a:cubicBezTo>
                  <a:cubicBezTo>
                    <a:pt x="39" y="21"/>
                    <a:pt x="39" y="22"/>
                    <a:pt x="40" y="22"/>
                  </a:cubicBezTo>
                  <a:cubicBezTo>
                    <a:pt x="40" y="22"/>
                    <a:pt x="40" y="23"/>
                    <a:pt x="41" y="23"/>
                  </a:cubicBezTo>
                  <a:cubicBezTo>
                    <a:pt x="41" y="24"/>
                    <a:pt x="42" y="24"/>
                    <a:pt x="42" y="24"/>
                  </a:cubicBezTo>
                  <a:cubicBezTo>
                    <a:pt x="43" y="25"/>
                    <a:pt x="44" y="25"/>
                    <a:pt x="45" y="25"/>
                  </a:cubicBezTo>
                  <a:cubicBezTo>
                    <a:pt x="45" y="25"/>
                    <a:pt x="46" y="26"/>
                    <a:pt x="47" y="26"/>
                  </a:cubicBezTo>
                  <a:cubicBezTo>
                    <a:pt x="47" y="26"/>
                    <a:pt x="48" y="26"/>
                    <a:pt x="48" y="27"/>
                  </a:cubicBezTo>
                  <a:cubicBezTo>
                    <a:pt x="48" y="27"/>
                    <a:pt x="47" y="28"/>
                    <a:pt x="48" y="28"/>
                  </a:cubicBezTo>
                  <a:cubicBezTo>
                    <a:pt x="48" y="28"/>
                    <a:pt x="46" y="29"/>
                    <a:pt x="46" y="29"/>
                  </a:cubicBezTo>
                  <a:cubicBezTo>
                    <a:pt x="46" y="29"/>
                    <a:pt x="45" y="29"/>
                    <a:pt x="45" y="29"/>
                  </a:cubicBezTo>
                  <a:cubicBezTo>
                    <a:pt x="45" y="29"/>
                    <a:pt x="45" y="30"/>
                    <a:pt x="45" y="30"/>
                  </a:cubicBezTo>
                  <a:cubicBezTo>
                    <a:pt x="45" y="31"/>
                    <a:pt x="45" y="32"/>
                    <a:pt x="46" y="33"/>
                  </a:cubicBezTo>
                  <a:cubicBezTo>
                    <a:pt x="46" y="33"/>
                    <a:pt x="47" y="34"/>
                    <a:pt x="47" y="34"/>
                  </a:cubicBezTo>
                  <a:cubicBezTo>
                    <a:pt x="48" y="35"/>
                    <a:pt x="49" y="35"/>
                    <a:pt x="50" y="35"/>
                  </a:cubicBezTo>
                  <a:cubicBezTo>
                    <a:pt x="51" y="35"/>
                    <a:pt x="53" y="35"/>
                    <a:pt x="54" y="34"/>
                  </a:cubicBezTo>
                  <a:cubicBezTo>
                    <a:pt x="54" y="34"/>
                    <a:pt x="56" y="33"/>
                    <a:pt x="57" y="33"/>
                  </a:cubicBezTo>
                  <a:cubicBezTo>
                    <a:pt x="57" y="33"/>
                    <a:pt x="59" y="32"/>
                    <a:pt x="59" y="32"/>
                  </a:cubicBezTo>
                  <a:cubicBezTo>
                    <a:pt x="60" y="32"/>
                    <a:pt x="61" y="33"/>
                    <a:pt x="61" y="33"/>
                  </a:cubicBezTo>
                  <a:cubicBezTo>
                    <a:pt x="61" y="33"/>
                    <a:pt x="62" y="34"/>
                    <a:pt x="62" y="3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1" name="Freeform 157">
              <a:extLst>
                <a:ext uri="{FF2B5EF4-FFF2-40B4-BE49-F238E27FC236}">
                  <a16:creationId xmlns:a16="http://schemas.microsoft.com/office/drawing/2014/main" id="{E40FE284-0F72-46F7-B81F-763B00D529C9}"/>
                </a:ext>
              </a:extLst>
            </p:cNvPr>
            <p:cNvSpPr>
              <a:spLocks/>
            </p:cNvSpPr>
            <p:nvPr/>
          </p:nvSpPr>
          <p:spPr bwMode="auto">
            <a:xfrm>
              <a:off x="6381299" y="2420886"/>
              <a:ext cx="204617" cy="139738"/>
            </a:xfrm>
            <a:custGeom>
              <a:avLst/>
              <a:gdLst/>
              <a:ahLst/>
              <a:cxnLst>
                <a:cxn ang="0">
                  <a:pos x="31" y="0"/>
                </a:cxn>
                <a:cxn ang="0">
                  <a:pos x="31" y="0"/>
                </a:cxn>
                <a:cxn ang="0">
                  <a:pos x="32" y="5"/>
                </a:cxn>
                <a:cxn ang="0">
                  <a:pos x="38" y="9"/>
                </a:cxn>
                <a:cxn ang="0">
                  <a:pos x="39" y="14"/>
                </a:cxn>
                <a:cxn ang="0">
                  <a:pos x="41" y="18"/>
                </a:cxn>
                <a:cxn ang="0">
                  <a:pos x="45" y="19"/>
                </a:cxn>
                <a:cxn ang="0">
                  <a:pos x="51" y="21"/>
                </a:cxn>
                <a:cxn ang="0">
                  <a:pos x="56" y="20"/>
                </a:cxn>
                <a:cxn ang="0">
                  <a:pos x="63" y="21"/>
                </a:cxn>
                <a:cxn ang="0">
                  <a:pos x="68" y="24"/>
                </a:cxn>
                <a:cxn ang="0">
                  <a:pos x="63" y="26"/>
                </a:cxn>
                <a:cxn ang="0">
                  <a:pos x="58" y="24"/>
                </a:cxn>
                <a:cxn ang="0">
                  <a:pos x="54" y="28"/>
                </a:cxn>
                <a:cxn ang="0">
                  <a:pos x="49" y="33"/>
                </a:cxn>
                <a:cxn ang="0">
                  <a:pos x="46" y="38"/>
                </a:cxn>
                <a:cxn ang="0">
                  <a:pos x="38" y="41"/>
                </a:cxn>
                <a:cxn ang="0">
                  <a:pos x="34" y="45"/>
                </a:cxn>
                <a:cxn ang="0">
                  <a:pos x="30" y="47"/>
                </a:cxn>
                <a:cxn ang="0">
                  <a:pos x="29" y="45"/>
                </a:cxn>
                <a:cxn ang="0">
                  <a:pos x="26" y="43"/>
                </a:cxn>
                <a:cxn ang="0">
                  <a:pos x="22" y="41"/>
                </a:cxn>
                <a:cxn ang="0">
                  <a:pos x="19" y="39"/>
                </a:cxn>
                <a:cxn ang="0">
                  <a:pos x="23" y="36"/>
                </a:cxn>
                <a:cxn ang="0">
                  <a:pos x="22" y="33"/>
                </a:cxn>
                <a:cxn ang="0">
                  <a:pos x="15" y="32"/>
                </a:cxn>
                <a:cxn ang="0">
                  <a:pos x="9" y="26"/>
                </a:cxn>
                <a:cxn ang="0">
                  <a:pos x="5" y="23"/>
                </a:cxn>
                <a:cxn ang="0">
                  <a:pos x="3" y="19"/>
                </a:cxn>
                <a:cxn ang="0">
                  <a:pos x="0" y="18"/>
                </a:cxn>
                <a:cxn ang="0">
                  <a:pos x="3" y="15"/>
                </a:cxn>
                <a:cxn ang="0">
                  <a:pos x="11" y="10"/>
                </a:cxn>
                <a:cxn ang="0">
                  <a:pos x="18" y="10"/>
                </a:cxn>
                <a:cxn ang="0">
                  <a:pos x="23" y="8"/>
                </a:cxn>
                <a:cxn ang="0">
                  <a:pos x="28" y="7"/>
                </a:cxn>
                <a:cxn ang="0">
                  <a:pos x="26" y="4"/>
                </a:cxn>
                <a:cxn ang="0">
                  <a:pos x="26" y="0"/>
                </a:cxn>
                <a:cxn ang="0">
                  <a:pos x="30" y="0"/>
                </a:cxn>
              </a:cxnLst>
              <a:rect l="0" t="0" r="r" b="b"/>
              <a:pathLst>
                <a:path w="69" h="47">
                  <a:moveTo>
                    <a:pt x="30" y="0"/>
                  </a:moveTo>
                  <a:cubicBezTo>
                    <a:pt x="30" y="0"/>
                    <a:pt x="31" y="0"/>
                    <a:pt x="31" y="0"/>
                  </a:cubicBezTo>
                  <a:cubicBezTo>
                    <a:pt x="31" y="0"/>
                    <a:pt x="31" y="0"/>
                    <a:pt x="31" y="0"/>
                  </a:cubicBezTo>
                  <a:cubicBezTo>
                    <a:pt x="31" y="0"/>
                    <a:pt x="31" y="0"/>
                    <a:pt x="31" y="0"/>
                  </a:cubicBezTo>
                  <a:cubicBezTo>
                    <a:pt x="30" y="0"/>
                    <a:pt x="31" y="2"/>
                    <a:pt x="31" y="2"/>
                  </a:cubicBezTo>
                  <a:cubicBezTo>
                    <a:pt x="31" y="3"/>
                    <a:pt x="32" y="4"/>
                    <a:pt x="32" y="5"/>
                  </a:cubicBezTo>
                  <a:cubicBezTo>
                    <a:pt x="33" y="6"/>
                    <a:pt x="34" y="7"/>
                    <a:pt x="35" y="7"/>
                  </a:cubicBezTo>
                  <a:cubicBezTo>
                    <a:pt x="35" y="8"/>
                    <a:pt x="37" y="8"/>
                    <a:pt x="38" y="9"/>
                  </a:cubicBezTo>
                  <a:cubicBezTo>
                    <a:pt x="38" y="9"/>
                    <a:pt x="39" y="10"/>
                    <a:pt x="39" y="11"/>
                  </a:cubicBezTo>
                  <a:cubicBezTo>
                    <a:pt x="40" y="12"/>
                    <a:pt x="40" y="14"/>
                    <a:pt x="39" y="14"/>
                  </a:cubicBezTo>
                  <a:cubicBezTo>
                    <a:pt x="39" y="15"/>
                    <a:pt x="39" y="16"/>
                    <a:pt x="39" y="17"/>
                  </a:cubicBezTo>
                  <a:cubicBezTo>
                    <a:pt x="39" y="17"/>
                    <a:pt x="40" y="18"/>
                    <a:pt x="41" y="18"/>
                  </a:cubicBezTo>
                  <a:cubicBezTo>
                    <a:pt x="41" y="18"/>
                    <a:pt x="43" y="18"/>
                    <a:pt x="43" y="18"/>
                  </a:cubicBezTo>
                  <a:cubicBezTo>
                    <a:pt x="44" y="19"/>
                    <a:pt x="45" y="19"/>
                    <a:pt x="45" y="19"/>
                  </a:cubicBezTo>
                  <a:cubicBezTo>
                    <a:pt x="46" y="19"/>
                    <a:pt x="48" y="20"/>
                    <a:pt x="48" y="20"/>
                  </a:cubicBezTo>
                  <a:cubicBezTo>
                    <a:pt x="49" y="20"/>
                    <a:pt x="50" y="21"/>
                    <a:pt x="51" y="21"/>
                  </a:cubicBezTo>
                  <a:cubicBezTo>
                    <a:pt x="51" y="21"/>
                    <a:pt x="53" y="21"/>
                    <a:pt x="53" y="21"/>
                  </a:cubicBezTo>
                  <a:cubicBezTo>
                    <a:pt x="54" y="21"/>
                    <a:pt x="55" y="20"/>
                    <a:pt x="56" y="20"/>
                  </a:cubicBezTo>
                  <a:cubicBezTo>
                    <a:pt x="57" y="20"/>
                    <a:pt x="59" y="20"/>
                    <a:pt x="59" y="20"/>
                  </a:cubicBezTo>
                  <a:cubicBezTo>
                    <a:pt x="60" y="20"/>
                    <a:pt x="62" y="21"/>
                    <a:pt x="63" y="21"/>
                  </a:cubicBezTo>
                  <a:cubicBezTo>
                    <a:pt x="65" y="21"/>
                    <a:pt x="67" y="22"/>
                    <a:pt x="69" y="22"/>
                  </a:cubicBezTo>
                  <a:cubicBezTo>
                    <a:pt x="69" y="23"/>
                    <a:pt x="68" y="24"/>
                    <a:pt x="68" y="24"/>
                  </a:cubicBezTo>
                  <a:cubicBezTo>
                    <a:pt x="68" y="24"/>
                    <a:pt x="67" y="26"/>
                    <a:pt x="66" y="26"/>
                  </a:cubicBezTo>
                  <a:cubicBezTo>
                    <a:pt x="66" y="26"/>
                    <a:pt x="64" y="26"/>
                    <a:pt x="63" y="26"/>
                  </a:cubicBezTo>
                  <a:cubicBezTo>
                    <a:pt x="63" y="26"/>
                    <a:pt x="62" y="26"/>
                    <a:pt x="61" y="25"/>
                  </a:cubicBezTo>
                  <a:cubicBezTo>
                    <a:pt x="60" y="25"/>
                    <a:pt x="59" y="24"/>
                    <a:pt x="58" y="24"/>
                  </a:cubicBezTo>
                  <a:cubicBezTo>
                    <a:pt x="57" y="24"/>
                    <a:pt x="56" y="25"/>
                    <a:pt x="55" y="25"/>
                  </a:cubicBezTo>
                  <a:cubicBezTo>
                    <a:pt x="55" y="26"/>
                    <a:pt x="54" y="27"/>
                    <a:pt x="54" y="28"/>
                  </a:cubicBezTo>
                  <a:cubicBezTo>
                    <a:pt x="53" y="28"/>
                    <a:pt x="53" y="30"/>
                    <a:pt x="52" y="30"/>
                  </a:cubicBezTo>
                  <a:cubicBezTo>
                    <a:pt x="52" y="31"/>
                    <a:pt x="50" y="33"/>
                    <a:pt x="49" y="33"/>
                  </a:cubicBezTo>
                  <a:cubicBezTo>
                    <a:pt x="49" y="34"/>
                    <a:pt x="48" y="35"/>
                    <a:pt x="48" y="35"/>
                  </a:cubicBezTo>
                  <a:cubicBezTo>
                    <a:pt x="47" y="36"/>
                    <a:pt x="46" y="38"/>
                    <a:pt x="46" y="38"/>
                  </a:cubicBezTo>
                  <a:cubicBezTo>
                    <a:pt x="45" y="39"/>
                    <a:pt x="43" y="39"/>
                    <a:pt x="42" y="39"/>
                  </a:cubicBezTo>
                  <a:cubicBezTo>
                    <a:pt x="41" y="40"/>
                    <a:pt x="39" y="40"/>
                    <a:pt x="38" y="41"/>
                  </a:cubicBezTo>
                  <a:cubicBezTo>
                    <a:pt x="38" y="42"/>
                    <a:pt x="37" y="43"/>
                    <a:pt x="37" y="43"/>
                  </a:cubicBezTo>
                  <a:cubicBezTo>
                    <a:pt x="36" y="44"/>
                    <a:pt x="35" y="45"/>
                    <a:pt x="34" y="45"/>
                  </a:cubicBezTo>
                  <a:cubicBezTo>
                    <a:pt x="34" y="46"/>
                    <a:pt x="33" y="47"/>
                    <a:pt x="32" y="47"/>
                  </a:cubicBezTo>
                  <a:cubicBezTo>
                    <a:pt x="32" y="47"/>
                    <a:pt x="31" y="47"/>
                    <a:pt x="30" y="47"/>
                  </a:cubicBezTo>
                  <a:cubicBezTo>
                    <a:pt x="30" y="47"/>
                    <a:pt x="29" y="47"/>
                    <a:pt x="29" y="46"/>
                  </a:cubicBezTo>
                  <a:cubicBezTo>
                    <a:pt x="28" y="46"/>
                    <a:pt x="29" y="45"/>
                    <a:pt x="29" y="45"/>
                  </a:cubicBezTo>
                  <a:cubicBezTo>
                    <a:pt x="29" y="44"/>
                    <a:pt x="28" y="44"/>
                    <a:pt x="28" y="44"/>
                  </a:cubicBezTo>
                  <a:cubicBezTo>
                    <a:pt x="27" y="44"/>
                    <a:pt x="26" y="43"/>
                    <a:pt x="26" y="43"/>
                  </a:cubicBezTo>
                  <a:cubicBezTo>
                    <a:pt x="25" y="43"/>
                    <a:pt x="24" y="43"/>
                    <a:pt x="23" y="42"/>
                  </a:cubicBezTo>
                  <a:cubicBezTo>
                    <a:pt x="23" y="42"/>
                    <a:pt x="22" y="42"/>
                    <a:pt x="22" y="41"/>
                  </a:cubicBezTo>
                  <a:cubicBezTo>
                    <a:pt x="21" y="41"/>
                    <a:pt x="21" y="40"/>
                    <a:pt x="21" y="40"/>
                  </a:cubicBezTo>
                  <a:cubicBezTo>
                    <a:pt x="20" y="40"/>
                    <a:pt x="20" y="39"/>
                    <a:pt x="19" y="39"/>
                  </a:cubicBezTo>
                  <a:cubicBezTo>
                    <a:pt x="19" y="38"/>
                    <a:pt x="19" y="37"/>
                    <a:pt x="19" y="36"/>
                  </a:cubicBezTo>
                  <a:cubicBezTo>
                    <a:pt x="20" y="36"/>
                    <a:pt x="22" y="37"/>
                    <a:pt x="23" y="36"/>
                  </a:cubicBezTo>
                  <a:cubicBezTo>
                    <a:pt x="23" y="36"/>
                    <a:pt x="23" y="35"/>
                    <a:pt x="23" y="34"/>
                  </a:cubicBezTo>
                  <a:cubicBezTo>
                    <a:pt x="23" y="34"/>
                    <a:pt x="22" y="33"/>
                    <a:pt x="22" y="33"/>
                  </a:cubicBezTo>
                  <a:cubicBezTo>
                    <a:pt x="21" y="33"/>
                    <a:pt x="19" y="33"/>
                    <a:pt x="18" y="33"/>
                  </a:cubicBezTo>
                  <a:cubicBezTo>
                    <a:pt x="17" y="33"/>
                    <a:pt x="15" y="32"/>
                    <a:pt x="15" y="32"/>
                  </a:cubicBezTo>
                  <a:cubicBezTo>
                    <a:pt x="14" y="31"/>
                    <a:pt x="13" y="29"/>
                    <a:pt x="13" y="29"/>
                  </a:cubicBezTo>
                  <a:cubicBezTo>
                    <a:pt x="12" y="28"/>
                    <a:pt x="10" y="27"/>
                    <a:pt x="9" y="26"/>
                  </a:cubicBezTo>
                  <a:cubicBezTo>
                    <a:pt x="8" y="26"/>
                    <a:pt x="6" y="25"/>
                    <a:pt x="6" y="25"/>
                  </a:cubicBezTo>
                  <a:cubicBezTo>
                    <a:pt x="5" y="25"/>
                    <a:pt x="5" y="24"/>
                    <a:pt x="5" y="23"/>
                  </a:cubicBezTo>
                  <a:cubicBezTo>
                    <a:pt x="4" y="23"/>
                    <a:pt x="5" y="21"/>
                    <a:pt x="5" y="20"/>
                  </a:cubicBezTo>
                  <a:cubicBezTo>
                    <a:pt x="4" y="20"/>
                    <a:pt x="4" y="20"/>
                    <a:pt x="3" y="19"/>
                  </a:cubicBezTo>
                  <a:cubicBezTo>
                    <a:pt x="3" y="19"/>
                    <a:pt x="2" y="19"/>
                    <a:pt x="1" y="19"/>
                  </a:cubicBezTo>
                  <a:cubicBezTo>
                    <a:pt x="1" y="19"/>
                    <a:pt x="1" y="18"/>
                    <a:pt x="0" y="18"/>
                  </a:cubicBezTo>
                  <a:cubicBezTo>
                    <a:pt x="1" y="17"/>
                    <a:pt x="1" y="17"/>
                    <a:pt x="2" y="17"/>
                  </a:cubicBezTo>
                  <a:cubicBezTo>
                    <a:pt x="2" y="16"/>
                    <a:pt x="3" y="15"/>
                    <a:pt x="3" y="15"/>
                  </a:cubicBezTo>
                  <a:cubicBezTo>
                    <a:pt x="4" y="14"/>
                    <a:pt x="5" y="12"/>
                    <a:pt x="6" y="11"/>
                  </a:cubicBezTo>
                  <a:cubicBezTo>
                    <a:pt x="7" y="11"/>
                    <a:pt x="9" y="10"/>
                    <a:pt x="11" y="10"/>
                  </a:cubicBezTo>
                  <a:cubicBezTo>
                    <a:pt x="11" y="10"/>
                    <a:pt x="13" y="10"/>
                    <a:pt x="14" y="10"/>
                  </a:cubicBezTo>
                  <a:cubicBezTo>
                    <a:pt x="15" y="10"/>
                    <a:pt x="17" y="10"/>
                    <a:pt x="18" y="10"/>
                  </a:cubicBezTo>
                  <a:cubicBezTo>
                    <a:pt x="19" y="10"/>
                    <a:pt x="20" y="9"/>
                    <a:pt x="21" y="9"/>
                  </a:cubicBezTo>
                  <a:cubicBezTo>
                    <a:pt x="21" y="9"/>
                    <a:pt x="22" y="8"/>
                    <a:pt x="23" y="8"/>
                  </a:cubicBezTo>
                  <a:cubicBezTo>
                    <a:pt x="24" y="8"/>
                    <a:pt x="25" y="7"/>
                    <a:pt x="26" y="7"/>
                  </a:cubicBezTo>
                  <a:cubicBezTo>
                    <a:pt x="26" y="7"/>
                    <a:pt x="28" y="7"/>
                    <a:pt x="28" y="7"/>
                  </a:cubicBezTo>
                  <a:cubicBezTo>
                    <a:pt x="28" y="7"/>
                    <a:pt x="28" y="6"/>
                    <a:pt x="28" y="5"/>
                  </a:cubicBezTo>
                  <a:cubicBezTo>
                    <a:pt x="28" y="5"/>
                    <a:pt x="27" y="4"/>
                    <a:pt x="26" y="4"/>
                  </a:cubicBezTo>
                  <a:cubicBezTo>
                    <a:pt x="26" y="3"/>
                    <a:pt x="26" y="2"/>
                    <a:pt x="26" y="2"/>
                  </a:cubicBezTo>
                  <a:cubicBezTo>
                    <a:pt x="26" y="1"/>
                    <a:pt x="27" y="1"/>
                    <a:pt x="26" y="0"/>
                  </a:cubicBezTo>
                  <a:cubicBezTo>
                    <a:pt x="27" y="0"/>
                    <a:pt x="27" y="0"/>
                    <a:pt x="28" y="0"/>
                  </a:cubicBezTo>
                  <a:cubicBezTo>
                    <a:pt x="28" y="0"/>
                    <a:pt x="29" y="0"/>
                    <a:pt x="3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2" name="Freeform 158">
              <a:extLst>
                <a:ext uri="{FF2B5EF4-FFF2-40B4-BE49-F238E27FC236}">
                  <a16:creationId xmlns:a16="http://schemas.microsoft.com/office/drawing/2014/main" id="{28B1CB03-5ECD-48D3-A1F8-0FDE1248AD3E}"/>
                </a:ext>
              </a:extLst>
            </p:cNvPr>
            <p:cNvSpPr>
              <a:spLocks/>
            </p:cNvSpPr>
            <p:nvPr/>
          </p:nvSpPr>
          <p:spPr bwMode="auto">
            <a:xfrm>
              <a:off x="6575935" y="2525690"/>
              <a:ext cx="596385" cy="591394"/>
            </a:xfrm>
            <a:custGeom>
              <a:avLst/>
              <a:gdLst/>
              <a:ahLst/>
              <a:cxnLst>
                <a:cxn ang="0">
                  <a:pos x="102" y="25"/>
                </a:cxn>
                <a:cxn ang="0">
                  <a:pos x="109" y="28"/>
                </a:cxn>
                <a:cxn ang="0">
                  <a:pos x="124" y="27"/>
                </a:cxn>
                <a:cxn ang="0">
                  <a:pos x="132" y="21"/>
                </a:cxn>
                <a:cxn ang="0">
                  <a:pos x="147" y="19"/>
                </a:cxn>
                <a:cxn ang="0">
                  <a:pos x="146" y="11"/>
                </a:cxn>
                <a:cxn ang="0">
                  <a:pos x="154" y="1"/>
                </a:cxn>
                <a:cxn ang="0">
                  <a:pos x="165" y="5"/>
                </a:cxn>
                <a:cxn ang="0">
                  <a:pos x="181" y="6"/>
                </a:cxn>
                <a:cxn ang="0">
                  <a:pos x="186" y="14"/>
                </a:cxn>
                <a:cxn ang="0">
                  <a:pos x="193" y="20"/>
                </a:cxn>
                <a:cxn ang="0">
                  <a:pos x="199" y="35"/>
                </a:cxn>
                <a:cxn ang="0">
                  <a:pos x="190" y="45"/>
                </a:cxn>
                <a:cxn ang="0">
                  <a:pos x="182" y="53"/>
                </a:cxn>
                <a:cxn ang="0">
                  <a:pos x="175" y="65"/>
                </a:cxn>
                <a:cxn ang="0">
                  <a:pos x="162" y="72"/>
                </a:cxn>
                <a:cxn ang="0">
                  <a:pos x="163" y="88"/>
                </a:cxn>
                <a:cxn ang="0">
                  <a:pos x="173" y="97"/>
                </a:cxn>
                <a:cxn ang="0">
                  <a:pos x="179" y="112"/>
                </a:cxn>
                <a:cxn ang="0">
                  <a:pos x="170" y="121"/>
                </a:cxn>
                <a:cxn ang="0">
                  <a:pos x="162" y="125"/>
                </a:cxn>
                <a:cxn ang="0">
                  <a:pos x="157" y="133"/>
                </a:cxn>
                <a:cxn ang="0">
                  <a:pos x="149" y="142"/>
                </a:cxn>
                <a:cxn ang="0">
                  <a:pos x="135" y="147"/>
                </a:cxn>
                <a:cxn ang="0">
                  <a:pos x="123" y="159"/>
                </a:cxn>
                <a:cxn ang="0">
                  <a:pos x="120" y="167"/>
                </a:cxn>
                <a:cxn ang="0">
                  <a:pos x="111" y="176"/>
                </a:cxn>
                <a:cxn ang="0">
                  <a:pos x="101" y="189"/>
                </a:cxn>
                <a:cxn ang="0">
                  <a:pos x="90" y="198"/>
                </a:cxn>
                <a:cxn ang="0">
                  <a:pos x="82" y="185"/>
                </a:cxn>
                <a:cxn ang="0">
                  <a:pos x="89" y="171"/>
                </a:cxn>
                <a:cxn ang="0">
                  <a:pos x="84" y="165"/>
                </a:cxn>
                <a:cxn ang="0">
                  <a:pos x="78" y="158"/>
                </a:cxn>
                <a:cxn ang="0">
                  <a:pos x="71" y="160"/>
                </a:cxn>
                <a:cxn ang="0">
                  <a:pos x="66" y="155"/>
                </a:cxn>
                <a:cxn ang="0">
                  <a:pos x="58" y="147"/>
                </a:cxn>
                <a:cxn ang="0">
                  <a:pos x="52" y="142"/>
                </a:cxn>
                <a:cxn ang="0">
                  <a:pos x="39" y="140"/>
                </a:cxn>
                <a:cxn ang="0">
                  <a:pos x="30" y="141"/>
                </a:cxn>
                <a:cxn ang="0">
                  <a:pos x="38" y="129"/>
                </a:cxn>
                <a:cxn ang="0">
                  <a:pos x="34" y="123"/>
                </a:cxn>
                <a:cxn ang="0">
                  <a:pos x="19" y="130"/>
                </a:cxn>
                <a:cxn ang="0">
                  <a:pos x="2" y="126"/>
                </a:cxn>
                <a:cxn ang="0">
                  <a:pos x="4" y="110"/>
                </a:cxn>
                <a:cxn ang="0">
                  <a:pos x="5" y="101"/>
                </a:cxn>
                <a:cxn ang="0">
                  <a:pos x="1" y="84"/>
                </a:cxn>
                <a:cxn ang="0">
                  <a:pos x="7" y="76"/>
                </a:cxn>
                <a:cxn ang="0">
                  <a:pos x="14" y="64"/>
                </a:cxn>
                <a:cxn ang="0">
                  <a:pos x="15" y="55"/>
                </a:cxn>
                <a:cxn ang="0">
                  <a:pos x="9" y="44"/>
                </a:cxn>
                <a:cxn ang="0">
                  <a:pos x="13" y="36"/>
                </a:cxn>
                <a:cxn ang="0">
                  <a:pos x="22" y="32"/>
                </a:cxn>
                <a:cxn ang="0">
                  <a:pos x="28" y="36"/>
                </a:cxn>
                <a:cxn ang="0">
                  <a:pos x="34" y="42"/>
                </a:cxn>
                <a:cxn ang="0">
                  <a:pos x="47" y="37"/>
                </a:cxn>
                <a:cxn ang="0">
                  <a:pos x="52" y="52"/>
                </a:cxn>
                <a:cxn ang="0">
                  <a:pos x="58" y="55"/>
                </a:cxn>
                <a:cxn ang="0">
                  <a:pos x="66" y="41"/>
                </a:cxn>
                <a:cxn ang="0">
                  <a:pos x="79" y="36"/>
                </a:cxn>
                <a:cxn ang="0">
                  <a:pos x="88" y="36"/>
                </a:cxn>
              </a:cxnLst>
              <a:rect l="0" t="0" r="r" b="b"/>
              <a:pathLst>
                <a:path w="201" h="200">
                  <a:moveTo>
                    <a:pt x="92" y="32"/>
                  </a:moveTo>
                  <a:cubicBezTo>
                    <a:pt x="92" y="32"/>
                    <a:pt x="93" y="31"/>
                    <a:pt x="93" y="31"/>
                  </a:cubicBezTo>
                  <a:cubicBezTo>
                    <a:pt x="94" y="30"/>
                    <a:pt x="96" y="30"/>
                    <a:pt x="97" y="29"/>
                  </a:cubicBezTo>
                  <a:cubicBezTo>
                    <a:pt x="98" y="29"/>
                    <a:pt x="98" y="28"/>
                    <a:pt x="99" y="28"/>
                  </a:cubicBezTo>
                  <a:cubicBezTo>
                    <a:pt x="99" y="27"/>
                    <a:pt x="100" y="26"/>
                    <a:pt x="100" y="26"/>
                  </a:cubicBezTo>
                  <a:cubicBezTo>
                    <a:pt x="101" y="25"/>
                    <a:pt x="102" y="25"/>
                    <a:pt x="102" y="25"/>
                  </a:cubicBezTo>
                  <a:cubicBezTo>
                    <a:pt x="103" y="24"/>
                    <a:pt x="104" y="25"/>
                    <a:pt x="104" y="25"/>
                  </a:cubicBezTo>
                  <a:cubicBezTo>
                    <a:pt x="104" y="25"/>
                    <a:pt x="105" y="26"/>
                    <a:pt x="104" y="27"/>
                  </a:cubicBezTo>
                  <a:cubicBezTo>
                    <a:pt x="104" y="27"/>
                    <a:pt x="103" y="28"/>
                    <a:pt x="103" y="29"/>
                  </a:cubicBezTo>
                  <a:cubicBezTo>
                    <a:pt x="104" y="29"/>
                    <a:pt x="104" y="30"/>
                    <a:pt x="105" y="31"/>
                  </a:cubicBezTo>
                  <a:cubicBezTo>
                    <a:pt x="106" y="31"/>
                    <a:pt x="107" y="30"/>
                    <a:pt x="107" y="30"/>
                  </a:cubicBezTo>
                  <a:cubicBezTo>
                    <a:pt x="108" y="29"/>
                    <a:pt x="108" y="29"/>
                    <a:pt x="109" y="28"/>
                  </a:cubicBezTo>
                  <a:cubicBezTo>
                    <a:pt x="110" y="28"/>
                    <a:pt x="112" y="27"/>
                    <a:pt x="113" y="27"/>
                  </a:cubicBezTo>
                  <a:cubicBezTo>
                    <a:pt x="113" y="27"/>
                    <a:pt x="114" y="27"/>
                    <a:pt x="115" y="27"/>
                  </a:cubicBezTo>
                  <a:cubicBezTo>
                    <a:pt x="115" y="27"/>
                    <a:pt x="116" y="27"/>
                    <a:pt x="117" y="27"/>
                  </a:cubicBezTo>
                  <a:cubicBezTo>
                    <a:pt x="117" y="27"/>
                    <a:pt x="118" y="28"/>
                    <a:pt x="119" y="28"/>
                  </a:cubicBezTo>
                  <a:cubicBezTo>
                    <a:pt x="120" y="28"/>
                    <a:pt x="121" y="28"/>
                    <a:pt x="121" y="28"/>
                  </a:cubicBezTo>
                  <a:cubicBezTo>
                    <a:pt x="122" y="28"/>
                    <a:pt x="123" y="28"/>
                    <a:pt x="124" y="27"/>
                  </a:cubicBezTo>
                  <a:cubicBezTo>
                    <a:pt x="124" y="27"/>
                    <a:pt x="125" y="25"/>
                    <a:pt x="125" y="25"/>
                  </a:cubicBezTo>
                  <a:cubicBezTo>
                    <a:pt x="126" y="25"/>
                    <a:pt x="127" y="25"/>
                    <a:pt x="127" y="25"/>
                  </a:cubicBezTo>
                  <a:cubicBezTo>
                    <a:pt x="127" y="25"/>
                    <a:pt x="128" y="27"/>
                    <a:pt x="129" y="27"/>
                  </a:cubicBezTo>
                  <a:cubicBezTo>
                    <a:pt x="129" y="26"/>
                    <a:pt x="130" y="25"/>
                    <a:pt x="131" y="25"/>
                  </a:cubicBezTo>
                  <a:cubicBezTo>
                    <a:pt x="131" y="24"/>
                    <a:pt x="131" y="23"/>
                    <a:pt x="131" y="22"/>
                  </a:cubicBezTo>
                  <a:cubicBezTo>
                    <a:pt x="132" y="22"/>
                    <a:pt x="132" y="21"/>
                    <a:pt x="132" y="21"/>
                  </a:cubicBezTo>
                  <a:cubicBezTo>
                    <a:pt x="133" y="20"/>
                    <a:pt x="134" y="21"/>
                    <a:pt x="135" y="21"/>
                  </a:cubicBezTo>
                  <a:cubicBezTo>
                    <a:pt x="135" y="21"/>
                    <a:pt x="136" y="20"/>
                    <a:pt x="137" y="20"/>
                  </a:cubicBezTo>
                  <a:cubicBezTo>
                    <a:pt x="137" y="20"/>
                    <a:pt x="138" y="20"/>
                    <a:pt x="138" y="20"/>
                  </a:cubicBezTo>
                  <a:cubicBezTo>
                    <a:pt x="139" y="20"/>
                    <a:pt x="141" y="20"/>
                    <a:pt x="142" y="20"/>
                  </a:cubicBezTo>
                  <a:cubicBezTo>
                    <a:pt x="142" y="20"/>
                    <a:pt x="144" y="20"/>
                    <a:pt x="145" y="20"/>
                  </a:cubicBezTo>
                  <a:cubicBezTo>
                    <a:pt x="145" y="20"/>
                    <a:pt x="146" y="19"/>
                    <a:pt x="147" y="19"/>
                  </a:cubicBezTo>
                  <a:cubicBezTo>
                    <a:pt x="147" y="18"/>
                    <a:pt x="148" y="17"/>
                    <a:pt x="148" y="17"/>
                  </a:cubicBezTo>
                  <a:cubicBezTo>
                    <a:pt x="148" y="17"/>
                    <a:pt x="149" y="17"/>
                    <a:pt x="150" y="16"/>
                  </a:cubicBezTo>
                  <a:cubicBezTo>
                    <a:pt x="150" y="16"/>
                    <a:pt x="151" y="16"/>
                    <a:pt x="151" y="15"/>
                  </a:cubicBezTo>
                  <a:cubicBezTo>
                    <a:pt x="151" y="15"/>
                    <a:pt x="151" y="13"/>
                    <a:pt x="150" y="13"/>
                  </a:cubicBezTo>
                  <a:cubicBezTo>
                    <a:pt x="150" y="13"/>
                    <a:pt x="148" y="13"/>
                    <a:pt x="148" y="12"/>
                  </a:cubicBezTo>
                  <a:cubicBezTo>
                    <a:pt x="147" y="12"/>
                    <a:pt x="146" y="11"/>
                    <a:pt x="146" y="11"/>
                  </a:cubicBezTo>
                  <a:cubicBezTo>
                    <a:pt x="146" y="10"/>
                    <a:pt x="146" y="10"/>
                    <a:pt x="146" y="9"/>
                  </a:cubicBezTo>
                  <a:cubicBezTo>
                    <a:pt x="146" y="9"/>
                    <a:pt x="146" y="8"/>
                    <a:pt x="147" y="7"/>
                  </a:cubicBezTo>
                  <a:cubicBezTo>
                    <a:pt x="147" y="7"/>
                    <a:pt x="148" y="6"/>
                    <a:pt x="148" y="6"/>
                  </a:cubicBezTo>
                  <a:cubicBezTo>
                    <a:pt x="149" y="5"/>
                    <a:pt x="150" y="5"/>
                    <a:pt x="151" y="5"/>
                  </a:cubicBezTo>
                  <a:cubicBezTo>
                    <a:pt x="151" y="4"/>
                    <a:pt x="151" y="3"/>
                    <a:pt x="152" y="3"/>
                  </a:cubicBezTo>
                  <a:cubicBezTo>
                    <a:pt x="152" y="2"/>
                    <a:pt x="153" y="1"/>
                    <a:pt x="154" y="1"/>
                  </a:cubicBezTo>
                  <a:cubicBezTo>
                    <a:pt x="154" y="0"/>
                    <a:pt x="155" y="0"/>
                    <a:pt x="156" y="0"/>
                  </a:cubicBezTo>
                  <a:cubicBezTo>
                    <a:pt x="156" y="0"/>
                    <a:pt x="157" y="2"/>
                    <a:pt x="158" y="3"/>
                  </a:cubicBezTo>
                  <a:cubicBezTo>
                    <a:pt x="158" y="3"/>
                    <a:pt x="159" y="3"/>
                    <a:pt x="159" y="3"/>
                  </a:cubicBezTo>
                  <a:cubicBezTo>
                    <a:pt x="160" y="4"/>
                    <a:pt x="161" y="4"/>
                    <a:pt x="161" y="4"/>
                  </a:cubicBezTo>
                  <a:cubicBezTo>
                    <a:pt x="162" y="4"/>
                    <a:pt x="163" y="3"/>
                    <a:pt x="163" y="3"/>
                  </a:cubicBezTo>
                  <a:cubicBezTo>
                    <a:pt x="164" y="4"/>
                    <a:pt x="165" y="5"/>
                    <a:pt x="165" y="5"/>
                  </a:cubicBezTo>
                  <a:cubicBezTo>
                    <a:pt x="166" y="5"/>
                    <a:pt x="168" y="5"/>
                    <a:pt x="169" y="4"/>
                  </a:cubicBezTo>
                  <a:cubicBezTo>
                    <a:pt x="169" y="4"/>
                    <a:pt x="170" y="4"/>
                    <a:pt x="171" y="3"/>
                  </a:cubicBezTo>
                  <a:cubicBezTo>
                    <a:pt x="171" y="3"/>
                    <a:pt x="173" y="4"/>
                    <a:pt x="174" y="4"/>
                  </a:cubicBezTo>
                  <a:cubicBezTo>
                    <a:pt x="175" y="5"/>
                    <a:pt x="176" y="6"/>
                    <a:pt x="178" y="6"/>
                  </a:cubicBezTo>
                  <a:cubicBezTo>
                    <a:pt x="178" y="7"/>
                    <a:pt x="179" y="7"/>
                    <a:pt x="180" y="7"/>
                  </a:cubicBezTo>
                  <a:cubicBezTo>
                    <a:pt x="180" y="7"/>
                    <a:pt x="181" y="6"/>
                    <a:pt x="181" y="6"/>
                  </a:cubicBezTo>
                  <a:cubicBezTo>
                    <a:pt x="182" y="6"/>
                    <a:pt x="182" y="6"/>
                    <a:pt x="182" y="6"/>
                  </a:cubicBezTo>
                  <a:cubicBezTo>
                    <a:pt x="183" y="5"/>
                    <a:pt x="184" y="5"/>
                    <a:pt x="184" y="6"/>
                  </a:cubicBezTo>
                  <a:cubicBezTo>
                    <a:pt x="184" y="6"/>
                    <a:pt x="184" y="7"/>
                    <a:pt x="185" y="7"/>
                  </a:cubicBezTo>
                  <a:cubicBezTo>
                    <a:pt x="185" y="7"/>
                    <a:pt x="185" y="8"/>
                    <a:pt x="185" y="9"/>
                  </a:cubicBezTo>
                  <a:cubicBezTo>
                    <a:pt x="185" y="9"/>
                    <a:pt x="185" y="10"/>
                    <a:pt x="185" y="11"/>
                  </a:cubicBezTo>
                  <a:cubicBezTo>
                    <a:pt x="185" y="12"/>
                    <a:pt x="185" y="13"/>
                    <a:pt x="186" y="14"/>
                  </a:cubicBezTo>
                  <a:cubicBezTo>
                    <a:pt x="186" y="14"/>
                    <a:pt x="187" y="14"/>
                    <a:pt x="188" y="14"/>
                  </a:cubicBezTo>
                  <a:cubicBezTo>
                    <a:pt x="188" y="15"/>
                    <a:pt x="190" y="15"/>
                    <a:pt x="190" y="15"/>
                  </a:cubicBezTo>
                  <a:cubicBezTo>
                    <a:pt x="190" y="15"/>
                    <a:pt x="190" y="16"/>
                    <a:pt x="191" y="16"/>
                  </a:cubicBezTo>
                  <a:cubicBezTo>
                    <a:pt x="191" y="17"/>
                    <a:pt x="193" y="16"/>
                    <a:pt x="193" y="17"/>
                  </a:cubicBezTo>
                  <a:cubicBezTo>
                    <a:pt x="193" y="17"/>
                    <a:pt x="193" y="17"/>
                    <a:pt x="193" y="18"/>
                  </a:cubicBezTo>
                  <a:cubicBezTo>
                    <a:pt x="193" y="18"/>
                    <a:pt x="193" y="20"/>
                    <a:pt x="193" y="20"/>
                  </a:cubicBezTo>
                  <a:cubicBezTo>
                    <a:pt x="193" y="21"/>
                    <a:pt x="193" y="22"/>
                    <a:pt x="194" y="23"/>
                  </a:cubicBezTo>
                  <a:cubicBezTo>
                    <a:pt x="194" y="24"/>
                    <a:pt x="195" y="25"/>
                    <a:pt x="196" y="26"/>
                  </a:cubicBezTo>
                  <a:cubicBezTo>
                    <a:pt x="196" y="27"/>
                    <a:pt x="197" y="29"/>
                    <a:pt x="198" y="30"/>
                  </a:cubicBezTo>
                  <a:cubicBezTo>
                    <a:pt x="198" y="31"/>
                    <a:pt x="199" y="33"/>
                    <a:pt x="200" y="34"/>
                  </a:cubicBezTo>
                  <a:cubicBezTo>
                    <a:pt x="200" y="34"/>
                    <a:pt x="200" y="34"/>
                    <a:pt x="201" y="34"/>
                  </a:cubicBezTo>
                  <a:cubicBezTo>
                    <a:pt x="200" y="35"/>
                    <a:pt x="199" y="35"/>
                    <a:pt x="199" y="35"/>
                  </a:cubicBezTo>
                  <a:cubicBezTo>
                    <a:pt x="199" y="36"/>
                    <a:pt x="198" y="36"/>
                    <a:pt x="197" y="36"/>
                  </a:cubicBezTo>
                  <a:cubicBezTo>
                    <a:pt x="196" y="37"/>
                    <a:pt x="194" y="36"/>
                    <a:pt x="193" y="36"/>
                  </a:cubicBezTo>
                  <a:cubicBezTo>
                    <a:pt x="192" y="37"/>
                    <a:pt x="192" y="38"/>
                    <a:pt x="192" y="39"/>
                  </a:cubicBezTo>
                  <a:cubicBezTo>
                    <a:pt x="192" y="39"/>
                    <a:pt x="192" y="40"/>
                    <a:pt x="192" y="41"/>
                  </a:cubicBezTo>
                  <a:cubicBezTo>
                    <a:pt x="192" y="42"/>
                    <a:pt x="192" y="43"/>
                    <a:pt x="192" y="44"/>
                  </a:cubicBezTo>
                  <a:cubicBezTo>
                    <a:pt x="192" y="44"/>
                    <a:pt x="191" y="45"/>
                    <a:pt x="190" y="45"/>
                  </a:cubicBezTo>
                  <a:cubicBezTo>
                    <a:pt x="190" y="45"/>
                    <a:pt x="189" y="46"/>
                    <a:pt x="189" y="46"/>
                  </a:cubicBezTo>
                  <a:cubicBezTo>
                    <a:pt x="188" y="47"/>
                    <a:pt x="188" y="47"/>
                    <a:pt x="188" y="48"/>
                  </a:cubicBezTo>
                  <a:cubicBezTo>
                    <a:pt x="187" y="48"/>
                    <a:pt x="186" y="48"/>
                    <a:pt x="185" y="48"/>
                  </a:cubicBezTo>
                  <a:cubicBezTo>
                    <a:pt x="185" y="48"/>
                    <a:pt x="184" y="49"/>
                    <a:pt x="184" y="49"/>
                  </a:cubicBezTo>
                  <a:cubicBezTo>
                    <a:pt x="184" y="50"/>
                    <a:pt x="184" y="50"/>
                    <a:pt x="183" y="51"/>
                  </a:cubicBezTo>
                  <a:cubicBezTo>
                    <a:pt x="183" y="51"/>
                    <a:pt x="183" y="52"/>
                    <a:pt x="182" y="53"/>
                  </a:cubicBezTo>
                  <a:cubicBezTo>
                    <a:pt x="182" y="53"/>
                    <a:pt x="181" y="54"/>
                    <a:pt x="180" y="54"/>
                  </a:cubicBezTo>
                  <a:cubicBezTo>
                    <a:pt x="180" y="55"/>
                    <a:pt x="180" y="56"/>
                    <a:pt x="179" y="56"/>
                  </a:cubicBezTo>
                  <a:cubicBezTo>
                    <a:pt x="179" y="57"/>
                    <a:pt x="178" y="57"/>
                    <a:pt x="178" y="58"/>
                  </a:cubicBezTo>
                  <a:cubicBezTo>
                    <a:pt x="178" y="58"/>
                    <a:pt x="177" y="59"/>
                    <a:pt x="177" y="60"/>
                  </a:cubicBezTo>
                  <a:cubicBezTo>
                    <a:pt x="177" y="60"/>
                    <a:pt x="177" y="62"/>
                    <a:pt x="177" y="62"/>
                  </a:cubicBezTo>
                  <a:cubicBezTo>
                    <a:pt x="177" y="63"/>
                    <a:pt x="176" y="65"/>
                    <a:pt x="175" y="65"/>
                  </a:cubicBezTo>
                  <a:cubicBezTo>
                    <a:pt x="175" y="66"/>
                    <a:pt x="173" y="67"/>
                    <a:pt x="172" y="67"/>
                  </a:cubicBezTo>
                  <a:cubicBezTo>
                    <a:pt x="172" y="68"/>
                    <a:pt x="171" y="69"/>
                    <a:pt x="170" y="69"/>
                  </a:cubicBezTo>
                  <a:cubicBezTo>
                    <a:pt x="169" y="69"/>
                    <a:pt x="168" y="70"/>
                    <a:pt x="168" y="70"/>
                  </a:cubicBezTo>
                  <a:cubicBezTo>
                    <a:pt x="167" y="70"/>
                    <a:pt x="165" y="69"/>
                    <a:pt x="164" y="69"/>
                  </a:cubicBezTo>
                  <a:cubicBezTo>
                    <a:pt x="164" y="69"/>
                    <a:pt x="163" y="70"/>
                    <a:pt x="162" y="70"/>
                  </a:cubicBezTo>
                  <a:cubicBezTo>
                    <a:pt x="162" y="70"/>
                    <a:pt x="162" y="71"/>
                    <a:pt x="162" y="72"/>
                  </a:cubicBezTo>
                  <a:cubicBezTo>
                    <a:pt x="162" y="72"/>
                    <a:pt x="162" y="74"/>
                    <a:pt x="162" y="74"/>
                  </a:cubicBezTo>
                  <a:cubicBezTo>
                    <a:pt x="162" y="75"/>
                    <a:pt x="163" y="76"/>
                    <a:pt x="163" y="77"/>
                  </a:cubicBezTo>
                  <a:cubicBezTo>
                    <a:pt x="164" y="77"/>
                    <a:pt x="164" y="79"/>
                    <a:pt x="165" y="79"/>
                  </a:cubicBezTo>
                  <a:cubicBezTo>
                    <a:pt x="165" y="80"/>
                    <a:pt x="165" y="82"/>
                    <a:pt x="165" y="82"/>
                  </a:cubicBezTo>
                  <a:cubicBezTo>
                    <a:pt x="165" y="83"/>
                    <a:pt x="164" y="85"/>
                    <a:pt x="164" y="86"/>
                  </a:cubicBezTo>
                  <a:cubicBezTo>
                    <a:pt x="164" y="86"/>
                    <a:pt x="163" y="87"/>
                    <a:pt x="163" y="88"/>
                  </a:cubicBezTo>
                  <a:cubicBezTo>
                    <a:pt x="163" y="88"/>
                    <a:pt x="164" y="89"/>
                    <a:pt x="164" y="89"/>
                  </a:cubicBezTo>
                  <a:cubicBezTo>
                    <a:pt x="165" y="90"/>
                    <a:pt x="166" y="89"/>
                    <a:pt x="167" y="89"/>
                  </a:cubicBezTo>
                  <a:cubicBezTo>
                    <a:pt x="167" y="89"/>
                    <a:pt x="168" y="90"/>
                    <a:pt x="169" y="90"/>
                  </a:cubicBezTo>
                  <a:cubicBezTo>
                    <a:pt x="169" y="90"/>
                    <a:pt x="169" y="92"/>
                    <a:pt x="170" y="92"/>
                  </a:cubicBezTo>
                  <a:cubicBezTo>
                    <a:pt x="170" y="93"/>
                    <a:pt x="171" y="94"/>
                    <a:pt x="171" y="94"/>
                  </a:cubicBezTo>
                  <a:cubicBezTo>
                    <a:pt x="172" y="95"/>
                    <a:pt x="173" y="97"/>
                    <a:pt x="173" y="97"/>
                  </a:cubicBezTo>
                  <a:cubicBezTo>
                    <a:pt x="174" y="98"/>
                    <a:pt x="175" y="100"/>
                    <a:pt x="175" y="101"/>
                  </a:cubicBezTo>
                  <a:cubicBezTo>
                    <a:pt x="175" y="102"/>
                    <a:pt x="175" y="104"/>
                    <a:pt x="175" y="105"/>
                  </a:cubicBezTo>
                  <a:cubicBezTo>
                    <a:pt x="175" y="106"/>
                    <a:pt x="175" y="107"/>
                    <a:pt x="176" y="108"/>
                  </a:cubicBezTo>
                  <a:cubicBezTo>
                    <a:pt x="176" y="109"/>
                    <a:pt x="176" y="110"/>
                    <a:pt x="177" y="111"/>
                  </a:cubicBezTo>
                  <a:cubicBezTo>
                    <a:pt x="177" y="111"/>
                    <a:pt x="178" y="111"/>
                    <a:pt x="178" y="111"/>
                  </a:cubicBezTo>
                  <a:cubicBezTo>
                    <a:pt x="179" y="111"/>
                    <a:pt x="179" y="112"/>
                    <a:pt x="179" y="112"/>
                  </a:cubicBezTo>
                  <a:cubicBezTo>
                    <a:pt x="179" y="113"/>
                    <a:pt x="178" y="114"/>
                    <a:pt x="178" y="115"/>
                  </a:cubicBezTo>
                  <a:cubicBezTo>
                    <a:pt x="178" y="115"/>
                    <a:pt x="177" y="116"/>
                    <a:pt x="177" y="117"/>
                  </a:cubicBezTo>
                  <a:cubicBezTo>
                    <a:pt x="177" y="117"/>
                    <a:pt x="176" y="119"/>
                    <a:pt x="176" y="119"/>
                  </a:cubicBezTo>
                  <a:cubicBezTo>
                    <a:pt x="175" y="119"/>
                    <a:pt x="174" y="120"/>
                    <a:pt x="174" y="120"/>
                  </a:cubicBezTo>
                  <a:cubicBezTo>
                    <a:pt x="173" y="120"/>
                    <a:pt x="172" y="120"/>
                    <a:pt x="172" y="120"/>
                  </a:cubicBezTo>
                  <a:cubicBezTo>
                    <a:pt x="171" y="120"/>
                    <a:pt x="171" y="121"/>
                    <a:pt x="170" y="121"/>
                  </a:cubicBezTo>
                  <a:cubicBezTo>
                    <a:pt x="170" y="122"/>
                    <a:pt x="169" y="123"/>
                    <a:pt x="169" y="123"/>
                  </a:cubicBezTo>
                  <a:cubicBezTo>
                    <a:pt x="169" y="124"/>
                    <a:pt x="168" y="124"/>
                    <a:pt x="168" y="124"/>
                  </a:cubicBezTo>
                  <a:cubicBezTo>
                    <a:pt x="167" y="125"/>
                    <a:pt x="166" y="125"/>
                    <a:pt x="166" y="124"/>
                  </a:cubicBezTo>
                  <a:cubicBezTo>
                    <a:pt x="165" y="124"/>
                    <a:pt x="165" y="123"/>
                    <a:pt x="165" y="123"/>
                  </a:cubicBezTo>
                  <a:cubicBezTo>
                    <a:pt x="164" y="123"/>
                    <a:pt x="164" y="123"/>
                    <a:pt x="163" y="124"/>
                  </a:cubicBezTo>
                  <a:cubicBezTo>
                    <a:pt x="163" y="124"/>
                    <a:pt x="163" y="125"/>
                    <a:pt x="162" y="125"/>
                  </a:cubicBezTo>
                  <a:cubicBezTo>
                    <a:pt x="162" y="125"/>
                    <a:pt x="161" y="125"/>
                    <a:pt x="161" y="125"/>
                  </a:cubicBezTo>
                  <a:cubicBezTo>
                    <a:pt x="160" y="125"/>
                    <a:pt x="160" y="125"/>
                    <a:pt x="160" y="126"/>
                  </a:cubicBezTo>
                  <a:cubicBezTo>
                    <a:pt x="160" y="126"/>
                    <a:pt x="161" y="127"/>
                    <a:pt x="161" y="128"/>
                  </a:cubicBezTo>
                  <a:cubicBezTo>
                    <a:pt x="161" y="128"/>
                    <a:pt x="161" y="130"/>
                    <a:pt x="160" y="130"/>
                  </a:cubicBezTo>
                  <a:cubicBezTo>
                    <a:pt x="160" y="131"/>
                    <a:pt x="159" y="132"/>
                    <a:pt x="159" y="132"/>
                  </a:cubicBezTo>
                  <a:cubicBezTo>
                    <a:pt x="158" y="133"/>
                    <a:pt x="157" y="133"/>
                    <a:pt x="157" y="133"/>
                  </a:cubicBezTo>
                  <a:cubicBezTo>
                    <a:pt x="157" y="134"/>
                    <a:pt x="157" y="135"/>
                    <a:pt x="157" y="135"/>
                  </a:cubicBezTo>
                  <a:cubicBezTo>
                    <a:pt x="157" y="136"/>
                    <a:pt x="158" y="137"/>
                    <a:pt x="157" y="138"/>
                  </a:cubicBezTo>
                  <a:cubicBezTo>
                    <a:pt x="157" y="138"/>
                    <a:pt x="156" y="140"/>
                    <a:pt x="156" y="140"/>
                  </a:cubicBezTo>
                  <a:cubicBezTo>
                    <a:pt x="155" y="141"/>
                    <a:pt x="154" y="142"/>
                    <a:pt x="153" y="142"/>
                  </a:cubicBezTo>
                  <a:cubicBezTo>
                    <a:pt x="153" y="142"/>
                    <a:pt x="151" y="143"/>
                    <a:pt x="151" y="143"/>
                  </a:cubicBezTo>
                  <a:cubicBezTo>
                    <a:pt x="150" y="143"/>
                    <a:pt x="149" y="142"/>
                    <a:pt x="149" y="142"/>
                  </a:cubicBezTo>
                  <a:cubicBezTo>
                    <a:pt x="148" y="141"/>
                    <a:pt x="148" y="140"/>
                    <a:pt x="147" y="140"/>
                  </a:cubicBezTo>
                  <a:cubicBezTo>
                    <a:pt x="146" y="139"/>
                    <a:pt x="144" y="140"/>
                    <a:pt x="143" y="140"/>
                  </a:cubicBezTo>
                  <a:cubicBezTo>
                    <a:pt x="143" y="140"/>
                    <a:pt x="141" y="139"/>
                    <a:pt x="140" y="140"/>
                  </a:cubicBezTo>
                  <a:cubicBezTo>
                    <a:pt x="139" y="140"/>
                    <a:pt x="138" y="141"/>
                    <a:pt x="137" y="142"/>
                  </a:cubicBezTo>
                  <a:cubicBezTo>
                    <a:pt x="137" y="143"/>
                    <a:pt x="137" y="144"/>
                    <a:pt x="136" y="144"/>
                  </a:cubicBezTo>
                  <a:cubicBezTo>
                    <a:pt x="136" y="145"/>
                    <a:pt x="136" y="146"/>
                    <a:pt x="135" y="147"/>
                  </a:cubicBezTo>
                  <a:cubicBezTo>
                    <a:pt x="135" y="147"/>
                    <a:pt x="134" y="148"/>
                    <a:pt x="134" y="149"/>
                  </a:cubicBezTo>
                  <a:cubicBezTo>
                    <a:pt x="133" y="149"/>
                    <a:pt x="132" y="149"/>
                    <a:pt x="131" y="149"/>
                  </a:cubicBezTo>
                  <a:cubicBezTo>
                    <a:pt x="130" y="150"/>
                    <a:pt x="129" y="150"/>
                    <a:pt x="128" y="151"/>
                  </a:cubicBezTo>
                  <a:cubicBezTo>
                    <a:pt x="128" y="152"/>
                    <a:pt x="128" y="153"/>
                    <a:pt x="127" y="154"/>
                  </a:cubicBezTo>
                  <a:cubicBezTo>
                    <a:pt x="127" y="154"/>
                    <a:pt x="125" y="156"/>
                    <a:pt x="125" y="156"/>
                  </a:cubicBezTo>
                  <a:cubicBezTo>
                    <a:pt x="124" y="157"/>
                    <a:pt x="124" y="159"/>
                    <a:pt x="123" y="159"/>
                  </a:cubicBezTo>
                  <a:cubicBezTo>
                    <a:pt x="123" y="160"/>
                    <a:pt x="122" y="160"/>
                    <a:pt x="121" y="161"/>
                  </a:cubicBezTo>
                  <a:cubicBezTo>
                    <a:pt x="121" y="161"/>
                    <a:pt x="120" y="160"/>
                    <a:pt x="119" y="161"/>
                  </a:cubicBezTo>
                  <a:cubicBezTo>
                    <a:pt x="119" y="161"/>
                    <a:pt x="118" y="162"/>
                    <a:pt x="118" y="163"/>
                  </a:cubicBezTo>
                  <a:cubicBezTo>
                    <a:pt x="118" y="163"/>
                    <a:pt x="118" y="164"/>
                    <a:pt x="118" y="164"/>
                  </a:cubicBezTo>
                  <a:cubicBezTo>
                    <a:pt x="118" y="165"/>
                    <a:pt x="119" y="165"/>
                    <a:pt x="120" y="166"/>
                  </a:cubicBezTo>
                  <a:cubicBezTo>
                    <a:pt x="120" y="166"/>
                    <a:pt x="120" y="167"/>
                    <a:pt x="120" y="167"/>
                  </a:cubicBezTo>
                  <a:cubicBezTo>
                    <a:pt x="120" y="168"/>
                    <a:pt x="119" y="168"/>
                    <a:pt x="118" y="168"/>
                  </a:cubicBezTo>
                  <a:cubicBezTo>
                    <a:pt x="118" y="169"/>
                    <a:pt x="117" y="170"/>
                    <a:pt x="117" y="170"/>
                  </a:cubicBezTo>
                  <a:cubicBezTo>
                    <a:pt x="116" y="170"/>
                    <a:pt x="115" y="171"/>
                    <a:pt x="115" y="171"/>
                  </a:cubicBezTo>
                  <a:cubicBezTo>
                    <a:pt x="115" y="171"/>
                    <a:pt x="113" y="170"/>
                    <a:pt x="113" y="171"/>
                  </a:cubicBezTo>
                  <a:cubicBezTo>
                    <a:pt x="112" y="171"/>
                    <a:pt x="112" y="173"/>
                    <a:pt x="111" y="173"/>
                  </a:cubicBezTo>
                  <a:cubicBezTo>
                    <a:pt x="111" y="174"/>
                    <a:pt x="111" y="175"/>
                    <a:pt x="111" y="176"/>
                  </a:cubicBezTo>
                  <a:cubicBezTo>
                    <a:pt x="111" y="177"/>
                    <a:pt x="110" y="178"/>
                    <a:pt x="109" y="179"/>
                  </a:cubicBezTo>
                  <a:cubicBezTo>
                    <a:pt x="109" y="180"/>
                    <a:pt x="109" y="181"/>
                    <a:pt x="109" y="182"/>
                  </a:cubicBezTo>
                  <a:cubicBezTo>
                    <a:pt x="109" y="182"/>
                    <a:pt x="109" y="183"/>
                    <a:pt x="108" y="183"/>
                  </a:cubicBezTo>
                  <a:cubicBezTo>
                    <a:pt x="108" y="184"/>
                    <a:pt x="106" y="183"/>
                    <a:pt x="105" y="184"/>
                  </a:cubicBezTo>
                  <a:cubicBezTo>
                    <a:pt x="105" y="184"/>
                    <a:pt x="104" y="184"/>
                    <a:pt x="104" y="185"/>
                  </a:cubicBezTo>
                  <a:cubicBezTo>
                    <a:pt x="103" y="186"/>
                    <a:pt x="102" y="188"/>
                    <a:pt x="101" y="189"/>
                  </a:cubicBezTo>
                  <a:cubicBezTo>
                    <a:pt x="100" y="189"/>
                    <a:pt x="99" y="190"/>
                    <a:pt x="99" y="190"/>
                  </a:cubicBezTo>
                  <a:cubicBezTo>
                    <a:pt x="98" y="191"/>
                    <a:pt x="97" y="191"/>
                    <a:pt x="96" y="191"/>
                  </a:cubicBezTo>
                  <a:cubicBezTo>
                    <a:pt x="95" y="192"/>
                    <a:pt x="94" y="192"/>
                    <a:pt x="94" y="193"/>
                  </a:cubicBezTo>
                  <a:cubicBezTo>
                    <a:pt x="93" y="194"/>
                    <a:pt x="93" y="196"/>
                    <a:pt x="92" y="197"/>
                  </a:cubicBezTo>
                  <a:cubicBezTo>
                    <a:pt x="92" y="198"/>
                    <a:pt x="91" y="199"/>
                    <a:pt x="91" y="200"/>
                  </a:cubicBezTo>
                  <a:cubicBezTo>
                    <a:pt x="91" y="199"/>
                    <a:pt x="90" y="198"/>
                    <a:pt x="90" y="198"/>
                  </a:cubicBezTo>
                  <a:cubicBezTo>
                    <a:pt x="90" y="197"/>
                    <a:pt x="90" y="194"/>
                    <a:pt x="90" y="193"/>
                  </a:cubicBezTo>
                  <a:cubicBezTo>
                    <a:pt x="90" y="193"/>
                    <a:pt x="90" y="191"/>
                    <a:pt x="89" y="190"/>
                  </a:cubicBezTo>
                  <a:cubicBezTo>
                    <a:pt x="89" y="190"/>
                    <a:pt x="88" y="189"/>
                    <a:pt x="88" y="189"/>
                  </a:cubicBezTo>
                  <a:cubicBezTo>
                    <a:pt x="87" y="188"/>
                    <a:pt x="86" y="188"/>
                    <a:pt x="86" y="188"/>
                  </a:cubicBezTo>
                  <a:cubicBezTo>
                    <a:pt x="85" y="188"/>
                    <a:pt x="84" y="187"/>
                    <a:pt x="83" y="187"/>
                  </a:cubicBezTo>
                  <a:cubicBezTo>
                    <a:pt x="83" y="187"/>
                    <a:pt x="83" y="186"/>
                    <a:pt x="82" y="185"/>
                  </a:cubicBezTo>
                  <a:cubicBezTo>
                    <a:pt x="82" y="184"/>
                    <a:pt x="83" y="183"/>
                    <a:pt x="83" y="183"/>
                  </a:cubicBezTo>
                  <a:cubicBezTo>
                    <a:pt x="83" y="182"/>
                    <a:pt x="84" y="180"/>
                    <a:pt x="84" y="179"/>
                  </a:cubicBezTo>
                  <a:cubicBezTo>
                    <a:pt x="84" y="178"/>
                    <a:pt x="84" y="177"/>
                    <a:pt x="85" y="177"/>
                  </a:cubicBezTo>
                  <a:cubicBezTo>
                    <a:pt x="85" y="176"/>
                    <a:pt x="87" y="176"/>
                    <a:pt x="87" y="175"/>
                  </a:cubicBezTo>
                  <a:cubicBezTo>
                    <a:pt x="88" y="175"/>
                    <a:pt x="89" y="173"/>
                    <a:pt x="89" y="172"/>
                  </a:cubicBezTo>
                  <a:cubicBezTo>
                    <a:pt x="89" y="172"/>
                    <a:pt x="89" y="171"/>
                    <a:pt x="89" y="171"/>
                  </a:cubicBezTo>
                  <a:cubicBezTo>
                    <a:pt x="88" y="170"/>
                    <a:pt x="87" y="171"/>
                    <a:pt x="87" y="171"/>
                  </a:cubicBezTo>
                  <a:cubicBezTo>
                    <a:pt x="86" y="171"/>
                    <a:pt x="85" y="171"/>
                    <a:pt x="84" y="172"/>
                  </a:cubicBezTo>
                  <a:cubicBezTo>
                    <a:pt x="84" y="172"/>
                    <a:pt x="83" y="172"/>
                    <a:pt x="83" y="172"/>
                  </a:cubicBezTo>
                  <a:cubicBezTo>
                    <a:pt x="82" y="171"/>
                    <a:pt x="82" y="170"/>
                    <a:pt x="82" y="170"/>
                  </a:cubicBezTo>
                  <a:cubicBezTo>
                    <a:pt x="82" y="169"/>
                    <a:pt x="83" y="168"/>
                    <a:pt x="83" y="167"/>
                  </a:cubicBezTo>
                  <a:cubicBezTo>
                    <a:pt x="84" y="167"/>
                    <a:pt x="84" y="166"/>
                    <a:pt x="84" y="165"/>
                  </a:cubicBezTo>
                  <a:cubicBezTo>
                    <a:pt x="84" y="164"/>
                    <a:pt x="85" y="164"/>
                    <a:pt x="85" y="163"/>
                  </a:cubicBezTo>
                  <a:cubicBezTo>
                    <a:pt x="86" y="162"/>
                    <a:pt x="85" y="161"/>
                    <a:pt x="85" y="161"/>
                  </a:cubicBezTo>
                  <a:cubicBezTo>
                    <a:pt x="85" y="160"/>
                    <a:pt x="84" y="159"/>
                    <a:pt x="83" y="158"/>
                  </a:cubicBezTo>
                  <a:cubicBezTo>
                    <a:pt x="83" y="158"/>
                    <a:pt x="82" y="160"/>
                    <a:pt x="82" y="160"/>
                  </a:cubicBezTo>
                  <a:cubicBezTo>
                    <a:pt x="81" y="160"/>
                    <a:pt x="80" y="160"/>
                    <a:pt x="79" y="160"/>
                  </a:cubicBezTo>
                  <a:cubicBezTo>
                    <a:pt x="79" y="160"/>
                    <a:pt x="78" y="159"/>
                    <a:pt x="78" y="158"/>
                  </a:cubicBezTo>
                  <a:cubicBezTo>
                    <a:pt x="78" y="158"/>
                    <a:pt x="77" y="159"/>
                    <a:pt x="77" y="159"/>
                  </a:cubicBezTo>
                  <a:cubicBezTo>
                    <a:pt x="76" y="159"/>
                    <a:pt x="75" y="159"/>
                    <a:pt x="75" y="159"/>
                  </a:cubicBezTo>
                  <a:cubicBezTo>
                    <a:pt x="74" y="160"/>
                    <a:pt x="75" y="160"/>
                    <a:pt x="75" y="161"/>
                  </a:cubicBezTo>
                  <a:cubicBezTo>
                    <a:pt x="74" y="161"/>
                    <a:pt x="74" y="162"/>
                    <a:pt x="73" y="162"/>
                  </a:cubicBezTo>
                  <a:cubicBezTo>
                    <a:pt x="73" y="163"/>
                    <a:pt x="72" y="162"/>
                    <a:pt x="71" y="162"/>
                  </a:cubicBezTo>
                  <a:cubicBezTo>
                    <a:pt x="71" y="161"/>
                    <a:pt x="71" y="160"/>
                    <a:pt x="71" y="160"/>
                  </a:cubicBezTo>
                  <a:cubicBezTo>
                    <a:pt x="71" y="159"/>
                    <a:pt x="70" y="159"/>
                    <a:pt x="70" y="160"/>
                  </a:cubicBezTo>
                  <a:cubicBezTo>
                    <a:pt x="69" y="160"/>
                    <a:pt x="69" y="161"/>
                    <a:pt x="69" y="161"/>
                  </a:cubicBezTo>
                  <a:cubicBezTo>
                    <a:pt x="69" y="161"/>
                    <a:pt x="68" y="162"/>
                    <a:pt x="67" y="161"/>
                  </a:cubicBezTo>
                  <a:cubicBezTo>
                    <a:pt x="67" y="161"/>
                    <a:pt x="66" y="160"/>
                    <a:pt x="66" y="159"/>
                  </a:cubicBezTo>
                  <a:cubicBezTo>
                    <a:pt x="66" y="159"/>
                    <a:pt x="67" y="158"/>
                    <a:pt x="67" y="157"/>
                  </a:cubicBezTo>
                  <a:cubicBezTo>
                    <a:pt x="67" y="156"/>
                    <a:pt x="67" y="155"/>
                    <a:pt x="66" y="155"/>
                  </a:cubicBezTo>
                  <a:cubicBezTo>
                    <a:pt x="66" y="154"/>
                    <a:pt x="65" y="154"/>
                    <a:pt x="65" y="153"/>
                  </a:cubicBezTo>
                  <a:cubicBezTo>
                    <a:pt x="64" y="153"/>
                    <a:pt x="64" y="151"/>
                    <a:pt x="64" y="151"/>
                  </a:cubicBezTo>
                  <a:cubicBezTo>
                    <a:pt x="63" y="151"/>
                    <a:pt x="62" y="151"/>
                    <a:pt x="61" y="151"/>
                  </a:cubicBezTo>
                  <a:cubicBezTo>
                    <a:pt x="61" y="151"/>
                    <a:pt x="61" y="150"/>
                    <a:pt x="60" y="150"/>
                  </a:cubicBezTo>
                  <a:cubicBezTo>
                    <a:pt x="60" y="149"/>
                    <a:pt x="60" y="148"/>
                    <a:pt x="60" y="147"/>
                  </a:cubicBezTo>
                  <a:cubicBezTo>
                    <a:pt x="59" y="147"/>
                    <a:pt x="58" y="147"/>
                    <a:pt x="58" y="147"/>
                  </a:cubicBezTo>
                  <a:cubicBezTo>
                    <a:pt x="58" y="146"/>
                    <a:pt x="57" y="145"/>
                    <a:pt x="57" y="145"/>
                  </a:cubicBezTo>
                  <a:cubicBezTo>
                    <a:pt x="57" y="145"/>
                    <a:pt x="57" y="144"/>
                    <a:pt x="57" y="143"/>
                  </a:cubicBezTo>
                  <a:cubicBezTo>
                    <a:pt x="57" y="143"/>
                    <a:pt x="57" y="142"/>
                    <a:pt x="57" y="141"/>
                  </a:cubicBezTo>
                  <a:cubicBezTo>
                    <a:pt x="57" y="141"/>
                    <a:pt x="56" y="140"/>
                    <a:pt x="56" y="140"/>
                  </a:cubicBezTo>
                  <a:cubicBezTo>
                    <a:pt x="55" y="140"/>
                    <a:pt x="53" y="140"/>
                    <a:pt x="53" y="140"/>
                  </a:cubicBezTo>
                  <a:cubicBezTo>
                    <a:pt x="52" y="140"/>
                    <a:pt x="52" y="141"/>
                    <a:pt x="52" y="142"/>
                  </a:cubicBezTo>
                  <a:cubicBezTo>
                    <a:pt x="51" y="142"/>
                    <a:pt x="50" y="142"/>
                    <a:pt x="50" y="142"/>
                  </a:cubicBezTo>
                  <a:cubicBezTo>
                    <a:pt x="49" y="142"/>
                    <a:pt x="49" y="141"/>
                    <a:pt x="48" y="141"/>
                  </a:cubicBezTo>
                  <a:cubicBezTo>
                    <a:pt x="48" y="141"/>
                    <a:pt x="46" y="141"/>
                    <a:pt x="46" y="141"/>
                  </a:cubicBezTo>
                  <a:cubicBezTo>
                    <a:pt x="45" y="140"/>
                    <a:pt x="45" y="140"/>
                    <a:pt x="44" y="139"/>
                  </a:cubicBezTo>
                  <a:cubicBezTo>
                    <a:pt x="43" y="139"/>
                    <a:pt x="42" y="138"/>
                    <a:pt x="41" y="138"/>
                  </a:cubicBezTo>
                  <a:cubicBezTo>
                    <a:pt x="40" y="138"/>
                    <a:pt x="40" y="139"/>
                    <a:pt x="39" y="140"/>
                  </a:cubicBezTo>
                  <a:cubicBezTo>
                    <a:pt x="39" y="140"/>
                    <a:pt x="37" y="141"/>
                    <a:pt x="37" y="141"/>
                  </a:cubicBezTo>
                  <a:cubicBezTo>
                    <a:pt x="36" y="142"/>
                    <a:pt x="35" y="143"/>
                    <a:pt x="35" y="143"/>
                  </a:cubicBezTo>
                  <a:cubicBezTo>
                    <a:pt x="34" y="144"/>
                    <a:pt x="34" y="145"/>
                    <a:pt x="33" y="145"/>
                  </a:cubicBezTo>
                  <a:cubicBezTo>
                    <a:pt x="33" y="145"/>
                    <a:pt x="32" y="145"/>
                    <a:pt x="31" y="145"/>
                  </a:cubicBezTo>
                  <a:cubicBezTo>
                    <a:pt x="31" y="145"/>
                    <a:pt x="30" y="144"/>
                    <a:pt x="30" y="143"/>
                  </a:cubicBezTo>
                  <a:cubicBezTo>
                    <a:pt x="30" y="142"/>
                    <a:pt x="30" y="142"/>
                    <a:pt x="30" y="141"/>
                  </a:cubicBezTo>
                  <a:cubicBezTo>
                    <a:pt x="30" y="141"/>
                    <a:pt x="30" y="140"/>
                    <a:pt x="30" y="139"/>
                  </a:cubicBezTo>
                  <a:cubicBezTo>
                    <a:pt x="30" y="138"/>
                    <a:pt x="29" y="137"/>
                    <a:pt x="30" y="136"/>
                  </a:cubicBezTo>
                  <a:cubicBezTo>
                    <a:pt x="30" y="136"/>
                    <a:pt x="32" y="136"/>
                    <a:pt x="33" y="135"/>
                  </a:cubicBezTo>
                  <a:cubicBezTo>
                    <a:pt x="33" y="135"/>
                    <a:pt x="33" y="133"/>
                    <a:pt x="33" y="133"/>
                  </a:cubicBezTo>
                  <a:cubicBezTo>
                    <a:pt x="33" y="132"/>
                    <a:pt x="35" y="132"/>
                    <a:pt x="35" y="131"/>
                  </a:cubicBezTo>
                  <a:cubicBezTo>
                    <a:pt x="36" y="131"/>
                    <a:pt x="37" y="129"/>
                    <a:pt x="38" y="129"/>
                  </a:cubicBezTo>
                  <a:cubicBezTo>
                    <a:pt x="38" y="129"/>
                    <a:pt x="39" y="128"/>
                    <a:pt x="40" y="128"/>
                  </a:cubicBezTo>
                  <a:cubicBezTo>
                    <a:pt x="40" y="128"/>
                    <a:pt x="39" y="127"/>
                    <a:pt x="39" y="126"/>
                  </a:cubicBezTo>
                  <a:cubicBezTo>
                    <a:pt x="39" y="126"/>
                    <a:pt x="40" y="126"/>
                    <a:pt x="40" y="125"/>
                  </a:cubicBezTo>
                  <a:cubicBezTo>
                    <a:pt x="40" y="125"/>
                    <a:pt x="38" y="124"/>
                    <a:pt x="38" y="124"/>
                  </a:cubicBezTo>
                  <a:cubicBezTo>
                    <a:pt x="37" y="124"/>
                    <a:pt x="36" y="124"/>
                    <a:pt x="36" y="124"/>
                  </a:cubicBezTo>
                  <a:cubicBezTo>
                    <a:pt x="35" y="124"/>
                    <a:pt x="34" y="124"/>
                    <a:pt x="34" y="123"/>
                  </a:cubicBezTo>
                  <a:cubicBezTo>
                    <a:pt x="33" y="123"/>
                    <a:pt x="33" y="122"/>
                    <a:pt x="32" y="122"/>
                  </a:cubicBezTo>
                  <a:cubicBezTo>
                    <a:pt x="32" y="121"/>
                    <a:pt x="31" y="121"/>
                    <a:pt x="30" y="121"/>
                  </a:cubicBezTo>
                  <a:cubicBezTo>
                    <a:pt x="30" y="121"/>
                    <a:pt x="29" y="122"/>
                    <a:pt x="29" y="123"/>
                  </a:cubicBezTo>
                  <a:cubicBezTo>
                    <a:pt x="28" y="123"/>
                    <a:pt x="27" y="126"/>
                    <a:pt x="26" y="127"/>
                  </a:cubicBezTo>
                  <a:cubicBezTo>
                    <a:pt x="25" y="127"/>
                    <a:pt x="23" y="128"/>
                    <a:pt x="23" y="128"/>
                  </a:cubicBezTo>
                  <a:cubicBezTo>
                    <a:pt x="22" y="129"/>
                    <a:pt x="20" y="130"/>
                    <a:pt x="19" y="130"/>
                  </a:cubicBezTo>
                  <a:cubicBezTo>
                    <a:pt x="17" y="130"/>
                    <a:pt x="15" y="130"/>
                    <a:pt x="14" y="130"/>
                  </a:cubicBezTo>
                  <a:cubicBezTo>
                    <a:pt x="12" y="130"/>
                    <a:pt x="10" y="130"/>
                    <a:pt x="9" y="130"/>
                  </a:cubicBezTo>
                  <a:cubicBezTo>
                    <a:pt x="8" y="130"/>
                    <a:pt x="6" y="131"/>
                    <a:pt x="5" y="130"/>
                  </a:cubicBezTo>
                  <a:cubicBezTo>
                    <a:pt x="5" y="130"/>
                    <a:pt x="5" y="130"/>
                    <a:pt x="4" y="129"/>
                  </a:cubicBezTo>
                  <a:cubicBezTo>
                    <a:pt x="4" y="129"/>
                    <a:pt x="4" y="129"/>
                    <a:pt x="4" y="129"/>
                  </a:cubicBezTo>
                  <a:cubicBezTo>
                    <a:pt x="3" y="128"/>
                    <a:pt x="2" y="127"/>
                    <a:pt x="2" y="126"/>
                  </a:cubicBezTo>
                  <a:cubicBezTo>
                    <a:pt x="1" y="126"/>
                    <a:pt x="1" y="125"/>
                    <a:pt x="0" y="124"/>
                  </a:cubicBezTo>
                  <a:cubicBezTo>
                    <a:pt x="0" y="123"/>
                    <a:pt x="0" y="122"/>
                    <a:pt x="0" y="121"/>
                  </a:cubicBezTo>
                  <a:cubicBezTo>
                    <a:pt x="1" y="121"/>
                    <a:pt x="2" y="119"/>
                    <a:pt x="2" y="119"/>
                  </a:cubicBezTo>
                  <a:cubicBezTo>
                    <a:pt x="2" y="118"/>
                    <a:pt x="3" y="116"/>
                    <a:pt x="3" y="116"/>
                  </a:cubicBezTo>
                  <a:cubicBezTo>
                    <a:pt x="3" y="115"/>
                    <a:pt x="3" y="114"/>
                    <a:pt x="3" y="113"/>
                  </a:cubicBezTo>
                  <a:cubicBezTo>
                    <a:pt x="3" y="112"/>
                    <a:pt x="4" y="111"/>
                    <a:pt x="4" y="110"/>
                  </a:cubicBezTo>
                  <a:cubicBezTo>
                    <a:pt x="4" y="110"/>
                    <a:pt x="3" y="108"/>
                    <a:pt x="3" y="108"/>
                  </a:cubicBezTo>
                  <a:cubicBezTo>
                    <a:pt x="3" y="107"/>
                    <a:pt x="4" y="107"/>
                    <a:pt x="4" y="106"/>
                  </a:cubicBezTo>
                  <a:cubicBezTo>
                    <a:pt x="5" y="106"/>
                    <a:pt x="6" y="106"/>
                    <a:pt x="6" y="105"/>
                  </a:cubicBezTo>
                  <a:cubicBezTo>
                    <a:pt x="7" y="105"/>
                    <a:pt x="7" y="104"/>
                    <a:pt x="7" y="104"/>
                  </a:cubicBezTo>
                  <a:cubicBezTo>
                    <a:pt x="7" y="103"/>
                    <a:pt x="7" y="103"/>
                    <a:pt x="7" y="102"/>
                  </a:cubicBezTo>
                  <a:cubicBezTo>
                    <a:pt x="7" y="102"/>
                    <a:pt x="6" y="102"/>
                    <a:pt x="5" y="101"/>
                  </a:cubicBezTo>
                  <a:cubicBezTo>
                    <a:pt x="5" y="100"/>
                    <a:pt x="5" y="98"/>
                    <a:pt x="5" y="97"/>
                  </a:cubicBezTo>
                  <a:cubicBezTo>
                    <a:pt x="6" y="97"/>
                    <a:pt x="7" y="95"/>
                    <a:pt x="7" y="95"/>
                  </a:cubicBezTo>
                  <a:cubicBezTo>
                    <a:pt x="7" y="94"/>
                    <a:pt x="6" y="92"/>
                    <a:pt x="6" y="92"/>
                  </a:cubicBezTo>
                  <a:cubicBezTo>
                    <a:pt x="6" y="91"/>
                    <a:pt x="5" y="90"/>
                    <a:pt x="5" y="89"/>
                  </a:cubicBezTo>
                  <a:cubicBezTo>
                    <a:pt x="4" y="89"/>
                    <a:pt x="2" y="87"/>
                    <a:pt x="2" y="87"/>
                  </a:cubicBezTo>
                  <a:cubicBezTo>
                    <a:pt x="2" y="86"/>
                    <a:pt x="1" y="85"/>
                    <a:pt x="1" y="84"/>
                  </a:cubicBezTo>
                  <a:cubicBezTo>
                    <a:pt x="1" y="84"/>
                    <a:pt x="2" y="82"/>
                    <a:pt x="2" y="82"/>
                  </a:cubicBezTo>
                  <a:cubicBezTo>
                    <a:pt x="3" y="82"/>
                    <a:pt x="4" y="82"/>
                    <a:pt x="4" y="82"/>
                  </a:cubicBezTo>
                  <a:cubicBezTo>
                    <a:pt x="5" y="82"/>
                    <a:pt x="6" y="81"/>
                    <a:pt x="6" y="81"/>
                  </a:cubicBezTo>
                  <a:cubicBezTo>
                    <a:pt x="7" y="81"/>
                    <a:pt x="7" y="80"/>
                    <a:pt x="7" y="80"/>
                  </a:cubicBezTo>
                  <a:cubicBezTo>
                    <a:pt x="8" y="79"/>
                    <a:pt x="8" y="78"/>
                    <a:pt x="8" y="78"/>
                  </a:cubicBezTo>
                  <a:cubicBezTo>
                    <a:pt x="7" y="77"/>
                    <a:pt x="7" y="77"/>
                    <a:pt x="7" y="76"/>
                  </a:cubicBezTo>
                  <a:cubicBezTo>
                    <a:pt x="7" y="76"/>
                    <a:pt x="6" y="76"/>
                    <a:pt x="6" y="75"/>
                  </a:cubicBezTo>
                  <a:cubicBezTo>
                    <a:pt x="5" y="75"/>
                    <a:pt x="5" y="73"/>
                    <a:pt x="6" y="72"/>
                  </a:cubicBezTo>
                  <a:cubicBezTo>
                    <a:pt x="6" y="72"/>
                    <a:pt x="8" y="71"/>
                    <a:pt x="9" y="70"/>
                  </a:cubicBezTo>
                  <a:cubicBezTo>
                    <a:pt x="9" y="70"/>
                    <a:pt x="11" y="69"/>
                    <a:pt x="11" y="68"/>
                  </a:cubicBezTo>
                  <a:cubicBezTo>
                    <a:pt x="12" y="67"/>
                    <a:pt x="12" y="66"/>
                    <a:pt x="13" y="66"/>
                  </a:cubicBezTo>
                  <a:cubicBezTo>
                    <a:pt x="13" y="65"/>
                    <a:pt x="14" y="65"/>
                    <a:pt x="14" y="64"/>
                  </a:cubicBezTo>
                  <a:cubicBezTo>
                    <a:pt x="15" y="64"/>
                    <a:pt x="15" y="63"/>
                    <a:pt x="16" y="63"/>
                  </a:cubicBezTo>
                  <a:cubicBezTo>
                    <a:pt x="17" y="62"/>
                    <a:pt x="18" y="61"/>
                    <a:pt x="19" y="60"/>
                  </a:cubicBezTo>
                  <a:cubicBezTo>
                    <a:pt x="19" y="59"/>
                    <a:pt x="20" y="58"/>
                    <a:pt x="20" y="58"/>
                  </a:cubicBezTo>
                  <a:cubicBezTo>
                    <a:pt x="20" y="57"/>
                    <a:pt x="20" y="55"/>
                    <a:pt x="19" y="55"/>
                  </a:cubicBezTo>
                  <a:cubicBezTo>
                    <a:pt x="19" y="55"/>
                    <a:pt x="18" y="56"/>
                    <a:pt x="18" y="56"/>
                  </a:cubicBezTo>
                  <a:cubicBezTo>
                    <a:pt x="17" y="56"/>
                    <a:pt x="16" y="55"/>
                    <a:pt x="15" y="55"/>
                  </a:cubicBezTo>
                  <a:cubicBezTo>
                    <a:pt x="15" y="55"/>
                    <a:pt x="14" y="54"/>
                    <a:pt x="14" y="53"/>
                  </a:cubicBezTo>
                  <a:cubicBezTo>
                    <a:pt x="14" y="53"/>
                    <a:pt x="14" y="51"/>
                    <a:pt x="14" y="50"/>
                  </a:cubicBezTo>
                  <a:cubicBezTo>
                    <a:pt x="13" y="50"/>
                    <a:pt x="13" y="49"/>
                    <a:pt x="12" y="49"/>
                  </a:cubicBezTo>
                  <a:cubicBezTo>
                    <a:pt x="12" y="49"/>
                    <a:pt x="11" y="48"/>
                    <a:pt x="11" y="47"/>
                  </a:cubicBezTo>
                  <a:cubicBezTo>
                    <a:pt x="10" y="47"/>
                    <a:pt x="10" y="46"/>
                    <a:pt x="9" y="45"/>
                  </a:cubicBezTo>
                  <a:cubicBezTo>
                    <a:pt x="9" y="45"/>
                    <a:pt x="9" y="45"/>
                    <a:pt x="9" y="44"/>
                  </a:cubicBezTo>
                  <a:cubicBezTo>
                    <a:pt x="9" y="44"/>
                    <a:pt x="9" y="44"/>
                    <a:pt x="10" y="44"/>
                  </a:cubicBezTo>
                  <a:cubicBezTo>
                    <a:pt x="10" y="44"/>
                    <a:pt x="10" y="43"/>
                    <a:pt x="10" y="43"/>
                  </a:cubicBezTo>
                  <a:cubicBezTo>
                    <a:pt x="11" y="42"/>
                    <a:pt x="12" y="42"/>
                    <a:pt x="12" y="42"/>
                  </a:cubicBezTo>
                  <a:cubicBezTo>
                    <a:pt x="12" y="42"/>
                    <a:pt x="13" y="41"/>
                    <a:pt x="13" y="40"/>
                  </a:cubicBezTo>
                  <a:cubicBezTo>
                    <a:pt x="13" y="40"/>
                    <a:pt x="12" y="38"/>
                    <a:pt x="12" y="38"/>
                  </a:cubicBezTo>
                  <a:cubicBezTo>
                    <a:pt x="12" y="37"/>
                    <a:pt x="12" y="36"/>
                    <a:pt x="13" y="36"/>
                  </a:cubicBezTo>
                  <a:cubicBezTo>
                    <a:pt x="13" y="35"/>
                    <a:pt x="15" y="36"/>
                    <a:pt x="16" y="35"/>
                  </a:cubicBezTo>
                  <a:cubicBezTo>
                    <a:pt x="16" y="35"/>
                    <a:pt x="17" y="35"/>
                    <a:pt x="18" y="35"/>
                  </a:cubicBezTo>
                  <a:cubicBezTo>
                    <a:pt x="18" y="34"/>
                    <a:pt x="19" y="33"/>
                    <a:pt x="20" y="33"/>
                  </a:cubicBezTo>
                  <a:cubicBezTo>
                    <a:pt x="20" y="33"/>
                    <a:pt x="20" y="33"/>
                    <a:pt x="20" y="33"/>
                  </a:cubicBezTo>
                  <a:cubicBezTo>
                    <a:pt x="20" y="33"/>
                    <a:pt x="21" y="33"/>
                    <a:pt x="21" y="32"/>
                  </a:cubicBezTo>
                  <a:cubicBezTo>
                    <a:pt x="22" y="32"/>
                    <a:pt x="22" y="32"/>
                    <a:pt x="22" y="32"/>
                  </a:cubicBezTo>
                  <a:cubicBezTo>
                    <a:pt x="23" y="32"/>
                    <a:pt x="23" y="32"/>
                    <a:pt x="23" y="32"/>
                  </a:cubicBezTo>
                  <a:cubicBezTo>
                    <a:pt x="23" y="33"/>
                    <a:pt x="23" y="33"/>
                    <a:pt x="23" y="33"/>
                  </a:cubicBezTo>
                  <a:cubicBezTo>
                    <a:pt x="24" y="34"/>
                    <a:pt x="23" y="35"/>
                    <a:pt x="23" y="35"/>
                  </a:cubicBezTo>
                  <a:cubicBezTo>
                    <a:pt x="23" y="36"/>
                    <a:pt x="24" y="37"/>
                    <a:pt x="24" y="37"/>
                  </a:cubicBezTo>
                  <a:cubicBezTo>
                    <a:pt x="24" y="38"/>
                    <a:pt x="26" y="38"/>
                    <a:pt x="26" y="38"/>
                  </a:cubicBezTo>
                  <a:cubicBezTo>
                    <a:pt x="27" y="38"/>
                    <a:pt x="27" y="37"/>
                    <a:pt x="28" y="36"/>
                  </a:cubicBezTo>
                  <a:cubicBezTo>
                    <a:pt x="28" y="36"/>
                    <a:pt x="30" y="36"/>
                    <a:pt x="30" y="36"/>
                  </a:cubicBezTo>
                  <a:cubicBezTo>
                    <a:pt x="31" y="37"/>
                    <a:pt x="31" y="38"/>
                    <a:pt x="32" y="38"/>
                  </a:cubicBezTo>
                  <a:cubicBezTo>
                    <a:pt x="32" y="38"/>
                    <a:pt x="32" y="39"/>
                    <a:pt x="32" y="39"/>
                  </a:cubicBezTo>
                  <a:cubicBezTo>
                    <a:pt x="31" y="40"/>
                    <a:pt x="30" y="40"/>
                    <a:pt x="30" y="40"/>
                  </a:cubicBezTo>
                  <a:cubicBezTo>
                    <a:pt x="30" y="41"/>
                    <a:pt x="31" y="42"/>
                    <a:pt x="32" y="42"/>
                  </a:cubicBezTo>
                  <a:cubicBezTo>
                    <a:pt x="32" y="42"/>
                    <a:pt x="33" y="42"/>
                    <a:pt x="34" y="42"/>
                  </a:cubicBezTo>
                  <a:cubicBezTo>
                    <a:pt x="34" y="42"/>
                    <a:pt x="35" y="41"/>
                    <a:pt x="36" y="41"/>
                  </a:cubicBezTo>
                  <a:cubicBezTo>
                    <a:pt x="36" y="41"/>
                    <a:pt x="38" y="41"/>
                    <a:pt x="38" y="41"/>
                  </a:cubicBezTo>
                  <a:cubicBezTo>
                    <a:pt x="39" y="41"/>
                    <a:pt x="41" y="41"/>
                    <a:pt x="42" y="41"/>
                  </a:cubicBezTo>
                  <a:cubicBezTo>
                    <a:pt x="43" y="41"/>
                    <a:pt x="43" y="39"/>
                    <a:pt x="44" y="38"/>
                  </a:cubicBezTo>
                  <a:cubicBezTo>
                    <a:pt x="44" y="38"/>
                    <a:pt x="44" y="36"/>
                    <a:pt x="45" y="36"/>
                  </a:cubicBezTo>
                  <a:cubicBezTo>
                    <a:pt x="45" y="36"/>
                    <a:pt x="46" y="36"/>
                    <a:pt x="47" y="37"/>
                  </a:cubicBezTo>
                  <a:cubicBezTo>
                    <a:pt x="47" y="38"/>
                    <a:pt x="48" y="40"/>
                    <a:pt x="48" y="41"/>
                  </a:cubicBezTo>
                  <a:cubicBezTo>
                    <a:pt x="48" y="42"/>
                    <a:pt x="49" y="43"/>
                    <a:pt x="49" y="44"/>
                  </a:cubicBezTo>
                  <a:cubicBezTo>
                    <a:pt x="50" y="45"/>
                    <a:pt x="49" y="46"/>
                    <a:pt x="49" y="47"/>
                  </a:cubicBezTo>
                  <a:cubicBezTo>
                    <a:pt x="49" y="48"/>
                    <a:pt x="50" y="49"/>
                    <a:pt x="50" y="50"/>
                  </a:cubicBezTo>
                  <a:cubicBezTo>
                    <a:pt x="51" y="50"/>
                    <a:pt x="52" y="51"/>
                    <a:pt x="52" y="51"/>
                  </a:cubicBezTo>
                  <a:cubicBezTo>
                    <a:pt x="52" y="51"/>
                    <a:pt x="52" y="52"/>
                    <a:pt x="52" y="52"/>
                  </a:cubicBezTo>
                  <a:cubicBezTo>
                    <a:pt x="52" y="53"/>
                    <a:pt x="51" y="53"/>
                    <a:pt x="51" y="53"/>
                  </a:cubicBezTo>
                  <a:cubicBezTo>
                    <a:pt x="51" y="54"/>
                    <a:pt x="50" y="55"/>
                    <a:pt x="50" y="55"/>
                  </a:cubicBezTo>
                  <a:cubicBezTo>
                    <a:pt x="50" y="55"/>
                    <a:pt x="50" y="56"/>
                    <a:pt x="50" y="56"/>
                  </a:cubicBezTo>
                  <a:cubicBezTo>
                    <a:pt x="50" y="57"/>
                    <a:pt x="52" y="57"/>
                    <a:pt x="52" y="57"/>
                  </a:cubicBezTo>
                  <a:cubicBezTo>
                    <a:pt x="53" y="57"/>
                    <a:pt x="54" y="57"/>
                    <a:pt x="55" y="56"/>
                  </a:cubicBezTo>
                  <a:cubicBezTo>
                    <a:pt x="56" y="56"/>
                    <a:pt x="57" y="55"/>
                    <a:pt x="58" y="55"/>
                  </a:cubicBezTo>
                  <a:cubicBezTo>
                    <a:pt x="58" y="55"/>
                    <a:pt x="59" y="54"/>
                    <a:pt x="59" y="54"/>
                  </a:cubicBezTo>
                  <a:cubicBezTo>
                    <a:pt x="59" y="53"/>
                    <a:pt x="60" y="51"/>
                    <a:pt x="60" y="50"/>
                  </a:cubicBezTo>
                  <a:cubicBezTo>
                    <a:pt x="60" y="50"/>
                    <a:pt x="60" y="48"/>
                    <a:pt x="60" y="47"/>
                  </a:cubicBezTo>
                  <a:cubicBezTo>
                    <a:pt x="60" y="47"/>
                    <a:pt x="61" y="46"/>
                    <a:pt x="61" y="45"/>
                  </a:cubicBezTo>
                  <a:cubicBezTo>
                    <a:pt x="61" y="45"/>
                    <a:pt x="62" y="44"/>
                    <a:pt x="63" y="44"/>
                  </a:cubicBezTo>
                  <a:cubicBezTo>
                    <a:pt x="64" y="43"/>
                    <a:pt x="66" y="42"/>
                    <a:pt x="66" y="41"/>
                  </a:cubicBezTo>
                  <a:cubicBezTo>
                    <a:pt x="67" y="41"/>
                    <a:pt x="68" y="40"/>
                    <a:pt x="68" y="39"/>
                  </a:cubicBezTo>
                  <a:cubicBezTo>
                    <a:pt x="69" y="39"/>
                    <a:pt x="69" y="37"/>
                    <a:pt x="70" y="37"/>
                  </a:cubicBezTo>
                  <a:cubicBezTo>
                    <a:pt x="70" y="36"/>
                    <a:pt x="72" y="36"/>
                    <a:pt x="72" y="36"/>
                  </a:cubicBezTo>
                  <a:cubicBezTo>
                    <a:pt x="73" y="35"/>
                    <a:pt x="74" y="33"/>
                    <a:pt x="75" y="33"/>
                  </a:cubicBezTo>
                  <a:cubicBezTo>
                    <a:pt x="76" y="32"/>
                    <a:pt x="77" y="32"/>
                    <a:pt x="78" y="33"/>
                  </a:cubicBezTo>
                  <a:cubicBezTo>
                    <a:pt x="78" y="33"/>
                    <a:pt x="79" y="35"/>
                    <a:pt x="79" y="36"/>
                  </a:cubicBezTo>
                  <a:cubicBezTo>
                    <a:pt x="79" y="36"/>
                    <a:pt x="79" y="38"/>
                    <a:pt x="79" y="39"/>
                  </a:cubicBezTo>
                  <a:cubicBezTo>
                    <a:pt x="80" y="39"/>
                    <a:pt x="80" y="41"/>
                    <a:pt x="81" y="41"/>
                  </a:cubicBezTo>
                  <a:cubicBezTo>
                    <a:pt x="81" y="41"/>
                    <a:pt x="82" y="41"/>
                    <a:pt x="83" y="41"/>
                  </a:cubicBezTo>
                  <a:cubicBezTo>
                    <a:pt x="84" y="41"/>
                    <a:pt x="84" y="41"/>
                    <a:pt x="85" y="41"/>
                  </a:cubicBezTo>
                  <a:cubicBezTo>
                    <a:pt x="85" y="40"/>
                    <a:pt x="86" y="39"/>
                    <a:pt x="87" y="38"/>
                  </a:cubicBezTo>
                  <a:cubicBezTo>
                    <a:pt x="87" y="38"/>
                    <a:pt x="88" y="37"/>
                    <a:pt x="88" y="36"/>
                  </a:cubicBezTo>
                  <a:cubicBezTo>
                    <a:pt x="89" y="36"/>
                    <a:pt x="89" y="34"/>
                    <a:pt x="90" y="34"/>
                  </a:cubicBezTo>
                  <a:cubicBezTo>
                    <a:pt x="90" y="34"/>
                    <a:pt x="91" y="33"/>
                    <a:pt x="91" y="33"/>
                  </a:cubicBezTo>
                  <a:cubicBezTo>
                    <a:pt x="91" y="33"/>
                    <a:pt x="92" y="33"/>
                    <a:pt x="92"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3" name="Freeform 159">
              <a:extLst>
                <a:ext uri="{FF2B5EF4-FFF2-40B4-BE49-F238E27FC236}">
                  <a16:creationId xmlns:a16="http://schemas.microsoft.com/office/drawing/2014/main" id="{3579FEA4-2A21-4B70-84BD-21B666279BB3}"/>
                </a:ext>
              </a:extLst>
            </p:cNvPr>
            <p:cNvSpPr>
              <a:spLocks/>
            </p:cNvSpPr>
            <p:nvPr/>
          </p:nvSpPr>
          <p:spPr bwMode="auto">
            <a:xfrm>
              <a:off x="6758095" y="2438354"/>
              <a:ext cx="281973" cy="182160"/>
            </a:xfrm>
            <a:custGeom>
              <a:avLst/>
              <a:gdLst/>
              <a:ahLst/>
              <a:cxnLst>
                <a:cxn ang="0">
                  <a:pos x="0" y="32"/>
                </a:cxn>
                <a:cxn ang="0">
                  <a:pos x="2" y="30"/>
                </a:cxn>
                <a:cxn ang="0">
                  <a:pos x="6" y="29"/>
                </a:cxn>
                <a:cxn ang="0">
                  <a:pos x="13" y="25"/>
                </a:cxn>
                <a:cxn ang="0">
                  <a:pos x="23" y="21"/>
                </a:cxn>
                <a:cxn ang="0">
                  <a:pos x="23" y="18"/>
                </a:cxn>
                <a:cxn ang="0">
                  <a:pos x="26" y="15"/>
                </a:cxn>
                <a:cxn ang="0">
                  <a:pos x="26" y="12"/>
                </a:cxn>
                <a:cxn ang="0">
                  <a:pos x="28" y="10"/>
                </a:cxn>
                <a:cxn ang="0">
                  <a:pos x="31" y="5"/>
                </a:cxn>
                <a:cxn ang="0">
                  <a:pos x="33" y="1"/>
                </a:cxn>
                <a:cxn ang="0">
                  <a:pos x="43" y="1"/>
                </a:cxn>
                <a:cxn ang="0">
                  <a:pos x="49" y="2"/>
                </a:cxn>
                <a:cxn ang="0">
                  <a:pos x="51" y="1"/>
                </a:cxn>
                <a:cxn ang="0">
                  <a:pos x="55" y="1"/>
                </a:cxn>
                <a:cxn ang="0">
                  <a:pos x="58" y="5"/>
                </a:cxn>
                <a:cxn ang="0">
                  <a:pos x="62" y="11"/>
                </a:cxn>
                <a:cxn ang="0">
                  <a:pos x="64" y="14"/>
                </a:cxn>
                <a:cxn ang="0">
                  <a:pos x="61" y="15"/>
                </a:cxn>
                <a:cxn ang="0">
                  <a:pos x="60" y="17"/>
                </a:cxn>
                <a:cxn ang="0">
                  <a:pos x="64" y="17"/>
                </a:cxn>
                <a:cxn ang="0">
                  <a:pos x="67" y="17"/>
                </a:cxn>
                <a:cxn ang="0">
                  <a:pos x="70" y="16"/>
                </a:cxn>
                <a:cxn ang="0">
                  <a:pos x="73" y="15"/>
                </a:cxn>
                <a:cxn ang="0">
                  <a:pos x="79" y="19"/>
                </a:cxn>
                <a:cxn ang="0">
                  <a:pos x="90" y="25"/>
                </a:cxn>
                <a:cxn ang="0">
                  <a:pos x="95" y="29"/>
                </a:cxn>
                <a:cxn ang="0">
                  <a:pos x="91" y="32"/>
                </a:cxn>
                <a:cxn ang="0">
                  <a:pos x="87" y="35"/>
                </a:cxn>
                <a:cxn ang="0">
                  <a:pos x="85" y="38"/>
                </a:cxn>
                <a:cxn ang="0">
                  <a:pos x="87" y="41"/>
                </a:cxn>
                <a:cxn ang="0">
                  <a:pos x="90" y="44"/>
                </a:cxn>
                <a:cxn ang="0">
                  <a:pos x="87" y="46"/>
                </a:cxn>
                <a:cxn ang="0">
                  <a:pos x="84" y="49"/>
                </a:cxn>
                <a:cxn ang="0">
                  <a:pos x="77" y="49"/>
                </a:cxn>
                <a:cxn ang="0">
                  <a:pos x="74" y="50"/>
                </a:cxn>
                <a:cxn ang="0">
                  <a:pos x="70" y="51"/>
                </a:cxn>
                <a:cxn ang="0">
                  <a:pos x="68" y="56"/>
                </a:cxn>
                <a:cxn ang="0">
                  <a:pos x="64" y="54"/>
                </a:cxn>
                <a:cxn ang="0">
                  <a:pos x="60" y="57"/>
                </a:cxn>
                <a:cxn ang="0">
                  <a:pos x="56" y="56"/>
                </a:cxn>
                <a:cxn ang="0">
                  <a:pos x="52" y="56"/>
                </a:cxn>
                <a:cxn ang="0">
                  <a:pos x="46" y="59"/>
                </a:cxn>
                <a:cxn ang="0">
                  <a:pos x="42" y="58"/>
                </a:cxn>
                <a:cxn ang="0">
                  <a:pos x="43" y="54"/>
                </a:cxn>
                <a:cxn ang="0">
                  <a:pos x="39" y="55"/>
                </a:cxn>
                <a:cxn ang="0">
                  <a:pos x="36" y="58"/>
                </a:cxn>
                <a:cxn ang="0">
                  <a:pos x="31" y="61"/>
                </a:cxn>
                <a:cxn ang="0">
                  <a:pos x="30" y="58"/>
                </a:cxn>
                <a:cxn ang="0">
                  <a:pos x="28" y="54"/>
                </a:cxn>
                <a:cxn ang="0">
                  <a:pos x="23" y="53"/>
                </a:cxn>
                <a:cxn ang="0">
                  <a:pos x="20" y="52"/>
                </a:cxn>
                <a:cxn ang="0">
                  <a:pos x="18" y="47"/>
                </a:cxn>
                <a:cxn ang="0">
                  <a:pos x="18" y="42"/>
                </a:cxn>
                <a:cxn ang="0">
                  <a:pos x="13" y="37"/>
                </a:cxn>
                <a:cxn ang="0">
                  <a:pos x="6" y="37"/>
                </a:cxn>
                <a:cxn ang="0">
                  <a:pos x="2" y="34"/>
                </a:cxn>
                <a:cxn ang="0">
                  <a:pos x="0" y="33"/>
                </a:cxn>
              </a:cxnLst>
              <a:rect l="0" t="0" r="r" b="b"/>
              <a:pathLst>
                <a:path w="95" h="61">
                  <a:moveTo>
                    <a:pt x="0" y="33"/>
                  </a:moveTo>
                  <a:cubicBezTo>
                    <a:pt x="0" y="32"/>
                    <a:pt x="0" y="32"/>
                    <a:pt x="0" y="32"/>
                  </a:cubicBezTo>
                  <a:cubicBezTo>
                    <a:pt x="0" y="31"/>
                    <a:pt x="1" y="30"/>
                    <a:pt x="1" y="29"/>
                  </a:cubicBezTo>
                  <a:cubicBezTo>
                    <a:pt x="1" y="30"/>
                    <a:pt x="1" y="30"/>
                    <a:pt x="2" y="30"/>
                  </a:cubicBezTo>
                  <a:cubicBezTo>
                    <a:pt x="2" y="30"/>
                    <a:pt x="3" y="31"/>
                    <a:pt x="4" y="30"/>
                  </a:cubicBezTo>
                  <a:cubicBezTo>
                    <a:pt x="4" y="30"/>
                    <a:pt x="5" y="30"/>
                    <a:pt x="6" y="29"/>
                  </a:cubicBezTo>
                  <a:cubicBezTo>
                    <a:pt x="6" y="29"/>
                    <a:pt x="8" y="28"/>
                    <a:pt x="8" y="28"/>
                  </a:cubicBezTo>
                  <a:cubicBezTo>
                    <a:pt x="9" y="27"/>
                    <a:pt x="12" y="25"/>
                    <a:pt x="13" y="25"/>
                  </a:cubicBezTo>
                  <a:cubicBezTo>
                    <a:pt x="14" y="25"/>
                    <a:pt x="17" y="24"/>
                    <a:pt x="18" y="24"/>
                  </a:cubicBezTo>
                  <a:cubicBezTo>
                    <a:pt x="19" y="23"/>
                    <a:pt x="21" y="22"/>
                    <a:pt x="23" y="21"/>
                  </a:cubicBezTo>
                  <a:cubicBezTo>
                    <a:pt x="23" y="21"/>
                    <a:pt x="23" y="20"/>
                    <a:pt x="23" y="20"/>
                  </a:cubicBezTo>
                  <a:cubicBezTo>
                    <a:pt x="24" y="19"/>
                    <a:pt x="23" y="18"/>
                    <a:pt x="23" y="18"/>
                  </a:cubicBezTo>
                  <a:cubicBezTo>
                    <a:pt x="23" y="17"/>
                    <a:pt x="24" y="16"/>
                    <a:pt x="24" y="16"/>
                  </a:cubicBezTo>
                  <a:cubicBezTo>
                    <a:pt x="25" y="16"/>
                    <a:pt x="25" y="15"/>
                    <a:pt x="26" y="15"/>
                  </a:cubicBezTo>
                  <a:cubicBezTo>
                    <a:pt x="26" y="14"/>
                    <a:pt x="27" y="14"/>
                    <a:pt x="27" y="13"/>
                  </a:cubicBezTo>
                  <a:cubicBezTo>
                    <a:pt x="27" y="13"/>
                    <a:pt x="26" y="12"/>
                    <a:pt x="26" y="12"/>
                  </a:cubicBezTo>
                  <a:cubicBezTo>
                    <a:pt x="26" y="11"/>
                    <a:pt x="26" y="10"/>
                    <a:pt x="26" y="10"/>
                  </a:cubicBezTo>
                  <a:cubicBezTo>
                    <a:pt x="27" y="10"/>
                    <a:pt x="28" y="10"/>
                    <a:pt x="28" y="10"/>
                  </a:cubicBezTo>
                  <a:cubicBezTo>
                    <a:pt x="28" y="9"/>
                    <a:pt x="29" y="9"/>
                    <a:pt x="29" y="9"/>
                  </a:cubicBezTo>
                  <a:cubicBezTo>
                    <a:pt x="30" y="8"/>
                    <a:pt x="30" y="6"/>
                    <a:pt x="31" y="5"/>
                  </a:cubicBezTo>
                  <a:cubicBezTo>
                    <a:pt x="31" y="5"/>
                    <a:pt x="32" y="4"/>
                    <a:pt x="32" y="3"/>
                  </a:cubicBezTo>
                  <a:cubicBezTo>
                    <a:pt x="32" y="3"/>
                    <a:pt x="33" y="1"/>
                    <a:pt x="33" y="1"/>
                  </a:cubicBezTo>
                  <a:cubicBezTo>
                    <a:pt x="35" y="0"/>
                    <a:pt x="38" y="1"/>
                    <a:pt x="39" y="1"/>
                  </a:cubicBezTo>
                  <a:cubicBezTo>
                    <a:pt x="40" y="1"/>
                    <a:pt x="42" y="1"/>
                    <a:pt x="43" y="1"/>
                  </a:cubicBezTo>
                  <a:cubicBezTo>
                    <a:pt x="44" y="1"/>
                    <a:pt x="45" y="2"/>
                    <a:pt x="46" y="2"/>
                  </a:cubicBezTo>
                  <a:cubicBezTo>
                    <a:pt x="47" y="2"/>
                    <a:pt x="48" y="2"/>
                    <a:pt x="49" y="2"/>
                  </a:cubicBezTo>
                  <a:cubicBezTo>
                    <a:pt x="49" y="2"/>
                    <a:pt x="49" y="1"/>
                    <a:pt x="50" y="1"/>
                  </a:cubicBezTo>
                  <a:cubicBezTo>
                    <a:pt x="50" y="1"/>
                    <a:pt x="51" y="1"/>
                    <a:pt x="51" y="1"/>
                  </a:cubicBezTo>
                  <a:cubicBezTo>
                    <a:pt x="51" y="1"/>
                    <a:pt x="52" y="1"/>
                    <a:pt x="53" y="1"/>
                  </a:cubicBezTo>
                  <a:cubicBezTo>
                    <a:pt x="53" y="1"/>
                    <a:pt x="54" y="1"/>
                    <a:pt x="55" y="1"/>
                  </a:cubicBezTo>
                  <a:cubicBezTo>
                    <a:pt x="55" y="2"/>
                    <a:pt x="56" y="2"/>
                    <a:pt x="57" y="2"/>
                  </a:cubicBezTo>
                  <a:cubicBezTo>
                    <a:pt x="57" y="3"/>
                    <a:pt x="58" y="4"/>
                    <a:pt x="58" y="5"/>
                  </a:cubicBezTo>
                  <a:cubicBezTo>
                    <a:pt x="59" y="6"/>
                    <a:pt x="59" y="8"/>
                    <a:pt x="60" y="9"/>
                  </a:cubicBezTo>
                  <a:cubicBezTo>
                    <a:pt x="60" y="9"/>
                    <a:pt x="61" y="11"/>
                    <a:pt x="62" y="11"/>
                  </a:cubicBezTo>
                  <a:cubicBezTo>
                    <a:pt x="62" y="11"/>
                    <a:pt x="64" y="12"/>
                    <a:pt x="64" y="13"/>
                  </a:cubicBezTo>
                  <a:cubicBezTo>
                    <a:pt x="64" y="13"/>
                    <a:pt x="64" y="13"/>
                    <a:pt x="64" y="14"/>
                  </a:cubicBezTo>
                  <a:cubicBezTo>
                    <a:pt x="64" y="14"/>
                    <a:pt x="63" y="14"/>
                    <a:pt x="63" y="14"/>
                  </a:cubicBezTo>
                  <a:cubicBezTo>
                    <a:pt x="62" y="14"/>
                    <a:pt x="61" y="15"/>
                    <a:pt x="61" y="15"/>
                  </a:cubicBezTo>
                  <a:cubicBezTo>
                    <a:pt x="60" y="15"/>
                    <a:pt x="60" y="16"/>
                    <a:pt x="60" y="16"/>
                  </a:cubicBezTo>
                  <a:cubicBezTo>
                    <a:pt x="60" y="16"/>
                    <a:pt x="60" y="17"/>
                    <a:pt x="60" y="17"/>
                  </a:cubicBezTo>
                  <a:cubicBezTo>
                    <a:pt x="61" y="17"/>
                    <a:pt x="62" y="17"/>
                    <a:pt x="62" y="17"/>
                  </a:cubicBezTo>
                  <a:cubicBezTo>
                    <a:pt x="63" y="17"/>
                    <a:pt x="63" y="17"/>
                    <a:pt x="64" y="17"/>
                  </a:cubicBezTo>
                  <a:cubicBezTo>
                    <a:pt x="64" y="17"/>
                    <a:pt x="65" y="17"/>
                    <a:pt x="65" y="17"/>
                  </a:cubicBezTo>
                  <a:cubicBezTo>
                    <a:pt x="66" y="17"/>
                    <a:pt x="66" y="17"/>
                    <a:pt x="67" y="17"/>
                  </a:cubicBezTo>
                  <a:cubicBezTo>
                    <a:pt x="67" y="17"/>
                    <a:pt x="68" y="17"/>
                    <a:pt x="69" y="17"/>
                  </a:cubicBezTo>
                  <a:cubicBezTo>
                    <a:pt x="69" y="17"/>
                    <a:pt x="70" y="16"/>
                    <a:pt x="70" y="16"/>
                  </a:cubicBezTo>
                  <a:cubicBezTo>
                    <a:pt x="71" y="16"/>
                    <a:pt x="71" y="15"/>
                    <a:pt x="72" y="15"/>
                  </a:cubicBezTo>
                  <a:cubicBezTo>
                    <a:pt x="72" y="15"/>
                    <a:pt x="73" y="15"/>
                    <a:pt x="73" y="15"/>
                  </a:cubicBezTo>
                  <a:cubicBezTo>
                    <a:pt x="74" y="15"/>
                    <a:pt x="75" y="16"/>
                    <a:pt x="76" y="17"/>
                  </a:cubicBezTo>
                  <a:cubicBezTo>
                    <a:pt x="77" y="17"/>
                    <a:pt x="78" y="19"/>
                    <a:pt x="79" y="19"/>
                  </a:cubicBezTo>
                  <a:cubicBezTo>
                    <a:pt x="80" y="20"/>
                    <a:pt x="83" y="21"/>
                    <a:pt x="85" y="22"/>
                  </a:cubicBezTo>
                  <a:cubicBezTo>
                    <a:pt x="86" y="23"/>
                    <a:pt x="88" y="24"/>
                    <a:pt x="90" y="25"/>
                  </a:cubicBezTo>
                  <a:cubicBezTo>
                    <a:pt x="91" y="25"/>
                    <a:pt x="94" y="27"/>
                    <a:pt x="95" y="29"/>
                  </a:cubicBezTo>
                  <a:cubicBezTo>
                    <a:pt x="95" y="29"/>
                    <a:pt x="95" y="29"/>
                    <a:pt x="95" y="29"/>
                  </a:cubicBezTo>
                  <a:cubicBezTo>
                    <a:pt x="94" y="29"/>
                    <a:pt x="93" y="29"/>
                    <a:pt x="93" y="30"/>
                  </a:cubicBezTo>
                  <a:cubicBezTo>
                    <a:pt x="92" y="30"/>
                    <a:pt x="91" y="31"/>
                    <a:pt x="91" y="32"/>
                  </a:cubicBezTo>
                  <a:cubicBezTo>
                    <a:pt x="90" y="32"/>
                    <a:pt x="90" y="33"/>
                    <a:pt x="90" y="34"/>
                  </a:cubicBezTo>
                  <a:cubicBezTo>
                    <a:pt x="89" y="34"/>
                    <a:pt x="88" y="34"/>
                    <a:pt x="87" y="35"/>
                  </a:cubicBezTo>
                  <a:cubicBezTo>
                    <a:pt x="87" y="35"/>
                    <a:pt x="86" y="36"/>
                    <a:pt x="86" y="36"/>
                  </a:cubicBezTo>
                  <a:cubicBezTo>
                    <a:pt x="85" y="37"/>
                    <a:pt x="85" y="38"/>
                    <a:pt x="85" y="38"/>
                  </a:cubicBezTo>
                  <a:cubicBezTo>
                    <a:pt x="85" y="39"/>
                    <a:pt x="85" y="39"/>
                    <a:pt x="85" y="40"/>
                  </a:cubicBezTo>
                  <a:cubicBezTo>
                    <a:pt x="85" y="40"/>
                    <a:pt x="86" y="41"/>
                    <a:pt x="87" y="41"/>
                  </a:cubicBezTo>
                  <a:cubicBezTo>
                    <a:pt x="87" y="42"/>
                    <a:pt x="89" y="42"/>
                    <a:pt x="89" y="42"/>
                  </a:cubicBezTo>
                  <a:cubicBezTo>
                    <a:pt x="90" y="42"/>
                    <a:pt x="90" y="44"/>
                    <a:pt x="90" y="44"/>
                  </a:cubicBezTo>
                  <a:cubicBezTo>
                    <a:pt x="90" y="45"/>
                    <a:pt x="89" y="45"/>
                    <a:pt x="89" y="45"/>
                  </a:cubicBezTo>
                  <a:cubicBezTo>
                    <a:pt x="88" y="46"/>
                    <a:pt x="87" y="46"/>
                    <a:pt x="87" y="46"/>
                  </a:cubicBezTo>
                  <a:cubicBezTo>
                    <a:pt x="87" y="46"/>
                    <a:pt x="86" y="47"/>
                    <a:pt x="86" y="48"/>
                  </a:cubicBezTo>
                  <a:cubicBezTo>
                    <a:pt x="85" y="48"/>
                    <a:pt x="84" y="49"/>
                    <a:pt x="84" y="49"/>
                  </a:cubicBezTo>
                  <a:cubicBezTo>
                    <a:pt x="83" y="49"/>
                    <a:pt x="81" y="49"/>
                    <a:pt x="81" y="49"/>
                  </a:cubicBezTo>
                  <a:cubicBezTo>
                    <a:pt x="80" y="49"/>
                    <a:pt x="78" y="49"/>
                    <a:pt x="77" y="49"/>
                  </a:cubicBezTo>
                  <a:cubicBezTo>
                    <a:pt x="77" y="49"/>
                    <a:pt x="76" y="49"/>
                    <a:pt x="76" y="49"/>
                  </a:cubicBezTo>
                  <a:cubicBezTo>
                    <a:pt x="75" y="49"/>
                    <a:pt x="74" y="50"/>
                    <a:pt x="74" y="50"/>
                  </a:cubicBezTo>
                  <a:cubicBezTo>
                    <a:pt x="73" y="50"/>
                    <a:pt x="72" y="49"/>
                    <a:pt x="71" y="50"/>
                  </a:cubicBezTo>
                  <a:cubicBezTo>
                    <a:pt x="71" y="50"/>
                    <a:pt x="71" y="51"/>
                    <a:pt x="70" y="51"/>
                  </a:cubicBezTo>
                  <a:cubicBezTo>
                    <a:pt x="70" y="52"/>
                    <a:pt x="70" y="53"/>
                    <a:pt x="70" y="54"/>
                  </a:cubicBezTo>
                  <a:cubicBezTo>
                    <a:pt x="69" y="54"/>
                    <a:pt x="68" y="55"/>
                    <a:pt x="68" y="56"/>
                  </a:cubicBezTo>
                  <a:cubicBezTo>
                    <a:pt x="67" y="56"/>
                    <a:pt x="66" y="54"/>
                    <a:pt x="66" y="54"/>
                  </a:cubicBezTo>
                  <a:cubicBezTo>
                    <a:pt x="66" y="54"/>
                    <a:pt x="65" y="54"/>
                    <a:pt x="64" y="54"/>
                  </a:cubicBezTo>
                  <a:cubicBezTo>
                    <a:pt x="64" y="54"/>
                    <a:pt x="63" y="56"/>
                    <a:pt x="63" y="56"/>
                  </a:cubicBezTo>
                  <a:cubicBezTo>
                    <a:pt x="62" y="57"/>
                    <a:pt x="61" y="57"/>
                    <a:pt x="60" y="57"/>
                  </a:cubicBezTo>
                  <a:cubicBezTo>
                    <a:pt x="60" y="57"/>
                    <a:pt x="59" y="57"/>
                    <a:pt x="58" y="57"/>
                  </a:cubicBezTo>
                  <a:cubicBezTo>
                    <a:pt x="57" y="57"/>
                    <a:pt x="56" y="56"/>
                    <a:pt x="56" y="56"/>
                  </a:cubicBezTo>
                  <a:cubicBezTo>
                    <a:pt x="55" y="56"/>
                    <a:pt x="54" y="56"/>
                    <a:pt x="54" y="56"/>
                  </a:cubicBezTo>
                  <a:cubicBezTo>
                    <a:pt x="53" y="56"/>
                    <a:pt x="52" y="56"/>
                    <a:pt x="52" y="56"/>
                  </a:cubicBezTo>
                  <a:cubicBezTo>
                    <a:pt x="51" y="56"/>
                    <a:pt x="49" y="57"/>
                    <a:pt x="48" y="57"/>
                  </a:cubicBezTo>
                  <a:cubicBezTo>
                    <a:pt x="47" y="58"/>
                    <a:pt x="47" y="58"/>
                    <a:pt x="46" y="59"/>
                  </a:cubicBezTo>
                  <a:cubicBezTo>
                    <a:pt x="46" y="59"/>
                    <a:pt x="45" y="60"/>
                    <a:pt x="44" y="60"/>
                  </a:cubicBezTo>
                  <a:cubicBezTo>
                    <a:pt x="43" y="59"/>
                    <a:pt x="43" y="58"/>
                    <a:pt x="42" y="58"/>
                  </a:cubicBezTo>
                  <a:cubicBezTo>
                    <a:pt x="42" y="57"/>
                    <a:pt x="43" y="56"/>
                    <a:pt x="43" y="56"/>
                  </a:cubicBezTo>
                  <a:cubicBezTo>
                    <a:pt x="44" y="55"/>
                    <a:pt x="43" y="54"/>
                    <a:pt x="43" y="54"/>
                  </a:cubicBezTo>
                  <a:cubicBezTo>
                    <a:pt x="43" y="54"/>
                    <a:pt x="42" y="53"/>
                    <a:pt x="41" y="54"/>
                  </a:cubicBezTo>
                  <a:cubicBezTo>
                    <a:pt x="41" y="54"/>
                    <a:pt x="40" y="54"/>
                    <a:pt x="39" y="55"/>
                  </a:cubicBezTo>
                  <a:cubicBezTo>
                    <a:pt x="39" y="55"/>
                    <a:pt x="38" y="56"/>
                    <a:pt x="38" y="57"/>
                  </a:cubicBezTo>
                  <a:cubicBezTo>
                    <a:pt x="37" y="57"/>
                    <a:pt x="37" y="58"/>
                    <a:pt x="36" y="58"/>
                  </a:cubicBezTo>
                  <a:cubicBezTo>
                    <a:pt x="35" y="59"/>
                    <a:pt x="33" y="59"/>
                    <a:pt x="32" y="60"/>
                  </a:cubicBezTo>
                  <a:cubicBezTo>
                    <a:pt x="32" y="60"/>
                    <a:pt x="31" y="61"/>
                    <a:pt x="31" y="61"/>
                  </a:cubicBezTo>
                  <a:cubicBezTo>
                    <a:pt x="31" y="61"/>
                    <a:pt x="30" y="61"/>
                    <a:pt x="30" y="61"/>
                  </a:cubicBezTo>
                  <a:cubicBezTo>
                    <a:pt x="30" y="60"/>
                    <a:pt x="30" y="59"/>
                    <a:pt x="30" y="58"/>
                  </a:cubicBezTo>
                  <a:cubicBezTo>
                    <a:pt x="30" y="57"/>
                    <a:pt x="29" y="56"/>
                    <a:pt x="29" y="55"/>
                  </a:cubicBezTo>
                  <a:cubicBezTo>
                    <a:pt x="29" y="55"/>
                    <a:pt x="28" y="54"/>
                    <a:pt x="28" y="54"/>
                  </a:cubicBezTo>
                  <a:cubicBezTo>
                    <a:pt x="27" y="54"/>
                    <a:pt x="26" y="54"/>
                    <a:pt x="25" y="54"/>
                  </a:cubicBezTo>
                  <a:cubicBezTo>
                    <a:pt x="25" y="53"/>
                    <a:pt x="24" y="53"/>
                    <a:pt x="23" y="53"/>
                  </a:cubicBezTo>
                  <a:cubicBezTo>
                    <a:pt x="23" y="53"/>
                    <a:pt x="23" y="52"/>
                    <a:pt x="22" y="52"/>
                  </a:cubicBezTo>
                  <a:cubicBezTo>
                    <a:pt x="22" y="52"/>
                    <a:pt x="20" y="52"/>
                    <a:pt x="20" y="52"/>
                  </a:cubicBezTo>
                  <a:cubicBezTo>
                    <a:pt x="19" y="52"/>
                    <a:pt x="18" y="51"/>
                    <a:pt x="18" y="51"/>
                  </a:cubicBezTo>
                  <a:cubicBezTo>
                    <a:pt x="18" y="50"/>
                    <a:pt x="18" y="48"/>
                    <a:pt x="18" y="47"/>
                  </a:cubicBezTo>
                  <a:cubicBezTo>
                    <a:pt x="18" y="47"/>
                    <a:pt x="18" y="45"/>
                    <a:pt x="18" y="45"/>
                  </a:cubicBezTo>
                  <a:cubicBezTo>
                    <a:pt x="18" y="44"/>
                    <a:pt x="18" y="42"/>
                    <a:pt x="18" y="42"/>
                  </a:cubicBezTo>
                  <a:cubicBezTo>
                    <a:pt x="18" y="41"/>
                    <a:pt x="17" y="39"/>
                    <a:pt x="17" y="39"/>
                  </a:cubicBezTo>
                  <a:cubicBezTo>
                    <a:pt x="16" y="38"/>
                    <a:pt x="14" y="37"/>
                    <a:pt x="13" y="37"/>
                  </a:cubicBezTo>
                  <a:cubicBezTo>
                    <a:pt x="13" y="37"/>
                    <a:pt x="12" y="37"/>
                    <a:pt x="11" y="37"/>
                  </a:cubicBezTo>
                  <a:cubicBezTo>
                    <a:pt x="10" y="37"/>
                    <a:pt x="7" y="37"/>
                    <a:pt x="6" y="37"/>
                  </a:cubicBezTo>
                  <a:cubicBezTo>
                    <a:pt x="6" y="37"/>
                    <a:pt x="5" y="36"/>
                    <a:pt x="4" y="36"/>
                  </a:cubicBezTo>
                  <a:cubicBezTo>
                    <a:pt x="4" y="35"/>
                    <a:pt x="3" y="35"/>
                    <a:pt x="2" y="34"/>
                  </a:cubicBezTo>
                  <a:cubicBezTo>
                    <a:pt x="2" y="34"/>
                    <a:pt x="0" y="34"/>
                    <a:pt x="0" y="33"/>
                  </a:cubicBezTo>
                  <a:cubicBezTo>
                    <a:pt x="0" y="33"/>
                    <a:pt x="0" y="33"/>
                    <a:pt x="0" y="3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4" name="Freeform 160">
              <a:extLst>
                <a:ext uri="{FF2B5EF4-FFF2-40B4-BE49-F238E27FC236}">
                  <a16:creationId xmlns:a16="http://schemas.microsoft.com/office/drawing/2014/main" id="{BD3D7D05-DC28-4EE5-87C1-373C9073BD75}"/>
                </a:ext>
              </a:extLst>
            </p:cNvPr>
            <p:cNvSpPr>
              <a:spLocks/>
            </p:cNvSpPr>
            <p:nvPr/>
          </p:nvSpPr>
          <p:spPr bwMode="auto">
            <a:xfrm>
              <a:off x="6645804" y="2535671"/>
              <a:ext cx="204617" cy="157207"/>
            </a:xfrm>
            <a:custGeom>
              <a:avLst/>
              <a:gdLst/>
              <a:ahLst/>
              <a:cxnLst>
                <a:cxn ang="0">
                  <a:pos x="69" y="28"/>
                </a:cxn>
                <a:cxn ang="0">
                  <a:pos x="67" y="30"/>
                </a:cxn>
                <a:cxn ang="0">
                  <a:pos x="64" y="34"/>
                </a:cxn>
                <a:cxn ang="0">
                  <a:pos x="60" y="37"/>
                </a:cxn>
                <a:cxn ang="0">
                  <a:pos x="56" y="35"/>
                </a:cxn>
                <a:cxn ang="0">
                  <a:pos x="55" y="29"/>
                </a:cxn>
                <a:cxn ang="0">
                  <a:pos x="49" y="32"/>
                </a:cxn>
                <a:cxn ang="0">
                  <a:pos x="45" y="35"/>
                </a:cxn>
                <a:cxn ang="0">
                  <a:pos x="40" y="40"/>
                </a:cxn>
                <a:cxn ang="0">
                  <a:pos x="37" y="43"/>
                </a:cxn>
                <a:cxn ang="0">
                  <a:pos x="36" y="50"/>
                </a:cxn>
                <a:cxn ang="0">
                  <a:pos x="32" y="52"/>
                </a:cxn>
                <a:cxn ang="0">
                  <a:pos x="27" y="52"/>
                </a:cxn>
                <a:cxn ang="0">
                  <a:pos x="28" y="49"/>
                </a:cxn>
                <a:cxn ang="0">
                  <a:pos x="29" y="47"/>
                </a:cxn>
                <a:cxn ang="0">
                  <a:pos x="26" y="43"/>
                </a:cxn>
                <a:cxn ang="0">
                  <a:pos x="25" y="37"/>
                </a:cxn>
                <a:cxn ang="0">
                  <a:pos x="22" y="32"/>
                </a:cxn>
                <a:cxn ang="0">
                  <a:pos x="19" y="37"/>
                </a:cxn>
                <a:cxn ang="0">
                  <a:pos x="13" y="37"/>
                </a:cxn>
                <a:cxn ang="0">
                  <a:pos x="9" y="38"/>
                </a:cxn>
                <a:cxn ang="0">
                  <a:pos x="9" y="35"/>
                </a:cxn>
                <a:cxn ang="0">
                  <a:pos x="7" y="32"/>
                </a:cxn>
                <a:cxn ang="0">
                  <a:pos x="3" y="34"/>
                </a:cxn>
                <a:cxn ang="0">
                  <a:pos x="0" y="31"/>
                </a:cxn>
                <a:cxn ang="0">
                  <a:pos x="0" y="28"/>
                </a:cxn>
                <a:cxn ang="0">
                  <a:pos x="3" y="24"/>
                </a:cxn>
                <a:cxn ang="0">
                  <a:pos x="9" y="16"/>
                </a:cxn>
                <a:cxn ang="0">
                  <a:pos x="20" y="12"/>
                </a:cxn>
                <a:cxn ang="0">
                  <a:pos x="29" y="11"/>
                </a:cxn>
                <a:cxn ang="0">
                  <a:pos x="33" y="6"/>
                </a:cxn>
                <a:cxn ang="0">
                  <a:pos x="35" y="1"/>
                </a:cxn>
                <a:cxn ang="0">
                  <a:pos x="38" y="0"/>
                </a:cxn>
                <a:cxn ang="0">
                  <a:pos x="40" y="1"/>
                </a:cxn>
                <a:cxn ang="0">
                  <a:pos x="44" y="4"/>
                </a:cxn>
                <a:cxn ang="0">
                  <a:pos x="51" y="4"/>
                </a:cxn>
                <a:cxn ang="0">
                  <a:pos x="56" y="9"/>
                </a:cxn>
                <a:cxn ang="0">
                  <a:pos x="56" y="14"/>
                </a:cxn>
                <a:cxn ang="0">
                  <a:pos x="58" y="19"/>
                </a:cxn>
                <a:cxn ang="0">
                  <a:pos x="61" y="20"/>
                </a:cxn>
                <a:cxn ang="0">
                  <a:pos x="66" y="21"/>
                </a:cxn>
                <a:cxn ang="0">
                  <a:pos x="68" y="25"/>
                </a:cxn>
              </a:cxnLst>
              <a:rect l="0" t="0" r="r" b="b"/>
              <a:pathLst>
                <a:path w="69" h="53">
                  <a:moveTo>
                    <a:pt x="68" y="28"/>
                  </a:moveTo>
                  <a:cubicBezTo>
                    <a:pt x="68" y="28"/>
                    <a:pt x="69" y="28"/>
                    <a:pt x="69" y="28"/>
                  </a:cubicBezTo>
                  <a:cubicBezTo>
                    <a:pt x="69" y="29"/>
                    <a:pt x="68" y="29"/>
                    <a:pt x="68" y="29"/>
                  </a:cubicBezTo>
                  <a:cubicBezTo>
                    <a:pt x="68" y="29"/>
                    <a:pt x="67" y="30"/>
                    <a:pt x="67" y="30"/>
                  </a:cubicBezTo>
                  <a:cubicBezTo>
                    <a:pt x="66" y="30"/>
                    <a:pt x="66" y="32"/>
                    <a:pt x="65" y="32"/>
                  </a:cubicBezTo>
                  <a:cubicBezTo>
                    <a:pt x="65" y="33"/>
                    <a:pt x="64" y="34"/>
                    <a:pt x="64" y="34"/>
                  </a:cubicBezTo>
                  <a:cubicBezTo>
                    <a:pt x="63" y="35"/>
                    <a:pt x="62" y="36"/>
                    <a:pt x="62" y="37"/>
                  </a:cubicBezTo>
                  <a:cubicBezTo>
                    <a:pt x="61" y="37"/>
                    <a:pt x="61" y="37"/>
                    <a:pt x="60" y="37"/>
                  </a:cubicBezTo>
                  <a:cubicBezTo>
                    <a:pt x="59" y="37"/>
                    <a:pt x="58" y="37"/>
                    <a:pt x="58" y="37"/>
                  </a:cubicBezTo>
                  <a:cubicBezTo>
                    <a:pt x="57" y="37"/>
                    <a:pt x="57" y="35"/>
                    <a:pt x="56" y="35"/>
                  </a:cubicBezTo>
                  <a:cubicBezTo>
                    <a:pt x="56" y="34"/>
                    <a:pt x="56" y="32"/>
                    <a:pt x="56" y="32"/>
                  </a:cubicBezTo>
                  <a:cubicBezTo>
                    <a:pt x="56" y="31"/>
                    <a:pt x="55" y="29"/>
                    <a:pt x="55" y="29"/>
                  </a:cubicBezTo>
                  <a:cubicBezTo>
                    <a:pt x="54" y="28"/>
                    <a:pt x="53" y="28"/>
                    <a:pt x="52" y="29"/>
                  </a:cubicBezTo>
                  <a:cubicBezTo>
                    <a:pt x="51" y="29"/>
                    <a:pt x="50" y="31"/>
                    <a:pt x="49" y="32"/>
                  </a:cubicBezTo>
                  <a:cubicBezTo>
                    <a:pt x="49" y="32"/>
                    <a:pt x="47" y="32"/>
                    <a:pt x="47" y="33"/>
                  </a:cubicBezTo>
                  <a:cubicBezTo>
                    <a:pt x="46" y="33"/>
                    <a:pt x="46" y="35"/>
                    <a:pt x="45" y="35"/>
                  </a:cubicBezTo>
                  <a:cubicBezTo>
                    <a:pt x="45" y="36"/>
                    <a:pt x="44" y="37"/>
                    <a:pt x="43" y="37"/>
                  </a:cubicBezTo>
                  <a:cubicBezTo>
                    <a:pt x="43" y="38"/>
                    <a:pt x="41" y="39"/>
                    <a:pt x="40" y="40"/>
                  </a:cubicBezTo>
                  <a:cubicBezTo>
                    <a:pt x="39" y="40"/>
                    <a:pt x="38" y="41"/>
                    <a:pt x="38" y="41"/>
                  </a:cubicBezTo>
                  <a:cubicBezTo>
                    <a:pt x="38" y="42"/>
                    <a:pt x="37" y="43"/>
                    <a:pt x="37" y="43"/>
                  </a:cubicBezTo>
                  <a:cubicBezTo>
                    <a:pt x="37" y="44"/>
                    <a:pt x="37" y="46"/>
                    <a:pt x="37" y="46"/>
                  </a:cubicBezTo>
                  <a:cubicBezTo>
                    <a:pt x="37" y="47"/>
                    <a:pt x="36" y="49"/>
                    <a:pt x="36" y="50"/>
                  </a:cubicBezTo>
                  <a:cubicBezTo>
                    <a:pt x="36" y="50"/>
                    <a:pt x="35" y="51"/>
                    <a:pt x="35" y="51"/>
                  </a:cubicBezTo>
                  <a:cubicBezTo>
                    <a:pt x="34" y="51"/>
                    <a:pt x="33" y="52"/>
                    <a:pt x="32" y="52"/>
                  </a:cubicBezTo>
                  <a:cubicBezTo>
                    <a:pt x="31" y="53"/>
                    <a:pt x="30" y="53"/>
                    <a:pt x="29" y="53"/>
                  </a:cubicBezTo>
                  <a:cubicBezTo>
                    <a:pt x="29" y="53"/>
                    <a:pt x="27" y="53"/>
                    <a:pt x="27" y="52"/>
                  </a:cubicBezTo>
                  <a:cubicBezTo>
                    <a:pt x="27" y="52"/>
                    <a:pt x="27" y="51"/>
                    <a:pt x="27" y="51"/>
                  </a:cubicBezTo>
                  <a:cubicBezTo>
                    <a:pt x="27" y="51"/>
                    <a:pt x="28" y="50"/>
                    <a:pt x="28" y="49"/>
                  </a:cubicBezTo>
                  <a:cubicBezTo>
                    <a:pt x="28" y="49"/>
                    <a:pt x="29" y="49"/>
                    <a:pt x="29" y="48"/>
                  </a:cubicBezTo>
                  <a:cubicBezTo>
                    <a:pt x="29" y="48"/>
                    <a:pt x="29" y="47"/>
                    <a:pt x="29" y="47"/>
                  </a:cubicBezTo>
                  <a:cubicBezTo>
                    <a:pt x="29" y="47"/>
                    <a:pt x="28" y="46"/>
                    <a:pt x="27" y="46"/>
                  </a:cubicBezTo>
                  <a:cubicBezTo>
                    <a:pt x="27" y="45"/>
                    <a:pt x="26" y="44"/>
                    <a:pt x="26" y="43"/>
                  </a:cubicBezTo>
                  <a:cubicBezTo>
                    <a:pt x="26" y="42"/>
                    <a:pt x="27" y="41"/>
                    <a:pt x="26" y="40"/>
                  </a:cubicBezTo>
                  <a:cubicBezTo>
                    <a:pt x="26" y="39"/>
                    <a:pt x="25" y="38"/>
                    <a:pt x="25" y="37"/>
                  </a:cubicBezTo>
                  <a:cubicBezTo>
                    <a:pt x="25" y="36"/>
                    <a:pt x="24" y="34"/>
                    <a:pt x="24" y="33"/>
                  </a:cubicBezTo>
                  <a:cubicBezTo>
                    <a:pt x="23" y="32"/>
                    <a:pt x="22" y="32"/>
                    <a:pt x="22" y="32"/>
                  </a:cubicBezTo>
                  <a:cubicBezTo>
                    <a:pt x="21" y="32"/>
                    <a:pt x="21" y="34"/>
                    <a:pt x="21" y="34"/>
                  </a:cubicBezTo>
                  <a:cubicBezTo>
                    <a:pt x="20" y="35"/>
                    <a:pt x="20" y="37"/>
                    <a:pt x="19" y="37"/>
                  </a:cubicBezTo>
                  <a:cubicBezTo>
                    <a:pt x="18" y="37"/>
                    <a:pt x="16" y="37"/>
                    <a:pt x="15" y="37"/>
                  </a:cubicBezTo>
                  <a:cubicBezTo>
                    <a:pt x="15" y="37"/>
                    <a:pt x="13" y="37"/>
                    <a:pt x="13" y="37"/>
                  </a:cubicBezTo>
                  <a:cubicBezTo>
                    <a:pt x="12" y="37"/>
                    <a:pt x="11" y="38"/>
                    <a:pt x="11" y="38"/>
                  </a:cubicBezTo>
                  <a:cubicBezTo>
                    <a:pt x="10" y="38"/>
                    <a:pt x="9" y="38"/>
                    <a:pt x="9" y="38"/>
                  </a:cubicBezTo>
                  <a:cubicBezTo>
                    <a:pt x="8" y="38"/>
                    <a:pt x="7" y="37"/>
                    <a:pt x="7" y="36"/>
                  </a:cubicBezTo>
                  <a:cubicBezTo>
                    <a:pt x="7" y="36"/>
                    <a:pt x="8" y="36"/>
                    <a:pt x="9" y="35"/>
                  </a:cubicBezTo>
                  <a:cubicBezTo>
                    <a:pt x="9" y="35"/>
                    <a:pt x="9" y="34"/>
                    <a:pt x="9" y="34"/>
                  </a:cubicBezTo>
                  <a:cubicBezTo>
                    <a:pt x="8" y="34"/>
                    <a:pt x="8" y="33"/>
                    <a:pt x="7" y="32"/>
                  </a:cubicBezTo>
                  <a:cubicBezTo>
                    <a:pt x="7" y="32"/>
                    <a:pt x="5" y="32"/>
                    <a:pt x="5" y="32"/>
                  </a:cubicBezTo>
                  <a:cubicBezTo>
                    <a:pt x="4" y="33"/>
                    <a:pt x="4" y="34"/>
                    <a:pt x="3" y="34"/>
                  </a:cubicBezTo>
                  <a:cubicBezTo>
                    <a:pt x="3" y="34"/>
                    <a:pt x="1" y="34"/>
                    <a:pt x="1" y="33"/>
                  </a:cubicBezTo>
                  <a:cubicBezTo>
                    <a:pt x="1" y="33"/>
                    <a:pt x="0" y="32"/>
                    <a:pt x="0" y="31"/>
                  </a:cubicBezTo>
                  <a:cubicBezTo>
                    <a:pt x="0" y="31"/>
                    <a:pt x="1" y="30"/>
                    <a:pt x="0" y="29"/>
                  </a:cubicBezTo>
                  <a:cubicBezTo>
                    <a:pt x="0" y="29"/>
                    <a:pt x="0" y="29"/>
                    <a:pt x="0" y="28"/>
                  </a:cubicBezTo>
                  <a:cubicBezTo>
                    <a:pt x="0" y="28"/>
                    <a:pt x="1" y="27"/>
                    <a:pt x="1" y="26"/>
                  </a:cubicBezTo>
                  <a:cubicBezTo>
                    <a:pt x="1" y="25"/>
                    <a:pt x="2" y="24"/>
                    <a:pt x="3" y="24"/>
                  </a:cubicBezTo>
                  <a:cubicBezTo>
                    <a:pt x="3" y="23"/>
                    <a:pt x="5" y="21"/>
                    <a:pt x="5" y="20"/>
                  </a:cubicBezTo>
                  <a:cubicBezTo>
                    <a:pt x="6" y="19"/>
                    <a:pt x="8" y="17"/>
                    <a:pt x="9" y="16"/>
                  </a:cubicBezTo>
                  <a:cubicBezTo>
                    <a:pt x="10" y="15"/>
                    <a:pt x="13" y="14"/>
                    <a:pt x="15" y="13"/>
                  </a:cubicBezTo>
                  <a:cubicBezTo>
                    <a:pt x="16" y="13"/>
                    <a:pt x="18" y="12"/>
                    <a:pt x="20" y="12"/>
                  </a:cubicBezTo>
                  <a:cubicBezTo>
                    <a:pt x="21" y="12"/>
                    <a:pt x="23" y="12"/>
                    <a:pt x="25" y="12"/>
                  </a:cubicBezTo>
                  <a:cubicBezTo>
                    <a:pt x="26" y="12"/>
                    <a:pt x="28" y="11"/>
                    <a:pt x="29" y="11"/>
                  </a:cubicBezTo>
                  <a:cubicBezTo>
                    <a:pt x="30" y="10"/>
                    <a:pt x="31" y="9"/>
                    <a:pt x="32" y="9"/>
                  </a:cubicBezTo>
                  <a:cubicBezTo>
                    <a:pt x="32" y="8"/>
                    <a:pt x="33" y="7"/>
                    <a:pt x="33" y="6"/>
                  </a:cubicBezTo>
                  <a:cubicBezTo>
                    <a:pt x="33" y="6"/>
                    <a:pt x="33" y="4"/>
                    <a:pt x="33" y="3"/>
                  </a:cubicBezTo>
                  <a:cubicBezTo>
                    <a:pt x="33" y="3"/>
                    <a:pt x="34" y="2"/>
                    <a:pt x="35" y="1"/>
                  </a:cubicBezTo>
                  <a:cubicBezTo>
                    <a:pt x="35" y="1"/>
                    <a:pt x="36" y="0"/>
                    <a:pt x="37" y="0"/>
                  </a:cubicBezTo>
                  <a:cubicBezTo>
                    <a:pt x="37" y="0"/>
                    <a:pt x="37" y="0"/>
                    <a:pt x="38" y="0"/>
                  </a:cubicBezTo>
                  <a:cubicBezTo>
                    <a:pt x="38" y="0"/>
                    <a:pt x="38" y="0"/>
                    <a:pt x="38" y="0"/>
                  </a:cubicBezTo>
                  <a:cubicBezTo>
                    <a:pt x="38" y="1"/>
                    <a:pt x="40" y="1"/>
                    <a:pt x="40" y="1"/>
                  </a:cubicBezTo>
                  <a:cubicBezTo>
                    <a:pt x="41" y="2"/>
                    <a:pt x="42" y="2"/>
                    <a:pt x="42" y="3"/>
                  </a:cubicBezTo>
                  <a:cubicBezTo>
                    <a:pt x="43" y="3"/>
                    <a:pt x="44" y="4"/>
                    <a:pt x="44" y="4"/>
                  </a:cubicBezTo>
                  <a:cubicBezTo>
                    <a:pt x="45" y="4"/>
                    <a:pt x="48" y="4"/>
                    <a:pt x="49" y="4"/>
                  </a:cubicBezTo>
                  <a:cubicBezTo>
                    <a:pt x="50" y="4"/>
                    <a:pt x="51" y="4"/>
                    <a:pt x="51" y="4"/>
                  </a:cubicBezTo>
                  <a:cubicBezTo>
                    <a:pt x="52" y="4"/>
                    <a:pt x="54" y="5"/>
                    <a:pt x="55" y="6"/>
                  </a:cubicBezTo>
                  <a:cubicBezTo>
                    <a:pt x="55" y="6"/>
                    <a:pt x="56" y="8"/>
                    <a:pt x="56" y="9"/>
                  </a:cubicBezTo>
                  <a:cubicBezTo>
                    <a:pt x="56" y="9"/>
                    <a:pt x="56" y="11"/>
                    <a:pt x="56" y="12"/>
                  </a:cubicBezTo>
                  <a:cubicBezTo>
                    <a:pt x="56" y="12"/>
                    <a:pt x="56" y="14"/>
                    <a:pt x="56" y="14"/>
                  </a:cubicBezTo>
                  <a:cubicBezTo>
                    <a:pt x="56" y="15"/>
                    <a:pt x="56" y="17"/>
                    <a:pt x="56" y="18"/>
                  </a:cubicBezTo>
                  <a:cubicBezTo>
                    <a:pt x="56" y="18"/>
                    <a:pt x="57" y="19"/>
                    <a:pt x="58" y="19"/>
                  </a:cubicBezTo>
                  <a:cubicBezTo>
                    <a:pt x="58" y="19"/>
                    <a:pt x="60" y="19"/>
                    <a:pt x="60" y="19"/>
                  </a:cubicBezTo>
                  <a:cubicBezTo>
                    <a:pt x="61" y="19"/>
                    <a:pt x="61" y="20"/>
                    <a:pt x="61" y="20"/>
                  </a:cubicBezTo>
                  <a:cubicBezTo>
                    <a:pt x="62" y="20"/>
                    <a:pt x="63" y="20"/>
                    <a:pt x="63" y="21"/>
                  </a:cubicBezTo>
                  <a:cubicBezTo>
                    <a:pt x="64" y="21"/>
                    <a:pt x="65" y="21"/>
                    <a:pt x="66" y="21"/>
                  </a:cubicBezTo>
                  <a:cubicBezTo>
                    <a:pt x="66" y="21"/>
                    <a:pt x="67" y="22"/>
                    <a:pt x="67" y="22"/>
                  </a:cubicBezTo>
                  <a:cubicBezTo>
                    <a:pt x="67" y="23"/>
                    <a:pt x="68" y="24"/>
                    <a:pt x="68" y="25"/>
                  </a:cubicBezTo>
                  <a:cubicBezTo>
                    <a:pt x="68" y="26"/>
                    <a:pt x="68" y="27"/>
                    <a:pt x="68" y="2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5" name="Freeform 161">
              <a:extLst>
                <a:ext uri="{FF2B5EF4-FFF2-40B4-BE49-F238E27FC236}">
                  <a16:creationId xmlns:a16="http://schemas.microsoft.com/office/drawing/2014/main" id="{E9A3D3CD-1777-4611-9276-6B566922F4FC}"/>
                </a:ext>
              </a:extLst>
            </p:cNvPr>
            <p:cNvSpPr>
              <a:spLocks/>
            </p:cNvSpPr>
            <p:nvPr/>
          </p:nvSpPr>
          <p:spPr bwMode="auto">
            <a:xfrm>
              <a:off x="5922158" y="2867551"/>
              <a:ext cx="923272" cy="576422"/>
            </a:xfrm>
            <a:custGeom>
              <a:avLst/>
              <a:gdLst/>
              <a:ahLst/>
              <a:cxnLst>
                <a:cxn ang="0">
                  <a:pos x="300" y="96"/>
                </a:cxn>
                <a:cxn ang="0">
                  <a:pos x="288" y="106"/>
                </a:cxn>
                <a:cxn ang="0">
                  <a:pos x="280" y="119"/>
                </a:cxn>
                <a:cxn ang="0">
                  <a:pos x="255" y="118"/>
                </a:cxn>
                <a:cxn ang="0">
                  <a:pos x="232" y="113"/>
                </a:cxn>
                <a:cxn ang="0">
                  <a:pos x="218" y="109"/>
                </a:cxn>
                <a:cxn ang="0">
                  <a:pos x="219" y="130"/>
                </a:cxn>
                <a:cxn ang="0">
                  <a:pos x="202" y="141"/>
                </a:cxn>
                <a:cxn ang="0">
                  <a:pos x="189" y="145"/>
                </a:cxn>
                <a:cxn ang="0">
                  <a:pos x="186" y="143"/>
                </a:cxn>
                <a:cxn ang="0">
                  <a:pos x="180" y="146"/>
                </a:cxn>
                <a:cxn ang="0">
                  <a:pos x="168" y="162"/>
                </a:cxn>
                <a:cxn ang="0">
                  <a:pos x="152" y="154"/>
                </a:cxn>
                <a:cxn ang="0">
                  <a:pos x="149" y="160"/>
                </a:cxn>
                <a:cxn ang="0">
                  <a:pos x="135" y="154"/>
                </a:cxn>
                <a:cxn ang="0">
                  <a:pos x="131" y="141"/>
                </a:cxn>
                <a:cxn ang="0">
                  <a:pos x="108" y="130"/>
                </a:cxn>
                <a:cxn ang="0">
                  <a:pos x="105" y="143"/>
                </a:cxn>
                <a:cxn ang="0">
                  <a:pos x="115" y="159"/>
                </a:cxn>
                <a:cxn ang="0">
                  <a:pos x="114" y="162"/>
                </a:cxn>
                <a:cxn ang="0">
                  <a:pos x="113" y="181"/>
                </a:cxn>
                <a:cxn ang="0">
                  <a:pos x="92" y="180"/>
                </a:cxn>
                <a:cxn ang="0">
                  <a:pos x="74" y="157"/>
                </a:cxn>
                <a:cxn ang="0">
                  <a:pos x="45" y="143"/>
                </a:cxn>
                <a:cxn ang="0">
                  <a:pos x="36" y="173"/>
                </a:cxn>
                <a:cxn ang="0">
                  <a:pos x="43" y="193"/>
                </a:cxn>
                <a:cxn ang="0">
                  <a:pos x="32" y="178"/>
                </a:cxn>
                <a:cxn ang="0">
                  <a:pos x="20" y="155"/>
                </a:cxn>
                <a:cxn ang="0">
                  <a:pos x="0" y="127"/>
                </a:cxn>
                <a:cxn ang="0">
                  <a:pos x="9" y="105"/>
                </a:cxn>
                <a:cxn ang="0">
                  <a:pos x="21" y="130"/>
                </a:cxn>
                <a:cxn ang="0">
                  <a:pos x="21" y="107"/>
                </a:cxn>
                <a:cxn ang="0">
                  <a:pos x="43" y="102"/>
                </a:cxn>
                <a:cxn ang="0">
                  <a:pos x="58" y="102"/>
                </a:cxn>
                <a:cxn ang="0">
                  <a:pos x="74" y="98"/>
                </a:cxn>
                <a:cxn ang="0">
                  <a:pos x="75" y="81"/>
                </a:cxn>
                <a:cxn ang="0">
                  <a:pos x="99" y="70"/>
                </a:cxn>
                <a:cxn ang="0">
                  <a:pos x="106" y="69"/>
                </a:cxn>
                <a:cxn ang="0">
                  <a:pos x="115" y="44"/>
                </a:cxn>
                <a:cxn ang="0">
                  <a:pos x="132" y="35"/>
                </a:cxn>
                <a:cxn ang="0">
                  <a:pos x="145" y="32"/>
                </a:cxn>
                <a:cxn ang="0">
                  <a:pos x="154" y="10"/>
                </a:cxn>
                <a:cxn ang="0">
                  <a:pos x="162" y="0"/>
                </a:cxn>
                <a:cxn ang="0">
                  <a:pos x="182" y="4"/>
                </a:cxn>
                <a:cxn ang="0">
                  <a:pos x="195" y="21"/>
                </a:cxn>
                <a:cxn ang="0">
                  <a:pos x="206" y="41"/>
                </a:cxn>
                <a:cxn ang="0">
                  <a:pos x="216" y="32"/>
                </a:cxn>
                <a:cxn ang="0">
                  <a:pos x="221" y="18"/>
                </a:cxn>
                <a:cxn ang="0">
                  <a:pos x="247" y="11"/>
                </a:cxn>
                <a:cxn ang="0">
                  <a:pos x="261" y="12"/>
                </a:cxn>
                <a:cxn ang="0">
                  <a:pos x="252" y="29"/>
                </a:cxn>
                <a:cxn ang="0">
                  <a:pos x="271" y="26"/>
                </a:cxn>
                <a:cxn ang="0">
                  <a:pos x="281" y="34"/>
                </a:cxn>
                <a:cxn ang="0">
                  <a:pos x="291" y="44"/>
                </a:cxn>
                <a:cxn ang="0">
                  <a:pos x="303" y="44"/>
                </a:cxn>
                <a:cxn ang="0">
                  <a:pos x="308" y="55"/>
                </a:cxn>
                <a:cxn ang="0">
                  <a:pos x="307" y="72"/>
                </a:cxn>
              </a:cxnLst>
              <a:rect l="0" t="0" r="r" b="b"/>
              <a:pathLst>
                <a:path w="312" h="194">
                  <a:moveTo>
                    <a:pt x="311" y="77"/>
                  </a:moveTo>
                  <a:cubicBezTo>
                    <a:pt x="311" y="78"/>
                    <a:pt x="311" y="81"/>
                    <a:pt x="311" y="82"/>
                  </a:cubicBezTo>
                  <a:cubicBezTo>
                    <a:pt x="311" y="82"/>
                    <a:pt x="312" y="83"/>
                    <a:pt x="312" y="84"/>
                  </a:cubicBezTo>
                  <a:cubicBezTo>
                    <a:pt x="311" y="84"/>
                    <a:pt x="311" y="85"/>
                    <a:pt x="311" y="85"/>
                  </a:cubicBezTo>
                  <a:cubicBezTo>
                    <a:pt x="310" y="85"/>
                    <a:pt x="308" y="88"/>
                    <a:pt x="307" y="89"/>
                  </a:cubicBezTo>
                  <a:cubicBezTo>
                    <a:pt x="307" y="89"/>
                    <a:pt x="306" y="90"/>
                    <a:pt x="305" y="90"/>
                  </a:cubicBezTo>
                  <a:cubicBezTo>
                    <a:pt x="305" y="90"/>
                    <a:pt x="303" y="91"/>
                    <a:pt x="303" y="91"/>
                  </a:cubicBezTo>
                  <a:cubicBezTo>
                    <a:pt x="302" y="92"/>
                    <a:pt x="303" y="93"/>
                    <a:pt x="302" y="94"/>
                  </a:cubicBezTo>
                  <a:cubicBezTo>
                    <a:pt x="302" y="94"/>
                    <a:pt x="301" y="95"/>
                    <a:pt x="300" y="96"/>
                  </a:cubicBezTo>
                  <a:cubicBezTo>
                    <a:pt x="300" y="96"/>
                    <a:pt x="299" y="97"/>
                    <a:pt x="298" y="97"/>
                  </a:cubicBezTo>
                  <a:cubicBezTo>
                    <a:pt x="298" y="98"/>
                    <a:pt x="297" y="98"/>
                    <a:pt x="296" y="98"/>
                  </a:cubicBezTo>
                  <a:cubicBezTo>
                    <a:pt x="295" y="98"/>
                    <a:pt x="293" y="97"/>
                    <a:pt x="292" y="96"/>
                  </a:cubicBezTo>
                  <a:cubicBezTo>
                    <a:pt x="291" y="96"/>
                    <a:pt x="290" y="94"/>
                    <a:pt x="289" y="94"/>
                  </a:cubicBezTo>
                  <a:cubicBezTo>
                    <a:pt x="289" y="94"/>
                    <a:pt x="287" y="94"/>
                    <a:pt x="287" y="95"/>
                  </a:cubicBezTo>
                  <a:cubicBezTo>
                    <a:pt x="286" y="95"/>
                    <a:pt x="287" y="97"/>
                    <a:pt x="287" y="97"/>
                  </a:cubicBezTo>
                  <a:cubicBezTo>
                    <a:pt x="288" y="98"/>
                    <a:pt x="289" y="99"/>
                    <a:pt x="289" y="100"/>
                  </a:cubicBezTo>
                  <a:cubicBezTo>
                    <a:pt x="290" y="101"/>
                    <a:pt x="289" y="102"/>
                    <a:pt x="289" y="103"/>
                  </a:cubicBezTo>
                  <a:cubicBezTo>
                    <a:pt x="289" y="104"/>
                    <a:pt x="288" y="105"/>
                    <a:pt x="288" y="106"/>
                  </a:cubicBezTo>
                  <a:cubicBezTo>
                    <a:pt x="288" y="107"/>
                    <a:pt x="287" y="110"/>
                    <a:pt x="287" y="111"/>
                  </a:cubicBezTo>
                  <a:cubicBezTo>
                    <a:pt x="287" y="112"/>
                    <a:pt x="287" y="114"/>
                    <a:pt x="287" y="114"/>
                  </a:cubicBezTo>
                  <a:cubicBezTo>
                    <a:pt x="287" y="115"/>
                    <a:pt x="287" y="115"/>
                    <a:pt x="286" y="116"/>
                  </a:cubicBezTo>
                  <a:cubicBezTo>
                    <a:pt x="286" y="116"/>
                    <a:pt x="286" y="116"/>
                    <a:pt x="286" y="116"/>
                  </a:cubicBezTo>
                  <a:cubicBezTo>
                    <a:pt x="286" y="115"/>
                    <a:pt x="284" y="116"/>
                    <a:pt x="284" y="116"/>
                  </a:cubicBezTo>
                  <a:cubicBezTo>
                    <a:pt x="283" y="117"/>
                    <a:pt x="283" y="118"/>
                    <a:pt x="282" y="118"/>
                  </a:cubicBezTo>
                  <a:cubicBezTo>
                    <a:pt x="282" y="118"/>
                    <a:pt x="282" y="120"/>
                    <a:pt x="281" y="120"/>
                  </a:cubicBezTo>
                  <a:cubicBezTo>
                    <a:pt x="281" y="120"/>
                    <a:pt x="280" y="121"/>
                    <a:pt x="280" y="121"/>
                  </a:cubicBezTo>
                  <a:cubicBezTo>
                    <a:pt x="279" y="120"/>
                    <a:pt x="279" y="119"/>
                    <a:pt x="280" y="119"/>
                  </a:cubicBezTo>
                  <a:cubicBezTo>
                    <a:pt x="280" y="119"/>
                    <a:pt x="280" y="118"/>
                    <a:pt x="280" y="118"/>
                  </a:cubicBezTo>
                  <a:cubicBezTo>
                    <a:pt x="280" y="118"/>
                    <a:pt x="281" y="117"/>
                    <a:pt x="280" y="117"/>
                  </a:cubicBezTo>
                  <a:cubicBezTo>
                    <a:pt x="280" y="117"/>
                    <a:pt x="279" y="118"/>
                    <a:pt x="279" y="118"/>
                  </a:cubicBezTo>
                  <a:cubicBezTo>
                    <a:pt x="278" y="118"/>
                    <a:pt x="276" y="118"/>
                    <a:pt x="275" y="118"/>
                  </a:cubicBezTo>
                  <a:cubicBezTo>
                    <a:pt x="275" y="118"/>
                    <a:pt x="273" y="117"/>
                    <a:pt x="273" y="117"/>
                  </a:cubicBezTo>
                  <a:cubicBezTo>
                    <a:pt x="271" y="117"/>
                    <a:pt x="269" y="117"/>
                    <a:pt x="268" y="117"/>
                  </a:cubicBezTo>
                  <a:cubicBezTo>
                    <a:pt x="267" y="117"/>
                    <a:pt x="265" y="117"/>
                    <a:pt x="264" y="117"/>
                  </a:cubicBezTo>
                  <a:cubicBezTo>
                    <a:pt x="263" y="118"/>
                    <a:pt x="260" y="118"/>
                    <a:pt x="259" y="118"/>
                  </a:cubicBezTo>
                  <a:cubicBezTo>
                    <a:pt x="258" y="118"/>
                    <a:pt x="256" y="118"/>
                    <a:pt x="255" y="118"/>
                  </a:cubicBezTo>
                  <a:cubicBezTo>
                    <a:pt x="254" y="117"/>
                    <a:pt x="252" y="117"/>
                    <a:pt x="251" y="116"/>
                  </a:cubicBezTo>
                  <a:cubicBezTo>
                    <a:pt x="250" y="116"/>
                    <a:pt x="247" y="117"/>
                    <a:pt x="246" y="117"/>
                  </a:cubicBezTo>
                  <a:cubicBezTo>
                    <a:pt x="245" y="117"/>
                    <a:pt x="242" y="116"/>
                    <a:pt x="241" y="116"/>
                  </a:cubicBezTo>
                  <a:cubicBezTo>
                    <a:pt x="241" y="116"/>
                    <a:pt x="240" y="115"/>
                    <a:pt x="240" y="115"/>
                  </a:cubicBezTo>
                  <a:cubicBezTo>
                    <a:pt x="239" y="114"/>
                    <a:pt x="239" y="113"/>
                    <a:pt x="239" y="113"/>
                  </a:cubicBezTo>
                  <a:cubicBezTo>
                    <a:pt x="238" y="112"/>
                    <a:pt x="237" y="112"/>
                    <a:pt x="237" y="112"/>
                  </a:cubicBezTo>
                  <a:cubicBezTo>
                    <a:pt x="236" y="112"/>
                    <a:pt x="235" y="113"/>
                    <a:pt x="235" y="113"/>
                  </a:cubicBezTo>
                  <a:cubicBezTo>
                    <a:pt x="234" y="113"/>
                    <a:pt x="233" y="112"/>
                    <a:pt x="233" y="112"/>
                  </a:cubicBezTo>
                  <a:cubicBezTo>
                    <a:pt x="233" y="112"/>
                    <a:pt x="232" y="112"/>
                    <a:pt x="232" y="113"/>
                  </a:cubicBezTo>
                  <a:cubicBezTo>
                    <a:pt x="232" y="113"/>
                    <a:pt x="233" y="114"/>
                    <a:pt x="233" y="114"/>
                  </a:cubicBezTo>
                  <a:cubicBezTo>
                    <a:pt x="233" y="115"/>
                    <a:pt x="234" y="115"/>
                    <a:pt x="234" y="115"/>
                  </a:cubicBezTo>
                  <a:cubicBezTo>
                    <a:pt x="234" y="116"/>
                    <a:pt x="233" y="117"/>
                    <a:pt x="233" y="117"/>
                  </a:cubicBezTo>
                  <a:cubicBezTo>
                    <a:pt x="232" y="118"/>
                    <a:pt x="230" y="118"/>
                    <a:pt x="230" y="118"/>
                  </a:cubicBezTo>
                  <a:cubicBezTo>
                    <a:pt x="228" y="118"/>
                    <a:pt x="225" y="118"/>
                    <a:pt x="224" y="118"/>
                  </a:cubicBezTo>
                  <a:cubicBezTo>
                    <a:pt x="223" y="118"/>
                    <a:pt x="221" y="117"/>
                    <a:pt x="220" y="117"/>
                  </a:cubicBezTo>
                  <a:cubicBezTo>
                    <a:pt x="220" y="116"/>
                    <a:pt x="219" y="114"/>
                    <a:pt x="219" y="114"/>
                  </a:cubicBezTo>
                  <a:cubicBezTo>
                    <a:pt x="218" y="113"/>
                    <a:pt x="218" y="112"/>
                    <a:pt x="218" y="111"/>
                  </a:cubicBezTo>
                  <a:cubicBezTo>
                    <a:pt x="218" y="111"/>
                    <a:pt x="218" y="109"/>
                    <a:pt x="218" y="109"/>
                  </a:cubicBezTo>
                  <a:cubicBezTo>
                    <a:pt x="218" y="108"/>
                    <a:pt x="217" y="106"/>
                    <a:pt x="216" y="106"/>
                  </a:cubicBezTo>
                  <a:cubicBezTo>
                    <a:pt x="215" y="106"/>
                    <a:pt x="215" y="107"/>
                    <a:pt x="215" y="108"/>
                  </a:cubicBezTo>
                  <a:cubicBezTo>
                    <a:pt x="215" y="109"/>
                    <a:pt x="216" y="110"/>
                    <a:pt x="216" y="111"/>
                  </a:cubicBezTo>
                  <a:cubicBezTo>
                    <a:pt x="217" y="111"/>
                    <a:pt x="216" y="113"/>
                    <a:pt x="216" y="113"/>
                  </a:cubicBezTo>
                  <a:cubicBezTo>
                    <a:pt x="216" y="115"/>
                    <a:pt x="217" y="117"/>
                    <a:pt x="217" y="118"/>
                  </a:cubicBezTo>
                  <a:cubicBezTo>
                    <a:pt x="217" y="119"/>
                    <a:pt x="217" y="120"/>
                    <a:pt x="217" y="121"/>
                  </a:cubicBezTo>
                  <a:cubicBezTo>
                    <a:pt x="217" y="122"/>
                    <a:pt x="218" y="124"/>
                    <a:pt x="218" y="125"/>
                  </a:cubicBezTo>
                  <a:cubicBezTo>
                    <a:pt x="218" y="126"/>
                    <a:pt x="218" y="128"/>
                    <a:pt x="218" y="128"/>
                  </a:cubicBezTo>
                  <a:cubicBezTo>
                    <a:pt x="218" y="129"/>
                    <a:pt x="219" y="129"/>
                    <a:pt x="219" y="130"/>
                  </a:cubicBezTo>
                  <a:cubicBezTo>
                    <a:pt x="219" y="130"/>
                    <a:pt x="219" y="131"/>
                    <a:pt x="219" y="132"/>
                  </a:cubicBezTo>
                  <a:cubicBezTo>
                    <a:pt x="219" y="132"/>
                    <a:pt x="218" y="134"/>
                    <a:pt x="218" y="134"/>
                  </a:cubicBezTo>
                  <a:cubicBezTo>
                    <a:pt x="218" y="135"/>
                    <a:pt x="217" y="135"/>
                    <a:pt x="216" y="136"/>
                  </a:cubicBezTo>
                  <a:cubicBezTo>
                    <a:pt x="216" y="137"/>
                    <a:pt x="216" y="138"/>
                    <a:pt x="215" y="139"/>
                  </a:cubicBezTo>
                  <a:cubicBezTo>
                    <a:pt x="215" y="139"/>
                    <a:pt x="214" y="140"/>
                    <a:pt x="214" y="140"/>
                  </a:cubicBezTo>
                  <a:cubicBezTo>
                    <a:pt x="213" y="141"/>
                    <a:pt x="212" y="141"/>
                    <a:pt x="211" y="141"/>
                  </a:cubicBezTo>
                  <a:cubicBezTo>
                    <a:pt x="210" y="141"/>
                    <a:pt x="209" y="140"/>
                    <a:pt x="208" y="140"/>
                  </a:cubicBezTo>
                  <a:cubicBezTo>
                    <a:pt x="207" y="140"/>
                    <a:pt x="206" y="141"/>
                    <a:pt x="205" y="141"/>
                  </a:cubicBezTo>
                  <a:cubicBezTo>
                    <a:pt x="204" y="141"/>
                    <a:pt x="203" y="141"/>
                    <a:pt x="202" y="141"/>
                  </a:cubicBezTo>
                  <a:cubicBezTo>
                    <a:pt x="202" y="141"/>
                    <a:pt x="202" y="141"/>
                    <a:pt x="202" y="140"/>
                  </a:cubicBezTo>
                  <a:cubicBezTo>
                    <a:pt x="202" y="140"/>
                    <a:pt x="203" y="140"/>
                    <a:pt x="203" y="140"/>
                  </a:cubicBezTo>
                  <a:cubicBezTo>
                    <a:pt x="203" y="140"/>
                    <a:pt x="203" y="139"/>
                    <a:pt x="202" y="139"/>
                  </a:cubicBezTo>
                  <a:cubicBezTo>
                    <a:pt x="202" y="138"/>
                    <a:pt x="201" y="139"/>
                    <a:pt x="200" y="139"/>
                  </a:cubicBezTo>
                  <a:cubicBezTo>
                    <a:pt x="200" y="140"/>
                    <a:pt x="199" y="140"/>
                    <a:pt x="198" y="140"/>
                  </a:cubicBezTo>
                  <a:cubicBezTo>
                    <a:pt x="198" y="141"/>
                    <a:pt x="197" y="142"/>
                    <a:pt x="197" y="143"/>
                  </a:cubicBezTo>
                  <a:cubicBezTo>
                    <a:pt x="196" y="143"/>
                    <a:pt x="195" y="144"/>
                    <a:pt x="194" y="144"/>
                  </a:cubicBezTo>
                  <a:cubicBezTo>
                    <a:pt x="193" y="144"/>
                    <a:pt x="192" y="146"/>
                    <a:pt x="191" y="146"/>
                  </a:cubicBezTo>
                  <a:cubicBezTo>
                    <a:pt x="190" y="146"/>
                    <a:pt x="189" y="145"/>
                    <a:pt x="189" y="145"/>
                  </a:cubicBezTo>
                  <a:cubicBezTo>
                    <a:pt x="188" y="144"/>
                    <a:pt x="187" y="142"/>
                    <a:pt x="187" y="141"/>
                  </a:cubicBezTo>
                  <a:cubicBezTo>
                    <a:pt x="187" y="140"/>
                    <a:pt x="187" y="139"/>
                    <a:pt x="187" y="138"/>
                  </a:cubicBezTo>
                  <a:cubicBezTo>
                    <a:pt x="186" y="138"/>
                    <a:pt x="186" y="137"/>
                    <a:pt x="185" y="136"/>
                  </a:cubicBezTo>
                  <a:cubicBezTo>
                    <a:pt x="185" y="136"/>
                    <a:pt x="184" y="135"/>
                    <a:pt x="184" y="135"/>
                  </a:cubicBezTo>
                  <a:cubicBezTo>
                    <a:pt x="184" y="136"/>
                    <a:pt x="184" y="137"/>
                    <a:pt x="184" y="137"/>
                  </a:cubicBezTo>
                  <a:cubicBezTo>
                    <a:pt x="184" y="137"/>
                    <a:pt x="185" y="138"/>
                    <a:pt x="185" y="138"/>
                  </a:cubicBezTo>
                  <a:cubicBezTo>
                    <a:pt x="185" y="138"/>
                    <a:pt x="185" y="140"/>
                    <a:pt x="185" y="140"/>
                  </a:cubicBezTo>
                  <a:cubicBezTo>
                    <a:pt x="185" y="141"/>
                    <a:pt x="185" y="141"/>
                    <a:pt x="185" y="142"/>
                  </a:cubicBezTo>
                  <a:cubicBezTo>
                    <a:pt x="185" y="142"/>
                    <a:pt x="186" y="143"/>
                    <a:pt x="186" y="143"/>
                  </a:cubicBezTo>
                  <a:cubicBezTo>
                    <a:pt x="186" y="144"/>
                    <a:pt x="186" y="145"/>
                    <a:pt x="186" y="145"/>
                  </a:cubicBezTo>
                  <a:cubicBezTo>
                    <a:pt x="186" y="146"/>
                    <a:pt x="186" y="147"/>
                    <a:pt x="186" y="147"/>
                  </a:cubicBezTo>
                  <a:cubicBezTo>
                    <a:pt x="186" y="147"/>
                    <a:pt x="185" y="146"/>
                    <a:pt x="185" y="146"/>
                  </a:cubicBezTo>
                  <a:cubicBezTo>
                    <a:pt x="184" y="146"/>
                    <a:pt x="183" y="145"/>
                    <a:pt x="183" y="144"/>
                  </a:cubicBezTo>
                  <a:cubicBezTo>
                    <a:pt x="182" y="144"/>
                    <a:pt x="182" y="143"/>
                    <a:pt x="182" y="143"/>
                  </a:cubicBezTo>
                  <a:cubicBezTo>
                    <a:pt x="182" y="142"/>
                    <a:pt x="181" y="143"/>
                    <a:pt x="181" y="143"/>
                  </a:cubicBezTo>
                  <a:cubicBezTo>
                    <a:pt x="181" y="143"/>
                    <a:pt x="181" y="144"/>
                    <a:pt x="181" y="144"/>
                  </a:cubicBezTo>
                  <a:cubicBezTo>
                    <a:pt x="181" y="145"/>
                    <a:pt x="181" y="145"/>
                    <a:pt x="181" y="146"/>
                  </a:cubicBezTo>
                  <a:cubicBezTo>
                    <a:pt x="181" y="146"/>
                    <a:pt x="180" y="146"/>
                    <a:pt x="180" y="146"/>
                  </a:cubicBezTo>
                  <a:cubicBezTo>
                    <a:pt x="179" y="146"/>
                    <a:pt x="180" y="147"/>
                    <a:pt x="180" y="147"/>
                  </a:cubicBezTo>
                  <a:cubicBezTo>
                    <a:pt x="180" y="147"/>
                    <a:pt x="181" y="148"/>
                    <a:pt x="182" y="148"/>
                  </a:cubicBezTo>
                  <a:cubicBezTo>
                    <a:pt x="182" y="148"/>
                    <a:pt x="183" y="149"/>
                    <a:pt x="184" y="150"/>
                  </a:cubicBezTo>
                  <a:cubicBezTo>
                    <a:pt x="184" y="150"/>
                    <a:pt x="184" y="151"/>
                    <a:pt x="184" y="152"/>
                  </a:cubicBezTo>
                  <a:cubicBezTo>
                    <a:pt x="184" y="152"/>
                    <a:pt x="183" y="152"/>
                    <a:pt x="182" y="153"/>
                  </a:cubicBezTo>
                  <a:cubicBezTo>
                    <a:pt x="182" y="153"/>
                    <a:pt x="181" y="153"/>
                    <a:pt x="180" y="153"/>
                  </a:cubicBezTo>
                  <a:cubicBezTo>
                    <a:pt x="179" y="153"/>
                    <a:pt x="178" y="153"/>
                    <a:pt x="177" y="154"/>
                  </a:cubicBezTo>
                  <a:cubicBezTo>
                    <a:pt x="176" y="155"/>
                    <a:pt x="174" y="157"/>
                    <a:pt x="173" y="157"/>
                  </a:cubicBezTo>
                  <a:cubicBezTo>
                    <a:pt x="172" y="159"/>
                    <a:pt x="170" y="161"/>
                    <a:pt x="168" y="162"/>
                  </a:cubicBezTo>
                  <a:cubicBezTo>
                    <a:pt x="167" y="163"/>
                    <a:pt x="165" y="164"/>
                    <a:pt x="164" y="164"/>
                  </a:cubicBezTo>
                  <a:cubicBezTo>
                    <a:pt x="163" y="164"/>
                    <a:pt x="162" y="164"/>
                    <a:pt x="161" y="164"/>
                  </a:cubicBezTo>
                  <a:cubicBezTo>
                    <a:pt x="161" y="164"/>
                    <a:pt x="160" y="163"/>
                    <a:pt x="159" y="163"/>
                  </a:cubicBezTo>
                  <a:cubicBezTo>
                    <a:pt x="158" y="163"/>
                    <a:pt x="156" y="164"/>
                    <a:pt x="156" y="164"/>
                  </a:cubicBezTo>
                  <a:cubicBezTo>
                    <a:pt x="155" y="164"/>
                    <a:pt x="153" y="164"/>
                    <a:pt x="153" y="164"/>
                  </a:cubicBezTo>
                  <a:cubicBezTo>
                    <a:pt x="152" y="163"/>
                    <a:pt x="151" y="162"/>
                    <a:pt x="151" y="161"/>
                  </a:cubicBezTo>
                  <a:cubicBezTo>
                    <a:pt x="151" y="160"/>
                    <a:pt x="151" y="159"/>
                    <a:pt x="151" y="159"/>
                  </a:cubicBezTo>
                  <a:cubicBezTo>
                    <a:pt x="152" y="158"/>
                    <a:pt x="152" y="157"/>
                    <a:pt x="153" y="157"/>
                  </a:cubicBezTo>
                  <a:cubicBezTo>
                    <a:pt x="153" y="156"/>
                    <a:pt x="153" y="155"/>
                    <a:pt x="152" y="154"/>
                  </a:cubicBezTo>
                  <a:cubicBezTo>
                    <a:pt x="152" y="154"/>
                    <a:pt x="151" y="155"/>
                    <a:pt x="151" y="155"/>
                  </a:cubicBezTo>
                  <a:cubicBezTo>
                    <a:pt x="151" y="155"/>
                    <a:pt x="151" y="154"/>
                    <a:pt x="151" y="154"/>
                  </a:cubicBezTo>
                  <a:cubicBezTo>
                    <a:pt x="150" y="153"/>
                    <a:pt x="151" y="152"/>
                    <a:pt x="151" y="152"/>
                  </a:cubicBezTo>
                  <a:cubicBezTo>
                    <a:pt x="151" y="151"/>
                    <a:pt x="151" y="151"/>
                    <a:pt x="151" y="150"/>
                  </a:cubicBezTo>
                  <a:cubicBezTo>
                    <a:pt x="151" y="150"/>
                    <a:pt x="152" y="149"/>
                    <a:pt x="151" y="148"/>
                  </a:cubicBezTo>
                  <a:cubicBezTo>
                    <a:pt x="150" y="148"/>
                    <a:pt x="150" y="150"/>
                    <a:pt x="149" y="151"/>
                  </a:cubicBezTo>
                  <a:cubicBezTo>
                    <a:pt x="149" y="151"/>
                    <a:pt x="148" y="153"/>
                    <a:pt x="148" y="154"/>
                  </a:cubicBezTo>
                  <a:cubicBezTo>
                    <a:pt x="148" y="155"/>
                    <a:pt x="148" y="156"/>
                    <a:pt x="148" y="157"/>
                  </a:cubicBezTo>
                  <a:cubicBezTo>
                    <a:pt x="148" y="158"/>
                    <a:pt x="149" y="159"/>
                    <a:pt x="149" y="160"/>
                  </a:cubicBezTo>
                  <a:cubicBezTo>
                    <a:pt x="149" y="161"/>
                    <a:pt x="149" y="162"/>
                    <a:pt x="149" y="163"/>
                  </a:cubicBezTo>
                  <a:cubicBezTo>
                    <a:pt x="149" y="164"/>
                    <a:pt x="149" y="165"/>
                    <a:pt x="148" y="165"/>
                  </a:cubicBezTo>
                  <a:cubicBezTo>
                    <a:pt x="148" y="165"/>
                    <a:pt x="147" y="165"/>
                    <a:pt x="147" y="164"/>
                  </a:cubicBezTo>
                  <a:cubicBezTo>
                    <a:pt x="147" y="164"/>
                    <a:pt x="146" y="163"/>
                    <a:pt x="146" y="163"/>
                  </a:cubicBezTo>
                  <a:cubicBezTo>
                    <a:pt x="146" y="163"/>
                    <a:pt x="145" y="162"/>
                    <a:pt x="144" y="162"/>
                  </a:cubicBezTo>
                  <a:cubicBezTo>
                    <a:pt x="144" y="161"/>
                    <a:pt x="143" y="161"/>
                    <a:pt x="143" y="161"/>
                  </a:cubicBezTo>
                  <a:cubicBezTo>
                    <a:pt x="142" y="161"/>
                    <a:pt x="142" y="161"/>
                    <a:pt x="141" y="160"/>
                  </a:cubicBezTo>
                  <a:cubicBezTo>
                    <a:pt x="141" y="160"/>
                    <a:pt x="140" y="159"/>
                    <a:pt x="139" y="158"/>
                  </a:cubicBezTo>
                  <a:cubicBezTo>
                    <a:pt x="138" y="157"/>
                    <a:pt x="136" y="155"/>
                    <a:pt x="135" y="154"/>
                  </a:cubicBezTo>
                  <a:cubicBezTo>
                    <a:pt x="135" y="154"/>
                    <a:pt x="133" y="153"/>
                    <a:pt x="132" y="152"/>
                  </a:cubicBezTo>
                  <a:cubicBezTo>
                    <a:pt x="132" y="151"/>
                    <a:pt x="132" y="150"/>
                    <a:pt x="132" y="150"/>
                  </a:cubicBezTo>
                  <a:cubicBezTo>
                    <a:pt x="132" y="149"/>
                    <a:pt x="131" y="149"/>
                    <a:pt x="131" y="148"/>
                  </a:cubicBezTo>
                  <a:cubicBezTo>
                    <a:pt x="131" y="148"/>
                    <a:pt x="131" y="147"/>
                    <a:pt x="131" y="147"/>
                  </a:cubicBezTo>
                  <a:cubicBezTo>
                    <a:pt x="131" y="146"/>
                    <a:pt x="131" y="146"/>
                    <a:pt x="131" y="145"/>
                  </a:cubicBezTo>
                  <a:cubicBezTo>
                    <a:pt x="131" y="145"/>
                    <a:pt x="132" y="144"/>
                    <a:pt x="132" y="144"/>
                  </a:cubicBezTo>
                  <a:cubicBezTo>
                    <a:pt x="132" y="143"/>
                    <a:pt x="133" y="142"/>
                    <a:pt x="133" y="142"/>
                  </a:cubicBezTo>
                  <a:cubicBezTo>
                    <a:pt x="133" y="141"/>
                    <a:pt x="132" y="141"/>
                    <a:pt x="132" y="141"/>
                  </a:cubicBezTo>
                  <a:cubicBezTo>
                    <a:pt x="132" y="140"/>
                    <a:pt x="131" y="141"/>
                    <a:pt x="131" y="141"/>
                  </a:cubicBezTo>
                  <a:cubicBezTo>
                    <a:pt x="130" y="142"/>
                    <a:pt x="130" y="143"/>
                    <a:pt x="130" y="144"/>
                  </a:cubicBezTo>
                  <a:cubicBezTo>
                    <a:pt x="129" y="144"/>
                    <a:pt x="128" y="145"/>
                    <a:pt x="128" y="145"/>
                  </a:cubicBezTo>
                  <a:cubicBezTo>
                    <a:pt x="127" y="146"/>
                    <a:pt x="126" y="147"/>
                    <a:pt x="125" y="147"/>
                  </a:cubicBezTo>
                  <a:cubicBezTo>
                    <a:pt x="124" y="148"/>
                    <a:pt x="123" y="147"/>
                    <a:pt x="122" y="146"/>
                  </a:cubicBezTo>
                  <a:cubicBezTo>
                    <a:pt x="120" y="146"/>
                    <a:pt x="118" y="145"/>
                    <a:pt x="117" y="144"/>
                  </a:cubicBezTo>
                  <a:cubicBezTo>
                    <a:pt x="116" y="144"/>
                    <a:pt x="114" y="142"/>
                    <a:pt x="113" y="142"/>
                  </a:cubicBezTo>
                  <a:cubicBezTo>
                    <a:pt x="112" y="141"/>
                    <a:pt x="111" y="139"/>
                    <a:pt x="110" y="139"/>
                  </a:cubicBezTo>
                  <a:cubicBezTo>
                    <a:pt x="110" y="138"/>
                    <a:pt x="110" y="136"/>
                    <a:pt x="110" y="135"/>
                  </a:cubicBezTo>
                  <a:cubicBezTo>
                    <a:pt x="109" y="134"/>
                    <a:pt x="109" y="131"/>
                    <a:pt x="108" y="130"/>
                  </a:cubicBezTo>
                  <a:cubicBezTo>
                    <a:pt x="108" y="130"/>
                    <a:pt x="107" y="129"/>
                    <a:pt x="106" y="129"/>
                  </a:cubicBezTo>
                  <a:cubicBezTo>
                    <a:pt x="106" y="129"/>
                    <a:pt x="105" y="129"/>
                    <a:pt x="105" y="129"/>
                  </a:cubicBezTo>
                  <a:cubicBezTo>
                    <a:pt x="105" y="129"/>
                    <a:pt x="106" y="130"/>
                    <a:pt x="106" y="131"/>
                  </a:cubicBezTo>
                  <a:cubicBezTo>
                    <a:pt x="106" y="131"/>
                    <a:pt x="106" y="132"/>
                    <a:pt x="106" y="133"/>
                  </a:cubicBezTo>
                  <a:cubicBezTo>
                    <a:pt x="106" y="133"/>
                    <a:pt x="105" y="134"/>
                    <a:pt x="105" y="134"/>
                  </a:cubicBezTo>
                  <a:cubicBezTo>
                    <a:pt x="105" y="135"/>
                    <a:pt x="105" y="136"/>
                    <a:pt x="104" y="137"/>
                  </a:cubicBezTo>
                  <a:cubicBezTo>
                    <a:pt x="104" y="137"/>
                    <a:pt x="103" y="139"/>
                    <a:pt x="103" y="140"/>
                  </a:cubicBezTo>
                  <a:cubicBezTo>
                    <a:pt x="103" y="140"/>
                    <a:pt x="104" y="141"/>
                    <a:pt x="104" y="141"/>
                  </a:cubicBezTo>
                  <a:cubicBezTo>
                    <a:pt x="104" y="142"/>
                    <a:pt x="105" y="143"/>
                    <a:pt x="105" y="143"/>
                  </a:cubicBezTo>
                  <a:cubicBezTo>
                    <a:pt x="105" y="143"/>
                    <a:pt x="104" y="144"/>
                    <a:pt x="104" y="144"/>
                  </a:cubicBezTo>
                  <a:cubicBezTo>
                    <a:pt x="104" y="144"/>
                    <a:pt x="103" y="145"/>
                    <a:pt x="103" y="146"/>
                  </a:cubicBezTo>
                  <a:cubicBezTo>
                    <a:pt x="103" y="146"/>
                    <a:pt x="104" y="147"/>
                    <a:pt x="104" y="147"/>
                  </a:cubicBezTo>
                  <a:cubicBezTo>
                    <a:pt x="104" y="148"/>
                    <a:pt x="105" y="149"/>
                    <a:pt x="106" y="149"/>
                  </a:cubicBezTo>
                  <a:cubicBezTo>
                    <a:pt x="107" y="150"/>
                    <a:pt x="108" y="150"/>
                    <a:pt x="109" y="150"/>
                  </a:cubicBezTo>
                  <a:cubicBezTo>
                    <a:pt x="110" y="150"/>
                    <a:pt x="111" y="151"/>
                    <a:pt x="112" y="151"/>
                  </a:cubicBezTo>
                  <a:cubicBezTo>
                    <a:pt x="113" y="151"/>
                    <a:pt x="115" y="152"/>
                    <a:pt x="115" y="153"/>
                  </a:cubicBezTo>
                  <a:cubicBezTo>
                    <a:pt x="116" y="154"/>
                    <a:pt x="117" y="156"/>
                    <a:pt x="117" y="157"/>
                  </a:cubicBezTo>
                  <a:cubicBezTo>
                    <a:pt x="117" y="158"/>
                    <a:pt x="116" y="158"/>
                    <a:pt x="115" y="159"/>
                  </a:cubicBezTo>
                  <a:cubicBezTo>
                    <a:pt x="115" y="159"/>
                    <a:pt x="114" y="158"/>
                    <a:pt x="114" y="158"/>
                  </a:cubicBezTo>
                  <a:cubicBezTo>
                    <a:pt x="113" y="158"/>
                    <a:pt x="113" y="157"/>
                    <a:pt x="113" y="157"/>
                  </a:cubicBezTo>
                  <a:cubicBezTo>
                    <a:pt x="113" y="156"/>
                    <a:pt x="112" y="156"/>
                    <a:pt x="112" y="157"/>
                  </a:cubicBezTo>
                  <a:cubicBezTo>
                    <a:pt x="112" y="157"/>
                    <a:pt x="111" y="157"/>
                    <a:pt x="112" y="158"/>
                  </a:cubicBezTo>
                  <a:cubicBezTo>
                    <a:pt x="112" y="158"/>
                    <a:pt x="112" y="159"/>
                    <a:pt x="112" y="159"/>
                  </a:cubicBezTo>
                  <a:cubicBezTo>
                    <a:pt x="112" y="160"/>
                    <a:pt x="112" y="161"/>
                    <a:pt x="112" y="161"/>
                  </a:cubicBezTo>
                  <a:cubicBezTo>
                    <a:pt x="112" y="162"/>
                    <a:pt x="112" y="163"/>
                    <a:pt x="112" y="163"/>
                  </a:cubicBezTo>
                  <a:cubicBezTo>
                    <a:pt x="112" y="163"/>
                    <a:pt x="113" y="163"/>
                    <a:pt x="113" y="163"/>
                  </a:cubicBezTo>
                  <a:cubicBezTo>
                    <a:pt x="113" y="163"/>
                    <a:pt x="114" y="163"/>
                    <a:pt x="114" y="162"/>
                  </a:cubicBezTo>
                  <a:cubicBezTo>
                    <a:pt x="114" y="162"/>
                    <a:pt x="115" y="162"/>
                    <a:pt x="115" y="162"/>
                  </a:cubicBezTo>
                  <a:cubicBezTo>
                    <a:pt x="115" y="163"/>
                    <a:pt x="116" y="163"/>
                    <a:pt x="116" y="164"/>
                  </a:cubicBezTo>
                  <a:cubicBezTo>
                    <a:pt x="115" y="164"/>
                    <a:pt x="115" y="165"/>
                    <a:pt x="115" y="165"/>
                  </a:cubicBezTo>
                  <a:cubicBezTo>
                    <a:pt x="115" y="166"/>
                    <a:pt x="114" y="166"/>
                    <a:pt x="114" y="166"/>
                  </a:cubicBezTo>
                  <a:cubicBezTo>
                    <a:pt x="114" y="167"/>
                    <a:pt x="113" y="169"/>
                    <a:pt x="113" y="170"/>
                  </a:cubicBezTo>
                  <a:cubicBezTo>
                    <a:pt x="112" y="171"/>
                    <a:pt x="112" y="174"/>
                    <a:pt x="113" y="175"/>
                  </a:cubicBezTo>
                  <a:cubicBezTo>
                    <a:pt x="113" y="175"/>
                    <a:pt x="113" y="176"/>
                    <a:pt x="114" y="177"/>
                  </a:cubicBezTo>
                  <a:cubicBezTo>
                    <a:pt x="114" y="177"/>
                    <a:pt x="114" y="178"/>
                    <a:pt x="114" y="179"/>
                  </a:cubicBezTo>
                  <a:cubicBezTo>
                    <a:pt x="114" y="179"/>
                    <a:pt x="114" y="180"/>
                    <a:pt x="113" y="181"/>
                  </a:cubicBezTo>
                  <a:cubicBezTo>
                    <a:pt x="113" y="181"/>
                    <a:pt x="112" y="181"/>
                    <a:pt x="111" y="181"/>
                  </a:cubicBezTo>
                  <a:cubicBezTo>
                    <a:pt x="110" y="181"/>
                    <a:pt x="110" y="183"/>
                    <a:pt x="109" y="183"/>
                  </a:cubicBezTo>
                  <a:cubicBezTo>
                    <a:pt x="109" y="184"/>
                    <a:pt x="108" y="185"/>
                    <a:pt x="107" y="185"/>
                  </a:cubicBezTo>
                  <a:cubicBezTo>
                    <a:pt x="107" y="185"/>
                    <a:pt x="105" y="185"/>
                    <a:pt x="105" y="185"/>
                  </a:cubicBezTo>
                  <a:cubicBezTo>
                    <a:pt x="104" y="185"/>
                    <a:pt x="104" y="183"/>
                    <a:pt x="104" y="183"/>
                  </a:cubicBezTo>
                  <a:cubicBezTo>
                    <a:pt x="103" y="182"/>
                    <a:pt x="101" y="181"/>
                    <a:pt x="100" y="181"/>
                  </a:cubicBezTo>
                  <a:cubicBezTo>
                    <a:pt x="99" y="181"/>
                    <a:pt x="97" y="181"/>
                    <a:pt x="96" y="181"/>
                  </a:cubicBezTo>
                  <a:cubicBezTo>
                    <a:pt x="96" y="180"/>
                    <a:pt x="95" y="180"/>
                    <a:pt x="95" y="180"/>
                  </a:cubicBezTo>
                  <a:cubicBezTo>
                    <a:pt x="94" y="180"/>
                    <a:pt x="92" y="180"/>
                    <a:pt x="92" y="180"/>
                  </a:cubicBezTo>
                  <a:cubicBezTo>
                    <a:pt x="91" y="179"/>
                    <a:pt x="90" y="178"/>
                    <a:pt x="90" y="178"/>
                  </a:cubicBezTo>
                  <a:cubicBezTo>
                    <a:pt x="89" y="177"/>
                    <a:pt x="88" y="176"/>
                    <a:pt x="87" y="175"/>
                  </a:cubicBezTo>
                  <a:cubicBezTo>
                    <a:pt x="87" y="175"/>
                    <a:pt x="87" y="174"/>
                    <a:pt x="87" y="174"/>
                  </a:cubicBezTo>
                  <a:cubicBezTo>
                    <a:pt x="87" y="173"/>
                    <a:pt x="86" y="172"/>
                    <a:pt x="85" y="171"/>
                  </a:cubicBezTo>
                  <a:cubicBezTo>
                    <a:pt x="85" y="171"/>
                    <a:pt x="83" y="170"/>
                    <a:pt x="83" y="169"/>
                  </a:cubicBezTo>
                  <a:cubicBezTo>
                    <a:pt x="82" y="168"/>
                    <a:pt x="82" y="167"/>
                    <a:pt x="82" y="166"/>
                  </a:cubicBezTo>
                  <a:cubicBezTo>
                    <a:pt x="82" y="165"/>
                    <a:pt x="82" y="164"/>
                    <a:pt x="81" y="163"/>
                  </a:cubicBezTo>
                  <a:cubicBezTo>
                    <a:pt x="81" y="162"/>
                    <a:pt x="80" y="161"/>
                    <a:pt x="80" y="161"/>
                  </a:cubicBezTo>
                  <a:cubicBezTo>
                    <a:pt x="79" y="159"/>
                    <a:pt x="76" y="158"/>
                    <a:pt x="74" y="157"/>
                  </a:cubicBezTo>
                  <a:cubicBezTo>
                    <a:pt x="73" y="156"/>
                    <a:pt x="72" y="155"/>
                    <a:pt x="71" y="154"/>
                  </a:cubicBezTo>
                  <a:cubicBezTo>
                    <a:pt x="69" y="153"/>
                    <a:pt x="67" y="152"/>
                    <a:pt x="66" y="152"/>
                  </a:cubicBezTo>
                  <a:cubicBezTo>
                    <a:pt x="64" y="151"/>
                    <a:pt x="60" y="151"/>
                    <a:pt x="58" y="151"/>
                  </a:cubicBezTo>
                  <a:cubicBezTo>
                    <a:pt x="57" y="150"/>
                    <a:pt x="55" y="149"/>
                    <a:pt x="54" y="149"/>
                  </a:cubicBezTo>
                  <a:cubicBezTo>
                    <a:pt x="53" y="148"/>
                    <a:pt x="53" y="145"/>
                    <a:pt x="52" y="144"/>
                  </a:cubicBezTo>
                  <a:cubicBezTo>
                    <a:pt x="52" y="143"/>
                    <a:pt x="51" y="142"/>
                    <a:pt x="51" y="141"/>
                  </a:cubicBezTo>
                  <a:cubicBezTo>
                    <a:pt x="50" y="141"/>
                    <a:pt x="49" y="141"/>
                    <a:pt x="48" y="141"/>
                  </a:cubicBezTo>
                  <a:cubicBezTo>
                    <a:pt x="48" y="141"/>
                    <a:pt x="46" y="141"/>
                    <a:pt x="46" y="141"/>
                  </a:cubicBezTo>
                  <a:cubicBezTo>
                    <a:pt x="45" y="141"/>
                    <a:pt x="45" y="142"/>
                    <a:pt x="45" y="143"/>
                  </a:cubicBezTo>
                  <a:cubicBezTo>
                    <a:pt x="45" y="143"/>
                    <a:pt x="44" y="144"/>
                    <a:pt x="43" y="145"/>
                  </a:cubicBezTo>
                  <a:cubicBezTo>
                    <a:pt x="43" y="145"/>
                    <a:pt x="42" y="146"/>
                    <a:pt x="42" y="146"/>
                  </a:cubicBezTo>
                  <a:cubicBezTo>
                    <a:pt x="41" y="146"/>
                    <a:pt x="39" y="147"/>
                    <a:pt x="38" y="148"/>
                  </a:cubicBezTo>
                  <a:cubicBezTo>
                    <a:pt x="37" y="148"/>
                    <a:pt x="36" y="148"/>
                    <a:pt x="35" y="149"/>
                  </a:cubicBezTo>
                  <a:cubicBezTo>
                    <a:pt x="35" y="149"/>
                    <a:pt x="34" y="151"/>
                    <a:pt x="33" y="152"/>
                  </a:cubicBezTo>
                  <a:cubicBezTo>
                    <a:pt x="33" y="153"/>
                    <a:pt x="32" y="155"/>
                    <a:pt x="32" y="155"/>
                  </a:cubicBezTo>
                  <a:cubicBezTo>
                    <a:pt x="32" y="156"/>
                    <a:pt x="33" y="157"/>
                    <a:pt x="33" y="158"/>
                  </a:cubicBezTo>
                  <a:cubicBezTo>
                    <a:pt x="33" y="159"/>
                    <a:pt x="33" y="162"/>
                    <a:pt x="34" y="163"/>
                  </a:cubicBezTo>
                  <a:cubicBezTo>
                    <a:pt x="34" y="166"/>
                    <a:pt x="36" y="171"/>
                    <a:pt x="36" y="173"/>
                  </a:cubicBezTo>
                  <a:cubicBezTo>
                    <a:pt x="37" y="174"/>
                    <a:pt x="38" y="178"/>
                    <a:pt x="39" y="179"/>
                  </a:cubicBezTo>
                  <a:cubicBezTo>
                    <a:pt x="39" y="180"/>
                    <a:pt x="41" y="182"/>
                    <a:pt x="41" y="183"/>
                  </a:cubicBezTo>
                  <a:cubicBezTo>
                    <a:pt x="42" y="184"/>
                    <a:pt x="42" y="185"/>
                    <a:pt x="42" y="185"/>
                  </a:cubicBezTo>
                  <a:cubicBezTo>
                    <a:pt x="42" y="186"/>
                    <a:pt x="42" y="187"/>
                    <a:pt x="42" y="187"/>
                  </a:cubicBezTo>
                  <a:cubicBezTo>
                    <a:pt x="42" y="188"/>
                    <a:pt x="41" y="189"/>
                    <a:pt x="41" y="189"/>
                  </a:cubicBezTo>
                  <a:cubicBezTo>
                    <a:pt x="41" y="189"/>
                    <a:pt x="41" y="190"/>
                    <a:pt x="41" y="191"/>
                  </a:cubicBezTo>
                  <a:cubicBezTo>
                    <a:pt x="41" y="191"/>
                    <a:pt x="42" y="191"/>
                    <a:pt x="42" y="191"/>
                  </a:cubicBezTo>
                  <a:cubicBezTo>
                    <a:pt x="42" y="191"/>
                    <a:pt x="43" y="192"/>
                    <a:pt x="43" y="192"/>
                  </a:cubicBezTo>
                  <a:cubicBezTo>
                    <a:pt x="43" y="193"/>
                    <a:pt x="43" y="193"/>
                    <a:pt x="43" y="193"/>
                  </a:cubicBezTo>
                  <a:cubicBezTo>
                    <a:pt x="42" y="194"/>
                    <a:pt x="41" y="193"/>
                    <a:pt x="40" y="193"/>
                  </a:cubicBezTo>
                  <a:cubicBezTo>
                    <a:pt x="39" y="193"/>
                    <a:pt x="37" y="193"/>
                    <a:pt x="36" y="193"/>
                  </a:cubicBezTo>
                  <a:cubicBezTo>
                    <a:pt x="35" y="192"/>
                    <a:pt x="33" y="192"/>
                    <a:pt x="32" y="191"/>
                  </a:cubicBezTo>
                  <a:cubicBezTo>
                    <a:pt x="31" y="190"/>
                    <a:pt x="31" y="189"/>
                    <a:pt x="30" y="188"/>
                  </a:cubicBezTo>
                  <a:cubicBezTo>
                    <a:pt x="30" y="187"/>
                    <a:pt x="30" y="186"/>
                    <a:pt x="30" y="185"/>
                  </a:cubicBezTo>
                  <a:cubicBezTo>
                    <a:pt x="30" y="185"/>
                    <a:pt x="29" y="184"/>
                    <a:pt x="29" y="183"/>
                  </a:cubicBezTo>
                  <a:cubicBezTo>
                    <a:pt x="29" y="183"/>
                    <a:pt x="29" y="182"/>
                    <a:pt x="30" y="182"/>
                  </a:cubicBezTo>
                  <a:cubicBezTo>
                    <a:pt x="30" y="181"/>
                    <a:pt x="31" y="181"/>
                    <a:pt x="32" y="180"/>
                  </a:cubicBezTo>
                  <a:cubicBezTo>
                    <a:pt x="32" y="180"/>
                    <a:pt x="32" y="179"/>
                    <a:pt x="32" y="178"/>
                  </a:cubicBezTo>
                  <a:cubicBezTo>
                    <a:pt x="32" y="178"/>
                    <a:pt x="31" y="177"/>
                    <a:pt x="31" y="177"/>
                  </a:cubicBezTo>
                  <a:cubicBezTo>
                    <a:pt x="31" y="176"/>
                    <a:pt x="32" y="176"/>
                    <a:pt x="32" y="176"/>
                  </a:cubicBezTo>
                  <a:cubicBezTo>
                    <a:pt x="32" y="175"/>
                    <a:pt x="32" y="174"/>
                    <a:pt x="32" y="174"/>
                  </a:cubicBezTo>
                  <a:cubicBezTo>
                    <a:pt x="32" y="173"/>
                    <a:pt x="31" y="173"/>
                    <a:pt x="30" y="173"/>
                  </a:cubicBezTo>
                  <a:cubicBezTo>
                    <a:pt x="29" y="172"/>
                    <a:pt x="28" y="172"/>
                    <a:pt x="27" y="171"/>
                  </a:cubicBezTo>
                  <a:cubicBezTo>
                    <a:pt x="26" y="170"/>
                    <a:pt x="26" y="168"/>
                    <a:pt x="25" y="167"/>
                  </a:cubicBezTo>
                  <a:cubicBezTo>
                    <a:pt x="25" y="166"/>
                    <a:pt x="25" y="163"/>
                    <a:pt x="25" y="161"/>
                  </a:cubicBezTo>
                  <a:cubicBezTo>
                    <a:pt x="24" y="160"/>
                    <a:pt x="22" y="159"/>
                    <a:pt x="22" y="158"/>
                  </a:cubicBezTo>
                  <a:cubicBezTo>
                    <a:pt x="21" y="157"/>
                    <a:pt x="21" y="155"/>
                    <a:pt x="20" y="155"/>
                  </a:cubicBezTo>
                  <a:cubicBezTo>
                    <a:pt x="20" y="154"/>
                    <a:pt x="19" y="153"/>
                    <a:pt x="19" y="153"/>
                  </a:cubicBezTo>
                  <a:cubicBezTo>
                    <a:pt x="18" y="152"/>
                    <a:pt x="15" y="151"/>
                    <a:pt x="14" y="150"/>
                  </a:cubicBezTo>
                  <a:cubicBezTo>
                    <a:pt x="13" y="150"/>
                    <a:pt x="12" y="148"/>
                    <a:pt x="11" y="147"/>
                  </a:cubicBezTo>
                  <a:cubicBezTo>
                    <a:pt x="10" y="147"/>
                    <a:pt x="9" y="146"/>
                    <a:pt x="8" y="146"/>
                  </a:cubicBezTo>
                  <a:cubicBezTo>
                    <a:pt x="8" y="145"/>
                    <a:pt x="6" y="143"/>
                    <a:pt x="6" y="142"/>
                  </a:cubicBezTo>
                  <a:cubicBezTo>
                    <a:pt x="5" y="140"/>
                    <a:pt x="5" y="137"/>
                    <a:pt x="4" y="136"/>
                  </a:cubicBezTo>
                  <a:cubicBezTo>
                    <a:pt x="4" y="135"/>
                    <a:pt x="3" y="132"/>
                    <a:pt x="3" y="131"/>
                  </a:cubicBezTo>
                  <a:cubicBezTo>
                    <a:pt x="2" y="131"/>
                    <a:pt x="2" y="129"/>
                    <a:pt x="1" y="129"/>
                  </a:cubicBezTo>
                  <a:cubicBezTo>
                    <a:pt x="1" y="128"/>
                    <a:pt x="0" y="127"/>
                    <a:pt x="0" y="127"/>
                  </a:cubicBezTo>
                  <a:cubicBezTo>
                    <a:pt x="0" y="126"/>
                    <a:pt x="1" y="125"/>
                    <a:pt x="1" y="124"/>
                  </a:cubicBezTo>
                  <a:cubicBezTo>
                    <a:pt x="2" y="123"/>
                    <a:pt x="2" y="120"/>
                    <a:pt x="2" y="118"/>
                  </a:cubicBezTo>
                  <a:cubicBezTo>
                    <a:pt x="2" y="117"/>
                    <a:pt x="0" y="115"/>
                    <a:pt x="0" y="114"/>
                  </a:cubicBezTo>
                  <a:cubicBezTo>
                    <a:pt x="0" y="113"/>
                    <a:pt x="1" y="111"/>
                    <a:pt x="2" y="110"/>
                  </a:cubicBezTo>
                  <a:cubicBezTo>
                    <a:pt x="2" y="109"/>
                    <a:pt x="2" y="108"/>
                    <a:pt x="3" y="107"/>
                  </a:cubicBezTo>
                  <a:cubicBezTo>
                    <a:pt x="3" y="107"/>
                    <a:pt x="4" y="107"/>
                    <a:pt x="4" y="107"/>
                  </a:cubicBezTo>
                  <a:cubicBezTo>
                    <a:pt x="5" y="107"/>
                    <a:pt x="6" y="108"/>
                    <a:pt x="6" y="108"/>
                  </a:cubicBezTo>
                  <a:cubicBezTo>
                    <a:pt x="6" y="108"/>
                    <a:pt x="7" y="107"/>
                    <a:pt x="7" y="107"/>
                  </a:cubicBezTo>
                  <a:cubicBezTo>
                    <a:pt x="8" y="106"/>
                    <a:pt x="9" y="106"/>
                    <a:pt x="9" y="105"/>
                  </a:cubicBezTo>
                  <a:cubicBezTo>
                    <a:pt x="10" y="105"/>
                    <a:pt x="11" y="105"/>
                    <a:pt x="11" y="105"/>
                  </a:cubicBezTo>
                  <a:cubicBezTo>
                    <a:pt x="12" y="105"/>
                    <a:pt x="13" y="106"/>
                    <a:pt x="13" y="107"/>
                  </a:cubicBezTo>
                  <a:cubicBezTo>
                    <a:pt x="14" y="108"/>
                    <a:pt x="14" y="110"/>
                    <a:pt x="15" y="110"/>
                  </a:cubicBezTo>
                  <a:cubicBezTo>
                    <a:pt x="15" y="111"/>
                    <a:pt x="16" y="112"/>
                    <a:pt x="16" y="113"/>
                  </a:cubicBezTo>
                  <a:cubicBezTo>
                    <a:pt x="16" y="113"/>
                    <a:pt x="17" y="115"/>
                    <a:pt x="17" y="115"/>
                  </a:cubicBezTo>
                  <a:cubicBezTo>
                    <a:pt x="17" y="117"/>
                    <a:pt x="16" y="119"/>
                    <a:pt x="16" y="120"/>
                  </a:cubicBezTo>
                  <a:cubicBezTo>
                    <a:pt x="16" y="121"/>
                    <a:pt x="17" y="123"/>
                    <a:pt x="17" y="124"/>
                  </a:cubicBezTo>
                  <a:cubicBezTo>
                    <a:pt x="17" y="125"/>
                    <a:pt x="18" y="128"/>
                    <a:pt x="19" y="128"/>
                  </a:cubicBezTo>
                  <a:cubicBezTo>
                    <a:pt x="19" y="129"/>
                    <a:pt x="20" y="130"/>
                    <a:pt x="21" y="130"/>
                  </a:cubicBezTo>
                  <a:cubicBezTo>
                    <a:pt x="21" y="130"/>
                    <a:pt x="22" y="130"/>
                    <a:pt x="22" y="130"/>
                  </a:cubicBezTo>
                  <a:cubicBezTo>
                    <a:pt x="22" y="129"/>
                    <a:pt x="23" y="129"/>
                    <a:pt x="23" y="128"/>
                  </a:cubicBezTo>
                  <a:cubicBezTo>
                    <a:pt x="24" y="128"/>
                    <a:pt x="24" y="128"/>
                    <a:pt x="25" y="128"/>
                  </a:cubicBezTo>
                  <a:cubicBezTo>
                    <a:pt x="25" y="128"/>
                    <a:pt x="27" y="128"/>
                    <a:pt x="27" y="128"/>
                  </a:cubicBezTo>
                  <a:cubicBezTo>
                    <a:pt x="28" y="128"/>
                    <a:pt x="27" y="126"/>
                    <a:pt x="27" y="126"/>
                  </a:cubicBezTo>
                  <a:cubicBezTo>
                    <a:pt x="27" y="125"/>
                    <a:pt x="26" y="124"/>
                    <a:pt x="26" y="124"/>
                  </a:cubicBezTo>
                  <a:cubicBezTo>
                    <a:pt x="24" y="122"/>
                    <a:pt x="23" y="119"/>
                    <a:pt x="22" y="118"/>
                  </a:cubicBezTo>
                  <a:cubicBezTo>
                    <a:pt x="22" y="116"/>
                    <a:pt x="21" y="113"/>
                    <a:pt x="20" y="111"/>
                  </a:cubicBezTo>
                  <a:cubicBezTo>
                    <a:pt x="20" y="110"/>
                    <a:pt x="21" y="108"/>
                    <a:pt x="21" y="107"/>
                  </a:cubicBezTo>
                  <a:cubicBezTo>
                    <a:pt x="21" y="107"/>
                    <a:pt x="22" y="107"/>
                    <a:pt x="23" y="107"/>
                  </a:cubicBezTo>
                  <a:cubicBezTo>
                    <a:pt x="23" y="107"/>
                    <a:pt x="24" y="106"/>
                    <a:pt x="25" y="106"/>
                  </a:cubicBezTo>
                  <a:cubicBezTo>
                    <a:pt x="26" y="106"/>
                    <a:pt x="28" y="106"/>
                    <a:pt x="29" y="107"/>
                  </a:cubicBezTo>
                  <a:cubicBezTo>
                    <a:pt x="29" y="107"/>
                    <a:pt x="29" y="108"/>
                    <a:pt x="29" y="109"/>
                  </a:cubicBezTo>
                  <a:cubicBezTo>
                    <a:pt x="30" y="109"/>
                    <a:pt x="32" y="109"/>
                    <a:pt x="33" y="109"/>
                  </a:cubicBezTo>
                  <a:cubicBezTo>
                    <a:pt x="34" y="109"/>
                    <a:pt x="35" y="109"/>
                    <a:pt x="36" y="109"/>
                  </a:cubicBezTo>
                  <a:cubicBezTo>
                    <a:pt x="37" y="108"/>
                    <a:pt x="38" y="106"/>
                    <a:pt x="39" y="106"/>
                  </a:cubicBezTo>
                  <a:cubicBezTo>
                    <a:pt x="39" y="105"/>
                    <a:pt x="40" y="104"/>
                    <a:pt x="41" y="104"/>
                  </a:cubicBezTo>
                  <a:cubicBezTo>
                    <a:pt x="41" y="103"/>
                    <a:pt x="42" y="103"/>
                    <a:pt x="43" y="102"/>
                  </a:cubicBezTo>
                  <a:cubicBezTo>
                    <a:pt x="43" y="102"/>
                    <a:pt x="45" y="101"/>
                    <a:pt x="45" y="101"/>
                  </a:cubicBezTo>
                  <a:cubicBezTo>
                    <a:pt x="46" y="101"/>
                    <a:pt x="47" y="101"/>
                    <a:pt x="48" y="101"/>
                  </a:cubicBezTo>
                  <a:cubicBezTo>
                    <a:pt x="48" y="101"/>
                    <a:pt x="49" y="101"/>
                    <a:pt x="49" y="101"/>
                  </a:cubicBezTo>
                  <a:cubicBezTo>
                    <a:pt x="50" y="102"/>
                    <a:pt x="50" y="103"/>
                    <a:pt x="50" y="103"/>
                  </a:cubicBezTo>
                  <a:cubicBezTo>
                    <a:pt x="51" y="104"/>
                    <a:pt x="51" y="105"/>
                    <a:pt x="52" y="105"/>
                  </a:cubicBezTo>
                  <a:cubicBezTo>
                    <a:pt x="53" y="105"/>
                    <a:pt x="54" y="104"/>
                    <a:pt x="54" y="103"/>
                  </a:cubicBezTo>
                  <a:cubicBezTo>
                    <a:pt x="54" y="103"/>
                    <a:pt x="54" y="102"/>
                    <a:pt x="55" y="102"/>
                  </a:cubicBezTo>
                  <a:cubicBezTo>
                    <a:pt x="55" y="102"/>
                    <a:pt x="56" y="102"/>
                    <a:pt x="57" y="102"/>
                  </a:cubicBezTo>
                  <a:cubicBezTo>
                    <a:pt x="57" y="102"/>
                    <a:pt x="58" y="102"/>
                    <a:pt x="58" y="102"/>
                  </a:cubicBezTo>
                  <a:cubicBezTo>
                    <a:pt x="58" y="103"/>
                    <a:pt x="57" y="104"/>
                    <a:pt x="58" y="104"/>
                  </a:cubicBezTo>
                  <a:cubicBezTo>
                    <a:pt x="58" y="104"/>
                    <a:pt x="58" y="105"/>
                    <a:pt x="59" y="105"/>
                  </a:cubicBezTo>
                  <a:cubicBezTo>
                    <a:pt x="59" y="105"/>
                    <a:pt x="61" y="104"/>
                    <a:pt x="61" y="104"/>
                  </a:cubicBezTo>
                  <a:cubicBezTo>
                    <a:pt x="61" y="104"/>
                    <a:pt x="61" y="102"/>
                    <a:pt x="62" y="102"/>
                  </a:cubicBezTo>
                  <a:cubicBezTo>
                    <a:pt x="62" y="102"/>
                    <a:pt x="64" y="101"/>
                    <a:pt x="64" y="101"/>
                  </a:cubicBezTo>
                  <a:cubicBezTo>
                    <a:pt x="65" y="101"/>
                    <a:pt x="67" y="101"/>
                    <a:pt x="68" y="100"/>
                  </a:cubicBezTo>
                  <a:cubicBezTo>
                    <a:pt x="69" y="100"/>
                    <a:pt x="70" y="99"/>
                    <a:pt x="70" y="99"/>
                  </a:cubicBezTo>
                  <a:cubicBezTo>
                    <a:pt x="71" y="99"/>
                    <a:pt x="71" y="98"/>
                    <a:pt x="72" y="98"/>
                  </a:cubicBezTo>
                  <a:cubicBezTo>
                    <a:pt x="72" y="98"/>
                    <a:pt x="73" y="98"/>
                    <a:pt x="74" y="98"/>
                  </a:cubicBezTo>
                  <a:cubicBezTo>
                    <a:pt x="74" y="98"/>
                    <a:pt x="75" y="98"/>
                    <a:pt x="76" y="98"/>
                  </a:cubicBezTo>
                  <a:cubicBezTo>
                    <a:pt x="76" y="98"/>
                    <a:pt x="77" y="97"/>
                    <a:pt x="77" y="97"/>
                  </a:cubicBezTo>
                  <a:cubicBezTo>
                    <a:pt x="78" y="97"/>
                    <a:pt x="78" y="96"/>
                    <a:pt x="77" y="96"/>
                  </a:cubicBezTo>
                  <a:cubicBezTo>
                    <a:pt x="77" y="95"/>
                    <a:pt x="76" y="95"/>
                    <a:pt x="76" y="94"/>
                  </a:cubicBezTo>
                  <a:cubicBezTo>
                    <a:pt x="76" y="94"/>
                    <a:pt x="76" y="92"/>
                    <a:pt x="76" y="92"/>
                  </a:cubicBezTo>
                  <a:cubicBezTo>
                    <a:pt x="76" y="91"/>
                    <a:pt x="74" y="91"/>
                    <a:pt x="74" y="90"/>
                  </a:cubicBezTo>
                  <a:cubicBezTo>
                    <a:pt x="73" y="89"/>
                    <a:pt x="73" y="88"/>
                    <a:pt x="73" y="88"/>
                  </a:cubicBezTo>
                  <a:cubicBezTo>
                    <a:pt x="73" y="87"/>
                    <a:pt x="74" y="85"/>
                    <a:pt x="74" y="85"/>
                  </a:cubicBezTo>
                  <a:cubicBezTo>
                    <a:pt x="74" y="84"/>
                    <a:pt x="74" y="82"/>
                    <a:pt x="75" y="81"/>
                  </a:cubicBezTo>
                  <a:cubicBezTo>
                    <a:pt x="75" y="81"/>
                    <a:pt x="76" y="80"/>
                    <a:pt x="76" y="79"/>
                  </a:cubicBezTo>
                  <a:cubicBezTo>
                    <a:pt x="77" y="78"/>
                    <a:pt x="78" y="77"/>
                    <a:pt x="79" y="76"/>
                  </a:cubicBezTo>
                  <a:cubicBezTo>
                    <a:pt x="80" y="76"/>
                    <a:pt x="83" y="76"/>
                    <a:pt x="84" y="76"/>
                  </a:cubicBezTo>
                  <a:cubicBezTo>
                    <a:pt x="84" y="75"/>
                    <a:pt x="85" y="74"/>
                    <a:pt x="86" y="74"/>
                  </a:cubicBezTo>
                  <a:cubicBezTo>
                    <a:pt x="87" y="74"/>
                    <a:pt x="88" y="74"/>
                    <a:pt x="89" y="74"/>
                  </a:cubicBezTo>
                  <a:cubicBezTo>
                    <a:pt x="89" y="74"/>
                    <a:pt x="90" y="75"/>
                    <a:pt x="91" y="75"/>
                  </a:cubicBezTo>
                  <a:cubicBezTo>
                    <a:pt x="92" y="75"/>
                    <a:pt x="94" y="75"/>
                    <a:pt x="95" y="75"/>
                  </a:cubicBezTo>
                  <a:cubicBezTo>
                    <a:pt x="96" y="75"/>
                    <a:pt x="98" y="74"/>
                    <a:pt x="98" y="73"/>
                  </a:cubicBezTo>
                  <a:cubicBezTo>
                    <a:pt x="99" y="73"/>
                    <a:pt x="99" y="71"/>
                    <a:pt x="99" y="70"/>
                  </a:cubicBezTo>
                  <a:cubicBezTo>
                    <a:pt x="99" y="70"/>
                    <a:pt x="99" y="69"/>
                    <a:pt x="100" y="68"/>
                  </a:cubicBezTo>
                  <a:cubicBezTo>
                    <a:pt x="100" y="68"/>
                    <a:pt x="100" y="68"/>
                    <a:pt x="100" y="68"/>
                  </a:cubicBezTo>
                  <a:cubicBezTo>
                    <a:pt x="101" y="69"/>
                    <a:pt x="102" y="69"/>
                    <a:pt x="102" y="69"/>
                  </a:cubicBezTo>
                  <a:cubicBezTo>
                    <a:pt x="102" y="69"/>
                    <a:pt x="102" y="71"/>
                    <a:pt x="102" y="71"/>
                  </a:cubicBezTo>
                  <a:cubicBezTo>
                    <a:pt x="102" y="72"/>
                    <a:pt x="102" y="73"/>
                    <a:pt x="102" y="74"/>
                  </a:cubicBezTo>
                  <a:cubicBezTo>
                    <a:pt x="102" y="74"/>
                    <a:pt x="103" y="75"/>
                    <a:pt x="104" y="75"/>
                  </a:cubicBezTo>
                  <a:cubicBezTo>
                    <a:pt x="104" y="75"/>
                    <a:pt x="105" y="74"/>
                    <a:pt x="105" y="74"/>
                  </a:cubicBezTo>
                  <a:cubicBezTo>
                    <a:pt x="106" y="73"/>
                    <a:pt x="106" y="72"/>
                    <a:pt x="106" y="71"/>
                  </a:cubicBezTo>
                  <a:cubicBezTo>
                    <a:pt x="106" y="71"/>
                    <a:pt x="106" y="69"/>
                    <a:pt x="106" y="69"/>
                  </a:cubicBezTo>
                  <a:cubicBezTo>
                    <a:pt x="107" y="68"/>
                    <a:pt x="108" y="67"/>
                    <a:pt x="108" y="67"/>
                  </a:cubicBezTo>
                  <a:cubicBezTo>
                    <a:pt x="109" y="66"/>
                    <a:pt x="110" y="65"/>
                    <a:pt x="110" y="65"/>
                  </a:cubicBezTo>
                  <a:cubicBezTo>
                    <a:pt x="110" y="64"/>
                    <a:pt x="111" y="62"/>
                    <a:pt x="111" y="60"/>
                  </a:cubicBezTo>
                  <a:cubicBezTo>
                    <a:pt x="111" y="60"/>
                    <a:pt x="111" y="58"/>
                    <a:pt x="111" y="57"/>
                  </a:cubicBezTo>
                  <a:cubicBezTo>
                    <a:pt x="111" y="57"/>
                    <a:pt x="112" y="55"/>
                    <a:pt x="112" y="54"/>
                  </a:cubicBezTo>
                  <a:cubicBezTo>
                    <a:pt x="112" y="54"/>
                    <a:pt x="111" y="52"/>
                    <a:pt x="112" y="51"/>
                  </a:cubicBezTo>
                  <a:cubicBezTo>
                    <a:pt x="112" y="50"/>
                    <a:pt x="113" y="48"/>
                    <a:pt x="113" y="48"/>
                  </a:cubicBezTo>
                  <a:cubicBezTo>
                    <a:pt x="113" y="47"/>
                    <a:pt x="114" y="46"/>
                    <a:pt x="114" y="46"/>
                  </a:cubicBezTo>
                  <a:cubicBezTo>
                    <a:pt x="115" y="45"/>
                    <a:pt x="115" y="44"/>
                    <a:pt x="115" y="44"/>
                  </a:cubicBezTo>
                  <a:cubicBezTo>
                    <a:pt x="116" y="44"/>
                    <a:pt x="118" y="43"/>
                    <a:pt x="118" y="43"/>
                  </a:cubicBezTo>
                  <a:cubicBezTo>
                    <a:pt x="119" y="42"/>
                    <a:pt x="119" y="41"/>
                    <a:pt x="120" y="41"/>
                  </a:cubicBezTo>
                  <a:cubicBezTo>
                    <a:pt x="120" y="40"/>
                    <a:pt x="120" y="39"/>
                    <a:pt x="120" y="38"/>
                  </a:cubicBezTo>
                  <a:cubicBezTo>
                    <a:pt x="121" y="38"/>
                    <a:pt x="122" y="37"/>
                    <a:pt x="123" y="37"/>
                  </a:cubicBezTo>
                  <a:cubicBezTo>
                    <a:pt x="123" y="37"/>
                    <a:pt x="125" y="37"/>
                    <a:pt x="126" y="37"/>
                  </a:cubicBezTo>
                  <a:cubicBezTo>
                    <a:pt x="126" y="37"/>
                    <a:pt x="127" y="37"/>
                    <a:pt x="128" y="37"/>
                  </a:cubicBezTo>
                  <a:cubicBezTo>
                    <a:pt x="128" y="36"/>
                    <a:pt x="129" y="35"/>
                    <a:pt x="130" y="35"/>
                  </a:cubicBezTo>
                  <a:cubicBezTo>
                    <a:pt x="130" y="34"/>
                    <a:pt x="131" y="34"/>
                    <a:pt x="131" y="34"/>
                  </a:cubicBezTo>
                  <a:cubicBezTo>
                    <a:pt x="131" y="34"/>
                    <a:pt x="132" y="34"/>
                    <a:pt x="132" y="35"/>
                  </a:cubicBezTo>
                  <a:cubicBezTo>
                    <a:pt x="133" y="35"/>
                    <a:pt x="134" y="36"/>
                    <a:pt x="134" y="37"/>
                  </a:cubicBezTo>
                  <a:cubicBezTo>
                    <a:pt x="135" y="38"/>
                    <a:pt x="136" y="39"/>
                    <a:pt x="136" y="40"/>
                  </a:cubicBezTo>
                  <a:cubicBezTo>
                    <a:pt x="137" y="40"/>
                    <a:pt x="138" y="41"/>
                    <a:pt x="138" y="41"/>
                  </a:cubicBezTo>
                  <a:cubicBezTo>
                    <a:pt x="139" y="42"/>
                    <a:pt x="139" y="41"/>
                    <a:pt x="140" y="41"/>
                  </a:cubicBezTo>
                  <a:cubicBezTo>
                    <a:pt x="140" y="41"/>
                    <a:pt x="141" y="40"/>
                    <a:pt x="142" y="40"/>
                  </a:cubicBezTo>
                  <a:cubicBezTo>
                    <a:pt x="142" y="39"/>
                    <a:pt x="142" y="39"/>
                    <a:pt x="142" y="38"/>
                  </a:cubicBezTo>
                  <a:cubicBezTo>
                    <a:pt x="143" y="38"/>
                    <a:pt x="143" y="37"/>
                    <a:pt x="143" y="36"/>
                  </a:cubicBezTo>
                  <a:cubicBezTo>
                    <a:pt x="143" y="36"/>
                    <a:pt x="143" y="34"/>
                    <a:pt x="143" y="34"/>
                  </a:cubicBezTo>
                  <a:cubicBezTo>
                    <a:pt x="143" y="33"/>
                    <a:pt x="144" y="33"/>
                    <a:pt x="145" y="32"/>
                  </a:cubicBezTo>
                  <a:cubicBezTo>
                    <a:pt x="145" y="32"/>
                    <a:pt x="145" y="31"/>
                    <a:pt x="145" y="31"/>
                  </a:cubicBezTo>
                  <a:cubicBezTo>
                    <a:pt x="145" y="30"/>
                    <a:pt x="145" y="29"/>
                    <a:pt x="146" y="28"/>
                  </a:cubicBezTo>
                  <a:cubicBezTo>
                    <a:pt x="146" y="28"/>
                    <a:pt x="147" y="27"/>
                    <a:pt x="147" y="26"/>
                  </a:cubicBezTo>
                  <a:cubicBezTo>
                    <a:pt x="148" y="25"/>
                    <a:pt x="146" y="24"/>
                    <a:pt x="146" y="23"/>
                  </a:cubicBezTo>
                  <a:cubicBezTo>
                    <a:pt x="146" y="22"/>
                    <a:pt x="146" y="21"/>
                    <a:pt x="146" y="20"/>
                  </a:cubicBezTo>
                  <a:cubicBezTo>
                    <a:pt x="146" y="19"/>
                    <a:pt x="146" y="18"/>
                    <a:pt x="146" y="17"/>
                  </a:cubicBezTo>
                  <a:cubicBezTo>
                    <a:pt x="146" y="16"/>
                    <a:pt x="147" y="15"/>
                    <a:pt x="147" y="14"/>
                  </a:cubicBezTo>
                  <a:cubicBezTo>
                    <a:pt x="148" y="14"/>
                    <a:pt x="149" y="12"/>
                    <a:pt x="150" y="12"/>
                  </a:cubicBezTo>
                  <a:cubicBezTo>
                    <a:pt x="151" y="11"/>
                    <a:pt x="153" y="10"/>
                    <a:pt x="154" y="10"/>
                  </a:cubicBezTo>
                  <a:cubicBezTo>
                    <a:pt x="155" y="9"/>
                    <a:pt x="156" y="8"/>
                    <a:pt x="157" y="8"/>
                  </a:cubicBezTo>
                  <a:cubicBezTo>
                    <a:pt x="158" y="8"/>
                    <a:pt x="159" y="7"/>
                    <a:pt x="159" y="7"/>
                  </a:cubicBezTo>
                  <a:cubicBezTo>
                    <a:pt x="159" y="7"/>
                    <a:pt x="160" y="6"/>
                    <a:pt x="159" y="5"/>
                  </a:cubicBezTo>
                  <a:cubicBezTo>
                    <a:pt x="159" y="5"/>
                    <a:pt x="158" y="5"/>
                    <a:pt x="158" y="4"/>
                  </a:cubicBezTo>
                  <a:cubicBezTo>
                    <a:pt x="158" y="4"/>
                    <a:pt x="157" y="3"/>
                    <a:pt x="157" y="3"/>
                  </a:cubicBezTo>
                  <a:cubicBezTo>
                    <a:pt x="157" y="3"/>
                    <a:pt x="158" y="2"/>
                    <a:pt x="158" y="1"/>
                  </a:cubicBezTo>
                  <a:cubicBezTo>
                    <a:pt x="159" y="1"/>
                    <a:pt x="160" y="1"/>
                    <a:pt x="161" y="1"/>
                  </a:cubicBezTo>
                  <a:cubicBezTo>
                    <a:pt x="161" y="1"/>
                    <a:pt x="161" y="0"/>
                    <a:pt x="162" y="0"/>
                  </a:cubicBezTo>
                  <a:cubicBezTo>
                    <a:pt x="162" y="0"/>
                    <a:pt x="162" y="0"/>
                    <a:pt x="162" y="0"/>
                  </a:cubicBezTo>
                  <a:cubicBezTo>
                    <a:pt x="162" y="1"/>
                    <a:pt x="163" y="2"/>
                    <a:pt x="163" y="2"/>
                  </a:cubicBezTo>
                  <a:cubicBezTo>
                    <a:pt x="164" y="2"/>
                    <a:pt x="165" y="2"/>
                    <a:pt x="166" y="2"/>
                  </a:cubicBezTo>
                  <a:cubicBezTo>
                    <a:pt x="166" y="2"/>
                    <a:pt x="168" y="2"/>
                    <a:pt x="169" y="1"/>
                  </a:cubicBezTo>
                  <a:cubicBezTo>
                    <a:pt x="170" y="1"/>
                    <a:pt x="173" y="2"/>
                    <a:pt x="174" y="2"/>
                  </a:cubicBezTo>
                  <a:cubicBezTo>
                    <a:pt x="175" y="2"/>
                    <a:pt x="176" y="2"/>
                    <a:pt x="177" y="3"/>
                  </a:cubicBezTo>
                  <a:cubicBezTo>
                    <a:pt x="177" y="3"/>
                    <a:pt x="178" y="4"/>
                    <a:pt x="179" y="5"/>
                  </a:cubicBezTo>
                  <a:cubicBezTo>
                    <a:pt x="179" y="5"/>
                    <a:pt x="181" y="6"/>
                    <a:pt x="181" y="5"/>
                  </a:cubicBezTo>
                  <a:cubicBezTo>
                    <a:pt x="181" y="5"/>
                    <a:pt x="181" y="5"/>
                    <a:pt x="181" y="4"/>
                  </a:cubicBezTo>
                  <a:cubicBezTo>
                    <a:pt x="181" y="4"/>
                    <a:pt x="182" y="4"/>
                    <a:pt x="182" y="4"/>
                  </a:cubicBezTo>
                  <a:cubicBezTo>
                    <a:pt x="183" y="4"/>
                    <a:pt x="183" y="5"/>
                    <a:pt x="183" y="6"/>
                  </a:cubicBezTo>
                  <a:cubicBezTo>
                    <a:pt x="184" y="7"/>
                    <a:pt x="185" y="9"/>
                    <a:pt x="186" y="10"/>
                  </a:cubicBezTo>
                  <a:cubicBezTo>
                    <a:pt x="187" y="10"/>
                    <a:pt x="188" y="11"/>
                    <a:pt x="189" y="12"/>
                  </a:cubicBezTo>
                  <a:cubicBezTo>
                    <a:pt x="190" y="12"/>
                    <a:pt x="191" y="12"/>
                    <a:pt x="192" y="12"/>
                  </a:cubicBezTo>
                  <a:cubicBezTo>
                    <a:pt x="192" y="12"/>
                    <a:pt x="193" y="12"/>
                    <a:pt x="194" y="13"/>
                  </a:cubicBezTo>
                  <a:cubicBezTo>
                    <a:pt x="194" y="13"/>
                    <a:pt x="195" y="13"/>
                    <a:pt x="195" y="14"/>
                  </a:cubicBezTo>
                  <a:cubicBezTo>
                    <a:pt x="195" y="14"/>
                    <a:pt x="194" y="15"/>
                    <a:pt x="194" y="16"/>
                  </a:cubicBezTo>
                  <a:cubicBezTo>
                    <a:pt x="194" y="16"/>
                    <a:pt x="194" y="17"/>
                    <a:pt x="194" y="18"/>
                  </a:cubicBezTo>
                  <a:cubicBezTo>
                    <a:pt x="194" y="19"/>
                    <a:pt x="195" y="20"/>
                    <a:pt x="195" y="21"/>
                  </a:cubicBezTo>
                  <a:cubicBezTo>
                    <a:pt x="195" y="21"/>
                    <a:pt x="196" y="22"/>
                    <a:pt x="196" y="23"/>
                  </a:cubicBezTo>
                  <a:cubicBezTo>
                    <a:pt x="196" y="23"/>
                    <a:pt x="196" y="25"/>
                    <a:pt x="196" y="26"/>
                  </a:cubicBezTo>
                  <a:cubicBezTo>
                    <a:pt x="196" y="27"/>
                    <a:pt x="196" y="28"/>
                    <a:pt x="196" y="29"/>
                  </a:cubicBezTo>
                  <a:cubicBezTo>
                    <a:pt x="196" y="30"/>
                    <a:pt x="196" y="30"/>
                    <a:pt x="196" y="31"/>
                  </a:cubicBezTo>
                  <a:cubicBezTo>
                    <a:pt x="197" y="31"/>
                    <a:pt x="198" y="32"/>
                    <a:pt x="199" y="33"/>
                  </a:cubicBezTo>
                  <a:cubicBezTo>
                    <a:pt x="199" y="33"/>
                    <a:pt x="200" y="35"/>
                    <a:pt x="201" y="36"/>
                  </a:cubicBezTo>
                  <a:cubicBezTo>
                    <a:pt x="201" y="37"/>
                    <a:pt x="201" y="39"/>
                    <a:pt x="201" y="39"/>
                  </a:cubicBezTo>
                  <a:cubicBezTo>
                    <a:pt x="202" y="40"/>
                    <a:pt x="203" y="40"/>
                    <a:pt x="204" y="40"/>
                  </a:cubicBezTo>
                  <a:cubicBezTo>
                    <a:pt x="204" y="40"/>
                    <a:pt x="205" y="41"/>
                    <a:pt x="206" y="41"/>
                  </a:cubicBezTo>
                  <a:cubicBezTo>
                    <a:pt x="207" y="41"/>
                    <a:pt x="208" y="41"/>
                    <a:pt x="208" y="41"/>
                  </a:cubicBezTo>
                  <a:cubicBezTo>
                    <a:pt x="209" y="41"/>
                    <a:pt x="209" y="40"/>
                    <a:pt x="210" y="39"/>
                  </a:cubicBezTo>
                  <a:cubicBezTo>
                    <a:pt x="210" y="39"/>
                    <a:pt x="210" y="38"/>
                    <a:pt x="210" y="37"/>
                  </a:cubicBezTo>
                  <a:cubicBezTo>
                    <a:pt x="210" y="37"/>
                    <a:pt x="210" y="36"/>
                    <a:pt x="210" y="35"/>
                  </a:cubicBezTo>
                  <a:cubicBezTo>
                    <a:pt x="210" y="35"/>
                    <a:pt x="211" y="34"/>
                    <a:pt x="212" y="34"/>
                  </a:cubicBezTo>
                  <a:cubicBezTo>
                    <a:pt x="212" y="34"/>
                    <a:pt x="213" y="34"/>
                    <a:pt x="213" y="34"/>
                  </a:cubicBezTo>
                  <a:cubicBezTo>
                    <a:pt x="214" y="34"/>
                    <a:pt x="215" y="35"/>
                    <a:pt x="215" y="35"/>
                  </a:cubicBezTo>
                  <a:cubicBezTo>
                    <a:pt x="215" y="35"/>
                    <a:pt x="215" y="34"/>
                    <a:pt x="216" y="33"/>
                  </a:cubicBezTo>
                  <a:cubicBezTo>
                    <a:pt x="216" y="33"/>
                    <a:pt x="216" y="32"/>
                    <a:pt x="216" y="32"/>
                  </a:cubicBezTo>
                  <a:cubicBezTo>
                    <a:pt x="216" y="31"/>
                    <a:pt x="216" y="30"/>
                    <a:pt x="216" y="30"/>
                  </a:cubicBezTo>
                  <a:cubicBezTo>
                    <a:pt x="216" y="29"/>
                    <a:pt x="216" y="29"/>
                    <a:pt x="216" y="29"/>
                  </a:cubicBezTo>
                  <a:cubicBezTo>
                    <a:pt x="216" y="28"/>
                    <a:pt x="217" y="28"/>
                    <a:pt x="218" y="28"/>
                  </a:cubicBezTo>
                  <a:cubicBezTo>
                    <a:pt x="218" y="28"/>
                    <a:pt x="218" y="26"/>
                    <a:pt x="218" y="26"/>
                  </a:cubicBezTo>
                  <a:cubicBezTo>
                    <a:pt x="218" y="25"/>
                    <a:pt x="218" y="24"/>
                    <a:pt x="218" y="23"/>
                  </a:cubicBezTo>
                  <a:cubicBezTo>
                    <a:pt x="218" y="23"/>
                    <a:pt x="217" y="22"/>
                    <a:pt x="217" y="22"/>
                  </a:cubicBezTo>
                  <a:cubicBezTo>
                    <a:pt x="217" y="21"/>
                    <a:pt x="217" y="20"/>
                    <a:pt x="217" y="20"/>
                  </a:cubicBezTo>
                  <a:cubicBezTo>
                    <a:pt x="217" y="20"/>
                    <a:pt x="218" y="19"/>
                    <a:pt x="219" y="19"/>
                  </a:cubicBezTo>
                  <a:cubicBezTo>
                    <a:pt x="219" y="18"/>
                    <a:pt x="221" y="18"/>
                    <a:pt x="221" y="18"/>
                  </a:cubicBezTo>
                  <a:cubicBezTo>
                    <a:pt x="221" y="17"/>
                    <a:pt x="222" y="17"/>
                    <a:pt x="222" y="16"/>
                  </a:cubicBezTo>
                  <a:cubicBezTo>
                    <a:pt x="222" y="16"/>
                    <a:pt x="223" y="15"/>
                    <a:pt x="224" y="15"/>
                  </a:cubicBezTo>
                  <a:cubicBezTo>
                    <a:pt x="224" y="14"/>
                    <a:pt x="225" y="14"/>
                    <a:pt x="225" y="13"/>
                  </a:cubicBezTo>
                  <a:cubicBezTo>
                    <a:pt x="226" y="14"/>
                    <a:pt x="226" y="14"/>
                    <a:pt x="226" y="14"/>
                  </a:cubicBezTo>
                  <a:cubicBezTo>
                    <a:pt x="227" y="15"/>
                    <a:pt x="229" y="14"/>
                    <a:pt x="230" y="14"/>
                  </a:cubicBezTo>
                  <a:cubicBezTo>
                    <a:pt x="231" y="14"/>
                    <a:pt x="233" y="14"/>
                    <a:pt x="235" y="14"/>
                  </a:cubicBezTo>
                  <a:cubicBezTo>
                    <a:pt x="236" y="14"/>
                    <a:pt x="238" y="14"/>
                    <a:pt x="240" y="14"/>
                  </a:cubicBezTo>
                  <a:cubicBezTo>
                    <a:pt x="241" y="14"/>
                    <a:pt x="243" y="13"/>
                    <a:pt x="244" y="12"/>
                  </a:cubicBezTo>
                  <a:cubicBezTo>
                    <a:pt x="244" y="12"/>
                    <a:pt x="246" y="11"/>
                    <a:pt x="247" y="11"/>
                  </a:cubicBezTo>
                  <a:cubicBezTo>
                    <a:pt x="248" y="10"/>
                    <a:pt x="249" y="7"/>
                    <a:pt x="250" y="7"/>
                  </a:cubicBezTo>
                  <a:cubicBezTo>
                    <a:pt x="250" y="6"/>
                    <a:pt x="251" y="5"/>
                    <a:pt x="251" y="5"/>
                  </a:cubicBezTo>
                  <a:cubicBezTo>
                    <a:pt x="252" y="5"/>
                    <a:pt x="253" y="5"/>
                    <a:pt x="253" y="6"/>
                  </a:cubicBezTo>
                  <a:cubicBezTo>
                    <a:pt x="254" y="6"/>
                    <a:pt x="254" y="7"/>
                    <a:pt x="255" y="7"/>
                  </a:cubicBezTo>
                  <a:cubicBezTo>
                    <a:pt x="255" y="8"/>
                    <a:pt x="256" y="8"/>
                    <a:pt x="257" y="8"/>
                  </a:cubicBezTo>
                  <a:cubicBezTo>
                    <a:pt x="257" y="8"/>
                    <a:pt x="258" y="8"/>
                    <a:pt x="259" y="8"/>
                  </a:cubicBezTo>
                  <a:cubicBezTo>
                    <a:pt x="259" y="8"/>
                    <a:pt x="261" y="9"/>
                    <a:pt x="261" y="9"/>
                  </a:cubicBezTo>
                  <a:cubicBezTo>
                    <a:pt x="261" y="10"/>
                    <a:pt x="260" y="10"/>
                    <a:pt x="260" y="10"/>
                  </a:cubicBezTo>
                  <a:cubicBezTo>
                    <a:pt x="260" y="11"/>
                    <a:pt x="261" y="12"/>
                    <a:pt x="261" y="12"/>
                  </a:cubicBezTo>
                  <a:cubicBezTo>
                    <a:pt x="260" y="12"/>
                    <a:pt x="259" y="13"/>
                    <a:pt x="259" y="13"/>
                  </a:cubicBezTo>
                  <a:cubicBezTo>
                    <a:pt x="258" y="13"/>
                    <a:pt x="257" y="15"/>
                    <a:pt x="256" y="15"/>
                  </a:cubicBezTo>
                  <a:cubicBezTo>
                    <a:pt x="256" y="16"/>
                    <a:pt x="254" y="16"/>
                    <a:pt x="254" y="17"/>
                  </a:cubicBezTo>
                  <a:cubicBezTo>
                    <a:pt x="254" y="17"/>
                    <a:pt x="254" y="19"/>
                    <a:pt x="254" y="19"/>
                  </a:cubicBezTo>
                  <a:cubicBezTo>
                    <a:pt x="253" y="20"/>
                    <a:pt x="251" y="20"/>
                    <a:pt x="251" y="20"/>
                  </a:cubicBezTo>
                  <a:cubicBezTo>
                    <a:pt x="250" y="21"/>
                    <a:pt x="251" y="22"/>
                    <a:pt x="251" y="23"/>
                  </a:cubicBezTo>
                  <a:cubicBezTo>
                    <a:pt x="251" y="24"/>
                    <a:pt x="251" y="25"/>
                    <a:pt x="251" y="25"/>
                  </a:cubicBezTo>
                  <a:cubicBezTo>
                    <a:pt x="251" y="26"/>
                    <a:pt x="251" y="26"/>
                    <a:pt x="251" y="27"/>
                  </a:cubicBezTo>
                  <a:cubicBezTo>
                    <a:pt x="251" y="28"/>
                    <a:pt x="252" y="29"/>
                    <a:pt x="252" y="29"/>
                  </a:cubicBezTo>
                  <a:cubicBezTo>
                    <a:pt x="253" y="29"/>
                    <a:pt x="254" y="29"/>
                    <a:pt x="254" y="29"/>
                  </a:cubicBezTo>
                  <a:cubicBezTo>
                    <a:pt x="255" y="29"/>
                    <a:pt x="255" y="28"/>
                    <a:pt x="256" y="27"/>
                  </a:cubicBezTo>
                  <a:cubicBezTo>
                    <a:pt x="256" y="27"/>
                    <a:pt x="257" y="26"/>
                    <a:pt x="258" y="25"/>
                  </a:cubicBezTo>
                  <a:cubicBezTo>
                    <a:pt x="258" y="25"/>
                    <a:pt x="260" y="24"/>
                    <a:pt x="260" y="24"/>
                  </a:cubicBezTo>
                  <a:cubicBezTo>
                    <a:pt x="261" y="23"/>
                    <a:pt x="261" y="22"/>
                    <a:pt x="262" y="22"/>
                  </a:cubicBezTo>
                  <a:cubicBezTo>
                    <a:pt x="263" y="22"/>
                    <a:pt x="264" y="23"/>
                    <a:pt x="265" y="23"/>
                  </a:cubicBezTo>
                  <a:cubicBezTo>
                    <a:pt x="266" y="24"/>
                    <a:pt x="266" y="24"/>
                    <a:pt x="267" y="25"/>
                  </a:cubicBezTo>
                  <a:cubicBezTo>
                    <a:pt x="267" y="25"/>
                    <a:pt x="269" y="25"/>
                    <a:pt x="269" y="25"/>
                  </a:cubicBezTo>
                  <a:cubicBezTo>
                    <a:pt x="270" y="25"/>
                    <a:pt x="270" y="26"/>
                    <a:pt x="271" y="26"/>
                  </a:cubicBezTo>
                  <a:cubicBezTo>
                    <a:pt x="271" y="26"/>
                    <a:pt x="272" y="26"/>
                    <a:pt x="273" y="26"/>
                  </a:cubicBezTo>
                  <a:cubicBezTo>
                    <a:pt x="273" y="25"/>
                    <a:pt x="273" y="24"/>
                    <a:pt x="274" y="24"/>
                  </a:cubicBezTo>
                  <a:cubicBezTo>
                    <a:pt x="274" y="24"/>
                    <a:pt x="276" y="24"/>
                    <a:pt x="277" y="24"/>
                  </a:cubicBezTo>
                  <a:cubicBezTo>
                    <a:pt x="277" y="24"/>
                    <a:pt x="278" y="25"/>
                    <a:pt x="278" y="25"/>
                  </a:cubicBezTo>
                  <a:cubicBezTo>
                    <a:pt x="278" y="26"/>
                    <a:pt x="278" y="27"/>
                    <a:pt x="278" y="27"/>
                  </a:cubicBezTo>
                  <a:cubicBezTo>
                    <a:pt x="278" y="28"/>
                    <a:pt x="278" y="29"/>
                    <a:pt x="278" y="29"/>
                  </a:cubicBezTo>
                  <a:cubicBezTo>
                    <a:pt x="278" y="29"/>
                    <a:pt x="279" y="30"/>
                    <a:pt x="279" y="31"/>
                  </a:cubicBezTo>
                  <a:cubicBezTo>
                    <a:pt x="279" y="31"/>
                    <a:pt x="280" y="31"/>
                    <a:pt x="281" y="31"/>
                  </a:cubicBezTo>
                  <a:cubicBezTo>
                    <a:pt x="281" y="32"/>
                    <a:pt x="281" y="33"/>
                    <a:pt x="281" y="34"/>
                  </a:cubicBezTo>
                  <a:cubicBezTo>
                    <a:pt x="282" y="34"/>
                    <a:pt x="282" y="35"/>
                    <a:pt x="282" y="35"/>
                  </a:cubicBezTo>
                  <a:cubicBezTo>
                    <a:pt x="283" y="35"/>
                    <a:pt x="284" y="35"/>
                    <a:pt x="285" y="35"/>
                  </a:cubicBezTo>
                  <a:cubicBezTo>
                    <a:pt x="285" y="35"/>
                    <a:pt x="285" y="37"/>
                    <a:pt x="286" y="37"/>
                  </a:cubicBezTo>
                  <a:cubicBezTo>
                    <a:pt x="286" y="38"/>
                    <a:pt x="287" y="38"/>
                    <a:pt x="287" y="39"/>
                  </a:cubicBezTo>
                  <a:cubicBezTo>
                    <a:pt x="288" y="39"/>
                    <a:pt x="288" y="40"/>
                    <a:pt x="288" y="41"/>
                  </a:cubicBezTo>
                  <a:cubicBezTo>
                    <a:pt x="288" y="42"/>
                    <a:pt x="287" y="43"/>
                    <a:pt x="287" y="43"/>
                  </a:cubicBezTo>
                  <a:cubicBezTo>
                    <a:pt x="287" y="44"/>
                    <a:pt x="288" y="45"/>
                    <a:pt x="288" y="45"/>
                  </a:cubicBezTo>
                  <a:cubicBezTo>
                    <a:pt x="289" y="46"/>
                    <a:pt x="290" y="45"/>
                    <a:pt x="290" y="45"/>
                  </a:cubicBezTo>
                  <a:cubicBezTo>
                    <a:pt x="290" y="45"/>
                    <a:pt x="290" y="44"/>
                    <a:pt x="291" y="44"/>
                  </a:cubicBezTo>
                  <a:cubicBezTo>
                    <a:pt x="291" y="43"/>
                    <a:pt x="292" y="43"/>
                    <a:pt x="292" y="44"/>
                  </a:cubicBezTo>
                  <a:cubicBezTo>
                    <a:pt x="292" y="44"/>
                    <a:pt x="292" y="45"/>
                    <a:pt x="292" y="46"/>
                  </a:cubicBezTo>
                  <a:cubicBezTo>
                    <a:pt x="293" y="46"/>
                    <a:pt x="294" y="47"/>
                    <a:pt x="294" y="46"/>
                  </a:cubicBezTo>
                  <a:cubicBezTo>
                    <a:pt x="295" y="46"/>
                    <a:pt x="295" y="45"/>
                    <a:pt x="296" y="45"/>
                  </a:cubicBezTo>
                  <a:cubicBezTo>
                    <a:pt x="296" y="44"/>
                    <a:pt x="295" y="44"/>
                    <a:pt x="296" y="43"/>
                  </a:cubicBezTo>
                  <a:cubicBezTo>
                    <a:pt x="296" y="43"/>
                    <a:pt x="297" y="43"/>
                    <a:pt x="298" y="43"/>
                  </a:cubicBezTo>
                  <a:cubicBezTo>
                    <a:pt x="298" y="43"/>
                    <a:pt x="299" y="42"/>
                    <a:pt x="299" y="42"/>
                  </a:cubicBezTo>
                  <a:cubicBezTo>
                    <a:pt x="299" y="43"/>
                    <a:pt x="300" y="44"/>
                    <a:pt x="300" y="44"/>
                  </a:cubicBezTo>
                  <a:cubicBezTo>
                    <a:pt x="301" y="44"/>
                    <a:pt x="302" y="44"/>
                    <a:pt x="303" y="44"/>
                  </a:cubicBezTo>
                  <a:cubicBezTo>
                    <a:pt x="303" y="44"/>
                    <a:pt x="304" y="42"/>
                    <a:pt x="304" y="42"/>
                  </a:cubicBezTo>
                  <a:cubicBezTo>
                    <a:pt x="305" y="43"/>
                    <a:pt x="306" y="44"/>
                    <a:pt x="306" y="45"/>
                  </a:cubicBezTo>
                  <a:cubicBezTo>
                    <a:pt x="306" y="45"/>
                    <a:pt x="307" y="46"/>
                    <a:pt x="306" y="47"/>
                  </a:cubicBezTo>
                  <a:cubicBezTo>
                    <a:pt x="306" y="48"/>
                    <a:pt x="305" y="48"/>
                    <a:pt x="305" y="49"/>
                  </a:cubicBezTo>
                  <a:cubicBezTo>
                    <a:pt x="305" y="50"/>
                    <a:pt x="305" y="51"/>
                    <a:pt x="304" y="51"/>
                  </a:cubicBezTo>
                  <a:cubicBezTo>
                    <a:pt x="304" y="52"/>
                    <a:pt x="303" y="53"/>
                    <a:pt x="303" y="54"/>
                  </a:cubicBezTo>
                  <a:cubicBezTo>
                    <a:pt x="303" y="54"/>
                    <a:pt x="303" y="55"/>
                    <a:pt x="304" y="56"/>
                  </a:cubicBezTo>
                  <a:cubicBezTo>
                    <a:pt x="304" y="56"/>
                    <a:pt x="305" y="56"/>
                    <a:pt x="305" y="56"/>
                  </a:cubicBezTo>
                  <a:cubicBezTo>
                    <a:pt x="306" y="55"/>
                    <a:pt x="307" y="55"/>
                    <a:pt x="308" y="55"/>
                  </a:cubicBezTo>
                  <a:cubicBezTo>
                    <a:pt x="308" y="55"/>
                    <a:pt x="309" y="54"/>
                    <a:pt x="310" y="55"/>
                  </a:cubicBezTo>
                  <a:cubicBezTo>
                    <a:pt x="310" y="55"/>
                    <a:pt x="310" y="56"/>
                    <a:pt x="310" y="56"/>
                  </a:cubicBezTo>
                  <a:cubicBezTo>
                    <a:pt x="310" y="57"/>
                    <a:pt x="309" y="59"/>
                    <a:pt x="308" y="59"/>
                  </a:cubicBezTo>
                  <a:cubicBezTo>
                    <a:pt x="308" y="60"/>
                    <a:pt x="306" y="60"/>
                    <a:pt x="306" y="61"/>
                  </a:cubicBezTo>
                  <a:cubicBezTo>
                    <a:pt x="305" y="61"/>
                    <a:pt x="305" y="62"/>
                    <a:pt x="305" y="63"/>
                  </a:cubicBezTo>
                  <a:cubicBezTo>
                    <a:pt x="305" y="64"/>
                    <a:pt x="304" y="66"/>
                    <a:pt x="304" y="67"/>
                  </a:cubicBezTo>
                  <a:cubicBezTo>
                    <a:pt x="304" y="67"/>
                    <a:pt x="303" y="68"/>
                    <a:pt x="303" y="69"/>
                  </a:cubicBezTo>
                  <a:cubicBezTo>
                    <a:pt x="304" y="70"/>
                    <a:pt x="304" y="71"/>
                    <a:pt x="304" y="71"/>
                  </a:cubicBezTo>
                  <a:cubicBezTo>
                    <a:pt x="305" y="71"/>
                    <a:pt x="306" y="72"/>
                    <a:pt x="307" y="72"/>
                  </a:cubicBezTo>
                  <a:cubicBezTo>
                    <a:pt x="307" y="72"/>
                    <a:pt x="308" y="72"/>
                    <a:pt x="309" y="73"/>
                  </a:cubicBezTo>
                  <a:cubicBezTo>
                    <a:pt x="309" y="73"/>
                    <a:pt x="310" y="74"/>
                    <a:pt x="310" y="74"/>
                  </a:cubicBezTo>
                  <a:cubicBezTo>
                    <a:pt x="311" y="75"/>
                    <a:pt x="311" y="77"/>
                    <a:pt x="311" y="7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6" name="Freeform 162">
              <a:extLst>
                <a:ext uri="{FF2B5EF4-FFF2-40B4-BE49-F238E27FC236}">
                  <a16:creationId xmlns:a16="http://schemas.microsoft.com/office/drawing/2014/main" id="{D909E336-6D8F-48E3-B0D2-118360892D24}"/>
                </a:ext>
              </a:extLst>
            </p:cNvPr>
            <p:cNvSpPr>
              <a:spLocks/>
            </p:cNvSpPr>
            <p:nvPr/>
          </p:nvSpPr>
          <p:spPr bwMode="auto">
            <a:xfrm>
              <a:off x="6613366" y="2493251"/>
              <a:ext cx="147225" cy="129757"/>
            </a:xfrm>
            <a:custGeom>
              <a:avLst/>
              <a:gdLst/>
              <a:ahLst/>
              <a:cxnLst>
                <a:cxn ang="0">
                  <a:pos x="49" y="10"/>
                </a:cxn>
                <a:cxn ang="0">
                  <a:pos x="50" y="11"/>
                </a:cxn>
                <a:cxn ang="0">
                  <a:pos x="49" y="14"/>
                </a:cxn>
                <a:cxn ang="0">
                  <a:pos x="49" y="15"/>
                </a:cxn>
                <a:cxn ang="0">
                  <a:pos x="48" y="15"/>
                </a:cxn>
                <a:cxn ang="0">
                  <a:pos x="46" y="16"/>
                </a:cxn>
                <a:cxn ang="0">
                  <a:pos x="44" y="18"/>
                </a:cxn>
                <a:cxn ang="0">
                  <a:pos x="44" y="21"/>
                </a:cxn>
                <a:cxn ang="0">
                  <a:pos x="43" y="24"/>
                </a:cxn>
                <a:cxn ang="0">
                  <a:pos x="40" y="26"/>
                </a:cxn>
                <a:cxn ang="0">
                  <a:pos x="36" y="27"/>
                </a:cxn>
                <a:cxn ang="0">
                  <a:pos x="31" y="27"/>
                </a:cxn>
                <a:cxn ang="0">
                  <a:pos x="26" y="28"/>
                </a:cxn>
                <a:cxn ang="0">
                  <a:pos x="20" y="31"/>
                </a:cxn>
                <a:cxn ang="0">
                  <a:pos x="16" y="35"/>
                </a:cxn>
                <a:cxn ang="0">
                  <a:pos x="14" y="39"/>
                </a:cxn>
                <a:cxn ang="0">
                  <a:pos x="12" y="41"/>
                </a:cxn>
                <a:cxn ang="0">
                  <a:pos x="11" y="43"/>
                </a:cxn>
                <a:cxn ang="0">
                  <a:pos x="10" y="43"/>
                </a:cxn>
                <a:cxn ang="0">
                  <a:pos x="9" y="43"/>
                </a:cxn>
                <a:cxn ang="0">
                  <a:pos x="8" y="44"/>
                </a:cxn>
                <a:cxn ang="0">
                  <a:pos x="7" y="42"/>
                </a:cxn>
                <a:cxn ang="0">
                  <a:pos x="5" y="40"/>
                </a:cxn>
                <a:cxn ang="0">
                  <a:pos x="4" y="38"/>
                </a:cxn>
                <a:cxn ang="0">
                  <a:pos x="4" y="36"/>
                </a:cxn>
                <a:cxn ang="0">
                  <a:pos x="4" y="35"/>
                </a:cxn>
                <a:cxn ang="0">
                  <a:pos x="5" y="32"/>
                </a:cxn>
                <a:cxn ang="0">
                  <a:pos x="4" y="30"/>
                </a:cxn>
                <a:cxn ang="0">
                  <a:pos x="4" y="28"/>
                </a:cxn>
                <a:cxn ang="0">
                  <a:pos x="5" y="26"/>
                </a:cxn>
                <a:cxn ang="0">
                  <a:pos x="4" y="23"/>
                </a:cxn>
                <a:cxn ang="0">
                  <a:pos x="2" y="21"/>
                </a:cxn>
                <a:cxn ang="0">
                  <a:pos x="1" y="19"/>
                </a:cxn>
                <a:cxn ang="0">
                  <a:pos x="2" y="16"/>
                </a:cxn>
                <a:cxn ang="0">
                  <a:pos x="1" y="15"/>
                </a:cxn>
                <a:cxn ang="0">
                  <a:pos x="0" y="13"/>
                </a:cxn>
                <a:cxn ang="0">
                  <a:pos x="0" y="11"/>
                </a:cxn>
                <a:cxn ang="0">
                  <a:pos x="1" y="10"/>
                </a:cxn>
                <a:cxn ang="0">
                  <a:pos x="0" y="8"/>
                </a:cxn>
                <a:cxn ang="0">
                  <a:pos x="0" y="5"/>
                </a:cxn>
                <a:cxn ang="0">
                  <a:pos x="0" y="3"/>
                </a:cxn>
                <a:cxn ang="0">
                  <a:pos x="1" y="2"/>
                </a:cxn>
                <a:cxn ang="0">
                  <a:pos x="1" y="1"/>
                </a:cxn>
                <a:cxn ang="0">
                  <a:pos x="4" y="1"/>
                </a:cxn>
                <a:cxn ang="0">
                  <a:pos x="6" y="1"/>
                </a:cxn>
                <a:cxn ang="0">
                  <a:pos x="10" y="0"/>
                </a:cxn>
                <a:cxn ang="0">
                  <a:pos x="12" y="0"/>
                </a:cxn>
                <a:cxn ang="0">
                  <a:pos x="15" y="1"/>
                </a:cxn>
                <a:cxn ang="0">
                  <a:pos x="18" y="4"/>
                </a:cxn>
                <a:cxn ang="0">
                  <a:pos x="23" y="4"/>
                </a:cxn>
                <a:cxn ang="0">
                  <a:pos x="27" y="4"/>
                </a:cxn>
                <a:cxn ang="0">
                  <a:pos x="32" y="4"/>
                </a:cxn>
                <a:cxn ang="0">
                  <a:pos x="35" y="3"/>
                </a:cxn>
                <a:cxn ang="0">
                  <a:pos x="39" y="4"/>
                </a:cxn>
                <a:cxn ang="0">
                  <a:pos x="43" y="7"/>
                </a:cxn>
                <a:cxn ang="0">
                  <a:pos x="49" y="10"/>
                </a:cxn>
              </a:cxnLst>
              <a:rect l="0" t="0" r="r" b="b"/>
              <a:pathLst>
                <a:path w="50" h="44">
                  <a:moveTo>
                    <a:pt x="49" y="10"/>
                  </a:moveTo>
                  <a:cubicBezTo>
                    <a:pt x="49" y="11"/>
                    <a:pt x="49" y="11"/>
                    <a:pt x="50" y="11"/>
                  </a:cubicBezTo>
                  <a:cubicBezTo>
                    <a:pt x="50" y="12"/>
                    <a:pt x="49" y="13"/>
                    <a:pt x="49" y="14"/>
                  </a:cubicBezTo>
                  <a:cubicBezTo>
                    <a:pt x="49" y="14"/>
                    <a:pt x="49" y="14"/>
                    <a:pt x="49" y="15"/>
                  </a:cubicBezTo>
                  <a:cubicBezTo>
                    <a:pt x="48" y="15"/>
                    <a:pt x="48" y="15"/>
                    <a:pt x="48" y="15"/>
                  </a:cubicBezTo>
                  <a:cubicBezTo>
                    <a:pt x="47" y="15"/>
                    <a:pt x="46" y="16"/>
                    <a:pt x="46" y="16"/>
                  </a:cubicBezTo>
                  <a:cubicBezTo>
                    <a:pt x="45" y="17"/>
                    <a:pt x="44" y="18"/>
                    <a:pt x="44" y="18"/>
                  </a:cubicBezTo>
                  <a:cubicBezTo>
                    <a:pt x="44" y="19"/>
                    <a:pt x="44" y="21"/>
                    <a:pt x="44" y="21"/>
                  </a:cubicBezTo>
                  <a:cubicBezTo>
                    <a:pt x="44" y="22"/>
                    <a:pt x="43" y="23"/>
                    <a:pt x="43" y="24"/>
                  </a:cubicBezTo>
                  <a:cubicBezTo>
                    <a:pt x="42" y="24"/>
                    <a:pt x="41" y="25"/>
                    <a:pt x="40" y="26"/>
                  </a:cubicBezTo>
                  <a:cubicBezTo>
                    <a:pt x="39" y="26"/>
                    <a:pt x="37" y="27"/>
                    <a:pt x="36" y="27"/>
                  </a:cubicBezTo>
                  <a:cubicBezTo>
                    <a:pt x="34" y="27"/>
                    <a:pt x="32" y="27"/>
                    <a:pt x="31" y="27"/>
                  </a:cubicBezTo>
                  <a:cubicBezTo>
                    <a:pt x="29" y="27"/>
                    <a:pt x="27" y="28"/>
                    <a:pt x="26" y="28"/>
                  </a:cubicBezTo>
                  <a:cubicBezTo>
                    <a:pt x="24" y="29"/>
                    <a:pt x="21" y="30"/>
                    <a:pt x="20" y="31"/>
                  </a:cubicBezTo>
                  <a:cubicBezTo>
                    <a:pt x="19" y="32"/>
                    <a:pt x="17" y="34"/>
                    <a:pt x="16" y="35"/>
                  </a:cubicBezTo>
                  <a:cubicBezTo>
                    <a:pt x="16" y="36"/>
                    <a:pt x="14" y="38"/>
                    <a:pt x="14" y="39"/>
                  </a:cubicBezTo>
                  <a:cubicBezTo>
                    <a:pt x="13" y="39"/>
                    <a:pt x="12" y="40"/>
                    <a:pt x="12" y="41"/>
                  </a:cubicBezTo>
                  <a:cubicBezTo>
                    <a:pt x="12" y="42"/>
                    <a:pt x="11" y="43"/>
                    <a:pt x="11" y="43"/>
                  </a:cubicBezTo>
                  <a:cubicBezTo>
                    <a:pt x="11" y="43"/>
                    <a:pt x="11" y="43"/>
                    <a:pt x="10" y="43"/>
                  </a:cubicBezTo>
                  <a:cubicBezTo>
                    <a:pt x="10" y="43"/>
                    <a:pt x="10" y="43"/>
                    <a:pt x="9" y="43"/>
                  </a:cubicBezTo>
                  <a:cubicBezTo>
                    <a:pt x="9" y="44"/>
                    <a:pt x="8" y="44"/>
                    <a:pt x="8" y="44"/>
                  </a:cubicBezTo>
                  <a:cubicBezTo>
                    <a:pt x="8" y="43"/>
                    <a:pt x="7" y="42"/>
                    <a:pt x="7" y="42"/>
                  </a:cubicBezTo>
                  <a:cubicBezTo>
                    <a:pt x="7" y="42"/>
                    <a:pt x="5" y="41"/>
                    <a:pt x="5" y="40"/>
                  </a:cubicBezTo>
                  <a:cubicBezTo>
                    <a:pt x="5" y="40"/>
                    <a:pt x="4" y="39"/>
                    <a:pt x="4" y="38"/>
                  </a:cubicBezTo>
                  <a:cubicBezTo>
                    <a:pt x="3" y="38"/>
                    <a:pt x="3" y="37"/>
                    <a:pt x="4" y="36"/>
                  </a:cubicBezTo>
                  <a:cubicBezTo>
                    <a:pt x="4" y="36"/>
                    <a:pt x="4" y="35"/>
                    <a:pt x="4" y="35"/>
                  </a:cubicBezTo>
                  <a:cubicBezTo>
                    <a:pt x="5" y="34"/>
                    <a:pt x="5" y="33"/>
                    <a:pt x="5" y="32"/>
                  </a:cubicBezTo>
                  <a:cubicBezTo>
                    <a:pt x="5" y="32"/>
                    <a:pt x="4" y="31"/>
                    <a:pt x="4" y="30"/>
                  </a:cubicBezTo>
                  <a:cubicBezTo>
                    <a:pt x="4" y="30"/>
                    <a:pt x="4" y="28"/>
                    <a:pt x="4" y="28"/>
                  </a:cubicBezTo>
                  <a:cubicBezTo>
                    <a:pt x="4" y="27"/>
                    <a:pt x="5" y="26"/>
                    <a:pt x="5" y="26"/>
                  </a:cubicBezTo>
                  <a:cubicBezTo>
                    <a:pt x="5" y="25"/>
                    <a:pt x="4" y="24"/>
                    <a:pt x="4" y="23"/>
                  </a:cubicBezTo>
                  <a:cubicBezTo>
                    <a:pt x="3" y="22"/>
                    <a:pt x="3" y="21"/>
                    <a:pt x="2" y="21"/>
                  </a:cubicBezTo>
                  <a:cubicBezTo>
                    <a:pt x="2" y="20"/>
                    <a:pt x="1" y="20"/>
                    <a:pt x="1" y="19"/>
                  </a:cubicBezTo>
                  <a:cubicBezTo>
                    <a:pt x="1" y="18"/>
                    <a:pt x="2" y="17"/>
                    <a:pt x="2" y="16"/>
                  </a:cubicBezTo>
                  <a:cubicBezTo>
                    <a:pt x="2" y="16"/>
                    <a:pt x="1" y="15"/>
                    <a:pt x="1" y="15"/>
                  </a:cubicBezTo>
                  <a:cubicBezTo>
                    <a:pt x="1" y="14"/>
                    <a:pt x="1" y="13"/>
                    <a:pt x="0" y="13"/>
                  </a:cubicBezTo>
                  <a:cubicBezTo>
                    <a:pt x="0" y="12"/>
                    <a:pt x="0" y="12"/>
                    <a:pt x="0" y="11"/>
                  </a:cubicBezTo>
                  <a:cubicBezTo>
                    <a:pt x="0" y="11"/>
                    <a:pt x="1" y="10"/>
                    <a:pt x="1" y="10"/>
                  </a:cubicBezTo>
                  <a:cubicBezTo>
                    <a:pt x="1" y="10"/>
                    <a:pt x="0" y="9"/>
                    <a:pt x="0" y="8"/>
                  </a:cubicBezTo>
                  <a:cubicBezTo>
                    <a:pt x="0" y="7"/>
                    <a:pt x="0" y="6"/>
                    <a:pt x="0" y="5"/>
                  </a:cubicBezTo>
                  <a:cubicBezTo>
                    <a:pt x="0" y="5"/>
                    <a:pt x="0" y="4"/>
                    <a:pt x="0" y="3"/>
                  </a:cubicBezTo>
                  <a:cubicBezTo>
                    <a:pt x="1" y="3"/>
                    <a:pt x="1" y="2"/>
                    <a:pt x="1" y="2"/>
                  </a:cubicBezTo>
                  <a:cubicBezTo>
                    <a:pt x="1" y="2"/>
                    <a:pt x="1" y="1"/>
                    <a:pt x="1" y="1"/>
                  </a:cubicBezTo>
                  <a:cubicBezTo>
                    <a:pt x="2" y="1"/>
                    <a:pt x="3" y="1"/>
                    <a:pt x="4" y="1"/>
                  </a:cubicBezTo>
                  <a:cubicBezTo>
                    <a:pt x="4" y="1"/>
                    <a:pt x="6" y="1"/>
                    <a:pt x="6" y="1"/>
                  </a:cubicBezTo>
                  <a:cubicBezTo>
                    <a:pt x="7" y="1"/>
                    <a:pt x="9" y="0"/>
                    <a:pt x="10" y="0"/>
                  </a:cubicBezTo>
                  <a:cubicBezTo>
                    <a:pt x="10" y="0"/>
                    <a:pt x="12" y="0"/>
                    <a:pt x="12" y="0"/>
                  </a:cubicBezTo>
                  <a:cubicBezTo>
                    <a:pt x="13" y="0"/>
                    <a:pt x="14" y="1"/>
                    <a:pt x="15" y="1"/>
                  </a:cubicBezTo>
                  <a:cubicBezTo>
                    <a:pt x="16" y="2"/>
                    <a:pt x="17" y="3"/>
                    <a:pt x="18" y="4"/>
                  </a:cubicBezTo>
                  <a:cubicBezTo>
                    <a:pt x="19" y="4"/>
                    <a:pt x="22" y="4"/>
                    <a:pt x="23" y="4"/>
                  </a:cubicBezTo>
                  <a:cubicBezTo>
                    <a:pt x="24" y="4"/>
                    <a:pt x="26" y="4"/>
                    <a:pt x="27" y="4"/>
                  </a:cubicBezTo>
                  <a:cubicBezTo>
                    <a:pt x="29" y="3"/>
                    <a:pt x="31" y="4"/>
                    <a:pt x="32" y="4"/>
                  </a:cubicBezTo>
                  <a:cubicBezTo>
                    <a:pt x="33" y="4"/>
                    <a:pt x="34" y="3"/>
                    <a:pt x="35" y="3"/>
                  </a:cubicBezTo>
                  <a:cubicBezTo>
                    <a:pt x="36" y="3"/>
                    <a:pt x="38" y="4"/>
                    <a:pt x="39" y="4"/>
                  </a:cubicBezTo>
                  <a:cubicBezTo>
                    <a:pt x="40" y="4"/>
                    <a:pt x="42" y="6"/>
                    <a:pt x="43" y="7"/>
                  </a:cubicBezTo>
                  <a:cubicBezTo>
                    <a:pt x="44" y="8"/>
                    <a:pt x="47" y="9"/>
                    <a:pt x="49" y="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7" name="Freeform 163">
              <a:extLst>
                <a:ext uri="{FF2B5EF4-FFF2-40B4-BE49-F238E27FC236}">
                  <a16:creationId xmlns:a16="http://schemas.microsoft.com/office/drawing/2014/main" id="{C0A3E43A-854C-493D-86BC-D09A96831308}"/>
                </a:ext>
              </a:extLst>
            </p:cNvPr>
            <p:cNvSpPr>
              <a:spLocks/>
            </p:cNvSpPr>
            <p:nvPr/>
          </p:nvSpPr>
          <p:spPr bwMode="auto">
            <a:xfrm>
              <a:off x="6458655" y="2485765"/>
              <a:ext cx="177169" cy="169682"/>
            </a:xfrm>
            <a:custGeom>
              <a:avLst/>
              <a:gdLst/>
              <a:ahLst/>
              <a:cxnLst>
                <a:cxn ang="0">
                  <a:pos x="47" y="57"/>
                </a:cxn>
                <a:cxn ang="0">
                  <a:pos x="42" y="54"/>
                </a:cxn>
                <a:cxn ang="0">
                  <a:pos x="36" y="53"/>
                </a:cxn>
                <a:cxn ang="0">
                  <a:pos x="33" y="49"/>
                </a:cxn>
                <a:cxn ang="0">
                  <a:pos x="30" y="47"/>
                </a:cxn>
                <a:cxn ang="0">
                  <a:pos x="24" y="47"/>
                </a:cxn>
                <a:cxn ang="0">
                  <a:pos x="19" y="48"/>
                </a:cxn>
                <a:cxn ang="0">
                  <a:pos x="15" y="53"/>
                </a:cxn>
                <a:cxn ang="0">
                  <a:pos x="13" y="50"/>
                </a:cxn>
                <a:cxn ang="0">
                  <a:pos x="14" y="47"/>
                </a:cxn>
                <a:cxn ang="0">
                  <a:pos x="14" y="42"/>
                </a:cxn>
                <a:cxn ang="0">
                  <a:pos x="12" y="38"/>
                </a:cxn>
                <a:cxn ang="0">
                  <a:pos x="14" y="34"/>
                </a:cxn>
                <a:cxn ang="0">
                  <a:pos x="17" y="31"/>
                </a:cxn>
                <a:cxn ang="0">
                  <a:pos x="14" y="28"/>
                </a:cxn>
                <a:cxn ang="0">
                  <a:pos x="9" y="30"/>
                </a:cxn>
                <a:cxn ang="0">
                  <a:pos x="2" y="30"/>
                </a:cxn>
                <a:cxn ang="0">
                  <a:pos x="0" y="26"/>
                </a:cxn>
                <a:cxn ang="0">
                  <a:pos x="1" y="25"/>
                </a:cxn>
                <a:cxn ang="0">
                  <a:pos x="4" y="25"/>
                </a:cxn>
                <a:cxn ang="0">
                  <a:pos x="8" y="23"/>
                </a:cxn>
                <a:cxn ang="0">
                  <a:pos x="12" y="19"/>
                </a:cxn>
                <a:cxn ang="0">
                  <a:pos x="20" y="16"/>
                </a:cxn>
                <a:cxn ang="0">
                  <a:pos x="23" y="11"/>
                </a:cxn>
                <a:cxn ang="0">
                  <a:pos x="28" y="6"/>
                </a:cxn>
                <a:cxn ang="0">
                  <a:pos x="32" y="2"/>
                </a:cxn>
                <a:cxn ang="0">
                  <a:pos x="37" y="4"/>
                </a:cxn>
                <a:cxn ang="0">
                  <a:pos x="42" y="2"/>
                </a:cxn>
                <a:cxn ang="0">
                  <a:pos x="45" y="0"/>
                </a:cxn>
                <a:cxn ang="0">
                  <a:pos x="53" y="3"/>
                </a:cxn>
                <a:cxn ang="0">
                  <a:pos x="52" y="5"/>
                </a:cxn>
                <a:cxn ang="0">
                  <a:pos x="52" y="10"/>
                </a:cxn>
                <a:cxn ang="0">
                  <a:pos x="52" y="13"/>
                </a:cxn>
                <a:cxn ang="0">
                  <a:pos x="53" y="17"/>
                </a:cxn>
                <a:cxn ang="0">
                  <a:pos x="53" y="21"/>
                </a:cxn>
                <a:cxn ang="0">
                  <a:pos x="56" y="25"/>
                </a:cxn>
                <a:cxn ang="0">
                  <a:pos x="56" y="30"/>
                </a:cxn>
                <a:cxn ang="0">
                  <a:pos x="57" y="34"/>
                </a:cxn>
                <a:cxn ang="0">
                  <a:pos x="56" y="38"/>
                </a:cxn>
                <a:cxn ang="0">
                  <a:pos x="57" y="42"/>
                </a:cxn>
                <a:cxn ang="0">
                  <a:pos x="60" y="46"/>
                </a:cxn>
                <a:cxn ang="0">
                  <a:pos x="58" y="48"/>
                </a:cxn>
                <a:cxn ang="0">
                  <a:pos x="53" y="49"/>
                </a:cxn>
                <a:cxn ang="0">
                  <a:pos x="53" y="53"/>
                </a:cxn>
                <a:cxn ang="0">
                  <a:pos x="50" y="56"/>
                </a:cxn>
                <a:cxn ang="0">
                  <a:pos x="49" y="57"/>
                </a:cxn>
              </a:cxnLst>
              <a:rect l="0" t="0" r="r" b="b"/>
              <a:pathLst>
                <a:path w="60" h="57">
                  <a:moveTo>
                    <a:pt x="49" y="57"/>
                  </a:moveTo>
                  <a:cubicBezTo>
                    <a:pt x="48" y="57"/>
                    <a:pt x="48" y="57"/>
                    <a:pt x="47" y="57"/>
                  </a:cubicBezTo>
                  <a:cubicBezTo>
                    <a:pt x="46" y="57"/>
                    <a:pt x="45" y="56"/>
                    <a:pt x="45" y="56"/>
                  </a:cubicBezTo>
                  <a:cubicBezTo>
                    <a:pt x="44" y="55"/>
                    <a:pt x="43" y="55"/>
                    <a:pt x="42" y="54"/>
                  </a:cubicBezTo>
                  <a:cubicBezTo>
                    <a:pt x="42" y="54"/>
                    <a:pt x="40" y="53"/>
                    <a:pt x="39" y="53"/>
                  </a:cubicBezTo>
                  <a:cubicBezTo>
                    <a:pt x="39" y="53"/>
                    <a:pt x="37" y="53"/>
                    <a:pt x="36" y="53"/>
                  </a:cubicBezTo>
                  <a:cubicBezTo>
                    <a:pt x="35" y="52"/>
                    <a:pt x="34" y="52"/>
                    <a:pt x="34" y="51"/>
                  </a:cubicBezTo>
                  <a:cubicBezTo>
                    <a:pt x="33" y="51"/>
                    <a:pt x="33" y="50"/>
                    <a:pt x="33" y="49"/>
                  </a:cubicBezTo>
                  <a:cubicBezTo>
                    <a:pt x="33" y="49"/>
                    <a:pt x="33" y="47"/>
                    <a:pt x="32" y="47"/>
                  </a:cubicBezTo>
                  <a:cubicBezTo>
                    <a:pt x="32" y="47"/>
                    <a:pt x="31" y="47"/>
                    <a:pt x="30" y="47"/>
                  </a:cubicBezTo>
                  <a:cubicBezTo>
                    <a:pt x="30" y="47"/>
                    <a:pt x="29" y="47"/>
                    <a:pt x="28" y="47"/>
                  </a:cubicBezTo>
                  <a:cubicBezTo>
                    <a:pt x="27" y="47"/>
                    <a:pt x="25" y="47"/>
                    <a:pt x="24" y="47"/>
                  </a:cubicBezTo>
                  <a:cubicBezTo>
                    <a:pt x="24" y="47"/>
                    <a:pt x="22" y="48"/>
                    <a:pt x="22" y="48"/>
                  </a:cubicBezTo>
                  <a:cubicBezTo>
                    <a:pt x="21" y="48"/>
                    <a:pt x="20" y="48"/>
                    <a:pt x="19" y="48"/>
                  </a:cubicBezTo>
                  <a:cubicBezTo>
                    <a:pt x="18" y="49"/>
                    <a:pt x="17" y="50"/>
                    <a:pt x="16" y="51"/>
                  </a:cubicBezTo>
                  <a:cubicBezTo>
                    <a:pt x="16" y="51"/>
                    <a:pt x="16" y="52"/>
                    <a:pt x="15" y="53"/>
                  </a:cubicBezTo>
                  <a:cubicBezTo>
                    <a:pt x="15" y="52"/>
                    <a:pt x="15" y="52"/>
                    <a:pt x="14" y="51"/>
                  </a:cubicBezTo>
                  <a:cubicBezTo>
                    <a:pt x="14" y="51"/>
                    <a:pt x="13" y="51"/>
                    <a:pt x="13" y="50"/>
                  </a:cubicBezTo>
                  <a:cubicBezTo>
                    <a:pt x="13" y="50"/>
                    <a:pt x="13" y="49"/>
                    <a:pt x="13" y="48"/>
                  </a:cubicBezTo>
                  <a:cubicBezTo>
                    <a:pt x="13" y="48"/>
                    <a:pt x="14" y="48"/>
                    <a:pt x="14" y="47"/>
                  </a:cubicBezTo>
                  <a:cubicBezTo>
                    <a:pt x="15" y="47"/>
                    <a:pt x="15" y="45"/>
                    <a:pt x="15" y="45"/>
                  </a:cubicBezTo>
                  <a:cubicBezTo>
                    <a:pt x="15" y="44"/>
                    <a:pt x="15" y="43"/>
                    <a:pt x="14" y="42"/>
                  </a:cubicBezTo>
                  <a:cubicBezTo>
                    <a:pt x="14" y="42"/>
                    <a:pt x="13" y="41"/>
                    <a:pt x="13" y="40"/>
                  </a:cubicBezTo>
                  <a:cubicBezTo>
                    <a:pt x="13" y="40"/>
                    <a:pt x="12" y="39"/>
                    <a:pt x="12" y="38"/>
                  </a:cubicBezTo>
                  <a:cubicBezTo>
                    <a:pt x="12" y="38"/>
                    <a:pt x="11" y="36"/>
                    <a:pt x="12" y="35"/>
                  </a:cubicBezTo>
                  <a:cubicBezTo>
                    <a:pt x="12" y="35"/>
                    <a:pt x="13" y="34"/>
                    <a:pt x="14" y="34"/>
                  </a:cubicBezTo>
                  <a:cubicBezTo>
                    <a:pt x="14" y="34"/>
                    <a:pt x="16" y="34"/>
                    <a:pt x="16" y="33"/>
                  </a:cubicBezTo>
                  <a:cubicBezTo>
                    <a:pt x="17" y="33"/>
                    <a:pt x="17" y="31"/>
                    <a:pt x="17" y="31"/>
                  </a:cubicBezTo>
                  <a:cubicBezTo>
                    <a:pt x="17" y="30"/>
                    <a:pt x="16" y="29"/>
                    <a:pt x="16" y="29"/>
                  </a:cubicBezTo>
                  <a:cubicBezTo>
                    <a:pt x="16" y="29"/>
                    <a:pt x="15" y="28"/>
                    <a:pt x="14" y="28"/>
                  </a:cubicBezTo>
                  <a:cubicBezTo>
                    <a:pt x="14" y="28"/>
                    <a:pt x="12" y="29"/>
                    <a:pt x="12" y="29"/>
                  </a:cubicBezTo>
                  <a:cubicBezTo>
                    <a:pt x="11" y="29"/>
                    <a:pt x="9" y="30"/>
                    <a:pt x="9" y="30"/>
                  </a:cubicBezTo>
                  <a:cubicBezTo>
                    <a:pt x="8" y="31"/>
                    <a:pt x="6" y="31"/>
                    <a:pt x="5" y="31"/>
                  </a:cubicBezTo>
                  <a:cubicBezTo>
                    <a:pt x="4" y="31"/>
                    <a:pt x="3" y="31"/>
                    <a:pt x="2" y="30"/>
                  </a:cubicBezTo>
                  <a:cubicBezTo>
                    <a:pt x="2" y="30"/>
                    <a:pt x="1" y="29"/>
                    <a:pt x="1" y="29"/>
                  </a:cubicBezTo>
                  <a:cubicBezTo>
                    <a:pt x="0" y="28"/>
                    <a:pt x="0" y="27"/>
                    <a:pt x="0" y="26"/>
                  </a:cubicBezTo>
                  <a:cubicBezTo>
                    <a:pt x="0" y="26"/>
                    <a:pt x="0" y="25"/>
                    <a:pt x="0" y="25"/>
                  </a:cubicBezTo>
                  <a:cubicBezTo>
                    <a:pt x="0" y="25"/>
                    <a:pt x="1" y="25"/>
                    <a:pt x="1" y="25"/>
                  </a:cubicBezTo>
                  <a:cubicBezTo>
                    <a:pt x="1" y="25"/>
                    <a:pt x="3" y="24"/>
                    <a:pt x="3" y="24"/>
                  </a:cubicBezTo>
                  <a:cubicBezTo>
                    <a:pt x="3" y="25"/>
                    <a:pt x="4" y="25"/>
                    <a:pt x="4" y="25"/>
                  </a:cubicBezTo>
                  <a:cubicBezTo>
                    <a:pt x="5" y="25"/>
                    <a:pt x="6" y="25"/>
                    <a:pt x="6" y="25"/>
                  </a:cubicBezTo>
                  <a:cubicBezTo>
                    <a:pt x="7" y="25"/>
                    <a:pt x="8" y="24"/>
                    <a:pt x="8" y="23"/>
                  </a:cubicBezTo>
                  <a:cubicBezTo>
                    <a:pt x="9" y="23"/>
                    <a:pt x="10" y="22"/>
                    <a:pt x="11" y="21"/>
                  </a:cubicBezTo>
                  <a:cubicBezTo>
                    <a:pt x="11" y="21"/>
                    <a:pt x="12" y="20"/>
                    <a:pt x="12" y="19"/>
                  </a:cubicBezTo>
                  <a:cubicBezTo>
                    <a:pt x="13" y="18"/>
                    <a:pt x="15" y="18"/>
                    <a:pt x="16" y="17"/>
                  </a:cubicBezTo>
                  <a:cubicBezTo>
                    <a:pt x="17" y="17"/>
                    <a:pt x="19" y="17"/>
                    <a:pt x="20" y="16"/>
                  </a:cubicBezTo>
                  <a:cubicBezTo>
                    <a:pt x="20" y="16"/>
                    <a:pt x="21" y="14"/>
                    <a:pt x="22" y="13"/>
                  </a:cubicBezTo>
                  <a:cubicBezTo>
                    <a:pt x="22" y="13"/>
                    <a:pt x="23" y="12"/>
                    <a:pt x="23" y="11"/>
                  </a:cubicBezTo>
                  <a:cubicBezTo>
                    <a:pt x="24" y="11"/>
                    <a:pt x="26" y="9"/>
                    <a:pt x="26" y="8"/>
                  </a:cubicBezTo>
                  <a:cubicBezTo>
                    <a:pt x="27" y="8"/>
                    <a:pt x="27" y="6"/>
                    <a:pt x="28" y="6"/>
                  </a:cubicBezTo>
                  <a:cubicBezTo>
                    <a:pt x="28" y="5"/>
                    <a:pt x="29" y="4"/>
                    <a:pt x="29" y="3"/>
                  </a:cubicBezTo>
                  <a:cubicBezTo>
                    <a:pt x="30" y="3"/>
                    <a:pt x="31" y="2"/>
                    <a:pt x="32" y="2"/>
                  </a:cubicBezTo>
                  <a:cubicBezTo>
                    <a:pt x="33" y="2"/>
                    <a:pt x="34" y="3"/>
                    <a:pt x="35" y="3"/>
                  </a:cubicBezTo>
                  <a:cubicBezTo>
                    <a:pt x="36" y="4"/>
                    <a:pt x="37" y="4"/>
                    <a:pt x="37" y="4"/>
                  </a:cubicBezTo>
                  <a:cubicBezTo>
                    <a:pt x="38" y="4"/>
                    <a:pt x="40" y="4"/>
                    <a:pt x="40" y="4"/>
                  </a:cubicBezTo>
                  <a:cubicBezTo>
                    <a:pt x="41" y="4"/>
                    <a:pt x="42" y="2"/>
                    <a:pt x="42" y="2"/>
                  </a:cubicBezTo>
                  <a:cubicBezTo>
                    <a:pt x="42" y="2"/>
                    <a:pt x="43" y="1"/>
                    <a:pt x="43" y="0"/>
                  </a:cubicBezTo>
                  <a:cubicBezTo>
                    <a:pt x="44" y="0"/>
                    <a:pt x="44" y="0"/>
                    <a:pt x="45" y="0"/>
                  </a:cubicBezTo>
                  <a:cubicBezTo>
                    <a:pt x="46" y="1"/>
                    <a:pt x="49" y="2"/>
                    <a:pt x="51" y="2"/>
                  </a:cubicBezTo>
                  <a:cubicBezTo>
                    <a:pt x="51" y="2"/>
                    <a:pt x="52" y="2"/>
                    <a:pt x="53" y="3"/>
                  </a:cubicBezTo>
                  <a:cubicBezTo>
                    <a:pt x="53" y="3"/>
                    <a:pt x="53" y="4"/>
                    <a:pt x="53" y="4"/>
                  </a:cubicBezTo>
                  <a:cubicBezTo>
                    <a:pt x="53" y="4"/>
                    <a:pt x="53" y="5"/>
                    <a:pt x="52" y="5"/>
                  </a:cubicBezTo>
                  <a:cubicBezTo>
                    <a:pt x="52" y="6"/>
                    <a:pt x="52" y="7"/>
                    <a:pt x="52" y="7"/>
                  </a:cubicBezTo>
                  <a:cubicBezTo>
                    <a:pt x="52" y="8"/>
                    <a:pt x="52" y="9"/>
                    <a:pt x="52" y="10"/>
                  </a:cubicBezTo>
                  <a:cubicBezTo>
                    <a:pt x="52" y="11"/>
                    <a:pt x="53" y="12"/>
                    <a:pt x="53" y="12"/>
                  </a:cubicBezTo>
                  <a:cubicBezTo>
                    <a:pt x="53" y="12"/>
                    <a:pt x="52" y="13"/>
                    <a:pt x="52" y="13"/>
                  </a:cubicBezTo>
                  <a:cubicBezTo>
                    <a:pt x="52" y="14"/>
                    <a:pt x="52" y="14"/>
                    <a:pt x="52" y="15"/>
                  </a:cubicBezTo>
                  <a:cubicBezTo>
                    <a:pt x="53" y="15"/>
                    <a:pt x="53" y="16"/>
                    <a:pt x="53" y="17"/>
                  </a:cubicBezTo>
                  <a:cubicBezTo>
                    <a:pt x="53" y="17"/>
                    <a:pt x="54" y="18"/>
                    <a:pt x="54" y="18"/>
                  </a:cubicBezTo>
                  <a:cubicBezTo>
                    <a:pt x="54" y="19"/>
                    <a:pt x="53" y="20"/>
                    <a:pt x="53" y="21"/>
                  </a:cubicBezTo>
                  <a:cubicBezTo>
                    <a:pt x="53" y="22"/>
                    <a:pt x="54" y="22"/>
                    <a:pt x="54" y="23"/>
                  </a:cubicBezTo>
                  <a:cubicBezTo>
                    <a:pt x="55" y="23"/>
                    <a:pt x="55" y="24"/>
                    <a:pt x="56" y="25"/>
                  </a:cubicBezTo>
                  <a:cubicBezTo>
                    <a:pt x="56" y="26"/>
                    <a:pt x="57" y="27"/>
                    <a:pt x="57" y="28"/>
                  </a:cubicBezTo>
                  <a:cubicBezTo>
                    <a:pt x="57" y="28"/>
                    <a:pt x="56" y="29"/>
                    <a:pt x="56" y="30"/>
                  </a:cubicBezTo>
                  <a:cubicBezTo>
                    <a:pt x="56" y="30"/>
                    <a:pt x="56" y="32"/>
                    <a:pt x="56" y="32"/>
                  </a:cubicBezTo>
                  <a:cubicBezTo>
                    <a:pt x="56" y="33"/>
                    <a:pt x="57" y="34"/>
                    <a:pt x="57" y="34"/>
                  </a:cubicBezTo>
                  <a:cubicBezTo>
                    <a:pt x="57" y="35"/>
                    <a:pt x="57" y="36"/>
                    <a:pt x="56" y="37"/>
                  </a:cubicBezTo>
                  <a:cubicBezTo>
                    <a:pt x="56" y="37"/>
                    <a:pt x="56" y="38"/>
                    <a:pt x="56" y="38"/>
                  </a:cubicBezTo>
                  <a:cubicBezTo>
                    <a:pt x="55" y="39"/>
                    <a:pt x="55" y="40"/>
                    <a:pt x="56" y="40"/>
                  </a:cubicBezTo>
                  <a:cubicBezTo>
                    <a:pt x="56" y="41"/>
                    <a:pt x="57" y="42"/>
                    <a:pt x="57" y="42"/>
                  </a:cubicBezTo>
                  <a:cubicBezTo>
                    <a:pt x="57" y="43"/>
                    <a:pt x="59" y="44"/>
                    <a:pt x="59" y="44"/>
                  </a:cubicBezTo>
                  <a:cubicBezTo>
                    <a:pt x="59" y="44"/>
                    <a:pt x="60" y="45"/>
                    <a:pt x="60" y="46"/>
                  </a:cubicBezTo>
                  <a:cubicBezTo>
                    <a:pt x="60" y="46"/>
                    <a:pt x="60" y="46"/>
                    <a:pt x="60" y="46"/>
                  </a:cubicBezTo>
                  <a:cubicBezTo>
                    <a:pt x="59" y="46"/>
                    <a:pt x="58" y="47"/>
                    <a:pt x="58" y="48"/>
                  </a:cubicBezTo>
                  <a:cubicBezTo>
                    <a:pt x="57" y="48"/>
                    <a:pt x="56" y="48"/>
                    <a:pt x="56" y="48"/>
                  </a:cubicBezTo>
                  <a:cubicBezTo>
                    <a:pt x="55" y="49"/>
                    <a:pt x="53" y="48"/>
                    <a:pt x="53" y="49"/>
                  </a:cubicBezTo>
                  <a:cubicBezTo>
                    <a:pt x="52" y="49"/>
                    <a:pt x="52" y="50"/>
                    <a:pt x="52" y="51"/>
                  </a:cubicBezTo>
                  <a:cubicBezTo>
                    <a:pt x="52" y="51"/>
                    <a:pt x="53" y="53"/>
                    <a:pt x="53" y="53"/>
                  </a:cubicBezTo>
                  <a:cubicBezTo>
                    <a:pt x="53" y="54"/>
                    <a:pt x="52" y="55"/>
                    <a:pt x="52" y="55"/>
                  </a:cubicBezTo>
                  <a:cubicBezTo>
                    <a:pt x="52" y="55"/>
                    <a:pt x="51" y="55"/>
                    <a:pt x="50" y="56"/>
                  </a:cubicBezTo>
                  <a:cubicBezTo>
                    <a:pt x="50" y="56"/>
                    <a:pt x="50" y="57"/>
                    <a:pt x="50" y="57"/>
                  </a:cubicBezTo>
                  <a:cubicBezTo>
                    <a:pt x="49" y="57"/>
                    <a:pt x="49" y="57"/>
                    <a:pt x="49" y="5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8" name="Freeform 164">
              <a:extLst>
                <a:ext uri="{FF2B5EF4-FFF2-40B4-BE49-F238E27FC236}">
                  <a16:creationId xmlns:a16="http://schemas.microsoft.com/office/drawing/2014/main" id="{0A2466DA-81AF-433B-B8BA-2076EFE3F6EA}"/>
                </a:ext>
              </a:extLst>
            </p:cNvPr>
            <p:cNvSpPr>
              <a:spLocks/>
            </p:cNvSpPr>
            <p:nvPr/>
          </p:nvSpPr>
          <p:spPr bwMode="auto">
            <a:xfrm>
              <a:off x="5547859" y="1672287"/>
              <a:ext cx="27449" cy="22459"/>
            </a:xfrm>
            <a:custGeom>
              <a:avLst/>
              <a:gdLst/>
              <a:ahLst/>
              <a:cxnLst>
                <a:cxn ang="0">
                  <a:pos x="7" y="3"/>
                </a:cxn>
                <a:cxn ang="0">
                  <a:pos x="8" y="4"/>
                </a:cxn>
                <a:cxn ang="0">
                  <a:pos x="9" y="2"/>
                </a:cxn>
                <a:cxn ang="0">
                  <a:pos x="8" y="1"/>
                </a:cxn>
                <a:cxn ang="0">
                  <a:pos x="7" y="0"/>
                </a:cxn>
                <a:cxn ang="0">
                  <a:pos x="4" y="1"/>
                </a:cxn>
                <a:cxn ang="0">
                  <a:pos x="3" y="2"/>
                </a:cxn>
                <a:cxn ang="0">
                  <a:pos x="1" y="2"/>
                </a:cxn>
                <a:cxn ang="0">
                  <a:pos x="0" y="4"/>
                </a:cxn>
                <a:cxn ang="0">
                  <a:pos x="0" y="7"/>
                </a:cxn>
                <a:cxn ang="0">
                  <a:pos x="2" y="7"/>
                </a:cxn>
                <a:cxn ang="0">
                  <a:pos x="4" y="8"/>
                </a:cxn>
                <a:cxn ang="0">
                  <a:pos x="6" y="7"/>
                </a:cxn>
                <a:cxn ang="0">
                  <a:pos x="6" y="5"/>
                </a:cxn>
                <a:cxn ang="0">
                  <a:pos x="6" y="4"/>
                </a:cxn>
                <a:cxn ang="0">
                  <a:pos x="7" y="3"/>
                </a:cxn>
              </a:cxnLst>
              <a:rect l="0" t="0" r="r" b="b"/>
              <a:pathLst>
                <a:path w="9" h="8">
                  <a:moveTo>
                    <a:pt x="7" y="3"/>
                  </a:moveTo>
                  <a:cubicBezTo>
                    <a:pt x="7" y="3"/>
                    <a:pt x="8" y="4"/>
                    <a:pt x="8" y="4"/>
                  </a:cubicBezTo>
                  <a:cubicBezTo>
                    <a:pt x="9" y="4"/>
                    <a:pt x="9" y="3"/>
                    <a:pt x="9" y="2"/>
                  </a:cubicBezTo>
                  <a:cubicBezTo>
                    <a:pt x="9" y="2"/>
                    <a:pt x="8" y="1"/>
                    <a:pt x="8" y="1"/>
                  </a:cubicBezTo>
                  <a:cubicBezTo>
                    <a:pt x="8" y="1"/>
                    <a:pt x="7" y="0"/>
                    <a:pt x="7" y="0"/>
                  </a:cubicBezTo>
                  <a:cubicBezTo>
                    <a:pt x="6" y="0"/>
                    <a:pt x="4" y="1"/>
                    <a:pt x="4" y="1"/>
                  </a:cubicBezTo>
                  <a:cubicBezTo>
                    <a:pt x="4" y="1"/>
                    <a:pt x="3" y="2"/>
                    <a:pt x="3" y="2"/>
                  </a:cubicBezTo>
                  <a:cubicBezTo>
                    <a:pt x="3" y="3"/>
                    <a:pt x="1" y="2"/>
                    <a:pt x="1" y="2"/>
                  </a:cubicBezTo>
                  <a:cubicBezTo>
                    <a:pt x="0" y="3"/>
                    <a:pt x="0" y="4"/>
                    <a:pt x="0" y="4"/>
                  </a:cubicBezTo>
                  <a:cubicBezTo>
                    <a:pt x="0" y="5"/>
                    <a:pt x="0" y="6"/>
                    <a:pt x="0" y="7"/>
                  </a:cubicBezTo>
                  <a:cubicBezTo>
                    <a:pt x="1" y="7"/>
                    <a:pt x="1" y="7"/>
                    <a:pt x="2" y="7"/>
                  </a:cubicBezTo>
                  <a:cubicBezTo>
                    <a:pt x="2" y="7"/>
                    <a:pt x="4" y="8"/>
                    <a:pt x="4" y="8"/>
                  </a:cubicBezTo>
                  <a:cubicBezTo>
                    <a:pt x="5" y="8"/>
                    <a:pt x="6" y="7"/>
                    <a:pt x="6" y="7"/>
                  </a:cubicBezTo>
                  <a:cubicBezTo>
                    <a:pt x="6" y="6"/>
                    <a:pt x="7" y="6"/>
                    <a:pt x="6" y="5"/>
                  </a:cubicBezTo>
                  <a:cubicBezTo>
                    <a:pt x="6" y="5"/>
                    <a:pt x="6" y="5"/>
                    <a:pt x="6" y="4"/>
                  </a:cubicBezTo>
                  <a:cubicBezTo>
                    <a:pt x="6" y="4"/>
                    <a:pt x="6" y="3"/>
                    <a:pt x="7"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9" name="Freeform 165">
              <a:extLst>
                <a:ext uri="{FF2B5EF4-FFF2-40B4-BE49-F238E27FC236}">
                  <a16:creationId xmlns:a16="http://schemas.microsoft.com/office/drawing/2014/main" id="{955FFB91-1D7A-4BDC-9E44-F701E47B1F73}"/>
                </a:ext>
              </a:extLst>
            </p:cNvPr>
            <p:cNvSpPr>
              <a:spLocks/>
            </p:cNvSpPr>
            <p:nvPr/>
          </p:nvSpPr>
          <p:spPr bwMode="auto">
            <a:xfrm>
              <a:off x="5353223" y="1290502"/>
              <a:ext cx="419215" cy="484094"/>
            </a:xfrm>
            <a:custGeom>
              <a:avLst/>
              <a:gdLst/>
              <a:ahLst/>
              <a:cxnLst>
                <a:cxn ang="0">
                  <a:pos x="60" y="124"/>
                </a:cxn>
                <a:cxn ang="0">
                  <a:pos x="50" y="118"/>
                </a:cxn>
                <a:cxn ang="0">
                  <a:pos x="51" y="112"/>
                </a:cxn>
                <a:cxn ang="0">
                  <a:pos x="39" y="98"/>
                </a:cxn>
                <a:cxn ang="0">
                  <a:pos x="48" y="88"/>
                </a:cxn>
                <a:cxn ang="0">
                  <a:pos x="57" y="96"/>
                </a:cxn>
                <a:cxn ang="0">
                  <a:pos x="50" y="81"/>
                </a:cxn>
                <a:cxn ang="0">
                  <a:pos x="41" y="84"/>
                </a:cxn>
                <a:cxn ang="0">
                  <a:pos x="36" y="77"/>
                </a:cxn>
                <a:cxn ang="0">
                  <a:pos x="33" y="67"/>
                </a:cxn>
                <a:cxn ang="0">
                  <a:pos x="28" y="80"/>
                </a:cxn>
                <a:cxn ang="0">
                  <a:pos x="15" y="82"/>
                </a:cxn>
                <a:cxn ang="0">
                  <a:pos x="7" y="67"/>
                </a:cxn>
                <a:cxn ang="0">
                  <a:pos x="3" y="55"/>
                </a:cxn>
                <a:cxn ang="0">
                  <a:pos x="7" y="45"/>
                </a:cxn>
                <a:cxn ang="0">
                  <a:pos x="17" y="55"/>
                </a:cxn>
                <a:cxn ang="0">
                  <a:pos x="25" y="66"/>
                </a:cxn>
                <a:cxn ang="0">
                  <a:pos x="21" y="56"/>
                </a:cxn>
                <a:cxn ang="0">
                  <a:pos x="25" y="45"/>
                </a:cxn>
                <a:cxn ang="0">
                  <a:pos x="23" y="36"/>
                </a:cxn>
                <a:cxn ang="0">
                  <a:pos x="20" y="25"/>
                </a:cxn>
                <a:cxn ang="0">
                  <a:pos x="29" y="34"/>
                </a:cxn>
                <a:cxn ang="0">
                  <a:pos x="42" y="47"/>
                </a:cxn>
                <a:cxn ang="0">
                  <a:pos x="45" y="48"/>
                </a:cxn>
                <a:cxn ang="0">
                  <a:pos x="48" y="47"/>
                </a:cxn>
                <a:cxn ang="0">
                  <a:pos x="56" y="52"/>
                </a:cxn>
                <a:cxn ang="0">
                  <a:pos x="60" y="62"/>
                </a:cxn>
                <a:cxn ang="0">
                  <a:pos x="58" y="49"/>
                </a:cxn>
                <a:cxn ang="0">
                  <a:pos x="51" y="31"/>
                </a:cxn>
                <a:cxn ang="0">
                  <a:pos x="52" y="28"/>
                </a:cxn>
                <a:cxn ang="0">
                  <a:pos x="49" y="11"/>
                </a:cxn>
                <a:cxn ang="0">
                  <a:pos x="59" y="0"/>
                </a:cxn>
                <a:cxn ang="0">
                  <a:pos x="65" y="3"/>
                </a:cxn>
                <a:cxn ang="0">
                  <a:pos x="73" y="17"/>
                </a:cxn>
                <a:cxn ang="0">
                  <a:pos x="84" y="28"/>
                </a:cxn>
                <a:cxn ang="0">
                  <a:pos x="83" y="59"/>
                </a:cxn>
                <a:cxn ang="0">
                  <a:pos x="75" y="77"/>
                </a:cxn>
                <a:cxn ang="0">
                  <a:pos x="84" y="78"/>
                </a:cxn>
                <a:cxn ang="0">
                  <a:pos x="87" y="89"/>
                </a:cxn>
                <a:cxn ang="0">
                  <a:pos x="87" y="94"/>
                </a:cxn>
                <a:cxn ang="0">
                  <a:pos x="81" y="98"/>
                </a:cxn>
                <a:cxn ang="0">
                  <a:pos x="93" y="103"/>
                </a:cxn>
                <a:cxn ang="0">
                  <a:pos x="99" y="104"/>
                </a:cxn>
                <a:cxn ang="0">
                  <a:pos x="111" y="111"/>
                </a:cxn>
                <a:cxn ang="0">
                  <a:pos x="132" y="107"/>
                </a:cxn>
                <a:cxn ang="0">
                  <a:pos x="137" y="110"/>
                </a:cxn>
                <a:cxn ang="0">
                  <a:pos x="141" y="121"/>
                </a:cxn>
                <a:cxn ang="0">
                  <a:pos x="127" y="131"/>
                </a:cxn>
                <a:cxn ang="0">
                  <a:pos x="125" y="137"/>
                </a:cxn>
                <a:cxn ang="0">
                  <a:pos x="119" y="145"/>
                </a:cxn>
                <a:cxn ang="0">
                  <a:pos x="110" y="156"/>
                </a:cxn>
                <a:cxn ang="0">
                  <a:pos x="93" y="160"/>
                </a:cxn>
                <a:cxn ang="0">
                  <a:pos x="98" y="151"/>
                </a:cxn>
                <a:cxn ang="0">
                  <a:pos x="99" y="140"/>
                </a:cxn>
                <a:cxn ang="0">
                  <a:pos x="110" y="130"/>
                </a:cxn>
                <a:cxn ang="0">
                  <a:pos x="113" y="129"/>
                </a:cxn>
                <a:cxn ang="0">
                  <a:pos x="100" y="129"/>
                </a:cxn>
                <a:cxn ang="0">
                  <a:pos x="95" y="117"/>
                </a:cxn>
                <a:cxn ang="0">
                  <a:pos x="93" y="131"/>
                </a:cxn>
                <a:cxn ang="0">
                  <a:pos x="85" y="135"/>
                </a:cxn>
                <a:cxn ang="0">
                  <a:pos x="79" y="123"/>
                </a:cxn>
                <a:cxn ang="0">
                  <a:pos x="68" y="128"/>
                </a:cxn>
              </a:cxnLst>
              <a:rect l="0" t="0" r="r" b="b"/>
              <a:pathLst>
                <a:path w="142" h="164">
                  <a:moveTo>
                    <a:pt x="68" y="128"/>
                  </a:moveTo>
                  <a:cubicBezTo>
                    <a:pt x="67" y="128"/>
                    <a:pt x="65" y="128"/>
                    <a:pt x="64" y="128"/>
                  </a:cubicBezTo>
                  <a:cubicBezTo>
                    <a:pt x="63" y="128"/>
                    <a:pt x="62" y="129"/>
                    <a:pt x="61" y="129"/>
                  </a:cubicBezTo>
                  <a:cubicBezTo>
                    <a:pt x="61" y="129"/>
                    <a:pt x="60" y="130"/>
                    <a:pt x="59" y="130"/>
                  </a:cubicBezTo>
                  <a:cubicBezTo>
                    <a:pt x="59" y="130"/>
                    <a:pt x="58" y="130"/>
                    <a:pt x="57" y="130"/>
                  </a:cubicBezTo>
                  <a:cubicBezTo>
                    <a:pt x="57" y="130"/>
                    <a:pt x="57" y="129"/>
                    <a:pt x="57" y="128"/>
                  </a:cubicBezTo>
                  <a:cubicBezTo>
                    <a:pt x="58" y="128"/>
                    <a:pt x="59" y="127"/>
                    <a:pt x="59" y="126"/>
                  </a:cubicBezTo>
                  <a:cubicBezTo>
                    <a:pt x="59" y="126"/>
                    <a:pt x="60" y="125"/>
                    <a:pt x="60" y="124"/>
                  </a:cubicBezTo>
                  <a:cubicBezTo>
                    <a:pt x="61" y="124"/>
                    <a:pt x="61" y="123"/>
                    <a:pt x="61" y="123"/>
                  </a:cubicBezTo>
                  <a:cubicBezTo>
                    <a:pt x="61" y="122"/>
                    <a:pt x="62" y="121"/>
                    <a:pt x="61" y="121"/>
                  </a:cubicBezTo>
                  <a:cubicBezTo>
                    <a:pt x="61" y="121"/>
                    <a:pt x="60" y="121"/>
                    <a:pt x="60" y="121"/>
                  </a:cubicBezTo>
                  <a:cubicBezTo>
                    <a:pt x="59" y="121"/>
                    <a:pt x="59" y="122"/>
                    <a:pt x="59" y="122"/>
                  </a:cubicBezTo>
                  <a:cubicBezTo>
                    <a:pt x="58" y="123"/>
                    <a:pt x="57" y="123"/>
                    <a:pt x="56" y="124"/>
                  </a:cubicBezTo>
                  <a:cubicBezTo>
                    <a:pt x="56" y="124"/>
                    <a:pt x="55" y="124"/>
                    <a:pt x="54" y="124"/>
                  </a:cubicBezTo>
                  <a:cubicBezTo>
                    <a:pt x="53" y="123"/>
                    <a:pt x="52" y="122"/>
                    <a:pt x="51" y="122"/>
                  </a:cubicBezTo>
                  <a:cubicBezTo>
                    <a:pt x="51" y="121"/>
                    <a:pt x="50" y="119"/>
                    <a:pt x="50" y="118"/>
                  </a:cubicBezTo>
                  <a:cubicBezTo>
                    <a:pt x="50" y="118"/>
                    <a:pt x="50" y="116"/>
                    <a:pt x="50" y="116"/>
                  </a:cubicBezTo>
                  <a:cubicBezTo>
                    <a:pt x="50" y="115"/>
                    <a:pt x="51" y="115"/>
                    <a:pt x="51" y="114"/>
                  </a:cubicBezTo>
                  <a:cubicBezTo>
                    <a:pt x="51" y="114"/>
                    <a:pt x="53" y="113"/>
                    <a:pt x="53" y="113"/>
                  </a:cubicBezTo>
                  <a:cubicBezTo>
                    <a:pt x="53" y="113"/>
                    <a:pt x="54" y="112"/>
                    <a:pt x="54" y="112"/>
                  </a:cubicBezTo>
                  <a:cubicBezTo>
                    <a:pt x="54" y="111"/>
                    <a:pt x="54" y="110"/>
                    <a:pt x="54" y="110"/>
                  </a:cubicBezTo>
                  <a:cubicBezTo>
                    <a:pt x="54" y="110"/>
                    <a:pt x="53" y="109"/>
                    <a:pt x="53" y="109"/>
                  </a:cubicBezTo>
                  <a:cubicBezTo>
                    <a:pt x="53" y="109"/>
                    <a:pt x="52" y="110"/>
                    <a:pt x="52" y="110"/>
                  </a:cubicBezTo>
                  <a:cubicBezTo>
                    <a:pt x="52" y="110"/>
                    <a:pt x="52" y="111"/>
                    <a:pt x="51" y="112"/>
                  </a:cubicBezTo>
                  <a:cubicBezTo>
                    <a:pt x="51" y="112"/>
                    <a:pt x="49" y="113"/>
                    <a:pt x="49" y="113"/>
                  </a:cubicBezTo>
                  <a:cubicBezTo>
                    <a:pt x="48" y="113"/>
                    <a:pt x="47" y="113"/>
                    <a:pt x="47" y="113"/>
                  </a:cubicBezTo>
                  <a:cubicBezTo>
                    <a:pt x="46" y="113"/>
                    <a:pt x="45" y="112"/>
                    <a:pt x="45" y="111"/>
                  </a:cubicBezTo>
                  <a:cubicBezTo>
                    <a:pt x="45" y="111"/>
                    <a:pt x="44" y="109"/>
                    <a:pt x="44" y="109"/>
                  </a:cubicBezTo>
                  <a:cubicBezTo>
                    <a:pt x="43" y="108"/>
                    <a:pt x="43" y="106"/>
                    <a:pt x="42" y="105"/>
                  </a:cubicBezTo>
                  <a:cubicBezTo>
                    <a:pt x="42" y="104"/>
                    <a:pt x="42" y="102"/>
                    <a:pt x="41" y="102"/>
                  </a:cubicBezTo>
                  <a:cubicBezTo>
                    <a:pt x="41" y="101"/>
                    <a:pt x="41" y="100"/>
                    <a:pt x="40" y="99"/>
                  </a:cubicBezTo>
                  <a:cubicBezTo>
                    <a:pt x="40" y="99"/>
                    <a:pt x="39" y="98"/>
                    <a:pt x="39" y="98"/>
                  </a:cubicBezTo>
                  <a:cubicBezTo>
                    <a:pt x="39" y="97"/>
                    <a:pt x="39" y="95"/>
                    <a:pt x="39" y="94"/>
                  </a:cubicBezTo>
                  <a:cubicBezTo>
                    <a:pt x="40" y="94"/>
                    <a:pt x="40" y="93"/>
                    <a:pt x="41" y="92"/>
                  </a:cubicBezTo>
                  <a:cubicBezTo>
                    <a:pt x="41" y="92"/>
                    <a:pt x="42" y="91"/>
                    <a:pt x="43" y="91"/>
                  </a:cubicBezTo>
                  <a:cubicBezTo>
                    <a:pt x="43" y="91"/>
                    <a:pt x="43" y="92"/>
                    <a:pt x="43" y="92"/>
                  </a:cubicBezTo>
                  <a:cubicBezTo>
                    <a:pt x="44" y="92"/>
                    <a:pt x="44" y="92"/>
                    <a:pt x="45" y="91"/>
                  </a:cubicBezTo>
                  <a:cubicBezTo>
                    <a:pt x="45" y="91"/>
                    <a:pt x="44" y="90"/>
                    <a:pt x="44" y="89"/>
                  </a:cubicBezTo>
                  <a:cubicBezTo>
                    <a:pt x="45" y="89"/>
                    <a:pt x="45" y="88"/>
                    <a:pt x="46" y="88"/>
                  </a:cubicBezTo>
                  <a:cubicBezTo>
                    <a:pt x="46" y="88"/>
                    <a:pt x="47" y="88"/>
                    <a:pt x="48" y="88"/>
                  </a:cubicBezTo>
                  <a:cubicBezTo>
                    <a:pt x="48" y="89"/>
                    <a:pt x="49" y="90"/>
                    <a:pt x="50" y="91"/>
                  </a:cubicBezTo>
                  <a:cubicBezTo>
                    <a:pt x="51" y="92"/>
                    <a:pt x="52" y="94"/>
                    <a:pt x="53" y="95"/>
                  </a:cubicBezTo>
                  <a:cubicBezTo>
                    <a:pt x="54" y="96"/>
                    <a:pt x="56" y="98"/>
                    <a:pt x="57" y="99"/>
                  </a:cubicBezTo>
                  <a:cubicBezTo>
                    <a:pt x="57" y="99"/>
                    <a:pt x="58" y="99"/>
                    <a:pt x="58" y="99"/>
                  </a:cubicBezTo>
                  <a:cubicBezTo>
                    <a:pt x="59" y="99"/>
                    <a:pt x="60" y="99"/>
                    <a:pt x="60" y="99"/>
                  </a:cubicBezTo>
                  <a:cubicBezTo>
                    <a:pt x="61" y="98"/>
                    <a:pt x="60" y="97"/>
                    <a:pt x="60" y="97"/>
                  </a:cubicBezTo>
                  <a:cubicBezTo>
                    <a:pt x="60" y="97"/>
                    <a:pt x="59" y="96"/>
                    <a:pt x="59" y="96"/>
                  </a:cubicBezTo>
                  <a:cubicBezTo>
                    <a:pt x="58" y="96"/>
                    <a:pt x="57" y="96"/>
                    <a:pt x="57" y="96"/>
                  </a:cubicBezTo>
                  <a:cubicBezTo>
                    <a:pt x="57" y="96"/>
                    <a:pt x="56" y="95"/>
                    <a:pt x="55" y="94"/>
                  </a:cubicBezTo>
                  <a:cubicBezTo>
                    <a:pt x="55" y="94"/>
                    <a:pt x="54" y="92"/>
                    <a:pt x="54" y="92"/>
                  </a:cubicBezTo>
                  <a:cubicBezTo>
                    <a:pt x="53" y="91"/>
                    <a:pt x="51" y="90"/>
                    <a:pt x="51" y="89"/>
                  </a:cubicBezTo>
                  <a:cubicBezTo>
                    <a:pt x="50" y="89"/>
                    <a:pt x="49" y="88"/>
                    <a:pt x="48" y="87"/>
                  </a:cubicBezTo>
                  <a:cubicBezTo>
                    <a:pt x="48" y="87"/>
                    <a:pt x="48" y="86"/>
                    <a:pt x="48" y="86"/>
                  </a:cubicBezTo>
                  <a:cubicBezTo>
                    <a:pt x="48" y="85"/>
                    <a:pt x="49" y="85"/>
                    <a:pt x="49" y="84"/>
                  </a:cubicBezTo>
                  <a:cubicBezTo>
                    <a:pt x="49" y="84"/>
                    <a:pt x="50" y="83"/>
                    <a:pt x="50" y="83"/>
                  </a:cubicBezTo>
                  <a:cubicBezTo>
                    <a:pt x="50" y="83"/>
                    <a:pt x="50" y="81"/>
                    <a:pt x="50" y="81"/>
                  </a:cubicBezTo>
                  <a:cubicBezTo>
                    <a:pt x="49" y="81"/>
                    <a:pt x="49" y="82"/>
                    <a:pt x="48" y="82"/>
                  </a:cubicBezTo>
                  <a:cubicBezTo>
                    <a:pt x="48" y="82"/>
                    <a:pt x="48" y="83"/>
                    <a:pt x="48" y="83"/>
                  </a:cubicBezTo>
                  <a:cubicBezTo>
                    <a:pt x="47" y="84"/>
                    <a:pt x="47" y="85"/>
                    <a:pt x="46" y="85"/>
                  </a:cubicBezTo>
                  <a:cubicBezTo>
                    <a:pt x="46" y="85"/>
                    <a:pt x="45" y="86"/>
                    <a:pt x="45" y="86"/>
                  </a:cubicBezTo>
                  <a:cubicBezTo>
                    <a:pt x="44" y="86"/>
                    <a:pt x="43" y="85"/>
                    <a:pt x="43" y="86"/>
                  </a:cubicBezTo>
                  <a:cubicBezTo>
                    <a:pt x="43" y="86"/>
                    <a:pt x="43" y="87"/>
                    <a:pt x="42" y="87"/>
                  </a:cubicBezTo>
                  <a:cubicBezTo>
                    <a:pt x="42" y="87"/>
                    <a:pt x="41" y="87"/>
                    <a:pt x="41" y="86"/>
                  </a:cubicBezTo>
                  <a:cubicBezTo>
                    <a:pt x="41" y="86"/>
                    <a:pt x="41" y="85"/>
                    <a:pt x="41" y="84"/>
                  </a:cubicBezTo>
                  <a:cubicBezTo>
                    <a:pt x="42" y="84"/>
                    <a:pt x="42" y="83"/>
                    <a:pt x="42" y="82"/>
                  </a:cubicBezTo>
                  <a:cubicBezTo>
                    <a:pt x="42" y="82"/>
                    <a:pt x="41" y="81"/>
                    <a:pt x="41" y="81"/>
                  </a:cubicBezTo>
                  <a:cubicBezTo>
                    <a:pt x="41" y="81"/>
                    <a:pt x="40" y="80"/>
                    <a:pt x="40" y="80"/>
                  </a:cubicBezTo>
                  <a:cubicBezTo>
                    <a:pt x="40" y="79"/>
                    <a:pt x="39" y="78"/>
                    <a:pt x="39" y="78"/>
                  </a:cubicBezTo>
                  <a:cubicBezTo>
                    <a:pt x="39" y="77"/>
                    <a:pt x="40" y="75"/>
                    <a:pt x="40" y="75"/>
                  </a:cubicBezTo>
                  <a:cubicBezTo>
                    <a:pt x="40" y="74"/>
                    <a:pt x="39" y="73"/>
                    <a:pt x="39" y="73"/>
                  </a:cubicBezTo>
                  <a:cubicBezTo>
                    <a:pt x="38" y="73"/>
                    <a:pt x="38" y="74"/>
                    <a:pt x="37" y="75"/>
                  </a:cubicBezTo>
                  <a:cubicBezTo>
                    <a:pt x="37" y="75"/>
                    <a:pt x="36" y="77"/>
                    <a:pt x="36" y="77"/>
                  </a:cubicBezTo>
                  <a:cubicBezTo>
                    <a:pt x="36" y="78"/>
                    <a:pt x="36" y="79"/>
                    <a:pt x="36" y="80"/>
                  </a:cubicBezTo>
                  <a:cubicBezTo>
                    <a:pt x="36" y="80"/>
                    <a:pt x="35" y="80"/>
                    <a:pt x="35" y="80"/>
                  </a:cubicBezTo>
                  <a:cubicBezTo>
                    <a:pt x="34" y="79"/>
                    <a:pt x="34" y="78"/>
                    <a:pt x="34" y="77"/>
                  </a:cubicBezTo>
                  <a:cubicBezTo>
                    <a:pt x="34" y="76"/>
                    <a:pt x="34" y="75"/>
                    <a:pt x="34" y="74"/>
                  </a:cubicBezTo>
                  <a:cubicBezTo>
                    <a:pt x="34" y="74"/>
                    <a:pt x="35" y="72"/>
                    <a:pt x="35" y="72"/>
                  </a:cubicBezTo>
                  <a:cubicBezTo>
                    <a:pt x="35" y="71"/>
                    <a:pt x="35" y="70"/>
                    <a:pt x="35" y="70"/>
                  </a:cubicBezTo>
                  <a:cubicBezTo>
                    <a:pt x="34" y="69"/>
                    <a:pt x="34" y="68"/>
                    <a:pt x="34" y="68"/>
                  </a:cubicBezTo>
                  <a:cubicBezTo>
                    <a:pt x="34" y="67"/>
                    <a:pt x="33" y="67"/>
                    <a:pt x="33" y="67"/>
                  </a:cubicBezTo>
                  <a:cubicBezTo>
                    <a:pt x="32" y="67"/>
                    <a:pt x="32" y="68"/>
                    <a:pt x="32" y="69"/>
                  </a:cubicBezTo>
                  <a:cubicBezTo>
                    <a:pt x="32" y="69"/>
                    <a:pt x="32" y="70"/>
                    <a:pt x="32" y="70"/>
                  </a:cubicBezTo>
                  <a:cubicBezTo>
                    <a:pt x="32" y="71"/>
                    <a:pt x="32" y="71"/>
                    <a:pt x="32" y="72"/>
                  </a:cubicBezTo>
                  <a:cubicBezTo>
                    <a:pt x="32" y="72"/>
                    <a:pt x="32" y="73"/>
                    <a:pt x="31" y="74"/>
                  </a:cubicBezTo>
                  <a:cubicBezTo>
                    <a:pt x="31" y="74"/>
                    <a:pt x="30" y="73"/>
                    <a:pt x="29" y="74"/>
                  </a:cubicBezTo>
                  <a:cubicBezTo>
                    <a:pt x="28" y="74"/>
                    <a:pt x="27" y="74"/>
                    <a:pt x="27" y="75"/>
                  </a:cubicBezTo>
                  <a:cubicBezTo>
                    <a:pt x="27" y="75"/>
                    <a:pt x="28" y="77"/>
                    <a:pt x="28" y="77"/>
                  </a:cubicBezTo>
                  <a:cubicBezTo>
                    <a:pt x="28" y="78"/>
                    <a:pt x="28" y="79"/>
                    <a:pt x="28" y="80"/>
                  </a:cubicBezTo>
                  <a:cubicBezTo>
                    <a:pt x="28" y="81"/>
                    <a:pt x="28" y="83"/>
                    <a:pt x="28" y="84"/>
                  </a:cubicBezTo>
                  <a:cubicBezTo>
                    <a:pt x="28" y="85"/>
                    <a:pt x="28" y="86"/>
                    <a:pt x="28" y="87"/>
                  </a:cubicBezTo>
                  <a:cubicBezTo>
                    <a:pt x="28" y="87"/>
                    <a:pt x="27" y="88"/>
                    <a:pt x="27" y="88"/>
                  </a:cubicBezTo>
                  <a:cubicBezTo>
                    <a:pt x="26" y="89"/>
                    <a:pt x="25" y="89"/>
                    <a:pt x="25" y="89"/>
                  </a:cubicBezTo>
                  <a:cubicBezTo>
                    <a:pt x="24" y="88"/>
                    <a:pt x="24" y="86"/>
                    <a:pt x="23" y="86"/>
                  </a:cubicBezTo>
                  <a:cubicBezTo>
                    <a:pt x="23" y="85"/>
                    <a:pt x="21" y="84"/>
                    <a:pt x="20" y="84"/>
                  </a:cubicBezTo>
                  <a:cubicBezTo>
                    <a:pt x="20" y="83"/>
                    <a:pt x="18" y="82"/>
                    <a:pt x="18" y="82"/>
                  </a:cubicBezTo>
                  <a:cubicBezTo>
                    <a:pt x="17" y="82"/>
                    <a:pt x="16" y="82"/>
                    <a:pt x="15" y="82"/>
                  </a:cubicBezTo>
                  <a:cubicBezTo>
                    <a:pt x="15" y="82"/>
                    <a:pt x="14" y="81"/>
                    <a:pt x="14" y="81"/>
                  </a:cubicBezTo>
                  <a:cubicBezTo>
                    <a:pt x="13" y="80"/>
                    <a:pt x="13" y="79"/>
                    <a:pt x="12" y="78"/>
                  </a:cubicBezTo>
                  <a:cubicBezTo>
                    <a:pt x="12" y="78"/>
                    <a:pt x="11" y="78"/>
                    <a:pt x="11" y="78"/>
                  </a:cubicBezTo>
                  <a:cubicBezTo>
                    <a:pt x="10" y="78"/>
                    <a:pt x="9" y="78"/>
                    <a:pt x="9" y="78"/>
                  </a:cubicBezTo>
                  <a:cubicBezTo>
                    <a:pt x="8" y="78"/>
                    <a:pt x="7" y="76"/>
                    <a:pt x="7" y="75"/>
                  </a:cubicBezTo>
                  <a:cubicBezTo>
                    <a:pt x="6" y="74"/>
                    <a:pt x="7" y="73"/>
                    <a:pt x="7" y="72"/>
                  </a:cubicBezTo>
                  <a:cubicBezTo>
                    <a:pt x="7" y="72"/>
                    <a:pt x="7" y="70"/>
                    <a:pt x="7" y="69"/>
                  </a:cubicBezTo>
                  <a:cubicBezTo>
                    <a:pt x="7" y="69"/>
                    <a:pt x="7" y="68"/>
                    <a:pt x="7" y="67"/>
                  </a:cubicBezTo>
                  <a:cubicBezTo>
                    <a:pt x="6" y="66"/>
                    <a:pt x="6" y="65"/>
                    <a:pt x="5" y="64"/>
                  </a:cubicBezTo>
                  <a:cubicBezTo>
                    <a:pt x="5" y="64"/>
                    <a:pt x="4" y="63"/>
                    <a:pt x="3" y="63"/>
                  </a:cubicBezTo>
                  <a:cubicBezTo>
                    <a:pt x="3" y="63"/>
                    <a:pt x="2" y="64"/>
                    <a:pt x="1" y="64"/>
                  </a:cubicBezTo>
                  <a:cubicBezTo>
                    <a:pt x="1" y="64"/>
                    <a:pt x="1" y="63"/>
                    <a:pt x="1" y="63"/>
                  </a:cubicBezTo>
                  <a:cubicBezTo>
                    <a:pt x="0" y="62"/>
                    <a:pt x="0" y="60"/>
                    <a:pt x="0" y="59"/>
                  </a:cubicBezTo>
                  <a:cubicBezTo>
                    <a:pt x="0" y="58"/>
                    <a:pt x="1" y="56"/>
                    <a:pt x="1" y="56"/>
                  </a:cubicBezTo>
                  <a:cubicBezTo>
                    <a:pt x="1" y="55"/>
                    <a:pt x="2" y="55"/>
                    <a:pt x="2" y="55"/>
                  </a:cubicBezTo>
                  <a:cubicBezTo>
                    <a:pt x="2" y="55"/>
                    <a:pt x="3" y="55"/>
                    <a:pt x="3" y="55"/>
                  </a:cubicBezTo>
                  <a:cubicBezTo>
                    <a:pt x="4" y="56"/>
                    <a:pt x="5" y="56"/>
                    <a:pt x="6" y="57"/>
                  </a:cubicBezTo>
                  <a:cubicBezTo>
                    <a:pt x="6" y="57"/>
                    <a:pt x="7" y="58"/>
                    <a:pt x="8" y="58"/>
                  </a:cubicBezTo>
                  <a:cubicBezTo>
                    <a:pt x="8" y="58"/>
                    <a:pt x="8" y="57"/>
                    <a:pt x="8" y="57"/>
                  </a:cubicBezTo>
                  <a:cubicBezTo>
                    <a:pt x="8" y="56"/>
                    <a:pt x="8" y="56"/>
                    <a:pt x="8" y="55"/>
                  </a:cubicBezTo>
                  <a:cubicBezTo>
                    <a:pt x="8" y="55"/>
                    <a:pt x="6" y="54"/>
                    <a:pt x="6" y="54"/>
                  </a:cubicBezTo>
                  <a:cubicBezTo>
                    <a:pt x="6" y="53"/>
                    <a:pt x="6" y="52"/>
                    <a:pt x="6" y="51"/>
                  </a:cubicBezTo>
                  <a:cubicBezTo>
                    <a:pt x="6" y="50"/>
                    <a:pt x="5" y="48"/>
                    <a:pt x="5" y="47"/>
                  </a:cubicBezTo>
                  <a:cubicBezTo>
                    <a:pt x="6" y="47"/>
                    <a:pt x="6" y="45"/>
                    <a:pt x="7" y="45"/>
                  </a:cubicBezTo>
                  <a:cubicBezTo>
                    <a:pt x="7" y="44"/>
                    <a:pt x="8" y="43"/>
                    <a:pt x="9" y="43"/>
                  </a:cubicBezTo>
                  <a:cubicBezTo>
                    <a:pt x="9" y="42"/>
                    <a:pt x="10" y="42"/>
                    <a:pt x="10" y="42"/>
                  </a:cubicBezTo>
                  <a:cubicBezTo>
                    <a:pt x="11" y="42"/>
                    <a:pt x="11" y="43"/>
                    <a:pt x="11" y="43"/>
                  </a:cubicBezTo>
                  <a:cubicBezTo>
                    <a:pt x="12" y="44"/>
                    <a:pt x="12" y="45"/>
                    <a:pt x="12" y="45"/>
                  </a:cubicBezTo>
                  <a:cubicBezTo>
                    <a:pt x="12" y="46"/>
                    <a:pt x="12" y="47"/>
                    <a:pt x="12" y="48"/>
                  </a:cubicBezTo>
                  <a:cubicBezTo>
                    <a:pt x="12" y="48"/>
                    <a:pt x="13" y="49"/>
                    <a:pt x="14" y="50"/>
                  </a:cubicBezTo>
                  <a:cubicBezTo>
                    <a:pt x="14" y="50"/>
                    <a:pt x="16" y="51"/>
                    <a:pt x="16" y="52"/>
                  </a:cubicBezTo>
                  <a:cubicBezTo>
                    <a:pt x="16" y="53"/>
                    <a:pt x="16" y="54"/>
                    <a:pt x="17" y="55"/>
                  </a:cubicBezTo>
                  <a:cubicBezTo>
                    <a:pt x="17" y="56"/>
                    <a:pt x="18" y="57"/>
                    <a:pt x="18" y="58"/>
                  </a:cubicBezTo>
                  <a:cubicBezTo>
                    <a:pt x="19" y="59"/>
                    <a:pt x="19" y="60"/>
                    <a:pt x="20" y="61"/>
                  </a:cubicBezTo>
                  <a:cubicBezTo>
                    <a:pt x="20" y="61"/>
                    <a:pt x="21" y="62"/>
                    <a:pt x="22" y="63"/>
                  </a:cubicBezTo>
                  <a:cubicBezTo>
                    <a:pt x="22" y="63"/>
                    <a:pt x="23" y="62"/>
                    <a:pt x="23" y="62"/>
                  </a:cubicBezTo>
                  <a:cubicBezTo>
                    <a:pt x="23" y="62"/>
                    <a:pt x="24" y="62"/>
                    <a:pt x="24" y="62"/>
                  </a:cubicBezTo>
                  <a:cubicBezTo>
                    <a:pt x="25" y="62"/>
                    <a:pt x="25" y="62"/>
                    <a:pt x="25" y="63"/>
                  </a:cubicBezTo>
                  <a:cubicBezTo>
                    <a:pt x="25" y="63"/>
                    <a:pt x="25" y="64"/>
                    <a:pt x="25" y="64"/>
                  </a:cubicBezTo>
                  <a:cubicBezTo>
                    <a:pt x="25" y="64"/>
                    <a:pt x="25" y="65"/>
                    <a:pt x="25" y="66"/>
                  </a:cubicBezTo>
                  <a:cubicBezTo>
                    <a:pt x="25" y="66"/>
                    <a:pt x="26" y="67"/>
                    <a:pt x="26" y="67"/>
                  </a:cubicBezTo>
                  <a:cubicBezTo>
                    <a:pt x="26" y="66"/>
                    <a:pt x="26" y="65"/>
                    <a:pt x="26" y="65"/>
                  </a:cubicBezTo>
                  <a:cubicBezTo>
                    <a:pt x="27" y="64"/>
                    <a:pt x="27" y="62"/>
                    <a:pt x="26" y="61"/>
                  </a:cubicBezTo>
                  <a:cubicBezTo>
                    <a:pt x="26" y="61"/>
                    <a:pt x="26" y="59"/>
                    <a:pt x="25" y="59"/>
                  </a:cubicBezTo>
                  <a:cubicBezTo>
                    <a:pt x="25" y="58"/>
                    <a:pt x="24" y="58"/>
                    <a:pt x="24" y="58"/>
                  </a:cubicBezTo>
                  <a:cubicBezTo>
                    <a:pt x="23" y="58"/>
                    <a:pt x="23" y="59"/>
                    <a:pt x="23" y="59"/>
                  </a:cubicBezTo>
                  <a:cubicBezTo>
                    <a:pt x="22" y="59"/>
                    <a:pt x="22" y="58"/>
                    <a:pt x="21" y="58"/>
                  </a:cubicBezTo>
                  <a:cubicBezTo>
                    <a:pt x="21" y="58"/>
                    <a:pt x="20" y="56"/>
                    <a:pt x="21" y="56"/>
                  </a:cubicBezTo>
                  <a:cubicBezTo>
                    <a:pt x="21" y="55"/>
                    <a:pt x="22" y="56"/>
                    <a:pt x="22" y="56"/>
                  </a:cubicBezTo>
                  <a:cubicBezTo>
                    <a:pt x="23" y="56"/>
                    <a:pt x="23" y="55"/>
                    <a:pt x="23" y="55"/>
                  </a:cubicBezTo>
                  <a:cubicBezTo>
                    <a:pt x="23" y="54"/>
                    <a:pt x="22" y="54"/>
                    <a:pt x="22" y="53"/>
                  </a:cubicBezTo>
                  <a:cubicBezTo>
                    <a:pt x="22" y="53"/>
                    <a:pt x="22" y="51"/>
                    <a:pt x="21" y="50"/>
                  </a:cubicBezTo>
                  <a:cubicBezTo>
                    <a:pt x="21" y="49"/>
                    <a:pt x="21" y="48"/>
                    <a:pt x="21" y="47"/>
                  </a:cubicBezTo>
                  <a:cubicBezTo>
                    <a:pt x="21" y="47"/>
                    <a:pt x="21" y="46"/>
                    <a:pt x="21" y="46"/>
                  </a:cubicBezTo>
                  <a:cubicBezTo>
                    <a:pt x="21" y="46"/>
                    <a:pt x="23" y="46"/>
                    <a:pt x="23" y="46"/>
                  </a:cubicBezTo>
                  <a:cubicBezTo>
                    <a:pt x="24" y="46"/>
                    <a:pt x="25" y="45"/>
                    <a:pt x="25" y="45"/>
                  </a:cubicBezTo>
                  <a:cubicBezTo>
                    <a:pt x="26" y="45"/>
                    <a:pt x="26" y="46"/>
                    <a:pt x="26" y="47"/>
                  </a:cubicBezTo>
                  <a:cubicBezTo>
                    <a:pt x="26" y="47"/>
                    <a:pt x="27" y="49"/>
                    <a:pt x="27" y="49"/>
                  </a:cubicBezTo>
                  <a:cubicBezTo>
                    <a:pt x="27" y="50"/>
                    <a:pt x="28" y="50"/>
                    <a:pt x="29" y="50"/>
                  </a:cubicBezTo>
                  <a:cubicBezTo>
                    <a:pt x="29" y="50"/>
                    <a:pt x="29" y="48"/>
                    <a:pt x="29" y="48"/>
                  </a:cubicBezTo>
                  <a:cubicBezTo>
                    <a:pt x="29" y="47"/>
                    <a:pt x="30" y="46"/>
                    <a:pt x="30" y="45"/>
                  </a:cubicBezTo>
                  <a:cubicBezTo>
                    <a:pt x="29" y="45"/>
                    <a:pt x="29" y="44"/>
                    <a:pt x="29" y="43"/>
                  </a:cubicBezTo>
                  <a:cubicBezTo>
                    <a:pt x="28" y="42"/>
                    <a:pt x="27" y="41"/>
                    <a:pt x="26" y="40"/>
                  </a:cubicBezTo>
                  <a:cubicBezTo>
                    <a:pt x="25" y="39"/>
                    <a:pt x="24" y="37"/>
                    <a:pt x="23" y="36"/>
                  </a:cubicBezTo>
                  <a:cubicBezTo>
                    <a:pt x="23" y="36"/>
                    <a:pt x="22" y="35"/>
                    <a:pt x="22" y="34"/>
                  </a:cubicBezTo>
                  <a:cubicBezTo>
                    <a:pt x="21" y="34"/>
                    <a:pt x="20" y="34"/>
                    <a:pt x="20" y="34"/>
                  </a:cubicBezTo>
                  <a:cubicBezTo>
                    <a:pt x="20" y="34"/>
                    <a:pt x="20" y="35"/>
                    <a:pt x="20" y="36"/>
                  </a:cubicBezTo>
                  <a:cubicBezTo>
                    <a:pt x="19" y="36"/>
                    <a:pt x="19" y="35"/>
                    <a:pt x="19" y="35"/>
                  </a:cubicBezTo>
                  <a:cubicBezTo>
                    <a:pt x="18" y="35"/>
                    <a:pt x="18" y="33"/>
                    <a:pt x="18" y="33"/>
                  </a:cubicBezTo>
                  <a:cubicBezTo>
                    <a:pt x="18" y="32"/>
                    <a:pt x="20" y="31"/>
                    <a:pt x="20" y="31"/>
                  </a:cubicBezTo>
                  <a:cubicBezTo>
                    <a:pt x="20" y="30"/>
                    <a:pt x="21" y="29"/>
                    <a:pt x="21" y="28"/>
                  </a:cubicBezTo>
                  <a:cubicBezTo>
                    <a:pt x="21" y="27"/>
                    <a:pt x="20" y="26"/>
                    <a:pt x="20" y="25"/>
                  </a:cubicBezTo>
                  <a:cubicBezTo>
                    <a:pt x="20" y="24"/>
                    <a:pt x="20" y="23"/>
                    <a:pt x="20" y="22"/>
                  </a:cubicBezTo>
                  <a:cubicBezTo>
                    <a:pt x="20" y="22"/>
                    <a:pt x="20" y="21"/>
                    <a:pt x="21" y="21"/>
                  </a:cubicBezTo>
                  <a:cubicBezTo>
                    <a:pt x="21" y="21"/>
                    <a:pt x="22" y="22"/>
                    <a:pt x="22" y="22"/>
                  </a:cubicBezTo>
                  <a:cubicBezTo>
                    <a:pt x="23" y="22"/>
                    <a:pt x="25" y="23"/>
                    <a:pt x="25" y="23"/>
                  </a:cubicBezTo>
                  <a:cubicBezTo>
                    <a:pt x="26" y="24"/>
                    <a:pt x="27" y="24"/>
                    <a:pt x="27" y="25"/>
                  </a:cubicBezTo>
                  <a:cubicBezTo>
                    <a:pt x="28" y="25"/>
                    <a:pt x="28" y="27"/>
                    <a:pt x="29" y="27"/>
                  </a:cubicBezTo>
                  <a:cubicBezTo>
                    <a:pt x="29" y="28"/>
                    <a:pt x="29" y="30"/>
                    <a:pt x="29" y="30"/>
                  </a:cubicBezTo>
                  <a:cubicBezTo>
                    <a:pt x="29" y="31"/>
                    <a:pt x="29" y="33"/>
                    <a:pt x="29" y="34"/>
                  </a:cubicBezTo>
                  <a:cubicBezTo>
                    <a:pt x="29" y="35"/>
                    <a:pt x="30" y="36"/>
                    <a:pt x="30" y="36"/>
                  </a:cubicBezTo>
                  <a:cubicBezTo>
                    <a:pt x="31" y="37"/>
                    <a:pt x="32" y="37"/>
                    <a:pt x="33" y="37"/>
                  </a:cubicBezTo>
                  <a:cubicBezTo>
                    <a:pt x="33" y="37"/>
                    <a:pt x="34" y="39"/>
                    <a:pt x="35" y="39"/>
                  </a:cubicBezTo>
                  <a:cubicBezTo>
                    <a:pt x="35" y="39"/>
                    <a:pt x="36" y="39"/>
                    <a:pt x="37" y="40"/>
                  </a:cubicBezTo>
                  <a:cubicBezTo>
                    <a:pt x="37" y="40"/>
                    <a:pt x="38" y="40"/>
                    <a:pt x="38" y="40"/>
                  </a:cubicBezTo>
                  <a:cubicBezTo>
                    <a:pt x="39" y="41"/>
                    <a:pt x="39" y="42"/>
                    <a:pt x="40" y="42"/>
                  </a:cubicBezTo>
                  <a:cubicBezTo>
                    <a:pt x="40" y="43"/>
                    <a:pt x="40" y="44"/>
                    <a:pt x="40" y="44"/>
                  </a:cubicBezTo>
                  <a:cubicBezTo>
                    <a:pt x="41" y="45"/>
                    <a:pt x="42" y="46"/>
                    <a:pt x="42" y="47"/>
                  </a:cubicBezTo>
                  <a:cubicBezTo>
                    <a:pt x="42" y="47"/>
                    <a:pt x="42" y="48"/>
                    <a:pt x="42" y="48"/>
                  </a:cubicBezTo>
                  <a:cubicBezTo>
                    <a:pt x="43" y="48"/>
                    <a:pt x="43" y="48"/>
                    <a:pt x="43" y="47"/>
                  </a:cubicBezTo>
                  <a:cubicBezTo>
                    <a:pt x="44" y="47"/>
                    <a:pt x="44" y="46"/>
                    <a:pt x="44" y="46"/>
                  </a:cubicBezTo>
                  <a:cubicBezTo>
                    <a:pt x="44" y="46"/>
                    <a:pt x="45" y="45"/>
                    <a:pt x="45" y="44"/>
                  </a:cubicBezTo>
                  <a:cubicBezTo>
                    <a:pt x="45" y="44"/>
                    <a:pt x="46" y="43"/>
                    <a:pt x="46" y="43"/>
                  </a:cubicBezTo>
                  <a:cubicBezTo>
                    <a:pt x="47" y="43"/>
                    <a:pt x="47" y="44"/>
                    <a:pt x="47" y="45"/>
                  </a:cubicBezTo>
                  <a:cubicBezTo>
                    <a:pt x="47" y="45"/>
                    <a:pt x="46" y="46"/>
                    <a:pt x="46" y="46"/>
                  </a:cubicBezTo>
                  <a:cubicBezTo>
                    <a:pt x="46" y="47"/>
                    <a:pt x="46" y="47"/>
                    <a:pt x="45" y="48"/>
                  </a:cubicBezTo>
                  <a:cubicBezTo>
                    <a:pt x="45" y="48"/>
                    <a:pt x="44" y="49"/>
                    <a:pt x="44" y="50"/>
                  </a:cubicBezTo>
                  <a:cubicBezTo>
                    <a:pt x="44" y="50"/>
                    <a:pt x="44" y="51"/>
                    <a:pt x="44" y="51"/>
                  </a:cubicBezTo>
                  <a:cubicBezTo>
                    <a:pt x="44" y="52"/>
                    <a:pt x="44" y="53"/>
                    <a:pt x="44" y="53"/>
                  </a:cubicBezTo>
                  <a:cubicBezTo>
                    <a:pt x="44" y="54"/>
                    <a:pt x="44" y="56"/>
                    <a:pt x="45" y="56"/>
                  </a:cubicBezTo>
                  <a:cubicBezTo>
                    <a:pt x="45" y="56"/>
                    <a:pt x="46" y="54"/>
                    <a:pt x="46" y="54"/>
                  </a:cubicBezTo>
                  <a:cubicBezTo>
                    <a:pt x="46" y="53"/>
                    <a:pt x="45" y="52"/>
                    <a:pt x="46" y="52"/>
                  </a:cubicBezTo>
                  <a:cubicBezTo>
                    <a:pt x="46" y="51"/>
                    <a:pt x="47" y="50"/>
                    <a:pt x="47" y="50"/>
                  </a:cubicBezTo>
                  <a:cubicBezTo>
                    <a:pt x="47" y="49"/>
                    <a:pt x="48" y="48"/>
                    <a:pt x="48" y="47"/>
                  </a:cubicBezTo>
                  <a:cubicBezTo>
                    <a:pt x="48" y="47"/>
                    <a:pt x="48" y="46"/>
                    <a:pt x="48" y="45"/>
                  </a:cubicBezTo>
                  <a:cubicBezTo>
                    <a:pt x="48" y="45"/>
                    <a:pt x="48" y="43"/>
                    <a:pt x="49" y="43"/>
                  </a:cubicBezTo>
                  <a:cubicBezTo>
                    <a:pt x="49" y="42"/>
                    <a:pt x="49" y="42"/>
                    <a:pt x="49" y="42"/>
                  </a:cubicBezTo>
                  <a:cubicBezTo>
                    <a:pt x="50" y="42"/>
                    <a:pt x="50" y="43"/>
                    <a:pt x="50" y="43"/>
                  </a:cubicBezTo>
                  <a:cubicBezTo>
                    <a:pt x="51" y="43"/>
                    <a:pt x="52" y="45"/>
                    <a:pt x="52" y="45"/>
                  </a:cubicBezTo>
                  <a:cubicBezTo>
                    <a:pt x="53" y="46"/>
                    <a:pt x="54" y="48"/>
                    <a:pt x="55" y="48"/>
                  </a:cubicBezTo>
                  <a:cubicBezTo>
                    <a:pt x="55" y="49"/>
                    <a:pt x="55" y="50"/>
                    <a:pt x="56" y="51"/>
                  </a:cubicBezTo>
                  <a:cubicBezTo>
                    <a:pt x="56" y="51"/>
                    <a:pt x="56" y="52"/>
                    <a:pt x="56" y="52"/>
                  </a:cubicBezTo>
                  <a:cubicBezTo>
                    <a:pt x="56" y="53"/>
                    <a:pt x="55" y="54"/>
                    <a:pt x="56" y="54"/>
                  </a:cubicBezTo>
                  <a:cubicBezTo>
                    <a:pt x="56" y="54"/>
                    <a:pt x="57" y="54"/>
                    <a:pt x="57" y="53"/>
                  </a:cubicBezTo>
                  <a:cubicBezTo>
                    <a:pt x="57" y="53"/>
                    <a:pt x="57" y="52"/>
                    <a:pt x="57" y="52"/>
                  </a:cubicBezTo>
                  <a:cubicBezTo>
                    <a:pt x="58" y="52"/>
                    <a:pt x="58" y="53"/>
                    <a:pt x="58" y="53"/>
                  </a:cubicBezTo>
                  <a:cubicBezTo>
                    <a:pt x="58" y="53"/>
                    <a:pt x="58" y="54"/>
                    <a:pt x="58" y="54"/>
                  </a:cubicBezTo>
                  <a:cubicBezTo>
                    <a:pt x="58" y="55"/>
                    <a:pt x="58" y="56"/>
                    <a:pt x="58" y="57"/>
                  </a:cubicBezTo>
                  <a:cubicBezTo>
                    <a:pt x="58" y="58"/>
                    <a:pt x="59" y="59"/>
                    <a:pt x="59" y="59"/>
                  </a:cubicBezTo>
                  <a:cubicBezTo>
                    <a:pt x="60" y="60"/>
                    <a:pt x="60" y="62"/>
                    <a:pt x="60" y="62"/>
                  </a:cubicBezTo>
                  <a:cubicBezTo>
                    <a:pt x="61" y="62"/>
                    <a:pt x="61" y="60"/>
                    <a:pt x="61" y="59"/>
                  </a:cubicBezTo>
                  <a:cubicBezTo>
                    <a:pt x="61" y="59"/>
                    <a:pt x="61" y="58"/>
                    <a:pt x="61" y="58"/>
                  </a:cubicBezTo>
                  <a:cubicBezTo>
                    <a:pt x="61" y="57"/>
                    <a:pt x="60" y="56"/>
                    <a:pt x="60" y="56"/>
                  </a:cubicBezTo>
                  <a:cubicBezTo>
                    <a:pt x="60" y="55"/>
                    <a:pt x="59" y="54"/>
                    <a:pt x="60" y="54"/>
                  </a:cubicBezTo>
                  <a:cubicBezTo>
                    <a:pt x="60" y="54"/>
                    <a:pt x="61" y="54"/>
                    <a:pt x="61" y="54"/>
                  </a:cubicBezTo>
                  <a:cubicBezTo>
                    <a:pt x="61" y="54"/>
                    <a:pt x="61" y="53"/>
                    <a:pt x="61" y="52"/>
                  </a:cubicBezTo>
                  <a:cubicBezTo>
                    <a:pt x="61" y="52"/>
                    <a:pt x="60" y="51"/>
                    <a:pt x="60" y="51"/>
                  </a:cubicBezTo>
                  <a:cubicBezTo>
                    <a:pt x="59" y="50"/>
                    <a:pt x="58" y="49"/>
                    <a:pt x="58" y="49"/>
                  </a:cubicBezTo>
                  <a:cubicBezTo>
                    <a:pt x="57" y="48"/>
                    <a:pt x="56" y="48"/>
                    <a:pt x="55" y="47"/>
                  </a:cubicBezTo>
                  <a:cubicBezTo>
                    <a:pt x="55" y="46"/>
                    <a:pt x="54" y="45"/>
                    <a:pt x="54" y="44"/>
                  </a:cubicBezTo>
                  <a:cubicBezTo>
                    <a:pt x="53" y="44"/>
                    <a:pt x="53" y="43"/>
                    <a:pt x="53" y="42"/>
                  </a:cubicBezTo>
                  <a:cubicBezTo>
                    <a:pt x="53" y="42"/>
                    <a:pt x="54" y="40"/>
                    <a:pt x="54" y="39"/>
                  </a:cubicBezTo>
                  <a:cubicBezTo>
                    <a:pt x="53" y="39"/>
                    <a:pt x="53" y="38"/>
                    <a:pt x="53" y="38"/>
                  </a:cubicBezTo>
                  <a:cubicBezTo>
                    <a:pt x="52" y="37"/>
                    <a:pt x="51" y="37"/>
                    <a:pt x="51" y="36"/>
                  </a:cubicBezTo>
                  <a:cubicBezTo>
                    <a:pt x="51" y="35"/>
                    <a:pt x="51" y="34"/>
                    <a:pt x="51" y="34"/>
                  </a:cubicBezTo>
                  <a:cubicBezTo>
                    <a:pt x="51" y="33"/>
                    <a:pt x="51" y="32"/>
                    <a:pt x="51" y="31"/>
                  </a:cubicBezTo>
                  <a:cubicBezTo>
                    <a:pt x="52" y="31"/>
                    <a:pt x="52" y="32"/>
                    <a:pt x="52" y="32"/>
                  </a:cubicBezTo>
                  <a:cubicBezTo>
                    <a:pt x="52" y="32"/>
                    <a:pt x="53" y="32"/>
                    <a:pt x="53" y="31"/>
                  </a:cubicBezTo>
                  <a:cubicBezTo>
                    <a:pt x="53" y="31"/>
                    <a:pt x="53" y="30"/>
                    <a:pt x="54" y="30"/>
                  </a:cubicBezTo>
                  <a:cubicBezTo>
                    <a:pt x="54" y="30"/>
                    <a:pt x="54" y="29"/>
                    <a:pt x="55" y="29"/>
                  </a:cubicBezTo>
                  <a:cubicBezTo>
                    <a:pt x="55" y="28"/>
                    <a:pt x="55" y="28"/>
                    <a:pt x="55" y="28"/>
                  </a:cubicBezTo>
                  <a:cubicBezTo>
                    <a:pt x="55" y="28"/>
                    <a:pt x="54" y="27"/>
                    <a:pt x="54" y="27"/>
                  </a:cubicBezTo>
                  <a:cubicBezTo>
                    <a:pt x="54" y="27"/>
                    <a:pt x="53" y="28"/>
                    <a:pt x="53" y="28"/>
                  </a:cubicBezTo>
                  <a:cubicBezTo>
                    <a:pt x="53" y="28"/>
                    <a:pt x="52" y="28"/>
                    <a:pt x="52" y="28"/>
                  </a:cubicBezTo>
                  <a:cubicBezTo>
                    <a:pt x="51" y="28"/>
                    <a:pt x="51" y="27"/>
                    <a:pt x="51" y="26"/>
                  </a:cubicBezTo>
                  <a:cubicBezTo>
                    <a:pt x="51" y="25"/>
                    <a:pt x="51" y="23"/>
                    <a:pt x="50" y="22"/>
                  </a:cubicBezTo>
                  <a:cubicBezTo>
                    <a:pt x="50" y="21"/>
                    <a:pt x="51" y="19"/>
                    <a:pt x="50" y="19"/>
                  </a:cubicBezTo>
                  <a:cubicBezTo>
                    <a:pt x="50" y="18"/>
                    <a:pt x="49" y="17"/>
                    <a:pt x="49" y="17"/>
                  </a:cubicBezTo>
                  <a:cubicBezTo>
                    <a:pt x="48" y="16"/>
                    <a:pt x="48" y="15"/>
                    <a:pt x="48" y="15"/>
                  </a:cubicBezTo>
                  <a:cubicBezTo>
                    <a:pt x="48" y="14"/>
                    <a:pt x="48" y="14"/>
                    <a:pt x="49" y="13"/>
                  </a:cubicBezTo>
                  <a:cubicBezTo>
                    <a:pt x="49" y="13"/>
                    <a:pt x="49" y="13"/>
                    <a:pt x="49" y="13"/>
                  </a:cubicBezTo>
                  <a:cubicBezTo>
                    <a:pt x="49" y="12"/>
                    <a:pt x="49" y="11"/>
                    <a:pt x="49" y="11"/>
                  </a:cubicBezTo>
                  <a:cubicBezTo>
                    <a:pt x="49" y="11"/>
                    <a:pt x="50" y="10"/>
                    <a:pt x="50" y="10"/>
                  </a:cubicBezTo>
                  <a:cubicBezTo>
                    <a:pt x="51" y="10"/>
                    <a:pt x="53" y="11"/>
                    <a:pt x="54" y="10"/>
                  </a:cubicBezTo>
                  <a:cubicBezTo>
                    <a:pt x="54" y="10"/>
                    <a:pt x="56" y="10"/>
                    <a:pt x="56" y="9"/>
                  </a:cubicBezTo>
                  <a:cubicBezTo>
                    <a:pt x="57" y="9"/>
                    <a:pt x="58" y="7"/>
                    <a:pt x="58" y="6"/>
                  </a:cubicBezTo>
                  <a:cubicBezTo>
                    <a:pt x="58" y="5"/>
                    <a:pt x="58" y="4"/>
                    <a:pt x="58" y="3"/>
                  </a:cubicBezTo>
                  <a:cubicBezTo>
                    <a:pt x="58" y="3"/>
                    <a:pt x="57" y="2"/>
                    <a:pt x="57" y="1"/>
                  </a:cubicBezTo>
                  <a:cubicBezTo>
                    <a:pt x="57" y="1"/>
                    <a:pt x="58" y="0"/>
                    <a:pt x="58" y="0"/>
                  </a:cubicBezTo>
                  <a:cubicBezTo>
                    <a:pt x="58" y="0"/>
                    <a:pt x="59" y="0"/>
                    <a:pt x="59" y="0"/>
                  </a:cubicBezTo>
                  <a:cubicBezTo>
                    <a:pt x="59" y="0"/>
                    <a:pt x="59" y="1"/>
                    <a:pt x="60" y="1"/>
                  </a:cubicBezTo>
                  <a:cubicBezTo>
                    <a:pt x="60" y="2"/>
                    <a:pt x="60" y="2"/>
                    <a:pt x="60" y="2"/>
                  </a:cubicBezTo>
                  <a:cubicBezTo>
                    <a:pt x="61" y="2"/>
                    <a:pt x="61" y="2"/>
                    <a:pt x="61" y="2"/>
                  </a:cubicBezTo>
                  <a:cubicBezTo>
                    <a:pt x="62" y="1"/>
                    <a:pt x="62" y="1"/>
                    <a:pt x="63" y="0"/>
                  </a:cubicBezTo>
                  <a:cubicBezTo>
                    <a:pt x="63" y="0"/>
                    <a:pt x="63" y="0"/>
                    <a:pt x="64" y="0"/>
                  </a:cubicBezTo>
                  <a:cubicBezTo>
                    <a:pt x="64" y="0"/>
                    <a:pt x="65" y="0"/>
                    <a:pt x="65" y="1"/>
                  </a:cubicBezTo>
                  <a:cubicBezTo>
                    <a:pt x="65" y="1"/>
                    <a:pt x="65" y="2"/>
                    <a:pt x="65" y="2"/>
                  </a:cubicBezTo>
                  <a:cubicBezTo>
                    <a:pt x="65" y="2"/>
                    <a:pt x="65" y="3"/>
                    <a:pt x="65" y="3"/>
                  </a:cubicBezTo>
                  <a:cubicBezTo>
                    <a:pt x="65" y="3"/>
                    <a:pt x="65" y="4"/>
                    <a:pt x="65" y="5"/>
                  </a:cubicBezTo>
                  <a:cubicBezTo>
                    <a:pt x="65" y="5"/>
                    <a:pt x="66" y="5"/>
                    <a:pt x="66" y="5"/>
                  </a:cubicBezTo>
                  <a:cubicBezTo>
                    <a:pt x="67" y="5"/>
                    <a:pt x="68" y="5"/>
                    <a:pt x="68" y="6"/>
                  </a:cubicBezTo>
                  <a:cubicBezTo>
                    <a:pt x="69" y="6"/>
                    <a:pt x="70" y="7"/>
                    <a:pt x="71" y="7"/>
                  </a:cubicBezTo>
                  <a:cubicBezTo>
                    <a:pt x="71" y="8"/>
                    <a:pt x="72" y="10"/>
                    <a:pt x="72" y="10"/>
                  </a:cubicBezTo>
                  <a:cubicBezTo>
                    <a:pt x="72" y="11"/>
                    <a:pt x="72" y="12"/>
                    <a:pt x="72" y="13"/>
                  </a:cubicBezTo>
                  <a:cubicBezTo>
                    <a:pt x="72" y="13"/>
                    <a:pt x="72" y="15"/>
                    <a:pt x="72" y="15"/>
                  </a:cubicBezTo>
                  <a:cubicBezTo>
                    <a:pt x="72" y="16"/>
                    <a:pt x="72" y="17"/>
                    <a:pt x="73" y="17"/>
                  </a:cubicBezTo>
                  <a:cubicBezTo>
                    <a:pt x="73" y="18"/>
                    <a:pt x="74" y="18"/>
                    <a:pt x="74" y="18"/>
                  </a:cubicBezTo>
                  <a:cubicBezTo>
                    <a:pt x="74" y="18"/>
                    <a:pt x="75" y="17"/>
                    <a:pt x="75" y="17"/>
                  </a:cubicBezTo>
                  <a:cubicBezTo>
                    <a:pt x="75" y="17"/>
                    <a:pt x="76" y="17"/>
                    <a:pt x="76" y="17"/>
                  </a:cubicBezTo>
                  <a:cubicBezTo>
                    <a:pt x="77" y="18"/>
                    <a:pt x="78" y="19"/>
                    <a:pt x="78" y="19"/>
                  </a:cubicBezTo>
                  <a:cubicBezTo>
                    <a:pt x="79" y="20"/>
                    <a:pt x="80" y="21"/>
                    <a:pt x="80" y="22"/>
                  </a:cubicBezTo>
                  <a:cubicBezTo>
                    <a:pt x="80" y="23"/>
                    <a:pt x="81" y="24"/>
                    <a:pt x="81" y="25"/>
                  </a:cubicBezTo>
                  <a:cubicBezTo>
                    <a:pt x="82" y="25"/>
                    <a:pt x="82" y="27"/>
                    <a:pt x="82" y="27"/>
                  </a:cubicBezTo>
                  <a:cubicBezTo>
                    <a:pt x="82" y="28"/>
                    <a:pt x="83" y="28"/>
                    <a:pt x="84" y="28"/>
                  </a:cubicBezTo>
                  <a:cubicBezTo>
                    <a:pt x="84" y="28"/>
                    <a:pt x="84" y="27"/>
                    <a:pt x="84" y="27"/>
                  </a:cubicBezTo>
                  <a:cubicBezTo>
                    <a:pt x="85" y="27"/>
                    <a:pt x="86" y="28"/>
                    <a:pt x="86" y="28"/>
                  </a:cubicBezTo>
                  <a:cubicBezTo>
                    <a:pt x="86" y="28"/>
                    <a:pt x="86" y="29"/>
                    <a:pt x="86" y="30"/>
                  </a:cubicBezTo>
                  <a:cubicBezTo>
                    <a:pt x="85" y="31"/>
                    <a:pt x="85" y="33"/>
                    <a:pt x="85" y="34"/>
                  </a:cubicBezTo>
                  <a:cubicBezTo>
                    <a:pt x="84" y="34"/>
                    <a:pt x="84" y="36"/>
                    <a:pt x="84" y="37"/>
                  </a:cubicBezTo>
                  <a:cubicBezTo>
                    <a:pt x="84" y="39"/>
                    <a:pt x="84" y="41"/>
                    <a:pt x="84" y="43"/>
                  </a:cubicBezTo>
                  <a:cubicBezTo>
                    <a:pt x="84" y="45"/>
                    <a:pt x="84" y="49"/>
                    <a:pt x="84" y="51"/>
                  </a:cubicBezTo>
                  <a:cubicBezTo>
                    <a:pt x="84" y="53"/>
                    <a:pt x="84" y="57"/>
                    <a:pt x="83" y="59"/>
                  </a:cubicBezTo>
                  <a:cubicBezTo>
                    <a:pt x="83" y="60"/>
                    <a:pt x="83" y="64"/>
                    <a:pt x="82" y="65"/>
                  </a:cubicBezTo>
                  <a:cubicBezTo>
                    <a:pt x="82" y="66"/>
                    <a:pt x="81" y="68"/>
                    <a:pt x="80" y="68"/>
                  </a:cubicBezTo>
                  <a:cubicBezTo>
                    <a:pt x="80" y="69"/>
                    <a:pt x="79" y="70"/>
                    <a:pt x="78" y="70"/>
                  </a:cubicBezTo>
                  <a:cubicBezTo>
                    <a:pt x="78" y="70"/>
                    <a:pt x="77" y="70"/>
                    <a:pt x="76" y="71"/>
                  </a:cubicBezTo>
                  <a:cubicBezTo>
                    <a:pt x="76" y="71"/>
                    <a:pt x="76" y="72"/>
                    <a:pt x="76" y="72"/>
                  </a:cubicBezTo>
                  <a:cubicBezTo>
                    <a:pt x="76" y="73"/>
                    <a:pt x="76" y="74"/>
                    <a:pt x="76" y="74"/>
                  </a:cubicBezTo>
                  <a:cubicBezTo>
                    <a:pt x="76" y="74"/>
                    <a:pt x="75" y="75"/>
                    <a:pt x="75" y="75"/>
                  </a:cubicBezTo>
                  <a:cubicBezTo>
                    <a:pt x="75" y="76"/>
                    <a:pt x="75" y="76"/>
                    <a:pt x="75" y="77"/>
                  </a:cubicBezTo>
                  <a:cubicBezTo>
                    <a:pt x="75" y="77"/>
                    <a:pt x="76" y="77"/>
                    <a:pt x="76" y="76"/>
                  </a:cubicBezTo>
                  <a:cubicBezTo>
                    <a:pt x="77" y="76"/>
                    <a:pt x="77" y="75"/>
                    <a:pt x="77" y="75"/>
                  </a:cubicBezTo>
                  <a:cubicBezTo>
                    <a:pt x="77" y="74"/>
                    <a:pt x="77" y="74"/>
                    <a:pt x="77" y="73"/>
                  </a:cubicBezTo>
                  <a:cubicBezTo>
                    <a:pt x="78" y="73"/>
                    <a:pt x="78" y="72"/>
                    <a:pt x="79" y="72"/>
                  </a:cubicBezTo>
                  <a:cubicBezTo>
                    <a:pt x="79" y="72"/>
                    <a:pt x="81" y="72"/>
                    <a:pt x="82" y="72"/>
                  </a:cubicBezTo>
                  <a:cubicBezTo>
                    <a:pt x="82" y="72"/>
                    <a:pt x="83" y="73"/>
                    <a:pt x="84" y="73"/>
                  </a:cubicBezTo>
                  <a:cubicBezTo>
                    <a:pt x="84" y="74"/>
                    <a:pt x="85" y="75"/>
                    <a:pt x="85" y="75"/>
                  </a:cubicBezTo>
                  <a:cubicBezTo>
                    <a:pt x="85" y="76"/>
                    <a:pt x="84" y="78"/>
                    <a:pt x="84" y="78"/>
                  </a:cubicBezTo>
                  <a:cubicBezTo>
                    <a:pt x="84" y="79"/>
                    <a:pt x="83" y="79"/>
                    <a:pt x="83" y="80"/>
                  </a:cubicBezTo>
                  <a:cubicBezTo>
                    <a:pt x="83" y="80"/>
                    <a:pt x="82" y="80"/>
                    <a:pt x="82" y="81"/>
                  </a:cubicBezTo>
                  <a:cubicBezTo>
                    <a:pt x="82" y="81"/>
                    <a:pt x="82" y="82"/>
                    <a:pt x="83" y="82"/>
                  </a:cubicBezTo>
                  <a:cubicBezTo>
                    <a:pt x="83" y="82"/>
                    <a:pt x="84" y="83"/>
                    <a:pt x="84" y="83"/>
                  </a:cubicBezTo>
                  <a:cubicBezTo>
                    <a:pt x="84" y="83"/>
                    <a:pt x="85" y="85"/>
                    <a:pt x="85" y="85"/>
                  </a:cubicBezTo>
                  <a:cubicBezTo>
                    <a:pt x="85" y="86"/>
                    <a:pt x="85" y="87"/>
                    <a:pt x="85" y="88"/>
                  </a:cubicBezTo>
                  <a:cubicBezTo>
                    <a:pt x="86" y="88"/>
                    <a:pt x="86" y="89"/>
                    <a:pt x="86" y="90"/>
                  </a:cubicBezTo>
                  <a:cubicBezTo>
                    <a:pt x="86" y="90"/>
                    <a:pt x="87" y="90"/>
                    <a:pt x="87" y="89"/>
                  </a:cubicBezTo>
                  <a:cubicBezTo>
                    <a:pt x="87" y="89"/>
                    <a:pt x="87" y="89"/>
                    <a:pt x="87" y="89"/>
                  </a:cubicBezTo>
                  <a:cubicBezTo>
                    <a:pt x="88" y="88"/>
                    <a:pt x="87" y="87"/>
                    <a:pt x="87" y="87"/>
                  </a:cubicBezTo>
                  <a:cubicBezTo>
                    <a:pt x="88" y="87"/>
                    <a:pt x="88" y="87"/>
                    <a:pt x="88" y="87"/>
                  </a:cubicBezTo>
                  <a:cubicBezTo>
                    <a:pt x="88" y="87"/>
                    <a:pt x="88" y="88"/>
                    <a:pt x="89" y="89"/>
                  </a:cubicBezTo>
                  <a:cubicBezTo>
                    <a:pt x="89" y="89"/>
                    <a:pt x="89" y="90"/>
                    <a:pt x="89" y="90"/>
                  </a:cubicBezTo>
                  <a:cubicBezTo>
                    <a:pt x="88" y="90"/>
                    <a:pt x="88" y="91"/>
                    <a:pt x="88" y="91"/>
                  </a:cubicBezTo>
                  <a:cubicBezTo>
                    <a:pt x="87" y="91"/>
                    <a:pt x="87" y="92"/>
                    <a:pt x="87" y="92"/>
                  </a:cubicBezTo>
                  <a:cubicBezTo>
                    <a:pt x="87" y="92"/>
                    <a:pt x="87" y="93"/>
                    <a:pt x="87" y="94"/>
                  </a:cubicBezTo>
                  <a:cubicBezTo>
                    <a:pt x="87" y="94"/>
                    <a:pt x="86" y="94"/>
                    <a:pt x="86" y="94"/>
                  </a:cubicBezTo>
                  <a:cubicBezTo>
                    <a:pt x="85" y="94"/>
                    <a:pt x="84" y="94"/>
                    <a:pt x="84" y="94"/>
                  </a:cubicBezTo>
                  <a:cubicBezTo>
                    <a:pt x="83" y="94"/>
                    <a:pt x="82" y="95"/>
                    <a:pt x="82" y="96"/>
                  </a:cubicBezTo>
                  <a:cubicBezTo>
                    <a:pt x="81" y="96"/>
                    <a:pt x="80" y="97"/>
                    <a:pt x="80" y="97"/>
                  </a:cubicBezTo>
                  <a:cubicBezTo>
                    <a:pt x="80" y="97"/>
                    <a:pt x="79" y="98"/>
                    <a:pt x="79" y="99"/>
                  </a:cubicBezTo>
                  <a:cubicBezTo>
                    <a:pt x="79" y="99"/>
                    <a:pt x="79" y="100"/>
                    <a:pt x="79" y="100"/>
                  </a:cubicBezTo>
                  <a:cubicBezTo>
                    <a:pt x="79" y="100"/>
                    <a:pt x="80" y="100"/>
                    <a:pt x="80" y="100"/>
                  </a:cubicBezTo>
                  <a:cubicBezTo>
                    <a:pt x="81" y="99"/>
                    <a:pt x="81" y="98"/>
                    <a:pt x="81" y="98"/>
                  </a:cubicBezTo>
                  <a:cubicBezTo>
                    <a:pt x="81" y="98"/>
                    <a:pt x="83" y="97"/>
                    <a:pt x="83" y="97"/>
                  </a:cubicBezTo>
                  <a:cubicBezTo>
                    <a:pt x="84" y="96"/>
                    <a:pt x="85" y="96"/>
                    <a:pt x="86" y="96"/>
                  </a:cubicBezTo>
                  <a:cubicBezTo>
                    <a:pt x="87" y="95"/>
                    <a:pt x="88" y="95"/>
                    <a:pt x="89" y="95"/>
                  </a:cubicBezTo>
                  <a:cubicBezTo>
                    <a:pt x="90" y="95"/>
                    <a:pt x="92" y="95"/>
                    <a:pt x="93" y="95"/>
                  </a:cubicBezTo>
                  <a:cubicBezTo>
                    <a:pt x="93" y="96"/>
                    <a:pt x="94" y="96"/>
                    <a:pt x="95" y="97"/>
                  </a:cubicBezTo>
                  <a:cubicBezTo>
                    <a:pt x="95" y="97"/>
                    <a:pt x="95" y="98"/>
                    <a:pt x="95" y="99"/>
                  </a:cubicBezTo>
                  <a:cubicBezTo>
                    <a:pt x="95" y="99"/>
                    <a:pt x="95" y="101"/>
                    <a:pt x="94" y="101"/>
                  </a:cubicBezTo>
                  <a:cubicBezTo>
                    <a:pt x="94" y="102"/>
                    <a:pt x="93" y="102"/>
                    <a:pt x="93" y="103"/>
                  </a:cubicBezTo>
                  <a:cubicBezTo>
                    <a:pt x="92" y="103"/>
                    <a:pt x="91" y="103"/>
                    <a:pt x="91" y="104"/>
                  </a:cubicBezTo>
                  <a:cubicBezTo>
                    <a:pt x="90" y="104"/>
                    <a:pt x="90" y="105"/>
                    <a:pt x="89" y="105"/>
                  </a:cubicBezTo>
                  <a:cubicBezTo>
                    <a:pt x="89" y="105"/>
                    <a:pt x="89" y="106"/>
                    <a:pt x="90" y="106"/>
                  </a:cubicBezTo>
                  <a:cubicBezTo>
                    <a:pt x="90" y="106"/>
                    <a:pt x="91" y="106"/>
                    <a:pt x="91" y="106"/>
                  </a:cubicBezTo>
                  <a:cubicBezTo>
                    <a:pt x="91" y="106"/>
                    <a:pt x="93" y="106"/>
                    <a:pt x="93" y="105"/>
                  </a:cubicBezTo>
                  <a:cubicBezTo>
                    <a:pt x="94" y="105"/>
                    <a:pt x="94" y="104"/>
                    <a:pt x="95" y="104"/>
                  </a:cubicBezTo>
                  <a:cubicBezTo>
                    <a:pt x="95" y="103"/>
                    <a:pt x="96" y="103"/>
                    <a:pt x="97" y="103"/>
                  </a:cubicBezTo>
                  <a:cubicBezTo>
                    <a:pt x="97" y="103"/>
                    <a:pt x="98" y="104"/>
                    <a:pt x="99" y="104"/>
                  </a:cubicBezTo>
                  <a:cubicBezTo>
                    <a:pt x="99" y="104"/>
                    <a:pt x="100" y="104"/>
                    <a:pt x="101" y="105"/>
                  </a:cubicBezTo>
                  <a:cubicBezTo>
                    <a:pt x="101" y="105"/>
                    <a:pt x="101" y="106"/>
                    <a:pt x="102" y="106"/>
                  </a:cubicBezTo>
                  <a:cubicBezTo>
                    <a:pt x="102" y="106"/>
                    <a:pt x="103" y="106"/>
                    <a:pt x="103" y="106"/>
                  </a:cubicBezTo>
                  <a:cubicBezTo>
                    <a:pt x="104" y="107"/>
                    <a:pt x="105" y="107"/>
                    <a:pt x="105" y="107"/>
                  </a:cubicBezTo>
                  <a:cubicBezTo>
                    <a:pt x="106" y="107"/>
                    <a:pt x="107" y="107"/>
                    <a:pt x="107" y="107"/>
                  </a:cubicBezTo>
                  <a:cubicBezTo>
                    <a:pt x="108" y="107"/>
                    <a:pt x="109" y="107"/>
                    <a:pt x="109" y="108"/>
                  </a:cubicBezTo>
                  <a:cubicBezTo>
                    <a:pt x="109" y="108"/>
                    <a:pt x="110" y="109"/>
                    <a:pt x="110" y="109"/>
                  </a:cubicBezTo>
                  <a:cubicBezTo>
                    <a:pt x="110" y="110"/>
                    <a:pt x="110" y="111"/>
                    <a:pt x="111" y="111"/>
                  </a:cubicBezTo>
                  <a:cubicBezTo>
                    <a:pt x="111" y="111"/>
                    <a:pt x="111" y="112"/>
                    <a:pt x="112" y="113"/>
                  </a:cubicBezTo>
                  <a:cubicBezTo>
                    <a:pt x="112" y="113"/>
                    <a:pt x="113" y="113"/>
                    <a:pt x="114" y="113"/>
                  </a:cubicBezTo>
                  <a:cubicBezTo>
                    <a:pt x="114" y="113"/>
                    <a:pt x="116" y="113"/>
                    <a:pt x="116" y="113"/>
                  </a:cubicBezTo>
                  <a:cubicBezTo>
                    <a:pt x="117" y="113"/>
                    <a:pt x="118" y="113"/>
                    <a:pt x="119" y="113"/>
                  </a:cubicBezTo>
                  <a:cubicBezTo>
                    <a:pt x="120" y="113"/>
                    <a:pt x="121" y="112"/>
                    <a:pt x="122" y="111"/>
                  </a:cubicBezTo>
                  <a:cubicBezTo>
                    <a:pt x="123" y="111"/>
                    <a:pt x="124" y="110"/>
                    <a:pt x="125" y="109"/>
                  </a:cubicBezTo>
                  <a:cubicBezTo>
                    <a:pt x="126" y="109"/>
                    <a:pt x="127" y="108"/>
                    <a:pt x="128" y="108"/>
                  </a:cubicBezTo>
                  <a:cubicBezTo>
                    <a:pt x="129" y="107"/>
                    <a:pt x="131" y="107"/>
                    <a:pt x="132" y="107"/>
                  </a:cubicBezTo>
                  <a:cubicBezTo>
                    <a:pt x="132" y="107"/>
                    <a:pt x="134" y="107"/>
                    <a:pt x="134" y="107"/>
                  </a:cubicBezTo>
                  <a:cubicBezTo>
                    <a:pt x="134" y="107"/>
                    <a:pt x="135" y="108"/>
                    <a:pt x="135" y="108"/>
                  </a:cubicBezTo>
                  <a:cubicBezTo>
                    <a:pt x="135" y="108"/>
                    <a:pt x="135" y="109"/>
                    <a:pt x="135" y="109"/>
                  </a:cubicBezTo>
                  <a:cubicBezTo>
                    <a:pt x="134" y="109"/>
                    <a:pt x="134" y="109"/>
                    <a:pt x="134" y="110"/>
                  </a:cubicBezTo>
                  <a:cubicBezTo>
                    <a:pt x="133" y="110"/>
                    <a:pt x="133" y="110"/>
                    <a:pt x="133" y="111"/>
                  </a:cubicBezTo>
                  <a:cubicBezTo>
                    <a:pt x="133" y="111"/>
                    <a:pt x="133" y="111"/>
                    <a:pt x="134" y="111"/>
                  </a:cubicBezTo>
                  <a:cubicBezTo>
                    <a:pt x="134" y="112"/>
                    <a:pt x="135" y="111"/>
                    <a:pt x="136" y="111"/>
                  </a:cubicBezTo>
                  <a:cubicBezTo>
                    <a:pt x="136" y="111"/>
                    <a:pt x="137" y="110"/>
                    <a:pt x="137" y="110"/>
                  </a:cubicBezTo>
                  <a:cubicBezTo>
                    <a:pt x="138" y="110"/>
                    <a:pt x="139" y="110"/>
                    <a:pt x="140" y="110"/>
                  </a:cubicBezTo>
                  <a:cubicBezTo>
                    <a:pt x="140" y="110"/>
                    <a:pt x="142" y="110"/>
                    <a:pt x="142" y="111"/>
                  </a:cubicBezTo>
                  <a:cubicBezTo>
                    <a:pt x="142" y="111"/>
                    <a:pt x="142" y="112"/>
                    <a:pt x="142" y="113"/>
                  </a:cubicBezTo>
                  <a:cubicBezTo>
                    <a:pt x="142" y="113"/>
                    <a:pt x="142" y="114"/>
                    <a:pt x="142" y="115"/>
                  </a:cubicBezTo>
                  <a:cubicBezTo>
                    <a:pt x="142" y="115"/>
                    <a:pt x="142" y="116"/>
                    <a:pt x="141" y="116"/>
                  </a:cubicBezTo>
                  <a:cubicBezTo>
                    <a:pt x="141" y="116"/>
                    <a:pt x="140" y="117"/>
                    <a:pt x="140" y="117"/>
                  </a:cubicBezTo>
                  <a:cubicBezTo>
                    <a:pt x="140" y="118"/>
                    <a:pt x="140" y="119"/>
                    <a:pt x="140" y="119"/>
                  </a:cubicBezTo>
                  <a:cubicBezTo>
                    <a:pt x="140" y="120"/>
                    <a:pt x="141" y="121"/>
                    <a:pt x="141" y="121"/>
                  </a:cubicBezTo>
                  <a:cubicBezTo>
                    <a:pt x="140" y="122"/>
                    <a:pt x="140" y="122"/>
                    <a:pt x="140" y="123"/>
                  </a:cubicBezTo>
                  <a:cubicBezTo>
                    <a:pt x="140" y="123"/>
                    <a:pt x="139" y="124"/>
                    <a:pt x="138" y="125"/>
                  </a:cubicBezTo>
                  <a:cubicBezTo>
                    <a:pt x="138" y="125"/>
                    <a:pt x="136" y="126"/>
                    <a:pt x="136" y="127"/>
                  </a:cubicBezTo>
                  <a:cubicBezTo>
                    <a:pt x="135" y="127"/>
                    <a:pt x="134" y="127"/>
                    <a:pt x="133" y="128"/>
                  </a:cubicBezTo>
                  <a:cubicBezTo>
                    <a:pt x="133" y="128"/>
                    <a:pt x="132" y="128"/>
                    <a:pt x="131" y="128"/>
                  </a:cubicBezTo>
                  <a:cubicBezTo>
                    <a:pt x="131" y="129"/>
                    <a:pt x="131" y="130"/>
                    <a:pt x="130" y="130"/>
                  </a:cubicBezTo>
                  <a:cubicBezTo>
                    <a:pt x="130" y="130"/>
                    <a:pt x="129" y="131"/>
                    <a:pt x="129" y="131"/>
                  </a:cubicBezTo>
                  <a:cubicBezTo>
                    <a:pt x="128" y="131"/>
                    <a:pt x="127" y="131"/>
                    <a:pt x="127" y="131"/>
                  </a:cubicBezTo>
                  <a:cubicBezTo>
                    <a:pt x="127" y="131"/>
                    <a:pt x="126" y="130"/>
                    <a:pt x="126" y="130"/>
                  </a:cubicBezTo>
                  <a:cubicBezTo>
                    <a:pt x="125" y="130"/>
                    <a:pt x="125" y="130"/>
                    <a:pt x="125" y="130"/>
                  </a:cubicBezTo>
                  <a:cubicBezTo>
                    <a:pt x="125" y="130"/>
                    <a:pt x="124" y="130"/>
                    <a:pt x="124" y="130"/>
                  </a:cubicBezTo>
                  <a:cubicBezTo>
                    <a:pt x="123" y="130"/>
                    <a:pt x="124" y="131"/>
                    <a:pt x="124" y="131"/>
                  </a:cubicBezTo>
                  <a:cubicBezTo>
                    <a:pt x="124" y="132"/>
                    <a:pt x="124" y="132"/>
                    <a:pt x="124" y="133"/>
                  </a:cubicBezTo>
                  <a:cubicBezTo>
                    <a:pt x="124" y="133"/>
                    <a:pt x="124" y="133"/>
                    <a:pt x="124" y="134"/>
                  </a:cubicBezTo>
                  <a:cubicBezTo>
                    <a:pt x="124" y="134"/>
                    <a:pt x="124" y="135"/>
                    <a:pt x="124" y="135"/>
                  </a:cubicBezTo>
                  <a:cubicBezTo>
                    <a:pt x="124" y="136"/>
                    <a:pt x="124" y="136"/>
                    <a:pt x="125" y="137"/>
                  </a:cubicBezTo>
                  <a:cubicBezTo>
                    <a:pt x="125" y="137"/>
                    <a:pt x="125" y="137"/>
                    <a:pt x="125" y="137"/>
                  </a:cubicBezTo>
                  <a:cubicBezTo>
                    <a:pt x="126" y="137"/>
                    <a:pt x="126" y="138"/>
                    <a:pt x="125" y="138"/>
                  </a:cubicBezTo>
                  <a:cubicBezTo>
                    <a:pt x="125" y="139"/>
                    <a:pt x="124" y="138"/>
                    <a:pt x="124" y="139"/>
                  </a:cubicBezTo>
                  <a:cubicBezTo>
                    <a:pt x="123" y="139"/>
                    <a:pt x="123" y="139"/>
                    <a:pt x="123" y="140"/>
                  </a:cubicBezTo>
                  <a:cubicBezTo>
                    <a:pt x="123" y="140"/>
                    <a:pt x="123" y="141"/>
                    <a:pt x="123" y="141"/>
                  </a:cubicBezTo>
                  <a:cubicBezTo>
                    <a:pt x="123" y="142"/>
                    <a:pt x="123" y="143"/>
                    <a:pt x="122" y="143"/>
                  </a:cubicBezTo>
                  <a:cubicBezTo>
                    <a:pt x="122" y="143"/>
                    <a:pt x="122" y="144"/>
                    <a:pt x="121" y="144"/>
                  </a:cubicBezTo>
                  <a:cubicBezTo>
                    <a:pt x="121" y="144"/>
                    <a:pt x="120" y="145"/>
                    <a:pt x="119" y="145"/>
                  </a:cubicBezTo>
                  <a:cubicBezTo>
                    <a:pt x="119" y="145"/>
                    <a:pt x="119" y="145"/>
                    <a:pt x="118" y="145"/>
                  </a:cubicBezTo>
                  <a:cubicBezTo>
                    <a:pt x="118" y="144"/>
                    <a:pt x="117" y="143"/>
                    <a:pt x="117" y="143"/>
                  </a:cubicBezTo>
                  <a:cubicBezTo>
                    <a:pt x="116" y="143"/>
                    <a:pt x="116" y="144"/>
                    <a:pt x="116" y="145"/>
                  </a:cubicBezTo>
                  <a:cubicBezTo>
                    <a:pt x="115" y="145"/>
                    <a:pt x="115" y="147"/>
                    <a:pt x="115" y="147"/>
                  </a:cubicBezTo>
                  <a:cubicBezTo>
                    <a:pt x="115" y="148"/>
                    <a:pt x="113" y="150"/>
                    <a:pt x="113" y="150"/>
                  </a:cubicBezTo>
                  <a:cubicBezTo>
                    <a:pt x="112" y="151"/>
                    <a:pt x="112" y="152"/>
                    <a:pt x="111" y="153"/>
                  </a:cubicBezTo>
                  <a:cubicBezTo>
                    <a:pt x="111" y="153"/>
                    <a:pt x="111" y="154"/>
                    <a:pt x="111" y="155"/>
                  </a:cubicBezTo>
                  <a:cubicBezTo>
                    <a:pt x="111" y="155"/>
                    <a:pt x="111" y="156"/>
                    <a:pt x="110" y="156"/>
                  </a:cubicBezTo>
                  <a:cubicBezTo>
                    <a:pt x="110" y="157"/>
                    <a:pt x="109" y="156"/>
                    <a:pt x="109" y="157"/>
                  </a:cubicBezTo>
                  <a:cubicBezTo>
                    <a:pt x="108" y="157"/>
                    <a:pt x="107" y="158"/>
                    <a:pt x="107" y="158"/>
                  </a:cubicBezTo>
                  <a:cubicBezTo>
                    <a:pt x="106" y="158"/>
                    <a:pt x="105" y="160"/>
                    <a:pt x="105" y="160"/>
                  </a:cubicBezTo>
                  <a:cubicBezTo>
                    <a:pt x="104" y="161"/>
                    <a:pt x="102" y="162"/>
                    <a:pt x="101" y="162"/>
                  </a:cubicBezTo>
                  <a:cubicBezTo>
                    <a:pt x="100" y="163"/>
                    <a:pt x="99" y="164"/>
                    <a:pt x="98" y="164"/>
                  </a:cubicBezTo>
                  <a:cubicBezTo>
                    <a:pt x="97" y="164"/>
                    <a:pt x="96" y="164"/>
                    <a:pt x="96" y="163"/>
                  </a:cubicBezTo>
                  <a:cubicBezTo>
                    <a:pt x="96" y="163"/>
                    <a:pt x="95" y="162"/>
                    <a:pt x="95" y="162"/>
                  </a:cubicBezTo>
                  <a:cubicBezTo>
                    <a:pt x="94" y="162"/>
                    <a:pt x="93" y="161"/>
                    <a:pt x="93" y="160"/>
                  </a:cubicBezTo>
                  <a:cubicBezTo>
                    <a:pt x="93" y="160"/>
                    <a:pt x="93" y="160"/>
                    <a:pt x="93" y="159"/>
                  </a:cubicBezTo>
                  <a:cubicBezTo>
                    <a:pt x="93" y="159"/>
                    <a:pt x="94" y="159"/>
                    <a:pt x="94" y="158"/>
                  </a:cubicBezTo>
                  <a:cubicBezTo>
                    <a:pt x="94" y="158"/>
                    <a:pt x="94" y="157"/>
                    <a:pt x="94" y="157"/>
                  </a:cubicBezTo>
                  <a:cubicBezTo>
                    <a:pt x="94" y="156"/>
                    <a:pt x="93" y="156"/>
                    <a:pt x="93" y="155"/>
                  </a:cubicBezTo>
                  <a:cubicBezTo>
                    <a:pt x="93" y="155"/>
                    <a:pt x="93" y="154"/>
                    <a:pt x="94" y="153"/>
                  </a:cubicBezTo>
                  <a:cubicBezTo>
                    <a:pt x="94" y="153"/>
                    <a:pt x="95" y="152"/>
                    <a:pt x="95" y="152"/>
                  </a:cubicBezTo>
                  <a:cubicBezTo>
                    <a:pt x="96" y="152"/>
                    <a:pt x="97" y="152"/>
                    <a:pt x="97" y="152"/>
                  </a:cubicBezTo>
                  <a:cubicBezTo>
                    <a:pt x="98" y="152"/>
                    <a:pt x="98" y="151"/>
                    <a:pt x="98" y="151"/>
                  </a:cubicBezTo>
                  <a:cubicBezTo>
                    <a:pt x="98" y="150"/>
                    <a:pt x="98" y="149"/>
                    <a:pt x="98" y="148"/>
                  </a:cubicBezTo>
                  <a:cubicBezTo>
                    <a:pt x="98" y="148"/>
                    <a:pt x="98" y="147"/>
                    <a:pt x="98" y="146"/>
                  </a:cubicBezTo>
                  <a:cubicBezTo>
                    <a:pt x="98" y="146"/>
                    <a:pt x="99" y="146"/>
                    <a:pt x="99" y="146"/>
                  </a:cubicBezTo>
                  <a:cubicBezTo>
                    <a:pt x="99" y="146"/>
                    <a:pt x="100" y="145"/>
                    <a:pt x="100" y="145"/>
                  </a:cubicBezTo>
                  <a:cubicBezTo>
                    <a:pt x="100" y="145"/>
                    <a:pt x="100" y="144"/>
                    <a:pt x="100" y="144"/>
                  </a:cubicBezTo>
                  <a:cubicBezTo>
                    <a:pt x="99" y="143"/>
                    <a:pt x="99" y="143"/>
                    <a:pt x="98" y="143"/>
                  </a:cubicBezTo>
                  <a:cubicBezTo>
                    <a:pt x="98" y="142"/>
                    <a:pt x="98" y="141"/>
                    <a:pt x="98" y="141"/>
                  </a:cubicBezTo>
                  <a:cubicBezTo>
                    <a:pt x="98" y="141"/>
                    <a:pt x="98" y="140"/>
                    <a:pt x="99" y="140"/>
                  </a:cubicBezTo>
                  <a:cubicBezTo>
                    <a:pt x="99" y="140"/>
                    <a:pt x="100" y="139"/>
                    <a:pt x="100" y="139"/>
                  </a:cubicBezTo>
                  <a:cubicBezTo>
                    <a:pt x="100" y="138"/>
                    <a:pt x="101" y="138"/>
                    <a:pt x="101" y="137"/>
                  </a:cubicBezTo>
                  <a:cubicBezTo>
                    <a:pt x="101" y="137"/>
                    <a:pt x="102" y="136"/>
                    <a:pt x="102" y="136"/>
                  </a:cubicBezTo>
                  <a:cubicBezTo>
                    <a:pt x="102" y="136"/>
                    <a:pt x="103" y="136"/>
                    <a:pt x="104" y="135"/>
                  </a:cubicBezTo>
                  <a:cubicBezTo>
                    <a:pt x="104" y="135"/>
                    <a:pt x="105" y="135"/>
                    <a:pt x="105" y="134"/>
                  </a:cubicBezTo>
                  <a:cubicBezTo>
                    <a:pt x="106" y="134"/>
                    <a:pt x="106" y="132"/>
                    <a:pt x="106" y="132"/>
                  </a:cubicBezTo>
                  <a:cubicBezTo>
                    <a:pt x="107" y="131"/>
                    <a:pt x="108" y="130"/>
                    <a:pt x="108" y="130"/>
                  </a:cubicBezTo>
                  <a:cubicBezTo>
                    <a:pt x="109" y="130"/>
                    <a:pt x="109" y="130"/>
                    <a:pt x="110" y="130"/>
                  </a:cubicBezTo>
                  <a:cubicBezTo>
                    <a:pt x="111" y="131"/>
                    <a:pt x="112" y="131"/>
                    <a:pt x="113" y="131"/>
                  </a:cubicBezTo>
                  <a:cubicBezTo>
                    <a:pt x="114" y="130"/>
                    <a:pt x="116" y="130"/>
                    <a:pt x="116" y="129"/>
                  </a:cubicBezTo>
                  <a:cubicBezTo>
                    <a:pt x="117" y="129"/>
                    <a:pt x="118" y="128"/>
                    <a:pt x="118" y="128"/>
                  </a:cubicBezTo>
                  <a:cubicBezTo>
                    <a:pt x="118" y="127"/>
                    <a:pt x="118" y="127"/>
                    <a:pt x="118" y="127"/>
                  </a:cubicBezTo>
                  <a:cubicBezTo>
                    <a:pt x="117" y="127"/>
                    <a:pt x="116" y="127"/>
                    <a:pt x="116" y="127"/>
                  </a:cubicBezTo>
                  <a:cubicBezTo>
                    <a:pt x="116" y="127"/>
                    <a:pt x="115" y="127"/>
                    <a:pt x="115" y="127"/>
                  </a:cubicBezTo>
                  <a:cubicBezTo>
                    <a:pt x="115" y="128"/>
                    <a:pt x="114" y="128"/>
                    <a:pt x="113" y="128"/>
                  </a:cubicBezTo>
                  <a:cubicBezTo>
                    <a:pt x="113" y="128"/>
                    <a:pt x="113" y="128"/>
                    <a:pt x="113" y="129"/>
                  </a:cubicBezTo>
                  <a:cubicBezTo>
                    <a:pt x="112" y="129"/>
                    <a:pt x="112" y="128"/>
                    <a:pt x="111" y="128"/>
                  </a:cubicBezTo>
                  <a:cubicBezTo>
                    <a:pt x="111" y="128"/>
                    <a:pt x="110" y="128"/>
                    <a:pt x="110" y="129"/>
                  </a:cubicBezTo>
                  <a:cubicBezTo>
                    <a:pt x="109" y="129"/>
                    <a:pt x="108" y="129"/>
                    <a:pt x="108" y="129"/>
                  </a:cubicBezTo>
                  <a:cubicBezTo>
                    <a:pt x="108" y="129"/>
                    <a:pt x="107" y="129"/>
                    <a:pt x="106" y="129"/>
                  </a:cubicBezTo>
                  <a:cubicBezTo>
                    <a:pt x="106" y="129"/>
                    <a:pt x="105" y="129"/>
                    <a:pt x="104" y="129"/>
                  </a:cubicBezTo>
                  <a:cubicBezTo>
                    <a:pt x="104" y="129"/>
                    <a:pt x="103" y="129"/>
                    <a:pt x="103" y="129"/>
                  </a:cubicBezTo>
                  <a:cubicBezTo>
                    <a:pt x="102" y="130"/>
                    <a:pt x="102" y="130"/>
                    <a:pt x="101" y="130"/>
                  </a:cubicBezTo>
                  <a:cubicBezTo>
                    <a:pt x="101" y="130"/>
                    <a:pt x="100" y="130"/>
                    <a:pt x="100" y="129"/>
                  </a:cubicBezTo>
                  <a:cubicBezTo>
                    <a:pt x="100" y="129"/>
                    <a:pt x="99" y="129"/>
                    <a:pt x="99" y="128"/>
                  </a:cubicBezTo>
                  <a:cubicBezTo>
                    <a:pt x="99" y="128"/>
                    <a:pt x="99" y="127"/>
                    <a:pt x="99" y="126"/>
                  </a:cubicBezTo>
                  <a:cubicBezTo>
                    <a:pt x="99" y="126"/>
                    <a:pt x="98" y="125"/>
                    <a:pt x="98" y="125"/>
                  </a:cubicBezTo>
                  <a:cubicBezTo>
                    <a:pt x="97" y="124"/>
                    <a:pt x="97" y="124"/>
                    <a:pt x="97" y="124"/>
                  </a:cubicBezTo>
                  <a:cubicBezTo>
                    <a:pt x="97" y="123"/>
                    <a:pt x="98" y="122"/>
                    <a:pt x="98" y="122"/>
                  </a:cubicBezTo>
                  <a:cubicBezTo>
                    <a:pt x="97" y="121"/>
                    <a:pt x="97" y="121"/>
                    <a:pt x="96" y="120"/>
                  </a:cubicBezTo>
                  <a:cubicBezTo>
                    <a:pt x="96" y="120"/>
                    <a:pt x="96" y="119"/>
                    <a:pt x="96" y="119"/>
                  </a:cubicBezTo>
                  <a:cubicBezTo>
                    <a:pt x="96" y="118"/>
                    <a:pt x="96" y="118"/>
                    <a:pt x="95" y="117"/>
                  </a:cubicBezTo>
                  <a:cubicBezTo>
                    <a:pt x="95" y="117"/>
                    <a:pt x="95" y="118"/>
                    <a:pt x="95" y="118"/>
                  </a:cubicBezTo>
                  <a:cubicBezTo>
                    <a:pt x="94" y="119"/>
                    <a:pt x="94" y="120"/>
                    <a:pt x="95" y="120"/>
                  </a:cubicBezTo>
                  <a:cubicBezTo>
                    <a:pt x="95" y="121"/>
                    <a:pt x="95" y="122"/>
                    <a:pt x="95" y="123"/>
                  </a:cubicBezTo>
                  <a:cubicBezTo>
                    <a:pt x="95" y="123"/>
                    <a:pt x="95" y="125"/>
                    <a:pt x="95" y="125"/>
                  </a:cubicBezTo>
                  <a:cubicBezTo>
                    <a:pt x="95" y="126"/>
                    <a:pt x="94" y="126"/>
                    <a:pt x="94" y="126"/>
                  </a:cubicBezTo>
                  <a:cubicBezTo>
                    <a:pt x="94" y="127"/>
                    <a:pt x="93" y="127"/>
                    <a:pt x="93" y="127"/>
                  </a:cubicBezTo>
                  <a:cubicBezTo>
                    <a:pt x="93" y="128"/>
                    <a:pt x="93" y="129"/>
                    <a:pt x="93" y="129"/>
                  </a:cubicBezTo>
                  <a:cubicBezTo>
                    <a:pt x="93" y="130"/>
                    <a:pt x="93" y="130"/>
                    <a:pt x="93" y="131"/>
                  </a:cubicBezTo>
                  <a:cubicBezTo>
                    <a:pt x="93" y="131"/>
                    <a:pt x="92" y="132"/>
                    <a:pt x="92" y="133"/>
                  </a:cubicBezTo>
                  <a:cubicBezTo>
                    <a:pt x="92" y="133"/>
                    <a:pt x="90" y="135"/>
                    <a:pt x="89" y="135"/>
                  </a:cubicBezTo>
                  <a:cubicBezTo>
                    <a:pt x="89" y="136"/>
                    <a:pt x="89" y="136"/>
                    <a:pt x="88" y="136"/>
                  </a:cubicBezTo>
                  <a:cubicBezTo>
                    <a:pt x="88" y="136"/>
                    <a:pt x="88" y="137"/>
                    <a:pt x="88" y="138"/>
                  </a:cubicBezTo>
                  <a:cubicBezTo>
                    <a:pt x="88" y="138"/>
                    <a:pt x="88" y="138"/>
                    <a:pt x="88" y="138"/>
                  </a:cubicBezTo>
                  <a:cubicBezTo>
                    <a:pt x="87" y="139"/>
                    <a:pt x="86" y="138"/>
                    <a:pt x="86" y="138"/>
                  </a:cubicBezTo>
                  <a:cubicBezTo>
                    <a:pt x="86" y="138"/>
                    <a:pt x="85" y="138"/>
                    <a:pt x="85" y="137"/>
                  </a:cubicBezTo>
                  <a:cubicBezTo>
                    <a:pt x="85" y="137"/>
                    <a:pt x="85" y="136"/>
                    <a:pt x="85" y="135"/>
                  </a:cubicBezTo>
                  <a:cubicBezTo>
                    <a:pt x="85" y="135"/>
                    <a:pt x="84" y="134"/>
                    <a:pt x="84" y="133"/>
                  </a:cubicBezTo>
                  <a:cubicBezTo>
                    <a:pt x="84" y="132"/>
                    <a:pt x="85" y="131"/>
                    <a:pt x="85" y="131"/>
                  </a:cubicBezTo>
                  <a:cubicBezTo>
                    <a:pt x="85" y="130"/>
                    <a:pt x="84" y="129"/>
                    <a:pt x="84" y="128"/>
                  </a:cubicBezTo>
                  <a:cubicBezTo>
                    <a:pt x="84" y="128"/>
                    <a:pt x="85" y="126"/>
                    <a:pt x="84" y="125"/>
                  </a:cubicBezTo>
                  <a:cubicBezTo>
                    <a:pt x="84" y="125"/>
                    <a:pt x="84" y="125"/>
                    <a:pt x="83" y="125"/>
                  </a:cubicBezTo>
                  <a:cubicBezTo>
                    <a:pt x="83" y="125"/>
                    <a:pt x="82" y="126"/>
                    <a:pt x="81" y="126"/>
                  </a:cubicBezTo>
                  <a:cubicBezTo>
                    <a:pt x="81" y="126"/>
                    <a:pt x="81" y="125"/>
                    <a:pt x="81" y="125"/>
                  </a:cubicBezTo>
                  <a:cubicBezTo>
                    <a:pt x="80" y="124"/>
                    <a:pt x="80" y="123"/>
                    <a:pt x="79" y="123"/>
                  </a:cubicBezTo>
                  <a:cubicBezTo>
                    <a:pt x="79" y="123"/>
                    <a:pt x="78" y="123"/>
                    <a:pt x="78" y="123"/>
                  </a:cubicBezTo>
                  <a:cubicBezTo>
                    <a:pt x="78" y="123"/>
                    <a:pt x="77" y="123"/>
                    <a:pt x="77" y="123"/>
                  </a:cubicBezTo>
                  <a:cubicBezTo>
                    <a:pt x="77" y="124"/>
                    <a:pt x="77" y="125"/>
                    <a:pt x="77" y="125"/>
                  </a:cubicBezTo>
                  <a:cubicBezTo>
                    <a:pt x="77" y="125"/>
                    <a:pt x="78" y="126"/>
                    <a:pt x="78" y="126"/>
                  </a:cubicBezTo>
                  <a:cubicBezTo>
                    <a:pt x="78" y="127"/>
                    <a:pt x="76" y="127"/>
                    <a:pt x="76" y="127"/>
                  </a:cubicBezTo>
                  <a:cubicBezTo>
                    <a:pt x="75" y="128"/>
                    <a:pt x="73" y="127"/>
                    <a:pt x="73" y="127"/>
                  </a:cubicBezTo>
                  <a:cubicBezTo>
                    <a:pt x="72" y="127"/>
                    <a:pt x="70" y="127"/>
                    <a:pt x="70" y="127"/>
                  </a:cubicBezTo>
                  <a:cubicBezTo>
                    <a:pt x="69" y="127"/>
                    <a:pt x="68" y="128"/>
                    <a:pt x="68" y="12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0" name="Freeform 166">
              <a:extLst>
                <a:ext uri="{FF2B5EF4-FFF2-40B4-BE49-F238E27FC236}">
                  <a16:creationId xmlns:a16="http://schemas.microsoft.com/office/drawing/2014/main" id="{2C3442FA-ED23-4798-8E68-7F0F1D9DF17A}"/>
                </a:ext>
              </a:extLst>
            </p:cNvPr>
            <p:cNvSpPr>
              <a:spLocks/>
            </p:cNvSpPr>
            <p:nvPr/>
          </p:nvSpPr>
          <p:spPr bwMode="auto">
            <a:xfrm>
              <a:off x="5453036" y="1542530"/>
              <a:ext cx="14972" cy="14972"/>
            </a:xfrm>
            <a:custGeom>
              <a:avLst/>
              <a:gdLst/>
              <a:ahLst/>
              <a:cxnLst>
                <a:cxn ang="0">
                  <a:pos x="3" y="5"/>
                </a:cxn>
                <a:cxn ang="0">
                  <a:pos x="2" y="4"/>
                </a:cxn>
                <a:cxn ang="0">
                  <a:pos x="0" y="4"/>
                </a:cxn>
                <a:cxn ang="0">
                  <a:pos x="0" y="2"/>
                </a:cxn>
                <a:cxn ang="0">
                  <a:pos x="2" y="2"/>
                </a:cxn>
                <a:cxn ang="0">
                  <a:pos x="2" y="0"/>
                </a:cxn>
                <a:cxn ang="0">
                  <a:pos x="3" y="0"/>
                </a:cxn>
                <a:cxn ang="0">
                  <a:pos x="4" y="1"/>
                </a:cxn>
                <a:cxn ang="0">
                  <a:pos x="5" y="3"/>
                </a:cxn>
                <a:cxn ang="0">
                  <a:pos x="3" y="5"/>
                </a:cxn>
              </a:cxnLst>
              <a:rect l="0" t="0" r="r" b="b"/>
              <a:pathLst>
                <a:path w="5" h="5">
                  <a:moveTo>
                    <a:pt x="3" y="5"/>
                  </a:moveTo>
                  <a:cubicBezTo>
                    <a:pt x="3" y="5"/>
                    <a:pt x="2" y="4"/>
                    <a:pt x="2" y="4"/>
                  </a:cubicBezTo>
                  <a:cubicBezTo>
                    <a:pt x="2" y="4"/>
                    <a:pt x="0" y="4"/>
                    <a:pt x="0" y="4"/>
                  </a:cubicBezTo>
                  <a:cubicBezTo>
                    <a:pt x="0" y="4"/>
                    <a:pt x="0" y="3"/>
                    <a:pt x="0" y="2"/>
                  </a:cubicBezTo>
                  <a:cubicBezTo>
                    <a:pt x="0" y="2"/>
                    <a:pt x="1" y="2"/>
                    <a:pt x="2" y="2"/>
                  </a:cubicBezTo>
                  <a:cubicBezTo>
                    <a:pt x="2" y="1"/>
                    <a:pt x="2" y="0"/>
                    <a:pt x="2" y="0"/>
                  </a:cubicBezTo>
                  <a:cubicBezTo>
                    <a:pt x="2" y="0"/>
                    <a:pt x="3" y="0"/>
                    <a:pt x="3" y="0"/>
                  </a:cubicBezTo>
                  <a:cubicBezTo>
                    <a:pt x="4" y="0"/>
                    <a:pt x="4" y="1"/>
                    <a:pt x="4" y="1"/>
                  </a:cubicBezTo>
                  <a:cubicBezTo>
                    <a:pt x="4" y="2"/>
                    <a:pt x="5" y="3"/>
                    <a:pt x="5" y="3"/>
                  </a:cubicBezTo>
                  <a:cubicBezTo>
                    <a:pt x="4" y="4"/>
                    <a:pt x="4" y="5"/>
                    <a:pt x="3"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1" name="Freeform 167">
              <a:extLst>
                <a:ext uri="{FF2B5EF4-FFF2-40B4-BE49-F238E27FC236}">
                  <a16:creationId xmlns:a16="http://schemas.microsoft.com/office/drawing/2014/main" id="{2D648A1E-AA03-40BD-98C4-BCEEBA31D8F7}"/>
                </a:ext>
              </a:extLst>
            </p:cNvPr>
            <p:cNvSpPr>
              <a:spLocks/>
            </p:cNvSpPr>
            <p:nvPr/>
          </p:nvSpPr>
          <p:spPr bwMode="auto">
            <a:xfrm>
              <a:off x="5013858" y="1911839"/>
              <a:ext cx="14972" cy="9981"/>
            </a:xfrm>
            <a:custGeom>
              <a:avLst/>
              <a:gdLst/>
              <a:ahLst/>
              <a:cxnLst>
                <a:cxn ang="0">
                  <a:pos x="4" y="3"/>
                </a:cxn>
                <a:cxn ang="0">
                  <a:pos x="3" y="2"/>
                </a:cxn>
                <a:cxn ang="0">
                  <a:pos x="1" y="2"/>
                </a:cxn>
                <a:cxn ang="0">
                  <a:pos x="0" y="1"/>
                </a:cxn>
                <a:cxn ang="0">
                  <a:pos x="1" y="0"/>
                </a:cxn>
                <a:cxn ang="0">
                  <a:pos x="3" y="0"/>
                </a:cxn>
                <a:cxn ang="0">
                  <a:pos x="4" y="1"/>
                </a:cxn>
                <a:cxn ang="0">
                  <a:pos x="5" y="1"/>
                </a:cxn>
                <a:cxn ang="0">
                  <a:pos x="5" y="2"/>
                </a:cxn>
                <a:cxn ang="0">
                  <a:pos x="4" y="3"/>
                </a:cxn>
              </a:cxnLst>
              <a:rect l="0" t="0" r="r" b="b"/>
              <a:pathLst>
                <a:path w="5" h="3">
                  <a:moveTo>
                    <a:pt x="4" y="3"/>
                  </a:moveTo>
                  <a:cubicBezTo>
                    <a:pt x="4" y="3"/>
                    <a:pt x="3" y="2"/>
                    <a:pt x="3" y="2"/>
                  </a:cubicBezTo>
                  <a:cubicBezTo>
                    <a:pt x="2" y="2"/>
                    <a:pt x="2" y="2"/>
                    <a:pt x="1" y="2"/>
                  </a:cubicBezTo>
                  <a:cubicBezTo>
                    <a:pt x="1" y="2"/>
                    <a:pt x="0" y="2"/>
                    <a:pt x="0" y="1"/>
                  </a:cubicBezTo>
                  <a:cubicBezTo>
                    <a:pt x="0" y="1"/>
                    <a:pt x="1" y="0"/>
                    <a:pt x="1" y="0"/>
                  </a:cubicBezTo>
                  <a:cubicBezTo>
                    <a:pt x="2" y="0"/>
                    <a:pt x="3" y="0"/>
                    <a:pt x="3" y="0"/>
                  </a:cubicBezTo>
                  <a:cubicBezTo>
                    <a:pt x="3" y="0"/>
                    <a:pt x="4" y="0"/>
                    <a:pt x="4" y="1"/>
                  </a:cubicBezTo>
                  <a:cubicBezTo>
                    <a:pt x="5" y="1"/>
                    <a:pt x="5" y="1"/>
                    <a:pt x="5" y="1"/>
                  </a:cubicBezTo>
                  <a:cubicBezTo>
                    <a:pt x="5" y="2"/>
                    <a:pt x="5" y="2"/>
                    <a:pt x="5" y="2"/>
                  </a:cubicBezTo>
                  <a:cubicBezTo>
                    <a:pt x="5" y="3"/>
                    <a:pt x="4" y="3"/>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2" name="Freeform 168">
              <a:extLst>
                <a:ext uri="{FF2B5EF4-FFF2-40B4-BE49-F238E27FC236}">
                  <a16:creationId xmlns:a16="http://schemas.microsoft.com/office/drawing/2014/main" id="{31A60AF9-6969-45B8-B35D-48F115BE4D9B}"/>
                </a:ext>
              </a:extLst>
            </p:cNvPr>
            <p:cNvSpPr>
              <a:spLocks/>
            </p:cNvSpPr>
            <p:nvPr/>
          </p:nvSpPr>
          <p:spPr bwMode="auto">
            <a:xfrm>
              <a:off x="5018849" y="1884391"/>
              <a:ext cx="14972" cy="22459"/>
            </a:xfrm>
            <a:custGeom>
              <a:avLst/>
              <a:gdLst/>
              <a:ahLst/>
              <a:cxnLst>
                <a:cxn ang="0">
                  <a:pos x="3" y="7"/>
                </a:cxn>
                <a:cxn ang="0">
                  <a:pos x="2" y="6"/>
                </a:cxn>
                <a:cxn ang="0">
                  <a:pos x="2" y="4"/>
                </a:cxn>
                <a:cxn ang="0">
                  <a:pos x="0" y="3"/>
                </a:cxn>
                <a:cxn ang="0">
                  <a:pos x="1" y="2"/>
                </a:cxn>
                <a:cxn ang="0">
                  <a:pos x="3" y="1"/>
                </a:cxn>
                <a:cxn ang="0">
                  <a:pos x="4" y="0"/>
                </a:cxn>
                <a:cxn ang="0">
                  <a:pos x="5" y="1"/>
                </a:cxn>
                <a:cxn ang="0">
                  <a:pos x="5" y="2"/>
                </a:cxn>
                <a:cxn ang="0">
                  <a:pos x="4" y="3"/>
                </a:cxn>
                <a:cxn ang="0">
                  <a:pos x="4" y="5"/>
                </a:cxn>
                <a:cxn ang="0">
                  <a:pos x="4" y="7"/>
                </a:cxn>
                <a:cxn ang="0">
                  <a:pos x="3" y="7"/>
                </a:cxn>
              </a:cxnLst>
              <a:rect l="0" t="0" r="r" b="b"/>
              <a:pathLst>
                <a:path w="5" h="7">
                  <a:moveTo>
                    <a:pt x="3" y="7"/>
                  </a:moveTo>
                  <a:cubicBezTo>
                    <a:pt x="3" y="7"/>
                    <a:pt x="2" y="7"/>
                    <a:pt x="2" y="6"/>
                  </a:cubicBezTo>
                  <a:cubicBezTo>
                    <a:pt x="2" y="6"/>
                    <a:pt x="2" y="5"/>
                    <a:pt x="2" y="4"/>
                  </a:cubicBezTo>
                  <a:cubicBezTo>
                    <a:pt x="1" y="4"/>
                    <a:pt x="1" y="4"/>
                    <a:pt x="0" y="3"/>
                  </a:cubicBezTo>
                  <a:cubicBezTo>
                    <a:pt x="0" y="3"/>
                    <a:pt x="1" y="2"/>
                    <a:pt x="1" y="2"/>
                  </a:cubicBezTo>
                  <a:cubicBezTo>
                    <a:pt x="1" y="1"/>
                    <a:pt x="2" y="1"/>
                    <a:pt x="3" y="1"/>
                  </a:cubicBezTo>
                  <a:cubicBezTo>
                    <a:pt x="3" y="1"/>
                    <a:pt x="4" y="0"/>
                    <a:pt x="4" y="0"/>
                  </a:cubicBezTo>
                  <a:cubicBezTo>
                    <a:pt x="4" y="0"/>
                    <a:pt x="5" y="0"/>
                    <a:pt x="5" y="1"/>
                  </a:cubicBezTo>
                  <a:cubicBezTo>
                    <a:pt x="5" y="1"/>
                    <a:pt x="5" y="2"/>
                    <a:pt x="5" y="2"/>
                  </a:cubicBezTo>
                  <a:cubicBezTo>
                    <a:pt x="5" y="2"/>
                    <a:pt x="4" y="3"/>
                    <a:pt x="4" y="3"/>
                  </a:cubicBezTo>
                  <a:cubicBezTo>
                    <a:pt x="4" y="4"/>
                    <a:pt x="4" y="4"/>
                    <a:pt x="4" y="5"/>
                  </a:cubicBezTo>
                  <a:cubicBezTo>
                    <a:pt x="4" y="5"/>
                    <a:pt x="4" y="6"/>
                    <a:pt x="4" y="7"/>
                  </a:cubicBezTo>
                  <a:cubicBezTo>
                    <a:pt x="4" y="7"/>
                    <a:pt x="3" y="7"/>
                    <a:pt x="3"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3" name="Freeform 169">
              <a:extLst>
                <a:ext uri="{FF2B5EF4-FFF2-40B4-BE49-F238E27FC236}">
                  <a16:creationId xmlns:a16="http://schemas.microsoft.com/office/drawing/2014/main" id="{8D2ED04F-82D8-4213-BA25-E10852C252DA}"/>
                </a:ext>
              </a:extLst>
            </p:cNvPr>
            <p:cNvSpPr>
              <a:spLocks/>
            </p:cNvSpPr>
            <p:nvPr/>
          </p:nvSpPr>
          <p:spPr bwMode="auto">
            <a:xfrm>
              <a:off x="5033821" y="1856941"/>
              <a:ext cx="19963" cy="9981"/>
            </a:xfrm>
            <a:custGeom>
              <a:avLst/>
              <a:gdLst/>
              <a:ahLst/>
              <a:cxnLst>
                <a:cxn ang="0">
                  <a:pos x="4" y="3"/>
                </a:cxn>
                <a:cxn ang="0">
                  <a:pos x="3" y="4"/>
                </a:cxn>
                <a:cxn ang="0">
                  <a:pos x="1" y="3"/>
                </a:cxn>
                <a:cxn ang="0">
                  <a:pos x="1" y="2"/>
                </a:cxn>
                <a:cxn ang="0">
                  <a:pos x="3" y="0"/>
                </a:cxn>
                <a:cxn ang="0">
                  <a:pos x="5" y="0"/>
                </a:cxn>
                <a:cxn ang="0">
                  <a:pos x="6" y="1"/>
                </a:cxn>
                <a:cxn ang="0">
                  <a:pos x="7" y="3"/>
                </a:cxn>
                <a:cxn ang="0">
                  <a:pos x="6" y="4"/>
                </a:cxn>
                <a:cxn ang="0">
                  <a:pos x="5" y="3"/>
                </a:cxn>
                <a:cxn ang="0">
                  <a:pos x="4" y="3"/>
                </a:cxn>
              </a:cxnLst>
              <a:rect l="0" t="0" r="r" b="b"/>
              <a:pathLst>
                <a:path w="7" h="4">
                  <a:moveTo>
                    <a:pt x="4" y="3"/>
                  </a:moveTo>
                  <a:cubicBezTo>
                    <a:pt x="4" y="3"/>
                    <a:pt x="3" y="3"/>
                    <a:pt x="3" y="4"/>
                  </a:cubicBezTo>
                  <a:cubicBezTo>
                    <a:pt x="2" y="4"/>
                    <a:pt x="1" y="4"/>
                    <a:pt x="1" y="3"/>
                  </a:cubicBezTo>
                  <a:cubicBezTo>
                    <a:pt x="0" y="3"/>
                    <a:pt x="1" y="2"/>
                    <a:pt x="1" y="2"/>
                  </a:cubicBezTo>
                  <a:cubicBezTo>
                    <a:pt x="1" y="1"/>
                    <a:pt x="2" y="1"/>
                    <a:pt x="3" y="0"/>
                  </a:cubicBezTo>
                  <a:cubicBezTo>
                    <a:pt x="3" y="0"/>
                    <a:pt x="5" y="0"/>
                    <a:pt x="5" y="0"/>
                  </a:cubicBezTo>
                  <a:cubicBezTo>
                    <a:pt x="6" y="1"/>
                    <a:pt x="6" y="1"/>
                    <a:pt x="6" y="1"/>
                  </a:cubicBezTo>
                  <a:cubicBezTo>
                    <a:pt x="6" y="2"/>
                    <a:pt x="7" y="2"/>
                    <a:pt x="7" y="3"/>
                  </a:cubicBezTo>
                  <a:cubicBezTo>
                    <a:pt x="7" y="3"/>
                    <a:pt x="7" y="4"/>
                    <a:pt x="6" y="4"/>
                  </a:cubicBezTo>
                  <a:cubicBezTo>
                    <a:pt x="6" y="4"/>
                    <a:pt x="5" y="3"/>
                    <a:pt x="5" y="3"/>
                  </a:cubicBezTo>
                  <a:cubicBezTo>
                    <a:pt x="5" y="3"/>
                    <a:pt x="4" y="3"/>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4" name="Freeform 170">
              <a:extLst>
                <a:ext uri="{FF2B5EF4-FFF2-40B4-BE49-F238E27FC236}">
                  <a16:creationId xmlns:a16="http://schemas.microsoft.com/office/drawing/2014/main" id="{F5F4BED8-36FB-4824-81B3-3F9A2D1AACAA}"/>
                </a:ext>
              </a:extLst>
            </p:cNvPr>
            <p:cNvSpPr>
              <a:spLocks/>
            </p:cNvSpPr>
            <p:nvPr/>
          </p:nvSpPr>
          <p:spPr bwMode="auto">
            <a:xfrm>
              <a:off x="5056280" y="1829494"/>
              <a:ext cx="17468" cy="22459"/>
            </a:xfrm>
            <a:custGeom>
              <a:avLst/>
              <a:gdLst/>
              <a:ahLst/>
              <a:cxnLst>
                <a:cxn ang="0">
                  <a:pos x="3" y="7"/>
                </a:cxn>
                <a:cxn ang="0">
                  <a:pos x="2" y="6"/>
                </a:cxn>
                <a:cxn ang="0">
                  <a:pos x="2" y="4"/>
                </a:cxn>
                <a:cxn ang="0">
                  <a:pos x="0" y="3"/>
                </a:cxn>
                <a:cxn ang="0">
                  <a:pos x="0" y="2"/>
                </a:cxn>
                <a:cxn ang="0">
                  <a:pos x="2" y="1"/>
                </a:cxn>
                <a:cxn ang="0">
                  <a:pos x="3" y="1"/>
                </a:cxn>
                <a:cxn ang="0">
                  <a:pos x="5" y="2"/>
                </a:cxn>
                <a:cxn ang="0">
                  <a:pos x="6" y="4"/>
                </a:cxn>
                <a:cxn ang="0">
                  <a:pos x="6" y="5"/>
                </a:cxn>
                <a:cxn ang="0">
                  <a:pos x="5" y="7"/>
                </a:cxn>
                <a:cxn ang="0">
                  <a:pos x="3" y="7"/>
                </a:cxn>
              </a:cxnLst>
              <a:rect l="0" t="0" r="r" b="b"/>
              <a:pathLst>
                <a:path w="6" h="8">
                  <a:moveTo>
                    <a:pt x="3" y="7"/>
                  </a:moveTo>
                  <a:cubicBezTo>
                    <a:pt x="2" y="7"/>
                    <a:pt x="2" y="6"/>
                    <a:pt x="2" y="6"/>
                  </a:cubicBezTo>
                  <a:cubicBezTo>
                    <a:pt x="2" y="5"/>
                    <a:pt x="2" y="5"/>
                    <a:pt x="2" y="4"/>
                  </a:cubicBezTo>
                  <a:cubicBezTo>
                    <a:pt x="1" y="4"/>
                    <a:pt x="1" y="4"/>
                    <a:pt x="0" y="3"/>
                  </a:cubicBezTo>
                  <a:cubicBezTo>
                    <a:pt x="0" y="3"/>
                    <a:pt x="0" y="2"/>
                    <a:pt x="0" y="2"/>
                  </a:cubicBezTo>
                  <a:cubicBezTo>
                    <a:pt x="1" y="1"/>
                    <a:pt x="2" y="1"/>
                    <a:pt x="2" y="1"/>
                  </a:cubicBezTo>
                  <a:cubicBezTo>
                    <a:pt x="2" y="0"/>
                    <a:pt x="3" y="1"/>
                    <a:pt x="3" y="1"/>
                  </a:cubicBezTo>
                  <a:cubicBezTo>
                    <a:pt x="4" y="1"/>
                    <a:pt x="5" y="2"/>
                    <a:pt x="5" y="2"/>
                  </a:cubicBezTo>
                  <a:cubicBezTo>
                    <a:pt x="5" y="3"/>
                    <a:pt x="6" y="4"/>
                    <a:pt x="6" y="4"/>
                  </a:cubicBezTo>
                  <a:cubicBezTo>
                    <a:pt x="6" y="4"/>
                    <a:pt x="6" y="5"/>
                    <a:pt x="6" y="5"/>
                  </a:cubicBezTo>
                  <a:cubicBezTo>
                    <a:pt x="5" y="6"/>
                    <a:pt x="5" y="6"/>
                    <a:pt x="5" y="7"/>
                  </a:cubicBezTo>
                  <a:cubicBezTo>
                    <a:pt x="4" y="7"/>
                    <a:pt x="3" y="8"/>
                    <a:pt x="3"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5" name="Freeform 171">
              <a:extLst>
                <a:ext uri="{FF2B5EF4-FFF2-40B4-BE49-F238E27FC236}">
                  <a16:creationId xmlns:a16="http://schemas.microsoft.com/office/drawing/2014/main" id="{09E95F9D-57A0-406F-A59F-45868A704103}"/>
                </a:ext>
              </a:extLst>
            </p:cNvPr>
            <p:cNvSpPr>
              <a:spLocks/>
            </p:cNvSpPr>
            <p:nvPr/>
          </p:nvSpPr>
          <p:spPr bwMode="auto">
            <a:xfrm>
              <a:off x="5043802" y="1797053"/>
              <a:ext cx="37431" cy="29944"/>
            </a:xfrm>
            <a:custGeom>
              <a:avLst/>
              <a:gdLst/>
              <a:ahLst/>
              <a:cxnLst>
                <a:cxn ang="0">
                  <a:pos x="9" y="8"/>
                </a:cxn>
                <a:cxn ang="0">
                  <a:pos x="7" y="9"/>
                </a:cxn>
                <a:cxn ang="0">
                  <a:pos x="6" y="10"/>
                </a:cxn>
                <a:cxn ang="0">
                  <a:pos x="4" y="10"/>
                </a:cxn>
                <a:cxn ang="0">
                  <a:pos x="3" y="8"/>
                </a:cxn>
                <a:cxn ang="0">
                  <a:pos x="2" y="7"/>
                </a:cxn>
                <a:cxn ang="0">
                  <a:pos x="3" y="6"/>
                </a:cxn>
                <a:cxn ang="0">
                  <a:pos x="3" y="4"/>
                </a:cxn>
                <a:cxn ang="0">
                  <a:pos x="2" y="4"/>
                </a:cxn>
                <a:cxn ang="0">
                  <a:pos x="1" y="3"/>
                </a:cxn>
                <a:cxn ang="0">
                  <a:pos x="1" y="1"/>
                </a:cxn>
                <a:cxn ang="0">
                  <a:pos x="2" y="0"/>
                </a:cxn>
                <a:cxn ang="0">
                  <a:pos x="4" y="1"/>
                </a:cxn>
                <a:cxn ang="0">
                  <a:pos x="6" y="3"/>
                </a:cxn>
                <a:cxn ang="0">
                  <a:pos x="7" y="3"/>
                </a:cxn>
                <a:cxn ang="0">
                  <a:pos x="10" y="3"/>
                </a:cxn>
                <a:cxn ang="0">
                  <a:pos x="11" y="4"/>
                </a:cxn>
                <a:cxn ang="0">
                  <a:pos x="12" y="5"/>
                </a:cxn>
                <a:cxn ang="0">
                  <a:pos x="11" y="6"/>
                </a:cxn>
                <a:cxn ang="0">
                  <a:pos x="9" y="6"/>
                </a:cxn>
                <a:cxn ang="0">
                  <a:pos x="8" y="5"/>
                </a:cxn>
                <a:cxn ang="0">
                  <a:pos x="7" y="5"/>
                </a:cxn>
                <a:cxn ang="0">
                  <a:pos x="6" y="6"/>
                </a:cxn>
                <a:cxn ang="0">
                  <a:pos x="6" y="7"/>
                </a:cxn>
                <a:cxn ang="0">
                  <a:pos x="8" y="7"/>
                </a:cxn>
                <a:cxn ang="0">
                  <a:pos x="9" y="8"/>
                </a:cxn>
              </a:cxnLst>
              <a:rect l="0" t="0" r="r" b="b"/>
              <a:pathLst>
                <a:path w="12" h="10">
                  <a:moveTo>
                    <a:pt x="9" y="8"/>
                  </a:moveTo>
                  <a:cubicBezTo>
                    <a:pt x="8" y="9"/>
                    <a:pt x="8" y="9"/>
                    <a:pt x="7" y="9"/>
                  </a:cubicBezTo>
                  <a:cubicBezTo>
                    <a:pt x="7" y="10"/>
                    <a:pt x="6" y="10"/>
                    <a:pt x="6" y="10"/>
                  </a:cubicBezTo>
                  <a:cubicBezTo>
                    <a:pt x="5" y="10"/>
                    <a:pt x="4" y="10"/>
                    <a:pt x="4" y="10"/>
                  </a:cubicBezTo>
                  <a:cubicBezTo>
                    <a:pt x="3" y="9"/>
                    <a:pt x="3" y="8"/>
                    <a:pt x="3" y="8"/>
                  </a:cubicBezTo>
                  <a:cubicBezTo>
                    <a:pt x="3" y="8"/>
                    <a:pt x="2" y="7"/>
                    <a:pt x="2" y="7"/>
                  </a:cubicBezTo>
                  <a:cubicBezTo>
                    <a:pt x="2" y="7"/>
                    <a:pt x="3" y="6"/>
                    <a:pt x="3" y="6"/>
                  </a:cubicBezTo>
                  <a:cubicBezTo>
                    <a:pt x="3" y="6"/>
                    <a:pt x="3" y="5"/>
                    <a:pt x="3" y="4"/>
                  </a:cubicBezTo>
                  <a:cubicBezTo>
                    <a:pt x="3" y="4"/>
                    <a:pt x="2" y="4"/>
                    <a:pt x="2" y="4"/>
                  </a:cubicBezTo>
                  <a:cubicBezTo>
                    <a:pt x="1" y="4"/>
                    <a:pt x="1" y="4"/>
                    <a:pt x="1" y="3"/>
                  </a:cubicBezTo>
                  <a:cubicBezTo>
                    <a:pt x="0" y="3"/>
                    <a:pt x="1" y="1"/>
                    <a:pt x="1" y="1"/>
                  </a:cubicBezTo>
                  <a:cubicBezTo>
                    <a:pt x="1" y="1"/>
                    <a:pt x="2" y="0"/>
                    <a:pt x="2" y="0"/>
                  </a:cubicBezTo>
                  <a:cubicBezTo>
                    <a:pt x="3" y="0"/>
                    <a:pt x="4" y="1"/>
                    <a:pt x="4" y="1"/>
                  </a:cubicBezTo>
                  <a:cubicBezTo>
                    <a:pt x="5" y="1"/>
                    <a:pt x="5" y="3"/>
                    <a:pt x="6" y="3"/>
                  </a:cubicBezTo>
                  <a:cubicBezTo>
                    <a:pt x="6" y="3"/>
                    <a:pt x="7" y="3"/>
                    <a:pt x="7" y="3"/>
                  </a:cubicBezTo>
                  <a:cubicBezTo>
                    <a:pt x="8" y="3"/>
                    <a:pt x="9" y="3"/>
                    <a:pt x="10" y="3"/>
                  </a:cubicBezTo>
                  <a:cubicBezTo>
                    <a:pt x="10" y="3"/>
                    <a:pt x="11" y="3"/>
                    <a:pt x="11" y="4"/>
                  </a:cubicBezTo>
                  <a:cubicBezTo>
                    <a:pt x="12" y="4"/>
                    <a:pt x="12" y="5"/>
                    <a:pt x="12" y="5"/>
                  </a:cubicBezTo>
                  <a:cubicBezTo>
                    <a:pt x="12" y="5"/>
                    <a:pt x="11" y="6"/>
                    <a:pt x="11" y="6"/>
                  </a:cubicBezTo>
                  <a:cubicBezTo>
                    <a:pt x="11" y="6"/>
                    <a:pt x="10" y="6"/>
                    <a:pt x="9" y="6"/>
                  </a:cubicBezTo>
                  <a:cubicBezTo>
                    <a:pt x="9" y="6"/>
                    <a:pt x="8" y="5"/>
                    <a:pt x="8" y="5"/>
                  </a:cubicBezTo>
                  <a:cubicBezTo>
                    <a:pt x="7" y="5"/>
                    <a:pt x="7" y="5"/>
                    <a:pt x="7" y="5"/>
                  </a:cubicBezTo>
                  <a:cubicBezTo>
                    <a:pt x="6" y="6"/>
                    <a:pt x="6" y="6"/>
                    <a:pt x="6" y="6"/>
                  </a:cubicBezTo>
                  <a:cubicBezTo>
                    <a:pt x="6" y="6"/>
                    <a:pt x="6" y="7"/>
                    <a:pt x="6" y="7"/>
                  </a:cubicBezTo>
                  <a:cubicBezTo>
                    <a:pt x="7" y="8"/>
                    <a:pt x="8" y="7"/>
                    <a:pt x="8" y="7"/>
                  </a:cubicBezTo>
                  <a:cubicBezTo>
                    <a:pt x="8" y="8"/>
                    <a:pt x="9" y="8"/>
                    <a:pt x="9"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6" name="Freeform 172">
              <a:extLst>
                <a:ext uri="{FF2B5EF4-FFF2-40B4-BE49-F238E27FC236}">
                  <a16:creationId xmlns:a16="http://schemas.microsoft.com/office/drawing/2014/main" id="{0ACD4E32-8052-484F-9FC6-9B000D13ED5C}"/>
                </a:ext>
              </a:extLst>
            </p:cNvPr>
            <p:cNvSpPr>
              <a:spLocks/>
            </p:cNvSpPr>
            <p:nvPr/>
          </p:nvSpPr>
          <p:spPr bwMode="auto">
            <a:xfrm>
              <a:off x="5053784" y="1719699"/>
              <a:ext cx="67375" cy="82347"/>
            </a:xfrm>
            <a:custGeom>
              <a:avLst/>
              <a:gdLst/>
              <a:ahLst/>
              <a:cxnLst>
                <a:cxn ang="0">
                  <a:pos x="9" y="27"/>
                </a:cxn>
                <a:cxn ang="0">
                  <a:pos x="8" y="25"/>
                </a:cxn>
                <a:cxn ang="0">
                  <a:pos x="7" y="25"/>
                </a:cxn>
                <a:cxn ang="0">
                  <a:pos x="7" y="26"/>
                </a:cxn>
                <a:cxn ang="0">
                  <a:pos x="5" y="28"/>
                </a:cxn>
                <a:cxn ang="0">
                  <a:pos x="3" y="27"/>
                </a:cxn>
                <a:cxn ang="0">
                  <a:pos x="3" y="25"/>
                </a:cxn>
                <a:cxn ang="0">
                  <a:pos x="1" y="25"/>
                </a:cxn>
                <a:cxn ang="0">
                  <a:pos x="0" y="24"/>
                </a:cxn>
                <a:cxn ang="0">
                  <a:pos x="1" y="22"/>
                </a:cxn>
                <a:cxn ang="0">
                  <a:pos x="2" y="20"/>
                </a:cxn>
                <a:cxn ang="0">
                  <a:pos x="3" y="20"/>
                </a:cxn>
                <a:cxn ang="0">
                  <a:pos x="5" y="21"/>
                </a:cxn>
                <a:cxn ang="0">
                  <a:pos x="5" y="20"/>
                </a:cxn>
                <a:cxn ang="0">
                  <a:pos x="5" y="19"/>
                </a:cxn>
                <a:cxn ang="0">
                  <a:pos x="5" y="17"/>
                </a:cxn>
                <a:cxn ang="0">
                  <a:pos x="5" y="15"/>
                </a:cxn>
                <a:cxn ang="0">
                  <a:pos x="7" y="14"/>
                </a:cxn>
                <a:cxn ang="0">
                  <a:pos x="7" y="13"/>
                </a:cxn>
                <a:cxn ang="0">
                  <a:pos x="6" y="11"/>
                </a:cxn>
                <a:cxn ang="0">
                  <a:pos x="6" y="9"/>
                </a:cxn>
                <a:cxn ang="0">
                  <a:pos x="7" y="10"/>
                </a:cxn>
                <a:cxn ang="0">
                  <a:pos x="9" y="11"/>
                </a:cxn>
                <a:cxn ang="0">
                  <a:pos x="11" y="11"/>
                </a:cxn>
                <a:cxn ang="0">
                  <a:pos x="12" y="9"/>
                </a:cxn>
                <a:cxn ang="0">
                  <a:pos x="14" y="7"/>
                </a:cxn>
                <a:cxn ang="0">
                  <a:pos x="14" y="5"/>
                </a:cxn>
                <a:cxn ang="0">
                  <a:pos x="14" y="3"/>
                </a:cxn>
                <a:cxn ang="0">
                  <a:pos x="14" y="1"/>
                </a:cxn>
                <a:cxn ang="0">
                  <a:pos x="15" y="0"/>
                </a:cxn>
                <a:cxn ang="0">
                  <a:pos x="17" y="2"/>
                </a:cxn>
                <a:cxn ang="0">
                  <a:pos x="17" y="4"/>
                </a:cxn>
                <a:cxn ang="0">
                  <a:pos x="18" y="6"/>
                </a:cxn>
                <a:cxn ang="0">
                  <a:pos x="18" y="7"/>
                </a:cxn>
                <a:cxn ang="0">
                  <a:pos x="17" y="8"/>
                </a:cxn>
                <a:cxn ang="0">
                  <a:pos x="17" y="9"/>
                </a:cxn>
                <a:cxn ang="0">
                  <a:pos x="19" y="10"/>
                </a:cxn>
                <a:cxn ang="0">
                  <a:pos x="20" y="11"/>
                </a:cxn>
                <a:cxn ang="0">
                  <a:pos x="22" y="13"/>
                </a:cxn>
                <a:cxn ang="0">
                  <a:pos x="22" y="14"/>
                </a:cxn>
                <a:cxn ang="0">
                  <a:pos x="21" y="14"/>
                </a:cxn>
                <a:cxn ang="0">
                  <a:pos x="20" y="15"/>
                </a:cxn>
                <a:cxn ang="0">
                  <a:pos x="21" y="16"/>
                </a:cxn>
                <a:cxn ang="0">
                  <a:pos x="23" y="17"/>
                </a:cxn>
                <a:cxn ang="0">
                  <a:pos x="23" y="18"/>
                </a:cxn>
                <a:cxn ang="0">
                  <a:pos x="23" y="19"/>
                </a:cxn>
                <a:cxn ang="0">
                  <a:pos x="22" y="19"/>
                </a:cxn>
                <a:cxn ang="0">
                  <a:pos x="21" y="18"/>
                </a:cxn>
                <a:cxn ang="0">
                  <a:pos x="19" y="18"/>
                </a:cxn>
                <a:cxn ang="0">
                  <a:pos x="19" y="18"/>
                </a:cxn>
                <a:cxn ang="0">
                  <a:pos x="19" y="19"/>
                </a:cxn>
                <a:cxn ang="0">
                  <a:pos x="19" y="20"/>
                </a:cxn>
                <a:cxn ang="0">
                  <a:pos x="18" y="21"/>
                </a:cxn>
                <a:cxn ang="0">
                  <a:pos x="17" y="22"/>
                </a:cxn>
                <a:cxn ang="0">
                  <a:pos x="17" y="24"/>
                </a:cxn>
                <a:cxn ang="0">
                  <a:pos x="16" y="24"/>
                </a:cxn>
                <a:cxn ang="0">
                  <a:pos x="15" y="25"/>
                </a:cxn>
                <a:cxn ang="0">
                  <a:pos x="15" y="26"/>
                </a:cxn>
                <a:cxn ang="0">
                  <a:pos x="14" y="27"/>
                </a:cxn>
                <a:cxn ang="0">
                  <a:pos x="13" y="28"/>
                </a:cxn>
                <a:cxn ang="0">
                  <a:pos x="10" y="28"/>
                </a:cxn>
                <a:cxn ang="0">
                  <a:pos x="9" y="27"/>
                </a:cxn>
              </a:cxnLst>
              <a:rect l="0" t="0" r="r" b="b"/>
              <a:pathLst>
                <a:path w="23" h="28">
                  <a:moveTo>
                    <a:pt x="9" y="27"/>
                  </a:moveTo>
                  <a:cubicBezTo>
                    <a:pt x="9" y="27"/>
                    <a:pt x="9" y="25"/>
                    <a:pt x="8" y="25"/>
                  </a:cubicBezTo>
                  <a:cubicBezTo>
                    <a:pt x="8" y="25"/>
                    <a:pt x="7" y="25"/>
                    <a:pt x="7" y="25"/>
                  </a:cubicBezTo>
                  <a:cubicBezTo>
                    <a:pt x="6" y="25"/>
                    <a:pt x="7" y="26"/>
                    <a:pt x="7" y="26"/>
                  </a:cubicBezTo>
                  <a:cubicBezTo>
                    <a:pt x="6" y="27"/>
                    <a:pt x="6" y="28"/>
                    <a:pt x="5" y="28"/>
                  </a:cubicBezTo>
                  <a:cubicBezTo>
                    <a:pt x="5" y="28"/>
                    <a:pt x="4" y="27"/>
                    <a:pt x="3" y="27"/>
                  </a:cubicBezTo>
                  <a:cubicBezTo>
                    <a:pt x="3" y="27"/>
                    <a:pt x="3" y="26"/>
                    <a:pt x="3" y="25"/>
                  </a:cubicBezTo>
                  <a:cubicBezTo>
                    <a:pt x="2" y="25"/>
                    <a:pt x="1" y="25"/>
                    <a:pt x="1" y="25"/>
                  </a:cubicBezTo>
                  <a:cubicBezTo>
                    <a:pt x="1" y="25"/>
                    <a:pt x="0" y="24"/>
                    <a:pt x="0" y="24"/>
                  </a:cubicBezTo>
                  <a:cubicBezTo>
                    <a:pt x="0" y="24"/>
                    <a:pt x="0" y="23"/>
                    <a:pt x="1" y="22"/>
                  </a:cubicBezTo>
                  <a:cubicBezTo>
                    <a:pt x="1" y="21"/>
                    <a:pt x="1" y="20"/>
                    <a:pt x="2" y="20"/>
                  </a:cubicBezTo>
                  <a:cubicBezTo>
                    <a:pt x="2" y="20"/>
                    <a:pt x="3" y="20"/>
                    <a:pt x="3" y="20"/>
                  </a:cubicBezTo>
                  <a:cubicBezTo>
                    <a:pt x="4" y="20"/>
                    <a:pt x="4" y="21"/>
                    <a:pt x="5" y="21"/>
                  </a:cubicBezTo>
                  <a:cubicBezTo>
                    <a:pt x="5" y="21"/>
                    <a:pt x="5" y="20"/>
                    <a:pt x="5" y="20"/>
                  </a:cubicBezTo>
                  <a:cubicBezTo>
                    <a:pt x="6" y="20"/>
                    <a:pt x="5" y="19"/>
                    <a:pt x="5" y="19"/>
                  </a:cubicBezTo>
                  <a:cubicBezTo>
                    <a:pt x="5" y="18"/>
                    <a:pt x="5" y="17"/>
                    <a:pt x="5" y="17"/>
                  </a:cubicBezTo>
                  <a:cubicBezTo>
                    <a:pt x="4" y="16"/>
                    <a:pt x="5" y="15"/>
                    <a:pt x="5" y="15"/>
                  </a:cubicBezTo>
                  <a:cubicBezTo>
                    <a:pt x="5" y="14"/>
                    <a:pt x="6" y="14"/>
                    <a:pt x="7" y="14"/>
                  </a:cubicBezTo>
                  <a:cubicBezTo>
                    <a:pt x="7" y="14"/>
                    <a:pt x="7" y="13"/>
                    <a:pt x="7" y="13"/>
                  </a:cubicBezTo>
                  <a:cubicBezTo>
                    <a:pt x="7" y="12"/>
                    <a:pt x="6" y="12"/>
                    <a:pt x="6" y="11"/>
                  </a:cubicBezTo>
                  <a:cubicBezTo>
                    <a:pt x="6" y="11"/>
                    <a:pt x="5" y="10"/>
                    <a:pt x="6" y="9"/>
                  </a:cubicBezTo>
                  <a:cubicBezTo>
                    <a:pt x="6" y="9"/>
                    <a:pt x="7" y="9"/>
                    <a:pt x="7" y="10"/>
                  </a:cubicBezTo>
                  <a:cubicBezTo>
                    <a:pt x="8" y="10"/>
                    <a:pt x="8" y="11"/>
                    <a:pt x="9" y="11"/>
                  </a:cubicBezTo>
                  <a:cubicBezTo>
                    <a:pt x="9" y="11"/>
                    <a:pt x="10" y="11"/>
                    <a:pt x="11" y="11"/>
                  </a:cubicBezTo>
                  <a:cubicBezTo>
                    <a:pt x="11" y="10"/>
                    <a:pt x="12" y="10"/>
                    <a:pt x="12" y="9"/>
                  </a:cubicBezTo>
                  <a:cubicBezTo>
                    <a:pt x="13" y="9"/>
                    <a:pt x="14" y="8"/>
                    <a:pt x="14" y="7"/>
                  </a:cubicBezTo>
                  <a:cubicBezTo>
                    <a:pt x="14" y="7"/>
                    <a:pt x="14" y="5"/>
                    <a:pt x="14" y="5"/>
                  </a:cubicBezTo>
                  <a:cubicBezTo>
                    <a:pt x="14" y="4"/>
                    <a:pt x="14" y="3"/>
                    <a:pt x="14" y="3"/>
                  </a:cubicBezTo>
                  <a:cubicBezTo>
                    <a:pt x="14" y="2"/>
                    <a:pt x="14" y="1"/>
                    <a:pt x="14" y="1"/>
                  </a:cubicBezTo>
                  <a:cubicBezTo>
                    <a:pt x="14" y="1"/>
                    <a:pt x="15" y="0"/>
                    <a:pt x="15" y="0"/>
                  </a:cubicBezTo>
                  <a:cubicBezTo>
                    <a:pt x="16" y="0"/>
                    <a:pt x="17" y="2"/>
                    <a:pt x="17" y="2"/>
                  </a:cubicBezTo>
                  <a:cubicBezTo>
                    <a:pt x="17" y="3"/>
                    <a:pt x="17" y="4"/>
                    <a:pt x="17" y="4"/>
                  </a:cubicBezTo>
                  <a:cubicBezTo>
                    <a:pt x="17" y="4"/>
                    <a:pt x="18" y="5"/>
                    <a:pt x="18" y="6"/>
                  </a:cubicBezTo>
                  <a:cubicBezTo>
                    <a:pt x="18" y="6"/>
                    <a:pt x="18" y="6"/>
                    <a:pt x="18" y="7"/>
                  </a:cubicBezTo>
                  <a:cubicBezTo>
                    <a:pt x="17" y="7"/>
                    <a:pt x="17" y="7"/>
                    <a:pt x="17" y="8"/>
                  </a:cubicBezTo>
                  <a:cubicBezTo>
                    <a:pt x="17" y="8"/>
                    <a:pt x="17" y="9"/>
                    <a:pt x="17" y="9"/>
                  </a:cubicBezTo>
                  <a:cubicBezTo>
                    <a:pt x="17" y="10"/>
                    <a:pt x="18" y="10"/>
                    <a:pt x="19" y="10"/>
                  </a:cubicBezTo>
                  <a:cubicBezTo>
                    <a:pt x="19" y="10"/>
                    <a:pt x="20" y="11"/>
                    <a:pt x="20" y="11"/>
                  </a:cubicBezTo>
                  <a:cubicBezTo>
                    <a:pt x="21" y="11"/>
                    <a:pt x="22" y="12"/>
                    <a:pt x="22" y="13"/>
                  </a:cubicBezTo>
                  <a:cubicBezTo>
                    <a:pt x="22" y="13"/>
                    <a:pt x="23" y="14"/>
                    <a:pt x="22" y="14"/>
                  </a:cubicBezTo>
                  <a:cubicBezTo>
                    <a:pt x="22" y="14"/>
                    <a:pt x="21" y="14"/>
                    <a:pt x="21" y="14"/>
                  </a:cubicBezTo>
                  <a:cubicBezTo>
                    <a:pt x="21" y="14"/>
                    <a:pt x="20" y="14"/>
                    <a:pt x="20" y="15"/>
                  </a:cubicBezTo>
                  <a:cubicBezTo>
                    <a:pt x="20" y="15"/>
                    <a:pt x="21" y="16"/>
                    <a:pt x="21" y="16"/>
                  </a:cubicBezTo>
                  <a:cubicBezTo>
                    <a:pt x="21" y="16"/>
                    <a:pt x="23" y="16"/>
                    <a:pt x="23" y="17"/>
                  </a:cubicBezTo>
                  <a:cubicBezTo>
                    <a:pt x="23" y="17"/>
                    <a:pt x="23" y="18"/>
                    <a:pt x="23" y="18"/>
                  </a:cubicBezTo>
                  <a:cubicBezTo>
                    <a:pt x="23" y="18"/>
                    <a:pt x="23" y="19"/>
                    <a:pt x="23" y="19"/>
                  </a:cubicBezTo>
                  <a:cubicBezTo>
                    <a:pt x="23" y="19"/>
                    <a:pt x="22" y="19"/>
                    <a:pt x="22" y="19"/>
                  </a:cubicBezTo>
                  <a:cubicBezTo>
                    <a:pt x="21" y="19"/>
                    <a:pt x="21" y="18"/>
                    <a:pt x="21" y="18"/>
                  </a:cubicBezTo>
                  <a:cubicBezTo>
                    <a:pt x="20" y="18"/>
                    <a:pt x="19" y="17"/>
                    <a:pt x="19" y="18"/>
                  </a:cubicBezTo>
                  <a:cubicBezTo>
                    <a:pt x="19" y="18"/>
                    <a:pt x="19" y="18"/>
                    <a:pt x="19" y="18"/>
                  </a:cubicBezTo>
                  <a:cubicBezTo>
                    <a:pt x="19" y="19"/>
                    <a:pt x="19" y="19"/>
                    <a:pt x="19" y="19"/>
                  </a:cubicBezTo>
                  <a:cubicBezTo>
                    <a:pt x="19" y="19"/>
                    <a:pt x="19" y="20"/>
                    <a:pt x="19" y="20"/>
                  </a:cubicBezTo>
                  <a:cubicBezTo>
                    <a:pt x="19" y="20"/>
                    <a:pt x="18" y="21"/>
                    <a:pt x="18" y="21"/>
                  </a:cubicBezTo>
                  <a:cubicBezTo>
                    <a:pt x="18" y="21"/>
                    <a:pt x="18" y="22"/>
                    <a:pt x="17" y="22"/>
                  </a:cubicBezTo>
                  <a:cubicBezTo>
                    <a:pt x="17" y="23"/>
                    <a:pt x="17" y="24"/>
                    <a:pt x="17" y="24"/>
                  </a:cubicBezTo>
                  <a:cubicBezTo>
                    <a:pt x="17" y="24"/>
                    <a:pt x="16" y="24"/>
                    <a:pt x="16" y="24"/>
                  </a:cubicBezTo>
                  <a:cubicBezTo>
                    <a:pt x="15" y="24"/>
                    <a:pt x="15" y="25"/>
                    <a:pt x="15" y="25"/>
                  </a:cubicBezTo>
                  <a:cubicBezTo>
                    <a:pt x="15" y="25"/>
                    <a:pt x="15" y="26"/>
                    <a:pt x="15" y="26"/>
                  </a:cubicBezTo>
                  <a:cubicBezTo>
                    <a:pt x="15" y="26"/>
                    <a:pt x="14" y="27"/>
                    <a:pt x="14" y="27"/>
                  </a:cubicBezTo>
                  <a:cubicBezTo>
                    <a:pt x="14" y="27"/>
                    <a:pt x="13" y="27"/>
                    <a:pt x="13" y="28"/>
                  </a:cubicBezTo>
                  <a:cubicBezTo>
                    <a:pt x="12" y="28"/>
                    <a:pt x="11" y="28"/>
                    <a:pt x="10" y="28"/>
                  </a:cubicBezTo>
                  <a:cubicBezTo>
                    <a:pt x="10" y="27"/>
                    <a:pt x="9" y="27"/>
                    <a:pt x="9" y="2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7" name="Freeform 173">
              <a:extLst>
                <a:ext uri="{FF2B5EF4-FFF2-40B4-BE49-F238E27FC236}">
                  <a16:creationId xmlns:a16="http://schemas.microsoft.com/office/drawing/2014/main" id="{37911E59-EA1C-4B72-A8C7-044E02FD8F11}"/>
                </a:ext>
              </a:extLst>
            </p:cNvPr>
            <p:cNvSpPr>
              <a:spLocks/>
            </p:cNvSpPr>
            <p:nvPr/>
          </p:nvSpPr>
          <p:spPr bwMode="auto">
            <a:xfrm>
              <a:off x="5091214" y="1817016"/>
              <a:ext cx="9981" cy="9981"/>
            </a:xfrm>
            <a:custGeom>
              <a:avLst/>
              <a:gdLst/>
              <a:ahLst/>
              <a:cxnLst>
                <a:cxn ang="0">
                  <a:pos x="2" y="2"/>
                </a:cxn>
                <a:cxn ang="0">
                  <a:pos x="1" y="3"/>
                </a:cxn>
                <a:cxn ang="0">
                  <a:pos x="0" y="2"/>
                </a:cxn>
                <a:cxn ang="0">
                  <a:pos x="0" y="1"/>
                </a:cxn>
                <a:cxn ang="0">
                  <a:pos x="2" y="0"/>
                </a:cxn>
                <a:cxn ang="0">
                  <a:pos x="3" y="1"/>
                </a:cxn>
                <a:cxn ang="0">
                  <a:pos x="2" y="2"/>
                </a:cxn>
              </a:cxnLst>
              <a:rect l="0" t="0" r="r" b="b"/>
              <a:pathLst>
                <a:path w="3" h="3">
                  <a:moveTo>
                    <a:pt x="2" y="2"/>
                  </a:moveTo>
                  <a:cubicBezTo>
                    <a:pt x="2" y="3"/>
                    <a:pt x="1" y="3"/>
                    <a:pt x="1" y="3"/>
                  </a:cubicBezTo>
                  <a:cubicBezTo>
                    <a:pt x="0" y="3"/>
                    <a:pt x="0" y="2"/>
                    <a:pt x="0" y="2"/>
                  </a:cubicBezTo>
                  <a:cubicBezTo>
                    <a:pt x="0" y="2"/>
                    <a:pt x="0" y="1"/>
                    <a:pt x="0" y="1"/>
                  </a:cubicBezTo>
                  <a:cubicBezTo>
                    <a:pt x="1" y="1"/>
                    <a:pt x="2" y="0"/>
                    <a:pt x="2" y="0"/>
                  </a:cubicBezTo>
                  <a:cubicBezTo>
                    <a:pt x="2" y="0"/>
                    <a:pt x="3" y="1"/>
                    <a:pt x="3" y="1"/>
                  </a:cubicBezTo>
                  <a:cubicBezTo>
                    <a:pt x="3" y="1"/>
                    <a:pt x="3" y="2"/>
                    <a:pt x="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8" name="Freeform 174">
              <a:extLst>
                <a:ext uri="{FF2B5EF4-FFF2-40B4-BE49-F238E27FC236}">
                  <a16:creationId xmlns:a16="http://schemas.microsoft.com/office/drawing/2014/main" id="{AE5CE17D-1A29-47C3-9469-08E2C2A58A20}"/>
                </a:ext>
              </a:extLst>
            </p:cNvPr>
            <p:cNvSpPr>
              <a:spLocks/>
            </p:cNvSpPr>
            <p:nvPr/>
          </p:nvSpPr>
          <p:spPr bwMode="auto">
            <a:xfrm>
              <a:off x="5038812" y="1829494"/>
              <a:ext cx="7487" cy="7487"/>
            </a:xfrm>
            <a:custGeom>
              <a:avLst/>
              <a:gdLst/>
              <a:ahLst/>
              <a:cxnLst>
                <a:cxn ang="0">
                  <a:pos x="3" y="1"/>
                </a:cxn>
                <a:cxn ang="0">
                  <a:pos x="2" y="2"/>
                </a:cxn>
                <a:cxn ang="0">
                  <a:pos x="2" y="3"/>
                </a:cxn>
                <a:cxn ang="0">
                  <a:pos x="1" y="3"/>
                </a:cxn>
                <a:cxn ang="0">
                  <a:pos x="0" y="1"/>
                </a:cxn>
                <a:cxn ang="0">
                  <a:pos x="1" y="0"/>
                </a:cxn>
                <a:cxn ang="0">
                  <a:pos x="2" y="0"/>
                </a:cxn>
                <a:cxn ang="0">
                  <a:pos x="3" y="0"/>
                </a:cxn>
                <a:cxn ang="0">
                  <a:pos x="3" y="1"/>
                </a:cxn>
              </a:cxnLst>
              <a:rect l="0" t="0" r="r" b="b"/>
              <a:pathLst>
                <a:path w="3" h="3">
                  <a:moveTo>
                    <a:pt x="3" y="1"/>
                  </a:moveTo>
                  <a:cubicBezTo>
                    <a:pt x="3" y="1"/>
                    <a:pt x="2" y="2"/>
                    <a:pt x="2" y="2"/>
                  </a:cubicBezTo>
                  <a:cubicBezTo>
                    <a:pt x="2" y="2"/>
                    <a:pt x="2" y="2"/>
                    <a:pt x="2" y="3"/>
                  </a:cubicBezTo>
                  <a:cubicBezTo>
                    <a:pt x="2" y="3"/>
                    <a:pt x="1" y="3"/>
                    <a:pt x="1" y="3"/>
                  </a:cubicBezTo>
                  <a:cubicBezTo>
                    <a:pt x="0" y="2"/>
                    <a:pt x="0" y="2"/>
                    <a:pt x="0" y="1"/>
                  </a:cubicBezTo>
                  <a:cubicBezTo>
                    <a:pt x="0" y="1"/>
                    <a:pt x="0" y="0"/>
                    <a:pt x="1" y="0"/>
                  </a:cubicBezTo>
                  <a:cubicBezTo>
                    <a:pt x="1" y="0"/>
                    <a:pt x="1" y="0"/>
                    <a:pt x="2" y="0"/>
                  </a:cubicBezTo>
                  <a:cubicBezTo>
                    <a:pt x="2" y="0"/>
                    <a:pt x="3" y="0"/>
                    <a:pt x="3" y="0"/>
                  </a:cubicBezTo>
                  <a:cubicBezTo>
                    <a:pt x="3" y="0"/>
                    <a:pt x="3" y="1"/>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9" name="Freeform 175">
              <a:extLst>
                <a:ext uri="{FF2B5EF4-FFF2-40B4-BE49-F238E27FC236}">
                  <a16:creationId xmlns:a16="http://schemas.microsoft.com/office/drawing/2014/main" id="{85AAE19E-D3F7-4F59-83BD-0D585A4A4153}"/>
                </a:ext>
              </a:extLst>
            </p:cNvPr>
            <p:cNvSpPr>
              <a:spLocks/>
            </p:cNvSpPr>
            <p:nvPr/>
          </p:nvSpPr>
          <p:spPr bwMode="auto">
            <a:xfrm>
              <a:off x="5133634" y="1749643"/>
              <a:ext cx="7487" cy="12477"/>
            </a:xfrm>
            <a:custGeom>
              <a:avLst/>
              <a:gdLst/>
              <a:ahLst/>
              <a:cxnLst>
                <a:cxn ang="0">
                  <a:pos x="3" y="4"/>
                </a:cxn>
                <a:cxn ang="0">
                  <a:pos x="2" y="3"/>
                </a:cxn>
                <a:cxn ang="0">
                  <a:pos x="0" y="3"/>
                </a:cxn>
                <a:cxn ang="0">
                  <a:pos x="0" y="2"/>
                </a:cxn>
                <a:cxn ang="0">
                  <a:pos x="0" y="0"/>
                </a:cxn>
                <a:cxn ang="0">
                  <a:pos x="1" y="0"/>
                </a:cxn>
                <a:cxn ang="0">
                  <a:pos x="2" y="1"/>
                </a:cxn>
                <a:cxn ang="0">
                  <a:pos x="3" y="2"/>
                </a:cxn>
                <a:cxn ang="0">
                  <a:pos x="3" y="4"/>
                </a:cxn>
              </a:cxnLst>
              <a:rect l="0" t="0" r="r" b="b"/>
              <a:pathLst>
                <a:path w="3" h="4">
                  <a:moveTo>
                    <a:pt x="3" y="4"/>
                  </a:moveTo>
                  <a:cubicBezTo>
                    <a:pt x="2" y="4"/>
                    <a:pt x="2" y="3"/>
                    <a:pt x="2" y="3"/>
                  </a:cubicBezTo>
                  <a:cubicBezTo>
                    <a:pt x="1" y="2"/>
                    <a:pt x="0" y="3"/>
                    <a:pt x="0" y="3"/>
                  </a:cubicBezTo>
                  <a:cubicBezTo>
                    <a:pt x="0" y="2"/>
                    <a:pt x="0" y="2"/>
                    <a:pt x="0" y="2"/>
                  </a:cubicBezTo>
                  <a:cubicBezTo>
                    <a:pt x="0" y="1"/>
                    <a:pt x="0" y="1"/>
                    <a:pt x="0" y="0"/>
                  </a:cubicBezTo>
                  <a:cubicBezTo>
                    <a:pt x="0" y="0"/>
                    <a:pt x="1" y="0"/>
                    <a:pt x="1" y="0"/>
                  </a:cubicBezTo>
                  <a:cubicBezTo>
                    <a:pt x="1" y="1"/>
                    <a:pt x="2" y="1"/>
                    <a:pt x="2" y="1"/>
                  </a:cubicBezTo>
                  <a:cubicBezTo>
                    <a:pt x="2" y="2"/>
                    <a:pt x="3" y="2"/>
                    <a:pt x="3" y="2"/>
                  </a:cubicBezTo>
                  <a:cubicBezTo>
                    <a:pt x="3" y="3"/>
                    <a:pt x="3" y="4"/>
                    <a:pt x="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0" name="Freeform 176">
              <a:extLst>
                <a:ext uri="{FF2B5EF4-FFF2-40B4-BE49-F238E27FC236}">
                  <a16:creationId xmlns:a16="http://schemas.microsoft.com/office/drawing/2014/main" id="{D52E3406-F90B-4841-AC9A-4525E2FD4FD7}"/>
                </a:ext>
              </a:extLst>
            </p:cNvPr>
            <p:cNvSpPr>
              <a:spLocks/>
            </p:cNvSpPr>
            <p:nvPr/>
          </p:nvSpPr>
          <p:spPr bwMode="auto">
            <a:xfrm>
              <a:off x="5116168" y="1722194"/>
              <a:ext cx="12477" cy="12477"/>
            </a:xfrm>
            <a:custGeom>
              <a:avLst/>
              <a:gdLst/>
              <a:ahLst/>
              <a:cxnLst>
                <a:cxn ang="0">
                  <a:pos x="3" y="3"/>
                </a:cxn>
                <a:cxn ang="0">
                  <a:pos x="2" y="4"/>
                </a:cxn>
                <a:cxn ang="0">
                  <a:pos x="1" y="4"/>
                </a:cxn>
                <a:cxn ang="0">
                  <a:pos x="1" y="3"/>
                </a:cxn>
                <a:cxn ang="0">
                  <a:pos x="0" y="1"/>
                </a:cxn>
                <a:cxn ang="0">
                  <a:pos x="0" y="0"/>
                </a:cxn>
                <a:cxn ang="0">
                  <a:pos x="1" y="0"/>
                </a:cxn>
                <a:cxn ang="0">
                  <a:pos x="2" y="1"/>
                </a:cxn>
                <a:cxn ang="0">
                  <a:pos x="3" y="1"/>
                </a:cxn>
                <a:cxn ang="0">
                  <a:pos x="4" y="2"/>
                </a:cxn>
                <a:cxn ang="0">
                  <a:pos x="3" y="3"/>
                </a:cxn>
              </a:cxnLst>
              <a:rect l="0" t="0" r="r" b="b"/>
              <a:pathLst>
                <a:path w="4" h="4">
                  <a:moveTo>
                    <a:pt x="3" y="3"/>
                  </a:moveTo>
                  <a:cubicBezTo>
                    <a:pt x="3" y="3"/>
                    <a:pt x="3" y="4"/>
                    <a:pt x="2" y="4"/>
                  </a:cubicBezTo>
                  <a:cubicBezTo>
                    <a:pt x="2" y="4"/>
                    <a:pt x="1" y="4"/>
                    <a:pt x="1" y="4"/>
                  </a:cubicBezTo>
                  <a:cubicBezTo>
                    <a:pt x="1" y="3"/>
                    <a:pt x="1" y="3"/>
                    <a:pt x="1" y="3"/>
                  </a:cubicBezTo>
                  <a:cubicBezTo>
                    <a:pt x="1" y="2"/>
                    <a:pt x="0" y="2"/>
                    <a:pt x="0" y="1"/>
                  </a:cubicBezTo>
                  <a:cubicBezTo>
                    <a:pt x="0" y="1"/>
                    <a:pt x="0" y="0"/>
                    <a:pt x="0" y="0"/>
                  </a:cubicBezTo>
                  <a:cubicBezTo>
                    <a:pt x="0" y="0"/>
                    <a:pt x="1" y="0"/>
                    <a:pt x="1" y="0"/>
                  </a:cubicBezTo>
                  <a:cubicBezTo>
                    <a:pt x="1" y="0"/>
                    <a:pt x="2" y="1"/>
                    <a:pt x="2" y="1"/>
                  </a:cubicBezTo>
                  <a:cubicBezTo>
                    <a:pt x="2" y="1"/>
                    <a:pt x="3" y="1"/>
                    <a:pt x="3" y="1"/>
                  </a:cubicBezTo>
                  <a:cubicBezTo>
                    <a:pt x="3" y="1"/>
                    <a:pt x="4" y="2"/>
                    <a:pt x="4" y="2"/>
                  </a:cubicBezTo>
                  <a:cubicBezTo>
                    <a:pt x="4" y="2"/>
                    <a:pt x="3" y="3"/>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1" name="Freeform 177">
              <a:extLst>
                <a:ext uri="{FF2B5EF4-FFF2-40B4-BE49-F238E27FC236}">
                  <a16:creationId xmlns:a16="http://schemas.microsoft.com/office/drawing/2014/main" id="{77506CAB-8472-4796-BD9B-953B541BAEB0}"/>
                </a:ext>
              </a:extLst>
            </p:cNvPr>
            <p:cNvSpPr>
              <a:spLocks/>
            </p:cNvSpPr>
            <p:nvPr/>
          </p:nvSpPr>
          <p:spPr bwMode="auto">
            <a:xfrm>
              <a:off x="5148606" y="1704727"/>
              <a:ext cx="17468" cy="27449"/>
            </a:xfrm>
            <a:custGeom>
              <a:avLst/>
              <a:gdLst/>
              <a:ahLst/>
              <a:cxnLst>
                <a:cxn ang="0">
                  <a:pos x="2" y="9"/>
                </a:cxn>
                <a:cxn ang="0">
                  <a:pos x="1" y="7"/>
                </a:cxn>
                <a:cxn ang="0">
                  <a:pos x="0" y="7"/>
                </a:cxn>
                <a:cxn ang="0">
                  <a:pos x="0" y="5"/>
                </a:cxn>
                <a:cxn ang="0">
                  <a:pos x="1" y="4"/>
                </a:cxn>
                <a:cxn ang="0">
                  <a:pos x="0" y="1"/>
                </a:cxn>
                <a:cxn ang="0">
                  <a:pos x="1" y="1"/>
                </a:cxn>
                <a:cxn ang="0">
                  <a:pos x="3" y="0"/>
                </a:cxn>
                <a:cxn ang="0">
                  <a:pos x="5" y="0"/>
                </a:cxn>
                <a:cxn ang="0">
                  <a:pos x="5" y="1"/>
                </a:cxn>
                <a:cxn ang="0">
                  <a:pos x="4" y="3"/>
                </a:cxn>
                <a:cxn ang="0">
                  <a:pos x="4" y="4"/>
                </a:cxn>
                <a:cxn ang="0">
                  <a:pos x="2" y="5"/>
                </a:cxn>
                <a:cxn ang="0">
                  <a:pos x="3" y="6"/>
                </a:cxn>
                <a:cxn ang="0">
                  <a:pos x="4" y="6"/>
                </a:cxn>
                <a:cxn ang="0">
                  <a:pos x="4" y="8"/>
                </a:cxn>
                <a:cxn ang="0">
                  <a:pos x="4" y="9"/>
                </a:cxn>
                <a:cxn ang="0">
                  <a:pos x="2" y="9"/>
                </a:cxn>
              </a:cxnLst>
              <a:rect l="0" t="0" r="r" b="b"/>
              <a:pathLst>
                <a:path w="6" h="9">
                  <a:moveTo>
                    <a:pt x="2" y="9"/>
                  </a:moveTo>
                  <a:cubicBezTo>
                    <a:pt x="2" y="9"/>
                    <a:pt x="2" y="8"/>
                    <a:pt x="1" y="7"/>
                  </a:cubicBezTo>
                  <a:cubicBezTo>
                    <a:pt x="1" y="7"/>
                    <a:pt x="0" y="7"/>
                    <a:pt x="0" y="7"/>
                  </a:cubicBezTo>
                  <a:cubicBezTo>
                    <a:pt x="0" y="7"/>
                    <a:pt x="0" y="6"/>
                    <a:pt x="0" y="5"/>
                  </a:cubicBezTo>
                  <a:cubicBezTo>
                    <a:pt x="0" y="5"/>
                    <a:pt x="1" y="4"/>
                    <a:pt x="1" y="4"/>
                  </a:cubicBezTo>
                  <a:cubicBezTo>
                    <a:pt x="1" y="3"/>
                    <a:pt x="0" y="2"/>
                    <a:pt x="0" y="1"/>
                  </a:cubicBezTo>
                  <a:cubicBezTo>
                    <a:pt x="0" y="1"/>
                    <a:pt x="1" y="1"/>
                    <a:pt x="1" y="1"/>
                  </a:cubicBezTo>
                  <a:cubicBezTo>
                    <a:pt x="2" y="1"/>
                    <a:pt x="3" y="0"/>
                    <a:pt x="3" y="0"/>
                  </a:cubicBezTo>
                  <a:cubicBezTo>
                    <a:pt x="4" y="0"/>
                    <a:pt x="5" y="0"/>
                    <a:pt x="5" y="0"/>
                  </a:cubicBezTo>
                  <a:cubicBezTo>
                    <a:pt x="5" y="0"/>
                    <a:pt x="6" y="1"/>
                    <a:pt x="5" y="1"/>
                  </a:cubicBezTo>
                  <a:cubicBezTo>
                    <a:pt x="5" y="2"/>
                    <a:pt x="4" y="2"/>
                    <a:pt x="4" y="3"/>
                  </a:cubicBezTo>
                  <a:cubicBezTo>
                    <a:pt x="4" y="3"/>
                    <a:pt x="4" y="4"/>
                    <a:pt x="4" y="4"/>
                  </a:cubicBezTo>
                  <a:cubicBezTo>
                    <a:pt x="3" y="5"/>
                    <a:pt x="2" y="5"/>
                    <a:pt x="2" y="5"/>
                  </a:cubicBezTo>
                  <a:cubicBezTo>
                    <a:pt x="2" y="6"/>
                    <a:pt x="2" y="6"/>
                    <a:pt x="3" y="6"/>
                  </a:cubicBezTo>
                  <a:cubicBezTo>
                    <a:pt x="3" y="6"/>
                    <a:pt x="4" y="6"/>
                    <a:pt x="4" y="6"/>
                  </a:cubicBezTo>
                  <a:cubicBezTo>
                    <a:pt x="4" y="7"/>
                    <a:pt x="5" y="7"/>
                    <a:pt x="4" y="8"/>
                  </a:cubicBezTo>
                  <a:cubicBezTo>
                    <a:pt x="4" y="8"/>
                    <a:pt x="4" y="9"/>
                    <a:pt x="4" y="9"/>
                  </a:cubicBezTo>
                  <a:cubicBezTo>
                    <a:pt x="3" y="9"/>
                    <a:pt x="3" y="9"/>
                    <a:pt x="2" y="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2" name="Freeform 178">
              <a:extLst>
                <a:ext uri="{FF2B5EF4-FFF2-40B4-BE49-F238E27FC236}">
                  <a16:creationId xmlns:a16="http://schemas.microsoft.com/office/drawing/2014/main" id="{56E1EA73-B6EF-4674-A7AC-AB9E5EC4870F}"/>
                </a:ext>
              </a:extLst>
            </p:cNvPr>
            <p:cNvSpPr>
              <a:spLocks/>
            </p:cNvSpPr>
            <p:nvPr/>
          </p:nvSpPr>
          <p:spPr bwMode="auto">
            <a:xfrm>
              <a:off x="5101196" y="1482642"/>
              <a:ext cx="99813" cy="219589"/>
            </a:xfrm>
            <a:custGeom>
              <a:avLst/>
              <a:gdLst/>
              <a:ahLst/>
              <a:cxnLst>
                <a:cxn ang="0">
                  <a:pos x="24" y="72"/>
                </a:cxn>
                <a:cxn ang="0">
                  <a:pos x="18" y="70"/>
                </a:cxn>
                <a:cxn ang="0">
                  <a:pos x="11" y="71"/>
                </a:cxn>
                <a:cxn ang="0">
                  <a:pos x="8" y="66"/>
                </a:cxn>
                <a:cxn ang="0">
                  <a:pos x="5" y="58"/>
                </a:cxn>
                <a:cxn ang="0">
                  <a:pos x="4" y="45"/>
                </a:cxn>
                <a:cxn ang="0">
                  <a:pos x="3" y="39"/>
                </a:cxn>
                <a:cxn ang="0">
                  <a:pos x="0" y="37"/>
                </a:cxn>
                <a:cxn ang="0">
                  <a:pos x="1" y="35"/>
                </a:cxn>
                <a:cxn ang="0">
                  <a:pos x="4" y="29"/>
                </a:cxn>
                <a:cxn ang="0">
                  <a:pos x="8" y="20"/>
                </a:cxn>
                <a:cxn ang="0">
                  <a:pos x="6" y="7"/>
                </a:cxn>
                <a:cxn ang="0">
                  <a:pos x="6" y="1"/>
                </a:cxn>
                <a:cxn ang="0">
                  <a:pos x="10" y="0"/>
                </a:cxn>
                <a:cxn ang="0">
                  <a:pos x="13" y="1"/>
                </a:cxn>
                <a:cxn ang="0">
                  <a:pos x="19" y="1"/>
                </a:cxn>
                <a:cxn ang="0">
                  <a:pos x="21" y="3"/>
                </a:cxn>
                <a:cxn ang="0">
                  <a:pos x="24" y="5"/>
                </a:cxn>
                <a:cxn ang="0">
                  <a:pos x="24" y="7"/>
                </a:cxn>
                <a:cxn ang="0">
                  <a:pos x="22" y="8"/>
                </a:cxn>
                <a:cxn ang="0">
                  <a:pos x="25" y="9"/>
                </a:cxn>
                <a:cxn ang="0">
                  <a:pos x="28" y="12"/>
                </a:cxn>
                <a:cxn ang="0">
                  <a:pos x="26" y="13"/>
                </a:cxn>
                <a:cxn ang="0">
                  <a:pos x="22" y="14"/>
                </a:cxn>
                <a:cxn ang="0">
                  <a:pos x="28" y="15"/>
                </a:cxn>
                <a:cxn ang="0">
                  <a:pos x="32" y="14"/>
                </a:cxn>
                <a:cxn ang="0">
                  <a:pos x="29" y="18"/>
                </a:cxn>
                <a:cxn ang="0">
                  <a:pos x="25" y="18"/>
                </a:cxn>
                <a:cxn ang="0">
                  <a:pos x="24" y="20"/>
                </a:cxn>
                <a:cxn ang="0">
                  <a:pos x="29" y="20"/>
                </a:cxn>
                <a:cxn ang="0">
                  <a:pos x="31" y="25"/>
                </a:cxn>
                <a:cxn ang="0">
                  <a:pos x="34" y="26"/>
                </a:cxn>
                <a:cxn ang="0">
                  <a:pos x="31" y="30"/>
                </a:cxn>
                <a:cxn ang="0">
                  <a:pos x="28" y="33"/>
                </a:cxn>
                <a:cxn ang="0">
                  <a:pos x="27" y="38"/>
                </a:cxn>
                <a:cxn ang="0">
                  <a:pos x="23" y="43"/>
                </a:cxn>
                <a:cxn ang="0">
                  <a:pos x="20" y="41"/>
                </a:cxn>
                <a:cxn ang="0">
                  <a:pos x="20" y="38"/>
                </a:cxn>
                <a:cxn ang="0">
                  <a:pos x="16" y="40"/>
                </a:cxn>
                <a:cxn ang="0">
                  <a:pos x="13" y="38"/>
                </a:cxn>
                <a:cxn ang="0">
                  <a:pos x="15" y="43"/>
                </a:cxn>
                <a:cxn ang="0">
                  <a:pos x="19" y="44"/>
                </a:cxn>
                <a:cxn ang="0">
                  <a:pos x="24" y="46"/>
                </a:cxn>
                <a:cxn ang="0">
                  <a:pos x="25" y="51"/>
                </a:cxn>
                <a:cxn ang="0">
                  <a:pos x="25" y="60"/>
                </a:cxn>
                <a:cxn ang="0">
                  <a:pos x="21" y="60"/>
                </a:cxn>
                <a:cxn ang="0">
                  <a:pos x="16" y="60"/>
                </a:cxn>
                <a:cxn ang="0">
                  <a:pos x="12" y="59"/>
                </a:cxn>
                <a:cxn ang="0">
                  <a:pos x="15" y="63"/>
                </a:cxn>
                <a:cxn ang="0">
                  <a:pos x="21" y="63"/>
                </a:cxn>
                <a:cxn ang="0">
                  <a:pos x="25" y="64"/>
                </a:cxn>
                <a:cxn ang="0">
                  <a:pos x="26" y="67"/>
                </a:cxn>
                <a:cxn ang="0">
                  <a:pos x="29" y="67"/>
                </a:cxn>
                <a:cxn ang="0">
                  <a:pos x="28" y="69"/>
                </a:cxn>
                <a:cxn ang="0">
                  <a:pos x="27" y="74"/>
                </a:cxn>
              </a:cxnLst>
              <a:rect l="0" t="0" r="r" b="b"/>
              <a:pathLst>
                <a:path w="34" h="74">
                  <a:moveTo>
                    <a:pt x="27" y="74"/>
                  </a:moveTo>
                  <a:cubicBezTo>
                    <a:pt x="26" y="74"/>
                    <a:pt x="25" y="74"/>
                    <a:pt x="25" y="74"/>
                  </a:cubicBezTo>
                  <a:cubicBezTo>
                    <a:pt x="24" y="73"/>
                    <a:pt x="24" y="72"/>
                    <a:pt x="24" y="72"/>
                  </a:cubicBezTo>
                  <a:cubicBezTo>
                    <a:pt x="23" y="72"/>
                    <a:pt x="22" y="71"/>
                    <a:pt x="21" y="70"/>
                  </a:cubicBezTo>
                  <a:cubicBezTo>
                    <a:pt x="21" y="70"/>
                    <a:pt x="20" y="69"/>
                    <a:pt x="20" y="69"/>
                  </a:cubicBezTo>
                  <a:cubicBezTo>
                    <a:pt x="19" y="69"/>
                    <a:pt x="19" y="70"/>
                    <a:pt x="18" y="70"/>
                  </a:cubicBezTo>
                  <a:cubicBezTo>
                    <a:pt x="18" y="70"/>
                    <a:pt x="17" y="71"/>
                    <a:pt x="16" y="71"/>
                  </a:cubicBezTo>
                  <a:cubicBezTo>
                    <a:pt x="16" y="71"/>
                    <a:pt x="15" y="72"/>
                    <a:pt x="14" y="72"/>
                  </a:cubicBezTo>
                  <a:cubicBezTo>
                    <a:pt x="13" y="72"/>
                    <a:pt x="11" y="71"/>
                    <a:pt x="11" y="71"/>
                  </a:cubicBezTo>
                  <a:cubicBezTo>
                    <a:pt x="10" y="71"/>
                    <a:pt x="9" y="70"/>
                    <a:pt x="9" y="70"/>
                  </a:cubicBezTo>
                  <a:cubicBezTo>
                    <a:pt x="8" y="70"/>
                    <a:pt x="8" y="69"/>
                    <a:pt x="8" y="68"/>
                  </a:cubicBezTo>
                  <a:cubicBezTo>
                    <a:pt x="8" y="68"/>
                    <a:pt x="8" y="67"/>
                    <a:pt x="8" y="66"/>
                  </a:cubicBezTo>
                  <a:cubicBezTo>
                    <a:pt x="8" y="66"/>
                    <a:pt x="7" y="65"/>
                    <a:pt x="7" y="64"/>
                  </a:cubicBezTo>
                  <a:cubicBezTo>
                    <a:pt x="7" y="63"/>
                    <a:pt x="6" y="62"/>
                    <a:pt x="6" y="61"/>
                  </a:cubicBezTo>
                  <a:cubicBezTo>
                    <a:pt x="5" y="60"/>
                    <a:pt x="5" y="59"/>
                    <a:pt x="5" y="58"/>
                  </a:cubicBezTo>
                  <a:cubicBezTo>
                    <a:pt x="4" y="57"/>
                    <a:pt x="4" y="54"/>
                    <a:pt x="4" y="53"/>
                  </a:cubicBezTo>
                  <a:cubicBezTo>
                    <a:pt x="3" y="52"/>
                    <a:pt x="3" y="49"/>
                    <a:pt x="4" y="48"/>
                  </a:cubicBezTo>
                  <a:cubicBezTo>
                    <a:pt x="4" y="48"/>
                    <a:pt x="4" y="46"/>
                    <a:pt x="4" y="45"/>
                  </a:cubicBezTo>
                  <a:cubicBezTo>
                    <a:pt x="4" y="44"/>
                    <a:pt x="4" y="43"/>
                    <a:pt x="4" y="43"/>
                  </a:cubicBezTo>
                  <a:cubicBezTo>
                    <a:pt x="3" y="42"/>
                    <a:pt x="3" y="42"/>
                    <a:pt x="3" y="41"/>
                  </a:cubicBezTo>
                  <a:cubicBezTo>
                    <a:pt x="3" y="41"/>
                    <a:pt x="3" y="39"/>
                    <a:pt x="3" y="39"/>
                  </a:cubicBezTo>
                  <a:cubicBezTo>
                    <a:pt x="3" y="38"/>
                    <a:pt x="3" y="38"/>
                    <a:pt x="3" y="37"/>
                  </a:cubicBezTo>
                  <a:cubicBezTo>
                    <a:pt x="3" y="37"/>
                    <a:pt x="2" y="37"/>
                    <a:pt x="2" y="37"/>
                  </a:cubicBezTo>
                  <a:cubicBezTo>
                    <a:pt x="2" y="37"/>
                    <a:pt x="1" y="37"/>
                    <a:pt x="0" y="37"/>
                  </a:cubicBezTo>
                  <a:cubicBezTo>
                    <a:pt x="0" y="37"/>
                    <a:pt x="0" y="36"/>
                    <a:pt x="0" y="36"/>
                  </a:cubicBezTo>
                  <a:cubicBezTo>
                    <a:pt x="0" y="35"/>
                    <a:pt x="0" y="35"/>
                    <a:pt x="0" y="35"/>
                  </a:cubicBezTo>
                  <a:cubicBezTo>
                    <a:pt x="1" y="35"/>
                    <a:pt x="1" y="35"/>
                    <a:pt x="1" y="35"/>
                  </a:cubicBezTo>
                  <a:cubicBezTo>
                    <a:pt x="2" y="35"/>
                    <a:pt x="2" y="35"/>
                    <a:pt x="3" y="35"/>
                  </a:cubicBezTo>
                  <a:cubicBezTo>
                    <a:pt x="3" y="35"/>
                    <a:pt x="3" y="33"/>
                    <a:pt x="4" y="32"/>
                  </a:cubicBezTo>
                  <a:cubicBezTo>
                    <a:pt x="4" y="31"/>
                    <a:pt x="3" y="29"/>
                    <a:pt x="4" y="29"/>
                  </a:cubicBezTo>
                  <a:cubicBezTo>
                    <a:pt x="4" y="28"/>
                    <a:pt x="4" y="27"/>
                    <a:pt x="5" y="27"/>
                  </a:cubicBezTo>
                  <a:cubicBezTo>
                    <a:pt x="5" y="26"/>
                    <a:pt x="6" y="24"/>
                    <a:pt x="7" y="23"/>
                  </a:cubicBezTo>
                  <a:cubicBezTo>
                    <a:pt x="7" y="23"/>
                    <a:pt x="8" y="21"/>
                    <a:pt x="8" y="20"/>
                  </a:cubicBezTo>
                  <a:cubicBezTo>
                    <a:pt x="8" y="20"/>
                    <a:pt x="8" y="18"/>
                    <a:pt x="8" y="18"/>
                  </a:cubicBezTo>
                  <a:cubicBezTo>
                    <a:pt x="8" y="16"/>
                    <a:pt x="8" y="13"/>
                    <a:pt x="8" y="12"/>
                  </a:cubicBezTo>
                  <a:cubicBezTo>
                    <a:pt x="8" y="10"/>
                    <a:pt x="7" y="8"/>
                    <a:pt x="6" y="7"/>
                  </a:cubicBezTo>
                  <a:cubicBezTo>
                    <a:pt x="6" y="6"/>
                    <a:pt x="5" y="5"/>
                    <a:pt x="5" y="4"/>
                  </a:cubicBezTo>
                  <a:cubicBezTo>
                    <a:pt x="5" y="4"/>
                    <a:pt x="5" y="2"/>
                    <a:pt x="5" y="2"/>
                  </a:cubicBezTo>
                  <a:cubicBezTo>
                    <a:pt x="5" y="1"/>
                    <a:pt x="6" y="1"/>
                    <a:pt x="6" y="1"/>
                  </a:cubicBezTo>
                  <a:cubicBezTo>
                    <a:pt x="7" y="1"/>
                    <a:pt x="7" y="1"/>
                    <a:pt x="8" y="1"/>
                  </a:cubicBezTo>
                  <a:cubicBezTo>
                    <a:pt x="8" y="1"/>
                    <a:pt x="9" y="1"/>
                    <a:pt x="9" y="1"/>
                  </a:cubicBezTo>
                  <a:cubicBezTo>
                    <a:pt x="9" y="1"/>
                    <a:pt x="10" y="0"/>
                    <a:pt x="10" y="0"/>
                  </a:cubicBezTo>
                  <a:cubicBezTo>
                    <a:pt x="10" y="0"/>
                    <a:pt x="11" y="0"/>
                    <a:pt x="11" y="0"/>
                  </a:cubicBezTo>
                  <a:cubicBezTo>
                    <a:pt x="11" y="0"/>
                    <a:pt x="11" y="1"/>
                    <a:pt x="12" y="1"/>
                  </a:cubicBezTo>
                  <a:cubicBezTo>
                    <a:pt x="12" y="1"/>
                    <a:pt x="13" y="1"/>
                    <a:pt x="13" y="1"/>
                  </a:cubicBezTo>
                  <a:cubicBezTo>
                    <a:pt x="14" y="1"/>
                    <a:pt x="14" y="0"/>
                    <a:pt x="15" y="0"/>
                  </a:cubicBezTo>
                  <a:cubicBezTo>
                    <a:pt x="15" y="0"/>
                    <a:pt x="17" y="0"/>
                    <a:pt x="17" y="0"/>
                  </a:cubicBezTo>
                  <a:cubicBezTo>
                    <a:pt x="18" y="0"/>
                    <a:pt x="18" y="0"/>
                    <a:pt x="19" y="1"/>
                  </a:cubicBezTo>
                  <a:cubicBezTo>
                    <a:pt x="19" y="1"/>
                    <a:pt x="19" y="2"/>
                    <a:pt x="19" y="2"/>
                  </a:cubicBezTo>
                  <a:cubicBezTo>
                    <a:pt x="19" y="3"/>
                    <a:pt x="19" y="3"/>
                    <a:pt x="19" y="3"/>
                  </a:cubicBezTo>
                  <a:cubicBezTo>
                    <a:pt x="20" y="3"/>
                    <a:pt x="21" y="3"/>
                    <a:pt x="21" y="3"/>
                  </a:cubicBezTo>
                  <a:cubicBezTo>
                    <a:pt x="21" y="4"/>
                    <a:pt x="22" y="4"/>
                    <a:pt x="22" y="4"/>
                  </a:cubicBezTo>
                  <a:cubicBezTo>
                    <a:pt x="22" y="4"/>
                    <a:pt x="23" y="5"/>
                    <a:pt x="23" y="5"/>
                  </a:cubicBezTo>
                  <a:cubicBezTo>
                    <a:pt x="23" y="5"/>
                    <a:pt x="24" y="5"/>
                    <a:pt x="24" y="5"/>
                  </a:cubicBezTo>
                  <a:cubicBezTo>
                    <a:pt x="25" y="5"/>
                    <a:pt x="26" y="6"/>
                    <a:pt x="26" y="6"/>
                  </a:cubicBezTo>
                  <a:cubicBezTo>
                    <a:pt x="26" y="6"/>
                    <a:pt x="26" y="7"/>
                    <a:pt x="25" y="7"/>
                  </a:cubicBezTo>
                  <a:cubicBezTo>
                    <a:pt x="25" y="7"/>
                    <a:pt x="24" y="7"/>
                    <a:pt x="24" y="7"/>
                  </a:cubicBezTo>
                  <a:cubicBezTo>
                    <a:pt x="24" y="7"/>
                    <a:pt x="23" y="7"/>
                    <a:pt x="23" y="7"/>
                  </a:cubicBezTo>
                  <a:cubicBezTo>
                    <a:pt x="23" y="7"/>
                    <a:pt x="22" y="7"/>
                    <a:pt x="22" y="7"/>
                  </a:cubicBezTo>
                  <a:cubicBezTo>
                    <a:pt x="22" y="7"/>
                    <a:pt x="22" y="8"/>
                    <a:pt x="22" y="8"/>
                  </a:cubicBezTo>
                  <a:cubicBezTo>
                    <a:pt x="22" y="9"/>
                    <a:pt x="22" y="9"/>
                    <a:pt x="22" y="9"/>
                  </a:cubicBezTo>
                  <a:cubicBezTo>
                    <a:pt x="22" y="9"/>
                    <a:pt x="23" y="9"/>
                    <a:pt x="24" y="9"/>
                  </a:cubicBezTo>
                  <a:cubicBezTo>
                    <a:pt x="24" y="9"/>
                    <a:pt x="25" y="9"/>
                    <a:pt x="25" y="9"/>
                  </a:cubicBezTo>
                  <a:cubicBezTo>
                    <a:pt x="25" y="10"/>
                    <a:pt x="26" y="10"/>
                    <a:pt x="26" y="10"/>
                  </a:cubicBezTo>
                  <a:cubicBezTo>
                    <a:pt x="26" y="11"/>
                    <a:pt x="26" y="11"/>
                    <a:pt x="27" y="11"/>
                  </a:cubicBezTo>
                  <a:cubicBezTo>
                    <a:pt x="27" y="11"/>
                    <a:pt x="28" y="12"/>
                    <a:pt x="28" y="12"/>
                  </a:cubicBezTo>
                  <a:cubicBezTo>
                    <a:pt x="28" y="12"/>
                    <a:pt x="28" y="12"/>
                    <a:pt x="28" y="13"/>
                  </a:cubicBezTo>
                  <a:cubicBezTo>
                    <a:pt x="28" y="13"/>
                    <a:pt x="27" y="13"/>
                    <a:pt x="27" y="13"/>
                  </a:cubicBezTo>
                  <a:cubicBezTo>
                    <a:pt x="27" y="13"/>
                    <a:pt x="26" y="13"/>
                    <a:pt x="26" y="13"/>
                  </a:cubicBezTo>
                  <a:cubicBezTo>
                    <a:pt x="25" y="13"/>
                    <a:pt x="25" y="12"/>
                    <a:pt x="24" y="12"/>
                  </a:cubicBezTo>
                  <a:cubicBezTo>
                    <a:pt x="24" y="12"/>
                    <a:pt x="23" y="12"/>
                    <a:pt x="23" y="12"/>
                  </a:cubicBezTo>
                  <a:cubicBezTo>
                    <a:pt x="22" y="12"/>
                    <a:pt x="22" y="13"/>
                    <a:pt x="22" y="14"/>
                  </a:cubicBezTo>
                  <a:cubicBezTo>
                    <a:pt x="23" y="14"/>
                    <a:pt x="23" y="15"/>
                    <a:pt x="24" y="15"/>
                  </a:cubicBezTo>
                  <a:cubicBezTo>
                    <a:pt x="24" y="15"/>
                    <a:pt x="25" y="15"/>
                    <a:pt x="26" y="15"/>
                  </a:cubicBezTo>
                  <a:cubicBezTo>
                    <a:pt x="27" y="15"/>
                    <a:pt x="28" y="15"/>
                    <a:pt x="28" y="15"/>
                  </a:cubicBezTo>
                  <a:cubicBezTo>
                    <a:pt x="29" y="15"/>
                    <a:pt x="29" y="14"/>
                    <a:pt x="30" y="14"/>
                  </a:cubicBezTo>
                  <a:cubicBezTo>
                    <a:pt x="30" y="13"/>
                    <a:pt x="31" y="13"/>
                    <a:pt x="32" y="13"/>
                  </a:cubicBezTo>
                  <a:cubicBezTo>
                    <a:pt x="32" y="13"/>
                    <a:pt x="32" y="13"/>
                    <a:pt x="32" y="14"/>
                  </a:cubicBezTo>
                  <a:cubicBezTo>
                    <a:pt x="32" y="14"/>
                    <a:pt x="32" y="15"/>
                    <a:pt x="31" y="15"/>
                  </a:cubicBezTo>
                  <a:cubicBezTo>
                    <a:pt x="31" y="15"/>
                    <a:pt x="30" y="16"/>
                    <a:pt x="30" y="16"/>
                  </a:cubicBezTo>
                  <a:cubicBezTo>
                    <a:pt x="30" y="17"/>
                    <a:pt x="29" y="17"/>
                    <a:pt x="29" y="18"/>
                  </a:cubicBezTo>
                  <a:cubicBezTo>
                    <a:pt x="29" y="18"/>
                    <a:pt x="28" y="18"/>
                    <a:pt x="28" y="18"/>
                  </a:cubicBezTo>
                  <a:cubicBezTo>
                    <a:pt x="28" y="18"/>
                    <a:pt x="27" y="18"/>
                    <a:pt x="26" y="17"/>
                  </a:cubicBezTo>
                  <a:cubicBezTo>
                    <a:pt x="26" y="17"/>
                    <a:pt x="25" y="18"/>
                    <a:pt x="25" y="18"/>
                  </a:cubicBezTo>
                  <a:cubicBezTo>
                    <a:pt x="24" y="18"/>
                    <a:pt x="23" y="17"/>
                    <a:pt x="23" y="17"/>
                  </a:cubicBezTo>
                  <a:cubicBezTo>
                    <a:pt x="23" y="18"/>
                    <a:pt x="23" y="18"/>
                    <a:pt x="23" y="19"/>
                  </a:cubicBezTo>
                  <a:cubicBezTo>
                    <a:pt x="24" y="19"/>
                    <a:pt x="24" y="19"/>
                    <a:pt x="24" y="20"/>
                  </a:cubicBezTo>
                  <a:cubicBezTo>
                    <a:pt x="25" y="20"/>
                    <a:pt x="26" y="19"/>
                    <a:pt x="26" y="20"/>
                  </a:cubicBezTo>
                  <a:cubicBezTo>
                    <a:pt x="26" y="20"/>
                    <a:pt x="27" y="20"/>
                    <a:pt x="27" y="21"/>
                  </a:cubicBezTo>
                  <a:cubicBezTo>
                    <a:pt x="28" y="21"/>
                    <a:pt x="28" y="20"/>
                    <a:pt x="29" y="20"/>
                  </a:cubicBezTo>
                  <a:cubicBezTo>
                    <a:pt x="29" y="21"/>
                    <a:pt x="30" y="21"/>
                    <a:pt x="30" y="21"/>
                  </a:cubicBezTo>
                  <a:cubicBezTo>
                    <a:pt x="30" y="21"/>
                    <a:pt x="30" y="22"/>
                    <a:pt x="30" y="22"/>
                  </a:cubicBezTo>
                  <a:cubicBezTo>
                    <a:pt x="31" y="23"/>
                    <a:pt x="31" y="24"/>
                    <a:pt x="31" y="25"/>
                  </a:cubicBezTo>
                  <a:cubicBezTo>
                    <a:pt x="32" y="25"/>
                    <a:pt x="33" y="24"/>
                    <a:pt x="33" y="24"/>
                  </a:cubicBezTo>
                  <a:cubicBezTo>
                    <a:pt x="34" y="24"/>
                    <a:pt x="34" y="25"/>
                    <a:pt x="34" y="25"/>
                  </a:cubicBezTo>
                  <a:cubicBezTo>
                    <a:pt x="34" y="25"/>
                    <a:pt x="34" y="26"/>
                    <a:pt x="34" y="26"/>
                  </a:cubicBezTo>
                  <a:cubicBezTo>
                    <a:pt x="34" y="27"/>
                    <a:pt x="33" y="28"/>
                    <a:pt x="33" y="28"/>
                  </a:cubicBezTo>
                  <a:cubicBezTo>
                    <a:pt x="33" y="28"/>
                    <a:pt x="33" y="29"/>
                    <a:pt x="32" y="29"/>
                  </a:cubicBezTo>
                  <a:cubicBezTo>
                    <a:pt x="32" y="30"/>
                    <a:pt x="31" y="30"/>
                    <a:pt x="31" y="30"/>
                  </a:cubicBezTo>
                  <a:cubicBezTo>
                    <a:pt x="31" y="30"/>
                    <a:pt x="29" y="29"/>
                    <a:pt x="29" y="30"/>
                  </a:cubicBezTo>
                  <a:cubicBezTo>
                    <a:pt x="29" y="30"/>
                    <a:pt x="29" y="31"/>
                    <a:pt x="28" y="32"/>
                  </a:cubicBezTo>
                  <a:cubicBezTo>
                    <a:pt x="28" y="32"/>
                    <a:pt x="28" y="33"/>
                    <a:pt x="28" y="33"/>
                  </a:cubicBezTo>
                  <a:cubicBezTo>
                    <a:pt x="27" y="33"/>
                    <a:pt x="27" y="33"/>
                    <a:pt x="27" y="34"/>
                  </a:cubicBezTo>
                  <a:cubicBezTo>
                    <a:pt x="27" y="34"/>
                    <a:pt x="27" y="36"/>
                    <a:pt x="27" y="36"/>
                  </a:cubicBezTo>
                  <a:cubicBezTo>
                    <a:pt x="27" y="37"/>
                    <a:pt x="27" y="38"/>
                    <a:pt x="27" y="38"/>
                  </a:cubicBezTo>
                  <a:cubicBezTo>
                    <a:pt x="27" y="39"/>
                    <a:pt x="25" y="39"/>
                    <a:pt x="25" y="40"/>
                  </a:cubicBezTo>
                  <a:cubicBezTo>
                    <a:pt x="25" y="40"/>
                    <a:pt x="25" y="41"/>
                    <a:pt x="24" y="41"/>
                  </a:cubicBezTo>
                  <a:cubicBezTo>
                    <a:pt x="24" y="42"/>
                    <a:pt x="24" y="42"/>
                    <a:pt x="23" y="43"/>
                  </a:cubicBezTo>
                  <a:cubicBezTo>
                    <a:pt x="23" y="43"/>
                    <a:pt x="22" y="43"/>
                    <a:pt x="21" y="43"/>
                  </a:cubicBezTo>
                  <a:cubicBezTo>
                    <a:pt x="21" y="43"/>
                    <a:pt x="20" y="43"/>
                    <a:pt x="20" y="42"/>
                  </a:cubicBezTo>
                  <a:cubicBezTo>
                    <a:pt x="20" y="42"/>
                    <a:pt x="20" y="42"/>
                    <a:pt x="20" y="41"/>
                  </a:cubicBezTo>
                  <a:cubicBezTo>
                    <a:pt x="20" y="41"/>
                    <a:pt x="21" y="41"/>
                    <a:pt x="21" y="41"/>
                  </a:cubicBezTo>
                  <a:cubicBezTo>
                    <a:pt x="21" y="41"/>
                    <a:pt x="21" y="40"/>
                    <a:pt x="21" y="39"/>
                  </a:cubicBezTo>
                  <a:cubicBezTo>
                    <a:pt x="21" y="39"/>
                    <a:pt x="21" y="39"/>
                    <a:pt x="20" y="38"/>
                  </a:cubicBezTo>
                  <a:cubicBezTo>
                    <a:pt x="20" y="38"/>
                    <a:pt x="19" y="38"/>
                    <a:pt x="19" y="38"/>
                  </a:cubicBezTo>
                  <a:cubicBezTo>
                    <a:pt x="18" y="39"/>
                    <a:pt x="18" y="39"/>
                    <a:pt x="18" y="39"/>
                  </a:cubicBezTo>
                  <a:cubicBezTo>
                    <a:pt x="17" y="40"/>
                    <a:pt x="17" y="40"/>
                    <a:pt x="16" y="40"/>
                  </a:cubicBezTo>
                  <a:cubicBezTo>
                    <a:pt x="16" y="40"/>
                    <a:pt x="15" y="39"/>
                    <a:pt x="15" y="39"/>
                  </a:cubicBezTo>
                  <a:cubicBezTo>
                    <a:pt x="15" y="38"/>
                    <a:pt x="15" y="38"/>
                    <a:pt x="14" y="37"/>
                  </a:cubicBezTo>
                  <a:cubicBezTo>
                    <a:pt x="14" y="37"/>
                    <a:pt x="13" y="38"/>
                    <a:pt x="13" y="38"/>
                  </a:cubicBezTo>
                  <a:cubicBezTo>
                    <a:pt x="13" y="38"/>
                    <a:pt x="13" y="39"/>
                    <a:pt x="13" y="39"/>
                  </a:cubicBezTo>
                  <a:cubicBezTo>
                    <a:pt x="13" y="40"/>
                    <a:pt x="13" y="41"/>
                    <a:pt x="13" y="42"/>
                  </a:cubicBezTo>
                  <a:cubicBezTo>
                    <a:pt x="14" y="42"/>
                    <a:pt x="14" y="42"/>
                    <a:pt x="15" y="43"/>
                  </a:cubicBezTo>
                  <a:cubicBezTo>
                    <a:pt x="15" y="43"/>
                    <a:pt x="15" y="43"/>
                    <a:pt x="16" y="43"/>
                  </a:cubicBezTo>
                  <a:cubicBezTo>
                    <a:pt x="16" y="44"/>
                    <a:pt x="17" y="43"/>
                    <a:pt x="18" y="43"/>
                  </a:cubicBezTo>
                  <a:cubicBezTo>
                    <a:pt x="18" y="43"/>
                    <a:pt x="19" y="44"/>
                    <a:pt x="19" y="44"/>
                  </a:cubicBezTo>
                  <a:cubicBezTo>
                    <a:pt x="19" y="45"/>
                    <a:pt x="20" y="45"/>
                    <a:pt x="21" y="46"/>
                  </a:cubicBezTo>
                  <a:cubicBezTo>
                    <a:pt x="21" y="46"/>
                    <a:pt x="22" y="45"/>
                    <a:pt x="23" y="46"/>
                  </a:cubicBezTo>
                  <a:cubicBezTo>
                    <a:pt x="23" y="46"/>
                    <a:pt x="24" y="46"/>
                    <a:pt x="24" y="46"/>
                  </a:cubicBezTo>
                  <a:cubicBezTo>
                    <a:pt x="25" y="47"/>
                    <a:pt x="24" y="48"/>
                    <a:pt x="24" y="49"/>
                  </a:cubicBezTo>
                  <a:cubicBezTo>
                    <a:pt x="24" y="49"/>
                    <a:pt x="24" y="50"/>
                    <a:pt x="24" y="50"/>
                  </a:cubicBezTo>
                  <a:cubicBezTo>
                    <a:pt x="24" y="50"/>
                    <a:pt x="25" y="51"/>
                    <a:pt x="25" y="51"/>
                  </a:cubicBezTo>
                  <a:cubicBezTo>
                    <a:pt x="25" y="52"/>
                    <a:pt x="26" y="53"/>
                    <a:pt x="26" y="54"/>
                  </a:cubicBezTo>
                  <a:cubicBezTo>
                    <a:pt x="26" y="55"/>
                    <a:pt x="26" y="56"/>
                    <a:pt x="26" y="57"/>
                  </a:cubicBezTo>
                  <a:cubicBezTo>
                    <a:pt x="26" y="58"/>
                    <a:pt x="25" y="59"/>
                    <a:pt x="25" y="60"/>
                  </a:cubicBezTo>
                  <a:cubicBezTo>
                    <a:pt x="25" y="60"/>
                    <a:pt x="24" y="60"/>
                    <a:pt x="24" y="61"/>
                  </a:cubicBezTo>
                  <a:cubicBezTo>
                    <a:pt x="23" y="61"/>
                    <a:pt x="22" y="61"/>
                    <a:pt x="22" y="61"/>
                  </a:cubicBezTo>
                  <a:cubicBezTo>
                    <a:pt x="22" y="60"/>
                    <a:pt x="21" y="60"/>
                    <a:pt x="21" y="60"/>
                  </a:cubicBezTo>
                  <a:cubicBezTo>
                    <a:pt x="21" y="59"/>
                    <a:pt x="20" y="59"/>
                    <a:pt x="20" y="59"/>
                  </a:cubicBezTo>
                  <a:cubicBezTo>
                    <a:pt x="19" y="59"/>
                    <a:pt x="19" y="60"/>
                    <a:pt x="18" y="60"/>
                  </a:cubicBezTo>
                  <a:cubicBezTo>
                    <a:pt x="18" y="60"/>
                    <a:pt x="16" y="60"/>
                    <a:pt x="16" y="60"/>
                  </a:cubicBezTo>
                  <a:cubicBezTo>
                    <a:pt x="15" y="59"/>
                    <a:pt x="15" y="59"/>
                    <a:pt x="14" y="59"/>
                  </a:cubicBezTo>
                  <a:cubicBezTo>
                    <a:pt x="14" y="58"/>
                    <a:pt x="13" y="57"/>
                    <a:pt x="12" y="58"/>
                  </a:cubicBezTo>
                  <a:cubicBezTo>
                    <a:pt x="12" y="58"/>
                    <a:pt x="12" y="59"/>
                    <a:pt x="12" y="59"/>
                  </a:cubicBezTo>
                  <a:cubicBezTo>
                    <a:pt x="13" y="59"/>
                    <a:pt x="13" y="60"/>
                    <a:pt x="14" y="60"/>
                  </a:cubicBezTo>
                  <a:cubicBezTo>
                    <a:pt x="14" y="60"/>
                    <a:pt x="14" y="61"/>
                    <a:pt x="14" y="62"/>
                  </a:cubicBezTo>
                  <a:cubicBezTo>
                    <a:pt x="14" y="62"/>
                    <a:pt x="15" y="63"/>
                    <a:pt x="15" y="63"/>
                  </a:cubicBezTo>
                  <a:cubicBezTo>
                    <a:pt x="16" y="63"/>
                    <a:pt x="16" y="62"/>
                    <a:pt x="17" y="62"/>
                  </a:cubicBezTo>
                  <a:cubicBezTo>
                    <a:pt x="17" y="62"/>
                    <a:pt x="18" y="63"/>
                    <a:pt x="19" y="63"/>
                  </a:cubicBezTo>
                  <a:cubicBezTo>
                    <a:pt x="19" y="63"/>
                    <a:pt x="20" y="63"/>
                    <a:pt x="21" y="63"/>
                  </a:cubicBezTo>
                  <a:cubicBezTo>
                    <a:pt x="21" y="63"/>
                    <a:pt x="22" y="63"/>
                    <a:pt x="22" y="63"/>
                  </a:cubicBezTo>
                  <a:cubicBezTo>
                    <a:pt x="23" y="63"/>
                    <a:pt x="23" y="64"/>
                    <a:pt x="24" y="64"/>
                  </a:cubicBezTo>
                  <a:cubicBezTo>
                    <a:pt x="24" y="64"/>
                    <a:pt x="25" y="64"/>
                    <a:pt x="25" y="64"/>
                  </a:cubicBezTo>
                  <a:cubicBezTo>
                    <a:pt x="25" y="64"/>
                    <a:pt x="26" y="65"/>
                    <a:pt x="26" y="65"/>
                  </a:cubicBezTo>
                  <a:cubicBezTo>
                    <a:pt x="26" y="65"/>
                    <a:pt x="26" y="66"/>
                    <a:pt x="26" y="66"/>
                  </a:cubicBezTo>
                  <a:cubicBezTo>
                    <a:pt x="26" y="66"/>
                    <a:pt x="26" y="67"/>
                    <a:pt x="26" y="67"/>
                  </a:cubicBezTo>
                  <a:cubicBezTo>
                    <a:pt x="26" y="67"/>
                    <a:pt x="27" y="68"/>
                    <a:pt x="27" y="68"/>
                  </a:cubicBezTo>
                  <a:cubicBezTo>
                    <a:pt x="27" y="67"/>
                    <a:pt x="27" y="66"/>
                    <a:pt x="28" y="66"/>
                  </a:cubicBezTo>
                  <a:cubicBezTo>
                    <a:pt x="28" y="66"/>
                    <a:pt x="28" y="67"/>
                    <a:pt x="29" y="67"/>
                  </a:cubicBezTo>
                  <a:cubicBezTo>
                    <a:pt x="29" y="67"/>
                    <a:pt x="30" y="68"/>
                    <a:pt x="30" y="68"/>
                  </a:cubicBezTo>
                  <a:cubicBezTo>
                    <a:pt x="30" y="69"/>
                    <a:pt x="30" y="69"/>
                    <a:pt x="30" y="69"/>
                  </a:cubicBezTo>
                  <a:cubicBezTo>
                    <a:pt x="29" y="70"/>
                    <a:pt x="28" y="69"/>
                    <a:pt x="28" y="69"/>
                  </a:cubicBezTo>
                  <a:cubicBezTo>
                    <a:pt x="28" y="69"/>
                    <a:pt x="27" y="70"/>
                    <a:pt x="27" y="70"/>
                  </a:cubicBezTo>
                  <a:cubicBezTo>
                    <a:pt x="27" y="71"/>
                    <a:pt x="28" y="72"/>
                    <a:pt x="28" y="72"/>
                  </a:cubicBezTo>
                  <a:cubicBezTo>
                    <a:pt x="28" y="73"/>
                    <a:pt x="27" y="73"/>
                    <a:pt x="27" y="7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3" name="Freeform 179">
              <a:extLst>
                <a:ext uri="{FF2B5EF4-FFF2-40B4-BE49-F238E27FC236}">
                  <a16:creationId xmlns:a16="http://schemas.microsoft.com/office/drawing/2014/main" id="{A2E20E27-A34B-440E-9627-0673281232F8}"/>
                </a:ext>
              </a:extLst>
            </p:cNvPr>
            <p:cNvSpPr>
              <a:spLocks/>
            </p:cNvSpPr>
            <p:nvPr/>
          </p:nvSpPr>
          <p:spPr bwMode="auto">
            <a:xfrm>
              <a:off x="5193522" y="1477651"/>
              <a:ext cx="17468" cy="22459"/>
            </a:xfrm>
            <a:custGeom>
              <a:avLst/>
              <a:gdLst/>
              <a:ahLst/>
              <a:cxnLst>
                <a:cxn ang="0">
                  <a:pos x="2" y="7"/>
                </a:cxn>
                <a:cxn ang="0">
                  <a:pos x="2" y="6"/>
                </a:cxn>
                <a:cxn ang="0">
                  <a:pos x="4" y="5"/>
                </a:cxn>
                <a:cxn ang="0">
                  <a:pos x="6" y="4"/>
                </a:cxn>
                <a:cxn ang="0">
                  <a:pos x="5" y="2"/>
                </a:cxn>
                <a:cxn ang="0">
                  <a:pos x="5" y="0"/>
                </a:cxn>
                <a:cxn ang="0">
                  <a:pos x="3" y="1"/>
                </a:cxn>
                <a:cxn ang="0">
                  <a:pos x="1" y="2"/>
                </a:cxn>
                <a:cxn ang="0">
                  <a:pos x="1" y="3"/>
                </a:cxn>
                <a:cxn ang="0">
                  <a:pos x="0" y="4"/>
                </a:cxn>
                <a:cxn ang="0">
                  <a:pos x="0" y="6"/>
                </a:cxn>
                <a:cxn ang="0">
                  <a:pos x="1" y="7"/>
                </a:cxn>
                <a:cxn ang="0">
                  <a:pos x="2" y="7"/>
                </a:cxn>
              </a:cxnLst>
              <a:rect l="0" t="0" r="r" b="b"/>
              <a:pathLst>
                <a:path w="6" h="8">
                  <a:moveTo>
                    <a:pt x="2" y="7"/>
                  </a:moveTo>
                  <a:cubicBezTo>
                    <a:pt x="3" y="7"/>
                    <a:pt x="2" y="6"/>
                    <a:pt x="2" y="6"/>
                  </a:cubicBezTo>
                  <a:cubicBezTo>
                    <a:pt x="3" y="6"/>
                    <a:pt x="3" y="6"/>
                    <a:pt x="4" y="5"/>
                  </a:cubicBezTo>
                  <a:cubicBezTo>
                    <a:pt x="4" y="5"/>
                    <a:pt x="6" y="4"/>
                    <a:pt x="6" y="4"/>
                  </a:cubicBezTo>
                  <a:cubicBezTo>
                    <a:pt x="6" y="3"/>
                    <a:pt x="5" y="2"/>
                    <a:pt x="5" y="2"/>
                  </a:cubicBezTo>
                  <a:cubicBezTo>
                    <a:pt x="5" y="2"/>
                    <a:pt x="5" y="0"/>
                    <a:pt x="5" y="0"/>
                  </a:cubicBezTo>
                  <a:cubicBezTo>
                    <a:pt x="4" y="0"/>
                    <a:pt x="4" y="1"/>
                    <a:pt x="3" y="1"/>
                  </a:cubicBezTo>
                  <a:cubicBezTo>
                    <a:pt x="3" y="1"/>
                    <a:pt x="2" y="1"/>
                    <a:pt x="1" y="2"/>
                  </a:cubicBezTo>
                  <a:cubicBezTo>
                    <a:pt x="1" y="2"/>
                    <a:pt x="1" y="2"/>
                    <a:pt x="1" y="3"/>
                  </a:cubicBezTo>
                  <a:cubicBezTo>
                    <a:pt x="1" y="3"/>
                    <a:pt x="0" y="4"/>
                    <a:pt x="0" y="4"/>
                  </a:cubicBezTo>
                  <a:cubicBezTo>
                    <a:pt x="0" y="5"/>
                    <a:pt x="0" y="6"/>
                    <a:pt x="0" y="6"/>
                  </a:cubicBezTo>
                  <a:cubicBezTo>
                    <a:pt x="0" y="6"/>
                    <a:pt x="1" y="7"/>
                    <a:pt x="1" y="7"/>
                  </a:cubicBezTo>
                  <a:cubicBezTo>
                    <a:pt x="1" y="8"/>
                    <a:pt x="2" y="7"/>
                    <a:pt x="2"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4" name="Freeform 180">
              <a:extLst>
                <a:ext uri="{FF2B5EF4-FFF2-40B4-BE49-F238E27FC236}">
                  <a16:creationId xmlns:a16="http://schemas.microsoft.com/office/drawing/2014/main" id="{6FB67794-B75D-447C-B99E-5E1BE5542EB9}"/>
                </a:ext>
              </a:extLst>
            </p:cNvPr>
            <p:cNvSpPr>
              <a:spLocks/>
            </p:cNvSpPr>
            <p:nvPr/>
          </p:nvSpPr>
          <p:spPr bwMode="auto">
            <a:xfrm>
              <a:off x="5121158" y="1415269"/>
              <a:ext cx="79851" cy="69869"/>
            </a:xfrm>
            <a:custGeom>
              <a:avLst/>
              <a:gdLst/>
              <a:ahLst/>
              <a:cxnLst>
                <a:cxn ang="0">
                  <a:pos x="10" y="21"/>
                </a:cxn>
                <a:cxn ang="0">
                  <a:pos x="8" y="19"/>
                </a:cxn>
                <a:cxn ang="0">
                  <a:pos x="4" y="17"/>
                </a:cxn>
                <a:cxn ang="0">
                  <a:pos x="3" y="13"/>
                </a:cxn>
                <a:cxn ang="0">
                  <a:pos x="0" y="11"/>
                </a:cxn>
                <a:cxn ang="0">
                  <a:pos x="2" y="9"/>
                </a:cxn>
                <a:cxn ang="0">
                  <a:pos x="1" y="7"/>
                </a:cxn>
                <a:cxn ang="0">
                  <a:pos x="2" y="5"/>
                </a:cxn>
                <a:cxn ang="0">
                  <a:pos x="8" y="2"/>
                </a:cxn>
                <a:cxn ang="0">
                  <a:pos x="9" y="1"/>
                </a:cxn>
                <a:cxn ang="0">
                  <a:pos x="13" y="2"/>
                </a:cxn>
                <a:cxn ang="0">
                  <a:pos x="17" y="1"/>
                </a:cxn>
                <a:cxn ang="0">
                  <a:pos x="19" y="3"/>
                </a:cxn>
                <a:cxn ang="0">
                  <a:pos x="19" y="6"/>
                </a:cxn>
                <a:cxn ang="0">
                  <a:pos x="22" y="5"/>
                </a:cxn>
                <a:cxn ang="0">
                  <a:pos x="23" y="7"/>
                </a:cxn>
                <a:cxn ang="0">
                  <a:pos x="27" y="8"/>
                </a:cxn>
                <a:cxn ang="0">
                  <a:pos x="25" y="10"/>
                </a:cxn>
                <a:cxn ang="0">
                  <a:pos x="25" y="11"/>
                </a:cxn>
                <a:cxn ang="0">
                  <a:pos x="26" y="13"/>
                </a:cxn>
                <a:cxn ang="0">
                  <a:pos x="22" y="12"/>
                </a:cxn>
                <a:cxn ang="0">
                  <a:pos x="19" y="12"/>
                </a:cxn>
                <a:cxn ang="0">
                  <a:pos x="20" y="14"/>
                </a:cxn>
                <a:cxn ang="0">
                  <a:pos x="23" y="16"/>
                </a:cxn>
                <a:cxn ang="0">
                  <a:pos x="25" y="14"/>
                </a:cxn>
                <a:cxn ang="0">
                  <a:pos x="27" y="16"/>
                </a:cxn>
                <a:cxn ang="0">
                  <a:pos x="26" y="19"/>
                </a:cxn>
                <a:cxn ang="0">
                  <a:pos x="22" y="20"/>
                </a:cxn>
                <a:cxn ang="0">
                  <a:pos x="22" y="22"/>
                </a:cxn>
                <a:cxn ang="0">
                  <a:pos x="20" y="23"/>
                </a:cxn>
                <a:cxn ang="0">
                  <a:pos x="18" y="20"/>
                </a:cxn>
                <a:cxn ang="0">
                  <a:pos x="17" y="20"/>
                </a:cxn>
                <a:cxn ang="0">
                  <a:pos x="18" y="22"/>
                </a:cxn>
                <a:cxn ang="0">
                  <a:pos x="18" y="24"/>
                </a:cxn>
                <a:cxn ang="0">
                  <a:pos x="16" y="22"/>
                </a:cxn>
                <a:cxn ang="0">
                  <a:pos x="13" y="21"/>
                </a:cxn>
                <a:cxn ang="0">
                  <a:pos x="12" y="22"/>
                </a:cxn>
              </a:cxnLst>
              <a:rect l="0" t="0" r="r" b="b"/>
              <a:pathLst>
                <a:path w="27" h="24">
                  <a:moveTo>
                    <a:pt x="12" y="22"/>
                  </a:moveTo>
                  <a:cubicBezTo>
                    <a:pt x="12" y="22"/>
                    <a:pt x="11" y="22"/>
                    <a:pt x="10" y="21"/>
                  </a:cubicBezTo>
                  <a:cubicBezTo>
                    <a:pt x="10" y="21"/>
                    <a:pt x="10" y="20"/>
                    <a:pt x="10" y="20"/>
                  </a:cubicBezTo>
                  <a:cubicBezTo>
                    <a:pt x="10" y="19"/>
                    <a:pt x="9" y="19"/>
                    <a:pt x="8" y="19"/>
                  </a:cubicBezTo>
                  <a:cubicBezTo>
                    <a:pt x="8" y="19"/>
                    <a:pt x="7" y="19"/>
                    <a:pt x="7" y="19"/>
                  </a:cubicBezTo>
                  <a:cubicBezTo>
                    <a:pt x="6" y="19"/>
                    <a:pt x="5" y="18"/>
                    <a:pt x="4" y="17"/>
                  </a:cubicBezTo>
                  <a:cubicBezTo>
                    <a:pt x="4" y="17"/>
                    <a:pt x="4" y="16"/>
                    <a:pt x="4" y="15"/>
                  </a:cubicBezTo>
                  <a:cubicBezTo>
                    <a:pt x="3" y="14"/>
                    <a:pt x="3" y="13"/>
                    <a:pt x="3" y="13"/>
                  </a:cubicBezTo>
                  <a:cubicBezTo>
                    <a:pt x="3" y="12"/>
                    <a:pt x="2" y="12"/>
                    <a:pt x="2" y="11"/>
                  </a:cubicBezTo>
                  <a:cubicBezTo>
                    <a:pt x="2" y="11"/>
                    <a:pt x="1" y="11"/>
                    <a:pt x="0" y="11"/>
                  </a:cubicBezTo>
                  <a:cubicBezTo>
                    <a:pt x="0" y="10"/>
                    <a:pt x="0" y="9"/>
                    <a:pt x="0" y="9"/>
                  </a:cubicBezTo>
                  <a:cubicBezTo>
                    <a:pt x="1" y="9"/>
                    <a:pt x="1" y="9"/>
                    <a:pt x="2" y="9"/>
                  </a:cubicBezTo>
                  <a:cubicBezTo>
                    <a:pt x="2" y="9"/>
                    <a:pt x="2" y="9"/>
                    <a:pt x="2" y="8"/>
                  </a:cubicBezTo>
                  <a:cubicBezTo>
                    <a:pt x="2" y="8"/>
                    <a:pt x="1" y="7"/>
                    <a:pt x="1" y="7"/>
                  </a:cubicBezTo>
                  <a:cubicBezTo>
                    <a:pt x="1" y="7"/>
                    <a:pt x="1" y="6"/>
                    <a:pt x="1" y="6"/>
                  </a:cubicBezTo>
                  <a:cubicBezTo>
                    <a:pt x="1" y="6"/>
                    <a:pt x="2" y="5"/>
                    <a:pt x="2" y="5"/>
                  </a:cubicBezTo>
                  <a:cubicBezTo>
                    <a:pt x="3" y="5"/>
                    <a:pt x="6" y="5"/>
                    <a:pt x="6" y="4"/>
                  </a:cubicBezTo>
                  <a:cubicBezTo>
                    <a:pt x="7" y="4"/>
                    <a:pt x="8" y="3"/>
                    <a:pt x="8" y="2"/>
                  </a:cubicBezTo>
                  <a:cubicBezTo>
                    <a:pt x="8" y="2"/>
                    <a:pt x="8" y="1"/>
                    <a:pt x="8" y="1"/>
                  </a:cubicBezTo>
                  <a:cubicBezTo>
                    <a:pt x="9" y="0"/>
                    <a:pt x="9" y="1"/>
                    <a:pt x="9" y="1"/>
                  </a:cubicBezTo>
                  <a:cubicBezTo>
                    <a:pt x="10" y="1"/>
                    <a:pt x="10" y="2"/>
                    <a:pt x="10" y="2"/>
                  </a:cubicBezTo>
                  <a:cubicBezTo>
                    <a:pt x="11" y="2"/>
                    <a:pt x="12" y="2"/>
                    <a:pt x="13" y="2"/>
                  </a:cubicBezTo>
                  <a:cubicBezTo>
                    <a:pt x="14" y="2"/>
                    <a:pt x="15" y="2"/>
                    <a:pt x="16" y="2"/>
                  </a:cubicBezTo>
                  <a:cubicBezTo>
                    <a:pt x="16" y="1"/>
                    <a:pt x="16" y="1"/>
                    <a:pt x="17" y="1"/>
                  </a:cubicBezTo>
                  <a:cubicBezTo>
                    <a:pt x="17" y="0"/>
                    <a:pt x="18" y="1"/>
                    <a:pt x="18" y="1"/>
                  </a:cubicBezTo>
                  <a:cubicBezTo>
                    <a:pt x="19" y="1"/>
                    <a:pt x="19" y="2"/>
                    <a:pt x="19" y="3"/>
                  </a:cubicBezTo>
                  <a:cubicBezTo>
                    <a:pt x="18" y="3"/>
                    <a:pt x="18" y="4"/>
                    <a:pt x="18" y="4"/>
                  </a:cubicBezTo>
                  <a:cubicBezTo>
                    <a:pt x="18" y="5"/>
                    <a:pt x="18" y="6"/>
                    <a:pt x="19" y="6"/>
                  </a:cubicBezTo>
                  <a:cubicBezTo>
                    <a:pt x="19" y="7"/>
                    <a:pt x="20" y="7"/>
                    <a:pt x="21" y="7"/>
                  </a:cubicBezTo>
                  <a:cubicBezTo>
                    <a:pt x="21" y="7"/>
                    <a:pt x="21" y="5"/>
                    <a:pt x="22" y="5"/>
                  </a:cubicBezTo>
                  <a:cubicBezTo>
                    <a:pt x="22" y="5"/>
                    <a:pt x="23" y="5"/>
                    <a:pt x="23" y="5"/>
                  </a:cubicBezTo>
                  <a:cubicBezTo>
                    <a:pt x="24" y="5"/>
                    <a:pt x="23" y="6"/>
                    <a:pt x="23" y="7"/>
                  </a:cubicBezTo>
                  <a:cubicBezTo>
                    <a:pt x="24" y="7"/>
                    <a:pt x="24" y="8"/>
                    <a:pt x="24" y="8"/>
                  </a:cubicBezTo>
                  <a:cubicBezTo>
                    <a:pt x="24" y="8"/>
                    <a:pt x="26" y="7"/>
                    <a:pt x="27" y="8"/>
                  </a:cubicBezTo>
                  <a:cubicBezTo>
                    <a:pt x="27" y="8"/>
                    <a:pt x="27" y="9"/>
                    <a:pt x="27" y="9"/>
                  </a:cubicBezTo>
                  <a:cubicBezTo>
                    <a:pt x="26" y="10"/>
                    <a:pt x="26" y="10"/>
                    <a:pt x="25" y="10"/>
                  </a:cubicBezTo>
                  <a:cubicBezTo>
                    <a:pt x="25" y="10"/>
                    <a:pt x="24" y="10"/>
                    <a:pt x="24" y="10"/>
                  </a:cubicBezTo>
                  <a:cubicBezTo>
                    <a:pt x="24" y="11"/>
                    <a:pt x="25" y="11"/>
                    <a:pt x="25" y="11"/>
                  </a:cubicBezTo>
                  <a:cubicBezTo>
                    <a:pt x="25" y="11"/>
                    <a:pt x="26" y="12"/>
                    <a:pt x="26" y="12"/>
                  </a:cubicBezTo>
                  <a:cubicBezTo>
                    <a:pt x="26" y="12"/>
                    <a:pt x="26" y="12"/>
                    <a:pt x="26" y="13"/>
                  </a:cubicBezTo>
                  <a:cubicBezTo>
                    <a:pt x="25" y="13"/>
                    <a:pt x="25" y="13"/>
                    <a:pt x="24" y="13"/>
                  </a:cubicBezTo>
                  <a:cubicBezTo>
                    <a:pt x="24" y="13"/>
                    <a:pt x="23" y="12"/>
                    <a:pt x="22" y="12"/>
                  </a:cubicBezTo>
                  <a:cubicBezTo>
                    <a:pt x="22" y="12"/>
                    <a:pt x="21" y="12"/>
                    <a:pt x="21" y="12"/>
                  </a:cubicBezTo>
                  <a:cubicBezTo>
                    <a:pt x="21" y="12"/>
                    <a:pt x="20" y="12"/>
                    <a:pt x="19" y="12"/>
                  </a:cubicBezTo>
                  <a:cubicBezTo>
                    <a:pt x="19" y="12"/>
                    <a:pt x="19" y="13"/>
                    <a:pt x="19" y="13"/>
                  </a:cubicBezTo>
                  <a:cubicBezTo>
                    <a:pt x="19" y="13"/>
                    <a:pt x="20" y="14"/>
                    <a:pt x="20" y="14"/>
                  </a:cubicBezTo>
                  <a:cubicBezTo>
                    <a:pt x="21" y="14"/>
                    <a:pt x="21" y="15"/>
                    <a:pt x="21" y="15"/>
                  </a:cubicBezTo>
                  <a:cubicBezTo>
                    <a:pt x="22" y="16"/>
                    <a:pt x="22" y="16"/>
                    <a:pt x="23" y="16"/>
                  </a:cubicBezTo>
                  <a:cubicBezTo>
                    <a:pt x="23" y="16"/>
                    <a:pt x="22" y="15"/>
                    <a:pt x="23" y="15"/>
                  </a:cubicBezTo>
                  <a:cubicBezTo>
                    <a:pt x="23" y="14"/>
                    <a:pt x="24" y="14"/>
                    <a:pt x="25" y="14"/>
                  </a:cubicBezTo>
                  <a:cubicBezTo>
                    <a:pt x="25" y="14"/>
                    <a:pt x="26" y="15"/>
                    <a:pt x="26" y="15"/>
                  </a:cubicBezTo>
                  <a:cubicBezTo>
                    <a:pt x="26" y="15"/>
                    <a:pt x="27" y="16"/>
                    <a:pt x="27" y="16"/>
                  </a:cubicBezTo>
                  <a:cubicBezTo>
                    <a:pt x="27" y="17"/>
                    <a:pt x="26" y="17"/>
                    <a:pt x="26" y="18"/>
                  </a:cubicBezTo>
                  <a:cubicBezTo>
                    <a:pt x="26" y="18"/>
                    <a:pt x="26" y="19"/>
                    <a:pt x="26" y="19"/>
                  </a:cubicBezTo>
                  <a:cubicBezTo>
                    <a:pt x="25" y="20"/>
                    <a:pt x="24" y="19"/>
                    <a:pt x="23" y="20"/>
                  </a:cubicBezTo>
                  <a:cubicBezTo>
                    <a:pt x="23" y="20"/>
                    <a:pt x="22" y="19"/>
                    <a:pt x="22" y="20"/>
                  </a:cubicBezTo>
                  <a:cubicBezTo>
                    <a:pt x="22" y="20"/>
                    <a:pt x="22" y="20"/>
                    <a:pt x="22" y="21"/>
                  </a:cubicBezTo>
                  <a:cubicBezTo>
                    <a:pt x="22" y="21"/>
                    <a:pt x="22" y="22"/>
                    <a:pt x="22" y="22"/>
                  </a:cubicBezTo>
                  <a:cubicBezTo>
                    <a:pt x="22" y="22"/>
                    <a:pt x="22" y="23"/>
                    <a:pt x="22" y="23"/>
                  </a:cubicBezTo>
                  <a:cubicBezTo>
                    <a:pt x="22" y="24"/>
                    <a:pt x="21" y="24"/>
                    <a:pt x="20" y="23"/>
                  </a:cubicBezTo>
                  <a:cubicBezTo>
                    <a:pt x="20" y="23"/>
                    <a:pt x="20" y="22"/>
                    <a:pt x="20" y="22"/>
                  </a:cubicBezTo>
                  <a:cubicBezTo>
                    <a:pt x="19" y="21"/>
                    <a:pt x="19" y="21"/>
                    <a:pt x="18" y="20"/>
                  </a:cubicBezTo>
                  <a:cubicBezTo>
                    <a:pt x="18" y="20"/>
                    <a:pt x="18" y="19"/>
                    <a:pt x="18" y="19"/>
                  </a:cubicBezTo>
                  <a:cubicBezTo>
                    <a:pt x="17" y="19"/>
                    <a:pt x="17" y="20"/>
                    <a:pt x="17" y="20"/>
                  </a:cubicBezTo>
                  <a:cubicBezTo>
                    <a:pt x="17" y="20"/>
                    <a:pt x="17" y="21"/>
                    <a:pt x="17" y="21"/>
                  </a:cubicBezTo>
                  <a:cubicBezTo>
                    <a:pt x="17" y="21"/>
                    <a:pt x="18" y="22"/>
                    <a:pt x="18" y="22"/>
                  </a:cubicBezTo>
                  <a:cubicBezTo>
                    <a:pt x="18" y="22"/>
                    <a:pt x="19" y="23"/>
                    <a:pt x="18" y="23"/>
                  </a:cubicBezTo>
                  <a:cubicBezTo>
                    <a:pt x="18" y="24"/>
                    <a:pt x="18" y="24"/>
                    <a:pt x="18" y="24"/>
                  </a:cubicBezTo>
                  <a:cubicBezTo>
                    <a:pt x="17" y="24"/>
                    <a:pt x="16" y="24"/>
                    <a:pt x="16" y="23"/>
                  </a:cubicBezTo>
                  <a:cubicBezTo>
                    <a:pt x="16" y="23"/>
                    <a:pt x="16" y="22"/>
                    <a:pt x="16" y="22"/>
                  </a:cubicBezTo>
                  <a:cubicBezTo>
                    <a:pt x="16" y="22"/>
                    <a:pt x="15" y="21"/>
                    <a:pt x="14" y="21"/>
                  </a:cubicBezTo>
                  <a:cubicBezTo>
                    <a:pt x="14" y="21"/>
                    <a:pt x="14" y="21"/>
                    <a:pt x="13" y="21"/>
                  </a:cubicBezTo>
                  <a:cubicBezTo>
                    <a:pt x="13" y="21"/>
                    <a:pt x="13" y="22"/>
                    <a:pt x="13" y="22"/>
                  </a:cubicBezTo>
                  <a:cubicBezTo>
                    <a:pt x="13" y="23"/>
                    <a:pt x="13" y="22"/>
                    <a:pt x="12" y="2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5" name="Freeform 181">
              <a:extLst>
                <a:ext uri="{FF2B5EF4-FFF2-40B4-BE49-F238E27FC236}">
                  <a16:creationId xmlns:a16="http://schemas.microsoft.com/office/drawing/2014/main" id="{13CA719C-3A1A-417A-B239-B1A6B12B62AD}"/>
                </a:ext>
              </a:extLst>
            </p:cNvPr>
            <p:cNvSpPr>
              <a:spLocks/>
            </p:cNvSpPr>
            <p:nvPr/>
          </p:nvSpPr>
          <p:spPr bwMode="auto">
            <a:xfrm>
              <a:off x="5203503" y="1415269"/>
              <a:ext cx="14972" cy="22459"/>
            </a:xfrm>
            <a:custGeom>
              <a:avLst/>
              <a:gdLst/>
              <a:ahLst/>
              <a:cxnLst>
                <a:cxn ang="0">
                  <a:pos x="3" y="8"/>
                </a:cxn>
                <a:cxn ang="0">
                  <a:pos x="2" y="7"/>
                </a:cxn>
                <a:cxn ang="0">
                  <a:pos x="2" y="5"/>
                </a:cxn>
                <a:cxn ang="0">
                  <a:pos x="0" y="4"/>
                </a:cxn>
                <a:cxn ang="0">
                  <a:pos x="1" y="2"/>
                </a:cxn>
                <a:cxn ang="0">
                  <a:pos x="2" y="1"/>
                </a:cxn>
                <a:cxn ang="0">
                  <a:pos x="4" y="1"/>
                </a:cxn>
                <a:cxn ang="0">
                  <a:pos x="4" y="2"/>
                </a:cxn>
                <a:cxn ang="0">
                  <a:pos x="4" y="3"/>
                </a:cxn>
                <a:cxn ang="0">
                  <a:pos x="4" y="4"/>
                </a:cxn>
                <a:cxn ang="0">
                  <a:pos x="4" y="6"/>
                </a:cxn>
                <a:cxn ang="0">
                  <a:pos x="4" y="7"/>
                </a:cxn>
                <a:cxn ang="0">
                  <a:pos x="3" y="8"/>
                </a:cxn>
              </a:cxnLst>
              <a:rect l="0" t="0" r="r" b="b"/>
              <a:pathLst>
                <a:path w="5" h="8">
                  <a:moveTo>
                    <a:pt x="3" y="8"/>
                  </a:moveTo>
                  <a:cubicBezTo>
                    <a:pt x="2" y="8"/>
                    <a:pt x="2" y="7"/>
                    <a:pt x="2" y="7"/>
                  </a:cubicBezTo>
                  <a:cubicBezTo>
                    <a:pt x="2" y="6"/>
                    <a:pt x="2" y="6"/>
                    <a:pt x="2" y="5"/>
                  </a:cubicBezTo>
                  <a:cubicBezTo>
                    <a:pt x="2" y="5"/>
                    <a:pt x="1" y="4"/>
                    <a:pt x="0" y="4"/>
                  </a:cubicBezTo>
                  <a:cubicBezTo>
                    <a:pt x="0" y="4"/>
                    <a:pt x="0" y="2"/>
                    <a:pt x="1" y="2"/>
                  </a:cubicBezTo>
                  <a:cubicBezTo>
                    <a:pt x="1" y="2"/>
                    <a:pt x="2" y="1"/>
                    <a:pt x="2" y="1"/>
                  </a:cubicBezTo>
                  <a:cubicBezTo>
                    <a:pt x="2" y="1"/>
                    <a:pt x="4" y="0"/>
                    <a:pt x="4" y="1"/>
                  </a:cubicBezTo>
                  <a:cubicBezTo>
                    <a:pt x="4" y="1"/>
                    <a:pt x="4" y="2"/>
                    <a:pt x="4" y="2"/>
                  </a:cubicBezTo>
                  <a:cubicBezTo>
                    <a:pt x="4" y="2"/>
                    <a:pt x="4" y="3"/>
                    <a:pt x="4" y="3"/>
                  </a:cubicBezTo>
                  <a:cubicBezTo>
                    <a:pt x="4" y="4"/>
                    <a:pt x="4" y="4"/>
                    <a:pt x="4" y="4"/>
                  </a:cubicBezTo>
                  <a:cubicBezTo>
                    <a:pt x="4" y="5"/>
                    <a:pt x="5" y="6"/>
                    <a:pt x="4" y="6"/>
                  </a:cubicBezTo>
                  <a:cubicBezTo>
                    <a:pt x="4" y="6"/>
                    <a:pt x="4" y="7"/>
                    <a:pt x="4" y="7"/>
                  </a:cubicBezTo>
                  <a:cubicBezTo>
                    <a:pt x="4" y="7"/>
                    <a:pt x="3" y="8"/>
                    <a:pt x="3"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6" name="Freeform 182">
              <a:extLst>
                <a:ext uri="{FF2B5EF4-FFF2-40B4-BE49-F238E27FC236}">
                  <a16:creationId xmlns:a16="http://schemas.microsoft.com/office/drawing/2014/main" id="{84C5A834-0EA0-4F94-8A58-8812AD958161}"/>
                </a:ext>
              </a:extLst>
            </p:cNvPr>
            <p:cNvSpPr>
              <a:spLocks/>
            </p:cNvSpPr>
            <p:nvPr/>
          </p:nvSpPr>
          <p:spPr bwMode="auto">
            <a:xfrm>
              <a:off x="5183541" y="1415269"/>
              <a:ext cx="17468" cy="17468"/>
            </a:xfrm>
            <a:custGeom>
              <a:avLst/>
              <a:gdLst/>
              <a:ahLst/>
              <a:cxnLst>
                <a:cxn ang="0">
                  <a:pos x="6" y="6"/>
                </a:cxn>
                <a:cxn ang="0">
                  <a:pos x="4" y="4"/>
                </a:cxn>
                <a:cxn ang="0">
                  <a:pos x="2" y="3"/>
                </a:cxn>
                <a:cxn ang="0">
                  <a:pos x="1" y="3"/>
                </a:cxn>
                <a:cxn ang="0">
                  <a:pos x="0" y="1"/>
                </a:cxn>
                <a:cxn ang="0">
                  <a:pos x="1" y="0"/>
                </a:cxn>
                <a:cxn ang="0">
                  <a:pos x="3" y="0"/>
                </a:cxn>
                <a:cxn ang="0">
                  <a:pos x="4" y="1"/>
                </a:cxn>
                <a:cxn ang="0">
                  <a:pos x="5" y="2"/>
                </a:cxn>
                <a:cxn ang="0">
                  <a:pos x="6" y="4"/>
                </a:cxn>
                <a:cxn ang="0">
                  <a:pos x="6" y="6"/>
                </a:cxn>
                <a:cxn ang="0">
                  <a:pos x="6" y="6"/>
                </a:cxn>
              </a:cxnLst>
              <a:rect l="0" t="0" r="r" b="b"/>
              <a:pathLst>
                <a:path w="6" h="6">
                  <a:moveTo>
                    <a:pt x="6" y="6"/>
                  </a:moveTo>
                  <a:cubicBezTo>
                    <a:pt x="5" y="6"/>
                    <a:pt x="5" y="4"/>
                    <a:pt x="4" y="4"/>
                  </a:cubicBezTo>
                  <a:cubicBezTo>
                    <a:pt x="4" y="4"/>
                    <a:pt x="3" y="3"/>
                    <a:pt x="2" y="3"/>
                  </a:cubicBezTo>
                  <a:cubicBezTo>
                    <a:pt x="2" y="3"/>
                    <a:pt x="1" y="3"/>
                    <a:pt x="1" y="3"/>
                  </a:cubicBezTo>
                  <a:cubicBezTo>
                    <a:pt x="0" y="2"/>
                    <a:pt x="0" y="1"/>
                    <a:pt x="0" y="1"/>
                  </a:cubicBezTo>
                  <a:cubicBezTo>
                    <a:pt x="0" y="1"/>
                    <a:pt x="1" y="0"/>
                    <a:pt x="1" y="0"/>
                  </a:cubicBezTo>
                  <a:cubicBezTo>
                    <a:pt x="2" y="0"/>
                    <a:pt x="2" y="0"/>
                    <a:pt x="3" y="0"/>
                  </a:cubicBezTo>
                  <a:cubicBezTo>
                    <a:pt x="3" y="0"/>
                    <a:pt x="3" y="1"/>
                    <a:pt x="4" y="1"/>
                  </a:cubicBezTo>
                  <a:cubicBezTo>
                    <a:pt x="4" y="2"/>
                    <a:pt x="5" y="2"/>
                    <a:pt x="5" y="2"/>
                  </a:cubicBezTo>
                  <a:cubicBezTo>
                    <a:pt x="6" y="3"/>
                    <a:pt x="6" y="4"/>
                    <a:pt x="6" y="4"/>
                  </a:cubicBezTo>
                  <a:cubicBezTo>
                    <a:pt x="6" y="5"/>
                    <a:pt x="6" y="5"/>
                    <a:pt x="6" y="6"/>
                  </a:cubicBezTo>
                  <a:cubicBezTo>
                    <a:pt x="6" y="6"/>
                    <a:pt x="6" y="6"/>
                    <a:pt x="6"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7" name="Freeform 183">
              <a:extLst>
                <a:ext uri="{FF2B5EF4-FFF2-40B4-BE49-F238E27FC236}">
                  <a16:creationId xmlns:a16="http://schemas.microsoft.com/office/drawing/2014/main" id="{5ACA3123-8A08-4755-A547-6B7D92A6950A}"/>
                </a:ext>
              </a:extLst>
            </p:cNvPr>
            <p:cNvSpPr>
              <a:spLocks/>
            </p:cNvSpPr>
            <p:nvPr/>
          </p:nvSpPr>
          <p:spPr bwMode="auto">
            <a:xfrm>
              <a:off x="5218475" y="1415269"/>
              <a:ext cx="12477" cy="7487"/>
            </a:xfrm>
            <a:custGeom>
              <a:avLst/>
              <a:gdLst/>
              <a:ahLst/>
              <a:cxnLst>
                <a:cxn ang="0">
                  <a:pos x="3" y="2"/>
                </a:cxn>
                <a:cxn ang="0">
                  <a:pos x="4" y="1"/>
                </a:cxn>
                <a:cxn ang="0">
                  <a:pos x="1" y="1"/>
                </a:cxn>
                <a:cxn ang="0">
                  <a:pos x="1" y="2"/>
                </a:cxn>
                <a:cxn ang="0">
                  <a:pos x="2" y="3"/>
                </a:cxn>
                <a:cxn ang="0">
                  <a:pos x="3" y="2"/>
                </a:cxn>
              </a:cxnLst>
              <a:rect l="0" t="0" r="r" b="b"/>
              <a:pathLst>
                <a:path w="4" h="3">
                  <a:moveTo>
                    <a:pt x="3" y="2"/>
                  </a:moveTo>
                  <a:cubicBezTo>
                    <a:pt x="3" y="2"/>
                    <a:pt x="4" y="1"/>
                    <a:pt x="4" y="1"/>
                  </a:cubicBezTo>
                  <a:cubicBezTo>
                    <a:pt x="3" y="0"/>
                    <a:pt x="2" y="0"/>
                    <a:pt x="1" y="1"/>
                  </a:cubicBezTo>
                  <a:cubicBezTo>
                    <a:pt x="1" y="1"/>
                    <a:pt x="0" y="1"/>
                    <a:pt x="1" y="2"/>
                  </a:cubicBezTo>
                  <a:cubicBezTo>
                    <a:pt x="1" y="2"/>
                    <a:pt x="2" y="3"/>
                    <a:pt x="2" y="3"/>
                  </a:cubicBezTo>
                  <a:cubicBezTo>
                    <a:pt x="2" y="3"/>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8" name="Freeform 184">
              <a:extLst>
                <a:ext uri="{FF2B5EF4-FFF2-40B4-BE49-F238E27FC236}">
                  <a16:creationId xmlns:a16="http://schemas.microsoft.com/office/drawing/2014/main" id="{312515F6-A2CC-46AB-9F43-098C07AB2D01}"/>
                </a:ext>
              </a:extLst>
            </p:cNvPr>
            <p:cNvSpPr>
              <a:spLocks/>
            </p:cNvSpPr>
            <p:nvPr/>
          </p:nvSpPr>
          <p:spPr bwMode="auto">
            <a:xfrm>
              <a:off x="5076242" y="1278025"/>
              <a:ext cx="184654" cy="134748"/>
            </a:xfrm>
            <a:custGeom>
              <a:avLst/>
              <a:gdLst/>
              <a:ahLst/>
              <a:cxnLst>
                <a:cxn ang="0">
                  <a:pos x="52" y="35"/>
                </a:cxn>
                <a:cxn ang="0">
                  <a:pos x="46" y="35"/>
                </a:cxn>
                <a:cxn ang="0">
                  <a:pos x="46" y="39"/>
                </a:cxn>
                <a:cxn ang="0">
                  <a:pos x="42" y="39"/>
                </a:cxn>
                <a:cxn ang="0">
                  <a:pos x="43" y="34"/>
                </a:cxn>
                <a:cxn ang="0">
                  <a:pos x="36" y="33"/>
                </a:cxn>
                <a:cxn ang="0">
                  <a:pos x="32" y="34"/>
                </a:cxn>
                <a:cxn ang="0">
                  <a:pos x="33" y="31"/>
                </a:cxn>
                <a:cxn ang="0">
                  <a:pos x="38" y="29"/>
                </a:cxn>
                <a:cxn ang="0">
                  <a:pos x="39" y="33"/>
                </a:cxn>
                <a:cxn ang="0">
                  <a:pos x="45" y="33"/>
                </a:cxn>
                <a:cxn ang="0">
                  <a:pos x="52" y="33"/>
                </a:cxn>
                <a:cxn ang="0">
                  <a:pos x="56" y="24"/>
                </a:cxn>
                <a:cxn ang="0">
                  <a:pos x="50" y="25"/>
                </a:cxn>
                <a:cxn ang="0">
                  <a:pos x="45" y="24"/>
                </a:cxn>
                <a:cxn ang="0">
                  <a:pos x="43" y="20"/>
                </a:cxn>
                <a:cxn ang="0">
                  <a:pos x="47" y="18"/>
                </a:cxn>
                <a:cxn ang="0">
                  <a:pos x="44" y="14"/>
                </a:cxn>
                <a:cxn ang="0">
                  <a:pos x="50" y="13"/>
                </a:cxn>
                <a:cxn ang="0">
                  <a:pos x="53" y="17"/>
                </a:cxn>
                <a:cxn ang="0">
                  <a:pos x="54" y="18"/>
                </a:cxn>
                <a:cxn ang="0">
                  <a:pos x="57" y="22"/>
                </a:cxn>
                <a:cxn ang="0">
                  <a:pos x="62" y="16"/>
                </a:cxn>
                <a:cxn ang="0">
                  <a:pos x="58" y="10"/>
                </a:cxn>
                <a:cxn ang="0">
                  <a:pos x="54" y="13"/>
                </a:cxn>
                <a:cxn ang="0">
                  <a:pos x="49" y="10"/>
                </a:cxn>
                <a:cxn ang="0">
                  <a:pos x="51" y="4"/>
                </a:cxn>
                <a:cxn ang="0">
                  <a:pos x="46" y="0"/>
                </a:cxn>
                <a:cxn ang="0">
                  <a:pos x="38" y="5"/>
                </a:cxn>
                <a:cxn ang="0">
                  <a:pos x="37" y="10"/>
                </a:cxn>
                <a:cxn ang="0">
                  <a:pos x="31" y="10"/>
                </a:cxn>
                <a:cxn ang="0">
                  <a:pos x="31" y="3"/>
                </a:cxn>
                <a:cxn ang="0">
                  <a:pos x="29" y="2"/>
                </a:cxn>
                <a:cxn ang="0">
                  <a:pos x="23" y="8"/>
                </a:cxn>
                <a:cxn ang="0">
                  <a:pos x="20" y="12"/>
                </a:cxn>
                <a:cxn ang="0">
                  <a:pos x="9" y="6"/>
                </a:cxn>
                <a:cxn ang="0">
                  <a:pos x="8" y="12"/>
                </a:cxn>
                <a:cxn ang="0">
                  <a:pos x="4" y="15"/>
                </a:cxn>
                <a:cxn ang="0">
                  <a:pos x="2" y="17"/>
                </a:cxn>
                <a:cxn ang="0">
                  <a:pos x="3" y="20"/>
                </a:cxn>
                <a:cxn ang="0">
                  <a:pos x="7" y="22"/>
                </a:cxn>
                <a:cxn ang="0">
                  <a:pos x="9" y="22"/>
                </a:cxn>
                <a:cxn ang="0">
                  <a:pos x="12" y="27"/>
                </a:cxn>
                <a:cxn ang="0">
                  <a:pos x="16" y="24"/>
                </a:cxn>
                <a:cxn ang="0">
                  <a:pos x="21" y="30"/>
                </a:cxn>
                <a:cxn ang="0">
                  <a:pos x="26" y="33"/>
                </a:cxn>
                <a:cxn ang="0">
                  <a:pos x="27" y="38"/>
                </a:cxn>
                <a:cxn ang="0">
                  <a:pos x="28" y="44"/>
                </a:cxn>
                <a:cxn ang="0">
                  <a:pos x="32" y="42"/>
                </a:cxn>
                <a:cxn ang="0">
                  <a:pos x="38" y="42"/>
                </a:cxn>
                <a:cxn ang="0">
                  <a:pos x="42" y="44"/>
                </a:cxn>
                <a:cxn ang="0">
                  <a:pos x="41" y="41"/>
                </a:cxn>
                <a:cxn ang="0">
                  <a:pos x="50" y="43"/>
                </a:cxn>
              </a:cxnLst>
              <a:rect l="0" t="0" r="r" b="b"/>
              <a:pathLst>
                <a:path w="62" h="45">
                  <a:moveTo>
                    <a:pt x="52" y="42"/>
                  </a:moveTo>
                  <a:cubicBezTo>
                    <a:pt x="52" y="42"/>
                    <a:pt x="53" y="40"/>
                    <a:pt x="53" y="39"/>
                  </a:cubicBezTo>
                  <a:cubicBezTo>
                    <a:pt x="53" y="39"/>
                    <a:pt x="53" y="38"/>
                    <a:pt x="52" y="37"/>
                  </a:cubicBezTo>
                  <a:cubicBezTo>
                    <a:pt x="52" y="37"/>
                    <a:pt x="52" y="36"/>
                    <a:pt x="52" y="35"/>
                  </a:cubicBezTo>
                  <a:cubicBezTo>
                    <a:pt x="52" y="35"/>
                    <a:pt x="51" y="34"/>
                    <a:pt x="51" y="34"/>
                  </a:cubicBezTo>
                  <a:cubicBezTo>
                    <a:pt x="50" y="34"/>
                    <a:pt x="49" y="35"/>
                    <a:pt x="49" y="35"/>
                  </a:cubicBezTo>
                  <a:cubicBezTo>
                    <a:pt x="48" y="35"/>
                    <a:pt x="48" y="34"/>
                    <a:pt x="47" y="34"/>
                  </a:cubicBezTo>
                  <a:cubicBezTo>
                    <a:pt x="47" y="34"/>
                    <a:pt x="46" y="34"/>
                    <a:pt x="46" y="35"/>
                  </a:cubicBezTo>
                  <a:cubicBezTo>
                    <a:pt x="46" y="35"/>
                    <a:pt x="46" y="36"/>
                    <a:pt x="46" y="36"/>
                  </a:cubicBezTo>
                  <a:cubicBezTo>
                    <a:pt x="46" y="36"/>
                    <a:pt x="47" y="37"/>
                    <a:pt x="47" y="37"/>
                  </a:cubicBezTo>
                  <a:cubicBezTo>
                    <a:pt x="47" y="37"/>
                    <a:pt x="47" y="38"/>
                    <a:pt x="47" y="39"/>
                  </a:cubicBezTo>
                  <a:cubicBezTo>
                    <a:pt x="47" y="39"/>
                    <a:pt x="46" y="39"/>
                    <a:pt x="46" y="39"/>
                  </a:cubicBezTo>
                  <a:cubicBezTo>
                    <a:pt x="45" y="39"/>
                    <a:pt x="45" y="38"/>
                    <a:pt x="45" y="38"/>
                  </a:cubicBezTo>
                  <a:cubicBezTo>
                    <a:pt x="44" y="38"/>
                    <a:pt x="44" y="38"/>
                    <a:pt x="43" y="39"/>
                  </a:cubicBezTo>
                  <a:cubicBezTo>
                    <a:pt x="43" y="39"/>
                    <a:pt x="43" y="39"/>
                    <a:pt x="43" y="39"/>
                  </a:cubicBezTo>
                  <a:cubicBezTo>
                    <a:pt x="42" y="40"/>
                    <a:pt x="42" y="40"/>
                    <a:pt x="42" y="39"/>
                  </a:cubicBezTo>
                  <a:cubicBezTo>
                    <a:pt x="41" y="39"/>
                    <a:pt x="41" y="38"/>
                    <a:pt x="42" y="38"/>
                  </a:cubicBezTo>
                  <a:cubicBezTo>
                    <a:pt x="42" y="38"/>
                    <a:pt x="43" y="37"/>
                    <a:pt x="43" y="37"/>
                  </a:cubicBezTo>
                  <a:cubicBezTo>
                    <a:pt x="44" y="36"/>
                    <a:pt x="44" y="36"/>
                    <a:pt x="44" y="35"/>
                  </a:cubicBezTo>
                  <a:cubicBezTo>
                    <a:pt x="44" y="35"/>
                    <a:pt x="43" y="34"/>
                    <a:pt x="43" y="34"/>
                  </a:cubicBezTo>
                  <a:cubicBezTo>
                    <a:pt x="43" y="34"/>
                    <a:pt x="42" y="34"/>
                    <a:pt x="42" y="34"/>
                  </a:cubicBezTo>
                  <a:cubicBezTo>
                    <a:pt x="41" y="34"/>
                    <a:pt x="40" y="34"/>
                    <a:pt x="39" y="34"/>
                  </a:cubicBezTo>
                  <a:cubicBezTo>
                    <a:pt x="39" y="34"/>
                    <a:pt x="38" y="34"/>
                    <a:pt x="37" y="34"/>
                  </a:cubicBezTo>
                  <a:cubicBezTo>
                    <a:pt x="37" y="34"/>
                    <a:pt x="36" y="33"/>
                    <a:pt x="36" y="33"/>
                  </a:cubicBezTo>
                  <a:cubicBezTo>
                    <a:pt x="36" y="33"/>
                    <a:pt x="35" y="33"/>
                    <a:pt x="35" y="33"/>
                  </a:cubicBezTo>
                  <a:cubicBezTo>
                    <a:pt x="35" y="33"/>
                    <a:pt x="34" y="34"/>
                    <a:pt x="34" y="34"/>
                  </a:cubicBezTo>
                  <a:cubicBezTo>
                    <a:pt x="34" y="34"/>
                    <a:pt x="34" y="35"/>
                    <a:pt x="33" y="35"/>
                  </a:cubicBezTo>
                  <a:cubicBezTo>
                    <a:pt x="33" y="35"/>
                    <a:pt x="32" y="34"/>
                    <a:pt x="32" y="34"/>
                  </a:cubicBezTo>
                  <a:cubicBezTo>
                    <a:pt x="32" y="34"/>
                    <a:pt x="31" y="33"/>
                    <a:pt x="31" y="33"/>
                  </a:cubicBezTo>
                  <a:cubicBezTo>
                    <a:pt x="31" y="32"/>
                    <a:pt x="31" y="31"/>
                    <a:pt x="31" y="31"/>
                  </a:cubicBezTo>
                  <a:cubicBezTo>
                    <a:pt x="31" y="31"/>
                    <a:pt x="32" y="31"/>
                    <a:pt x="32" y="31"/>
                  </a:cubicBezTo>
                  <a:cubicBezTo>
                    <a:pt x="33" y="31"/>
                    <a:pt x="33" y="31"/>
                    <a:pt x="33" y="31"/>
                  </a:cubicBezTo>
                  <a:cubicBezTo>
                    <a:pt x="34" y="31"/>
                    <a:pt x="35" y="31"/>
                    <a:pt x="35" y="31"/>
                  </a:cubicBezTo>
                  <a:cubicBezTo>
                    <a:pt x="35" y="31"/>
                    <a:pt x="35" y="30"/>
                    <a:pt x="35" y="30"/>
                  </a:cubicBezTo>
                  <a:cubicBezTo>
                    <a:pt x="35" y="30"/>
                    <a:pt x="36" y="29"/>
                    <a:pt x="36" y="29"/>
                  </a:cubicBezTo>
                  <a:cubicBezTo>
                    <a:pt x="36" y="29"/>
                    <a:pt x="37" y="29"/>
                    <a:pt x="38" y="29"/>
                  </a:cubicBezTo>
                  <a:cubicBezTo>
                    <a:pt x="38" y="29"/>
                    <a:pt x="38" y="30"/>
                    <a:pt x="38" y="30"/>
                  </a:cubicBezTo>
                  <a:cubicBezTo>
                    <a:pt x="38" y="30"/>
                    <a:pt x="37" y="31"/>
                    <a:pt x="37" y="31"/>
                  </a:cubicBezTo>
                  <a:cubicBezTo>
                    <a:pt x="37" y="31"/>
                    <a:pt x="37" y="32"/>
                    <a:pt x="37" y="32"/>
                  </a:cubicBezTo>
                  <a:cubicBezTo>
                    <a:pt x="38" y="32"/>
                    <a:pt x="38" y="32"/>
                    <a:pt x="39" y="33"/>
                  </a:cubicBezTo>
                  <a:cubicBezTo>
                    <a:pt x="39" y="33"/>
                    <a:pt x="40" y="33"/>
                    <a:pt x="41" y="33"/>
                  </a:cubicBezTo>
                  <a:cubicBezTo>
                    <a:pt x="41" y="33"/>
                    <a:pt x="41" y="32"/>
                    <a:pt x="42" y="32"/>
                  </a:cubicBezTo>
                  <a:cubicBezTo>
                    <a:pt x="42" y="32"/>
                    <a:pt x="43" y="32"/>
                    <a:pt x="43" y="32"/>
                  </a:cubicBezTo>
                  <a:cubicBezTo>
                    <a:pt x="43" y="32"/>
                    <a:pt x="44" y="33"/>
                    <a:pt x="45" y="33"/>
                  </a:cubicBezTo>
                  <a:cubicBezTo>
                    <a:pt x="45" y="32"/>
                    <a:pt x="45" y="32"/>
                    <a:pt x="45" y="31"/>
                  </a:cubicBezTo>
                  <a:cubicBezTo>
                    <a:pt x="46" y="31"/>
                    <a:pt x="47" y="31"/>
                    <a:pt x="47" y="31"/>
                  </a:cubicBezTo>
                  <a:cubicBezTo>
                    <a:pt x="48" y="32"/>
                    <a:pt x="48" y="33"/>
                    <a:pt x="49" y="33"/>
                  </a:cubicBezTo>
                  <a:cubicBezTo>
                    <a:pt x="50" y="33"/>
                    <a:pt x="51" y="33"/>
                    <a:pt x="52" y="33"/>
                  </a:cubicBezTo>
                  <a:cubicBezTo>
                    <a:pt x="53" y="33"/>
                    <a:pt x="55" y="31"/>
                    <a:pt x="55" y="30"/>
                  </a:cubicBezTo>
                  <a:cubicBezTo>
                    <a:pt x="56" y="29"/>
                    <a:pt x="56" y="28"/>
                    <a:pt x="56" y="27"/>
                  </a:cubicBezTo>
                  <a:cubicBezTo>
                    <a:pt x="56" y="27"/>
                    <a:pt x="56" y="26"/>
                    <a:pt x="56" y="25"/>
                  </a:cubicBezTo>
                  <a:cubicBezTo>
                    <a:pt x="56" y="25"/>
                    <a:pt x="56" y="24"/>
                    <a:pt x="56" y="24"/>
                  </a:cubicBezTo>
                  <a:cubicBezTo>
                    <a:pt x="55" y="24"/>
                    <a:pt x="55" y="24"/>
                    <a:pt x="55" y="24"/>
                  </a:cubicBezTo>
                  <a:cubicBezTo>
                    <a:pt x="54" y="24"/>
                    <a:pt x="54" y="25"/>
                    <a:pt x="54" y="25"/>
                  </a:cubicBezTo>
                  <a:cubicBezTo>
                    <a:pt x="54" y="25"/>
                    <a:pt x="53" y="25"/>
                    <a:pt x="52" y="25"/>
                  </a:cubicBezTo>
                  <a:cubicBezTo>
                    <a:pt x="52" y="25"/>
                    <a:pt x="51" y="25"/>
                    <a:pt x="50" y="25"/>
                  </a:cubicBezTo>
                  <a:cubicBezTo>
                    <a:pt x="50" y="25"/>
                    <a:pt x="50" y="25"/>
                    <a:pt x="50" y="25"/>
                  </a:cubicBezTo>
                  <a:cubicBezTo>
                    <a:pt x="49" y="25"/>
                    <a:pt x="48" y="25"/>
                    <a:pt x="48" y="25"/>
                  </a:cubicBezTo>
                  <a:cubicBezTo>
                    <a:pt x="48" y="25"/>
                    <a:pt x="47" y="24"/>
                    <a:pt x="47" y="24"/>
                  </a:cubicBezTo>
                  <a:cubicBezTo>
                    <a:pt x="46" y="24"/>
                    <a:pt x="45" y="24"/>
                    <a:pt x="45" y="24"/>
                  </a:cubicBezTo>
                  <a:cubicBezTo>
                    <a:pt x="44" y="24"/>
                    <a:pt x="43" y="24"/>
                    <a:pt x="43" y="24"/>
                  </a:cubicBezTo>
                  <a:cubicBezTo>
                    <a:pt x="43" y="23"/>
                    <a:pt x="43" y="23"/>
                    <a:pt x="43" y="22"/>
                  </a:cubicBezTo>
                  <a:cubicBezTo>
                    <a:pt x="43" y="22"/>
                    <a:pt x="42" y="21"/>
                    <a:pt x="42" y="21"/>
                  </a:cubicBezTo>
                  <a:cubicBezTo>
                    <a:pt x="42" y="21"/>
                    <a:pt x="43" y="20"/>
                    <a:pt x="43" y="20"/>
                  </a:cubicBezTo>
                  <a:cubicBezTo>
                    <a:pt x="44" y="20"/>
                    <a:pt x="45" y="21"/>
                    <a:pt x="46" y="21"/>
                  </a:cubicBezTo>
                  <a:cubicBezTo>
                    <a:pt x="47" y="21"/>
                    <a:pt x="48" y="21"/>
                    <a:pt x="48" y="20"/>
                  </a:cubicBezTo>
                  <a:cubicBezTo>
                    <a:pt x="48" y="20"/>
                    <a:pt x="49" y="19"/>
                    <a:pt x="49" y="19"/>
                  </a:cubicBezTo>
                  <a:cubicBezTo>
                    <a:pt x="49" y="19"/>
                    <a:pt x="48" y="18"/>
                    <a:pt x="47" y="18"/>
                  </a:cubicBezTo>
                  <a:cubicBezTo>
                    <a:pt x="47" y="18"/>
                    <a:pt x="46" y="18"/>
                    <a:pt x="46" y="18"/>
                  </a:cubicBezTo>
                  <a:cubicBezTo>
                    <a:pt x="46" y="18"/>
                    <a:pt x="45" y="18"/>
                    <a:pt x="44" y="17"/>
                  </a:cubicBezTo>
                  <a:cubicBezTo>
                    <a:pt x="44" y="17"/>
                    <a:pt x="45" y="17"/>
                    <a:pt x="45" y="17"/>
                  </a:cubicBezTo>
                  <a:cubicBezTo>
                    <a:pt x="45" y="16"/>
                    <a:pt x="44" y="15"/>
                    <a:pt x="44" y="14"/>
                  </a:cubicBezTo>
                  <a:cubicBezTo>
                    <a:pt x="44" y="14"/>
                    <a:pt x="45" y="14"/>
                    <a:pt x="45" y="13"/>
                  </a:cubicBezTo>
                  <a:cubicBezTo>
                    <a:pt x="46" y="13"/>
                    <a:pt x="46" y="12"/>
                    <a:pt x="46" y="12"/>
                  </a:cubicBezTo>
                  <a:cubicBezTo>
                    <a:pt x="46" y="12"/>
                    <a:pt x="47" y="12"/>
                    <a:pt x="48" y="12"/>
                  </a:cubicBezTo>
                  <a:cubicBezTo>
                    <a:pt x="48" y="12"/>
                    <a:pt x="49" y="12"/>
                    <a:pt x="50" y="13"/>
                  </a:cubicBezTo>
                  <a:cubicBezTo>
                    <a:pt x="50" y="13"/>
                    <a:pt x="49" y="14"/>
                    <a:pt x="49" y="14"/>
                  </a:cubicBezTo>
                  <a:cubicBezTo>
                    <a:pt x="49" y="14"/>
                    <a:pt x="50" y="15"/>
                    <a:pt x="50" y="16"/>
                  </a:cubicBezTo>
                  <a:cubicBezTo>
                    <a:pt x="50" y="16"/>
                    <a:pt x="51" y="17"/>
                    <a:pt x="51" y="17"/>
                  </a:cubicBezTo>
                  <a:cubicBezTo>
                    <a:pt x="52" y="17"/>
                    <a:pt x="52" y="17"/>
                    <a:pt x="53" y="17"/>
                  </a:cubicBezTo>
                  <a:cubicBezTo>
                    <a:pt x="53" y="17"/>
                    <a:pt x="54" y="17"/>
                    <a:pt x="54" y="17"/>
                  </a:cubicBezTo>
                  <a:cubicBezTo>
                    <a:pt x="55" y="17"/>
                    <a:pt x="55" y="17"/>
                    <a:pt x="55" y="17"/>
                  </a:cubicBezTo>
                  <a:cubicBezTo>
                    <a:pt x="56" y="17"/>
                    <a:pt x="55" y="18"/>
                    <a:pt x="55" y="18"/>
                  </a:cubicBezTo>
                  <a:cubicBezTo>
                    <a:pt x="55" y="18"/>
                    <a:pt x="54" y="18"/>
                    <a:pt x="54" y="18"/>
                  </a:cubicBezTo>
                  <a:cubicBezTo>
                    <a:pt x="54" y="19"/>
                    <a:pt x="54" y="19"/>
                    <a:pt x="54" y="19"/>
                  </a:cubicBezTo>
                  <a:cubicBezTo>
                    <a:pt x="55" y="20"/>
                    <a:pt x="55" y="20"/>
                    <a:pt x="55" y="20"/>
                  </a:cubicBezTo>
                  <a:cubicBezTo>
                    <a:pt x="55" y="21"/>
                    <a:pt x="56" y="21"/>
                    <a:pt x="56" y="22"/>
                  </a:cubicBezTo>
                  <a:cubicBezTo>
                    <a:pt x="56" y="22"/>
                    <a:pt x="57" y="22"/>
                    <a:pt x="57" y="22"/>
                  </a:cubicBezTo>
                  <a:cubicBezTo>
                    <a:pt x="58" y="22"/>
                    <a:pt x="58" y="22"/>
                    <a:pt x="58" y="21"/>
                  </a:cubicBezTo>
                  <a:cubicBezTo>
                    <a:pt x="59" y="21"/>
                    <a:pt x="59" y="19"/>
                    <a:pt x="59" y="19"/>
                  </a:cubicBezTo>
                  <a:cubicBezTo>
                    <a:pt x="59" y="18"/>
                    <a:pt x="60" y="18"/>
                    <a:pt x="61" y="17"/>
                  </a:cubicBezTo>
                  <a:cubicBezTo>
                    <a:pt x="61" y="17"/>
                    <a:pt x="62" y="16"/>
                    <a:pt x="62" y="16"/>
                  </a:cubicBezTo>
                  <a:cubicBezTo>
                    <a:pt x="62" y="15"/>
                    <a:pt x="62" y="14"/>
                    <a:pt x="62" y="14"/>
                  </a:cubicBezTo>
                  <a:cubicBezTo>
                    <a:pt x="62" y="13"/>
                    <a:pt x="60" y="13"/>
                    <a:pt x="60" y="13"/>
                  </a:cubicBezTo>
                  <a:cubicBezTo>
                    <a:pt x="60" y="12"/>
                    <a:pt x="59" y="12"/>
                    <a:pt x="58" y="11"/>
                  </a:cubicBezTo>
                  <a:cubicBezTo>
                    <a:pt x="58" y="11"/>
                    <a:pt x="58" y="10"/>
                    <a:pt x="58" y="10"/>
                  </a:cubicBezTo>
                  <a:cubicBezTo>
                    <a:pt x="57" y="10"/>
                    <a:pt x="56" y="10"/>
                    <a:pt x="56" y="10"/>
                  </a:cubicBezTo>
                  <a:cubicBezTo>
                    <a:pt x="56" y="10"/>
                    <a:pt x="56" y="11"/>
                    <a:pt x="56" y="11"/>
                  </a:cubicBezTo>
                  <a:cubicBezTo>
                    <a:pt x="56" y="11"/>
                    <a:pt x="55" y="12"/>
                    <a:pt x="55" y="12"/>
                  </a:cubicBezTo>
                  <a:cubicBezTo>
                    <a:pt x="55" y="13"/>
                    <a:pt x="55" y="13"/>
                    <a:pt x="54" y="13"/>
                  </a:cubicBezTo>
                  <a:cubicBezTo>
                    <a:pt x="54" y="13"/>
                    <a:pt x="53" y="13"/>
                    <a:pt x="53" y="13"/>
                  </a:cubicBezTo>
                  <a:cubicBezTo>
                    <a:pt x="52" y="13"/>
                    <a:pt x="53" y="12"/>
                    <a:pt x="52" y="11"/>
                  </a:cubicBezTo>
                  <a:cubicBezTo>
                    <a:pt x="52" y="11"/>
                    <a:pt x="52" y="11"/>
                    <a:pt x="52" y="11"/>
                  </a:cubicBezTo>
                  <a:cubicBezTo>
                    <a:pt x="51" y="11"/>
                    <a:pt x="49" y="11"/>
                    <a:pt x="49" y="10"/>
                  </a:cubicBezTo>
                  <a:cubicBezTo>
                    <a:pt x="49" y="10"/>
                    <a:pt x="48" y="10"/>
                    <a:pt x="48" y="9"/>
                  </a:cubicBezTo>
                  <a:cubicBezTo>
                    <a:pt x="48" y="9"/>
                    <a:pt x="49" y="8"/>
                    <a:pt x="50" y="8"/>
                  </a:cubicBezTo>
                  <a:cubicBezTo>
                    <a:pt x="50" y="8"/>
                    <a:pt x="50" y="7"/>
                    <a:pt x="50" y="6"/>
                  </a:cubicBezTo>
                  <a:cubicBezTo>
                    <a:pt x="50" y="6"/>
                    <a:pt x="51" y="5"/>
                    <a:pt x="51" y="4"/>
                  </a:cubicBezTo>
                  <a:cubicBezTo>
                    <a:pt x="50" y="4"/>
                    <a:pt x="50" y="4"/>
                    <a:pt x="49" y="3"/>
                  </a:cubicBezTo>
                  <a:cubicBezTo>
                    <a:pt x="49" y="3"/>
                    <a:pt x="49" y="3"/>
                    <a:pt x="48" y="3"/>
                  </a:cubicBezTo>
                  <a:cubicBezTo>
                    <a:pt x="48" y="3"/>
                    <a:pt x="48" y="2"/>
                    <a:pt x="47" y="1"/>
                  </a:cubicBezTo>
                  <a:cubicBezTo>
                    <a:pt x="47" y="1"/>
                    <a:pt x="46" y="0"/>
                    <a:pt x="46" y="0"/>
                  </a:cubicBezTo>
                  <a:cubicBezTo>
                    <a:pt x="45" y="0"/>
                    <a:pt x="45" y="1"/>
                    <a:pt x="44" y="1"/>
                  </a:cubicBezTo>
                  <a:cubicBezTo>
                    <a:pt x="44" y="1"/>
                    <a:pt x="42" y="2"/>
                    <a:pt x="42" y="2"/>
                  </a:cubicBezTo>
                  <a:cubicBezTo>
                    <a:pt x="41" y="2"/>
                    <a:pt x="40" y="3"/>
                    <a:pt x="40" y="4"/>
                  </a:cubicBezTo>
                  <a:cubicBezTo>
                    <a:pt x="39" y="4"/>
                    <a:pt x="38" y="5"/>
                    <a:pt x="38" y="5"/>
                  </a:cubicBezTo>
                  <a:cubicBezTo>
                    <a:pt x="37" y="6"/>
                    <a:pt x="36" y="6"/>
                    <a:pt x="36" y="7"/>
                  </a:cubicBezTo>
                  <a:cubicBezTo>
                    <a:pt x="36" y="7"/>
                    <a:pt x="36" y="8"/>
                    <a:pt x="36" y="8"/>
                  </a:cubicBezTo>
                  <a:cubicBezTo>
                    <a:pt x="36" y="8"/>
                    <a:pt x="37" y="8"/>
                    <a:pt x="37" y="9"/>
                  </a:cubicBezTo>
                  <a:cubicBezTo>
                    <a:pt x="37" y="9"/>
                    <a:pt x="37" y="10"/>
                    <a:pt x="37" y="10"/>
                  </a:cubicBezTo>
                  <a:cubicBezTo>
                    <a:pt x="37" y="11"/>
                    <a:pt x="37" y="11"/>
                    <a:pt x="36" y="11"/>
                  </a:cubicBezTo>
                  <a:cubicBezTo>
                    <a:pt x="36" y="11"/>
                    <a:pt x="35" y="11"/>
                    <a:pt x="35" y="11"/>
                  </a:cubicBezTo>
                  <a:cubicBezTo>
                    <a:pt x="34" y="10"/>
                    <a:pt x="34" y="10"/>
                    <a:pt x="33" y="10"/>
                  </a:cubicBezTo>
                  <a:cubicBezTo>
                    <a:pt x="33" y="9"/>
                    <a:pt x="31" y="10"/>
                    <a:pt x="31" y="10"/>
                  </a:cubicBezTo>
                  <a:cubicBezTo>
                    <a:pt x="30" y="9"/>
                    <a:pt x="30" y="9"/>
                    <a:pt x="30" y="9"/>
                  </a:cubicBezTo>
                  <a:cubicBezTo>
                    <a:pt x="29" y="8"/>
                    <a:pt x="29" y="8"/>
                    <a:pt x="29" y="7"/>
                  </a:cubicBezTo>
                  <a:cubicBezTo>
                    <a:pt x="29" y="6"/>
                    <a:pt x="30" y="5"/>
                    <a:pt x="30" y="5"/>
                  </a:cubicBezTo>
                  <a:cubicBezTo>
                    <a:pt x="30" y="4"/>
                    <a:pt x="31" y="4"/>
                    <a:pt x="31" y="3"/>
                  </a:cubicBezTo>
                  <a:cubicBezTo>
                    <a:pt x="31" y="3"/>
                    <a:pt x="31" y="2"/>
                    <a:pt x="31" y="2"/>
                  </a:cubicBezTo>
                  <a:cubicBezTo>
                    <a:pt x="31" y="2"/>
                    <a:pt x="32" y="1"/>
                    <a:pt x="32" y="1"/>
                  </a:cubicBezTo>
                  <a:cubicBezTo>
                    <a:pt x="32" y="0"/>
                    <a:pt x="31" y="0"/>
                    <a:pt x="30" y="0"/>
                  </a:cubicBezTo>
                  <a:cubicBezTo>
                    <a:pt x="30" y="0"/>
                    <a:pt x="29" y="1"/>
                    <a:pt x="29" y="2"/>
                  </a:cubicBezTo>
                  <a:cubicBezTo>
                    <a:pt x="28" y="2"/>
                    <a:pt x="28" y="4"/>
                    <a:pt x="27" y="5"/>
                  </a:cubicBezTo>
                  <a:cubicBezTo>
                    <a:pt x="27" y="5"/>
                    <a:pt x="26" y="6"/>
                    <a:pt x="26" y="6"/>
                  </a:cubicBezTo>
                  <a:cubicBezTo>
                    <a:pt x="26" y="6"/>
                    <a:pt x="25" y="7"/>
                    <a:pt x="25" y="7"/>
                  </a:cubicBezTo>
                  <a:cubicBezTo>
                    <a:pt x="24" y="7"/>
                    <a:pt x="23" y="7"/>
                    <a:pt x="23" y="8"/>
                  </a:cubicBezTo>
                  <a:cubicBezTo>
                    <a:pt x="23" y="8"/>
                    <a:pt x="23" y="8"/>
                    <a:pt x="22" y="9"/>
                  </a:cubicBezTo>
                  <a:cubicBezTo>
                    <a:pt x="22" y="9"/>
                    <a:pt x="22" y="10"/>
                    <a:pt x="22" y="11"/>
                  </a:cubicBezTo>
                  <a:cubicBezTo>
                    <a:pt x="22" y="11"/>
                    <a:pt x="23" y="12"/>
                    <a:pt x="22" y="12"/>
                  </a:cubicBezTo>
                  <a:cubicBezTo>
                    <a:pt x="22" y="13"/>
                    <a:pt x="21" y="12"/>
                    <a:pt x="20" y="12"/>
                  </a:cubicBezTo>
                  <a:cubicBezTo>
                    <a:pt x="20" y="12"/>
                    <a:pt x="18" y="10"/>
                    <a:pt x="18" y="10"/>
                  </a:cubicBezTo>
                  <a:cubicBezTo>
                    <a:pt x="17" y="9"/>
                    <a:pt x="16" y="7"/>
                    <a:pt x="15" y="7"/>
                  </a:cubicBezTo>
                  <a:cubicBezTo>
                    <a:pt x="14" y="7"/>
                    <a:pt x="13" y="6"/>
                    <a:pt x="12" y="6"/>
                  </a:cubicBezTo>
                  <a:cubicBezTo>
                    <a:pt x="11" y="6"/>
                    <a:pt x="10" y="6"/>
                    <a:pt x="9" y="6"/>
                  </a:cubicBezTo>
                  <a:cubicBezTo>
                    <a:pt x="9" y="7"/>
                    <a:pt x="9" y="8"/>
                    <a:pt x="9" y="8"/>
                  </a:cubicBezTo>
                  <a:cubicBezTo>
                    <a:pt x="9" y="9"/>
                    <a:pt x="9" y="9"/>
                    <a:pt x="8" y="9"/>
                  </a:cubicBezTo>
                  <a:cubicBezTo>
                    <a:pt x="8" y="10"/>
                    <a:pt x="8" y="10"/>
                    <a:pt x="8" y="11"/>
                  </a:cubicBezTo>
                  <a:cubicBezTo>
                    <a:pt x="8" y="11"/>
                    <a:pt x="8" y="12"/>
                    <a:pt x="8" y="12"/>
                  </a:cubicBezTo>
                  <a:cubicBezTo>
                    <a:pt x="7" y="12"/>
                    <a:pt x="7" y="12"/>
                    <a:pt x="7" y="12"/>
                  </a:cubicBezTo>
                  <a:cubicBezTo>
                    <a:pt x="6" y="13"/>
                    <a:pt x="5" y="13"/>
                    <a:pt x="5" y="13"/>
                  </a:cubicBezTo>
                  <a:cubicBezTo>
                    <a:pt x="5" y="13"/>
                    <a:pt x="4" y="14"/>
                    <a:pt x="4" y="14"/>
                  </a:cubicBezTo>
                  <a:cubicBezTo>
                    <a:pt x="4" y="14"/>
                    <a:pt x="4" y="15"/>
                    <a:pt x="4" y="15"/>
                  </a:cubicBezTo>
                  <a:cubicBezTo>
                    <a:pt x="4" y="15"/>
                    <a:pt x="4" y="16"/>
                    <a:pt x="4" y="17"/>
                  </a:cubicBezTo>
                  <a:cubicBezTo>
                    <a:pt x="4" y="17"/>
                    <a:pt x="4" y="18"/>
                    <a:pt x="3" y="18"/>
                  </a:cubicBezTo>
                  <a:cubicBezTo>
                    <a:pt x="3" y="18"/>
                    <a:pt x="3" y="18"/>
                    <a:pt x="3" y="17"/>
                  </a:cubicBezTo>
                  <a:cubicBezTo>
                    <a:pt x="2" y="17"/>
                    <a:pt x="2" y="17"/>
                    <a:pt x="2" y="17"/>
                  </a:cubicBezTo>
                  <a:cubicBezTo>
                    <a:pt x="2" y="17"/>
                    <a:pt x="1" y="17"/>
                    <a:pt x="1" y="17"/>
                  </a:cubicBezTo>
                  <a:cubicBezTo>
                    <a:pt x="1" y="17"/>
                    <a:pt x="0" y="18"/>
                    <a:pt x="0" y="19"/>
                  </a:cubicBezTo>
                  <a:cubicBezTo>
                    <a:pt x="0" y="19"/>
                    <a:pt x="1" y="20"/>
                    <a:pt x="1" y="20"/>
                  </a:cubicBezTo>
                  <a:cubicBezTo>
                    <a:pt x="2" y="20"/>
                    <a:pt x="2" y="20"/>
                    <a:pt x="3" y="20"/>
                  </a:cubicBezTo>
                  <a:cubicBezTo>
                    <a:pt x="3" y="21"/>
                    <a:pt x="3" y="22"/>
                    <a:pt x="3" y="22"/>
                  </a:cubicBezTo>
                  <a:cubicBezTo>
                    <a:pt x="4" y="23"/>
                    <a:pt x="4" y="23"/>
                    <a:pt x="5" y="23"/>
                  </a:cubicBezTo>
                  <a:cubicBezTo>
                    <a:pt x="5" y="23"/>
                    <a:pt x="6" y="23"/>
                    <a:pt x="6" y="23"/>
                  </a:cubicBezTo>
                  <a:cubicBezTo>
                    <a:pt x="6" y="23"/>
                    <a:pt x="7" y="22"/>
                    <a:pt x="7" y="22"/>
                  </a:cubicBezTo>
                  <a:cubicBezTo>
                    <a:pt x="7" y="21"/>
                    <a:pt x="6" y="21"/>
                    <a:pt x="6" y="20"/>
                  </a:cubicBezTo>
                  <a:cubicBezTo>
                    <a:pt x="6" y="20"/>
                    <a:pt x="7" y="20"/>
                    <a:pt x="7" y="20"/>
                  </a:cubicBezTo>
                  <a:cubicBezTo>
                    <a:pt x="8" y="20"/>
                    <a:pt x="8" y="21"/>
                    <a:pt x="8" y="21"/>
                  </a:cubicBezTo>
                  <a:cubicBezTo>
                    <a:pt x="9" y="21"/>
                    <a:pt x="9" y="22"/>
                    <a:pt x="9" y="22"/>
                  </a:cubicBezTo>
                  <a:cubicBezTo>
                    <a:pt x="9" y="23"/>
                    <a:pt x="8" y="23"/>
                    <a:pt x="8" y="24"/>
                  </a:cubicBezTo>
                  <a:cubicBezTo>
                    <a:pt x="8" y="24"/>
                    <a:pt x="8" y="25"/>
                    <a:pt x="8" y="25"/>
                  </a:cubicBezTo>
                  <a:cubicBezTo>
                    <a:pt x="8" y="26"/>
                    <a:pt x="9" y="26"/>
                    <a:pt x="9" y="27"/>
                  </a:cubicBezTo>
                  <a:cubicBezTo>
                    <a:pt x="10" y="27"/>
                    <a:pt x="11" y="27"/>
                    <a:pt x="12" y="27"/>
                  </a:cubicBezTo>
                  <a:cubicBezTo>
                    <a:pt x="13" y="27"/>
                    <a:pt x="14" y="27"/>
                    <a:pt x="14" y="27"/>
                  </a:cubicBezTo>
                  <a:cubicBezTo>
                    <a:pt x="15" y="27"/>
                    <a:pt x="15" y="26"/>
                    <a:pt x="15" y="26"/>
                  </a:cubicBezTo>
                  <a:cubicBezTo>
                    <a:pt x="15" y="26"/>
                    <a:pt x="14" y="25"/>
                    <a:pt x="15" y="25"/>
                  </a:cubicBezTo>
                  <a:cubicBezTo>
                    <a:pt x="15" y="25"/>
                    <a:pt x="15" y="24"/>
                    <a:pt x="16" y="24"/>
                  </a:cubicBezTo>
                  <a:cubicBezTo>
                    <a:pt x="16" y="24"/>
                    <a:pt x="17" y="25"/>
                    <a:pt x="17" y="25"/>
                  </a:cubicBezTo>
                  <a:cubicBezTo>
                    <a:pt x="18" y="25"/>
                    <a:pt x="17" y="26"/>
                    <a:pt x="17" y="26"/>
                  </a:cubicBezTo>
                  <a:cubicBezTo>
                    <a:pt x="18" y="27"/>
                    <a:pt x="19" y="28"/>
                    <a:pt x="19" y="29"/>
                  </a:cubicBezTo>
                  <a:cubicBezTo>
                    <a:pt x="20" y="29"/>
                    <a:pt x="21" y="30"/>
                    <a:pt x="21" y="30"/>
                  </a:cubicBezTo>
                  <a:cubicBezTo>
                    <a:pt x="22" y="31"/>
                    <a:pt x="23" y="31"/>
                    <a:pt x="23" y="31"/>
                  </a:cubicBezTo>
                  <a:cubicBezTo>
                    <a:pt x="24" y="31"/>
                    <a:pt x="25" y="31"/>
                    <a:pt x="25" y="31"/>
                  </a:cubicBezTo>
                  <a:cubicBezTo>
                    <a:pt x="26" y="31"/>
                    <a:pt x="26" y="32"/>
                    <a:pt x="26" y="32"/>
                  </a:cubicBezTo>
                  <a:cubicBezTo>
                    <a:pt x="26" y="33"/>
                    <a:pt x="26" y="33"/>
                    <a:pt x="26" y="33"/>
                  </a:cubicBezTo>
                  <a:cubicBezTo>
                    <a:pt x="25" y="33"/>
                    <a:pt x="25" y="33"/>
                    <a:pt x="24" y="33"/>
                  </a:cubicBezTo>
                  <a:cubicBezTo>
                    <a:pt x="24" y="33"/>
                    <a:pt x="25" y="34"/>
                    <a:pt x="25" y="34"/>
                  </a:cubicBezTo>
                  <a:cubicBezTo>
                    <a:pt x="25" y="34"/>
                    <a:pt x="26" y="35"/>
                    <a:pt x="26" y="36"/>
                  </a:cubicBezTo>
                  <a:cubicBezTo>
                    <a:pt x="26" y="36"/>
                    <a:pt x="27" y="37"/>
                    <a:pt x="27" y="38"/>
                  </a:cubicBezTo>
                  <a:cubicBezTo>
                    <a:pt x="27" y="38"/>
                    <a:pt x="28" y="39"/>
                    <a:pt x="28" y="39"/>
                  </a:cubicBezTo>
                  <a:cubicBezTo>
                    <a:pt x="28" y="40"/>
                    <a:pt x="27" y="41"/>
                    <a:pt x="27" y="41"/>
                  </a:cubicBezTo>
                  <a:cubicBezTo>
                    <a:pt x="27" y="42"/>
                    <a:pt x="27" y="42"/>
                    <a:pt x="27" y="43"/>
                  </a:cubicBezTo>
                  <a:cubicBezTo>
                    <a:pt x="27" y="43"/>
                    <a:pt x="28" y="44"/>
                    <a:pt x="28" y="44"/>
                  </a:cubicBezTo>
                  <a:cubicBezTo>
                    <a:pt x="28" y="44"/>
                    <a:pt x="29" y="44"/>
                    <a:pt x="29" y="44"/>
                  </a:cubicBezTo>
                  <a:cubicBezTo>
                    <a:pt x="30" y="43"/>
                    <a:pt x="29" y="42"/>
                    <a:pt x="30" y="42"/>
                  </a:cubicBezTo>
                  <a:cubicBezTo>
                    <a:pt x="30" y="42"/>
                    <a:pt x="31" y="43"/>
                    <a:pt x="31" y="43"/>
                  </a:cubicBezTo>
                  <a:cubicBezTo>
                    <a:pt x="31" y="43"/>
                    <a:pt x="32" y="42"/>
                    <a:pt x="32" y="42"/>
                  </a:cubicBezTo>
                  <a:cubicBezTo>
                    <a:pt x="33" y="42"/>
                    <a:pt x="34" y="42"/>
                    <a:pt x="34" y="42"/>
                  </a:cubicBezTo>
                  <a:cubicBezTo>
                    <a:pt x="35" y="42"/>
                    <a:pt x="35" y="44"/>
                    <a:pt x="35" y="44"/>
                  </a:cubicBezTo>
                  <a:cubicBezTo>
                    <a:pt x="36" y="44"/>
                    <a:pt x="36" y="44"/>
                    <a:pt x="37" y="44"/>
                  </a:cubicBezTo>
                  <a:cubicBezTo>
                    <a:pt x="37" y="43"/>
                    <a:pt x="37" y="43"/>
                    <a:pt x="38" y="42"/>
                  </a:cubicBezTo>
                  <a:cubicBezTo>
                    <a:pt x="38" y="42"/>
                    <a:pt x="39" y="43"/>
                    <a:pt x="39" y="43"/>
                  </a:cubicBezTo>
                  <a:cubicBezTo>
                    <a:pt x="39" y="43"/>
                    <a:pt x="40" y="44"/>
                    <a:pt x="40" y="44"/>
                  </a:cubicBezTo>
                  <a:cubicBezTo>
                    <a:pt x="41" y="44"/>
                    <a:pt x="42" y="45"/>
                    <a:pt x="43" y="44"/>
                  </a:cubicBezTo>
                  <a:cubicBezTo>
                    <a:pt x="43" y="44"/>
                    <a:pt x="43" y="44"/>
                    <a:pt x="42" y="44"/>
                  </a:cubicBezTo>
                  <a:cubicBezTo>
                    <a:pt x="42" y="43"/>
                    <a:pt x="41" y="43"/>
                    <a:pt x="41" y="43"/>
                  </a:cubicBezTo>
                  <a:cubicBezTo>
                    <a:pt x="40" y="42"/>
                    <a:pt x="40" y="42"/>
                    <a:pt x="39" y="42"/>
                  </a:cubicBezTo>
                  <a:cubicBezTo>
                    <a:pt x="39" y="41"/>
                    <a:pt x="39" y="41"/>
                    <a:pt x="39" y="41"/>
                  </a:cubicBezTo>
                  <a:cubicBezTo>
                    <a:pt x="40" y="40"/>
                    <a:pt x="41" y="40"/>
                    <a:pt x="41" y="41"/>
                  </a:cubicBezTo>
                  <a:cubicBezTo>
                    <a:pt x="42" y="41"/>
                    <a:pt x="42" y="42"/>
                    <a:pt x="43" y="42"/>
                  </a:cubicBezTo>
                  <a:cubicBezTo>
                    <a:pt x="43" y="42"/>
                    <a:pt x="44" y="43"/>
                    <a:pt x="44" y="43"/>
                  </a:cubicBezTo>
                  <a:cubicBezTo>
                    <a:pt x="45" y="43"/>
                    <a:pt x="46" y="43"/>
                    <a:pt x="47" y="43"/>
                  </a:cubicBezTo>
                  <a:cubicBezTo>
                    <a:pt x="47" y="43"/>
                    <a:pt x="49" y="43"/>
                    <a:pt x="50" y="43"/>
                  </a:cubicBezTo>
                  <a:cubicBezTo>
                    <a:pt x="50" y="43"/>
                    <a:pt x="51" y="42"/>
                    <a:pt x="52" y="4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9" name="Freeform 185">
              <a:extLst>
                <a:ext uri="{FF2B5EF4-FFF2-40B4-BE49-F238E27FC236}">
                  <a16:creationId xmlns:a16="http://schemas.microsoft.com/office/drawing/2014/main" id="{64BC5EC0-44C9-4277-A113-F060EABFAFD6}"/>
                </a:ext>
              </a:extLst>
            </p:cNvPr>
            <p:cNvSpPr>
              <a:spLocks/>
            </p:cNvSpPr>
            <p:nvPr/>
          </p:nvSpPr>
          <p:spPr bwMode="auto">
            <a:xfrm>
              <a:off x="5128643" y="1375343"/>
              <a:ext cx="22459" cy="37431"/>
            </a:xfrm>
            <a:custGeom>
              <a:avLst/>
              <a:gdLst/>
              <a:ahLst/>
              <a:cxnLst>
                <a:cxn ang="0">
                  <a:pos x="7" y="12"/>
                </a:cxn>
                <a:cxn ang="0">
                  <a:pos x="6" y="10"/>
                </a:cxn>
                <a:cxn ang="0">
                  <a:pos x="4" y="6"/>
                </a:cxn>
                <a:cxn ang="0">
                  <a:pos x="2" y="4"/>
                </a:cxn>
                <a:cxn ang="0">
                  <a:pos x="1" y="2"/>
                </a:cxn>
                <a:cxn ang="0">
                  <a:pos x="1" y="0"/>
                </a:cxn>
                <a:cxn ang="0">
                  <a:pos x="1" y="0"/>
                </a:cxn>
                <a:cxn ang="0">
                  <a:pos x="2" y="0"/>
                </a:cxn>
                <a:cxn ang="0">
                  <a:pos x="3" y="1"/>
                </a:cxn>
                <a:cxn ang="0">
                  <a:pos x="4" y="0"/>
                </a:cxn>
                <a:cxn ang="0">
                  <a:pos x="5" y="1"/>
                </a:cxn>
                <a:cxn ang="0">
                  <a:pos x="6" y="2"/>
                </a:cxn>
                <a:cxn ang="0">
                  <a:pos x="6" y="3"/>
                </a:cxn>
                <a:cxn ang="0">
                  <a:pos x="7" y="4"/>
                </a:cxn>
                <a:cxn ang="0">
                  <a:pos x="7" y="5"/>
                </a:cxn>
                <a:cxn ang="0">
                  <a:pos x="7" y="6"/>
                </a:cxn>
                <a:cxn ang="0">
                  <a:pos x="7" y="8"/>
                </a:cxn>
                <a:cxn ang="0">
                  <a:pos x="8" y="9"/>
                </a:cxn>
                <a:cxn ang="0">
                  <a:pos x="8" y="10"/>
                </a:cxn>
                <a:cxn ang="0">
                  <a:pos x="7" y="12"/>
                </a:cxn>
              </a:cxnLst>
              <a:rect l="0" t="0" r="r" b="b"/>
              <a:pathLst>
                <a:path w="8" h="12">
                  <a:moveTo>
                    <a:pt x="7" y="12"/>
                  </a:moveTo>
                  <a:cubicBezTo>
                    <a:pt x="6" y="12"/>
                    <a:pt x="6" y="10"/>
                    <a:pt x="6" y="10"/>
                  </a:cubicBezTo>
                  <a:cubicBezTo>
                    <a:pt x="5" y="9"/>
                    <a:pt x="4" y="7"/>
                    <a:pt x="4" y="6"/>
                  </a:cubicBezTo>
                  <a:cubicBezTo>
                    <a:pt x="3" y="5"/>
                    <a:pt x="2" y="4"/>
                    <a:pt x="2" y="4"/>
                  </a:cubicBezTo>
                  <a:cubicBezTo>
                    <a:pt x="1" y="4"/>
                    <a:pt x="1" y="3"/>
                    <a:pt x="1" y="2"/>
                  </a:cubicBezTo>
                  <a:cubicBezTo>
                    <a:pt x="1" y="2"/>
                    <a:pt x="0" y="1"/>
                    <a:pt x="1" y="0"/>
                  </a:cubicBezTo>
                  <a:cubicBezTo>
                    <a:pt x="1" y="0"/>
                    <a:pt x="1" y="0"/>
                    <a:pt x="1" y="0"/>
                  </a:cubicBezTo>
                  <a:cubicBezTo>
                    <a:pt x="2" y="0"/>
                    <a:pt x="2" y="0"/>
                    <a:pt x="2" y="0"/>
                  </a:cubicBezTo>
                  <a:cubicBezTo>
                    <a:pt x="3" y="0"/>
                    <a:pt x="3" y="1"/>
                    <a:pt x="3" y="1"/>
                  </a:cubicBezTo>
                  <a:cubicBezTo>
                    <a:pt x="3" y="1"/>
                    <a:pt x="4" y="1"/>
                    <a:pt x="4" y="0"/>
                  </a:cubicBezTo>
                  <a:cubicBezTo>
                    <a:pt x="4" y="0"/>
                    <a:pt x="5" y="1"/>
                    <a:pt x="5" y="1"/>
                  </a:cubicBezTo>
                  <a:cubicBezTo>
                    <a:pt x="5" y="1"/>
                    <a:pt x="6" y="2"/>
                    <a:pt x="6" y="2"/>
                  </a:cubicBezTo>
                  <a:cubicBezTo>
                    <a:pt x="6" y="3"/>
                    <a:pt x="6" y="3"/>
                    <a:pt x="6" y="3"/>
                  </a:cubicBezTo>
                  <a:cubicBezTo>
                    <a:pt x="6" y="4"/>
                    <a:pt x="7" y="4"/>
                    <a:pt x="7" y="4"/>
                  </a:cubicBezTo>
                  <a:cubicBezTo>
                    <a:pt x="7" y="5"/>
                    <a:pt x="7" y="5"/>
                    <a:pt x="7" y="5"/>
                  </a:cubicBezTo>
                  <a:cubicBezTo>
                    <a:pt x="7" y="6"/>
                    <a:pt x="7" y="6"/>
                    <a:pt x="7" y="6"/>
                  </a:cubicBezTo>
                  <a:cubicBezTo>
                    <a:pt x="7" y="7"/>
                    <a:pt x="7" y="7"/>
                    <a:pt x="7" y="8"/>
                  </a:cubicBezTo>
                  <a:cubicBezTo>
                    <a:pt x="7" y="8"/>
                    <a:pt x="7" y="9"/>
                    <a:pt x="8" y="9"/>
                  </a:cubicBezTo>
                  <a:cubicBezTo>
                    <a:pt x="8" y="9"/>
                    <a:pt x="8" y="10"/>
                    <a:pt x="8" y="10"/>
                  </a:cubicBezTo>
                  <a:cubicBezTo>
                    <a:pt x="8" y="10"/>
                    <a:pt x="7" y="12"/>
                    <a:pt x="7"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0" name="Freeform 186">
              <a:extLst>
                <a:ext uri="{FF2B5EF4-FFF2-40B4-BE49-F238E27FC236}">
                  <a16:creationId xmlns:a16="http://schemas.microsoft.com/office/drawing/2014/main" id="{7323602E-B1D9-49AD-B946-1D57E278370F}"/>
                </a:ext>
              </a:extLst>
            </p:cNvPr>
            <p:cNvSpPr>
              <a:spLocks/>
            </p:cNvSpPr>
            <p:nvPr/>
          </p:nvSpPr>
          <p:spPr bwMode="auto">
            <a:xfrm>
              <a:off x="5118662" y="1360371"/>
              <a:ext cx="9981" cy="12477"/>
            </a:xfrm>
            <a:custGeom>
              <a:avLst/>
              <a:gdLst/>
              <a:ahLst/>
              <a:cxnLst>
                <a:cxn ang="0">
                  <a:pos x="2" y="4"/>
                </a:cxn>
                <a:cxn ang="0">
                  <a:pos x="0" y="3"/>
                </a:cxn>
                <a:cxn ang="0">
                  <a:pos x="0" y="2"/>
                </a:cxn>
                <a:cxn ang="0">
                  <a:pos x="0" y="1"/>
                </a:cxn>
                <a:cxn ang="0">
                  <a:pos x="2" y="1"/>
                </a:cxn>
                <a:cxn ang="0">
                  <a:pos x="3" y="2"/>
                </a:cxn>
                <a:cxn ang="0">
                  <a:pos x="3" y="3"/>
                </a:cxn>
                <a:cxn ang="0">
                  <a:pos x="3" y="4"/>
                </a:cxn>
                <a:cxn ang="0">
                  <a:pos x="2" y="4"/>
                </a:cxn>
              </a:cxnLst>
              <a:rect l="0" t="0" r="r" b="b"/>
              <a:pathLst>
                <a:path w="3" h="4">
                  <a:moveTo>
                    <a:pt x="2" y="4"/>
                  </a:moveTo>
                  <a:cubicBezTo>
                    <a:pt x="1" y="4"/>
                    <a:pt x="0" y="3"/>
                    <a:pt x="0" y="3"/>
                  </a:cubicBezTo>
                  <a:cubicBezTo>
                    <a:pt x="0" y="3"/>
                    <a:pt x="0" y="2"/>
                    <a:pt x="0" y="2"/>
                  </a:cubicBezTo>
                  <a:cubicBezTo>
                    <a:pt x="0" y="1"/>
                    <a:pt x="0" y="1"/>
                    <a:pt x="0" y="1"/>
                  </a:cubicBezTo>
                  <a:cubicBezTo>
                    <a:pt x="1" y="0"/>
                    <a:pt x="2" y="1"/>
                    <a:pt x="2" y="1"/>
                  </a:cubicBezTo>
                  <a:cubicBezTo>
                    <a:pt x="2" y="1"/>
                    <a:pt x="3" y="2"/>
                    <a:pt x="3" y="2"/>
                  </a:cubicBezTo>
                  <a:cubicBezTo>
                    <a:pt x="3" y="2"/>
                    <a:pt x="3" y="3"/>
                    <a:pt x="3" y="3"/>
                  </a:cubicBezTo>
                  <a:cubicBezTo>
                    <a:pt x="3" y="3"/>
                    <a:pt x="3" y="4"/>
                    <a:pt x="3" y="4"/>
                  </a:cubicBezTo>
                  <a:cubicBezTo>
                    <a:pt x="3" y="4"/>
                    <a:pt x="2" y="4"/>
                    <a:pt x="2"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1" name="Freeform 187">
              <a:extLst>
                <a:ext uri="{FF2B5EF4-FFF2-40B4-BE49-F238E27FC236}">
                  <a16:creationId xmlns:a16="http://schemas.microsoft.com/office/drawing/2014/main" id="{C21AC68A-5449-451D-832B-D2A87FF99486}"/>
                </a:ext>
              </a:extLst>
            </p:cNvPr>
            <p:cNvSpPr>
              <a:spLocks/>
            </p:cNvSpPr>
            <p:nvPr/>
          </p:nvSpPr>
          <p:spPr bwMode="auto">
            <a:xfrm>
              <a:off x="5023840" y="1372847"/>
              <a:ext cx="19963" cy="17468"/>
            </a:xfrm>
            <a:custGeom>
              <a:avLst/>
              <a:gdLst/>
              <a:ahLst/>
              <a:cxnLst>
                <a:cxn ang="0">
                  <a:pos x="6" y="6"/>
                </a:cxn>
                <a:cxn ang="0">
                  <a:pos x="5" y="4"/>
                </a:cxn>
                <a:cxn ang="0">
                  <a:pos x="4" y="4"/>
                </a:cxn>
                <a:cxn ang="0">
                  <a:pos x="3" y="5"/>
                </a:cxn>
                <a:cxn ang="0">
                  <a:pos x="1" y="5"/>
                </a:cxn>
                <a:cxn ang="0">
                  <a:pos x="0" y="4"/>
                </a:cxn>
                <a:cxn ang="0">
                  <a:pos x="1" y="2"/>
                </a:cxn>
                <a:cxn ang="0">
                  <a:pos x="3" y="2"/>
                </a:cxn>
                <a:cxn ang="0">
                  <a:pos x="3" y="1"/>
                </a:cxn>
                <a:cxn ang="0">
                  <a:pos x="5" y="0"/>
                </a:cxn>
                <a:cxn ang="0">
                  <a:pos x="6" y="1"/>
                </a:cxn>
                <a:cxn ang="0">
                  <a:pos x="7" y="2"/>
                </a:cxn>
                <a:cxn ang="0">
                  <a:pos x="7" y="4"/>
                </a:cxn>
                <a:cxn ang="0">
                  <a:pos x="7" y="5"/>
                </a:cxn>
                <a:cxn ang="0">
                  <a:pos x="6" y="6"/>
                </a:cxn>
              </a:cxnLst>
              <a:rect l="0" t="0" r="r" b="b"/>
              <a:pathLst>
                <a:path w="7" h="6">
                  <a:moveTo>
                    <a:pt x="6" y="6"/>
                  </a:moveTo>
                  <a:cubicBezTo>
                    <a:pt x="6" y="6"/>
                    <a:pt x="6" y="5"/>
                    <a:pt x="5" y="4"/>
                  </a:cubicBezTo>
                  <a:cubicBezTo>
                    <a:pt x="5" y="4"/>
                    <a:pt x="4" y="4"/>
                    <a:pt x="4" y="4"/>
                  </a:cubicBezTo>
                  <a:cubicBezTo>
                    <a:pt x="3" y="4"/>
                    <a:pt x="3" y="5"/>
                    <a:pt x="3" y="5"/>
                  </a:cubicBezTo>
                  <a:cubicBezTo>
                    <a:pt x="3" y="5"/>
                    <a:pt x="2" y="5"/>
                    <a:pt x="1" y="5"/>
                  </a:cubicBezTo>
                  <a:cubicBezTo>
                    <a:pt x="1" y="5"/>
                    <a:pt x="1" y="4"/>
                    <a:pt x="0" y="4"/>
                  </a:cubicBezTo>
                  <a:cubicBezTo>
                    <a:pt x="0" y="4"/>
                    <a:pt x="1" y="3"/>
                    <a:pt x="1" y="2"/>
                  </a:cubicBezTo>
                  <a:cubicBezTo>
                    <a:pt x="1" y="2"/>
                    <a:pt x="2" y="3"/>
                    <a:pt x="3" y="2"/>
                  </a:cubicBezTo>
                  <a:cubicBezTo>
                    <a:pt x="3" y="2"/>
                    <a:pt x="3" y="2"/>
                    <a:pt x="3" y="1"/>
                  </a:cubicBezTo>
                  <a:cubicBezTo>
                    <a:pt x="4" y="1"/>
                    <a:pt x="4" y="0"/>
                    <a:pt x="5" y="0"/>
                  </a:cubicBezTo>
                  <a:cubicBezTo>
                    <a:pt x="5" y="0"/>
                    <a:pt x="6" y="1"/>
                    <a:pt x="6" y="1"/>
                  </a:cubicBezTo>
                  <a:cubicBezTo>
                    <a:pt x="7" y="1"/>
                    <a:pt x="7" y="2"/>
                    <a:pt x="7" y="2"/>
                  </a:cubicBezTo>
                  <a:cubicBezTo>
                    <a:pt x="7" y="3"/>
                    <a:pt x="7" y="3"/>
                    <a:pt x="7" y="4"/>
                  </a:cubicBezTo>
                  <a:cubicBezTo>
                    <a:pt x="7" y="4"/>
                    <a:pt x="7" y="5"/>
                    <a:pt x="7" y="5"/>
                  </a:cubicBezTo>
                  <a:cubicBezTo>
                    <a:pt x="7" y="5"/>
                    <a:pt x="7" y="6"/>
                    <a:pt x="6"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2" name="Freeform 188">
              <a:extLst>
                <a:ext uri="{FF2B5EF4-FFF2-40B4-BE49-F238E27FC236}">
                  <a16:creationId xmlns:a16="http://schemas.microsoft.com/office/drawing/2014/main" id="{AD7988DE-12C1-4514-9BEA-7ACED065D40E}"/>
                </a:ext>
              </a:extLst>
            </p:cNvPr>
            <p:cNvSpPr>
              <a:spLocks/>
            </p:cNvSpPr>
            <p:nvPr/>
          </p:nvSpPr>
          <p:spPr bwMode="auto">
            <a:xfrm>
              <a:off x="5051289" y="1375343"/>
              <a:ext cx="7487" cy="17468"/>
            </a:xfrm>
            <a:custGeom>
              <a:avLst/>
              <a:gdLst/>
              <a:ahLst/>
              <a:cxnLst>
                <a:cxn ang="0">
                  <a:pos x="2" y="6"/>
                </a:cxn>
                <a:cxn ang="0">
                  <a:pos x="2" y="4"/>
                </a:cxn>
                <a:cxn ang="0">
                  <a:pos x="3" y="2"/>
                </a:cxn>
                <a:cxn ang="0">
                  <a:pos x="2" y="1"/>
                </a:cxn>
                <a:cxn ang="0">
                  <a:pos x="1" y="1"/>
                </a:cxn>
                <a:cxn ang="0">
                  <a:pos x="0" y="2"/>
                </a:cxn>
                <a:cxn ang="0">
                  <a:pos x="0" y="3"/>
                </a:cxn>
                <a:cxn ang="0">
                  <a:pos x="0" y="5"/>
                </a:cxn>
                <a:cxn ang="0">
                  <a:pos x="0" y="5"/>
                </a:cxn>
                <a:cxn ang="0">
                  <a:pos x="2" y="6"/>
                </a:cxn>
              </a:cxnLst>
              <a:rect l="0" t="0" r="r" b="b"/>
              <a:pathLst>
                <a:path w="3" h="6">
                  <a:moveTo>
                    <a:pt x="2" y="6"/>
                  </a:moveTo>
                  <a:cubicBezTo>
                    <a:pt x="2" y="6"/>
                    <a:pt x="2" y="5"/>
                    <a:pt x="2" y="4"/>
                  </a:cubicBezTo>
                  <a:cubicBezTo>
                    <a:pt x="2" y="4"/>
                    <a:pt x="3" y="3"/>
                    <a:pt x="3" y="2"/>
                  </a:cubicBezTo>
                  <a:cubicBezTo>
                    <a:pt x="3" y="2"/>
                    <a:pt x="3" y="1"/>
                    <a:pt x="2" y="1"/>
                  </a:cubicBezTo>
                  <a:cubicBezTo>
                    <a:pt x="2" y="0"/>
                    <a:pt x="1" y="0"/>
                    <a:pt x="1" y="1"/>
                  </a:cubicBezTo>
                  <a:cubicBezTo>
                    <a:pt x="1" y="1"/>
                    <a:pt x="0" y="1"/>
                    <a:pt x="0" y="2"/>
                  </a:cubicBezTo>
                  <a:cubicBezTo>
                    <a:pt x="0" y="2"/>
                    <a:pt x="0" y="3"/>
                    <a:pt x="0" y="3"/>
                  </a:cubicBezTo>
                  <a:cubicBezTo>
                    <a:pt x="0" y="3"/>
                    <a:pt x="0" y="4"/>
                    <a:pt x="0" y="5"/>
                  </a:cubicBezTo>
                  <a:cubicBezTo>
                    <a:pt x="0" y="5"/>
                    <a:pt x="0" y="5"/>
                    <a:pt x="0" y="5"/>
                  </a:cubicBezTo>
                  <a:cubicBezTo>
                    <a:pt x="1" y="6"/>
                    <a:pt x="1" y="6"/>
                    <a:pt x="2"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3" name="Freeform 189">
              <a:extLst>
                <a:ext uri="{FF2B5EF4-FFF2-40B4-BE49-F238E27FC236}">
                  <a16:creationId xmlns:a16="http://schemas.microsoft.com/office/drawing/2014/main" id="{8571C564-DE37-4FB1-A966-0656460FC481}"/>
                </a:ext>
              </a:extLst>
            </p:cNvPr>
            <p:cNvSpPr>
              <a:spLocks/>
            </p:cNvSpPr>
            <p:nvPr/>
          </p:nvSpPr>
          <p:spPr bwMode="auto">
            <a:xfrm>
              <a:off x="5123653" y="1290502"/>
              <a:ext cx="22459" cy="7487"/>
            </a:xfrm>
            <a:custGeom>
              <a:avLst/>
              <a:gdLst/>
              <a:ahLst/>
              <a:cxnLst>
                <a:cxn ang="0">
                  <a:pos x="6" y="2"/>
                </a:cxn>
                <a:cxn ang="0">
                  <a:pos x="7" y="1"/>
                </a:cxn>
                <a:cxn ang="0">
                  <a:pos x="5" y="0"/>
                </a:cxn>
                <a:cxn ang="0">
                  <a:pos x="4" y="1"/>
                </a:cxn>
                <a:cxn ang="0">
                  <a:pos x="2" y="1"/>
                </a:cxn>
                <a:cxn ang="0">
                  <a:pos x="0" y="1"/>
                </a:cxn>
                <a:cxn ang="0">
                  <a:pos x="0" y="1"/>
                </a:cxn>
                <a:cxn ang="0">
                  <a:pos x="1" y="2"/>
                </a:cxn>
                <a:cxn ang="0">
                  <a:pos x="3" y="2"/>
                </a:cxn>
                <a:cxn ang="0">
                  <a:pos x="4" y="3"/>
                </a:cxn>
                <a:cxn ang="0">
                  <a:pos x="5" y="3"/>
                </a:cxn>
                <a:cxn ang="0">
                  <a:pos x="6" y="2"/>
                </a:cxn>
              </a:cxnLst>
              <a:rect l="0" t="0" r="r" b="b"/>
              <a:pathLst>
                <a:path w="7" h="3">
                  <a:moveTo>
                    <a:pt x="6" y="2"/>
                  </a:moveTo>
                  <a:cubicBezTo>
                    <a:pt x="6" y="2"/>
                    <a:pt x="7" y="2"/>
                    <a:pt x="7" y="1"/>
                  </a:cubicBezTo>
                  <a:cubicBezTo>
                    <a:pt x="7" y="1"/>
                    <a:pt x="6" y="0"/>
                    <a:pt x="5" y="0"/>
                  </a:cubicBezTo>
                  <a:cubicBezTo>
                    <a:pt x="5" y="0"/>
                    <a:pt x="4" y="1"/>
                    <a:pt x="4" y="1"/>
                  </a:cubicBezTo>
                  <a:cubicBezTo>
                    <a:pt x="3" y="1"/>
                    <a:pt x="2" y="1"/>
                    <a:pt x="2" y="1"/>
                  </a:cubicBezTo>
                  <a:cubicBezTo>
                    <a:pt x="1" y="1"/>
                    <a:pt x="0" y="1"/>
                    <a:pt x="0" y="1"/>
                  </a:cubicBezTo>
                  <a:cubicBezTo>
                    <a:pt x="0" y="1"/>
                    <a:pt x="0" y="1"/>
                    <a:pt x="0" y="1"/>
                  </a:cubicBezTo>
                  <a:cubicBezTo>
                    <a:pt x="0" y="2"/>
                    <a:pt x="1" y="2"/>
                    <a:pt x="1" y="2"/>
                  </a:cubicBezTo>
                  <a:cubicBezTo>
                    <a:pt x="2" y="2"/>
                    <a:pt x="2" y="2"/>
                    <a:pt x="3" y="2"/>
                  </a:cubicBezTo>
                  <a:cubicBezTo>
                    <a:pt x="3" y="3"/>
                    <a:pt x="3" y="3"/>
                    <a:pt x="4" y="3"/>
                  </a:cubicBezTo>
                  <a:cubicBezTo>
                    <a:pt x="4" y="3"/>
                    <a:pt x="4" y="3"/>
                    <a:pt x="5" y="3"/>
                  </a:cubicBezTo>
                  <a:cubicBezTo>
                    <a:pt x="5" y="3"/>
                    <a:pt x="6" y="3"/>
                    <a:pt x="6"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4" name="Freeform 190">
              <a:extLst>
                <a:ext uri="{FF2B5EF4-FFF2-40B4-BE49-F238E27FC236}">
                  <a16:creationId xmlns:a16="http://schemas.microsoft.com/office/drawing/2014/main" id="{3095B823-EE09-4E09-B910-1950D39F5725}"/>
                </a:ext>
              </a:extLst>
            </p:cNvPr>
            <p:cNvSpPr>
              <a:spLocks/>
            </p:cNvSpPr>
            <p:nvPr/>
          </p:nvSpPr>
          <p:spPr bwMode="auto">
            <a:xfrm>
              <a:off x="5171065" y="1260558"/>
              <a:ext cx="12477" cy="14972"/>
            </a:xfrm>
            <a:custGeom>
              <a:avLst/>
              <a:gdLst/>
              <a:ahLst/>
              <a:cxnLst>
                <a:cxn ang="0">
                  <a:pos x="3" y="5"/>
                </a:cxn>
                <a:cxn ang="0">
                  <a:pos x="1" y="4"/>
                </a:cxn>
                <a:cxn ang="0">
                  <a:pos x="0" y="1"/>
                </a:cxn>
                <a:cxn ang="0">
                  <a:pos x="1" y="0"/>
                </a:cxn>
                <a:cxn ang="0">
                  <a:pos x="3" y="0"/>
                </a:cxn>
                <a:cxn ang="0">
                  <a:pos x="3" y="2"/>
                </a:cxn>
                <a:cxn ang="0">
                  <a:pos x="3" y="3"/>
                </a:cxn>
                <a:cxn ang="0">
                  <a:pos x="3" y="5"/>
                </a:cxn>
                <a:cxn ang="0">
                  <a:pos x="3" y="5"/>
                </a:cxn>
              </a:cxnLst>
              <a:rect l="0" t="0" r="r" b="b"/>
              <a:pathLst>
                <a:path w="4" h="5">
                  <a:moveTo>
                    <a:pt x="3" y="5"/>
                  </a:moveTo>
                  <a:cubicBezTo>
                    <a:pt x="2" y="5"/>
                    <a:pt x="1" y="4"/>
                    <a:pt x="1" y="4"/>
                  </a:cubicBezTo>
                  <a:cubicBezTo>
                    <a:pt x="0" y="3"/>
                    <a:pt x="0" y="2"/>
                    <a:pt x="0" y="1"/>
                  </a:cubicBezTo>
                  <a:cubicBezTo>
                    <a:pt x="0" y="1"/>
                    <a:pt x="1" y="0"/>
                    <a:pt x="1" y="0"/>
                  </a:cubicBezTo>
                  <a:cubicBezTo>
                    <a:pt x="1" y="0"/>
                    <a:pt x="2" y="0"/>
                    <a:pt x="3" y="0"/>
                  </a:cubicBezTo>
                  <a:cubicBezTo>
                    <a:pt x="3" y="0"/>
                    <a:pt x="3" y="1"/>
                    <a:pt x="3" y="2"/>
                  </a:cubicBezTo>
                  <a:cubicBezTo>
                    <a:pt x="4" y="2"/>
                    <a:pt x="3" y="3"/>
                    <a:pt x="3" y="3"/>
                  </a:cubicBezTo>
                  <a:cubicBezTo>
                    <a:pt x="3" y="3"/>
                    <a:pt x="3" y="4"/>
                    <a:pt x="3" y="5"/>
                  </a:cubicBezTo>
                  <a:cubicBezTo>
                    <a:pt x="3" y="5"/>
                    <a:pt x="3" y="5"/>
                    <a:pt x="3"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5" name="Freeform 191">
              <a:extLst>
                <a:ext uri="{FF2B5EF4-FFF2-40B4-BE49-F238E27FC236}">
                  <a16:creationId xmlns:a16="http://schemas.microsoft.com/office/drawing/2014/main" id="{EF5933DA-6661-4B75-9A7C-A98517ED198F}"/>
                </a:ext>
              </a:extLst>
            </p:cNvPr>
            <p:cNvSpPr>
              <a:spLocks/>
            </p:cNvSpPr>
            <p:nvPr/>
          </p:nvSpPr>
          <p:spPr bwMode="auto">
            <a:xfrm>
              <a:off x="5201009" y="1248081"/>
              <a:ext cx="29944" cy="29944"/>
            </a:xfrm>
            <a:custGeom>
              <a:avLst/>
              <a:gdLst/>
              <a:ahLst/>
              <a:cxnLst>
                <a:cxn ang="0">
                  <a:pos x="5" y="9"/>
                </a:cxn>
                <a:cxn ang="0">
                  <a:pos x="7" y="8"/>
                </a:cxn>
                <a:cxn ang="0">
                  <a:pos x="7" y="5"/>
                </a:cxn>
                <a:cxn ang="0">
                  <a:pos x="8" y="4"/>
                </a:cxn>
                <a:cxn ang="0">
                  <a:pos x="9" y="5"/>
                </a:cxn>
                <a:cxn ang="0">
                  <a:pos x="10" y="4"/>
                </a:cxn>
                <a:cxn ang="0">
                  <a:pos x="10" y="2"/>
                </a:cxn>
                <a:cxn ang="0">
                  <a:pos x="8" y="1"/>
                </a:cxn>
                <a:cxn ang="0">
                  <a:pos x="6" y="0"/>
                </a:cxn>
                <a:cxn ang="0">
                  <a:pos x="4" y="1"/>
                </a:cxn>
                <a:cxn ang="0">
                  <a:pos x="3" y="2"/>
                </a:cxn>
                <a:cxn ang="0">
                  <a:pos x="3" y="4"/>
                </a:cxn>
                <a:cxn ang="0">
                  <a:pos x="1" y="5"/>
                </a:cxn>
                <a:cxn ang="0">
                  <a:pos x="0" y="7"/>
                </a:cxn>
                <a:cxn ang="0">
                  <a:pos x="1" y="8"/>
                </a:cxn>
                <a:cxn ang="0">
                  <a:pos x="3" y="10"/>
                </a:cxn>
                <a:cxn ang="0">
                  <a:pos x="3" y="8"/>
                </a:cxn>
                <a:cxn ang="0">
                  <a:pos x="4" y="7"/>
                </a:cxn>
                <a:cxn ang="0">
                  <a:pos x="5" y="8"/>
                </a:cxn>
                <a:cxn ang="0">
                  <a:pos x="5" y="9"/>
                </a:cxn>
              </a:cxnLst>
              <a:rect l="0" t="0" r="r" b="b"/>
              <a:pathLst>
                <a:path w="10" h="10">
                  <a:moveTo>
                    <a:pt x="5" y="9"/>
                  </a:moveTo>
                  <a:cubicBezTo>
                    <a:pt x="6" y="9"/>
                    <a:pt x="7" y="8"/>
                    <a:pt x="7" y="8"/>
                  </a:cubicBezTo>
                  <a:cubicBezTo>
                    <a:pt x="7" y="7"/>
                    <a:pt x="7" y="6"/>
                    <a:pt x="7" y="5"/>
                  </a:cubicBezTo>
                  <a:cubicBezTo>
                    <a:pt x="7" y="5"/>
                    <a:pt x="8" y="5"/>
                    <a:pt x="8" y="4"/>
                  </a:cubicBezTo>
                  <a:cubicBezTo>
                    <a:pt x="8" y="4"/>
                    <a:pt x="9" y="5"/>
                    <a:pt x="9" y="5"/>
                  </a:cubicBezTo>
                  <a:cubicBezTo>
                    <a:pt x="10" y="5"/>
                    <a:pt x="10" y="5"/>
                    <a:pt x="10" y="4"/>
                  </a:cubicBezTo>
                  <a:cubicBezTo>
                    <a:pt x="10" y="4"/>
                    <a:pt x="10" y="2"/>
                    <a:pt x="10" y="2"/>
                  </a:cubicBezTo>
                  <a:cubicBezTo>
                    <a:pt x="10" y="1"/>
                    <a:pt x="9" y="1"/>
                    <a:pt x="8" y="1"/>
                  </a:cubicBezTo>
                  <a:cubicBezTo>
                    <a:pt x="8" y="0"/>
                    <a:pt x="6" y="0"/>
                    <a:pt x="6" y="0"/>
                  </a:cubicBezTo>
                  <a:cubicBezTo>
                    <a:pt x="5" y="0"/>
                    <a:pt x="4" y="0"/>
                    <a:pt x="4" y="1"/>
                  </a:cubicBezTo>
                  <a:cubicBezTo>
                    <a:pt x="4" y="1"/>
                    <a:pt x="3" y="2"/>
                    <a:pt x="3" y="2"/>
                  </a:cubicBezTo>
                  <a:cubicBezTo>
                    <a:pt x="3" y="3"/>
                    <a:pt x="3" y="4"/>
                    <a:pt x="3" y="4"/>
                  </a:cubicBezTo>
                  <a:cubicBezTo>
                    <a:pt x="2" y="4"/>
                    <a:pt x="2" y="4"/>
                    <a:pt x="1" y="5"/>
                  </a:cubicBezTo>
                  <a:cubicBezTo>
                    <a:pt x="1" y="5"/>
                    <a:pt x="0" y="6"/>
                    <a:pt x="0" y="7"/>
                  </a:cubicBezTo>
                  <a:cubicBezTo>
                    <a:pt x="0" y="7"/>
                    <a:pt x="1" y="8"/>
                    <a:pt x="1" y="8"/>
                  </a:cubicBezTo>
                  <a:cubicBezTo>
                    <a:pt x="1" y="8"/>
                    <a:pt x="2" y="10"/>
                    <a:pt x="3" y="10"/>
                  </a:cubicBezTo>
                  <a:cubicBezTo>
                    <a:pt x="3" y="9"/>
                    <a:pt x="3" y="9"/>
                    <a:pt x="3" y="8"/>
                  </a:cubicBezTo>
                  <a:cubicBezTo>
                    <a:pt x="4" y="8"/>
                    <a:pt x="3" y="7"/>
                    <a:pt x="4" y="7"/>
                  </a:cubicBezTo>
                  <a:cubicBezTo>
                    <a:pt x="4" y="7"/>
                    <a:pt x="4" y="8"/>
                    <a:pt x="5" y="8"/>
                  </a:cubicBezTo>
                  <a:cubicBezTo>
                    <a:pt x="5" y="8"/>
                    <a:pt x="5" y="9"/>
                    <a:pt x="5" y="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6" name="Freeform 192">
              <a:extLst>
                <a:ext uri="{FF2B5EF4-FFF2-40B4-BE49-F238E27FC236}">
                  <a16:creationId xmlns:a16="http://schemas.microsoft.com/office/drawing/2014/main" id="{B9C8B7F3-9EE0-4361-9BA2-F83184488BDD}"/>
                </a:ext>
              </a:extLst>
            </p:cNvPr>
            <p:cNvSpPr>
              <a:spLocks/>
            </p:cNvSpPr>
            <p:nvPr/>
          </p:nvSpPr>
          <p:spPr bwMode="auto">
            <a:xfrm>
              <a:off x="5193522" y="1215642"/>
              <a:ext cx="19963" cy="17468"/>
            </a:xfrm>
            <a:custGeom>
              <a:avLst/>
              <a:gdLst/>
              <a:ahLst/>
              <a:cxnLst>
                <a:cxn ang="0">
                  <a:pos x="6" y="4"/>
                </a:cxn>
                <a:cxn ang="0">
                  <a:pos x="4" y="5"/>
                </a:cxn>
                <a:cxn ang="0">
                  <a:pos x="4" y="6"/>
                </a:cxn>
                <a:cxn ang="0">
                  <a:pos x="2" y="6"/>
                </a:cxn>
                <a:cxn ang="0">
                  <a:pos x="1" y="5"/>
                </a:cxn>
                <a:cxn ang="0">
                  <a:pos x="0" y="4"/>
                </a:cxn>
                <a:cxn ang="0">
                  <a:pos x="0" y="2"/>
                </a:cxn>
                <a:cxn ang="0">
                  <a:pos x="0" y="0"/>
                </a:cxn>
                <a:cxn ang="0">
                  <a:pos x="2" y="0"/>
                </a:cxn>
                <a:cxn ang="0">
                  <a:pos x="4" y="0"/>
                </a:cxn>
                <a:cxn ang="0">
                  <a:pos x="5" y="0"/>
                </a:cxn>
                <a:cxn ang="0">
                  <a:pos x="7" y="0"/>
                </a:cxn>
                <a:cxn ang="0">
                  <a:pos x="7" y="2"/>
                </a:cxn>
                <a:cxn ang="0">
                  <a:pos x="6" y="4"/>
                </a:cxn>
              </a:cxnLst>
              <a:rect l="0" t="0" r="r" b="b"/>
              <a:pathLst>
                <a:path w="7" h="6">
                  <a:moveTo>
                    <a:pt x="6" y="4"/>
                  </a:moveTo>
                  <a:cubicBezTo>
                    <a:pt x="6" y="4"/>
                    <a:pt x="5" y="5"/>
                    <a:pt x="4" y="5"/>
                  </a:cubicBezTo>
                  <a:cubicBezTo>
                    <a:pt x="4" y="5"/>
                    <a:pt x="4" y="6"/>
                    <a:pt x="4" y="6"/>
                  </a:cubicBezTo>
                  <a:cubicBezTo>
                    <a:pt x="3" y="6"/>
                    <a:pt x="2" y="6"/>
                    <a:pt x="2" y="6"/>
                  </a:cubicBezTo>
                  <a:cubicBezTo>
                    <a:pt x="2" y="6"/>
                    <a:pt x="1" y="5"/>
                    <a:pt x="1" y="5"/>
                  </a:cubicBezTo>
                  <a:cubicBezTo>
                    <a:pt x="1" y="4"/>
                    <a:pt x="0" y="4"/>
                    <a:pt x="0" y="4"/>
                  </a:cubicBezTo>
                  <a:cubicBezTo>
                    <a:pt x="0" y="3"/>
                    <a:pt x="0" y="3"/>
                    <a:pt x="0" y="2"/>
                  </a:cubicBezTo>
                  <a:cubicBezTo>
                    <a:pt x="0" y="2"/>
                    <a:pt x="0" y="1"/>
                    <a:pt x="0" y="0"/>
                  </a:cubicBezTo>
                  <a:cubicBezTo>
                    <a:pt x="1" y="0"/>
                    <a:pt x="2" y="0"/>
                    <a:pt x="2" y="0"/>
                  </a:cubicBezTo>
                  <a:cubicBezTo>
                    <a:pt x="2" y="0"/>
                    <a:pt x="3" y="0"/>
                    <a:pt x="4" y="0"/>
                  </a:cubicBezTo>
                  <a:cubicBezTo>
                    <a:pt x="4" y="0"/>
                    <a:pt x="5" y="0"/>
                    <a:pt x="5" y="0"/>
                  </a:cubicBezTo>
                  <a:cubicBezTo>
                    <a:pt x="5" y="0"/>
                    <a:pt x="6" y="0"/>
                    <a:pt x="7" y="0"/>
                  </a:cubicBezTo>
                  <a:cubicBezTo>
                    <a:pt x="7" y="1"/>
                    <a:pt x="7" y="1"/>
                    <a:pt x="7" y="2"/>
                  </a:cubicBezTo>
                  <a:cubicBezTo>
                    <a:pt x="7" y="2"/>
                    <a:pt x="7" y="4"/>
                    <a:pt x="6"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7" name="Freeform 193">
              <a:extLst>
                <a:ext uri="{FF2B5EF4-FFF2-40B4-BE49-F238E27FC236}">
                  <a16:creationId xmlns:a16="http://schemas.microsoft.com/office/drawing/2014/main" id="{3BA60840-1451-4FE8-B52E-FCE416FCB384}"/>
                </a:ext>
              </a:extLst>
            </p:cNvPr>
            <p:cNvSpPr>
              <a:spLocks/>
            </p:cNvSpPr>
            <p:nvPr/>
          </p:nvSpPr>
          <p:spPr bwMode="auto">
            <a:xfrm>
              <a:off x="5255906" y="1243090"/>
              <a:ext cx="7487" cy="14972"/>
            </a:xfrm>
            <a:custGeom>
              <a:avLst/>
              <a:gdLst/>
              <a:ahLst/>
              <a:cxnLst>
                <a:cxn ang="0">
                  <a:pos x="3" y="4"/>
                </a:cxn>
                <a:cxn ang="0">
                  <a:pos x="2" y="3"/>
                </a:cxn>
                <a:cxn ang="0">
                  <a:pos x="1" y="1"/>
                </a:cxn>
                <a:cxn ang="0">
                  <a:pos x="0" y="1"/>
                </a:cxn>
                <a:cxn ang="0">
                  <a:pos x="0" y="2"/>
                </a:cxn>
                <a:cxn ang="0">
                  <a:pos x="0" y="4"/>
                </a:cxn>
                <a:cxn ang="0">
                  <a:pos x="2" y="5"/>
                </a:cxn>
                <a:cxn ang="0">
                  <a:pos x="3" y="4"/>
                </a:cxn>
              </a:cxnLst>
              <a:rect l="0" t="0" r="r" b="b"/>
              <a:pathLst>
                <a:path w="3" h="5">
                  <a:moveTo>
                    <a:pt x="3" y="4"/>
                  </a:moveTo>
                  <a:cubicBezTo>
                    <a:pt x="3" y="4"/>
                    <a:pt x="2" y="3"/>
                    <a:pt x="2" y="3"/>
                  </a:cubicBezTo>
                  <a:cubicBezTo>
                    <a:pt x="2" y="2"/>
                    <a:pt x="2" y="1"/>
                    <a:pt x="1" y="1"/>
                  </a:cubicBezTo>
                  <a:cubicBezTo>
                    <a:pt x="1" y="0"/>
                    <a:pt x="0" y="0"/>
                    <a:pt x="0" y="1"/>
                  </a:cubicBezTo>
                  <a:cubicBezTo>
                    <a:pt x="0" y="1"/>
                    <a:pt x="0" y="2"/>
                    <a:pt x="0" y="2"/>
                  </a:cubicBezTo>
                  <a:cubicBezTo>
                    <a:pt x="0" y="2"/>
                    <a:pt x="0" y="3"/>
                    <a:pt x="0" y="4"/>
                  </a:cubicBezTo>
                  <a:cubicBezTo>
                    <a:pt x="1" y="4"/>
                    <a:pt x="1" y="5"/>
                    <a:pt x="2" y="5"/>
                  </a:cubicBezTo>
                  <a:cubicBezTo>
                    <a:pt x="2" y="5"/>
                    <a:pt x="3" y="5"/>
                    <a:pt x="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8" name="Freeform 194">
              <a:extLst>
                <a:ext uri="{FF2B5EF4-FFF2-40B4-BE49-F238E27FC236}">
                  <a16:creationId xmlns:a16="http://schemas.microsoft.com/office/drawing/2014/main" id="{2585493B-114D-41CB-B590-0B806071580F}"/>
                </a:ext>
              </a:extLst>
            </p:cNvPr>
            <p:cNvSpPr>
              <a:spLocks/>
            </p:cNvSpPr>
            <p:nvPr/>
          </p:nvSpPr>
          <p:spPr bwMode="auto">
            <a:xfrm>
              <a:off x="5243429" y="724061"/>
              <a:ext cx="374300" cy="538991"/>
            </a:xfrm>
            <a:custGeom>
              <a:avLst/>
              <a:gdLst/>
              <a:ahLst/>
              <a:cxnLst>
                <a:cxn ang="0">
                  <a:pos x="0" y="157"/>
                </a:cxn>
                <a:cxn ang="0">
                  <a:pos x="12" y="157"/>
                </a:cxn>
                <a:cxn ang="0">
                  <a:pos x="25" y="151"/>
                </a:cxn>
                <a:cxn ang="0">
                  <a:pos x="32" y="143"/>
                </a:cxn>
                <a:cxn ang="0">
                  <a:pos x="35" y="136"/>
                </a:cxn>
                <a:cxn ang="0">
                  <a:pos x="16" y="130"/>
                </a:cxn>
                <a:cxn ang="0">
                  <a:pos x="7" y="119"/>
                </a:cxn>
                <a:cxn ang="0">
                  <a:pos x="9" y="113"/>
                </a:cxn>
                <a:cxn ang="0">
                  <a:pos x="27" y="106"/>
                </a:cxn>
                <a:cxn ang="0">
                  <a:pos x="14" y="106"/>
                </a:cxn>
                <a:cxn ang="0">
                  <a:pos x="14" y="99"/>
                </a:cxn>
                <a:cxn ang="0">
                  <a:pos x="5" y="95"/>
                </a:cxn>
                <a:cxn ang="0">
                  <a:pos x="7" y="81"/>
                </a:cxn>
                <a:cxn ang="0">
                  <a:pos x="13" y="77"/>
                </a:cxn>
                <a:cxn ang="0">
                  <a:pos x="13" y="71"/>
                </a:cxn>
                <a:cxn ang="0">
                  <a:pos x="20" y="64"/>
                </a:cxn>
                <a:cxn ang="0">
                  <a:pos x="31" y="69"/>
                </a:cxn>
                <a:cxn ang="0">
                  <a:pos x="31" y="76"/>
                </a:cxn>
                <a:cxn ang="0">
                  <a:pos x="34" y="75"/>
                </a:cxn>
                <a:cxn ang="0">
                  <a:pos x="49" y="76"/>
                </a:cxn>
                <a:cxn ang="0">
                  <a:pos x="50" y="72"/>
                </a:cxn>
                <a:cxn ang="0">
                  <a:pos x="46" y="55"/>
                </a:cxn>
                <a:cxn ang="0">
                  <a:pos x="46" y="48"/>
                </a:cxn>
                <a:cxn ang="0">
                  <a:pos x="62" y="42"/>
                </a:cxn>
                <a:cxn ang="0">
                  <a:pos x="80" y="28"/>
                </a:cxn>
                <a:cxn ang="0">
                  <a:pos x="108" y="9"/>
                </a:cxn>
                <a:cxn ang="0">
                  <a:pos x="123" y="11"/>
                </a:cxn>
                <a:cxn ang="0">
                  <a:pos x="118" y="36"/>
                </a:cxn>
                <a:cxn ang="0">
                  <a:pos x="117" y="46"/>
                </a:cxn>
                <a:cxn ang="0">
                  <a:pos x="106" y="58"/>
                </a:cxn>
                <a:cxn ang="0">
                  <a:pos x="98" y="64"/>
                </a:cxn>
                <a:cxn ang="0">
                  <a:pos x="117" y="67"/>
                </a:cxn>
                <a:cxn ang="0">
                  <a:pos x="122" y="70"/>
                </a:cxn>
                <a:cxn ang="0">
                  <a:pos x="106" y="74"/>
                </a:cxn>
                <a:cxn ang="0">
                  <a:pos x="96" y="74"/>
                </a:cxn>
                <a:cxn ang="0">
                  <a:pos x="89" y="87"/>
                </a:cxn>
                <a:cxn ang="0">
                  <a:pos x="89" y="93"/>
                </a:cxn>
                <a:cxn ang="0">
                  <a:pos x="81" y="98"/>
                </a:cxn>
                <a:cxn ang="0">
                  <a:pos x="73" y="103"/>
                </a:cxn>
                <a:cxn ang="0">
                  <a:pos x="90" y="98"/>
                </a:cxn>
                <a:cxn ang="0">
                  <a:pos x="91" y="110"/>
                </a:cxn>
                <a:cxn ang="0">
                  <a:pos x="92" y="122"/>
                </a:cxn>
                <a:cxn ang="0">
                  <a:pos x="74" y="120"/>
                </a:cxn>
                <a:cxn ang="0">
                  <a:pos x="83" y="135"/>
                </a:cxn>
                <a:cxn ang="0">
                  <a:pos x="73" y="131"/>
                </a:cxn>
                <a:cxn ang="0">
                  <a:pos x="70" y="142"/>
                </a:cxn>
                <a:cxn ang="0">
                  <a:pos x="64" y="134"/>
                </a:cxn>
                <a:cxn ang="0">
                  <a:pos x="55" y="133"/>
                </a:cxn>
                <a:cxn ang="0">
                  <a:pos x="59" y="111"/>
                </a:cxn>
                <a:cxn ang="0">
                  <a:pos x="60" y="107"/>
                </a:cxn>
                <a:cxn ang="0">
                  <a:pos x="47" y="122"/>
                </a:cxn>
                <a:cxn ang="0">
                  <a:pos x="54" y="136"/>
                </a:cxn>
                <a:cxn ang="0">
                  <a:pos x="56" y="148"/>
                </a:cxn>
                <a:cxn ang="0">
                  <a:pos x="40" y="149"/>
                </a:cxn>
                <a:cxn ang="0">
                  <a:pos x="49" y="158"/>
                </a:cxn>
                <a:cxn ang="0">
                  <a:pos x="41" y="166"/>
                </a:cxn>
                <a:cxn ang="0">
                  <a:pos x="32" y="164"/>
                </a:cxn>
                <a:cxn ang="0">
                  <a:pos x="27" y="170"/>
                </a:cxn>
                <a:cxn ang="0">
                  <a:pos x="22" y="178"/>
                </a:cxn>
              </a:cxnLst>
              <a:rect l="0" t="0" r="r" b="b"/>
              <a:pathLst>
                <a:path w="126" h="182">
                  <a:moveTo>
                    <a:pt x="18" y="182"/>
                  </a:moveTo>
                  <a:cubicBezTo>
                    <a:pt x="17" y="181"/>
                    <a:pt x="17" y="180"/>
                    <a:pt x="16" y="179"/>
                  </a:cubicBezTo>
                  <a:cubicBezTo>
                    <a:pt x="16" y="179"/>
                    <a:pt x="15" y="178"/>
                    <a:pt x="14" y="177"/>
                  </a:cubicBezTo>
                  <a:cubicBezTo>
                    <a:pt x="14" y="176"/>
                    <a:pt x="13" y="175"/>
                    <a:pt x="13" y="174"/>
                  </a:cubicBezTo>
                  <a:cubicBezTo>
                    <a:pt x="13" y="173"/>
                    <a:pt x="12" y="172"/>
                    <a:pt x="11" y="171"/>
                  </a:cubicBezTo>
                  <a:cubicBezTo>
                    <a:pt x="10" y="170"/>
                    <a:pt x="8" y="168"/>
                    <a:pt x="8" y="168"/>
                  </a:cubicBezTo>
                  <a:cubicBezTo>
                    <a:pt x="7" y="167"/>
                    <a:pt x="6" y="165"/>
                    <a:pt x="6" y="164"/>
                  </a:cubicBezTo>
                  <a:cubicBezTo>
                    <a:pt x="5" y="164"/>
                    <a:pt x="3" y="163"/>
                    <a:pt x="3" y="162"/>
                  </a:cubicBezTo>
                  <a:cubicBezTo>
                    <a:pt x="2" y="161"/>
                    <a:pt x="2" y="160"/>
                    <a:pt x="2" y="159"/>
                  </a:cubicBezTo>
                  <a:cubicBezTo>
                    <a:pt x="1" y="159"/>
                    <a:pt x="0" y="158"/>
                    <a:pt x="0" y="158"/>
                  </a:cubicBezTo>
                  <a:cubicBezTo>
                    <a:pt x="0" y="158"/>
                    <a:pt x="0" y="157"/>
                    <a:pt x="0" y="157"/>
                  </a:cubicBezTo>
                  <a:cubicBezTo>
                    <a:pt x="0" y="157"/>
                    <a:pt x="0" y="156"/>
                    <a:pt x="1" y="156"/>
                  </a:cubicBezTo>
                  <a:cubicBezTo>
                    <a:pt x="1" y="156"/>
                    <a:pt x="2" y="155"/>
                    <a:pt x="2" y="155"/>
                  </a:cubicBezTo>
                  <a:cubicBezTo>
                    <a:pt x="2" y="156"/>
                    <a:pt x="3" y="156"/>
                    <a:pt x="3" y="156"/>
                  </a:cubicBezTo>
                  <a:cubicBezTo>
                    <a:pt x="3" y="157"/>
                    <a:pt x="5" y="157"/>
                    <a:pt x="5" y="157"/>
                  </a:cubicBezTo>
                  <a:cubicBezTo>
                    <a:pt x="6" y="158"/>
                    <a:pt x="6" y="158"/>
                    <a:pt x="6" y="158"/>
                  </a:cubicBezTo>
                  <a:cubicBezTo>
                    <a:pt x="6" y="159"/>
                    <a:pt x="6" y="160"/>
                    <a:pt x="6" y="160"/>
                  </a:cubicBezTo>
                  <a:cubicBezTo>
                    <a:pt x="6" y="161"/>
                    <a:pt x="7" y="162"/>
                    <a:pt x="7" y="163"/>
                  </a:cubicBezTo>
                  <a:cubicBezTo>
                    <a:pt x="7" y="163"/>
                    <a:pt x="7" y="164"/>
                    <a:pt x="8" y="164"/>
                  </a:cubicBezTo>
                  <a:cubicBezTo>
                    <a:pt x="8" y="164"/>
                    <a:pt x="9" y="163"/>
                    <a:pt x="9" y="162"/>
                  </a:cubicBezTo>
                  <a:cubicBezTo>
                    <a:pt x="9" y="162"/>
                    <a:pt x="10" y="160"/>
                    <a:pt x="10" y="159"/>
                  </a:cubicBezTo>
                  <a:cubicBezTo>
                    <a:pt x="11" y="158"/>
                    <a:pt x="12" y="157"/>
                    <a:pt x="12" y="157"/>
                  </a:cubicBezTo>
                  <a:cubicBezTo>
                    <a:pt x="13" y="156"/>
                    <a:pt x="14" y="155"/>
                    <a:pt x="15" y="155"/>
                  </a:cubicBezTo>
                  <a:cubicBezTo>
                    <a:pt x="15" y="155"/>
                    <a:pt x="16" y="154"/>
                    <a:pt x="16" y="153"/>
                  </a:cubicBezTo>
                  <a:cubicBezTo>
                    <a:pt x="16" y="152"/>
                    <a:pt x="16" y="151"/>
                    <a:pt x="16" y="151"/>
                  </a:cubicBezTo>
                  <a:cubicBezTo>
                    <a:pt x="16" y="151"/>
                    <a:pt x="17" y="150"/>
                    <a:pt x="17" y="150"/>
                  </a:cubicBezTo>
                  <a:cubicBezTo>
                    <a:pt x="17" y="150"/>
                    <a:pt x="18" y="151"/>
                    <a:pt x="18" y="151"/>
                  </a:cubicBezTo>
                  <a:cubicBezTo>
                    <a:pt x="19" y="151"/>
                    <a:pt x="20" y="150"/>
                    <a:pt x="20" y="150"/>
                  </a:cubicBezTo>
                  <a:cubicBezTo>
                    <a:pt x="21" y="149"/>
                    <a:pt x="21" y="148"/>
                    <a:pt x="21" y="148"/>
                  </a:cubicBezTo>
                  <a:cubicBezTo>
                    <a:pt x="22" y="148"/>
                    <a:pt x="22" y="149"/>
                    <a:pt x="22" y="149"/>
                  </a:cubicBezTo>
                  <a:cubicBezTo>
                    <a:pt x="22" y="149"/>
                    <a:pt x="21" y="150"/>
                    <a:pt x="21" y="151"/>
                  </a:cubicBezTo>
                  <a:cubicBezTo>
                    <a:pt x="22" y="151"/>
                    <a:pt x="23" y="150"/>
                    <a:pt x="24" y="150"/>
                  </a:cubicBezTo>
                  <a:cubicBezTo>
                    <a:pt x="24" y="150"/>
                    <a:pt x="24" y="151"/>
                    <a:pt x="25" y="151"/>
                  </a:cubicBezTo>
                  <a:cubicBezTo>
                    <a:pt x="25" y="151"/>
                    <a:pt x="27" y="151"/>
                    <a:pt x="27" y="151"/>
                  </a:cubicBezTo>
                  <a:cubicBezTo>
                    <a:pt x="27" y="151"/>
                    <a:pt x="28" y="150"/>
                    <a:pt x="28" y="150"/>
                  </a:cubicBezTo>
                  <a:cubicBezTo>
                    <a:pt x="28" y="149"/>
                    <a:pt x="26" y="149"/>
                    <a:pt x="26" y="149"/>
                  </a:cubicBezTo>
                  <a:cubicBezTo>
                    <a:pt x="25" y="148"/>
                    <a:pt x="24" y="148"/>
                    <a:pt x="23" y="147"/>
                  </a:cubicBezTo>
                  <a:cubicBezTo>
                    <a:pt x="23" y="147"/>
                    <a:pt x="22" y="146"/>
                    <a:pt x="22" y="146"/>
                  </a:cubicBezTo>
                  <a:cubicBezTo>
                    <a:pt x="22" y="145"/>
                    <a:pt x="22" y="144"/>
                    <a:pt x="22" y="143"/>
                  </a:cubicBezTo>
                  <a:cubicBezTo>
                    <a:pt x="22" y="143"/>
                    <a:pt x="23" y="143"/>
                    <a:pt x="24" y="142"/>
                  </a:cubicBezTo>
                  <a:cubicBezTo>
                    <a:pt x="24" y="142"/>
                    <a:pt x="25" y="141"/>
                    <a:pt x="25" y="141"/>
                  </a:cubicBezTo>
                  <a:cubicBezTo>
                    <a:pt x="26" y="140"/>
                    <a:pt x="28" y="141"/>
                    <a:pt x="29" y="141"/>
                  </a:cubicBezTo>
                  <a:cubicBezTo>
                    <a:pt x="29" y="141"/>
                    <a:pt x="30" y="141"/>
                    <a:pt x="31" y="142"/>
                  </a:cubicBezTo>
                  <a:cubicBezTo>
                    <a:pt x="31" y="142"/>
                    <a:pt x="32" y="143"/>
                    <a:pt x="32" y="143"/>
                  </a:cubicBezTo>
                  <a:cubicBezTo>
                    <a:pt x="33" y="143"/>
                    <a:pt x="34" y="142"/>
                    <a:pt x="34" y="142"/>
                  </a:cubicBezTo>
                  <a:cubicBezTo>
                    <a:pt x="35" y="143"/>
                    <a:pt x="36" y="144"/>
                    <a:pt x="37" y="144"/>
                  </a:cubicBezTo>
                  <a:cubicBezTo>
                    <a:pt x="37" y="144"/>
                    <a:pt x="37" y="143"/>
                    <a:pt x="37" y="142"/>
                  </a:cubicBezTo>
                  <a:cubicBezTo>
                    <a:pt x="37" y="142"/>
                    <a:pt x="36" y="141"/>
                    <a:pt x="36" y="141"/>
                  </a:cubicBezTo>
                  <a:cubicBezTo>
                    <a:pt x="36" y="141"/>
                    <a:pt x="35" y="141"/>
                    <a:pt x="35" y="141"/>
                  </a:cubicBezTo>
                  <a:cubicBezTo>
                    <a:pt x="34" y="140"/>
                    <a:pt x="34" y="140"/>
                    <a:pt x="34" y="140"/>
                  </a:cubicBezTo>
                  <a:cubicBezTo>
                    <a:pt x="33" y="139"/>
                    <a:pt x="33" y="139"/>
                    <a:pt x="33" y="138"/>
                  </a:cubicBezTo>
                  <a:cubicBezTo>
                    <a:pt x="33" y="138"/>
                    <a:pt x="35" y="138"/>
                    <a:pt x="35" y="138"/>
                  </a:cubicBezTo>
                  <a:cubicBezTo>
                    <a:pt x="35" y="138"/>
                    <a:pt x="36" y="138"/>
                    <a:pt x="36" y="137"/>
                  </a:cubicBezTo>
                  <a:cubicBezTo>
                    <a:pt x="36" y="137"/>
                    <a:pt x="36" y="136"/>
                    <a:pt x="36" y="136"/>
                  </a:cubicBezTo>
                  <a:cubicBezTo>
                    <a:pt x="36" y="136"/>
                    <a:pt x="36" y="136"/>
                    <a:pt x="35" y="136"/>
                  </a:cubicBezTo>
                  <a:cubicBezTo>
                    <a:pt x="35" y="136"/>
                    <a:pt x="34" y="137"/>
                    <a:pt x="33" y="137"/>
                  </a:cubicBezTo>
                  <a:cubicBezTo>
                    <a:pt x="32" y="137"/>
                    <a:pt x="30" y="136"/>
                    <a:pt x="30" y="136"/>
                  </a:cubicBezTo>
                  <a:cubicBezTo>
                    <a:pt x="29" y="135"/>
                    <a:pt x="28" y="135"/>
                    <a:pt x="28" y="134"/>
                  </a:cubicBezTo>
                  <a:cubicBezTo>
                    <a:pt x="28" y="134"/>
                    <a:pt x="27" y="133"/>
                    <a:pt x="27" y="133"/>
                  </a:cubicBezTo>
                  <a:cubicBezTo>
                    <a:pt x="26" y="132"/>
                    <a:pt x="25" y="131"/>
                    <a:pt x="24" y="130"/>
                  </a:cubicBezTo>
                  <a:cubicBezTo>
                    <a:pt x="24" y="130"/>
                    <a:pt x="22" y="131"/>
                    <a:pt x="22" y="130"/>
                  </a:cubicBezTo>
                  <a:cubicBezTo>
                    <a:pt x="21" y="130"/>
                    <a:pt x="20" y="129"/>
                    <a:pt x="20" y="129"/>
                  </a:cubicBezTo>
                  <a:cubicBezTo>
                    <a:pt x="20" y="128"/>
                    <a:pt x="19" y="127"/>
                    <a:pt x="19" y="127"/>
                  </a:cubicBezTo>
                  <a:cubicBezTo>
                    <a:pt x="18" y="127"/>
                    <a:pt x="17" y="127"/>
                    <a:pt x="17" y="127"/>
                  </a:cubicBezTo>
                  <a:cubicBezTo>
                    <a:pt x="17" y="128"/>
                    <a:pt x="17" y="129"/>
                    <a:pt x="17" y="129"/>
                  </a:cubicBezTo>
                  <a:cubicBezTo>
                    <a:pt x="17" y="129"/>
                    <a:pt x="16" y="129"/>
                    <a:pt x="16" y="130"/>
                  </a:cubicBezTo>
                  <a:cubicBezTo>
                    <a:pt x="15" y="130"/>
                    <a:pt x="14" y="129"/>
                    <a:pt x="13" y="129"/>
                  </a:cubicBezTo>
                  <a:cubicBezTo>
                    <a:pt x="13" y="129"/>
                    <a:pt x="12" y="129"/>
                    <a:pt x="12" y="128"/>
                  </a:cubicBezTo>
                  <a:cubicBezTo>
                    <a:pt x="11" y="128"/>
                    <a:pt x="11" y="127"/>
                    <a:pt x="11" y="126"/>
                  </a:cubicBezTo>
                  <a:cubicBezTo>
                    <a:pt x="11" y="126"/>
                    <a:pt x="11" y="125"/>
                    <a:pt x="11" y="125"/>
                  </a:cubicBezTo>
                  <a:cubicBezTo>
                    <a:pt x="11" y="125"/>
                    <a:pt x="11" y="126"/>
                    <a:pt x="10" y="126"/>
                  </a:cubicBezTo>
                  <a:cubicBezTo>
                    <a:pt x="10" y="126"/>
                    <a:pt x="10" y="127"/>
                    <a:pt x="9" y="126"/>
                  </a:cubicBezTo>
                  <a:cubicBezTo>
                    <a:pt x="9" y="126"/>
                    <a:pt x="8" y="126"/>
                    <a:pt x="8" y="125"/>
                  </a:cubicBezTo>
                  <a:cubicBezTo>
                    <a:pt x="8" y="125"/>
                    <a:pt x="8" y="124"/>
                    <a:pt x="8" y="123"/>
                  </a:cubicBezTo>
                  <a:cubicBezTo>
                    <a:pt x="8" y="123"/>
                    <a:pt x="9" y="122"/>
                    <a:pt x="9" y="121"/>
                  </a:cubicBezTo>
                  <a:cubicBezTo>
                    <a:pt x="9" y="121"/>
                    <a:pt x="9" y="120"/>
                    <a:pt x="8" y="119"/>
                  </a:cubicBezTo>
                  <a:cubicBezTo>
                    <a:pt x="8" y="119"/>
                    <a:pt x="8" y="119"/>
                    <a:pt x="7" y="119"/>
                  </a:cubicBezTo>
                  <a:cubicBezTo>
                    <a:pt x="7" y="119"/>
                    <a:pt x="7" y="120"/>
                    <a:pt x="7" y="120"/>
                  </a:cubicBezTo>
                  <a:cubicBezTo>
                    <a:pt x="6" y="121"/>
                    <a:pt x="5" y="122"/>
                    <a:pt x="5" y="122"/>
                  </a:cubicBezTo>
                  <a:cubicBezTo>
                    <a:pt x="5" y="122"/>
                    <a:pt x="4" y="122"/>
                    <a:pt x="4" y="122"/>
                  </a:cubicBezTo>
                  <a:cubicBezTo>
                    <a:pt x="4" y="122"/>
                    <a:pt x="3" y="121"/>
                    <a:pt x="3" y="121"/>
                  </a:cubicBezTo>
                  <a:cubicBezTo>
                    <a:pt x="3" y="120"/>
                    <a:pt x="3" y="120"/>
                    <a:pt x="4" y="119"/>
                  </a:cubicBezTo>
                  <a:cubicBezTo>
                    <a:pt x="4" y="119"/>
                    <a:pt x="6" y="119"/>
                    <a:pt x="6" y="118"/>
                  </a:cubicBezTo>
                  <a:cubicBezTo>
                    <a:pt x="6" y="118"/>
                    <a:pt x="7" y="117"/>
                    <a:pt x="7" y="116"/>
                  </a:cubicBezTo>
                  <a:cubicBezTo>
                    <a:pt x="7" y="116"/>
                    <a:pt x="6" y="115"/>
                    <a:pt x="6" y="114"/>
                  </a:cubicBezTo>
                  <a:cubicBezTo>
                    <a:pt x="7" y="114"/>
                    <a:pt x="7" y="113"/>
                    <a:pt x="7" y="113"/>
                  </a:cubicBezTo>
                  <a:cubicBezTo>
                    <a:pt x="7" y="113"/>
                    <a:pt x="8" y="113"/>
                    <a:pt x="8" y="113"/>
                  </a:cubicBezTo>
                  <a:cubicBezTo>
                    <a:pt x="8" y="113"/>
                    <a:pt x="9" y="113"/>
                    <a:pt x="9" y="113"/>
                  </a:cubicBezTo>
                  <a:cubicBezTo>
                    <a:pt x="9" y="114"/>
                    <a:pt x="10" y="114"/>
                    <a:pt x="10" y="115"/>
                  </a:cubicBezTo>
                  <a:cubicBezTo>
                    <a:pt x="10" y="115"/>
                    <a:pt x="12" y="115"/>
                    <a:pt x="12" y="114"/>
                  </a:cubicBezTo>
                  <a:cubicBezTo>
                    <a:pt x="12" y="114"/>
                    <a:pt x="12" y="113"/>
                    <a:pt x="13" y="112"/>
                  </a:cubicBezTo>
                  <a:cubicBezTo>
                    <a:pt x="13" y="112"/>
                    <a:pt x="14" y="111"/>
                    <a:pt x="14" y="111"/>
                  </a:cubicBezTo>
                  <a:cubicBezTo>
                    <a:pt x="15" y="111"/>
                    <a:pt x="15" y="111"/>
                    <a:pt x="16" y="111"/>
                  </a:cubicBezTo>
                  <a:cubicBezTo>
                    <a:pt x="16" y="111"/>
                    <a:pt x="17" y="110"/>
                    <a:pt x="18" y="110"/>
                  </a:cubicBezTo>
                  <a:cubicBezTo>
                    <a:pt x="18" y="110"/>
                    <a:pt x="19" y="110"/>
                    <a:pt x="20" y="110"/>
                  </a:cubicBezTo>
                  <a:cubicBezTo>
                    <a:pt x="21" y="109"/>
                    <a:pt x="22" y="109"/>
                    <a:pt x="23" y="109"/>
                  </a:cubicBezTo>
                  <a:cubicBezTo>
                    <a:pt x="24" y="109"/>
                    <a:pt x="26" y="109"/>
                    <a:pt x="26" y="108"/>
                  </a:cubicBezTo>
                  <a:cubicBezTo>
                    <a:pt x="27" y="108"/>
                    <a:pt x="27" y="108"/>
                    <a:pt x="27" y="108"/>
                  </a:cubicBezTo>
                  <a:cubicBezTo>
                    <a:pt x="28" y="107"/>
                    <a:pt x="27" y="106"/>
                    <a:pt x="27" y="106"/>
                  </a:cubicBezTo>
                  <a:cubicBezTo>
                    <a:pt x="26" y="105"/>
                    <a:pt x="25" y="106"/>
                    <a:pt x="25" y="106"/>
                  </a:cubicBezTo>
                  <a:cubicBezTo>
                    <a:pt x="25" y="106"/>
                    <a:pt x="24" y="107"/>
                    <a:pt x="24" y="107"/>
                  </a:cubicBezTo>
                  <a:cubicBezTo>
                    <a:pt x="24" y="107"/>
                    <a:pt x="23" y="107"/>
                    <a:pt x="22" y="108"/>
                  </a:cubicBezTo>
                  <a:cubicBezTo>
                    <a:pt x="21" y="108"/>
                    <a:pt x="20" y="107"/>
                    <a:pt x="19" y="108"/>
                  </a:cubicBezTo>
                  <a:cubicBezTo>
                    <a:pt x="19" y="108"/>
                    <a:pt x="17" y="108"/>
                    <a:pt x="17" y="108"/>
                  </a:cubicBezTo>
                  <a:cubicBezTo>
                    <a:pt x="16" y="109"/>
                    <a:pt x="16" y="109"/>
                    <a:pt x="15" y="109"/>
                  </a:cubicBezTo>
                  <a:cubicBezTo>
                    <a:pt x="15" y="109"/>
                    <a:pt x="14" y="109"/>
                    <a:pt x="13" y="109"/>
                  </a:cubicBezTo>
                  <a:cubicBezTo>
                    <a:pt x="13" y="109"/>
                    <a:pt x="12" y="109"/>
                    <a:pt x="12" y="108"/>
                  </a:cubicBezTo>
                  <a:cubicBezTo>
                    <a:pt x="12" y="108"/>
                    <a:pt x="11" y="108"/>
                    <a:pt x="11" y="107"/>
                  </a:cubicBezTo>
                  <a:cubicBezTo>
                    <a:pt x="11" y="107"/>
                    <a:pt x="12" y="107"/>
                    <a:pt x="12" y="106"/>
                  </a:cubicBezTo>
                  <a:cubicBezTo>
                    <a:pt x="13" y="106"/>
                    <a:pt x="14" y="106"/>
                    <a:pt x="14" y="106"/>
                  </a:cubicBezTo>
                  <a:cubicBezTo>
                    <a:pt x="14" y="106"/>
                    <a:pt x="15" y="105"/>
                    <a:pt x="15" y="105"/>
                  </a:cubicBezTo>
                  <a:cubicBezTo>
                    <a:pt x="15" y="105"/>
                    <a:pt x="15" y="104"/>
                    <a:pt x="15" y="104"/>
                  </a:cubicBezTo>
                  <a:cubicBezTo>
                    <a:pt x="15" y="104"/>
                    <a:pt x="14" y="104"/>
                    <a:pt x="14" y="104"/>
                  </a:cubicBezTo>
                  <a:cubicBezTo>
                    <a:pt x="14" y="104"/>
                    <a:pt x="13" y="105"/>
                    <a:pt x="13" y="105"/>
                  </a:cubicBezTo>
                  <a:cubicBezTo>
                    <a:pt x="13" y="105"/>
                    <a:pt x="12" y="105"/>
                    <a:pt x="12" y="105"/>
                  </a:cubicBezTo>
                  <a:cubicBezTo>
                    <a:pt x="12" y="105"/>
                    <a:pt x="12" y="104"/>
                    <a:pt x="12" y="104"/>
                  </a:cubicBezTo>
                  <a:cubicBezTo>
                    <a:pt x="12" y="104"/>
                    <a:pt x="13" y="103"/>
                    <a:pt x="13" y="103"/>
                  </a:cubicBezTo>
                  <a:cubicBezTo>
                    <a:pt x="14" y="103"/>
                    <a:pt x="15" y="103"/>
                    <a:pt x="15" y="102"/>
                  </a:cubicBezTo>
                  <a:cubicBezTo>
                    <a:pt x="15" y="102"/>
                    <a:pt x="16" y="101"/>
                    <a:pt x="16" y="101"/>
                  </a:cubicBezTo>
                  <a:cubicBezTo>
                    <a:pt x="16" y="100"/>
                    <a:pt x="16" y="99"/>
                    <a:pt x="16" y="99"/>
                  </a:cubicBezTo>
                  <a:cubicBezTo>
                    <a:pt x="15" y="98"/>
                    <a:pt x="15" y="99"/>
                    <a:pt x="14" y="99"/>
                  </a:cubicBezTo>
                  <a:cubicBezTo>
                    <a:pt x="14" y="99"/>
                    <a:pt x="14" y="100"/>
                    <a:pt x="14" y="100"/>
                  </a:cubicBezTo>
                  <a:cubicBezTo>
                    <a:pt x="14" y="100"/>
                    <a:pt x="13" y="100"/>
                    <a:pt x="12" y="100"/>
                  </a:cubicBezTo>
                  <a:cubicBezTo>
                    <a:pt x="12" y="101"/>
                    <a:pt x="12" y="101"/>
                    <a:pt x="11" y="102"/>
                  </a:cubicBezTo>
                  <a:cubicBezTo>
                    <a:pt x="11" y="102"/>
                    <a:pt x="11" y="103"/>
                    <a:pt x="11" y="103"/>
                  </a:cubicBezTo>
                  <a:cubicBezTo>
                    <a:pt x="10" y="103"/>
                    <a:pt x="9" y="103"/>
                    <a:pt x="9" y="103"/>
                  </a:cubicBezTo>
                  <a:cubicBezTo>
                    <a:pt x="8" y="103"/>
                    <a:pt x="7" y="103"/>
                    <a:pt x="7" y="102"/>
                  </a:cubicBezTo>
                  <a:cubicBezTo>
                    <a:pt x="7" y="102"/>
                    <a:pt x="8" y="101"/>
                    <a:pt x="7" y="101"/>
                  </a:cubicBezTo>
                  <a:cubicBezTo>
                    <a:pt x="7" y="101"/>
                    <a:pt x="7" y="101"/>
                    <a:pt x="7" y="100"/>
                  </a:cubicBezTo>
                  <a:cubicBezTo>
                    <a:pt x="6" y="100"/>
                    <a:pt x="7" y="98"/>
                    <a:pt x="7" y="98"/>
                  </a:cubicBezTo>
                  <a:cubicBezTo>
                    <a:pt x="6" y="97"/>
                    <a:pt x="6" y="97"/>
                    <a:pt x="6" y="96"/>
                  </a:cubicBezTo>
                  <a:cubicBezTo>
                    <a:pt x="6" y="96"/>
                    <a:pt x="5" y="95"/>
                    <a:pt x="5" y="95"/>
                  </a:cubicBezTo>
                  <a:cubicBezTo>
                    <a:pt x="5" y="94"/>
                    <a:pt x="5" y="93"/>
                    <a:pt x="5" y="93"/>
                  </a:cubicBezTo>
                  <a:cubicBezTo>
                    <a:pt x="5" y="93"/>
                    <a:pt x="6" y="92"/>
                    <a:pt x="6" y="92"/>
                  </a:cubicBezTo>
                  <a:cubicBezTo>
                    <a:pt x="6" y="91"/>
                    <a:pt x="6" y="91"/>
                    <a:pt x="5" y="90"/>
                  </a:cubicBezTo>
                  <a:cubicBezTo>
                    <a:pt x="5" y="90"/>
                    <a:pt x="5" y="90"/>
                    <a:pt x="4" y="90"/>
                  </a:cubicBezTo>
                  <a:cubicBezTo>
                    <a:pt x="4" y="90"/>
                    <a:pt x="3" y="89"/>
                    <a:pt x="3" y="89"/>
                  </a:cubicBezTo>
                  <a:cubicBezTo>
                    <a:pt x="3" y="88"/>
                    <a:pt x="2" y="87"/>
                    <a:pt x="2" y="86"/>
                  </a:cubicBezTo>
                  <a:cubicBezTo>
                    <a:pt x="2" y="86"/>
                    <a:pt x="2" y="84"/>
                    <a:pt x="3" y="84"/>
                  </a:cubicBezTo>
                  <a:cubicBezTo>
                    <a:pt x="3" y="84"/>
                    <a:pt x="4" y="85"/>
                    <a:pt x="4" y="85"/>
                  </a:cubicBezTo>
                  <a:cubicBezTo>
                    <a:pt x="5" y="85"/>
                    <a:pt x="5" y="85"/>
                    <a:pt x="6" y="84"/>
                  </a:cubicBezTo>
                  <a:cubicBezTo>
                    <a:pt x="6" y="84"/>
                    <a:pt x="5" y="83"/>
                    <a:pt x="5" y="83"/>
                  </a:cubicBezTo>
                  <a:cubicBezTo>
                    <a:pt x="6" y="82"/>
                    <a:pt x="6" y="82"/>
                    <a:pt x="7" y="81"/>
                  </a:cubicBezTo>
                  <a:cubicBezTo>
                    <a:pt x="7" y="81"/>
                    <a:pt x="8" y="81"/>
                    <a:pt x="8" y="81"/>
                  </a:cubicBezTo>
                  <a:cubicBezTo>
                    <a:pt x="8" y="80"/>
                    <a:pt x="9" y="79"/>
                    <a:pt x="8" y="78"/>
                  </a:cubicBezTo>
                  <a:cubicBezTo>
                    <a:pt x="8" y="77"/>
                    <a:pt x="7" y="77"/>
                    <a:pt x="7" y="76"/>
                  </a:cubicBezTo>
                  <a:cubicBezTo>
                    <a:pt x="7" y="76"/>
                    <a:pt x="6" y="75"/>
                    <a:pt x="6" y="74"/>
                  </a:cubicBezTo>
                  <a:cubicBezTo>
                    <a:pt x="6" y="74"/>
                    <a:pt x="7" y="73"/>
                    <a:pt x="7" y="73"/>
                  </a:cubicBezTo>
                  <a:cubicBezTo>
                    <a:pt x="7" y="73"/>
                    <a:pt x="8" y="73"/>
                    <a:pt x="9" y="73"/>
                  </a:cubicBezTo>
                  <a:cubicBezTo>
                    <a:pt x="9" y="73"/>
                    <a:pt x="9" y="74"/>
                    <a:pt x="9" y="74"/>
                  </a:cubicBezTo>
                  <a:cubicBezTo>
                    <a:pt x="9" y="74"/>
                    <a:pt x="10" y="75"/>
                    <a:pt x="10" y="75"/>
                  </a:cubicBezTo>
                  <a:cubicBezTo>
                    <a:pt x="10" y="75"/>
                    <a:pt x="11" y="74"/>
                    <a:pt x="11" y="75"/>
                  </a:cubicBezTo>
                  <a:cubicBezTo>
                    <a:pt x="12" y="75"/>
                    <a:pt x="12" y="76"/>
                    <a:pt x="13" y="76"/>
                  </a:cubicBezTo>
                  <a:cubicBezTo>
                    <a:pt x="13" y="76"/>
                    <a:pt x="13" y="77"/>
                    <a:pt x="13" y="77"/>
                  </a:cubicBezTo>
                  <a:cubicBezTo>
                    <a:pt x="14" y="77"/>
                    <a:pt x="15" y="77"/>
                    <a:pt x="15" y="76"/>
                  </a:cubicBezTo>
                  <a:cubicBezTo>
                    <a:pt x="16" y="76"/>
                    <a:pt x="16" y="75"/>
                    <a:pt x="16" y="75"/>
                  </a:cubicBezTo>
                  <a:cubicBezTo>
                    <a:pt x="16" y="75"/>
                    <a:pt x="17" y="75"/>
                    <a:pt x="17" y="75"/>
                  </a:cubicBezTo>
                  <a:cubicBezTo>
                    <a:pt x="17" y="75"/>
                    <a:pt x="18" y="76"/>
                    <a:pt x="18" y="76"/>
                  </a:cubicBezTo>
                  <a:cubicBezTo>
                    <a:pt x="18" y="75"/>
                    <a:pt x="18" y="74"/>
                    <a:pt x="18" y="74"/>
                  </a:cubicBezTo>
                  <a:cubicBezTo>
                    <a:pt x="18" y="73"/>
                    <a:pt x="17" y="72"/>
                    <a:pt x="17" y="72"/>
                  </a:cubicBezTo>
                  <a:cubicBezTo>
                    <a:pt x="17" y="72"/>
                    <a:pt x="16" y="71"/>
                    <a:pt x="16" y="71"/>
                  </a:cubicBezTo>
                  <a:cubicBezTo>
                    <a:pt x="16" y="71"/>
                    <a:pt x="16" y="72"/>
                    <a:pt x="15" y="72"/>
                  </a:cubicBezTo>
                  <a:cubicBezTo>
                    <a:pt x="15" y="72"/>
                    <a:pt x="15" y="73"/>
                    <a:pt x="15" y="73"/>
                  </a:cubicBezTo>
                  <a:cubicBezTo>
                    <a:pt x="15" y="73"/>
                    <a:pt x="14" y="73"/>
                    <a:pt x="14" y="73"/>
                  </a:cubicBezTo>
                  <a:cubicBezTo>
                    <a:pt x="13" y="72"/>
                    <a:pt x="13" y="71"/>
                    <a:pt x="13" y="71"/>
                  </a:cubicBezTo>
                  <a:cubicBezTo>
                    <a:pt x="13" y="71"/>
                    <a:pt x="14" y="70"/>
                    <a:pt x="14" y="69"/>
                  </a:cubicBezTo>
                  <a:cubicBezTo>
                    <a:pt x="14" y="69"/>
                    <a:pt x="13" y="68"/>
                    <a:pt x="13" y="67"/>
                  </a:cubicBezTo>
                  <a:cubicBezTo>
                    <a:pt x="13" y="66"/>
                    <a:pt x="13" y="65"/>
                    <a:pt x="13" y="64"/>
                  </a:cubicBezTo>
                  <a:cubicBezTo>
                    <a:pt x="13" y="64"/>
                    <a:pt x="14" y="63"/>
                    <a:pt x="14" y="63"/>
                  </a:cubicBezTo>
                  <a:cubicBezTo>
                    <a:pt x="14" y="63"/>
                    <a:pt x="15" y="62"/>
                    <a:pt x="15" y="61"/>
                  </a:cubicBezTo>
                  <a:cubicBezTo>
                    <a:pt x="15" y="61"/>
                    <a:pt x="15" y="60"/>
                    <a:pt x="16" y="59"/>
                  </a:cubicBezTo>
                  <a:cubicBezTo>
                    <a:pt x="16" y="59"/>
                    <a:pt x="17" y="59"/>
                    <a:pt x="17" y="59"/>
                  </a:cubicBezTo>
                  <a:cubicBezTo>
                    <a:pt x="17" y="59"/>
                    <a:pt x="18" y="60"/>
                    <a:pt x="18" y="61"/>
                  </a:cubicBezTo>
                  <a:cubicBezTo>
                    <a:pt x="18" y="61"/>
                    <a:pt x="17" y="62"/>
                    <a:pt x="18" y="62"/>
                  </a:cubicBezTo>
                  <a:cubicBezTo>
                    <a:pt x="18" y="62"/>
                    <a:pt x="18" y="63"/>
                    <a:pt x="18" y="63"/>
                  </a:cubicBezTo>
                  <a:cubicBezTo>
                    <a:pt x="18" y="64"/>
                    <a:pt x="20" y="63"/>
                    <a:pt x="20" y="64"/>
                  </a:cubicBezTo>
                  <a:cubicBezTo>
                    <a:pt x="21" y="64"/>
                    <a:pt x="21" y="65"/>
                    <a:pt x="22" y="65"/>
                  </a:cubicBezTo>
                  <a:cubicBezTo>
                    <a:pt x="22" y="66"/>
                    <a:pt x="22" y="67"/>
                    <a:pt x="23" y="67"/>
                  </a:cubicBezTo>
                  <a:cubicBezTo>
                    <a:pt x="23" y="68"/>
                    <a:pt x="24" y="67"/>
                    <a:pt x="24" y="66"/>
                  </a:cubicBezTo>
                  <a:cubicBezTo>
                    <a:pt x="25" y="66"/>
                    <a:pt x="25" y="66"/>
                    <a:pt x="25" y="65"/>
                  </a:cubicBezTo>
                  <a:cubicBezTo>
                    <a:pt x="25" y="65"/>
                    <a:pt x="25" y="64"/>
                    <a:pt x="25" y="63"/>
                  </a:cubicBezTo>
                  <a:cubicBezTo>
                    <a:pt x="25" y="63"/>
                    <a:pt x="25" y="63"/>
                    <a:pt x="26" y="63"/>
                  </a:cubicBezTo>
                  <a:cubicBezTo>
                    <a:pt x="26" y="63"/>
                    <a:pt x="27" y="63"/>
                    <a:pt x="27" y="63"/>
                  </a:cubicBezTo>
                  <a:cubicBezTo>
                    <a:pt x="27" y="64"/>
                    <a:pt x="27" y="65"/>
                    <a:pt x="28" y="65"/>
                  </a:cubicBezTo>
                  <a:cubicBezTo>
                    <a:pt x="28" y="66"/>
                    <a:pt x="28" y="66"/>
                    <a:pt x="29" y="66"/>
                  </a:cubicBezTo>
                  <a:cubicBezTo>
                    <a:pt x="29" y="67"/>
                    <a:pt x="30" y="67"/>
                    <a:pt x="31" y="67"/>
                  </a:cubicBezTo>
                  <a:cubicBezTo>
                    <a:pt x="31" y="68"/>
                    <a:pt x="31" y="69"/>
                    <a:pt x="31" y="69"/>
                  </a:cubicBezTo>
                  <a:cubicBezTo>
                    <a:pt x="31" y="70"/>
                    <a:pt x="31" y="70"/>
                    <a:pt x="30" y="70"/>
                  </a:cubicBezTo>
                  <a:cubicBezTo>
                    <a:pt x="30" y="71"/>
                    <a:pt x="29" y="71"/>
                    <a:pt x="28" y="71"/>
                  </a:cubicBezTo>
                  <a:cubicBezTo>
                    <a:pt x="28" y="70"/>
                    <a:pt x="27" y="70"/>
                    <a:pt x="26" y="70"/>
                  </a:cubicBezTo>
                  <a:cubicBezTo>
                    <a:pt x="26" y="70"/>
                    <a:pt x="25" y="69"/>
                    <a:pt x="25" y="69"/>
                  </a:cubicBezTo>
                  <a:cubicBezTo>
                    <a:pt x="25" y="69"/>
                    <a:pt x="24" y="69"/>
                    <a:pt x="24" y="69"/>
                  </a:cubicBezTo>
                  <a:cubicBezTo>
                    <a:pt x="24" y="70"/>
                    <a:pt x="24" y="70"/>
                    <a:pt x="24" y="70"/>
                  </a:cubicBezTo>
                  <a:cubicBezTo>
                    <a:pt x="24" y="71"/>
                    <a:pt x="25" y="72"/>
                    <a:pt x="25" y="72"/>
                  </a:cubicBezTo>
                  <a:cubicBezTo>
                    <a:pt x="25" y="72"/>
                    <a:pt x="26" y="72"/>
                    <a:pt x="27" y="73"/>
                  </a:cubicBezTo>
                  <a:cubicBezTo>
                    <a:pt x="27" y="73"/>
                    <a:pt x="27" y="74"/>
                    <a:pt x="28" y="75"/>
                  </a:cubicBezTo>
                  <a:cubicBezTo>
                    <a:pt x="28" y="75"/>
                    <a:pt x="29" y="75"/>
                    <a:pt x="30" y="75"/>
                  </a:cubicBezTo>
                  <a:cubicBezTo>
                    <a:pt x="30" y="75"/>
                    <a:pt x="31" y="75"/>
                    <a:pt x="31" y="76"/>
                  </a:cubicBezTo>
                  <a:cubicBezTo>
                    <a:pt x="32" y="76"/>
                    <a:pt x="32" y="77"/>
                    <a:pt x="32" y="78"/>
                  </a:cubicBezTo>
                  <a:cubicBezTo>
                    <a:pt x="32" y="79"/>
                    <a:pt x="33" y="82"/>
                    <a:pt x="33" y="83"/>
                  </a:cubicBezTo>
                  <a:cubicBezTo>
                    <a:pt x="33" y="84"/>
                    <a:pt x="33" y="85"/>
                    <a:pt x="33" y="86"/>
                  </a:cubicBezTo>
                  <a:cubicBezTo>
                    <a:pt x="33" y="87"/>
                    <a:pt x="33" y="88"/>
                    <a:pt x="33" y="89"/>
                  </a:cubicBezTo>
                  <a:cubicBezTo>
                    <a:pt x="33" y="89"/>
                    <a:pt x="34" y="91"/>
                    <a:pt x="34" y="91"/>
                  </a:cubicBezTo>
                  <a:cubicBezTo>
                    <a:pt x="34" y="92"/>
                    <a:pt x="34" y="93"/>
                    <a:pt x="34" y="93"/>
                  </a:cubicBezTo>
                  <a:cubicBezTo>
                    <a:pt x="35" y="93"/>
                    <a:pt x="35" y="92"/>
                    <a:pt x="35" y="92"/>
                  </a:cubicBezTo>
                  <a:cubicBezTo>
                    <a:pt x="36" y="91"/>
                    <a:pt x="36" y="88"/>
                    <a:pt x="36" y="87"/>
                  </a:cubicBezTo>
                  <a:cubicBezTo>
                    <a:pt x="36" y="86"/>
                    <a:pt x="35" y="83"/>
                    <a:pt x="35" y="82"/>
                  </a:cubicBezTo>
                  <a:cubicBezTo>
                    <a:pt x="35" y="81"/>
                    <a:pt x="35" y="79"/>
                    <a:pt x="35" y="78"/>
                  </a:cubicBezTo>
                  <a:cubicBezTo>
                    <a:pt x="34" y="77"/>
                    <a:pt x="34" y="76"/>
                    <a:pt x="34" y="75"/>
                  </a:cubicBezTo>
                  <a:cubicBezTo>
                    <a:pt x="34" y="75"/>
                    <a:pt x="34" y="74"/>
                    <a:pt x="34" y="74"/>
                  </a:cubicBezTo>
                  <a:cubicBezTo>
                    <a:pt x="34" y="74"/>
                    <a:pt x="35" y="74"/>
                    <a:pt x="35" y="74"/>
                  </a:cubicBezTo>
                  <a:cubicBezTo>
                    <a:pt x="35" y="75"/>
                    <a:pt x="35" y="76"/>
                    <a:pt x="35" y="76"/>
                  </a:cubicBezTo>
                  <a:cubicBezTo>
                    <a:pt x="36" y="76"/>
                    <a:pt x="36" y="77"/>
                    <a:pt x="36" y="77"/>
                  </a:cubicBezTo>
                  <a:cubicBezTo>
                    <a:pt x="37" y="77"/>
                    <a:pt x="37" y="76"/>
                    <a:pt x="38" y="76"/>
                  </a:cubicBezTo>
                  <a:cubicBezTo>
                    <a:pt x="38" y="75"/>
                    <a:pt x="38" y="74"/>
                    <a:pt x="38" y="74"/>
                  </a:cubicBezTo>
                  <a:cubicBezTo>
                    <a:pt x="38" y="73"/>
                    <a:pt x="39" y="73"/>
                    <a:pt x="40" y="72"/>
                  </a:cubicBezTo>
                  <a:cubicBezTo>
                    <a:pt x="41" y="72"/>
                    <a:pt x="42" y="73"/>
                    <a:pt x="43" y="73"/>
                  </a:cubicBezTo>
                  <a:cubicBezTo>
                    <a:pt x="43" y="73"/>
                    <a:pt x="45" y="74"/>
                    <a:pt x="46" y="74"/>
                  </a:cubicBezTo>
                  <a:cubicBezTo>
                    <a:pt x="46" y="74"/>
                    <a:pt x="47" y="75"/>
                    <a:pt x="47" y="75"/>
                  </a:cubicBezTo>
                  <a:cubicBezTo>
                    <a:pt x="48" y="76"/>
                    <a:pt x="49" y="75"/>
                    <a:pt x="49" y="76"/>
                  </a:cubicBezTo>
                  <a:cubicBezTo>
                    <a:pt x="50" y="76"/>
                    <a:pt x="50" y="77"/>
                    <a:pt x="50" y="77"/>
                  </a:cubicBezTo>
                  <a:cubicBezTo>
                    <a:pt x="51" y="77"/>
                    <a:pt x="51" y="78"/>
                    <a:pt x="51" y="78"/>
                  </a:cubicBezTo>
                  <a:cubicBezTo>
                    <a:pt x="52" y="79"/>
                    <a:pt x="53" y="78"/>
                    <a:pt x="53" y="79"/>
                  </a:cubicBezTo>
                  <a:cubicBezTo>
                    <a:pt x="53" y="79"/>
                    <a:pt x="53" y="80"/>
                    <a:pt x="54" y="80"/>
                  </a:cubicBezTo>
                  <a:cubicBezTo>
                    <a:pt x="54" y="81"/>
                    <a:pt x="55" y="80"/>
                    <a:pt x="55" y="79"/>
                  </a:cubicBezTo>
                  <a:cubicBezTo>
                    <a:pt x="55" y="79"/>
                    <a:pt x="55" y="78"/>
                    <a:pt x="55" y="78"/>
                  </a:cubicBezTo>
                  <a:cubicBezTo>
                    <a:pt x="54" y="77"/>
                    <a:pt x="55" y="76"/>
                    <a:pt x="55" y="75"/>
                  </a:cubicBezTo>
                  <a:cubicBezTo>
                    <a:pt x="55" y="75"/>
                    <a:pt x="54" y="74"/>
                    <a:pt x="54" y="74"/>
                  </a:cubicBezTo>
                  <a:cubicBezTo>
                    <a:pt x="53" y="74"/>
                    <a:pt x="53" y="74"/>
                    <a:pt x="53" y="74"/>
                  </a:cubicBezTo>
                  <a:cubicBezTo>
                    <a:pt x="52" y="74"/>
                    <a:pt x="51" y="74"/>
                    <a:pt x="51" y="73"/>
                  </a:cubicBezTo>
                  <a:cubicBezTo>
                    <a:pt x="50" y="73"/>
                    <a:pt x="50" y="72"/>
                    <a:pt x="50" y="72"/>
                  </a:cubicBezTo>
                  <a:cubicBezTo>
                    <a:pt x="50" y="71"/>
                    <a:pt x="51" y="72"/>
                    <a:pt x="51" y="72"/>
                  </a:cubicBezTo>
                  <a:cubicBezTo>
                    <a:pt x="51" y="71"/>
                    <a:pt x="51" y="70"/>
                    <a:pt x="51" y="69"/>
                  </a:cubicBezTo>
                  <a:cubicBezTo>
                    <a:pt x="51" y="69"/>
                    <a:pt x="50" y="68"/>
                    <a:pt x="50" y="68"/>
                  </a:cubicBezTo>
                  <a:cubicBezTo>
                    <a:pt x="49" y="67"/>
                    <a:pt x="49" y="65"/>
                    <a:pt x="49" y="65"/>
                  </a:cubicBezTo>
                  <a:cubicBezTo>
                    <a:pt x="48" y="64"/>
                    <a:pt x="47" y="65"/>
                    <a:pt x="47" y="64"/>
                  </a:cubicBezTo>
                  <a:cubicBezTo>
                    <a:pt x="47" y="64"/>
                    <a:pt x="47" y="63"/>
                    <a:pt x="46" y="62"/>
                  </a:cubicBezTo>
                  <a:cubicBezTo>
                    <a:pt x="46" y="62"/>
                    <a:pt x="45" y="61"/>
                    <a:pt x="45" y="61"/>
                  </a:cubicBezTo>
                  <a:cubicBezTo>
                    <a:pt x="44" y="61"/>
                    <a:pt x="43" y="59"/>
                    <a:pt x="43" y="59"/>
                  </a:cubicBezTo>
                  <a:cubicBezTo>
                    <a:pt x="43" y="58"/>
                    <a:pt x="43" y="57"/>
                    <a:pt x="43" y="56"/>
                  </a:cubicBezTo>
                  <a:cubicBezTo>
                    <a:pt x="43" y="56"/>
                    <a:pt x="44" y="55"/>
                    <a:pt x="44" y="55"/>
                  </a:cubicBezTo>
                  <a:cubicBezTo>
                    <a:pt x="44" y="55"/>
                    <a:pt x="45" y="55"/>
                    <a:pt x="46" y="55"/>
                  </a:cubicBezTo>
                  <a:cubicBezTo>
                    <a:pt x="46" y="55"/>
                    <a:pt x="47" y="55"/>
                    <a:pt x="48" y="55"/>
                  </a:cubicBezTo>
                  <a:cubicBezTo>
                    <a:pt x="48" y="54"/>
                    <a:pt x="48" y="54"/>
                    <a:pt x="48" y="53"/>
                  </a:cubicBezTo>
                  <a:cubicBezTo>
                    <a:pt x="47" y="53"/>
                    <a:pt x="46" y="53"/>
                    <a:pt x="46" y="53"/>
                  </a:cubicBezTo>
                  <a:cubicBezTo>
                    <a:pt x="45" y="53"/>
                    <a:pt x="45" y="54"/>
                    <a:pt x="45" y="54"/>
                  </a:cubicBezTo>
                  <a:cubicBezTo>
                    <a:pt x="44" y="54"/>
                    <a:pt x="43" y="54"/>
                    <a:pt x="42" y="54"/>
                  </a:cubicBezTo>
                  <a:cubicBezTo>
                    <a:pt x="42" y="54"/>
                    <a:pt x="42" y="54"/>
                    <a:pt x="42" y="53"/>
                  </a:cubicBezTo>
                  <a:cubicBezTo>
                    <a:pt x="42" y="53"/>
                    <a:pt x="42" y="52"/>
                    <a:pt x="42" y="52"/>
                  </a:cubicBezTo>
                  <a:cubicBezTo>
                    <a:pt x="42" y="52"/>
                    <a:pt x="43" y="51"/>
                    <a:pt x="43" y="51"/>
                  </a:cubicBezTo>
                  <a:cubicBezTo>
                    <a:pt x="44" y="50"/>
                    <a:pt x="45" y="50"/>
                    <a:pt x="45" y="50"/>
                  </a:cubicBezTo>
                  <a:cubicBezTo>
                    <a:pt x="46" y="50"/>
                    <a:pt x="46" y="49"/>
                    <a:pt x="46" y="49"/>
                  </a:cubicBezTo>
                  <a:cubicBezTo>
                    <a:pt x="46" y="49"/>
                    <a:pt x="46" y="48"/>
                    <a:pt x="46" y="48"/>
                  </a:cubicBezTo>
                  <a:cubicBezTo>
                    <a:pt x="46" y="48"/>
                    <a:pt x="46" y="47"/>
                    <a:pt x="46" y="47"/>
                  </a:cubicBezTo>
                  <a:cubicBezTo>
                    <a:pt x="47" y="46"/>
                    <a:pt x="48" y="46"/>
                    <a:pt x="49" y="46"/>
                  </a:cubicBezTo>
                  <a:cubicBezTo>
                    <a:pt x="49" y="46"/>
                    <a:pt x="50" y="47"/>
                    <a:pt x="50" y="47"/>
                  </a:cubicBezTo>
                  <a:cubicBezTo>
                    <a:pt x="51" y="47"/>
                    <a:pt x="52" y="47"/>
                    <a:pt x="53" y="47"/>
                  </a:cubicBezTo>
                  <a:cubicBezTo>
                    <a:pt x="53" y="47"/>
                    <a:pt x="54" y="47"/>
                    <a:pt x="54" y="46"/>
                  </a:cubicBezTo>
                  <a:cubicBezTo>
                    <a:pt x="54" y="46"/>
                    <a:pt x="53" y="45"/>
                    <a:pt x="54" y="44"/>
                  </a:cubicBezTo>
                  <a:cubicBezTo>
                    <a:pt x="54" y="43"/>
                    <a:pt x="56" y="43"/>
                    <a:pt x="56" y="42"/>
                  </a:cubicBezTo>
                  <a:cubicBezTo>
                    <a:pt x="57" y="42"/>
                    <a:pt x="58" y="42"/>
                    <a:pt x="58" y="42"/>
                  </a:cubicBezTo>
                  <a:cubicBezTo>
                    <a:pt x="59" y="42"/>
                    <a:pt x="59" y="43"/>
                    <a:pt x="60" y="43"/>
                  </a:cubicBezTo>
                  <a:cubicBezTo>
                    <a:pt x="60" y="43"/>
                    <a:pt x="61" y="43"/>
                    <a:pt x="61" y="43"/>
                  </a:cubicBezTo>
                  <a:cubicBezTo>
                    <a:pt x="61" y="43"/>
                    <a:pt x="62" y="42"/>
                    <a:pt x="62" y="42"/>
                  </a:cubicBezTo>
                  <a:cubicBezTo>
                    <a:pt x="62" y="41"/>
                    <a:pt x="62" y="40"/>
                    <a:pt x="62" y="40"/>
                  </a:cubicBezTo>
                  <a:cubicBezTo>
                    <a:pt x="62" y="40"/>
                    <a:pt x="62" y="39"/>
                    <a:pt x="62" y="39"/>
                  </a:cubicBezTo>
                  <a:cubicBezTo>
                    <a:pt x="62" y="38"/>
                    <a:pt x="63" y="38"/>
                    <a:pt x="63" y="38"/>
                  </a:cubicBezTo>
                  <a:cubicBezTo>
                    <a:pt x="63" y="38"/>
                    <a:pt x="64" y="38"/>
                    <a:pt x="64" y="39"/>
                  </a:cubicBezTo>
                  <a:cubicBezTo>
                    <a:pt x="64" y="39"/>
                    <a:pt x="64" y="40"/>
                    <a:pt x="65" y="40"/>
                  </a:cubicBezTo>
                  <a:cubicBezTo>
                    <a:pt x="66" y="40"/>
                    <a:pt x="67" y="40"/>
                    <a:pt x="68" y="39"/>
                  </a:cubicBezTo>
                  <a:cubicBezTo>
                    <a:pt x="69" y="39"/>
                    <a:pt x="69" y="37"/>
                    <a:pt x="70" y="37"/>
                  </a:cubicBezTo>
                  <a:cubicBezTo>
                    <a:pt x="71" y="36"/>
                    <a:pt x="72" y="35"/>
                    <a:pt x="73" y="35"/>
                  </a:cubicBezTo>
                  <a:cubicBezTo>
                    <a:pt x="74" y="35"/>
                    <a:pt x="75" y="35"/>
                    <a:pt x="76" y="35"/>
                  </a:cubicBezTo>
                  <a:cubicBezTo>
                    <a:pt x="77" y="34"/>
                    <a:pt x="78" y="33"/>
                    <a:pt x="78" y="32"/>
                  </a:cubicBezTo>
                  <a:cubicBezTo>
                    <a:pt x="79" y="31"/>
                    <a:pt x="79" y="29"/>
                    <a:pt x="80" y="28"/>
                  </a:cubicBezTo>
                  <a:cubicBezTo>
                    <a:pt x="81" y="28"/>
                    <a:pt x="83" y="28"/>
                    <a:pt x="84" y="27"/>
                  </a:cubicBezTo>
                  <a:cubicBezTo>
                    <a:pt x="85" y="27"/>
                    <a:pt x="86" y="25"/>
                    <a:pt x="86" y="24"/>
                  </a:cubicBezTo>
                  <a:cubicBezTo>
                    <a:pt x="87" y="22"/>
                    <a:pt x="90" y="20"/>
                    <a:pt x="91" y="19"/>
                  </a:cubicBezTo>
                  <a:cubicBezTo>
                    <a:pt x="91" y="18"/>
                    <a:pt x="93" y="17"/>
                    <a:pt x="93" y="17"/>
                  </a:cubicBezTo>
                  <a:cubicBezTo>
                    <a:pt x="94" y="17"/>
                    <a:pt x="96" y="17"/>
                    <a:pt x="96" y="16"/>
                  </a:cubicBezTo>
                  <a:cubicBezTo>
                    <a:pt x="97" y="16"/>
                    <a:pt x="99" y="14"/>
                    <a:pt x="99" y="14"/>
                  </a:cubicBezTo>
                  <a:cubicBezTo>
                    <a:pt x="99" y="14"/>
                    <a:pt x="102" y="13"/>
                    <a:pt x="102" y="12"/>
                  </a:cubicBezTo>
                  <a:cubicBezTo>
                    <a:pt x="103" y="11"/>
                    <a:pt x="103" y="10"/>
                    <a:pt x="103" y="10"/>
                  </a:cubicBezTo>
                  <a:cubicBezTo>
                    <a:pt x="103" y="9"/>
                    <a:pt x="104" y="9"/>
                    <a:pt x="104" y="9"/>
                  </a:cubicBezTo>
                  <a:cubicBezTo>
                    <a:pt x="104" y="9"/>
                    <a:pt x="105" y="9"/>
                    <a:pt x="105" y="9"/>
                  </a:cubicBezTo>
                  <a:cubicBezTo>
                    <a:pt x="106" y="9"/>
                    <a:pt x="107" y="9"/>
                    <a:pt x="108" y="9"/>
                  </a:cubicBezTo>
                  <a:cubicBezTo>
                    <a:pt x="108" y="8"/>
                    <a:pt x="110" y="7"/>
                    <a:pt x="111" y="6"/>
                  </a:cubicBezTo>
                  <a:cubicBezTo>
                    <a:pt x="111" y="6"/>
                    <a:pt x="111" y="5"/>
                    <a:pt x="111" y="4"/>
                  </a:cubicBezTo>
                  <a:cubicBezTo>
                    <a:pt x="111" y="4"/>
                    <a:pt x="110" y="2"/>
                    <a:pt x="111" y="2"/>
                  </a:cubicBezTo>
                  <a:cubicBezTo>
                    <a:pt x="111" y="1"/>
                    <a:pt x="112" y="1"/>
                    <a:pt x="112" y="1"/>
                  </a:cubicBezTo>
                  <a:cubicBezTo>
                    <a:pt x="112" y="0"/>
                    <a:pt x="113" y="0"/>
                    <a:pt x="113" y="1"/>
                  </a:cubicBezTo>
                  <a:cubicBezTo>
                    <a:pt x="114" y="1"/>
                    <a:pt x="114" y="2"/>
                    <a:pt x="115" y="2"/>
                  </a:cubicBezTo>
                  <a:cubicBezTo>
                    <a:pt x="115" y="3"/>
                    <a:pt x="116" y="3"/>
                    <a:pt x="117" y="4"/>
                  </a:cubicBezTo>
                  <a:cubicBezTo>
                    <a:pt x="117" y="4"/>
                    <a:pt x="119" y="5"/>
                    <a:pt x="119" y="6"/>
                  </a:cubicBezTo>
                  <a:cubicBezTo>
                    <a:pt x="120" y="6"/>
                    <a:pt x="120" y="7"/>
                    <a:pt x="120" y="8"/>
                  </a:cubicBezTo>
                  <a:cubicBezTo>
                    <a:pt x="120" y="8"/>
                    <a:pt x="121" y="9"/>
                    <a:pt x="122" y="10"/>
                  </a:cubicBezTo>
                  <a:cubicBezTo>
                    <a:pt x="122" y="10"/>
                    <a:pt x="123" y="11"/>
                    <a:pt x="123" y="11"/>
                  </a:cubicBezTo>
                  <a:cubicBezTo>
                    <a:pt x="123" y="12"/>
                    <a:pt x="122" y="13"/>
                    <a:pt x="122" y="13"/>
                  </a:cubicBezTo>
                  <a:cubicBezTo>
                    <a:pt x="122" y="14"/>
                    <a:pt x="121" y="15"/>
                    <a:pt x="121" y="15"/>
                  </a:cubicBezTo>
                  <a:cubicBezTo>
                    <a:pt x="121" y="16"/>
                    <a:pt x="121" y="17"/>
                    <a:pt x="122" y="17"/>
                  </a:cubicBezTo>
                  <a:cubicBezTo>
                    <a:pt x="122" y="18"/>
                    <a:pt x="123" y="19"/>
                    <a:pt x="123" y="19"/>
                  </a:cubicBezTo>
                  <a:cubicBezTo>
                    <a:pt x="123" y="20"/>
                    <a:pt x="123" y="21"/>
                    <a:pt x="123" y="22"/>
                  </a:cubicBezTo>
                  <a:cubicBezTo>
                    <a:pt x="123" y="22"/>
                    <a:pt x="124" y="23"/>
                    <a:pt x="124" y="23"/>
                  </a:cubicBezTo>
                  <a:cubicBezTo>
                    <a:pt x="123" y="23"/>
                    <a:pt x="122" y="24"/>
                    <a:pt x="122" y="24"/>
                  </a:cubicBezTo>
                  <a:cubicBezTo>
                    <a:pt x="122" y="25"/>
                    <a:pt x="121" y="27"/>
                    <a:pt x="121" y="28"/>
                  </a:cubicBezTo>
                  <a:cubicBezTo>
                    <a:pt x="121" y="28"/>
                    <a:pt x="120" y="29"/>
                    <a:pt x="120" y="30"/>
                  </a:cubicBezTo>
                  <a:cubicBezTo>
                    <a:pt x="120" y="31"/>
                    <a:pt x="119" y="32"/>
                    <a:pt x="119" y="33"/>
                  </a:cubicBezTo>
                  <a:cubicBezTo>
                    <a:pt x="118" y="33"/>
                    <a:pt x="118" y="35"/>
                    <a:pt x="118" y="36"/>
                  </a:cubicBezTo>
                  <a:cubicBezTo>
                    <a:pt x="118" y="37"/>
                    <a:pt x="119" y="38"/>
                    <a:pt x="119" y="38"/>
                  </a:cubicBezTo>
                  <a:cubicBezTo>
                    <a:pt x="120" y="39"/>
                    <a:pt x="121" y="39"/>
                    <a:pt x="121" y="40"/>
                  </a:cubicBezTo>
                  <a:cubicBezTo>
                    <a:pt x="122" y="40"/>
                    <a:pt x="123" y="40"/>
                    <a:pt x="123" y="40"/>
                  </a:cubicBezTo>
                  <a:cubicBezTo>
                    <a:pt x="124" y="41"/>
                    <a:pt x="124" y="41"/>
                    <a:pt x="125" y="41"/>
                  </a:cubicBezTo>
                  <a:cubicBezTo>
                    <a:pt x="125" y="42"/>
                    <a:pt x="125" y="43"/>
                    <a:pt x="125" y="43"/>
                  </a:cubicBezTo>
                  <a:cubicBezTo>
                    <a:pt x="124" y="43"/>
                    <a:pt x="124" y="43"/>
                    <a:pt x="123" y="43"/>
                  </a:cubicBezTo>
                  <a:cubicBezTo>
                    <a:pt x="123" y="43"/>
                    <a:pt x="122" y="43"/>
                    <a:pt x="121" y="43"/>
                  </a:cubicBezTo>
                  <a:cubicBezTo>
                    <a:pt x="121" y="42"/>
                    <a:pt x="120" y="42"/>
                    <a:pt x="119" y="43"/>
                  </a:cubicBezTo>
                  <a:cubicBezTo>
                    <a:pt x="119" y="43"/>
                    <a:pt x="119" y="43"/>
                    <a:pt x="119" y="44"/>
                  </a:cubicBezTo>
                  <a:cubicBezTo>
                    <a:pt x="118" y="44"/>
                    <a:pt x="118" y="45"/>
                    <a:pt x="118" y="45"/>
                  </a:cubicBezTo>
                  <a:cubicBezTo>
                    <a:pt x="117" y="45"/>
                    <a:pt x="117" y="46"/>
                    <a:pt x="117" y="46"/>
                  </a:cubicBezTo>
                  <a:cubicBezTo>
                    <a:pt x="117" y="47"/>
                    <a:pt x="115" y="47"/>
                    <a:pt x="115" y="48"/>
                  </a:cubicBezTo>
                  <a:cubicBezTo>
                    <a:pt x="115" y="48"/>
                    <a:pt x="114" y="49"/>
                    <a:pt x="114" y="49"/>
                  </a:cubicBezTo>
                  <a:cubicBezTo>
                    <a:pt x="114" y="49"/>
                    <a:pt x="116" y="50"/>
                    <a:pt x="116" y="50"/>
                  </a:cubicBezTo>
                  <a:cubicBezTo>
                    <a:pt x="116" y="51"/>
                    <a:pt x="115" y="51"/>
                    <a:pt x="115" y="51"/>
                  </a:cubicBezTo>
                  <a:cubicBezTo>
                    <a:pt x="114" y="52"/>
                    <a:pt x="113" y="52"/>
                    <a:pt x="113" y="52"/>
                  </a:cubicBezTo>
                  <a:cubicBezTo>
                    <a:pt x="112" y="52"/>
                    <a:pt x="111" y="52"/>
                    <a:pt x="110" y="52"/>
                  </a:cubicBezTo>
                  <a:cubicBezTo>
                    <a:pt x="110" y="52"/>
                    <a:pt x="109" y="53"/>
                    <a:pt x="109" y="53"/>
                  </a:cubicBezTo>
                  <a:cubicBezTo>
                    <a:pt x="109" y="54"/>
                    <a:pt x="109" y="55"/>
                    <a:pt x="108" y="55"/>
                  </a:cubicBezTo>
                  <a:cubicBezTo>
                    <a:pt x="108" y="56"/>
                    <a:pt x="109" y="57"/>
                    <a:pt x="108" y="57"/>
                  </a:cubicBezTo>
                  <a:cubicBezTo>
                    <a:pt x="108" y="58"/>
                    <a:pt x="108" y="58"/>
                    <a:pt x="107" y="58"/>
                  </a:cubicBezTo>
                  <a:cubicBezTo>
                    <a:pt x="107" y="59"/>
                    <a:pt x="106" y="58"/>
                    <a:pt x="106" y="58"/>
                  </a:cubicBezTo>
                  <a:cubicBezTo>
                    <a:pt x="105" y="58"/>
                    <a:pt x="105" y="58"/>
                    <a:pt x="105" y="58"/>
                  </a:cubicBezTo>
                  <a:cubicBezTo>
                    <a:pt x="104" y="58"/>
                    <a:pt x="104" y="58"/>
                    <a:pt x="104" y="59"/>
                  </a:cubicBezTo>
                  <a:cubicBezTo>
                    <a:pt x="104" y="59"/>
                    <a:pt x="104" y="60"/>
                    <a:pt x="104" y="60"/>
                  </a:cubicBezTo>
                  <a:cubicBezTo>
                    <a:pt x="104" y="60"/>
                    <a:pt x="104" y="61"/>
                    <a:pt x="104" y="61"/>
                  </a:cubicBezTo>
                  <a:cubicBezTo>
                    <a:pt x="104" y="62"/>
                    <a:pt x="105" y="61"/>
                    <a:pt x="105" y="62"/>
                  </a:cubicBezTo>
                  <a:cubicBezTo>
                    <a:pt x="105" y="62"/>
                    <a:pt x="105" y="63"/>
                    <a:pt x="105" y="63"/>
                  </a:cubicBezTo>
                  <a:cubicBezTo>
                    <a:pt x="105" y="63"/>
                    <a:pt x="104" y="63"/>
                    <a:pt x="104" y="63"/>
                  </a:cubicBezTo>
                  <a:cubicBezTo>
                    <a:pt x="104" y="64"/>
                    <a:pt x="104" y="64"/>
                    <a:pt x="103" y="65"/>
                  </a:cubicBezTo>
                  <a:cubicBezTo>
                    <a:pt x="103" y="65"/>
                    <a:pt x="102" y="65"/>
                    <a:pt x="101" y="65"/>
                  </a:cubicBezTo>
                  <a:cubicBezTo>
                    <a:pt x="101" y="65"/>
                    <a:pt x="100" y="65"/>
                    <a:pt x="100" y="65"/>
                  </a:cubicBezTo>
                  <a:cubicBezTo>
                    <a:pt x="99" y="65"/>
                    <a:pt x="98" y="64"/>
                    <a:pt x="98" y="64"/>
                  </a:cubicBezTo>
                  <a:cubicBezTo>
                    <a:pt x="98" y="65"/>
                    <a:pt x="97" y="65"/>
                    <a:pt x="97" y="66"/>
                  </a:cubicBezTo>
                  <a:cubicBezTo>
                    <a:pt x="97" y="66"/>
                    <a:pt x="97" y="67"/>
                    <a:pt x="97" y="67"/>
                  </a:cubicBezTo>
                  <a:cubicBezTo>
                    <a:pt x="98" y="68"/>
                    <a:pt x="99" y="68"/>
                    <a:pt x="99" y="68"/>
                  </a:cubicBezTo>
                  <a:cubicBezTo>
                    <a:pt x="100" y="68"/>
                    <a:pt x="101" y="68"/>
                    <a:pt x="102" y="68"/>
                  </a:cubicBezTo>
                  <a:cubicBezTo>
                    <a:pt x="102" y="69"/>
                    <a:pt x="103" y="69"/>
                    <a:pt x="103" y="70"/>
                  </a:cubicBezTo>
                  <a:cubicBezTo>
                    <a:pt x="104" y="70"/>
                    <a:pt x="105" y="71"/>
                    <a:pt x="105" y="71"/>
                  </a:cubicBezTo>
                  <a:cubicBezTo>
                    <a:pt x="106" y="71"/>
                    <a:pt x="108" y="71"/>
                    <a:pt x="109" y="71"/>
                  </a:cubicBezTo>
                  <a:cubicBezTo>
                    <a:pt x="109" y="71"/>
                    <a:pt x="110" y="71"/>
                    <a:pt x="110" y="71"/>
                  </a:cubicBezTo>
                  <a:cubicBezTo>
                    <a:pt x="111" y="70"/>
                    <a:pt x="112" y="70"/>
                    <a:pt x="112" y="69"/>
                  </a:cubicBezTo>
                  <a:cubicBezTo>
                    <a:pt x="113" y="69"/>
                    <a:pt x="114" y="69"/>
                    <a:pt x="115" y="69"/>
                  </a:cubicBezTo>
                  <a:cubicBezTo>
                    <a:pt x="116" y="68"/>
                    <a:pt x="116" y="67"/>
                    <a:pt x="117" y="67"/>
                  </a:cubicBezTo>
                  <a:cubicBezTo>
                    <a:pt x="117" y="66"/>
                    <a:pt x="117" y="64"/>
                    <a:pt x="118" y="64"/>
                  </a:cubicBezTo>
                  <a:cubicBezTo>
                    <a:pt x="118" y="63"/>
                    <a:pt x="119" y="63"/>
                    <a:pt x="119" y="63"/>
                  </a:cubicBezTo>
                  <a:cubicBezTo>
                    <a:pt x="120" y="63"/>
                    <a:pt x="121" y="63"/>
                    <a:pt x="121" y="63"/>
                  </a:cubicBezTo>
                  <a:cubicBezTo>
                    <a:pt x="122" y="63"/>
                    <a:pt x="122" y="62"/>
                    <a:pt x="122" y="61"/>
                  </a:cubicBezTo>
                  <a:cubicBezTo>
                    <a:pt x="122" y="61"/>
                    <a:pt x="123" y="60"/>
                    <a:pt x="123" y="60"/>
                  </a:cubicBezTo>
                  <a:cubicBezTo>
                    <a:pt x="123" y="60"/>
                    <a:pt x="124" y="61"/>
                    <a:pt x="124" y="61"/>
                  </a:cubicBezTo>
                  <a:cubicBezTo>
                    <a:pt x="124" y="61"/>
                    <a:pt x="125" y="61"/>
                    <a:pt x="126" y="61"/>
                  </a:cubicBezTo>
                  <a:cubicBezTo>
                    <a:pt x="126" y="61"/>
                    <a:pt x="126" y="62"/>
                    <a:pt x="126" y="62"/>
                  </a:cubicBezTo>
                  <a:cubicBezTo>
                    <a:pt x="126" y="63"/>
                    <a:pt x="125" y="63"/>
                    <a:pt x="124" y="64"/>
                  </a:cubicBezTo>
                  <a:cubicBezTo>
                    <a:pt x="124" y="65"/>
                    <a:pt x="124" y="66"/>
                    <a:pt x="123" y="66"/>
                  </a:cubicBezTo>
                  <a:cubicBezTo>
                    <a:pt x="123" y="67"/>
                    <a:pt x="122" y="69"/>
                    <a:pt x="122" y="70"/>
                  </a:cubicBezTo>
                  <a:cubicBezTo>
                    <a:pt x="122" y="71"/>
                    <a:pt x="122" y="72"/>
                    <a:pt x="122" y="72"/>
                  </a:cubicBezTo>
                  <a:cubicBezTo>
                    <a:pt x="121" y="72"/>
                    <a:pt x="121" y="73"/>
                    <a:pt x="120" y="73"/>
                  </a:cubicBezTo>
                  <a:cubicBezTo>
                    <a:pt x="120" y="74"/>
                    <a:pt x="119" y="74"/>
                    <a:pt x="119" y="74"/>
                  </a:cubicBezTo>
                  <a:cubicBezTo>
                    <a:pt x="118" y="75"/>
                    <a:pt x="118" y="76"/>
                    <a:pt x="117" y="76"/>
                  </a:cubicBezTo>
                  <a:cubicBezTo>
                    <a:pt x="117" y="76"/>
                    <a:pt x="117" y="77"/>
                    <a:pt x="117" y="77"/>
                  </a:cubicBezTo>
                  <a:cubicBezTo>
                    <a:pt x="117" y="78"/>
                    <a:pt x="116" y="78"/>
                    <a:pt x="116" y="79"/>
                  </a:cubicBezTo>
                  <a:cubicBezTo>
                    <a:pt x="115" y="79"/>
                    <a:pt x="114" y="80"/>
                    <a:pt x="113" y="80"/>
                  </a:cubicBezTo>
                  <a:cubicBezTo>
                    <a:pt x="112" y="80"/>
                    <a:pt x="111" y="80"/>
                    <a:pt x="111" y="79"/>
                  </a:cubicBezTo>
                  <a:cubicBezTo>
                    <a:pt x="110" y="79"/>
                    <a:pt x="109" y="78"/>
                    <a:pt x="109" y="77"/>
                  </a:cubicBezTo>
                  <a:cubicBezTo>
                    <a:pt x="109" y="77"/>
                    <a:pt x="108" y="76"/>
                    <a:pt x="107" y="75"/>
                  </a:cubicBezTo>
                  <a:cubicBezTo>
                    <a:pt x="107" y="75"/>
                    <a:pt x="106" y="74"/>
                    <a:pt x="106" y="74"/>
                  </a:cubicBezTo>
                  <a:cubicBezTo>
                    <a:pt x="105" y="74"/>
                    <a:pt x="105" y="74"/>
                    <a:pt x="104" y="74"/>
                  </a:cubicBezTo>
                  <a:cubicBezTo>
                    <a:pt x="104" y="74"/>
                    <a:pt x="104" y="75"/>
                    <a:pt x="103" y="75"/>
                  </a:cubicBezTo>
                  <a:cubicBezTo>
                    <a:pt x="103" y="75"/>
                    <a:pt x="104" y="76"/>
                    <a:pt x="103" y="76"/>
                  </a:cubicBezTo>
                  <a:cubicBezTo>
                    <a:pt x="103" y="76"/>
                    <a:pt x="102" y="77"/>
                    <a:pt x="102" y="77"/>
                  </a:cubicBezTo>
                  <a:cubicBezTo>
                    <a:pt x="101" y="77"/>
                    <a:pt x="101" y="77"/>
                    <a:pt x="100" y="77"/>
                  </a:cubicBezTo>
                  <a:cubicBezTo>
                    <a:pt x="100" y="77"/>
                    <a:pt x="99" y="77"/>
                    <a:pt x="99" y="77"/>
                  </a:cubicBezTo>
                  <a:cubicBezTo>
                    <a:pt x="99" y="77"/>
                    <a:pt x="99" y="76"/>
                    <a:pt x="99" y="76"/>
                  </a:cubicBezTo>
                  <a:cubicBezTo>
                    <a:pt x="99" y="75"/>
                    <a:pt x="100" y="74"/>
                    <a:pt x="100" y="74"/>
                  </a:cubicBezTo>
                  <a:cubicBezTo>
                    <a:pt x="100" y="74"/>
                    <a:pt x="100" y="73"/>
                    <a:pt x="100" y="73"/>
                  </a:cubicBezTo>
                  <a:cubicBezTo>
                    <a:pt x="99" y="73"/>
                    <a:pt x="98" y="73"/>
                    <a:pt x="98" y="73"/>
                  </a:cubicBezTo>
                  <a:cubicBezTo>
                    <a:pt x="97" y="74"/>
                    <a:pt x="97" y="74"/>
                    <a:pt x="96" y="74"/>
                  </a:cubicBezTo>
                  <a:cubicBezTo>
                    <a:pt x="96" y="74"/>
                    <a:pt x="95" y="74"/>
                    <a:pt x="94" y="74"/>
                  </a:cubicBezTo>
                  <a:cubicBezTo>
                    <a:pt x="94" y="74"/>
                    <a:pt x="94" y="75"/>
                    <a:pt x="94" y="75"/>
                  </a:cubicBezTo>
                  <a:cubicBezTo>
                    <a:pt x="95" y="76"/>
                    <a:pt x="96" y="76"/>
                    <a:pt x="96" y="76"/>
                  </a:cubicBezTo>
                  <a:cubicBezTo>
                    <a:pt x="96" y="77"/>
                    <a:pt x="96" y="78"/>
                    <a:pt x="96" y="78"/>
                  </a:cubicBezTo>
                  <a:cubicBezTo>
                    <a:pt x="96" y="78"/>
                    <a:pt x="95" y="78"/>
                    <a:pt x="95" y="79"/>
                  </a:cubicBezTo>
                  <a:cubicBezTo>
                    <a:pt x="95" y="79"/>
                    <a:pt x="95" y="80"/>
                    <a:pt x="95" y="81"/>
                  </a:cubicBezTo>
                  <a:cubicBezTo>
                    <a:pt x="95" y="81"/>
                    <a:pt x="96" y="82"/>
                    <a:pt x="96" y="83"/>
                  </a:cubicBezTo>
                  <a:cubicBezTo>
                    <a:pt x="96" y="83"/>
                    <a:pt x="96" y="85"/>
                    <a:pt x="95" y="85"/>
                  </a:cubicBezTo>
                  <a:cubicBezTo>
                    <a:pt x="95" y="86"/>
                    <a:pt x="93" y="86"/>
                    <a:pt x="93" y="87"/>
                  </a:cubicBezTo>
                  <a:cubicBezTo>
                    <a:pt x="92" y="87"/>
                    <a:pt x="92" y="87"/>
                    <a:pt x="91" y="87"/>
                  </a:cubicBezTo>
                  <a:cubicBezTo>
                    <a:pt x="91" y="87"/>
                    <a:pt x="90" y="87"/>
                    <a:pt x="89" y="87"/>
                  </a:cubicBezTo>
                  <a:cubicBezTo>
                    <a:pt x="89" y="88"/>
                    <a:pt x="90" y="89"/>
                    <a:pt x="90" y="89"/>
                  </a:cubicBezTo>
                  <a:cubicBezTo>
                    <a:pt x="90" y="89"/>
                    <a:pt x="90" y="90"/>
                    <a:pt x="90" y="90"/>
                  </a:cubicBezTo>
                  <a:cubicBezTo>
                    <a:pt x="90" y="90"/>
                    <a:pt x="91" y="91"/>
                    <a:pt x="91" y="90"/>
                  </a:cubicBezTo>
                  <a:cubicBezTo>
                    <a:pt x="91" y="90"/>
                    <a:pt x="92" y="90"/>
                    <a:pt x="92" y="89"/>
                  </a:cubicBezTo>
                  <a:cubicBezTo>
                    <a:pt x="93" y="89"/>
                    <a:pt x="94" y="88"/>
                    <a:pt x="94" y="88"/>
                  </a:cubicBezTo>
                  <a:cubicBezTo>
                    <a:pt x="95" y="88"/>
                    <a:pt x="95" y="89"/>
                    <a:pt x="96" y="89"/>
                  </a:cubicBezTo>
                  <a:cubicBezTo>
                    <a:pt x="96" y="89"/>
                    <a:pt x="96" y="90"/>
                    <a:pt x="96" y="90"/>
                  </a:cubicBezTo>
                  <a:cubicBezTo>
                    <a:pt x="96" y="91"/>
                    <a:pt x="95" y="91"/>
                    <a:pt x="95" y="91"/>
                  </a:cubicBezTo>
                  <a:cubicBezTo>
                    <a:pt x="95" y="92"/>
                    <a:pt x="94" y="92"/>
                    <a:pt x="93" y="92"/>
                  </a:cubicBezTo>
                  <a:cubicBezTo>
                    <a:pt x="93" y="92"/>
                    <a:pt x="92" y="92"/>
                    <a:pt x="92" y="92"/>
                  </a:cubicBezTo>
                  <a:cubicBezTo>
                    <a:pt x="91" y="92"/>
                    <a:pt x="90" y="93"/>
                    <a:pt x="89" y="93"/>
                  </a:cubicBezTo>
                  <a:cubicBezTo>
                    <a:pt x="89" y="93"/>
                    <a:pt x="89" y="92"/>
                    <a:pt x="88" y="91"/>
                  </a:cubicBezTo>
                  <a:cubicBezTo>
                    <a:pt x="88" y="91"/>
                    <a:pt x="86" y="90"/>
                    <a:pt x="86" y="90"/>
                  </a:cubicBezTo>
                  <a:cubicBezTo>
                    <a:pt x="85" y="90"/>
                    <a:pt x="85" y="88"/>
                    <a:pt x="84" y="88"/>
                  </a:cubicBezTo>
                  <a:cubicBezTo>
                    <a:pt x="84" y="88"/>
                    <a:pt x="83" y="88"/>
                    <a:pt x="83" y="89"/>
                  </a:cubicBezTo>
                  <a:cubicBezTo>
                    <a:pt x="83" y="89"/>
                    <a:pt x="83" y="90"/>
                    <a:pt x="84" y="91"/>
                  </a:cubicBezTo>
                  <a:cubicBezTo>
                    <a:pt x="84" y="91"/>
                    <a:pt x="86" y="92"/>
                    <a:pt x="87" y="92"/>
                  </a:cubicBezTo>
                  <a:cubicBezTo>
                    <a:pt x="87" y="93"/>
                    <a:pt x="88" y="93"/>
                    <a:pt x="88" y="94"/>
                  </a:cubicBezTo>
                  <a:cubicBezTo>
                    <a:pt x="88" y="94"/>
                    <a:pt x="89" y="95"/>
                    <a:pt x="89" y="95"/>
                  </a:cubicBezTo>
                  <a:cubicBezTo>
                    <a:pt x="88" y="96"/>
                    <a:pt x="87" y="96"/>
                    <a:pt x="87" y="97"/>
                  </a:cubicBezTo>
                  <a:cubicBezTo>
                    <a:pt x="86" y="97"/>
                    <a:pt x="85" y="97"/>
                    <a:pt x="84" y="98"/>
                  </a:cubicBezTo>
                  <a:cubicBezTo>
                    <a:pt x="83" y="98"/>
                    <a:pt x="82" y="98"/>
                    <a:pt x="81" y="98"/>
                  </a:cubicBezTo>
                  <a:cubicBezTo>
                    <a:pt x="80" y="98"/>
                    <a:pt x="78" y="99"/>
                    <a:pt x="77" y="99"/>
                  </a:cubicBezTo>
                  <a:cubicBezTo>
                    <a:pt x="76" y="99"/>
                    <a:pt x="76" y="100"/>
                    <a:pt x="75" y="100"/>
                  </a:cubicBezTo>
                  <a:cubicBezTo>
                    <a:pt x="74" y="100"/>
                    <a:pt x="73" y="100"/>
                    <a:pt x="73" y="100"/>
                  </a:cubicBezTo>
                  <a:cubicBezTo>
                    <a:pt x="72" y="100"/>
                    <a:pt x="69" y="101"/>
                    <a:pt x="68" y="101"/>
                  </a:cubicBezTo>
                  <a:cubicBezTo>
                    <a:pt x="68" y="101"/>
                    <a:pt x="67" y="101"/>
                    <a:pt x="66" y="102"/>
                  </a:cubicBezTo>
                  <a:cubicBezTo>
                    <a:pt x="66" y="102"/>
                    <a:pt x="65" y="102"/>
                    <a:pt x="65" y="102"/>
                  </a:cubicBezTo>
                  <a:cubicBezTo>
                    <a:pt x="65" y="102"/>
                    <a:pt x="65" y="103"/>
                    <a:pt x="65" y="103"/>
                  </a:cubicBezTo>
                  <a:cubicBezTo>
                    <a:pt x="66" y="103"/>
                    <a:pt x="67" y="103"/>
                    <a:pt x="68" y="103"/>
                  </a:cubicBezTo>
                  <a:cubicBezTo>
                    <a:pt x="68" y="103"/>
                    <a:pt x="69" y="102"/>
                    <a:pt x="69" y="102"/>
                  </a:cubicBezTo>
                  <a:cubicBezTo>
                    <a:pt x="70" y="102"/>
                    <a:pt x="71" y="102"/>
                    <a:pt x="71" y="102"/>
                  </a:cubicBezTo>
                  <a:cubicBezTo>
                    <a:pt x="72" y="102"/>
                    <a:pt x="73" y="103"/>
                    <a:pt x="73" y="103"/>
                  </a:cubicBezTo>
                  <a:cubicBezTo>
                    <a:pt x="74" y="103"/>
                    <a:pt x="74" y="102"/>
                    <a:pt x="75" y="102"/>
                  </a:cubicBezTo>
                  <a:cubicBezTo>
                    <a:pt x="75" y="102"/>
                    <a:pt x="76" y="102"/>
                    <a:pt x="77" y="102"/>
                  </a:cubicBezTo>
                  <a:cubicBezTo>
                    <a:pt x="77" y="102"/>
                    <a:pt x="78" y="101"/>
                    <a:pt x="78" y="101"/>
                  </a:cubicBezTo>
                  <a:cubicBezTo>
                    <a:pt x="79" y="101"/>
                    <a:pt x="80" y="100"/>
                    <a:pt x="80" y="100"/>
                  </a:cubicBezTo>
                  <a:cubicBezTo>
                    <a:pt x="81" y="100"/>
                    <a:pt x="82" y="100"/>
                    <a:pt x="82" y="100"/>
                  </a:cubicBezTo>
                  <a:cubicBezTo>
                    <a:pt x="83" y="100"/>
                    <a:pt x="84" y="100"/>
                    <a:pt x="84" y="100"/>
                  </a:cubicBezTo>
                  <a:cubicBezTo>
                    <a:pt x="85" y="100"/>
                    <a:pt x="85" y="101"/>
                    <a:pt x="86" y="101"/>
                  </a:cubicBezTo>
                  <a:cubicBezTo>
                    <a:pt x="86" y="101"/>
                    <a:pt x="87" y="101"/>
                    <a:pt x="87" y="101"/>
                  </a:cubicBezTo>
                  <a:cubicBezTo>
                    <a:pt x="88" y="101"/>
                    <a:pt x="89" y="101"/>
                    <a:pt x="90" y="101"/>
                  </a:cubicBezTo>
                  <a:cubicBezTo>
                    <a:pt x="90" y="100"/>
                    <a:pt x="89" y="100"/>
                    <a:pt x="89" y="99"/>
                  </a:cubicBezTo>
                  <a:cubicBezTo>
                    <a:pt x="89" y="99"/>
                    <a:pt x="90" y="98"/>
                    <a:pt x="90" y="98"/>
                  </a:cubicBezTo>
                  <a:cubicBezTo>
                    <a:pt x="91" y="98"/>
                    <a:pt x="92" y="97"/>
                    <a:pt x="93" y="97"/>
                  </a:cubicBezTo>
                  <a:cubicBezTo>
                    <a:pt x="93" y="98"/>
                    <a:pt x="93" y="99"/>
                    <a:pt x="93" y="99"/>
                  </a:cubicBezTo>
                  <a:cubicBezTo>
                    <a:pt x="93" y="100"/>
                    <a:pt x="93" y="101"/>
                    <a:pt x="93" y="102"/>
                  </a:cubicBezTo>
                  <a:cubicBezTo>
                    <a:pt x="93" y="102"/>
                    <a:pt x="93" y="103"/>
                    <a:pt x="94" y="103"/>
                  </a:cubicBezTo>
                  <a:cubicBezTo>
                    <a:pt x="94" y="103"/>
                    <a:pt x="95" y="102"/>
                    <a:pt x="95" y="102"/>
                  </a:cubicBezTo>
                  <a:cubicBezTo>
                    <a:pt x="96" y="103"/>
                    <a:pt x="95" y="104"/>
                    <a:pt x="95" y="104"/>
                  </a:cubicBezTo>
                  <a:cubicBezTo>
                    <a:pt x="95" y="105"/>
                    <a:pt x="94" y="105"/>
                    <a:pt x="94" y="106"/>
                  </a:cubicBezTo>
                  <a:cubicBezTo>
                    <a:pt x="94" y="106"/>
                    <a:pt x="95" y="107"/>
                    <a:pt x="95" y="108"/>
                  </a:cubicBezTo>
                  <a:cubicBezTo>
                    <a:pt x="95" y="109"/>
                    <a:pt x="95" y="110"/>
                    <a:pt x="95" y="111"/>
                  </a:cubicBezTo>
                  <a:cubicBezTo>
                    <a:pt x="94" y="111"/>
                    <a:pt x="93" y="111"/>
                    <a:pt x="93" y="111"/>
                  </a:cubicBezTo>
                  <a:cubicBezTo>
                    <a:pt x="92" y="111"/>
                    <a:pt x="91" y="110"/>
                    <a:pt x="91" y="110"/>
                  </a:cubicBezTo>
                  <a:cubicBezTo>
                    <a:pt x="90" y="110"/>
                    <a:pt x="89" y="110"/>
                    <a:pt x="89" y="110"/>
                  </a:cubicBezTo>
                  <a:cubicBezTo>
                    <a:pt x="89" y="111"/>
                    <a:pt x="89" y="112"/>
                    <a:pt x="89" y="112"/>
                  </a:cubicBezTo>
                  <a:cubicBezTo>
                    <a:pt x="89" y="112"/>
                    <a:pt x="90" y="113"/>
                    <a:pt x="90" y="113"/>
                  </a:cubicBezTo>
                  <a:cubicBezTo>
                    <a:pt x="91" y="113"/>
                    <a:pt x="92" y="113"/>
                    <a:pt x="93" y="113"/>
                  </a:cubicBezTo>
                  <a:cubicBezTo>
                    <a:pt x="94" y="113"/>
                    <a:pt x="96" y="113"/>
                    <a:pt x="96" y="113"/>
                  </a:cubicBezTo>
                  <a:cubicBezTo>
                    <a:pt x="97" y="113"/>
                    <a:pt x="97" y="114"/>
                    <a:pt x="97" y="114"/>
                  </a:cubicBezTo>
                  <a:cubicBezTo>
                    <a:pt x="97" y="115"/>
                    <a:pt x="96" y="116"/>
                    <a:pt x="96" y="117"/>
                  </a:cubicBezTo>
                  <a:cubicBezTo>
                    <a:pt x="96" y="117"/>
                    <a:pt x="95" y="118"/>
                    <a:pt x="95" y="118"/>
                  </a:cubicBezTo>
                  <a:cubicBezTo>
                    <a:pt x="94" y="119"/>
                    <a:pt x="94" y="120"/>
                    <a:pt x="94" y="120"/>
                  </a:cubicBezTo>
                  <a:cubicBezTo>
                    <a:pt x="93" y="121"/>
                    <a:pt x="93" y="122"/>
                    <a:pt x="93" y="122"/>
                  </a:cubicBezTo>
                  <a:cubicBezTo>
                    <a:pt x="93" y="122"/>
                    <a:pt x="92" y="122"/>
                    <a:pt x="92" y="122"/>
                  </a:cubicBezTo>
                  <a:cubicBezTo>
                    <a:pt x="92" y="122"/>
                    <a:pt x="91" y="121"/>
                    <a:pt x="91" y="121"/>
                  </a:cubicBezTo>
                  <a:cubicBezTo>
                    <a:pt x="90" y="121"/>
                    <a:pt x="90" y="120"/>
                    <a:pt x="89" y="119"/>
                  </a:cubicBezTo>
                  <a:cubicBezTo>
                    <a:pt x="89" y="119"/>
                    <a:pt x="87" y="119"/>
                    <a:pt x="87" y="119"/>
                  </a:cubicBezTo>
                  <a:cubicBezTo>
                    <a:pt x="87" y="119"/>
                    <a:pt x="86" y="119"/>
                    <a:pt x="86" y="119"/>
                  </a:cubicBezTo>
                  <a:cubicBezTo>
                    <a:pt x="86" y="119"/>
                    <a:pt x="86" y="120"/>
                    <a:pt x="86" y="120"/>
                  </a:cubicBezTo>
                  <a:cubicBezTo>
                    <a:pt x="85" y="120"/>
                    <a:pt x="84" y="121"/>
                    <a:pt x="84" y="121"/>
                  </a:cubicBezTo>
                  <a:cubicBezTo>
                    <a:pt x="83" y="121"/>
                    <a:pt x="83" y="120"/>
                    <a:pt x="83" y="120"/>
                  </a:cubicBezTo>
                  <a:cubicBezTo>
                    <a:pt x="82" y="120"/>
                    <a:pt x="80" y="120"/>
                    <a:pt x="80" y="120"/>
                  </a:cubicBezTo>
                  <a:cubicBezTo>
                    <a:pt x="79" y="120"/>
                    <a:pt x="78" y="120"/>
                    <a:pt x="78" y="120"/>
                  </a:cubicBezTo>
                  <a:cubicBezTo>
                    <a:pt x="77" y="120"/>
                    <a:pt x="76" y="119"/>
                    <a:pt x="75" y="119"/>
                  </a:cubicBezTo>
                  <a:cubicBezTo>
                    <a:pt x="75" y="120"/>
                    <a:pt x="74" y="120"/>
                    <a:pt x="74" y="120"/>
                  </a:cubicBezTo>
                  <a:cubicBezTo>
                    <a:pt x="74" y="120"/>
                    <a:pt x="75" y="121"/>
                    <a:pt x="75" y="121"/>
                  </a:cubicBezTo>
                  <a:cubicBezTo>
                    <a:pt x="75" y="121"/>
                    <a:pt x="76" y="121"/>
                    <a:pt x="77" y="121"/>
                  </a:cubicBezTo>
                  <a:cubicBezTo>
                    <a:pt x="77" y="121"/>
                    <a:pt x="78" y="122"/>
                    <a:pt x="78" y="122"/>
                  </a:cubicBezTo>
                  <a:cubicBezTo>
                    <a:pt x="79" y="122"/>
                    <a:pt x="80" y="122"/>
                    <a:pt x="80" y="122"/>
                  </a:cubicBezTo>
                  <a:cubicBezTo>
                    <a:pt x="81" y="122"/>
                    <a:pt x="82" y="122"/>
                    <a:pt x="82" y="122"/>
                  </a:cubicBezTo>
                  <a:cubicBezTo>
                    <a:pt x="83" y="122"/>
                    <a:pt x="84" y="123"/>
                    <a:pt x="84" y="123"/>
                  </a:cubicBezTo>
                  <a:cubicBezTo>
                    <a:pt x="85" y="124"/>
                    <a:pt x="85" y="125"/>
                    <a:pt x="85" y="126"/>
                  </a:cubicBezTo>
                  <a:cubicBezTo>
                    <a:pt x="85" y="126"/>
                    <a:pt x="85" y="128"/>
                    <a:pt x="85" y="128"/>
                  </a:cubicBezTo>
                  <a:cubicBezTo>
                    <a:pt x="85" y="129"/>
                    <a:pt x="85" y="130"/>
                    <a:pt x="84" y="131"/>
                  </a:cubicBezTo>
                  <a:cubicBezTo>
                    <a:pt x="84" y="131"/>
                    <a:pt x="84" y="132"/>
                    <a:pt x="84" y="133"/>
                  </a:cubicBezTo>
                  <a:cubicBezTo>
                    <a:pt x="83" y="133"/>
                    <a:pt x="83" y="134"/>
                    <a:pt x="83" y="135"/>
                  </a:cubicBezTo>
                  <a:cubicBezTo>
                    <a:pt x="83" y="135"/>
                    <a:pt x="82" y="136"/>
                    <a:pt x="81" y="136"/>
                  </a:cubicBezTo>
                  <a:cubicBezTo>
                    <a:pt x="81" y="136"/>
                    <a:pt x="80" y="136"/>
                    <a:pt x="80" y="136"/>
                  </a:cubicBezTo>
                  <a:cubicBezTo>
                    <a:pt x="80" y="136"/>
                    <a:pt x="79" y="136"/>
                    <a:pt x="78" y="136"/>
                  </a:cubicBezTo>
                  <a:cubicBezTo>
                    <a:pt x="78" y="137"/>
                    <a:pt x="78" y="138"/>
                    <a:pt x="78" y="138"/>
                  </a:cubicBezTo>
                  <a:cubicBezTo>
                    <a:pt x="77" y="138"/>
                    <a:pt x="77" y="138"/>
                    <a:pt x="76" y="138"/>
                  </a:cubicBezTo>
                  <a:cubicBezTo>
                    <a:pt x="76" y="138"/>
                    <a:pt x="76" y="137"/>
                    <a:pt x="75" y="137"/>
                  </a:cubicBezTo>
                  <a:cubicBezTo>
                    <a:pt x="75" y="136"/>
                    <a:pt x="75" y="136"/>
                    <a:pt x="74" y="136"/>
                  </a:cubicBezTo>
                  <a:cubicBezTo>
                    <a:pt x="74" y="135"/>
                    <a:pt x="75" y="134"/>
                    <a:pt x="75" y="134"/>
                  </a:cubicBezTo>
                  <a:cubicBezTo>
                    <a:pt x="75" y="133"/>
                    <a:pt x="75" y="132"/>
                    <a:pt x="75" y="131"/>
                  </a:cubicBezTo>
                  <a:cubicBezTo>
                    <a:pt x="75" y="131"/>
                    <a:pt x="74" y="131"/>
                    <a:pt x="74" y="131"/>
                  </a:cubicBezTo>
                  <a:cubicBezTo>
                    <a:pt x="74" y="130"/>
                    <a:pt x="73" y="131"/>
                    <a:pt x="73" y="131"/>
                  </a:cubicBezTo>
                  <a:cubicBezTo>
                    <a:pt x="73" y="132"/>
                    <a:pt x="73" y="132"/>
                    <a:pt x="73" y="133"/>
                  </a:cubicBezTo>
                  <a:cubicBezTo>
                    <a:pt x="73" y="133"/>
                    <a:pt x="73" y="134"/>
                    <a:pt x="73" y="135"/>
                  </a:cubicBezTo>
                  <a:cubicBezTo>
                    <a:pt x="73" y="135"/>
                    <a:pt x="72" y="136"/>
                    <a:pt x="73" y="136"/>
                  </a:cubicBezTo>
                  <a:cubicBezTo>
                    <a:pt x="73" y="137"/>
                    <a:pt x="73" y="138"/>
                    <a:pt x="74" y="138"/>
                  </a:cubicBezTo>
                  <a:cubicBezTo>
                    <a:pt x="74" y="138"/>
                    <a:pt x="74" y="139"/>
                    <a:pt x="74" y="140"/>
                  </a:cubicBezTo>
                  <a:cubicBezTo>
                    <a:pt x="73" y="140"/>
                    <a:pt x="73" y="141"/>
                    <a:pt x="73" y="142"/>
                  </a:cubicBezTo>
                  <a:cubicBezTo>
                    <a:pt x="72" y="142"/>
                    <a:pt x="72" y="142"/>
                    <a:pt x="71" y="141"/>
                  </a:cubicBezTo>
                  <a:cubicBezTo>
                    <a:pt x="71" y="141"/>
                    <a:pt x="71" y="140"/>
                    <a:pt x="71" y="140"/>
                  </a:cubicBezTo>
                  <a:cubicBezTo>
                    <a:pt x="71" y="140"/>
                    <a:pt x="70" y="140"/>
                    <a:pt x="70" y="140"/>
                  </a:cubicBezTo>
                  <a:cubicBezTo>
                    <a:pt x="70" y="140"/>
                    <a:pt x="70" y="140"/>
                    <a:pt x="70" y="140"/>
                  </a:cubicBezTo>
                  <a:cubicBezTo>
                    <a:pt x="70" y="141"/>
                    <a:pt x="70" y="142"/>
                    <a:pt x="70" y="142"/>
                  </a:cubicBezTo>
                  <a:cubicBezTo>
                    <a:pt x="70" y="142"/>
                    <a:pt x="69" y="143"/>
                    <a:pt x="69" y="143"/>
                  </a:cubicBezTo>
                  <a:cubicBezTo>
                    <a:pt x="69" y="143"/>
                    <a:pt x="68" y="142"/>
                    <a:pt x="68" y="141"/>
                  </a:cubicBezTo>
                  <a:cubicBezTo>
                    <a:pt x="68" y="141"/>
                    <a:pt x="67" y="140"/>
                    <a:pt x="66" y="139"/>
                  </a:cubicBezTo>
                  <a:cubicBezTo>
                    <a:pt x="66" y="139"/>
                    <a:pt x="67" y="137"/>
                    <a:pt x="66" y="137"/>
                  </a:cubicBezTo>
                  <a:cubicBezTo>
                    <a:pt x="66" y="136"/>
                    <a:pt x="66" y="136"/>
                    <a:pt x="66" y="136"/>
                  </a:cubicBezTo>
                  <a:cubicBezTo>
                    <a:pt x="66" y="135"/>
                    <a:pt x="66" y="133"/>
                    <a:pt x="65" y="132"/>
                  </a:cubicBezTo>
                  <a:cubicBezTo>
                    <a:pt x="65" y="132"/>
                    <a:pt x="65" y="132"/>
                    <a:pt x="64" y="132"/>
                  </a:cubicBezTo>
                  <a:cubicBezTo>
                    <a:pt x="64" y="131"/>
                    <a:pt x="64" y="130"/>
                    <a:pt x="63" y="130"/>
                  </a:cubicBezTo>
                  <a:cubicBezTo>
                    <a:pt x="63" y="130"/>
                    <a:pt x="62" y="131"/>
                    <a:pt x="62" y="131"/>
                  </a:cubicBezTo>
                  <a:cubicBezTo>
                    <a:pt x="62" y="132"/>
                    <a:pt x="63" y="132"/>
                    <a:pt x="63" y="133"/>
                  </a:cubicBezTo>
                  <a:cubicBezTo>
                    <a:pt x="63" y="133"/>
                    <a:pt x="64" y="133"/>
                    <a:pt x="64" y="134"/>
                  </a:cubicBezTo>
                  <a:cubicBezTo>
                    <a:pt x="64" y="134"/>
                    <a:pt x="63" y="135"/>
                    <a:pt x="63" y="136"/>
                  </a:cubicBezTo>
                  <a:cubicBezTo>
                    <a:pt x="63" y="137"/>
                    <a:pt x="64" y="137"/>
                    <a:pt x="64" y="138"/>
                  </a:cubicBezTo>
                  <a:cubicBezTo>
                    <a:pt x="64" y="138"/>
                    <a:pt x="65" y="139"/>
                    <a:pt x="65" y="140"/>
                  </a:cubicBezTo>
                  <a:cubicBezTo>
                    <a:pt x="65" y="140"/>
                    <a:pt x="65" y="141"/>
                    <a:pt x="65" y="141"/>
                  </a:cubicBezTo>
                  <a:cubicBezTo>
                    <a:pt x="64" y="141"/>
                    <a:pt x="63" y="141"/>
                    <a:pt x="63" y="141"/>
                  </a:cubicBezTo>
                  <a:cubicBezTo>
                    <a:pt x="63" y="140"/>
                    <a:pt x="62" y="140"/>
                    <a:pt x="62" y="140"/>
                  </a:cubicBezTo>
                  <a:cubicBezTo>
                    <a:pt x="62" y="140"/>
                    <a:pt x="61" y="140"/>
                    <a:pt x="61" y="140"/>
                  </a:cubicBezTo>
                  <a:cubicBezTo>
                    <a:pt x="60" y="141"/>
                    <a:pt x="60" y="142"/>
                    <a:pt x="60" y="141"/>
                  </a:cubicBezTo>
                  <a:cubicBezTo>
                    <a:pt x="59" y="141"/>
                    <a:pt x="59" y="140"/>
                    <a:pt x="59" y="140"/>
                  </a:cubicBezTo>
                  <a:cubicBezTo>
                    <a:pt x="58" y="139"/>
                    <a:pt x="58" y="137"/>
                    <a:pt x="57" y="136"/>
                  </a:cubicBezTo>
                  <a:cubicBezTo>
                    <a:pt x="57" y="135"/>
                    <a:pt x="56" y="134"/>
                    <a:pt x="55" y="133"/>
                  </a:cubicBezTo>
                  <a:cubicBezTo>
                    <a:pt x="55" y="133"/>
                    <a:pt x="55" y="131"/>
                    <a:pt x="55" y="130"/>
                  </a:cubicBezTo>
                  <a:cubicBezTo>
                    <a:pt x="55" y="130"/>
                    <a:pt x="54" y="129"/>
                    <a:pt x="54" y="129"/>
                  </a:cubicBezTo>
                  <a:cubicBezTo>
                    <a:pt x="54" y="128"/>
                    <a:pt x="53" y="127"/>
                    <a:pt x="53" y="126"/>
                  </a:cubicBezTo>
                  <a:cubicBezTo>
                    <a:pt x="53" y="126"/>
                    <a:pt x="54" y="126"/>
                    <a:pt x="54" y="125"/>
                  </a:cubicBezTo>
                  <a:cubicBezTo>
                    <a:pt x="54" y="125"/>
                    <a:pt x="55" y="123"/>
                    <a:pt x="55" y="122"/>
                  </a:cubicBezTo>
                  <a:cubicBezTo>
                    <a:pt x="55" y="122"/>
                    <a:pt x="55" y="120"/>
                    <a:pt x="55" y="120"/>
                  </a:cubicBezTo>
                  <a:cubicBezTo>
                    <a:pt x="55" y="119"/>
                    <a:pt x="54" y="119"/>
                    <a:pt x="54" y="118"/>
                  </a:cubicBezTo>
                  <a:cubicBezTo>
                    <a:pt x="54" y="118"/>
                    <a:pt x="55" y="117"/>
                    <a:pt x="55" y="116"/>
                  </a:cubicBezTo>
                  <a:cubicBezTo>
                    <a:pt x="56" y="116"/>
                    <a:pt x="56" y="114"/>
                    <a:pt x="56" y="114"/>
                  </a:cubicBezTo>
                  <a:cubicBezTo>
                    <a:pt x="56" y="113"/>
                    <a:pt x="57" y="112"/>
                    <a:pt x="57" y="112"/>
                  </a:cubicBezTo>
                  <a:cubicBezTo>
                    <a:pt x="57" y="112"/>
                    <a:pt x="58" y="112"/>
                    <a:pt x="59" y="111"/>
                  </a:cubicBezTo>
                  <a:cubicBezTo>
                    <a:pt x="59" y="111"/>
                    <a:pt x="60" y="110"/>
                    <a:pt x="60" y="110"/>
                  </a:cubicBezTo>
                  <a:cubicBezTo>
                    <a:pt x="60" y="110"/>
                    <a:pt x="60" y="109"/>
                    <a:pt x="61" y="109"/>
                  </a:cubicBezTo>
                  <a:cubicBezTo>
                    <a:pt x="61" y="109"/>
                    <a:pt x="62" y="109"/>
                    <a:pt x="62" y="109"/>
                  </a:cubicBezTo>
                  <a:cubicBezTo>
                    <a:pt x="63" y="109"/>
                    <a:pt x="63" y="109"/>
                    <a:pt x="64" y="109"/>
                  </a:cubicBezTo>
                  <a:cubicBezTo>
                    <a:pt x="64" y="109"/>
                    <a:pt x="65" y="110"/>
                    <a:pt x="65" y="110"/>
                  </a:cubicBezTo>
                  <a:cubicBezTo>
                    <a:pt x="65" y="110"/>
                    <a:pt x="66" y="109"/>
                    <a:pt x="66" y="109"/>
                  </a:cubicBezTo>
                  <a:cubicBezTo>
                    <a:pt x="66" y="109"/>
                    <a:pt x="68" y="110"/>
                    <a:pt x="68" y="109"/>
                  </a:cubicBezTo>
                  <a:cubicBezTo>
                    <a:pt x="68" y="109"/>
                    <a:pt x="68" y="108"/>
                    <a:pt x="68" y="108"/>
                  </a:cubicBezTo>
                  <a:cubicBezTo>
                    <a:pt x="68" y="108"/>
                    <a:pt x="66" y="107"/>
                    <a:pt x="66" y="107"/>
                  </a:cubicBezTo>
                  <a:cubicBezTo>
                    <a:pt x="65" y="107"/>
                    <a:pt x="64" y="107"/>
                    <a:pt x="63" y="107"/>
                  </a:cubicBezTo>
                  <a:cubicBezTo>
                    <a:pt x="62" y="107"/>
                    <a:pt x="61" y="107"/>
                    <a:pt x="60" y="107"/>
                  </a:cubicBezTo>
                  <a:cubicBezTo>
                    <a:pt x="59" y="107"/>
                    <a:pt x="58" y="107"/>
                    <a:pt x="57" y="107"/>
                  </a:cubicBezTo>
                  <a:cubicBezTo>
                    <a:pt x="57" y="107"/>
                    <a:pt x="56" y="108"/>
                    <a:pt x="56" y="108"/>
                  </a:cubicBezTo>
                  <a:cubicBezTo>
                    <a:pt x="57" y="108"/>
                    <a:pt x="57" y="108"/>
                    <a:pt x="58" y="109"/>
                  </a:cubicBezTo>
                  <a:cubicBezTo>
                    <a:pt x="58" y="109"/>
                    <a:pt x="57" y="110"/>
                    <a:pt x="57" y="110"/>
                  </a:cubicBezTo>
                  <a:cubicBezTo>
                    <a:pt x="57" y="111"/>
                    <a:pt x="56" y="111"/>
                    <a:pt x="55" y="112"/>
                  </a:cubicBezTo>
                  <a:cubicBezTo>
                    <a:pt x="55" y="112"/>
                    <a:pt x="54" y="114"/>
                    <a:pt x="53" y="115"/>
                  </a:cubicBezTo>
                  <a:cubicBezTo>
                    <a:pt x="53" y="115"/>
                    <a:pt x="51" y="116"/>
                    <a:pt x="51" y="117"/>
                  </a:cubicBezTo>
                  <a:cubicBezTo>
                    <a:pt x="50" y="117"/>
                    <a:pt x="50" y="118"/>
                    <a:pt x="49" y="118"/>
                  </a:cubicBezTo>
                  <a:cubicBezTo>
                    <a:pt x="49" y="119"/>
                    <a:pt x="48" y="119"/>
                    <a:pt x="47" y="119"/>
                  </a:cubicBezTo>
                  <a:cubicBezTo>
                    <a:pt x="47" y="120"/>
                    <a:pt x="48" y="121"/>
                    <a:pt x="48" y="121"/>
                  </a:cubicBezTo>
                  <a:cubicBezTo>
                    <a:pt x="48" y="121"/>
                    <a:pt x="47" y="122"/>
                    <a:pt x="47" y="122"/>
                  </a:cubicBezTo>
                  <a:cubicBezTo>
                    <a:pt x="47" y="123"/>
                    <a:pt x="47" y="123"/>
                    <a:pt x="48" y="124"/>
                  </a:cubicBezTo>
                  <a:cubicBezTo>
                    <a:pt x="48" y="124"/>
                    <a:pt x="49" y="123"/>
                    <a:pt x="49" y="124"/>
                  </a:cubicBezTo>
                  <a:cubicBezTo>
                    <a:pt x="50" y="124"/>
                    <a:pt x="50" y="124"/>
                    <a:pt x="51" y="125"/>
                  </a:cubicBezTo>
                  <a:cubicBezTo>
                    <a:pt x="51" y="125"/>
                    <a:pt x="51" y="126"/>
                    <a:pt x="51" y="127"/>
                  </a:cubicBezTo>
                  <a:cubicBezTo>
                    <a:pt x="51" y="127"/>
                    <a:pt x="51" y="129"/>
                    <a:pt x="51" y="129"/>
                  </a:cubicBezTo>
                  <a:cubicBezTo>
                    <a:pt x="51" y="130"/>
                    <a:pt x="51" y="130"/>
                    <a:pt x="50" y="131"/>
                  </a:cubicBezTo>
                  <a:cubicBezTo>
                    <a:pt x="50" y="131"/>
                    <a:pt x="49" y="132"/>
                    <a:pt x="50" y="132"/>
                  </a:cubicBezTo>
                  <a:cubicBezTo>
                    <a:pt x="50" y="133"/>
                    <a:pt x="51" y="133"/>
                    <a:pt x="51" y="133"/>
                  </a:cubicBezTo>
                  <a:cubicBezTo>
                    <a:pt x="51" y="133"/>
                    <a:pt x="52" y="132"/>
                    <a:pt x="52" y="132"/>
                  </a:cubicBezTo>
                  <a:cubicBezTo>
                    <a:pt x="53" y="132"/>
                    <a:pt x="53" y="133"/>
                    <a:pt x="54" y="133"/>
                  </a:cubicBezTo>
                  <a:cubicBezTo>
                    <a:pt x="54" y="134"/>
                    <a:pt x="54" y="135"/>
                    <a:pt x="54" y="136"/>
                  </a:cubicBezTo>
                  <a:cubicBezTo>
                    <a:pt x="54" y="137"/>
                    <a:pt x="55" y="137"/>
                    <a:pt x="55" y="138"/>
                  </a:cubicBezTo>
                  <a:cubicBezTo>
                    <a:pt x="55" y="138"/>
                    <a:pt x="55" y="139"/>
                    <a:pt x="54" y="140"/>
                  </a:cubicBezTo>
                  <a:cubicBezTo>
                    <a:pt x="54" y="140"/>
                    <a:pt x="53" y="140"/>
                    <a:pt x="53" y="140"/>
                  </a:cubicBezTo>
                  <a:cubicBezTo>
                    <a:pt x="52" y="140"/>
                    <a:pt x="51" y="140"/>
                    <a:pt x="51" y="141"/>
                  </a:cubicBezTo>
                  <a:cubicBezTo>
                    <a:pt x="51" y="142"/>
                    <a:pt x="52" y="142"/>
                    <a:pt x="52" y="142"/>
                  </a:cubicBezTo>
                  <a:cubicBezTo>
                    <a:pt x="52" y="142"/>
                    <a:pt x="53" y="142"/>
                    <a:pt x="53" y="142"/>
                  </a:cubicBezTo>
                  <a:cubicBezTo>
                    <a:pt x="54" y="142"/>
                    <a:pt x="55" y="142"/>
                    <a:pt x="55" y="142"/>
                  </a:cubicBezTo>
                  <a:cubicBezTo>
                    <a:pt x="55" y="143"/>
                    <a:pt x="56" y="144"/>
                    <a:pt x="56" y="144"/>
                  </a:cubicBezTo>
                  <a:cubicBezTo>
                    <a:pt x="56" y="145"/>
                    <a:pt x="57" y="145"/>
                    <a:pt x="57" y="145"/>
                  </a:cubicBezTo>
                  <a:cubicBezTo>
                    <a:pt x="57" y="146"/>
                    <a:pt x="57" y="147"/>
                    <a:pt x="57" y="147"/>
                  </a:cubicBezTo>
                  <a:cubicBezTo>
                    <a:pt x="57" y="147"/>
                    <a:pt x="56" y="148"/>
                    <a:pt x="56" y="148"/>
                  </a:cubicBezTo>
                  <a:cubicBezTo>
                    <a:pt x="56" y="149"/>
                    <a:pt x="56" y="149"/>
                    <a:pt x="55" y="149"/>
                  </a:cubicBezTo>
                  <a:cubicBezTo>
                    <a:pt x="55" y="149"/>
                    <a:pt x="53" y="149"/>
                    <a:pt x="52" y="149"/>
                  </a:cubicBezTo>
                  <a:cubicBezTo>
                    <a:pt x="51" y="149"/>
                    <a:pt x="50" y="148"/>
                    <a:pt x="49" y="148"/>
                  </a:cubicBezTo>
                  <a:cubicBezTo>
                    <a:pt x="49" y="148"/>
                    <a:pt x="48" y="147"/>
                    <a:pt x="47" y="146"/>
                  </a:cubicBezTo>
                  <a:cubicBezTo>
                    <a:pt x="47" y="146"/>
                    <a:pt x="46" y="145"/>
                    <a:pt x="45" y="145"/>
                  </a:cubicBezTo>
                  <a:cubicBezTo>
                    <a:pt x="45" y="145"/>
                    <a:pt x="43" y="145"/>
                    <a:pt x="43" y="145"/>
                  </a:cubicBezTo>
                  <a:cubicBezTo>
                    <a:pt x="42" y="145"/>
                    <a:pt x="42" y="146"/>
                    <a:pt x="42" y="146"/>
                  </a:cubicBezTo>
                  <a:cubicBezTo>
                    <a:pt x="42" y="147"/>
                    <a:pt x="43" y="147"/>
                    <a:pt x="43" y="147"/>
                  </a:cubicBezTo>
                  <a:cubicBezTo>
                    <a:pt x="43" y="148"/>
                    <a:pt x="43" y="149"/>
                    <a:pt x="43" y="149"/>
                  </a:cubicBezTo>
                  <a:cubicBezTo>
                    <a:pt x="43" y="150"/>
                    <a:pt x="42" y="150"/>
                    <a:pt x="42" y="150"/>
                  </a:cubicBezTo>
                  <a:cubicBezTo>
                    <a:pt x="41" y="150"/>
                    <a:pt x="41" y="149"/>
                    <a:pt x="40" y="149"/>
                  </a:cubicBezTo>
                  <a:cubicBezTo>
                    <a:pt x="40" y="149"/>
                    <a:pt x="40" y="150"/>
                    <a:pt x="40" y="150"/>
                  </a:cubicBezTo>
                  <a:cubicBezTo>
                    <a:pt x="40" y="150"/>
                    <a:pt x="40" y="151"/>
                    <a:pt x="40" y="151"/>
                  </a:cubicBezTo>
                  <a:cubicBezTo>
                    <a:pt x="40" y="152"/>
                    <a:pt x="41" y="153"/>
                    <a:pt x="41" y="153"/>
                  </a:cubicBezTo>
                  <a:cubicBezTo>
                    <a:pt x="41" y="153"/>
                    <a:pt x="42" y="153"/>
                    <a:pt x="42" y="152"/>
                  </a:cubicBezTo>
                  <a:cubicBezTo>
                    <a:pt x="42" y="152"/>
                    <a:pt x="43" y="151"/>
                    <a:pt x="43" y="151"/>
                  </a:cubicBezTo>
                  <a:cubicBezTo>
                    <a:pt x="44" y="151"/>
                    <a:pt x="45" y="151"/>
                    <a:pt x="45" y="151"/>
                  </a:cubicBezTo>
                  <a:cubicBezTo>
                    <a:pt x="45" y="152"/>
                    <a:pt x="45" y="152"/>
                    <a:pt x="46" y="153"/>
                  </a:cubicBezTo>
                  <a:cubicBezTo>
                    <a:pt x="46" y="153"/>
                    <a:pt x="46" y="154"/>
                    <a:pt x="46" y="155"/>
                  </a:cubicBezTo>
                  <a:cubicBezTo>
                    <a:pt x="46" y="155"/>
                    <a:pt x="46" y="156"/>
                    <a:pt x="47" y="156"/>
                  </a:cubicBezTo>
                  <a:cubicBezTo>
                    <a:pt x="47" y="157"/>
                    <a:pt x="48" y="157"/>
                    <a:pt x="48" y="157"/>
                  </a:cubicBezTo>
                  <a:cubicBezTo>
                    <a:pt x="48" y="157"/>
                    <a:pt x="49" y="158"/>
                    <a:pt x="49" y="158"/>
                  </a:cubicBezTo>
                  <a:cubicBezTo>
                    <a:pt x="49" y="159"/>
                    <a:pt x="49" y="160"/>
                    <a:pt x="49" y="161"/>
                  </a:cubicBezTo>
                  <a:cubicBezTo>
                    <a:pt x="48" y="161"/>
                    <a:pt x="47" y="162"/>
                    <a:pt x="47" y="162"/>
                  </a:cubicBezTo>
                  <a:cubicBezTo>
                    <a:pt x="46" y="162"/>
                    <a:pt x="45" y="161"/>
                    <a:pt x="45" y="161"/>
                  </a:cubicBezTo>
                  <a:cubicBezTo>
                    <a:pt x="44" y="161"/>
                    <a:pt x="44" y="160"/>
                    <a:pt x="43" y="160"/>
                  </a:cubicBezTo>
                  <a:cubicBezTo>
                    <a:pt x="43" y="160"/>
                    <a:pt x="43" y="160"/>
                    <a:pt x="42" y="160"/>
                  </a:cubicBezTo>
                  <a:cubicBezTo>
                    <a:pt x="42" y="159"/>
                    <a:pt x="41" y="159"/>
                    <a:pt x="41" y="159"/>
                  </a:cubicBezTo>
                  <a:cubicBezTo>
                    <a:pt x="41" y="159"/>
                    <a:pt x="41" y="160"/>
                    <a:pt x="41" y="160"/>
                  </a:cubicBezTo>
                  <a:cubicBezTo>
                    <a:pt x="41" y="161"/>
                    <a:pt x="42" y="161"/>
                    <a:pt x="42" y="162"/>
                  </a:cubicBezTo>
                  <a:cubicBezTo>
                    <a:pt x="42" y="162"/>
                    <a:pt x="41" y="163"/>
                    <a:pt x="41" y="163"/>
                  </a:cubicBezTo>
                  <a:cubicBezTo>
                    <a:pt x="41" y="163"/>
                    <a:pt x="42" y="164"/>
                    <a:pt x="41" y="164"/>
                  </a:cubicBezTo>
                  <a:cubicBezTo>
                    <a:pt x="41" y="165"/>
                    <a:pt x="41" y="166"/>
                    <a:pt x="41" y="166"/>
                  </a:cubicBezTo>
                  <a:cubicBezTo>
                    <a:pt x="40" y="166"/>
                    <a:pt x="40" y="164"/>
                    <a:pt x="40" y="164"/>
                  </a:cubicBezTo>
                  <a:cubicBezTo>
                    <a:pt x="39" y="164"/>
                    <a:pt x="38" y="164"/>
                    <a:pt x="38" y="164"/>
                  </a:cubicBezTo>
                  <a:cubicBezTo>
                    <a:pt x="37" y="163"/>
                    <a:pt x="37" y="163"/>
                    <a:pt x="37" y="162"/>
                  </a:cubicBezTo>
                  <a:cubicBezTo>
                    <a:pt x="36" y="162"/>
                    <a:pt x="37" y="161"/>
                    <a:pt x="37" y="160"/>
                  </a:cubicBezTo>
                  <a:cubicBezTo>
                    <a:pt x="36" y="160"/>
                    <a:pt x="36" y="159"/>
                    <a:pt x="35" y="159"/>
                  </a:cubicBezTo>
                  <a:cubicBezTo>
                    <a:pt x="35" y="159"/>
                    <a:pt x="35" y="160"/>
                    <a:pt x="35" y="160"/>
                  </a:cubicBezTo>
                  <a:cubicBezTo>
                    <a:pt x="35" y="161"/>
                    <a:pt x="35" y="162"/>
                    <a:pt x="35" y="162"/>
                  </a:cubicBezTo>
                  <a:cubicBezTo>
                    <a:pt x="35" y="163"/>
                    <a:pt x="36" y="164"/>
                    <a:pt x="35" y="165"/>
                  </a:cubicBezTo>
                  <a:cubicBezTo>
                    <a:pt x="35" y="165"/>
                    <a:pt x="34" y="164"/>
                    <a:pt x="34" y="164"/>
                  </a:cubicBezTo>
                  <a:cubicBezTo>
                    <a:pt x="33" y="164"/>
                    <a:pt x="33" y="163"/>
                    <a:pt x="32" y="163"/>
                  </a:cubicBezTo>
                  <a:cubicBezTo>
                    <a:pt x="32" y="163"/>
                    <a:pt x="32" y="164"/>
                    <a:pt x="32" y="164"/>
                  </a:cubicBezTo>
                  <a:cubicBezTo>
                    <a:pt x="32" y="165"/>
                    <a:pt x="33" y="165"/>
                    <a:pt x="33" y="166"/>
                  </a:cubicBezTo>
                  <a:cubicBezTo>
                    <a:pt x="32" y="166"/>
                    <a:pt x="32" y="167"/>
                    <a:pt x="32" y="167"/>
                  </a:cubicBezTo>
                  <a:cubicBezTo>
                    <a:pt x="31" y="167"/>
                    <a:pt x="31" y="167"/>
                    <a:pt x="31" y="167"/>
                  </a:cubicBezTo>
                  <a:cubicBezTo>
                    <a:pt x="30" y="167"/>
                    <a:pt x="30" y="168"/>
                    <a:pt x="30" y="168"/>
                  </a:cubicBezTo>
                  <a:cubicBezTo>
                    <a:pt x="30" y="169"/>
                    <a:pt x="30" y="169"/>
                    <a:pt x="30" y="169"/>
                  </a:cubicBezTo>
                  <a:cubicBezTo>
                    <a:pt x="31" y="169"/>
                    <a:pt x="31" y="170"/>
                    <a:pt x="31" y="171"/>
                  </a:cubicBezTo>
                  <a:cubicBezTo>
                    <a:pt x="30" y="171"/>
                    <a:pt x="30" y="172"/>
                    <a:pt x="30" y="172"/>
                  </a:cubicBezTo>
                  <a:cubicBezTo>
                    <a:pt x="30" y="172"/>
                    <a:pt x="29" y="172"/>
                    <a:pt x="29" y="172"/>
                  </a:cubicBezTo>
                  <a:cubicBezTo>
                    <a:pt x="29" y="172"/>
                    <a:pt x="28" y="171"/>
                    <a:pt x="28" y="171"/>
                  </a:cubicBezTo>
                  <a:cubicBezTo>
                    <a:pt x="28" y="171"/>
                    <a:pt x="28" y="170"/>
                    <a:pt x="28" y="170"/>
                  </a:cubicBezTo>
                  <a:cubicBezTo>
                    <a:pt x="28" y="170"/>
                    <a:pt x="27" y="170"/>
                    <a:pt x="27" y="170"/>
                  </a:cubicBezTo>
                  <a:cubicBezTo>
                    <a:pt x="26" y="170"/>
                    <a:pt x="26" y="171"/>
                    <a:pt x="26" y="172"/>
                  </a:cubicBezTo>
                  <a:cubicBezTo>
                    <a:pt x="26" y="172"/>
                    <a:pt x="25" y="172"/>
                    <a:pt x="25" y="172"/>
                  </a:cubicBezTo>
                  <a:cubicBezTo>
                    <a:pt x="25" y="172"/>
                    <a:pt x="25" y="173"/>
                    <a:pt x="25" y="173"/>
                  </a:cubicBezTo>
                  <a:cubicBezTo>
                    <a:pt x="26" y="174"/>
                    <a:pt x="27" y="173"/>
                    <a:pt x="27" y="173"/>
                  </a:cubicBezTo>
                  <a:cubicBezTo>
                    <a:pt x="27" y="174"/>
                    <a:pt x="28" y="174"/>
                    <a:pt x="28" y="174"/>
                  </a:cubicBezTo>
                  <a:cubicBezTo>
                    <a:pt x="28" y="174"/>
                    <a:pt x="28" y="175"/>
                    <a:pt x="28" y="175"/>
                  </a:cubicBezTo>
                  <a:cubicBezTo>
                    <a:pt x="28" y="176"/>
                    <a:pt x="27" y="176"/>
                    <a:pt x="27" y="176"/>
                  </a:cubicBezTo>
                  <a:cubicBezTo>
                    <a:pt x="26" y="176"/>
                    <a:pt x="25" y="176"/>
                    <a:pt x="25" y="176"/>
                  </a:cubicBezTo>
                  <a:cubicBezTo>
                    <a:pt x="25" y="176"/>
                    <a:pt x="24" y="175"/>
                    <a:pt x="24" y="176"/>
                  </a:cubicBezTo>
                  <a:cubicBezTo>
                    <a:pt x="23" y="176"/>
                    <a:pt x="23" y="176"/>
                    <a:pt x="23" y="176"/>
                  </a:cubicBezTo>
                  <a:cubicBezTo>
                    <a:pt x="23" y="177"/>
                    <a:pt x="23" y="178"/>
                    <a:pt x="22" y="178"/>
                  </a:cubicBezTo>
                  <a:cubicBezTo>
                    <a:pt x="22" y="179"/>
                    <a:pt x="22" y="179"/>
                    <a:pt x="21" y="179"/>
                  </a:cubicBezTo>
                  <a:cubicBezTo>
                    <a:pt x="21" y="179"/>
                    <a:pt x="20" y="180"/>
                    <a:pt x="20" y="180"/>
                  </a:cubicBezTo>
                  <a:cubicBezTo>
                    <a:pt x="19" y="180"/>
                    <a:pt x="19" y="180"/>
                    <a:pt x="19" y="180"/>
                  </a:cubicBezTo>
                  <a:cubicBezTo>
                    <a:pt x="19" y="181"/>
                    <a:pt x="19" y="182"/>
                    <a:pt x="19" y="182"/>
                  </a:cubicBezTo>
                  <a:cubicBezTo>
                    <a:pt x="19" y="182"/>
                    <a:pt x="18" y="182"/>
                    <a:pt x="18" y="18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9" name="Freeform 195">
              <a:extLst>
                <a:ext uri="{FF2B5EF4-FFF2-40B4-BE49-F238E27FC236}">
                  <a16:creationId xmlns:a16="http://schemas.microsoft.com/office/drawing/2014/main" id="{EC67C59D-C63E-42F7-BF50-D727DF27093D}"/>
                </a:ext>
              </a:extLst>
            </p:cNvPr>
            <p:cNvSpPr>
              <a:spLocks/>
            </p:cNvSpPr>
            <p:nvPr/>
          </p:nvSpPr>
          <p:spPr bwMode="auto">
            <a:xfrm>
              <a:off x="5233447" y="1043464"/>
              <a:ext cx="24953" cy="24953"/>
            </a:xfrm>
            <a:custGeom>
              <a:avLst/>
              <a:gdLst/>
              <a:ahLst/>
              <a:cxnLst>
                <a:cxn ang="0">
                  <a:pos x="5" y="7"/>
                </a:cxn>
                <a:cxn ang="0">
                  <a:pos x="4" y="7"/>
                </a:cxn>
                <a:cxn ang="0">
                  <a:pos x="2" y="7"/>
                </a:cxn>
                <a:cxn ang="0">
                  <a:pos x="1" y="6"/>
                </a:cxn>
                <a:cxn ang="0">
                  <a:pos x="0" y="3"/>
                </a:cxn>
                <a:cxn ang="0">
                  <a:pos x="2" y="1"/>
                </a:cxn>
                <a:cxn ang="0">
                  <a:pos x="3" y="1"/>
                </a:cxn>
                <a:cxn ang="0">
                  <a:pos x="4" y="0"/>
                </a:cxn>
                <a:cxn ang="0">
                  <a:pos x="6" y="2"/>
                </a:cxn>
                <a:cxn ang="0">
                  <a:pos x="8" y="3"/>
                </a:cxn>
                <a:cxn ang="0">
                  <a:pos x="8" y="5"/>
                </a:cxn>
                <a:cxn ang="0">
                  <a:pos x="8" y="7"/>
                </a:cxn>
                <a:cxn ang="0">
                  <a:pos x="7" y="8"/>
                </a:cxn>
                <a:cxn ang="0">
                  <a:pos x="6" y="8"/>
                </a:cxn>
                <a:cxn ang="0">
                  <a:pos x="5" y="7"/>
                </a:cxn>
              </a:cxnLst>
              <a:rect l="0" t="0" r="r" b="b"/>
              <a:pathLst>
                <a:path w="8" h="8">
                  <a:moveTo>
                    <a:pt x="5" y="7"/>
                  </a:moveTo>
                  <a:cubicBezTo>
                    <a:pt x="5" y="6"/>
                    <a:pt x="4" y="7"/>
                    <a:pt x="4" y="7"/>
                  </a:cubicBezTo>
                  <a:cubicBezTo>
                    <a:pt x="3" y="7"/>
                    <a:pt x="2" y="7"/>
                    <a:pt x="2" y="7"/>
                  </a:cubicBezTo>
                  <a:cubicBezTo>
                    <a:pt x="2" y="7"/>
                    <a:pt x="1" y="6"/>
                    <a:pt x="1" y="6"/>
                  </a:cubicBezTo>
                  <a:cubicBezTo>
                    <a:pt x="0" y="5"/>
                    <a:pt x="0" y="4"/>
                    <a:pt x="0" y="3"/>
                  </a:cubicBezTo>
                  <a:cubicBezTo>
                    <a:pt x="0" y="3"/>
                    <a:pt x="1" y="1"/>
                    <a:pt x="2" y="1"/>
                  </a:cubicBezTo>
                  <a:cubicBezTo>
                    <a:pt x="2" y="1"/>
                    <a:pt x="2" y="1"/>
                    <a:pt x="3" y="1"/>
                  </a:cubicBezTo>
                  <a:cubicBezTo>
                    <a:pt x="3" y="1"/>
                    <a:pt x="4" y="0"/>
                    <a:pt x="4" y="0"/>
                  </a:cubicBezTo>
                  <a:cubicBezTo>
                    <a:pt x="5" y="1"/>
                    <a:pt x="6" y="1"/>
                    <a:pt x="6" y="2"/>
                  </a:cubicBezTo>
                  <a:cubicBezTo>
                    <a:pt x="6" y="2"/>
                    <a:pt x="7" y="3"/>
                    <a:pt x="8" y="3"/>
                  </a:cubicBezTo>
                  <a:cubicBezTo>
                    <a:pt x="8" y="4"/>
                    <a:pt x="8" y="5"/>
                    <a:pt x="8" y="5"/>
                  </a:cubicBezTo>
                  <a:cubicBezTo>
                    <a:pt x="8" y="5"/>
                    <a:pt x="8" y="6"/>
                    <a:pt x="8" y="7"/>
                  </a:cubicBezTo>
                  <a:cubicBezTo>
                    <a:pt x="8" y="7"/>
                    <a:pt x="8" y="8"/>
                    <a:pt x="7" y="8"/>
                  </a:cubicBezTo>
                  <a:cubicBezTo>
                    <a:pt x="7" y="8"/>
                    <a:pt x="6" y="8"/>
                    <a:pt x="6" y="8"/>
                  </a:cubicBezTo>
                  <a:cubicBezTo>
                    <a:pt x="5" y="7"/>
                    <a:pt x="6" y="7"/>
                    <a:pt x="5"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0" name="Freeform 196">
              <a:extLst>
                <a:ext uri="{FF2B5EF4-FFF2-40B4-BE49-F238E27FC236}">
                  <a16:creationId xmlns:a16="http://schemas.microsoft.com/office/drawing/2014/main" id="{39A9D8EB-46C6-4CB3-9666-85A76BA38072}"/>
                </a:ext>
              </a:extLst>
            </p:cNvPr>
            <p:cNvSpPr>
              <a:spLocks/>
            </p:cNvSpPr>
            <p:nvPr/>
          </p:nvSpPr>
          <p:spPr bwMode="auto">
            <a:xfrm>
              <a:off x="5245925" y="1008529"/>
              <a:ext cx="12477" cy="14972"/>
            </a:xfrm>
            <a:custGeom>
              <a:avLst/>
              <a:gdLst/>
              <a:ahLst/>
              <a:cxnLst>
                <a:cxn ang="0">
                  <a:pos x="2" y="5"/>
                </a:cxn>
                <a:cxn ang="0">
                  <a:pos x="2" y="3"/>
                </a:cxn>
                <a:cxn ang="0">
                  <a:pos x="0" y="2"/>
                </a:cxn>
                <a:cxn ang="0">
                  <a:pos x="0" y="1"/>
                </a:cxn>
                <a:cxn ang="0">
                  <a:pos x="1" y="1"/>
                </a:cxn>
                <a:cxn ang="0">
                  <a:pos x="2" y="1"/>
                </a:cxn>
                <a:cxn ang="0">
                  <a:pos x="3" y="1"/>
                </a:cxn>
                <a:cxn ang="0">
                  <a:pos x="4" y="3"/>
                </a:cxn>
                <a:cxn ang="0">
                  <a:pos x="3" y="4"/>
                </a:cxn>
                <a:cxn ang="0">
                  <a:pos x="2" y="5"/>
                </a:cxn>
              </a:cxnLst>
              <a:rect l="0" t="0" r="r" b="b"/>
              <a:pathLst>
                <a:path w="4" h="5">
                  <a:moveTo>
                    <a:pt x="2" y="5"/>
                  </a:moveTo>
                  <a:cubicBezTo>
                    <a:pt x="2" y="5"/>
                    <a:pt x="2" y="3"/>
                    <a:pt x="2" y="3"/>
                  </a:cubicBezTo>
                  <a:cubicBezTo>
                    <a:pt x="1" y="3"/>
                    <a:pt x="1" y="3"/>
                    <a:pt x="0" y="2"/>
                  </a:cubicBezTo>
                  <a:cubicBezTo>
                    <a:pt x="0" y="2"/>
                    <a:pt x="0" y="2"/>
                    <a:pt x="0" y="1"/>
                  </a:cubicBezTo>
                  <a:cubicBezTo>
                    <a:pt x="0" y="1"/>
                    <a:pt x="1" y="1"/>
                    <a:pt x="1" y="1"/>
                  </a:cubicBezTo>
                  <a:cubicBezTo>
                    <a:pt x="1" y="0"/>
                    <a:pt x="2" y="1"/>
                    <a:pt x="2" y="1"/>
                  </a:cubicBezTo>
                  <a:cubicBezTo>
                    <a:pt x="2" y="1"/>
                    <a:pt x="3" y="1"/>
                    <a:pt x="3" y="1"/>
                  </a:cubicBezTo>
                  <a:cubicBezTo>
                    <a:pt x="4" y="2"/>
                    <a:pt x="4" y="3"/>
                    <a:pt x="4" y="3"/>
                  </a:cubicBezTo>
                  <a:cubicBezTo>
                    <a:pt x="4" y="3"/>
                    <a:pt x="4" y="4"/>
                    <a:pt x="3" y="4"/>
                  </a:cubicBezTo>
                  <a:cubicBezTo>
                    <a:pt x="3" y="5"/>
                    <a:pt x="3" y="5"/>
                    <a:pt x="2"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1" name="Freeform 197">
              <a:extLst>
                <a:ext uri="{FF2B5EF4-FFF2-40B4-BE49-F238E27FC236}">
                  <a16:creationId xmlns:a16="http://schemas.microsoft.com/office/drawing/2014/main" id="{D21BB786-F92E-41BE-83DA-837847221A1A}"/>
                </a:ext>
              </a:extLst>
            </p:cNvPr>
            <p:cNvSpPr>
              <a:spLocks/>
            </p:cNvSpPr>
            <p:nvPr/>
          </p:nvSpPr>
          <p:spPr bwMode="auto">
            <a:xfrm>
              <a:off x="5497952" y="1085885"/>
              <a:ext cx="9981" cy="4991"/>
            </a:xfrm>
            <a:custGeom>
              <a:avLst/>
              <a:gdLst/>
              <a:ahLst/>
              <a:cxnLst>
                <a:cxn ang="0">
                  <a:pos x="3" y="2"/>
                </a:cxn>
                <a:cxn ang="0">
                  <a:pos x="1" y="2"/>
                </a:cxn>
                <a:cxn ang="0">
                  <a:pos x="0" y="1"/>
                </a:cxn>
                <a:cxn ang="0">
                  <a:pos x="1" y="0"/>
                </a:cxn>
                <a:cxn ang="0">
                  <a:pos x="2" y="0"/>
                </a:cxn>
                <a:cxn ang="0">
                  <a:pos x="3" y="0"/>
                </a:cxn>
                <a:cxn ang="0">
                  <a:pos x="3" y="2"/>
                </a:cxn>
                <a:cxn ang="0">
                  <a:pos x="3" y="2"/>
                </a:cxn>
              </a:cxnLst>
              <a:rect l="0" t="0" r="r" b="b"/>
              <a:pathLst>
                <a:path w="3" h="2">
                  <a:moveTo>
                    <a:pt x="3" y="2"/>
                  </a:moveTo>
                  <a:cubicBezTo>
                    <a:pt x="2" y="2"/>
                    <a:pt x="1" y="2"/>
                    <a:pt x="1" y="2"/>
                  </a:cubicBezTo>
                  <a:cubicBezTo>
                    <a:pt x="1" y="2"/>
                    <a:pt x="0" y="1"/>
                    <a:pt x="0" y="1"/>
                  </a:cubicBezTo>
                  <a:cubicBezTo>
                    <a:pt x="0" y="1"/>
                    <a:pt x="0" y="0"/>
                    <a:pt x="1" y="0"/>
                  </a:cubicBezTo>
                  <a:cubicBezTo>
                    <a:pt x="1" y="0"/>
                    <a:pt x="2" y="0"/>
                    <a:pt x="2" y="0"/>
                  </a:cubicBezTo>
                  <a:cubicBezTo>
                    <a:pt x="2" y="0"/>
                    <a:pt x="3" y="0"/>
                    <a:pt x="3" y="0"/>
                  </a:cubicBezTo>
                  <a:cubicBezTo>
                    <a:pt x="3" y="1"/>
                    <a:pt x="3" y="1"/>
                    <a:pt x="3" y="2"/>
                  </a:cubicBezTo>
                  <a:cubicBezTo>
                    <a:pt x="3" y="2"/>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2" name="Freeform 198">
              <a:extLst>
                <a:ext uri="{FF2B5EF4-FFF2-40B4-BE49-F238E27FC236}">
                  <a16:creationId xmlns:a16="http://schemas.microsoft.com/office/drawing/2014/main" id="{72AD5F4A-F203-43A3-95B6-2F98E69914DA}"/>
                </a:ext>
              </a:extLst>
            </p:cNvPr>
            <p:cNvSpPr>
              <a:spLocks/>
            </p:cNvSpPr>
            <p:nvPr/>
          </p:nvSpPr>
          <p:spPr bwMode="auto">
            <a:xfrm>
              <a:off x="5390654" y="1078398"/>
              <a:ext cx="7487" cy="9981"/>
            </a:xfrm>
            <a:custGeom>
              <a:avLst/>
              <a:gdLst/>
              <a:ahLst/>
              <a:cxnLst>
                <a:cxn ang="0">
                  <a:pos x="2" y="4"/>
                </a:cxn>
                <a:cxn ang="0">
                  <a:pos x="1" y="3"/>
                </a:cxn>
                <a:cxn ang="0">
                  <a:pos x="0" y="2"/>
                </a:cxn>
                <a:cxn ang="0">
                  <a:pos x="1" y="0"/>
                </a:cxn>
                <a:cxn ang="0">
                  <a:pos x="2" y="1"/>
                </a:cxn>
                <a:cxn ang="0">
                  <a:pos x="2" y="2"/>
                </a:cxn>
                <a:cxn ang="0">
                  <a:pos x="2" y="3"/>
                </a:cxn>
                <a:cxn ang="0">
                  <a:pos x="2" y="4"/>
                </a:cxn>
              </a:cxnLst>
              <a:rect l="0" t="0" r="r" b="b"/>
              <a:pathLst>
                <a:path w="2" h="4">
                  <a:moveTo>
                    <a:pt x="2" y="4"/>
                  </a:moveTo>
                  <a:cubicBezTo>
                    <a:pt x="1" y="4"/>
                    <a:pt x="1" y="3"/>
                    <a:pt x="1" y="3"/>
                  </a:cubicBezTo>
                  <a:cubicBezTo>
                    <a:pt x="1" y="3"/>
                    <a:pt x="0" y="2"/>
                    <a:pt x="0" y="2"/>
                  </a:cubicBezTo>
                  <a:cubicBezTo>
                    <a:pt x="0" y="1"/>
                    <a:pt x="1" y="1"/>
                    <a:pt x="1" y="0"/>
                  </a:cubicBezTo>
                  <a:cubicBezTo>
                    <a:pt x="1" y="0"/>
                    <a:pt x="1" y="1"/>
                    <a:pt x="2" y="1"/>
                  </a:cubicBezTo>
                  <a:cubicBezTo>
                    <a:pt x="2" y="1"/>
                    <a:pt x="2" y="2"/>
                    <a:pt x="2" y="2"/>
                  </a:cubicBezTo>
                  <a:cubicBezTo>
                    <a:pt x="2" y="2"/>
                    <a:pt x="2" y="3"/>
                    <a:pt x="2" y="3"/>
                  </a:cubicBezTo>
                  <a:cubicBezTo>
                    <a:pt x="2" y="3"/>
                    <a:pt x="2" y="4"/>
                    <a:pt x="2"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3" name="Freeform 199">
              <a:extLst>
                <a:ext uri="{FF2B5EF4-FFF2-40B4-BE49-F238E27FC236}">
                  <a16:creationId xmlns:a16="http://schemas.microsoft.com/office/drawing/2014/main" id="{829EA7CC-BC46-4AE4-B280-26AE58218A37}"/>
                </a:ext>
              </a:extLst>
            </p:cNvPr>
            <p:cNvSpPr>
              <a:spLocks/>
            </p:cNvSpPr>
            <p:nvPr/>
          </p:nvSpPr>
          <p:spPr bwMode="auto">
            <a:xfrm>
              <a:off x="5420598" y="1145773"/>
              <a:ext cx="9981" cy="12477"/>
            </a:xfrm>
            <a:custGeom>
              <a:avLst/>
              <a:gdLst/>
              <a:ahLst/>
              <a:cxnLst>
                <a:cxn ang="0">
                  <a:pos x="2" y="3"/>
                </a:cxn>
                <a:cxn ang="0">
                  <a:pos x="1" y="4"/>
                </a:cxn>
                <a:cxn ang="0">
                  <a:pos x="1" y="3"/>
                </a:cxn>
                <a:cxn ang="0">
                  <a:pos x="1" y="1"/>
                </a:cxn>
                <a:cxn ang="0">
                  <a:pos x="2" y="0"/>
                </a:cxn>
                <a:cxn ang="0">
                  <a:pos x="3" y="1"/>
                </a:cxn>
                <a:cxn ang="0">
                  <a:pos x="2" y="2"/>
                </a:cxn>
                <a:cxn ang="0">
                  <a:pos x="2" y="3"/>
                </a:cxn>
              </a:cxnLst>
              <a:rect l="0" t="0" r="r" b="b"/>
              <a:pathLst>
                <a:path w="3" h="4">
                  <a:moveTo>
                    <a:pt x="2" y="3"/>
                  </a:moveTo>
                  <a:cubicBezTo>
                    <a:pt x="2" y="3"/>
                    <a:pt x="1" y="4"/>
                    <a:pt x="1" y="4"/>
                  </a:cubicBezTo>
                  <a:cubicBezTo>
                    <a:pt x="0" y="4"/>
                    <a:pt x="0" y="3"/>
                    <a:pt x="1" y="3"/>
                  </a:cubicBezTo>
                  <a:cubicBezTo>
                    <a:pt x="1" y="2"/>
                    <a:pt x="1" y="1"/>
                    <a:pt x="1" y="1"/>
                  </a:cubicBezTo>
                  <a:cubicBezTo>
                    <a:pt x="1" y="1"/>
                    <a:pt x="2" y="0"/>
                    <a:pt x="2" y="0"/>
                  </a:cubicBezTo>
                  <a:cubicBezTo>
                    <a:pt x="2" y="0"/>
                    <a:pt x="3" y="0"/>
                    <a:pt x="3" y="1"/>
                  </a:cubicBezTo>
                  <a:cubicBezTo>
                    <a:pt x="3" y="1"/>
                    <a:pt x="2" y="2"/>
                    <a:pt x="2" y="2"/>
                  </a:cubicBezTo>
                  <a:cubicBezTo>
                    <a:pt x="2" y="2"/>
                    <a:pt x="2" y="3"/>
                    <a:pt x="2"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4" name="Freeform 200">
              <a:extLst>
                <a:ext uri="{FF2B5EF4-FFF2-40B4-BE49-F238E27FC236}">
                  <a16:creationId xmlns:a16="http://schemas.microsoft.com/office/drawing/2014/main" id="{6F451003-E484-4FD4-A0AF-EB8BDBD91CAC}"/>
                </a:ext>
              </a:extLst>
            </p:cNvPr>
            <p:cNvSpPr>
              <a:spLocks/>
            </p:cNvSpPr>
            <p:nvPr/>
          </p:nvSpPr>
          <p:spPr bwMode="auto">
            <a:xfrm>
              <a:off x="5393148" y="1168230"/>
              <a:ext cx="29944" cy="24953"/>
            </a:xfrm>
            <a:custGeom>
              <a:avLst/>
              <a:gdLst/>
              <a:ahLst/>
              <a:cxnLst>
                <a:cxn ang="0">
                  <a:pos x="4" y="5"/>
                </a:cxn>
                <a:cxn ang="0">
                  <a:pos x="4" y="6"/>
                </a:cxn>
                <a:cxn ang="0">
                  <a:pos x="6" y="8"/>
                </a:cxn>
                <a:cxn ang="0">
                  <a:pos x="8" y="8"/>
                </a:cxn>
                <a:cxn ang="0">
                  <a:pos x="10" y="7"/>
                </a:cxn>
                <a:cxn ang="0">
                  <a:pos x="10" y="5"/>
                </a:cxn>
                <a:cxn ang="0">
                  <a:pos x="9" y="3"/>
                </a:cxn>
                <a:cxn ang="0">
                  <a:pos x="7" y="2"/>
                </a:cxn>
                <a:cxn ang="0">
                  <a:pos x="5" y="1"/>
                </a:cxn>
                <a:cxn ang="0">
                  <a:pos x="3" y="1"/>
                </a:cxn>
                <a:cxn ang="0">
                  <a:pos x="2" y="0"/>
                </a:cxn>
                <a:cxn ang="0">
                  <a:pos x="1" y="1"/>
                </a:cxn>
                <a:cxn ang="0">
                  <a:pos x="1" y="3"/>
                </a:cxn>
                <a:cxn ang="0">
                  <a:pos x="1" y="5"/>
                </a:cxn>
                <a:cxn ang="0">
                  <a:pos x="2" y="5"/>
                </a:cxn>
                <a:cxn ang="0">
                  <a:pos x="3" y="4"/>
                </a:cxn>
                <a:cxn ang="0">
                  <a:pos x="4" y="5"/>
                </a:cxn>
              </a:cxnLst>
              <a:rect l="0" t="0" r="r" b="b"/>
              <a:pathLst>
                <a:path w="10" h="8">
                  <a:moveTo>
                    <a:pt x="4" y="5"/>
                  </a:moveTo>
                  <a:cubicBezTo>
                    <a:pt x="4" y="5"/>
                    <a:pt x="4" y="6"/>
                    <a:pt x="4" y="6"/>
                  </a:cubicBezTo>
                  <a:cubicBezTo>
                    <a:pt x="4" y="7"/>
                    <a:pt x="5" y="7"/>
                    <a:pt x="6" y="8"/>
                  </a:cubicBezTo>
                  <a:cubicBezTo>
                    <a:pt x="6" y="8"/>
                    <a:pt x="7" y="8"/>
                    <a:pt x="8" y="8"/>
                  </a:cubicBezTo>
                  <a:cubicBezTo>
                    <a:pt x="9" y="8"/>
                    <a:pt x="9" y="7"/>
                    <a:pt x="10" y="7"/>
                  </a:cubicBezTo>
                  <a:cubicBezTo>
                    <a:pt x="10" y="6"/>
                    <a:pt x="10" y="6"/>
                    <a:pt x="10" y="5"/>
                  </a:cubicBezTo>
                  <a:cubicBezTo>
                    <a:pt x="10" y="4"/>
                    <a:pt x="9" y="3"/>
                    <a:pt x="9" y="3"/>
                  </a:cubicBezTo>
                  <a:cubicBezTo>
                    <a:pt x="8" y="3"/>
                    <a:pt x="7" y="2"/>
                    <a:pt x="7" y="2"/>
                  </a:cubicBezTo>
                  <a:cubicBezTo>
                    <a:pt x="6" y="2"/>
                    <a:pt x="5" y="1"/>
                    <a:pt x="5" y="1"/>
                  </a:cubicBezTo>
                  <a:cubicBezTo>
                    <a:pt x="5" y="1"/>
                    <a:pt x="4" y="1"/>
                    <a:pt x="3" y="1"/>
                  </a:cubicBezTo>
                  <a:cubicBezTo>
                    <a:pt x="3" y="1"/>
                    <a:pt x="2" y="0"/>
                    <a:pt x="2" y="0"/>
                  </a:cubicBezTo>
                  <a:cubicBezTo>
                    <a:pt x="2" y="0"/>
                    <a:pt x="1" y="1"/>
                    <a:pt x="1" y="1"/>
                  </a:cubicBezTo>
                  <a:cubicBezTo>
                    <a:pt x="0" y="1"/>
                    <a:pt x="1" y="2"/>
                    <a:pt x="1" y="3"/>
                  </a:cubicBezTo>
                  <a:cubicBezTo>
                    <a:pt x="1" y="3"/>
                    <a:pt x="1" y="4"/>
                    <a:pt x="1" y="5"/>
                  </a:cubicBezTo>
                  <a:cubicBezTo>
                    <a:pt x="1" y="5"/>
                    <a:pt x="2" y="5"/>
                    <a:pt x="2" y="5"/>
                  </a:cubicBezTo>
                  <a:cubicBezTo>
                    <a:pt x="2" y="4"/>
                    <a:pt x="3" y="4"/>
                    <a:pt x="3" y="4"/>
                  </a:cubicBezTo>
                  <a:cubicBezTo>
                    <a:pt x="4" y="4"/>
                    <a:pt x="4" y="4"/>
                    <a:pt x="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5" name="Freeform 201">
              <a:extLst>
                <a:ext uri="{FF2B5EF4-FFF2-40B4-BE49-F238E27FC236}">
                  <a16:creationId xmlns:a16="http://schemas.microsoft.com/office/drawing/2014/main" id="{77A866A2-7113-4EF8-8BDA-E6290BF2668E}"/>
                </a:ext>
              </a:extLst>
            </p:cNvPr>
            <p:cNvSpPr>
              <a:spLocks/>
            </p:cNvSpPr>
            <p:nvPr/>
          </p:nvSpPr>
          <p:spPr bwMode="auto">
            <a:xfrm>
              <a:off x="5255906" y="1228118"/>
              <a:ext cx="4991" cy="12477"/>
            </a:xfrm>
            <a:custGeom>
              <a:avLst/>
              <a:gdLst/>
              <a:ahLst/>
              <a:cxnLst>
                <a:cxn ang="0">
                  <a:pos x="2" y="3"/>
                </a:cxn>
                <a:cxn ang="0">
                  <a:pos x="2" y="4"/>
                </a:cxn>
                <a:cxn ang="0">
                  <a:pos x="0" y="3"/>
                </a:cxn>
                <a:cxn ang="0">
                  <a:pos x="0" y="2"/>
                </a:cxn>
                <a:cxn ang="0">
                  <a:pos x="0" y="1"/>
                </a:cxn>
                <a:cxn ang="0">
                  <a:pos x="1" y="0"/>
                </a:cxn>
                <a:cxn ang="0">
                  <a:pos x="2" y="0"/>
                </a:cxn>
                <a:cxn ang="0">
                  <a:pos x="2" y="2"/>
                </a:cxn>
                <a:cxn ang="0">
                  <a:pos x="2" y="3"/>
                </a:cxn>
              </a:cxnLst>
              <a:rect l="0" t="0" r="r" b="b"/>
              <a:pathLst>
                <a:path w="2" h="4">
                  <a:moveTo>
                    <a:pt x="2" y="3"/>
                  </a:moveTo>
                  <a:cubicBezTo>
                    <a:pt x="2" y="3"/>
                    <a:pt x="2" y="4"/>
                    <a:pt x="2" y="4"/>
                  </a:cubicBezTo>
                  <a:cubicBezTo>
                    <a:pt x="1" y="4"/>
                    <a:pt x="0" y="4"/>
                    <a:pt x="0" y="3"/>
                  </a:cubicBezTo>
                  <a:cubicBezTo>
                    <a:pt x="0" y="3"/>
                    <a:pt x="0" y="2"/>
                    <a:pt x="0" y="2"/>
                  </a:cubicBezTo>
                  <a:cubicBezTo>
                    <a:pt x="0" y="2"/>
                    <a:pt x="0" y="1"/>
                    <a:pt x="0" y="1"/>
                  </a:cubicBezTo>
                  <a:cubicBezTo>
                    <a:pt x="0" y="0"/>
                    <a:pt x="1" y="0"/>
                    <a:pt x="1" y="0"/>
                  </a:cubicBezTo>
                  <a:cubicBezTo>
                    <a:pt x="2" y="0"/>
                    <a:pt x="2" y="0"/>
                    <a:pt x="2" y="0"/>
                  </a:cubicBezTo>
                  <a:cubicBezTo>
                    <a:pt x="2" y="1"/>
                    <a:pt x="2" y="1"/>
                    <a:pt x="2" y="2"/>
                  </a:cubicBezTo>
                  <a:cubicBezTo>
                    <a:pt x="2" y="2"/>
                    <a:pt x="2" y="2"/>
                    <a:pt x="2"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6" name="Freeform 202">
              <a:extLst>
                <a:ext uri="{FF2B5EF4-FFF2-40B4-BE49-F238E27FC236}">
                  <a16:creationId xmlns:a16="http://schemas.microsoft.com/office/drawing/2014/main" id="{90AC4FA8-AA62-4614-88F2-5D701C73EA24}"/>
                </a:ext>
              </a:extLst>
            </p:cNvPr>
            <p:cNvSpPr>
              <a:spLocks/>
            </p:cNvSpPr>
            <p:nvPr/>
          </p:nvSpPr>
          <p:spPr bwMode="auto">
            <a:xfrm>
              <a:off x="5260897" y="1133296"/>
              <a:ext cx="37431" cy="27449"/>
            </a:xfrm>
            <a:custGeom>
              <a:avLst/>
              <a:gdLst/>
              <a:ahLst/>
              <a:cxnLst>
                <a:cxn ang="0">
                  <a:pos x="13" y="6"/>
                </a:cxn>
                <a:cxn ang="0">
                  <a:pos x="12" y="5"/>
                </a:cxn>
                <a:cxn ang="0">
                  <a:pos x="12" y="3"/>
                </a:cxn>
                <a:cxn ang="0">
                  <a:pos x="12" y="1"/>
                </a:cxn>
                <a:cxn ang="0">
                  <a:pos x="11" y="0"/>
                </a:cxn>
                <a:cxn ang="0">
                  <a:pos x="10" y="0"/>
                </a:cxn>
                <a:cxn ang="0">
                  <a:pos x="9" y="1"/>
                </a:cxn>
                <a:cxn ang="0">
                  <a:pos x="6" y="1"/>
                </a:cxn>
                <a:cxn ang="0">
                  <a:pos x="5" y="2"/>
                </a:cxn>
                <a:cxn ang="0">
                  <a:pos x="5" y="4"/>
                </a:cxn>
                <a:cxn ang="0">
                  <a:pos x="3" y="5"/>
                </a:cxn>
                <a:cxn ang="0">
                  <a:pos x="1" y="4"/>
                </a:cxn>
                <a:cxn ang="0">
                  <a:pos x="0" y="5"/>
                </a:cxn>
                <a:cxn ang="0">
                  <a:pos x="0" y="6"/>
                </a:cxn>
                <a:cxn ang="0">
                  <a:pos x="0" y="8"/>
                </a:cxn>
                <a:cxn ang="0">
                  <a:pos x="1" y="9"/>
                </a:cxn>
                <a:cxn ang="0">
                  <a:pos x="3" y="9"/>
                </a:cxn>
                <a:cxn ang="0">
                  <a:pos x="4" y="7"/>
                </a:cxn>
                <a:cxn ang="0">
                  <a:pos x="4" y="7"/>
                </a:cxn>
                <a:cxn ang="0">
                  <a:pos x="6" y="7"/>
                </a:cxn>
                <a:cxn ang="0">
                  <a:pos x="6" y="8"/>
                </a:cxn>
                <a:cxn ang="0">
                  <a:pos x="8" y="9"/>
                </a:cxn>
                <a:cxn ang="0">
                  <a:pos x="10" y="9"/>
                </a:cxn>
                <a:cxn ang="0">
                  <a:pos x="11" y="8"/>
                </a:cxn>
                <a:cxn ang="0">
                  <a:pos x="12" y="7"/>
                </a:cxn>
                <a:cxn ang="0">
                  <a:pos x="13" y="6"/>
                </a:cxn>
              </a:cxnLst>
              <a:rect l="0" t="0" r="r" b="b"/>
              <a:pathLst>
                <a:path w="13" h="9">
                  <a:moveTo>
                    <a:pt x="13" y="6"/>
                  </a:moveTo>
                  <a:cubicBezTo>
                    <a:pt x="13" y="6"/>
                    <a:pt x="12" y="5"/>
                    <a:pt x="12" y="5"/>
                  </a:cubicBezTo>
                  <a:cubicBezTo>
                    <a:pt x="12" y="4"/>
                    <a:pt x="12" y="3"/>
                    <a:pt x="12" y="3"/>
                  </a:cubicBezTo>
                  <a:cubicBezTo>
                    <a:pt x="12" y="2"/>
                    <a:pt x="12" y="2"/>
                    <a:pt x="12" y="1"/>
                  </a:cubicBezTo>
                  <a:cubicBezTo>
                    <a:pt x="12" y="1"/>
                    <a:pt x="12" y="0"/>
                    <a:pt x="11" y="0"/>
                  </a:cubicBezTo>
                  <a:cubicBezTo>
                    <a:pt x="11" y="0"/>
                    <a:pt x="10" y="0"/>
                    <a:pt x="10" y="0"/>
                  </a:cubicBezTo>
                  <a:cubicBezTo>
                    <a:pt x="10" y="0"/>
                    <a:pt x="9" y="1"/>
                    <a:pt x="9" y="1"/>
                  </a:cubicBezTo>
                  <a:cubicBezTo>
                    <a:pt x="8" y="1"/>
                    <a:pt x="7" y="1"/>
                    <a:pt x="6" y="1"/>
                  </a:cubicBezTo>
                  <a:cubicBezTo>
                    <a:pt x="6" y="1"/>
                    <a:pt x="5" y="1"/>
                    <a:pt x="5" y="2"/>
                  </a:cubicBezTo>
                  <a:cubicBezTo>
                    <a:pt x="5" y="2"/>
                    <a:pt x="5" y="3"/>
                    <a:pt x="5" y="4"/>
                  </a:cubicBezTo>
                  <a:cubicBezTo>
                    <a:pt x="4" y="4"/>
                    <a:pt x="4" y="5"/>
                    <a:pt x="3" y="5"/>
                  </a:cubicBezTo>
                  <a:cubicBezTo>
                    <a:pt x="3" y="5"/>
                    <a:pt x="2" y="4"/>
                    <a:pt x="1" y="4"/>
                  </a:cubicBezTo>
                  <a:cubicBezTo>
                    <a:pt x="1" y="4"/>
                    <a:pt x="0" y="4"/>
                    <a:pt x="0" y="5"/>
                  </a:cubicBezTo>
                  <a:cubicBezTo>
                    <a:pt x="0" y="5"/>
                    <a:pt x="0" y="6"/>
                    <a:pt x="0" y="6"/>
                  </a:cubicBezTo>
                  <a:cubicBezTo>
                    <a:pt x="0" y="6"/>
                    <a:pt x="0" y="7"/>
                    <a:pt x="0" y="8"/>
                  </a:cubicBezTo>
                  <a:cubicBezTo>
                    <a:pt x="0" y="8"/>
                    <a:pt x="1" y="9"/>
                    <a:pt x="1" y="9"/>
                  </a:cubicBezTo>
                  <a:cubicBezTo>
                    <a:pt x="2" y="9"/>
                    <a:pt x="3" y="9"/>
                    <a:pt x="3" y="9"/>
                  </a:cubicBezTo>
                  <a:cubicBezTo>
                    <a:pt x="4" y="8"/>
                    <a:pt x="4" y="8"/>
                    <a:pt x="4" y="7"/>
                  </a:cubicBezTo>
                  <a:cubicBezTo>
                    <a:pt x="4" y="7"/>
                    <a:pt x="4" y="7"/>
                    <a:pt x="4" y="7"/>
                  </a:cubicBezTo>
                  <a:cubicBezTo>
                    <a:pt x="5" y="6"/>
                    <a:pt x="5" y="6"/>
                    <a:pt x="6" y="7"/>
                  </a:cubicBezTo>
                  <a:cubicBezTo>
                    <a:pt x="6" y="7"/>
                    <a:pt x="6" y="8"/>
                    <a:pt x="6" y="8"/>
                  </a:cubicBezTo>
                  <a:cubicBezTo>
                    <a:pt x="6" y="8"/>
                    <a:pt x="7" y="9"/>
                    <a:pt x="8" y="9"/>
                  </a:cubicBezTo>
                  <a:cubicBezTo>
                    <a:pt x="8" y="9"/>
                    <a:pt x="9" y="9"/>
                    <a:pt x="10" y="9"/>
                  </a:cubicBezTo>
                  <a:cubicBezTo>
                    <a:pt x="10" y="9"/>
                    <a:pt x="11" y="8"/>
                    <a:pt x="11" y="8"/>
                  </a:cubicBezTo>
                  <a:cubicBezTo>
                    <a:pt x="11" y="8"/>
                    <a:pt x="12" y="7"/>
                    <a:pt x="12" y="7"/>
                  </a:cubicBezTo>
                  <a:cubicBezTo>
                    <a:pt x="12" y="7"/>
                    <a:pt x="13" y="7"/>
                    <a:pt x="13"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7" name="Freeform 203">
              <a:extLst>
                <a:ext uri="{FF2B5EF4-FFF2-40B4-BE49-F238E27FC236}">
                  <a16:creationId xmlns:a16="http://schemas.microsoft.com/office/drawing/2014/main" id="{1755565C-72DF-4575-BDD1-06EDF9D25B8B}"/>
                </a:ext>
              </a:extLst>
            </p:cNvPr>
            <p:cNvSpPr>
              <a:spLocks/>
            </p:cNvSpPr>
            <p:nvPr/>
          </p:nvSpPr>
          <p:spPr bwMode="auto">
            <a:xfrm>
              <a:off x="5535383" y="1894372"/>
              <a:ext cx="24953" cy="14972"/>
            </a:xfrm>
            <a:custGeom>
              <a:avLst/>
              <a:gdLst/>
              <a:ahLst/>
              <a:cxnLst>
                <a:cxn ang="0">
                  <a:pos x="8" y="3"/>
                </a:cxn>
                <a:cxn ang="0">
                  <a:pos x="8" y="2"/>
                </a:cxn>
                <a:cxn ang="0">
                  <a:pos x="6" y="0"/>
                </a:cxn>
                <a:cxn ang="0">
                  <a:pos x="4" y="0"/>
                </a:cxn>
                <a:cxn ang="0">
                  <a:pos x="2" y="0"/>
                </a:cxn>
                <a:cxn ang="0">
                  <a:pos x="1" y="1"/>
                </a:cxn>
                <a:cxn ang="0">
                  <a:pos x="0" y="2"/>
                </a:cxn>
                <a:cxn ang="0">
                  <a:pos x="0" y="3"/>
                </a:cxn>
                <a:cxn ang="0">
                  <a:pos x="1" y="5"/>
                </a:cxn>
                <a:cxn ang="0">
                  <a:pos x="2" y="4"/>
                </a:cxn>
                <a:cxn ang="0">
                  <a:pos x="3" y="3"/>
                </a:cxn>
                <a:cxn ang="0">
                  <a:pos x="3" y="4"/>
                </a:cxn>
                <a:cxn ang="0">
                  <a:pos x="3" y="5"/>
                </a:cxn>
                <a:cxn ang="0">
                  <a:pos x="5" y="5"/>
                </a:cxn>
                <a:cxn ang="0">
                  <a:pos x="6" y="4"/>
                </a:cxn>
                <a:cxn ang="0">
                  <a:pos x="6" y="3"/>
                </a:cxn>
                <a:cxn ang="0">
                  <a:pos x="8" y="3"/>
                </a:cxn>
              </a:cxnLst>
              <a:rect l="0" t="0" r="r" b="b"/>
              <a:pathLst>
                <a:path w="8" h="5">
                  <a:moveTo>
                    <a:pt x="8" y="3"/>
                  </a:moveTo>
                  <a:cubicBezTo>
                    <a:pt x="8" y="3"/>
                    <a:pt x="8" y="2"/>
                    <a:pt x="8" y="2"/>
                  </a:cubicBezTo>
                  <a:cubicBezTo>
                    <a:pt x="8" y="1"/>
                    <a:pt x="7" y="1"/>
                    <a:pt x="6" y="0"/>
                  </a:cubicBezTo>
                  <a:cubicBezTo>
                    <a:pt x="6" y="0"/>
                    <a:pt x="5" y="0"/>
                    <a:pt x="4" y="0"/>
                  </a:cubicBezTo>
                  <a:cubicBezTo>
                    <a:pt x="4" y="0"/>
                    <a:pt x="3" y="0"/>
                    <a:pt x="2" y="0"/>
                  </a:cubicBezTo>
                  <a:cubicBezTo>
                    <a:pt x="2" y="0"/>
                    <a:pt x="1" y="1"/>
                    <a:pt x="1" y="1"/>
                  </a:cubicBezTo>
                  <a:cubicBezTo>
                    <a:pt x="1" y="1"/>
                    <a:pt x="0" y="2"/>
                    <a:pt x="0" y="2"/>
                  </a:cubicBezTo>
                  <a:cubicBezTo>
                    <a:pt x="0" y="2"/>
                    <a:pt x="0" y="3"/>
                    <a:pt x="0" y="3"/>
                  </a:cubicBezTo>
                  <a:cubicBezTo>
                    <a:pt x="0" y="4"/>
                    <a:pt x="0" y="5"/>
                    <a:pt x="1" y="5"/>
                  </a:cubicBezTo>
                  <a:cubicBezTo>
                    <a:pt x="1" y="5"/>
                    <a:pt x="2" y="4"/>
                    <a:pt x="2" y="4"/>
                  </a:cubicBezTo>
                  <a:cubicBezTo>
                    <a:pt x="2" y="4"/>
                    <a:pt x="2" y="3"/>
                    <a:pt x="3" y="3"/>
                  </a:cubicBezTo>
                  <a:cubicBezTo>
                    <a:pt x="3" y="3"/>
                    <a:pt x="3" y="3"/>
                    <a:pt x="3" y="4"/>
                  </a:cubicBezTo>
                  <a:cubicBezTo>
                    <a:pt x="4" y="4"/>
                    <a:pt x="3" y="5"/>
                    <a:pt x="3" y="5"/>
                  </a:cubicBezTo>
                  <a:cubicBezTo>
                    <a:pt x="4" y="5"/>
                    <a:pt x="4" y="5"/>
                    <a:pt x="5" y="5"/>
                  </a:cubicBezTo>
                  <a:cubicBezTo>
                    <a:pt x="5" y="5"/>
                    <a:pt x="5" y="4"/>
                    <a:pt x="6" y="4"/>
                  </a:cubicBezTo>
                  <a:cubicBezTo>
                    <a:pt x="6" y="4"/>
                    <a:pt x="6" y="3"/>
                    <a:pt x="6" y="3"/>
                  </a:cubicBezTo>
                  <a:cubicBezTo>
                    <a:pt x="6" y="3"/>
                    <a:pt x="7" y="3"/>
                    <a:pt x="8"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8" name="Freeform 204">
              <a:extLst>
                <a:ext uri="{FF2B5EF4-FFF2-40B4-BE49-F238E27FC236}">
                  <a16:creationId xmlns:a16="http://schemas.microsoft.com/office/drawing/2014/main" id="{F9552ABA-ECFE-4A03-ADBD-F0CF3FE4C2FF}"/>
                </a:ext>
              </a:extLst>
            </p:cNvPr>
            <p:cNvSpPr>
              <a:spLocks/>
            </p:cNvSpPr>
            <p:nvPr/>
          </p:nvSpPr>
          <p:spPr bwMode="auto">
            <a:xfrm>
              <a:off x="5560336" y="1826997"/>
              <a:ext cx="44916" cy="52403"/>
            </a:xfrm>
            <a:custGeom>
              <a:avLst/>
              <a:gdLst/>
              <a:ahLst/>
              <a:cxnLst>
                <a:cxn ang="0">
                  <a:pos x="11" y="15"/>
                </a:cxn>
                <a:cxn ang="0">
                  <a:pos x="11" y="16"/>
                </a:cxn>
                <a:cxn ang="0">
                  <a:pos x="9" y="18"/>
                </a:cxn>
                <a:cxn ang="0">
                  <a:pos x="7" y="18"/>
                </a:cxn>
                <a:cxn ang="0">
                  <a:pos x="3" y="16"/>
                </a:cxn>
                <a:cxn ang="0">
                  <a:pos x="1" y="14"/>
                </a:cxn>
                <a:cxn ang="0">
                  <a:pos x="0" y="12"/>
                </a:cxn>
                <a:cxn ang="0">
                  <a:pos x="0" y="9"/>
                </a:cxn>
                <a:cxn ang="0">
                  <a:pos x="3" y="7"/>
                </a:cxn>
                <a:cxn ang="0">
                  <a:pos x="4" y="6"/>
                </a:cxn>
                <a:cxn ang="0">
                  <a:pos x="5" y="6"/>
                </a:cxn>
                <a:cxn ang="0">
                  <a:pos x="6" y="7"/>
                </a:cxn>
                <a:cxn ang="0">
                  <a:pos x="7" y="7"/>
                </a:cxn>
                <a:cxn ang="0">
                  <a:pos x="8" y="5"/>
                </a:cxn>
                <a:cxn ang="0">
                  <a:pos x="7" y="5"/>
                </a:cxn>
                <a:cxn ang="0">
                  <a:pos x="7" y="3"/>
                </a:cxn>
                <a:cxn ang="0">
                  <a:pos x="8" y="2"/>
                </a:cxn>
                <a:cxn ang="0">
                  <a:pos x="7" y="0"/>
                </a:cxn>
                <a:cxn ang="0">
                  <a:pos x="10" y="0"/>
                </a:cxn>
                <a:cxn ang="0">
                  <a:pos x="12" y="0"/>
                </a:cxn>
                <a:cxn ang="0">
                  <a:pos x="14" y="3"/>
                </a:cxn>
                <a:cxn ang="0">
                  <a:pos x="14" y="5"/>
                </a:cxn>
                <a:cxn ang="0">
                  <a:pos x="13" y="7"/>
                </a:cxn>
                <a:cxn ang="0">
                  <a:pos x="12" y="10"/>
                </a:cxn>
                <a:cxn ang="0">
                  <a:pos x="12" y="12"/>
                </a:cxn>
                <a:cxn ang="0">
                  <a:pos x="13" y="13"/>
                </a:cxn>
                <a:cxn ang="0">
                  <a:pos x="12" y="15"/>
                </a:cxn>
                <a:cxn ang="0">
                  <a:pos x="11" y="15"/>
                </a:cxn>
              </a:cxnLst>
              <a:rect l="0" t="0" r="r" b="b"/>
              <a:pathLst>
                <a:path w="15" h="18">
                  <a:moveTo>
                    <a:pt x="11" y="15"/>
                  </a:moveTo>
                  <a:cubicBezTo>
                    <a:pt x="11" y="15"/>
                    <a:pt x="11" y="16"/>
                    <a:pt x="11" y="16"/>
                  </a:cubicBezTo>
                  <a:cubicBezTo>
                    <a:pt x="10" y="17"/>
                    <a:pt x="10" y="18"/>
                    <a:pt x="9" y="18"/>
                  </a:cubicBezTo>
                  <a:cubicBezTo>
                    <a:pt x="9" y="18"/>
                    <a:pt x="7" y="18"/>
                    <a:pt x="7" y="18"/>
                  </a:cubicBezTo>
                  <a:cubicBezTo>
                    <a:pt x="6" y="17"/>
                    <a:pt x="4" y="17"/>
                    <a:pt x="3" y="16"/>
                  </a:cubicBezTo>
                  <a:cubicBezTo>
                    <a:pt x="3" y="16"/>
                    <a:pt x="2" y="14"/>
                    <a:pt x="1" y="14"/>
                  </a:cubicBezTo>
                  <a:cubicBezTo>
                    <a:pt x="1" y="13"/>
                    <a:pt x="0" y="12"/>
                    <a:pt x="0" y="12"/>
                  </a:cubicBezTo>
                  <a:cubicBezTo>
                    <a:pt x="0" y="11"/>
                    <a:pt x="0" y="9"/>
                    <a:pt x="0" y="9"/>
                  </a:cubicBezTo>
                  <a:cubicBezTo>
                    <a:pt x="0" y="8"/>
                    <a:pt x="2" y="7"/>
                    <a:pt x="3" y="7"/>
                  </a:cubicBezTo>
                  <a:cubicBezTo>
                    <a:pt x="3" y="7"/>
                    <a:pt x="3" y="6"/>
                    <a:pt x="4" y="6"/>
                  </a:cubicBezTo>
                  <a:cubicBezTo>
                    <a:pt x="4" y="6"/>
                    <a:pt x="5" y="6"/>
                    <a:pt x="5" y="6"/>
                  </a:cubicBezTo>
                  <a:cubicBezTo>
                    <a:pt x="5" y="6"/>
                    <a:pt x="6" y="7"/>
                    <a:pt x="6" y="7"/>
                  </a:cubicBezTo>
                  <a:cubicBezTo>
                    <a:pt x="6" y="7"/>
                    <a:pt x="7" y="7"/>
                    <a:pt x="7" y="7"/>
                  </a:cubicBezTo>
                  <a:cubicBezTo>
                    <a:pt x="8" y="6"/>
                    <a:pt x="8" y="5"/>
                    <a:pt x="8" y="5"/>
                  </a:cubicBezTo>
                  <a:cubicBezTo>
                    <a:pt x="8" y="5"/>
                    <a:pt x="7" y="5"/>
                    <a:pt x="7" y="5"/>
                  </a:cubicBezTo>
                  <a:cubicBezTo>
                    <a:pt x="7" y="4"/>
                    <a:pt x="7" y="3"/>
                    <a:pt x="7" y="3"/>
                  </a:cubicBezTo>
                  <a:cubicBezTo>
                    <a:pt x="7" y="3"/>
                    <a:pt x="8" y="2"/>
                    <a:pt x="8" y="2"/>
                  </a:cubicBezTo>
                  <a:cubicBezTo>
                    <a:pt x="8" y="1"/>
                    <a:pt x="7" y="1"/>
                    <a:pt x="7" y="0"/>
                  </a:cubicBezTo>
                  <a:cubicBezTo>
                    <a:pt x="8" y="0"/>
                    <a:pt x="9" y="0"/>
                    <a:pt x="10" y="0"/>
                  </a:cubicBezTo>
                  <a:cubicBezTo>
                    <a:pt x="11" y="0"/>
                    <a:pt x="12" y="0"/>
                    <a:pt x="12" y="0"/>
                  </a:cubicBezTo>
                  <a:cubicBezTo>
                    <a:pt x="13" y="1"/>
                    <a:pt x="14" y="2"/>
                    <a:pt x="14" y="3"/>
                  </a:cubicBezTo>
                  <a:cubicBezTo>
                    <a:pt x="15" y="4"/>
                    <a:pt x="14" y="5"/>
                    <a:pt x="14" y="5"/>
                  </a:cubicBezTo>
                  <a:cubicBezTo>
                    <a:pt x="14" y="6"/>
                    <a:pt x="13" y="7"/>
                    <a:pt x="13" y="7"/>
                  </a:cubicBezTo>
                  <a:cubicBezTo>
                    <a:pt x="12" y="8"/>
                    <a:pt x="12" y="9"/>
                    <a:pt x="12" y="10"/>
                  </a:cubicBezTo>
                  <a:cubicBezTo>
                    <a:pt x="12" y="10"/>
                    <a:pt x="12" y="11"/>
                    <a:pt x="12" y="12"/>
                  </a:cubicBezTo>
                  <a:cubicBezTo>
                    <a:pt x="12" y="12"/>
                    <a:pt x="13" y="13"/>
                    <a:pt x="13" y="13"/>
                  </a:cubicBezTo>
                  <a:cubicBezTo>
                    <a:pt x="13" y="13"/>
                    <a:pt x="12" y="14"/>
                    <a:pt x="12" y="15"/>
                  </a:cubicBezTo>
                  <a:cubicBezTo>
                    <a:pt x="12" y="15"/>
                    <a:pt x="11" y="15"/>
                    <a:pt x="11"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9" name="Freeform 206">
              <a:extLst>
                <a:ext uri="{FF2B5EF4-FFF2-40B4-BE49-F238E27FC236}">
                  <a16:creationId xmlns:a16="http://schemas.microsoft.com/office/drawing/2014/main" id="{7A665D87-AA43-46B2-BCA2-1F470E5DBBA2}"/>
                </a:ext>
              </a:extLst>
            </p:cNvPr>
            <p:cNvSpPr>
              <a:spLocks/>
            </p:cNvSpPr>
            <p:nvPr/>
          </p:nvSpPr>
          <p:spPr bwMode="auto">
            <a:xfrm>
              <a:off x="5460523" y="1739660"/>
              <a:ext cx="87337" cy="94823"/>
            </a:xfrm>
            <a:custGeom>
              <a:avLst/>
              <a:gdLst/>
              <a:ahLst/>
              <a:cxnLst>
                <a:cxn ang="0">
                  <a:pos x="26" y="25"/>
                </a:cxn>
                <a:cxn ang="0">
                  <a:pos x="24" y="28"/>
                </a:cxn>
                <a:cxn ang="0">
                  <a:pos x="22" y="30"/>
                </a:cxn>
                <a:cxn ang="0">
                  <a:pos x="19" y="32"/>
                </a:cxn>
                <a:cxn ang="0">
                  <a:pos x="18" y="31"/>
                </a:cxn>
                <a:cxn ang="0">
                  <a:pos x="16" y="28"/>
                </a:cxn>
                <a:cxn ang="0">
                  <a:pos x="14" y="28"/>
                </a:cxn>
                <a:cxn ang="0">
                  <a:pos x="13" y="26"/>
                </a:cxn>
                <a:cxn ang="0">
                  <a:pos x="14" y="24"/>
                </a:cxn>
                <a:cxn ang="0">
                  <a:pos x="13" y="22"/>
                </a:cxn>
                <a:cxn ang="0">
                  <a:pos x="11" y="21"/>
                </a:cxn>
                <a:cxn ang="0">
                  <a:pos x="9" y="20"/>
                </a:cxn>
                <a:cxn ang="0">
                  <a:pos x="6" y="17"/>
                </a:cxn>
                <a:cxn ang="0">
                  <a:pos x="3" y="16"/>
                </a:cxn>
                <a:cxn ang="0">
                  <a:pos x="1" y="15"/>
                </a:cxn>
                <a:cxn ang="0">
                  <a:pos x="0" y="14"/>
                </a:cxn>
                <a:cxn ang="0">
                  <a:pos x="0" y="13"/>
                </a:cxn>
                <a:cxn ang="0">
                  <a:pos x="1" y="13"/>
                </a:cxn>
                <a:cxn ang="0">
                  <a:pos x="0" y="10"/>
                </a:cxn>
                <a:cxn ang="0">
                  <a:pos x="1" y="11"/>
                </a:cxn>
                <a:cxn ang="0">
                  <a:pos x="2" y="12"/>
                </a:cxn>
                <a:cxn ang="0">
                  <a:pos x="4" y="11"/>
                </a:cxn>
                <a:cxn ang="0">
                  <a:pos x="7" y="7"/>
                </a:cxn>
                <a:cxn ang="0">
                  <a:pos x="10" y="5"/>
                </a:cxn>
                <a:cxn ang="0">
                  <a:pos x="12" y="3"/>
                </a:cxn>
                <a:cxn ang="0">
                  <a:pos x="13" y="3"/>
                </a:cxn>
                <a:cxn ang="0">
                  <a:pos x="16" y="2"/>
                </a:cxn>
                <a:cxn ang="0">
                  <a:pos x="17" y="1"/>
                </a:cxn>
                <a:cxn ang="0">
                  <a:pos x="18" y="0"/>
                </a:cxn>
                <a:cxn ang="0">
                  <a:pos x="20" y="0"/>
                </a:cxn>
                <a:cxn ang="0">
                  <a:pos x="22" y="2"/>
                </a:cxn>
                <a:cxn ang="0">
                  <a:pos x="26" y="5"/>
                </a:cxn>
                <a:cxn ang="0">
                  <a:pos x="29" y="7"/>
                </a:cxn>
                <a:cxn ang="0">
                  <a:pos x="29" y="8"/>
                </a:cxn>
                <a:cxn ang="0">
                  <a:pos x="28" y="9"/>
                </a:cxn>
                <a:cxn ang="0">
                  <a:pos x="28" y="10"/>
                </a:cxn>
                <a:cxn ang="0">
                  <a:pos x="28" y="11"/>
                </a:cxn>
                <a:cxn ang="0">
                  <a:pos x="26" y="12"/>
                </a:cxn>
                <a:cxn ang="0">
                  <a:pos x="26" y="13"/>
                </a:cxn>
                <a:cxn ang="0">
                  <a:pos x="27" y="13"/>
                </a:cxn>
                <a:cxn ang="0">
                  <a:pos x="29" y="12"/>
                </a:cxn>
                <a:cxn ang="0">
                  <a:pos x="30" y="13"/>
                </a:cxn>
                <a:cxn ang="0">
                  <a:pos x="30" y="15"/>
                </a:cxn>
                <a:cxn ang="0">
                  <a:pos x="28" y="17"/>
                </a:cxn>
                <a:cxn ang="0">
                  <a:pos x="28" y="20"/>
                </a:cxn>
                <a:cxn ang="0">
                  <a:pos x="27" y="22"/>
                </a:cxn>
                <a:cxn ang="0">
                  <a:pos x="26" y="25"/>
                </a:cxn>
              </a:cxnLst>
              <a:rect l="0" t="0" r="r" b="b"/>
              <a:pathLst>
                <a:path w="30" h="32">
                  <a:moveTo>
                    <a:pt x="26" y="25"/>
                  </a:moveTo>
                  <a:cubicBezTo>
                    <a:pt x="25" y="26"/>
                    <a:pt x="24" y="27"/>
                    <a:pt x="24" y="28"/>
                  </a:cubicBezTo>
                  <a:cubicBezTo>
                    <a:pt x="23" y="28"/>
                    <a:pt x="23" y="30"/>
                    <a:pt x="22" y="30"/>
                  </a:cubicBezTo>
                  <a:cubicBezTo>
                    <a:pt x="22" y="31"/>
                    <a:pt x="20" y="32"/>
                    <a:pt x="19" y="32"/>
                  </a:cubicBezTo>
                  <a:cubicBezTo>
                    <a:pt x="19" y="32"/>
                    <a:pt x="18" y="31"/>
                    <a:pt x="18" y="31"/>
                  </a:cubicBezTo>
                  <a:cubicBezTo>
                    <a:pt x="17" y="30"/>
                    <a:pt x="17" y="29"/>
                    <a:pt x="16" y="28"/>
                  </a:cubicBezTo>
                  <a:cubicBezTo>
                    <a:pt x="16" y="28"/>
                    <a:pt x="15" y="28"/>
                    <a:pt x="14" y="28"/>
                  </a:cubicBezTo>
                  <a:cubicBezTo>
                    <a:pt x="14" y="27"/>
                    <a:pt x="13" y="27"/>
                    <a:pt x="13" y="26"/>
                  </a:cubicBezTo>
                  <a:cubicBezTo>
                    <a:pt x="13" y="26"/>
                    <a:pt x="14" y="25"/>
                    <a:pt x="14" y="24"/>
                  </a:cubicBezTo>
                  <a:cubicBezTo>
                    <a:pt x="14" y="24"/>
                    <a:pt x="13" y="22"/>
                    <a:pt x="13" y="22"/>
                  </a:cubicBezTo>
                  <a:cubicBezTo>
                    <a:pt x="12" y="21"/>
                    <a:pt x="12" y="21"/>
                    <a:pt x="11" y="21"/>
                  </a:cubicBezTo>
                  <a:cubicBezTo>
                    <a:pt x="11" y="21"/>
                    <a:pt x="10" y="20"/>
                    <a:pt x="9" y="20"/>
                  </a:cubicBezTo>
                  <a:cubicBezTo>
                    <a:pt x="8" y="19"/>
                    <a:pt x="7" y="18"/>
                    <a:pt x="6" y="17"/>
                  </a:cubicBezTo>
                  <a:cubicBezTo>
                    <a:pt x="5" y="17"/>
                    <a:pt x="4" y="16"/>
                    <a:pt x="3" y="16"/>
                  </a:cubicBezTo>
                  <a:cubicBezTo>
                    <a:pt x="3" y="15"/>
                    <a:pt x="2" y="15"/>
                    <a:pt x="1" y="15"/>
                  </a:cubicBezTo>
                  <a:cubicBezTo>
                    <a:pt x="1" y="14"/>
                    <a:pt x="0" y="14"/>
                    <a:pt x="0" y="14"/>
                  </a:cubicBezTo>
                  <a:cubicBezTo>
                    <a:pt x="0" y="13"/>
                    <a:pt x="0" y="13"/>
                    <a:pt x="0" y="13"/>
                  </a:cubicBezTo>
                  <a:cubicBezTo>
                    <a:pt x="0" y="12"/>
                    <a:pt x="1" y="13"/>
                    <a:pt x="1" y="13"/>
                  </a:cubicBezTo>
                  <a:cubicBezTo>
                    <a:pt x="1" y="12"/>
                    <a:pt x="0" y="11"/>
                    <a:pt x="0" y="10"/>
                  </a:cubicBezTo>
                  <a:cubicBezTo>
                    <a:pt x="0" y="10"/>
                    <a:pt x="1" y="11"/>
                    <a:pt x="1" y="11"/>
                  </a:cubicBezTo>
                  <a:cubicBezTo>
                    <a:pt x="2" y="11"/>
                    <a:pt x="2" y="12"/>
                    <a:pt x="2" y="12"/>
                  </a:cubicBezTo>
                  <a:cubicBezTo>
                    <a:pt x="3" y="13"/>
                    <a:pt x="4" y="11"/>
                    <a:pt x="4" y="11"/>
                  </a:cubicBezTo>
                  <a:cubicBezTo>
                    <a:pt x="5" y="10"/>
                    <a:pt x="6" y="8"/>
                    <a:pt x="7" y="7"/>
                  </a:cubicBezTo>
                  <a:cubicBezTo>
                    <a:pt x="7" y="6"/>
                    <a:pt x="9" y="6"/>
                    <a:pt x="10" y="5"/>
                  </a:cubicBezTo>
                  <a:cubicBezTo>
                    <a:pt x="10" y="5"/>
                    <a:pt x="11" y="4"/>
                    <a:pt x="12" y="3"/>
                  </a:cubicBezTo>
                  <a:cubicBezTo>
                    <a:pt x="12" y="3"/>
                    <a:pt x="12" y="3"/>
                    <a:pt x="13" y="3"/>
                  </a:cubicBezTo>
                  <a:cubicBezTo>
                    <a:pt x="13" y="3"/>
                    <a:pt x="15" y="3"/>
                    <a:pt x="16" y="2"/>
                  </a:cubicBezTo>
                  <a:cubicBezTo>
                    <a:pt x="16" y="2"/>
                    <a:pt x="16" y="1"/>
                    <a:pt x="17" y="1"/>
                  </a:cubicBezTo>
                  <a:cubicBezTo>
                    <a:pt x="17" y="0"/>
                    <a:pt x="18" y="0"/>
                    <a:pt x="18" y="0"/>
                  </a:cubicBezTo>
                  <a:cubicBezTo>
                    <a:pt x="19" y="0"/>
                    <a:pt x="20" y="0"/>
                    <a:pt x="20" y="0"/>
                  </a:cubicBezTo>
                  <a:cubicBezTo>
                    <a:pt x="21" y="1"/>
                    <a:pt x="22" y="2"/>
                    <a:pt x="22" y="2"/>
                  </a:cubicBezTo>
                  <a:cubicBezTo>
                    <a:pt x="23" y="3"/>
                    <a:pt x="25" y="4"/>
                    <a:pt x="26" y="5"/>
                  </a:cubicBezTo>
                  <a:cubicBezTo>
                    <a:pt x="27" y="6"/>
                    <a:pt x="29" y="6"/>
                    <a:pt x="29" y="7"/>
                  </a:cubicBezTo>
                  <a:cubicBezTo>
                    <a:pt x="29" y="7"/>
                    <a:pt x="29" y="8"/>
                    <a:pt x="29" y="8"/>
                  </a:cubicBezTo>
                  <a:cubicBezTo>
                    <a:pt x="29" y="8"/>
                    <a:pt x="28" y="9"/>
                    <a:pt x="28" y="9"/>
                  </a:cubicBezTo>
                  <a:cubicBezTo>
                    <a:pt x="28" y="9"/>
                    <a:pt x="28" y="10"/>
                    <a:pt x="28" y="10"/>
                  </a:cubicBezTo>
                  <a:cubicBezTo>
                    <a:pt x="28" y="10"/>
                    <a:pt x="28" y="11"/>
                    <a:pt x="28" y="11"/>
                  </a:cubicBezTo>
                  <a:cubicBezTo>
                    <a:pt x="27" y="11"/>
                    <a:pt x="26" y="11"/>
                    <a:pt x="26" y="12"/>
                  </a:cubicBezTo>
                  <a:cubicBezTo>
                    <a:pt x="26" y="12"/>
                    <a:pt x="26" y="13"/>
                    <a:pt x="26" y="13"/>
                  </a:cubicBezTo>
                  <a:cubicBezTo>
                    <a:pt x="26" y="13"/>
                    <a:pt x="27" y="13"/>
                    <a:pt x="27" y="13"/>
                  </a:cubicBezTo>
                  <a:cubicBezTo>
                    <a:pt x="28" y="13"/>
                    <a:pt x="29" y="12"/>
                    <a:pt x="29" y="12"/>
                  </a:cubicBezTo>
                  <a:cubicBezTo>
                    <a:pt x="30" y="12"/>
                    <a:pt x="30" y="13"/>
                    <a:pt x="30" y="13"/>
                  </a:cubicBezTo>
                  <a:cubicBezTo>
                    <a:pt x="30" y="14"/>
                    <a:pt x="30" y="15"/>
                    <a:pt x="30" y="15"/>
                  </a:cubicBezTo>
                  <a:cubicBezTo>
                    <a:pt x="29" y="15"/>
                    <a:pt x="28" y="17"/>
                    <a:pt x="28" y="17"/>
                  </a:cubicBezTo>
                  <a:cubicBezTo>
                    <a:pt x="28" y="18"/>
                    <a:pt x="28" y="19"/>
                    <a:pt x="28" y="20"/>
                  </a:cubicBezTo>
                  <a:cubicBezTo>
                    <a:pt x="28" y="21"/>
                    <a:pt x="27" y="22"/>
                    <a:pt x="27" y="22"/>
                  </a:cubicBezTo>
                  <a:cubicBezTo>
                    <a:pt x="27" y="23"/>
                    <a:pt x="26" y="24"/>
                    <a:pt x="26"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0" name="Freeform 207">
              <a:extLst>
                <a:ext uri="{FF2B5EF4-FFF2-40B4-BE49-F238E27FC236}">
                  <a16:creationId xmlns:a16="http://schemas.microsoft.com/office/drawing/2014/main" id="{835D187A-ED62-478A-83C5-43A0A862DDB4}"/>
                </a:ext>
              </a:extLst>
            </p:cNvPr>
            <p:cNvSpPr>
              <a:spLocks/>
            </p:cNvSpPr>
            <p:nvPr/>
          </p:nvSpPr>
          <p:spPr bwMode="auto">
            <a:xfrm>
              <a:off x="5448046" y="1747147"/>
              <a:ext cx="17468" cy="7487"/>
            </a:xfrm>
            <a:custGeom>
              <a:avLst/>
              <a:gdLst/>
              <a:ahLst/>
              <a:cxnLst>
                <a:cxn ang="0">
                  <a:pos x="5" y="3"/>
                </a:cxn>
                <a:cxn ang="0">
                  <a:pos x="3" y="2"/>
                </a:cxn>
                <a:cxn ang="0">
                  <a:pos x="2" y="2"/>
                </a:cxn>
                <a:cxn ang="0">
                  <a:pos x="1" y="2"/>
                </a:cxn>
                <a:cxn ang="0">
                  <a:pos x="0" y="0"/>
                </a:cxn>
                <a:cxn ang="0">
                  <a:pos x="1" y="0"/>
                </a:cxn>
                <a:cxn ang="0">
                  <a:pos x="3" y="0"/>
                </a:cxn>
                <a:cxn ang="0">
                  <a:pos x="6" y="0"/>
                </a:cxn>
                <a:cxn ang="0">
                  <a:pos x="6" y="2"/>
                </a:cxn>
                <a:cxn ang="0">
                  <a:pos x="5" y="3"/>
                </a:cxn>
                <a:cxn ang="0">
                  <a:pos x="5" y="3"/>
                </a:cxn>
              </a:cxnLst>
              <a:rect l="0" t="0" r="r" b="b"/>
              <a:pathLst>
                <a:path w="6" h="3">
                  <a:moveTo>
                    <a:pt x="5" y="3"/>
                  </a:moveTo>
                  <a:cubicBezTo>
                    <a:pt x="4" y="3"/>
                    <a:pt x="4" y="2"/>
                    <a:pt x="3" y="2"/>
                  </a:cubicBezTo>
                  <a:cubicBezTo>
                    <a:pt x="3" y="2"/>
                    <a:pt x="3" y="2"/>
                    <a:pt x="2" y="2"/>
                  </a:cubicBezTo>
                  <a:cubicBezTo>
                    <a:pt x="2" y="2"/>
                    <a:pt x="1" y="2"/>
                    <a:pt x="1" y="2"/>
                  </a:cubicBezTo>
                  <a:cubicBezTo>
                    <a:pt x="0" y="2"/>
                    <a:pt x="0" y="1"/>
                    <a:pt x="0" y="0"/>
                  </a:cubicBezTo>
                  <a:cubicBezTo>
                    <a:pt x="0" y="0"/>
                    <a:pt x="1" y="0"/>
                    <a:pt x="1" y="0"/>
                  </a:cubicBezTo>
                  <a:cubicBezTo>
                    <a:pt x="2" y="0"/>
                    <a:pt x="3" y="0"/>
                    <a:pt x="3" y="0"/>
                  </a:cubicBezTo>
                  <a:cubicBezTo>
                    <a:pt x="4" y="0"/>
                    <a:pt x="5" y="0"/>
                    <a:pt x="6" y="0"/>
                  </a:cubicBezTo>
                  <a:cubicBezTo>
                    <a:pt x="6" y="1"/>
                    <a:pt x="6" y="1"/>
                    <a:pt x="6" y="2"/>
                  </a:cubicBezTo>
                  <a:cubicBezTo>
                    <a:pt x="6" y="2"/>
                    <a:pt x="6" y="2"/>
                    <a:pt x="5" y="3"/>
                  </a:cubicBezTo>
                  <a:cubicBezTo>
                    <a:pt x="5" y="3"/>
                    <a:pt x="5" y="3"/>
                    <a:pt x="5"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1" name="Freeform 208">
              <a:extLst>
                <a:ext uri="{FF2B5EF4-FFF2-40B4-BE49-F238E27FC236}">
                  <a16:creationId xmlns:a16="http://schemas.microsoft.com/office/drawing/2014/main" id="{6C01950F-FB7F-4BAD-8831-5F0DD40DD558}"/>
                </a:ext>
              </a:extLst>
            </p:cNvPr>
            <p:cNvSpPr>
              <a:spLocks/>
            </p:cNvSpPr>
            <p:nvPr/>
          </p:nvSpPr>
          <p:spPr bwMode="auto">
            <a:xfrm>
              <a:off x="5408120" y="1724688"/>
              <a:ext cx="54897" cy="24953"/>
            </a:xfrm>
            <a:custGeom>
              <a:avLst/>
              <a:gdLst/>
              <a:ahLst/>
              <a:cxnLst>
                <a:cxn ang="0">
                  <a:pos x="18" y="4"/>
                </a:cxn>
                <a:cxn ang="0">
                  <a:pos x="16" y="2"/>
                </a:cxn>
                <a:cxn ang="0">
                  <a:pos x="14" y="2"/>
                </a:cxn>
                <a:cxn ang="0">
                  <a:pos x="13" y="1"/>
                </a:cxn>
                <a:cxn ang="0">
                  <a:pos x="11" y="0"/>
                </a:cxn>
                <a:cxn ang="0">
                  <a:pos x="9" y="0"/>
                </a:cxn>
                <a:cxn ang="0">
                  <a:pos x="8" y="2"/>
                </a:cxn>
                <a:cxn ang="0">
                  <a:pos x="5" y="3"/>
                </a:cxn>
                <a:cxn ang="0">
                  <a:pos x="2" y="4"/>
                </a:cxn>
                <a:cxn ang="0">
                  <a:pos x="0" y="4"/>
                </a:cxn>
                <a:cxn ang="0">
                  <a:pos x="1" y="6"/>
                </a:cxn>
                <a:cxn ang="0">
                  <a:pos x="2" y="7"/>
                </a:cxn>
                <a:cxn ang="0">
                  <a:pos x="3" y="8"/>
                </a:cxn>
                <a:cxn ang="0">
                  <a:pos x="5" y="7"/>
                </a:cxn>
                <a:cxn ang="0">
                  <a:pos x="7" y="6"/>
                </a:cxn>
                <a:cxn ang="0">
                  <a:pos x="8" y="4"/>
                </a:cxn>
                <a:cxn ang="0">
                  <a:pos x="9" y="4"/>
                </a:cxn>
                <a:cxn ang="0">
                  <a:pos x="11" y="5"/>
                </a:cxn>
                <a:cxn ang="0">
                  <a:pos x="12" y="5"/>
                </a:cxn>
                <a:cxn ang="0">
                  <a:pos x="15" y="5"/>
                </a:cxn>
                <a:cxn ang="0">
                  <a:pos x="17" y="5"/>
                </a:cxn>
                <a:cxn ang="0">
                  <a:pos x="18" y="4"/>
                </a:cxn>
              </a:cxnLst>
              <a:rect l="0" t="0" r="r" b="b"/>
              <a:pathLst>
                <a:path w="18" h="8">
                  <a:moveTo>
                    <a:pt x="18" y="4"/>
                  </a:moveTo>
                  <a:cubicBezTo>
                    <a:pt x="18" y="3"/>
                    <a:pt x="17" y="3"/>
                    <a:pt x="16" y="2"/>
                  </a:cubicBezTo>
                  <a:cubicBezTo>
                    <a:pt x="16" y="2"/>
                    <a:pt x="15" y="2"/>
                    <a:pt x="14" y="2"/>
                  </a:cubicBezTo>
                  <a:cubicBezTo>
                    <a:pt x="14" y="2"/>
                    <a:pt x="13" y="2"/>
                    <a:pt x="13" y="1"/>
                  </a:cubicBezTo>
                  <a:cubicBezTo>
                    <a:pt x="12" y="1"/>
                    <a:pt x="11" y="0"/>
                    <a:pt x="11" y="0"/>
                  </a:cubicBezTo>
                  <a:cubicBezTo>
                    <a:pt x="10" y="0"/>
                    <a:pt x="10" y="0"/>
                    <a:pt x="9" y="0"/>
                  </a:cubicBezTo>
                  <a:cubicBezTo>
                    <a:pt x="9" y="0"/>
                    <a:pt x="9" y="1"/>
                    <a:pt x="8" y="2"/>
                  </a:cubicBezTo>
                  <a:cubicBezTo>
                    <a:pt x="8" y="2"/>
                    <a:pt x="6" y="3"/>
                    <a:pt x="5" y="3"/>
                  </a:cubicBezTo>
                  <a:cubicBezTo>
                    <a:pt x="5" y="3"/>
                    <a:pt x="3" y="3"/>
                    <a:pt x="2" y="4"/>
                  </a:cubicBezTo>
                  <a:cubicBezTo>
                    <a:pt x="2" y="4"/>
                    <a:pt x="1" y="4"/>
                    <a:pt x="0" y="4"/>
                  </a:cubicBezTo>
                  <a:cubicBezTo>
                    <a:pt x="0" y="5"/>
                    <a:pt x="1" y="5"/>
                    <a:pt x="1" y="6"/>
                  </a:cubicBezTo>
                  <a:cubicBezTo>
                    <a:pt x="1" y="6"/>
                    <a:pt x="2" y="6"/>
                    <a:pt x="2" y="7"/>
                  </a:cubicBezTo>
                  <a:cubicBezTo>
                    <a:pt x="3" y="7"/>
                    <a:pt x="3" y="8"/>
                    <a:pt x="3" y="8"/>
                  </a:cubicBezTo>
                  <a:cubicBezTo>
                    <a:pt x="4" y="8"/>
                    <a:pt x="5" y="8"/>
                    <a:pt x="5" y="7"/>
                  </a:cubicBezTo>
                  <a:cubicBezTo>
                    <a:pt x="6" y="7"/>
                    <a:pt x="6" y="6"/>
                    <a:pt x="7" y="6"/>
                  </a:cubicBezTo>
                  <a:cubicBezTo>
                    <a:pt x="7" y="5"/>
                    <a:pt x="7" y="4"/>
                    <a:pt x="8" y="4"/>
                  </a:cubicBezTo>
                  <a:cubicBezTo>
                    <a:pt x="8" y="4"/>
                    <a:pt x="9" y="4"/>
                    <a:pt x="9" y="4"/>
                  </a:cubicBezTo>
                  <a:cubicBezTo>
                    <a:pt x="10" y="4"/>
                    <a:pt x="11" y="5"/>
                    <a:pt x="11" y="5"/>
                  </a:cubicBezTo>
                  <a:cubicBezTo>
                    <a:pt x="11" y="5"/>
                    <a:pt x="12" y="5"/>
                    <a:pt x="12" y="5"/>
                  </a:cubicBezTo>
                  <a:cubicBezTo>
                    <a:pt x="13" y="5"/>
                    <a:pt x="14" y="5"/>
                    <a:pt x="15" y="5"/>
                  </a:cubicBezTo>
                  <a:cubicBezTo>
                    <a:pt x="15" y="4"/>
                    <a:pt x="17" y="5"/>
                    <a:pt x="17" y="5"/>
                  </a:cubicBezTo>
                  <a:cubicBezTo>
                    <a:pt x="18" y="5"/>
                    <a:pt x="18" y="4"/>
                    <a:pt x="18"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2" name="Freeform 209">
              <a:extLst>
                <a:ext uri="{FF2B5EF4-FFF2-40B4-BE49-F238E27FC236}">
                  <a16:creationId xmlns:a16="http://schemas.microsoft.com/office/drawing/2014/main" id="{356B181B-F2C8-4F6F-991F-720153A2570F}"/>
                </a:ext>
              </a:extLst>
            </p:cNvPr>
            <p:cNvSpPr>
              <a:spLocks/>
            </p:cNvSpPr>
            <p:nvPr/>
          </p:nvSpPr>
          <p:spPr bwMode="auto">
            <a:xfrm>
              <a:off x="5340747" y="898735"/>
              <a:ext cx="42421" cy="42421"/>
            </a:xfrm>
            <a:custGeom>
              <a:avLst/>
              <a:gdLst/>
              <a:ahLst/>
              <a:cxnLst>
                <a:cxn ang="0">
                  <a:pos x="13" y="13"/>
                </a:cxn>
                <a:cxn ang="0">
                  <a:pos x="11" y="12"/>
                </a:cxn>
                <a:cxn ang="0">
                  <a:pos x="9" y="12"/>
                </a:cxn>
                <a:cxn ang="0">
                  <a:pos x="5" y="12"/>
                </a:cxn>
                <a:cxn ang="0">
                  <a:pos x="4" y="11"/>
                </a:cxn>
                <a:cxn ang="0">
                  <a:pos x="3" y="9"/>
                </a:cxn>
                <a:cxn ang="0">
                  <a:pos x="3" y="9"/>
                </a:cxn>
                <a:cxn ang="0">
                  <a:pos x="5" y="8"/>
                </a:cxn>
                <a:cxn ang="0">
                  <a:pos x="4" y="7"/>
                </a:cxn>
                <a:cxn ang="0">
                  <a:pos x="3" y="7"/>
                </a:cxn>
                <a:cxn ang="0">
                  <a:pos x="2" y="6"/>
                </a:cxn>
                <a:cxn ang="0">
                  <a:pos x="3" y="6"/>
                </a:cxn>
                <a:cxn ang="0">
                  <a:pos x="4" y="5"/>
                </a:cxn>
                <a:cxn ang="0">
                  <a:pos x="2" y="4"/>
                </a:cxn>
                <a:cxn ang="0">
                  <a:pos x="1" y="2"/>
                </a:cxn>
                <a:cxn ang="0">
                  <a:pos x="1" y="1"/>
                </a:cxn>
                <a:cxn ang="0">
                  <a:pos x="1" y="0"/>
                </a:cxn>
                <a:cxn ang="0">
                  <a:pos x="4" y="1"/>
                </a:cxn>
                <a:cxn ang="0">
                  <a:pos x="6" y="1"/>
                </a:cxn>
                <a:cxn ang="0">
                  <a:pos x="7" y="2"/>
                </a:cxn>
                <a:cxn ang="0">
                  <a:pos x="7" y="4"/>
                </a:cxn>
                <a:cxn ang="0">
                  <a:pos x="9" y="6"/>
                </a:cxn>
                <a:cxn ang="0">
                  <a:pos x="11" y="7"/>
                </a:cxn>
                <a:cxn ang="0">
                  <a:pos x="11" y="8"/>
                </a:cxn>
                <a:cxn ang="0">
                  <a:pos x="14" y="8"/>
                </a:cxn>
                <a:cxn ang="0">
                  <a:pos x="14" y="9"/>
                </a:cxn>
                <a:cxn ang="0">
                  <a:pos x="14" y="11"/>
                </a:cxn>
                <a:cxn ang="0">
                  <a:pos x="14" y="12"/>
                </a:cxn>
                <a:cxn ang="0">
                  <a:pos x="13" y="13"/>
                </a:cxn>
              </a:cxnLst>
              <a:rect l="0" t="0" r="r" b="b"/>
              <a:pathLst>
                <a:path w="14" h="14">
                  <a:moveTo>
                    <a:pt x="13" y="13"/>
                  </a:moveTo>
                  <a:cubicBezTo>
                    <a:pt x="12" y="14"/>
                    <a:pt x="12" y="12"/>
                    <a:pt x="11" y="12"/>
                  </a:cubicBezTo>
                  <a:cubicBezTo>
                    <a:pt x="11" y="12"/>
                    <a:pt x="9" y="12"/>
                    <a:pt x="9" y="12"/>
                  </a:cubicBezTo>
                  <a:cubicBezTo>
                    <a:pt x="8" y="12"/>
                    <a:pt x="6" y="12"/>
                    <a:pt x="5" y="12"/>
                  </a:cubicBezTo>
                  <a:cubicBezTo>
                    <a:pt x="5" y="12"/>
                    <a:pt x="4" y="11"/>
                    <a:pt x="4" y="11"/>
                  </a:cubicBezTo>
                  <a:cubicBezTo>
                    <a:pt x="3" y="11"/>
                    <a:pt x="3" y="10"/>
                    <a:pt x="3" y="9"/>
                  </a:cubicBezTo>
                  <a:cubicBezTo>
                    <a:pt x="3" y="9"/>
                    <a:pt x="3" y="9"/>
                    <a:pt x="3" y="9"/>
                  </a:cubicBezTo>
                  <a:cubicBezTo>
                    <a:pt x="4" y="9"/>
                    <a:pt x="5" y="9"/>
                    <a:pt x="5" y="8"/>
                  </a:cubicBezTo>
                  <a:cubicBezTo>
                    <a:pt x="5" y="8"/>
                    <a:pt x="5" y="8"/>
                    <a:pt x="4" y="7"/>
                  </a:cubicBezTo>
                  <a:cubicBezTo>
                    <a:pt x="4" y="7"/>
                    <a:pt x="3" y="8"/>
                    <a:pt x="3" y="7"/>
                  </a:cubicBezTo>
                  <a:cubicBezTo>
                    <a:pt x="3" y="7"/>
                    <a:pt x="2" y="7"/>
                    <a:pt x="2" y="6"/>
                  </a:cubicBezTo>
                  <a:cubicBezTo>
                    <a:pt x="2" y="6"/>
                    <a:pt x="3" y="6"/>
                    <a:pt x="3" y="6"/>
                  </a:cubicBezTo>
                  <a:cubicBezTo>
                    <a:pt x="4" y="6"/>
                    <a:pt x="4" y="5"/>
                    <a:pt x="4" y="5"/>
                  </a:cubicBezTo>
                  <a:cubicBezTo>
                    <a:pt x="4" y="4"/>
                    <a:pt x="3" y="4"/>
                    <a:pt x="2" y="4"/>
                  </a:cubicBezTo>
                  <a:cubicBezTo>
                    <a:pt x="2" y="4"/>
                    <a:pt x="2" y="3"/>
                    <a:pt x="1" y="2"/>
                  </a:cubicBezTo>
                  <a:cubicBezTo>
                    <a:pt x="1" y="2"/>
                    <a:pt x="0" y="1"/>
                    <a:pt x="1" y="1"/>
                  </a:cubicBezTo>
                  <a:cubicBezTo>
                    <a:pt x="1" y="0"/>
                    <a:pt x="1" y="0"/>
                    <a:pt x="1" y="0"/>
                  </a:cubicBezTo>
                  <a:cubicBezTo>
                    <a:pt x="2" y="0"/>
                    <a:pt x="3" y="1"/>
                    <a:pt x="4" y="1"/>
                  </a:cubicBezTo>
                  <a:cubicBezTo>
                    <a:pt x="4" y="1"/>
                    <a:pt x="5" y="1"/>
                    <a:pt x="6" y="1"/>
                  </a:cubicBezTo>
                  <a:cubicBezTo>
                    <a:pt x="6" y="1"/>
                    <a:pt x="6" y="2"/>
                    <a:pt x="7" y="2"/>
                  </a:cubicBezTo>
                  <a:cubicBezTo>
                    <a:pt x="7" y="3"/>
                    <a:pt x="7" y="4"/>
                    <a:pt x="7" y="4"/>
                  </a:cubicBezTo>
                  <a:cubicBezTo>
                    <a:pt x="7" y="5"/>
                    <a:pt x="8" y="6"/>
                    <a:pt x="9" y="6"/>
                  </a:cubicBezTo>
                  <a:cubicBezTo>
                    <a:pt x="9" y="6"/>
                    <a:pt x="10" y="6"/>
                    <a:pt x="11" y="7"/>
                  </a:cubicBezTo>
                  <a:cubicBezTo>
                    <a:pt x="11" y="7"/>
                    <a:pt x="11" y="8"/>
                    <a:pt x="11" y="8"/>
                  </a:cubicBezTo>
                  <a:cubicBezTo>
                    <a:pt x="12" y="8"/>
                    <a:pt x="13" y="8"/>
                    <a:pt x="14" y="8"/>
                  </a:cubicBezTo>
                  <a:cubicBezTo>
                    <a:pt x="14" y="8"/>
                    <a:pt x="14" y="9"/>
                    <a:pt x="14" y="9"/>
                  </a:cubicBezTo>
                  <a:cubicBezTo>
                    <a:pt x="14" y="10"/>
                    <a:pt x="14" y="11"/>
                    <a:pt x="14" y="11"/>
                  </a:cubicBezTo>
                  <a:cubicBezTo>
                    <a:pt x="14" y="11"/>
                    <a:pt x="14" y="12"/>
                    <a:pt x="14" y="12"/>
                  </a:cubicBezTo>
                  <a:cubicBezTo>
                    <a:pt x="14" y="13"/>
                    <a:pt x="13" y="13"/>
                    <a:pt x="13"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3" name="Freeform 210">
              <a:extLst>
                <a:ext uri="{FF2B5EF4-FFF2-40B4-BE49-F238E27FC236}">
                  <a16:creationId xmlns:a16="http://schemas.microsoft.com/office/drawing/2014/main" id="{A6223018-204E-46A5-B695-2432B780CD7D}"/>
                </a:ext>
              </a:extLst>
            </p:cNvPr>
            <p:cNvSpPr>
              <a:spLocks/>
            </p:cNvSpPr>
            <p:nvPr/>
          </p:nvSpPr>
          <p:spPr bwMode="auto">
            <a:xfrm>
              <a:off x="5343242" y="888753"/>
              <a:ext cx="12477" cy="7487"/>
            </a:xfrm>
            <a:custGeom>
              <a:avLst/>
              <a:gdLst/>
              <a:ahLst/>
              <a:cxnLst>
                <a:cxn ang="0">
                  <a:pos x="4" y="2"/>
                </a:cxn>
                <a:cxn ang="0">
                  <a:pos x="2" y="3"/>
                </a:cxn>
                <a:cxn ang="0">
                  <a:pos x="0" y="2"/>
                </a:cxn>
                <a:cxn ang="0">
                  <a:pos x="0" y="0"/>
                </a:cxn>
                <a:cxn ang="0">
                  <a:pos x="2" y="0"/>
                </a:cxn>
                <a:cxn ang="0">
                  <a:pos x="3" y="1"/>
                </a:cxn>
                <a:cxn ang="0">
                  <a:pos x="4" y="2"/>
                </a:cxn>
              </a:cxnLst>
              <a:rect l="0" t="0" r="r" b="b"/>
              <a:pathLst>
                <a:path w="4" h="3">
                  <a:moveTo>
                    <a:pt x="4" y="2"/>
                  </a:moveTo>
                  <a:cubicBezTo>
                    <a:pt x="4" y="3"/>
                    <a:pt x="2" y="3"/>
                    <a:pt x="2" y="3"/>
                  </a:cubicBezTo>
                  <a:cubicBezTo>
                    <a:pt x="1" y="3"/>
                    <a:pt x="1" y="3"/>
                    <a:pt x="0" y="2"/>
                  </a:cubicBezTo>
                  <a:cubicBezTo>
                    <a:pt x="0" y="2"/>
                    <a:pt x="0" y="0"/>
                    <a:pt x="0" y="0"/>
                  </a:cubicBezTo>
                  <a:cubicBezTo>
                    <a:pt x="1" y="0"/>
                    <a:pt x="2" y="0"/>
                    <a:pt x="2" y="0"/>
                  </a:cubicBezTo>
                  <a:cubicBezTo>
                    <a:pt x="2" y="0"/>
                    <a:pt x="3" y="1"/>
                    <a:pt x="3" y="1"/>
                  </a:cubicBezTo>
                  <a:cubicBezTo>
                    <a:pt x="3" y="1"/>
                    <a:pt x="4" y="2"/>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4" name="Freeform 211">
              <a:extLst>
                <a:ext uri="{FF2B5EF4-FFF2-40B4-BE49-F238E27FC236}">
                  <a16:creationId xmlns:a16="http://schemas.microsoft.com/office/drawing/2014/main" id="{127A27D1-5257-422C-8571-DB5D7B383159}"/>
                </a:ext>
              </a:extLst>
            </p:cNvPr>
            <p:cNvSpPr>
              <a:spLocks/>
            </p:cNvSpPr>
            <p:nvPr/>
          </p:nvSpPr>
          <p:spPr bwMode="auto">
            <a:xfrm>
              <a:off x="5340747" y="2116456"/>
              <a:ext cx="9981" cy="7487"/>
            </a:xfrm>
            <a:custGeom>
              <a:avLst/>
              <a:gdLst/>
              <a:ahLst/>
              <a:cxnLst>
                <a:cxn ang="0">
                  <a:pos x="2" y="2"/>
                </a:cxn>
                <a:cxn ang="0">
                  <a:pos x="3" y="1"/>
                </a:cxn>
                <a:cxn ang="0">
                  <a:pos x="2" y="0"/>
                </a:cxn>
                <a:cxn ang="0">
                  <a:pos x="0" y="0"/>
                </a:cxn>
                <a:cxn ang="0">
                  <a:pos x="0" y="2"/>
                </a:cxn>
                <a:cxn ang="0">
                  <a:pos x="1" y="3"/>
                </a:cxn>
                <a:cxn ang="0">
                  <a:pos x="2" y="2"/>
                </a:cxn>
              </a:cxnLst>
              <a:rect l="0" t="0" r="r" b="b"/>
              <a:pathLst>
                <a:path w="3" h="3">
                  <a:moveTo>
                    <a:pt x="2" y="2"/>
                  </a:moveTo>
                  <a:cubicBezTo>
                    <a:pt x="2" y="2"/>
                    <a:pt x="3" y="1"/>
                    <a:pt x="3" y="1"/>
                  </a:cubicBezTo>
                  <a:cubicBezTo>
                    <a:pt x="3" y="1"/>
                    <a:pt x="2" y="0"/>
                    <a:pt x="2" y="0"/>
                  </a:cubicBezTo>
                  <a:cubicBezTo>
                    <a:pt x="1" y="0"/>
                    <a:pt x="0" y="0"/>
                    <a:pt x="0" y="0"/>
                  </a:cubicBezTo>
                  <a:cubicBezTo>
                    <a:pt x="0" y="1"/>
                    <a:pt x="0" y="2"/>
                    <a:pt x="0" y="2"/>
                  </a:cubicBezTo>
                  <a:cubicBezTo>
                    <a:pt x="0" y="2"/>
                    <a:pt x="1" y="2"/>
                    <a:pt x="1" y="3"/>
                  </a:cubicBezTo>
                  <a:cubicBezTo>
                    <a:pt x="1" y="3"/>
                    <a:pt x="2" y="2"/>
                    <a:pt x="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5" name="Freeform 212">
              <a:extLst>
                <a:ext uri="{FF2B5EF4-FFF2-40B4-BE49-F238E27FC236}">
                  <a16:creationId xmlns:a16="http://schemas.microsoft.com/office/drawing/2014/main" id="{5A78EE9C-896B-4A64-BB1A-4B2768CBA4F2}"/>
                </a:ext>
              </a:extLst>
            </p:cNvPr>
            <p:cNvSpPr>
              <a:spLocks/>
            </p:cNvSpPr>
            <p:nvPr/>
          </p:nvSpPr>
          <p:spPr bwMode="auto">
            <a:xfrm>
              <a:off x="5353223" y="2074034"/>
              <a:ext cx="12477" cy="12477"/>
            </a:xfrm>
            <a:custGeom>
              <a:avLst/>
              <a:gdLst/>
              <a:ahLst/>
              <a:cxnLst>
                <a:cxn ang="0">
                  <a:pos x="3" y="3"/>
                </a:cxn>
                <a:cxn ang="0">
                  <a:pos x="2" y="3"/>
                </a:cxn>
                <a:cxn ang="0">
                  <a:pos x="1" y="4"/>
                </a:cxn>
                <a:cxn ang="0">
                  <a:pos x="0" y="3"/>
                </a:cxn>
                <a:cxn ang="0">
                  <a:pos x="1" y="2"/>
                </a:cxn>
                <a:cxn ang="0">
                  <a:pos x="2" y="1"/>
                </a:cxn>
                <a:cxn ang="0">
                  <a:pos x="3" y="0"/>
                </a:cxn>
                <a:cxn ang="0">
                  <a:pos x="3" y="0"/>
                </a:cxn>
                <a:cxn ang="0">
                  <a:pos x="3" y="2"/>
                </a:cxn>
                <a:cxn ang="0">
                  <a:pos x="3" y="3"/>
                </a:cxn>
              </a:cxnLst>
              <a:rect l="0" t="0" r="r" b="b"/>
              <a:pathLst>
                <a:path w="4" h="4">
                  <a:moveTo>
                    <a:pt x="3" y="3"/>
                  </a:moveTo>
                  <a:cubicBezTo>
                    <a:pt x="3" y="3"/>
                    <a:pt x="2" y="3"/>
                    <a:pt x="2" y="3"/>
                  </a:cubicBezTo>
                  <a:cubicBezTo>
                    <a:pt x="2" y="3"/>
                    <a:pt x="1" y="4"/>
                    <a:pt x="1" y="4"/>
                  </a:cubicBezTo>
                  <a:cubicBezTo>
                    <a:pt x="1" y="4"/>
                    <a:pt x="0" y="3"/>
                    <a:pt x="0" y="3"/>
                  </a:cubicBezTo>
                  <a:cubicBezTo>
                    <a:pt x="0" y="3"/>
                    <a:pt x="1" y="2"/>
                    <a:pt x="1" y="2"/>
                  </a:cubicBezTo>
                  <a:cubicBezTo>
                    <a:pt x="1" y="2"/>
                    <a:pt x="2" y="1"/>
                    <a:pt x="2" y="1"/>
                  </a:cubicBezTo>
                  <a:cubicBezTo>
                    <a:pt x="2" y="1"/>
                    <a:pt x="2" y="0"/>
                    <a:pt x="3" y="0"/>
                  </a:cubicBezTo>
                  <a:cubicBezTo>
                    <a:pt x="3" y="0"/>
                    <a:pt x="3" y="0"/>
                    <a:pt x="3" y="0"/>
                  </a:cubicBezTo>
                  <a:cubicBezTo>
                    <a:pt x="4" y="1"/>
                    <a:pt x="3" y="1"/>
                    <a:pt x="3" y="2"/>
                  </a:cubicBezTo>
                  <a:cubicBezTo>
                    <a:pt x="3" y="2"/>
                    <a:pt x="3" y="2"/>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6" name="Freeform 213">
              <a:extLst>
                <a:ext uri="{FF2B5EF4-FFF2-40B4-BE49-F238E27FC236}">
                  <a16:creationId xmlns:a16="http://schemas.microsoft.com/office/drawing/2014/main" id="{E557CB06-90D3-4B89-963E-FA9144BD8970}"/>
                </a:ext>
              </a:extLst>
            </p:cNvPr>
            <p:cNvSpPr>
              <a:spLocks/>
            </p:cNvSpPr>
            <p:nvPr/>
          </p:nvSpPr>
          <p:spPr bwMode="auto">
            <a:xfrm>
              <a:off x="5250915" y="2084016"/>
              <a:ext cx="109795" cy="79851"/>
            </a:xfrm>
            <a:custGeom>
              <a:avLst/>
              <a:gdLst/>
              <a:ahLst/>
              <a:cxnLst>
                <a:cxn ang="0">
                  <a:pos x="12" y="23"/>
                </a:cxn>
                <a:cxn ang="0">
                  <a:pos x="11" y="26"/>
                </a:cxn>
                <a:cxn ang="0">
                  <a:pos x="8" y="27"/>
                </a:cxn>
                <a:cxn ang="0">
                  <a:pos x="7" y="23"/>
                </a:cxn>
                <a:cxn ang="0">
                  <a:pos x="4" y="22"/>
                </a:cxn>
                <a:cxn ang="0">
                  <a:pos x="1" y="23"/>
                </a:cxn>
                <a:cxn ang="0">
                  <a:pos x="1" y="22"/>
                </a:cxn>
                <a:cxn ang="0">
                  <a:pos x="3" y="19"/>
                </a:cxn>
                <a:cxn ang="0">
                  <a:pos x="2" y="16"/>
                </a:cxn>
                <a:cxn ang="0">
                  <a:pos x="1" y="13"/>
                </a:cxn>
                <a:cxn ang="0">
                  <a:pos x="3" y="11"/>
                </a:cxn>
                <a:cxn ang="0">
                  <a:pos x="5" y="8"/>
                </a:cxn>
                <a:cxn ang="0">
                  <a:pos x="7" y="5"/>
                </a:cxn>
                <a:cxn ang="0">
                  <a:pos x="11" y="5"/>
                </a:cxn>
                <a:cxn ang="0">
                  <a:pos x="13" y="8"/>
                </a:cxn>
                <a:cxn ang="0">
                  <a:pos x="16" y="8"/>
                </a:cxn>
                <a:cxn ang="0">
                  <a:pos x="18" y="6"/>
                </a:cxn>
                <a:cxn ang="0">
                  <a:pos x="22" y="4"/>
                </a:cxn>
                <a:cxn ang="0">
                  <a:pos x="26" y="4"/>
                </a:cxn>
                <a:cxn ang="0">
                  <a:pos x="30" y="3"/>
                </a:cxn>
                <a:cxn ang="0">
                  <a:pos x="31" y="0"/>
                </a:cxn>
                <a:cxn ang="0">
                  <a:pos x="33" y="2"/>
                </a:cxn>
                <a:cxn ang="0">
                  <a:pos x="37" y="3"/>
                </a:cxn>
                <a:cxn ang="0">
                  <a:pos x="36" y="8"/>
                </a:cxn>
                <a:cxn ang="0">
                  <a:pos x="31" y="9"/>
                </a:cxn>
                <a:cxn ang="0">
                  <a:pos x="28" y="7"/>
                </a:cxn>
                <a:cxn ang="0">
                  <a:pos x="25" y="9"/>
                </a:cxn>
                <a:cxn ang="0">
                  <a:pos x="26" y="12"/>
                </a:cxn>
                <a:cxn ang="0">
                  <a:pos x="24" y="15"/>
                </a:cxn>
                <a:cxn ang="0">
                  <a:pos x="22" y="17"/>
                </a:cxn>
                <a:cxn ang="0">
                  <a:pos x="19" y="16"/>
                </a:cxn>
                <a:cxn ang="0">
                  <a:pos x="17" y="14"/>
                </a:cxn>
                <a:cxn ang="0">
                  <a:pos x="14" y="18"/>
                </a:cxn>
              </a:cxnLst>
              <a:rect l="0" t="0" r="r" b="b"/>
              <a:pathLst>
                <a:path w="37" h="27">
                  <a:moveTo>
                    <a:pt x="13" y="21"/>
                  </a:moveTo>
                  <a:cubicBezTo>
                    <a:pt x="13" y="21"/>
                    <a:pt x="12" y="23"/>
                    <a:pt x="12" y="23"/>
                  </a:cubicBezTo>
                  <a:cubicBezTo>
                    <a:pt x="12" y="24"/>
                    <a:pt x="13" y="25"/>
                    <a:pt x="12" y="25"/>
                  </a:cubicBezTo>
                  <a:cubicBezTo>
                    <a:pt x="12" y="26"/>
                    <a:pt x="11" y="26"/>
                    <a:pt x="11" y="26"/>
                  </a:cubicBezTo>
                  <a:cubicBezTo>
                    <a:pt x="11" y="27"/>
                    <a:pt x="10" y="27"/>
                    <a:pt x="10" y="27"/>
                  </a:cubicBezTo>
                  <a:cubicBezTo>
                    <a:pt x="9" y="27"/>
                    <a:pt x="9" y="27"/>
                    <a:pt x="8" y="27"/>
                  </a:cubicBezTo>
                  <a:cubicBezTo>
                    <a:pt x="8" y="26"/>
                    <a:pt x="7" y="25"/>
                    <a:pt x="7" y="25"/>
                  </a:cubicBezTo>
                  <a:cubicBezTo>
                    <a:pt x="7" y="25"/>
                    <a:pt x="7" y="24"/>
                    <a:pt x="7" y="23"/>
                  </a:cubicBezTo>
                  <a:cubicBezTo>
                    <a:pt x="6" y="23"/>
                    <a:pt x="6" y="22"/>
                    <a:pt x="5" y="22"/>
                  </a:cubicBezTo>
                  <a:cubicBezTo>
                    <a:pt x="5" y="22"/>
                    <a:pt x="4" y="22"/>
                    <a:pt x="4" y="22"/>
                  </a:cubicBezTo>
                  <a:cubicBezTo>
                    <a:pt x="3" y="22"/>
                    <a:pt x="3" y="23"/>
                    <a:pt x="3" y="23"/>
                  </a:cubicBezTo>
                  <a:cubicBezTo>
                    <a:pt x="2" y="23"/>
                    <a:pt x="2" y="23"/>
                    <a:pt x="1" y="23"/>
                  </a:cubicBezTo>
                  <a:cubicBezTo>
                    <a:pt x="1" y="23"/>
                    <a:pt x="1" y="23"/>
                    <a:pt x="1" y="23"/>
                  </a:cubicBezTo>
                  <a:cubicBezTo>
                    <a:pt x="1" y="23"/>
                    <a:pt x="1" y="22"/>
                    <a:pt x="1" y="22"/>
                  </a:cubicBezTo>
                  <a:cubicBezTo>
                    <a:pt x="1" y="21"/>
                    <a:pt x="2" y="21"/>
                    <a:pt x="2" y="21"/>
                  </a:cubicBezTo>
                  <a:cubicBezTo>
                    <a:pt x="3" y="21"/>
                    <a:pt x="3" y="20"/>
                    <a:pt x="3" y="19"/>
                  </a:cubicBezTo>
                  <a:cubicBezTo>
                    <a:pt x="3" y="19"/>
                    <a:pt x="4" y="18"/>
                    <a:pt x="3" y="18"/>
                  </a:cubicBezTo>
                  <a:cubicBezTo>
                    <a:pt x="3" y="17"/>
                    <a:pt x="2" y="17"/>
                    <a:pt x="2" y="16"/>
                  </a:cubicBezTo>
                  <a:cubicBezTo>
                    <a:pt x="2" y="16"/>
                    <a:pt x="2" y="15"/>
                    <a:pt x="2" y="14"/>
                  </a:cubicBezTo>
                  <a:cubicBezTo>
                    <a:pt x="2" y="14"/>
                    <a:pt x="1" y="13"/>
                    <a:pt x="1" y="13"/>
                  </a:cubicBezTo>
                  <a:cubicBezTo>
                    <a:pt x="0" y="12"/>
                    <a:pt x="0" y="12"/>
                    <a:pt x="1" y="11"/>
                  </a:cubicBezTo>
                  <a:cubicBezTo>
                    <a:pt x="1" y="11"/>
                    <a:pt x="2" y="11"/>
                    <a:pt x="3" y="11"/>
                  </a:cubicBezTo>
                  <a:cubicBezTo>
                    <a:pt x="3" y="11"/>
                    <a:pt x="4" y="10"/>
                    <a:pt x="5" y="10"/>
                  </a:cubicBezTo>
                  <a:cubicBezTo>
                    <a:pt x="5" y="10"/>
                    <a:pt x="5" y="8"/>
                    <a:pt x="5" y="8"/>
                  </a:cubicBezTo>
                  <a:cubicBezTo>
                    <a:pt x="5" y="7"/>
                    <a:pt x="6" y="7"/>
                    <a:pt x="6" y="6"/>
                  </a:cubicBezTo>
                  <a:cubicBezTo>
                    <a:pt x="7" y="6"/>
                    <a:pt x="7" y="5"/>
                    <a:pt x="7" y="5"/>
                  </a:cubicBezTo>
                  <a:cubicBezTo>
                    <a:pt x="8" y="5"/>
                    <a:pt x="9" y="5"/>
                    <a:pt x="9" y="5"/>
                  </a:cubicBezTo>
                  <a:cubicBezTo>
                    <a:pt x="10" y="5"/>
                    <a:pt x="11" y="5"/>
                    <a:pt x="11" y="5"/>
                  </a:cubicBezTo>
                  <a:cubicBezTo>
                    <a:pt x="11" y="5"/>
                    <a:pt x="12" y="5"/>
                    <a:pt x="12" y="6"/>
                  </a:cubicBezTo>
                  <a:cubicBezTo>
                    <a:pt x="13" y="6"/>
                    <a:pt x="13" y="7"/>
                    <a:pt x="13" y="8"/>
                  </a:cubicBezTo>
                  <a:cubicBezTo>
                    <a:pt x="14" y="8"/>
                    <a:pt x="14" y="9"/>
                    <a:pt x="15" y="9"/>
                  </a:cubicBezTo>
                  <a:cubicBezTo>
                    <a:pt x="15" y="9"/>
                    <a:pt x="16" y="8"/>
                    <a:pt x="16" y="8"/>
                  </a:cubicBezTo>
                  <a:cubicBezTo>
                    <a:pt x="17" y="7"/>
                    <a:pt x="17" y="6"/>
                    <a:pt x="17" y="6"/>
                  </a:cubicBezTo>
                  <a:cubicBezTo>
                    <a:pt x="17" y="6"/>
                    <a:pt x="18" y="6"/>
                    <a:pt x="18" y="6"/>
                  </a:cubicBezTo>
                  <a:cubicBezTo>
                    <a:pt x="19" y="5"/>
                    <a:pt x="20" y="6"/>
                    <a:pt x="20" y="5"/>
                  </a:cubicBezTo>
                  <a:cubicBezTo>
                    <a:pt x="21" y="5"/>
                    <a:pt x="21" y="4"/>
                    <a:pt x="22" y="4"/>
                  </a:cubicBezTo>
                  <a:cubicBezTo>
                    <a:pt x="22" y="4"/>
                    <a:pt x="23" y="4"/>
                    <a:pt x="24" y="4"/>
                  </a:cubicBezTo>
                  <a:cubicBezTo>
                    <a:pt x="25" y="4"/>
                    <a:pt x="26" y="4"/>
                    <a:pt x="26" y="4"/>
                  </a:cubicBezTo>
                  <a:cubicBezTo>
                    <a:pt x="27" y="4"/>
                    <a:pt x="28" y="4"/>
                    <a:pt x="28" y="4"/>
                  </a:cubicBezTo>
                  <a:cubicBezTo>
                    <a:pt x="29" y="4"/>
                    <a:pt x="30" y="3"/>
                    <a:pt x="30" y="3"/>
                  </a:cubicBezTo>
                  <a:cubicBezTo>
                    <a:pt x="31" y="3"/>
                    <a:pt x="31" y="2"/>
                    <a:pt x="31" y="1"/>
                  </a:cubicBezTo>
                  <a:cubicBezTo>
                    <a:pt x="31" y="1"/>
                    <a:pt x="31" y="0"/>
                    <a:pt x="31" y="0"/>
                  </a:cubicBezTo>
                  <a:cubicBezTo>
                    <a:pt x="32" y="0"/>
                    <a:pt x="32" y="0"/>
                    <a:pt x="33" y="0"/>
                  </a:cubicBezTo>
                  <a:cubicBezTo>
                    <a:pt x="33" y="1"/>
                    <a:pt x="32" y="2"/>
                    <a:pt x="33" y="2"/>
                  </a:cubicBezTo>
                  <a:cubicBezTo>
                    <a:pt x="33" y="2"/>
                    <a:pt x="33" y="3"/>
                    <a:pt x="34" y="3"/>
                  </a:cubicBezTo>
                  <a:cubicBezTo>
                    <a:pt x="34" y="3"/>
                    <a:pt x="36" y="3"/>
                    <a:pt x="37" y="3"/>
                  </a:cubicBezTo>
                  <a:cubicBezTo>
                    <a:pt x="37" y="4"/>
                    <a:pt x="37" y="5"/>
                    <a:pt x="37" y="6"/>
                  </a:cubicBezTo>
                  <a:cubicBezTo>
                    <a:pt x="37" y="6"/>
                    <a:pt x="36" y="7"/>
                    <a:pt x="36" y="8"/>
                  </a:cubicBezTo>
                  <a:cubicBezTo>
                    <a:pt x="35" y="8"/>
                    <a:pt x="34" y="9"/>
                    <a:pt x="34" y="9"/>
                  </a:cubicBezTo>
                  <a:cubicBezTo>
                    <a:pt x="33" y="9"/>
                    <a:pt x="32" y="9"/>
                    <a:pt x="31" y="9"/>
                  </a:cubicBezTo>
                  <a:cubicBezTo>
                    <a:pt x="31" y="9"/>
                    <a:pt x="30" y="8"/>
                    <a:pt x="30" y="8"/>
                  </a:cubicBezTo>
                  <a:cubicBezTo>
                    <a:pt x="29" y="8"/>
                    <a:pt x="28" y="7"/>
                    <a:pt x="28" y="7"/>
                  </a:cubicBezTo>
                  <a:cubicBezTo>
                    <a:pt x="27" y="7"/>
                    <a:pt x="27" y="8"/>
                    <a:pt x="26" y="8"/>
                  </a:cubicBezTo>
                  <a:cubicBezTo>
                    <a:pt x="26" y="8"/>
                    <a:pt x="25" y="9"/>
                    <a:pt x="25" y="9"/>
                  </a:cubicBezTo>
                  <a:cubicBezTo>
                    <a:pt x="24" y="9"/>
                    <a:pt x="25" y="10"/>
                    <a:pt x="25" y="10"/>
                  </a:cubicBezTo>
                  <a:cubicBezTo>
                    <a:pt x="25" y="11"/>
                    <a:pt x="26" y="11"/>
                    <a:pt x="26" y="12"/>
                  </a:cubicBezTo>
                  <a:cubicBezTo>
                    <a:pt x="26" y="12"/>
                    <a:pt x="26" y="13"/>
                    <a:pt x="26" y="14"/>
                  </a:cubicBezTo>
                  <a:cubicBezTo>
                    <a:pt x="25" y="14"/>
                    <a:pt x="24" y="15"/>
                    <a:pt x="24" y="15"/>
                  </a:cubicBezTo>
                  <a:cubicBezTo>
                    <a:pt x="24" y="16"/>
                    <a:pt x="24" y="17"/>
                    <a:pt x="23" y="17"/>
                  </a:cubicBezTo>
                  <a:cubicBezTo>
                    <a:pt x="23" y="17"/>
                    <a:pt x="22" y="17"/>
                    <a:pt x="22" y="17"/>
                  </a:cubicBezTo>
                  <a:cubicBezTo>
                    <a:pt x="21" y="17"/>
                    <a:pt x="20" y="17"/>
                    <a:pt x="20" y="17"/>
                  </a:cubicBezTo>
                  <a:cubicBezTo>
                    <a:pt x="19" y="17"/>
                    <a:pt x="19" y="16"/>
                    <a:pt x="19" y="16"/>
                  </a:cubicBezTo>
                  <a:cubicBezTo>
                    <a:pt x="18" y="15"/>
                    <a:pt x="19" y="14"/>
                    <a:pt x="19" y="14"/>
                  </a:cubicBezTo>
                  <a:cubicBezTo>
                    <a:pt x="18" y="14"/>
                    <a:pt x="18" y="14"/>
                    <a:pt x="17" y="14"/>
                  </a:cubicBezTo>
                  <a:cubicBezTo>
                    <a:pt x="17" y="14"/>
                    <a:pt x="16" y="15"/>
                    <a:pt x="16" y="15"/>
                  </a:cubicBezTo>
                  <a:cubicBezTo>
                    <a:pt x="16" y="16"/>
                    <a:pt x="14" y="17"/>
                    <a:pt x="14" y="18"/>
                  </a:cubicBezTo>
                  <a:cubicBezTo>
                    <a:pt x="14" y="19"/>
                    <a:pt x="13" y="20"/>
                    <a:pt x="13"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7" name="Freeform 214">
              <a:extLst>
                <a:ext uri="{FF2B5EF4-FFF2-40B4-BE49-F238E27FC236}">
                  <a16:creationId xmlns:a16="http://schemas.microsoft.com/office/drawing/2014/main" id="{4D9699CE-3DDD-4D07-AAD1-E7B028F41244}"/>
                </a:ext>
              </a:extLst>
            </p:cNvPr>
            <p:cNvSpPr>
              <a:spLocks/>
            </p:cNvSpPr>
            <p:nvPr/>
          </p:nvSpPr>
          <p:spPr bwMode="auto">
            <a:xfrm>
              <a:off x="5370691" y="1996680"/>
              <a:ext cx="92328" cy="89832"/>
            </a:xfrm>
            <a:custGeom>
              <a:avLst/>
              <a:gdLst/>
              <a:ahLst/>
              <a:cxnLst>
                <a:cxn ang="0">
                  <a:pos x="15" y="26"/>
                </a:cxn>
                <a:cxn ang="0">
                  <a:pos x="13" y="26"/>
                </a:cxn>
                <a:cxn ang="0">
                  <a:pos x="11" y="25"/>
                </a:cxn>
                <a:cxn ang="0">
                  <a:pos x="9" y="23"/>
                </a:cxn>
                <a:cxn ang="0">
                  <a:pos x="9" y="23"/>
                </a:cxn>
                <a:cxn ang="0">
                  <a:pos x="8" y="24"/>
                </a:cxn>
                <a:cxn ang="0">
                  <a:pos x="8" y="25"/>
                </a:cxn>
                <a:cxn ang="0">
                  <a:pos x="7" y="27"/>
                </a:cxn>
                <a:cxn ang="0">
                  <a:pos x="5" y="25"/>
                </a:cxn>
                <a:cxn ang="0">
                  <a:pos x="4" y="24"/>
                </a:cxn>
                <a:cxn ang="0">
                  <a:pos x="3" y="25"/>
                </a:cxn>
                <a:cxn ang="0">
                  <a:pos x="3" y="27"/>
                </a:cxn>
                <a:cxn ang="0">
                  <a:pos x="2" y="29"/>
                </a:cxn>
                <a:cxn ang="0">
                  <a:pos x="1" y="30"/>
                </a:cxn>
                <a:cxn ang="0">
                  <a:pos x="0" y="29"/>
                </a:cxn>
                <a:cxn ang="0">
                  <a:pos x="0" y="27"/>
                </a:cxn>
                <a:cxn ang="0">
                  <a:pos x="0" y="25"/>
                </a:cxn>
                <a:cxn ang="0">
                  <a:pos x="1" y="23"/>
                </a:cxn>
                <a:cxn ang="0">
                  <a:pos x="4" y="22"/>
                </a:cxn>
                <a:cxn ang="0">
                  <a:pos x="6" y="21"/>
                </a:cxn>
                <a:cxn ang="0">
                  <a:pos x="8" y="18"/>
                </a:cxn>
                <a:cxn ang="0">
                  <a:pos x="11" y="13"/>
                </a:cxn>
                <a:cxn ang="0">
                  <a:pos x="14" y="9"/>
                </a:cxn>
                <a:cxn ang="0">
                  <a:pos x="19" y="7"/>
                </a:cxn>
                <a:cxn ang="0">
                  <a:pos x="22" y="4"/>
                </a:cxn>
                <a:cxn ang="0">
                  <a:pos x="25" y="2"/>
                </a:cxn>
                <a:cxn ang="0">
                  <a:pos x="28" y="1"/>
                </a:cxn>
                <a:cxn ang="0">
                  <a:pos x="31" y="1"/>
                </a:cxn>
                <a:cxn ang="0">
                  <a:pos x="31" y="2"/>
                </a:cxn>
                <a:cxn ang="0">
                  <a:pos x="31" y="5"/>
                </a:cxn>
                <a:cxn ang="0">
                  <a:pos x="29" y="8"/>
                </a:cxn>
                <a:cxn ang="0">
                  <a:pos x="27" y="11"/>
                </a:cxn>
                <a:cxn ang="0">
                  <a:pos x="26" y="13"/>
                </a:cxn>
                <a:cxn ang="0">
                  <a:pos x="26" y="14"/>
                </a:cxn>
                <a:cxn ang="0">
                  <a:pos x="25" y="16"/>
                </a:cxn>
                <a:cxn ang="0">
                  <a:pos x="24" y="14"/>
                </a:cxn>
                <a:cxn ang="0">
                  <a:pos x="23" y="12"/>
                </a:cxn>
                <a:cxn ang="0">
                  <a:pos x="22" y="13"/>
                </a:cxn>
                <a:cxn ang="0">
                  <a:pos x="22" y="15"/>
                </a:cxn>
                <a:cxn ang="0">
                  <a:pos x="22" y="17"/>
                </a:cxn>
                <a:cxn ang="0">
                  <a:pos x="20" y="21"/>
                </a:cxn>
                <a:cxn ang="0">
                  <a:pos x="17" y="24"/>
                </a:cxn>
                <a:cxn ang="0">
                  <a:pos x="16" y="25"/>
                </a:cxn>
                <a:cxn ang="0">
                  <a:pos x="15" y="26"/>
                </a:cxn>
              </a:cxnLst>
              <a:rect l="0" t="0" r="r" b="b"/>
              <a:pathLst>
                <a:path w="31" h="30">
                  <a:moveTo>
                    <a:pt x="15" y="26"/>
                  </a:moveTo>
                  <a:cubicBezTo>
                    <a:pt x="14" y="26"/>
                    <a:pt x="13" y="26"/>
                    <a:pt x="13" y="26"/>
                  </a:cubicBezTo>
                  <a:cubicBezTo>
                    <a:pt x="12" y="26"/>
                    <a:pt x="11" y="25"/>
                    <a:pt x="11" y="25"/>
                  </a:cubicBezTo>
                  <a:cubicBezTo>
                    <a:pt x="10" y="25"/>
                    <a:pt x="10" y="24"/>
                    <a:pt x="9" y="23"/>
                  </a:cubicBezTo>
                  <a:cubicBezTo>
                    <a:pt x="9" y="23"/>
                    <a:pt x="9" y="23"/>
                    <a:pt x="9" y="23"/>
                  </a:cubicBezTo>
                  <a:cubicBezTo>
                    <a:pt x="8" y="23"/>
                    <a:pt x="8" y="23"/>
                    <a:pt x="8" y="24"/>
                  </a:cubicBezTo>
                  <a:cubicBezTo>
                    <a:pt x="8" y="24"/>
                    <a:pt x="8" y="25"/>
                    <a:pt x="8" y="25"/>
                  </a:cubicBezTo>
                  <a:cubicBezTo>
                    <a:pt x="8" y="25"/>
                    <a:pt x="8" y="27"/>
                    <a:pt x="7" y="27"/>
                  </a:cubicBezTo>
                  <a:cubicBezTo>
                    <a:pt x="7" y="27"/>
                    <a:pt x="6" y="26"/>
                    <a:pt x="5" y="25"/>
                  </a:cubicBezTo>
                  <a:cubicBezTo>
                    <a:pt x="5" y="25"/>
                    <a:pt x="5" y="24"/>
                    <a:pt x="4" y="24"/>
                  </a:cubicBezTo>
                  <a:cubicBezTo>
                    <a:pt x="4" y="24"/>
                    <a:pt x="3" y="25"/>
                    <a:pt x="3" y="25"/>
                  </a:cubicBezTo>
                  <a:cubicBezTo>
                    <a:pt x="3" y="25"/>
                    <a:pt x="3" y="26"/>
                    <a:pt x="3" y="27"/>
                  </a:cubicBezTo>
                  <a:cubicBezTo>
                    <a:pt x="3" y="27"/>
                    <a:pt x="2" y="29"/>
                    <a:pt x="2" y="29"/>
                  </a:cubicBezTo>
                  <a:cubicBezTo>
                    <a:pt x="2" y="29"/>
                    <a:pt x="1" y="30"/>
                    <a:pt x="1" y="30"/>
                  </a:cubicBezTo>
                  <a:cubicBezTo>
                    <a:pt x="1" y="30"/>
                    <a:pt x="0" y="29"/>
                    <a:pt x="0" y="29"/>
                  </a:cubicBezTo>
                  <a:cubicBezTo>
                    <a:pt x="0" y="28"/>
                    <a:pt x="0" y="27"/>
                    <a:pt x="0" y="27"/>
                  </a:cubicBezTo>
                  <a:cubicBezTo>
                    <a:pt x="0" y="26"/>
                    <a:pt x="0" y="25"/>
                    <a:pt x="0" y="25"/>
                  </a:cubicBezTo>
                  <a:cubicBezTo>
                    <a:pt x="0" y="24"/>
                    <a:pt x="1" y="23"/>
                    <a:pt x="1" y="23"/>
                  </a:cubicBezTo>
                  <a:cubicBezTo>
                    <a:pt x="2" y="22"/>
                    <a:pt x="4" y="22"/>
                    <a:pt x="4" y="22"/>
                  </a:cubicBezTo>
                  <a:cubicBezTo>
                    <a:pt x="5" y="22"/>
                    <a:pt x="5" y="21"/>
                    <a:pt x="6" y="21"/>
                  </a:cubicBezTo>
                  <a:cubicBezTo>
                    <a:pt x="6" y="20"/>
                    <a:pt x="7" y="19"/>
                    <a:pt x="8" y="18"/>
                  </a:cubicBezTo>
                  <a:cubicBezTo>
                    <a:pt x="9" y="17"/>
                    <a:pt x="10" y="14"/>
                    <a:pt x="11" y="13"/>
                  </a:cubicBezTo>
                  <a:cubicBezTo>
                    <a:pt x="12" y="12"/>
                    <a:pt x="13" y="10"/>
                    <a:pt x="14" y="9"/>
                  </a:cubicBezTo>
                  <a:cubicBezTo>
                    <a:pt x="15" y="8"/>
                    <a:pt x="18" y="8"/>
                    <a:pt x="19" y="7"/>
                  </a:cubicBezTo>
                  <a:cubicBezTo>
                    <a:pt x="20" y="6"/>
                    <a:pt x="21" y="5"/>
                    <a:pt x="22" y="4"/>
                  </a:cubicBezTo>
                  <a:cubicBezTo>
                    <a:pt x="23" y="4"/>
                    <a:pt x="24" y="2"/>
                    <a:pt x="25" y="2"/>
                  </a:cubicBezTo>
                  <a:cubicBezTo>
                    <a:pt x="26" y="2"/>
                    <a:pt x="27" y="1"/>
                    <a:pt x="28" y="1"/>
                  </a:cubicBezTo>
                  <a:cubicBezTo>
                    <a:pt x="29" y="1"/>
                    <a:pt x="30" y="0"/>
                    <a:pt x="31" y="1"/>
                  </a:cubicBezTo>
                  <a:cubicBezTo>
                    <a:pt x="31" y="1"/>
                    <a:pt x="31" y="2"/>
                    <a:pt x="31" y="2"/>
                  </a:cubicBezTo>
                  <a:cubicBezTo>
                    <a:pt x="31" y="3"/>
                    <a:pt x="31" y="4"/>
                    <a:pt x="31" y="5"/>
                  </a:cubicBezTo>
                  <a:cubicBezTo>
                    <a:pt x="30" y="5"/>
                    <a:pt x="30" y="7"/>
                    <a:pt x="29" y="8"/>
                  </a:cubicBezTo>
                  <a:cubicBezTo>
                    <a:pt x="29" y="9"/>
                    <a:pt x="28" y="10"/>
                    <a:pt x="27" y="11"/>
                  </a:cubicBezTo>
                  <a:cubicBezTo>
                    <a:pt x="27" y="11"/>
                    <a:pt x="26" y="12"/>
                    <a:pt x="26" y="13"/>
                  </a:cubicBezTo>
                  <a:cubicBezTo>
                    <a:pt x="26" y="13"/>
                    <a:pt x="26" y="14"/>
                    <a:pt x="26" y="14"/>
                  </a:cubicBezTo>
                  <a:cubicBezTo>
                    <a:pt x="26" y="15"/>
                    <a:pt x="25" y="16"/>
                    <a:pt x="25" y="16"/>
                  </a:cubicBezTo>
                  <a:cubicBezTo>
                    <a:pt x="25" y="16"/>
                    <a:pt x="24" y="15"/>
                    <a:pt x="24" y="14"/>
                  </a:cubicBezTo>
                  <a:cubicBezTo>
                    <a:pt x="24" y="14"/>
                    <a:pt x="24" y="12"/>
                    <a:pt x="23" y="12"/>
                  </a:cubicBezTo>
                  <a:cubicBezTo>
                    <a:pt x="23" y="12"/>
                    <a:pt x="22" y="13"/>
                    <a:pt x="22" y="13"/>
                  </a:cubicBezTo>
                  <a:cubicBezTo>
                    <a:pt x="22" y="14"/>
                    <a:pt x="22" y="15"/>
                    <a:pt x="22" y="15"/>
                  </a:cubicBezTo>
                  <a:cubicBezTo>
                    <a:pt x="22" y="16"/>
                    <a:pt x="22" y="17"/>
                    <a:pt x="22" y="17"/>
                  </a:cubicBezTo>
                  <a:cubicBezTo>
                    <a:pt x="21" y="18"/>
                    <a:pt x="21" y="20"/>
                    <a:pt x="20" y="21"/>
                  </a:cubicBezTo>
                  <a:cubicBezTo>
                    <a:pt x="19" y="21"/>
                    <a:pt x="18" y="23"/>
                    <a:pt x="17" y="24"/>
                  </a:cubicBezTo>
                  <a:cubicBezTo>
                    <a:pt x="17" y="24"/>
                    <a:pt x="17" y="25"/>
                    <a:pt x="16" y="25"/>
                  </a:cubicBezTo>
                  <a:cubicBezTo>
                    <a:pt x="16" y="25"/>
                    <a:pt x="15" y="26"/>
                    <a:pt x="15"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8" name="Freeform 215">
              <a:extLst>
                <a:ext uri="{FF2B5EF4-FFF2-40B4-BE49-F238E27FC236}">
                  <a16:creationId xmlns:a16="http://schemas.microsoft.com/office/drawing/2014/main" id="{83FD3323-AC45-46A7-97B1-081D1E018E34}"/>
                </a:ext>
              </a:extLst>
            </p:cNvPr>
            <p:cNvSpPr>
              <a:spLocks/>
            </p:cNvSpPr>
            <p:nvPr/>
          </p:nvSpPr>
          <p:spPr bwMode="auto">
            <a:xfrm>
              <a:off x="5545364" y="629239"/>
              <a:ext cx="1205245" cy="1519657"/>
            </a:xfrm>
            <a:custGeom>
              <a:avLst/>
              <a:gdLst/>
              <a:ahLst/>
              <a:cxnLst>
                <a:cxn ang="0">
                  <a:pos x="264" y="418"/>
                </a:cxn>
                <a:cxn ang="0">
                  <a:pos x="221" y="444"/>
                </a:cxn>
                <a:cxn ang="0">
                  <a:pos x="206" y="486"/>
                </a:cxn>
                <a:cxn ang="0">
                  <a:pos x="146" y="502"/>
                </a:cxn>
                <a:cxn ang="0">
                  <a:pos x="116" y="483"/>
                </a:cxn>
                <a:cxn ang="0">
                  <a:pos x="155" y="463"/>
                </a:cxn>
                <a:cxn ang="0">
                  <a:pos x="156" y="418"/>
                </a:cxn>
                <a:cxn ang="0">
                  <a:pos x="121" y="465"/>
                </a:cxn>
                <a:cxn ang="0">
                  <a:pos x="70" y="513"/>
                </a:cxn>
                <a:cxn ang="0">
                  <a:pos x="29" y="480"/>
                </a:cxn>
                <a:cxn ang="0">
                  <a:pos x="75" y="469"/>
                </a:cxn>
                <a:cxn ang="0">
                  <a:pos x="32" y="468"/>
                </a:cxn>
                <a:cxn ang="0">
                  <a:pos x="14" y="445"/>
                </a:cxn>
                <a:cxn ang="0">
                  <a:pos x="47" y="448"/>
                </a:cxn>
                <a:cxn ang="0">
                  <a:pos x="55" y="429"/>
                </a:cxn>
                <a:cxn ang="0">
                  <a:pos x="42" y="419"/>
                </a:cxn>
                <a:cxn ang="0">
                  <a:pos x="67" y="387"/>
                </a:cxn>
                <a:cxn ang="0">
                  <a:pos x="69" y="382"/>
                </a:cxn>
                <a:cxn ang="0">
                  <a:pos x="100" y="372"/>
                </a:cxn>
                <a:cxn ang="0">
                  <a:pos x="79" y="339"/>
                </a:cxn>
                <a:cxn ang="0">
                  <a:pos x="96" y="331"/>
                </a:cxn>
                <a:cxn ang="0">
                  <a:pos x="73" y="329"/>
                </a:cxn>
                <a:cxn ang="0">
                  <a:pos x="84" y="311"/>
                </a:cxn>
                <a:cxn ang="0">
                  <a:pos x="58" y="298"/>
                </a:cxn>
                <a:cxn ang="0">
                  <a:pos x="59" y="255"/>
                </a:cxn>
                <a:cxn ang="0">
                  <a:pos x="93" y="268"/>
                </a:cxn>
                <a:cxn ang="0">
                  <a:pos x="63" y="232"/>
                </a:cxn>
                <a:cxn ang="0">
                  <a:pos x="60" y="196"/>
                </a:cxn>
                <a:cxn ang="0">
                  <a:pos x="90" y="208"/>
                </a:cxn>
                <a:cxn ang="0">
                  <a:pos x="107" y="190"/>
                </a:cxn>
                <a:cxn ang="0">
                  <a:pos x="117" y="175"/>
                </a:cxn>
                <a:cxn ang="0">
                  <a:pos x="138" y="176"/>
                </a:cxn>
                <a:cxn ang="0">
                  <a:pos x="111" y="150"/>
                </a:cxn>
                <a:cxn ang="0">
                  <a:pos x="128" y="141"/>
                </a:cxn>
                <a:cxn ang="0">
                  <a:pos x="129" y="117"/>
                </a:cxn>
                <a:cxn ang="0">
                  <a:pos x="126" y="105"/>
                </a:cxn>
                <a:cxn ang="0">
                  <a:pos x="155" y="100"/>
                </a:cxn>
                <a:cxn ang="0">
                  <a:pos x="149" y="84"/>
                </a:cxn>
                <a:cxn ang="0">
                  <a:pos x="162" y="71"/>
                </a:cxn>
                <a:cxn ang="0">
                  <a:pos x="167" y="60"/>
                </a:cxn>
                <a:cxn ang="0">
                  <a:pos x="160" y="35"/>
                </a:cxn>
                <a:cxn ang="0">
                  <a:pos x="187" y="29"/>
                </a:cxn>
                <a:cxn ang="0">
                  <a:pos x="199" y="27"/>
                </a:cxn>
                <a:cxn ang="0">
                  <a:pos x="208" y="46"/>
                </a:cxn>
                <a:cxn ang="0">
                  <a:pos x="216" y="37"/>
                </a:cxn>
                <a:cxn ang="0">
                  <a:pos x="235" y="52"/>
                </a:cxn>
                <a:cxn ang="0">
                  <a:pos x="268" y="33"/>
                </a:cxn>
                <a:cxn ang="0">
                  <a:pos x="294" y="29"/>
                </a:cxn>
                <a:cxn ang="0">
                  <a:pos x="344" y="11"/>
                </a:cxn>
                <a:cxn ang="0">
                  <a:pos x="368" y="7"/>
                </a:cxn>
                <a:cxn ang="0">
                  <a:pos x="398" y="46"/>
                </a:cxn>
                <a:cxn ang="0">
                  <a:pos x="316" y="148"/>
                </a:cxn>
                <a:cxn ang="0">
                  <a:pos x="286" y="193"/>
                </a:cxn>
                <a:cxn ang="0">
                  <a:pos x="241" y="187"/>
                </a:cxn>
                <a:cxn ang="0">
                  <a:pos x="294" y="206"/>
                </a:cxn>
                <a:cxn ang="0">
                  <a:pos x="277" y="228"/>
                </a:cxn>
                <a:cxn ang="0">
                  <a:pos x="259" y="241"/>
                </a:cxn>
                <a:cxn ang="0">
                  <a:pos x="262" y="267"/>
                </a:cxn>
                <a:cxn ang="0">
                  <a:pos x="241" y="280"/>
                </a:cxn>
                <a:cxn ang="0">
                  <a:pos x="308" y="257"/>
                </a:cxn>
                <a:cxn ang="0">
                  <a:pos x="334" y="295"/>
                </a:cxn>
                <a:cxn ang="0">
                  <a:pos x="357" y="331"/>
                </a:cxn>
                <a:cxn ang="0">
                  <a:pos x="320" y="384"/>
                </a:cxn>
              </a:cxnLst>
              <a:rect l="0" t="0" r="r" b="b"/>
              <a:pathLst>
                <a:path w="407" h="513">
                  <a:moveTo>
                    <a:pt x="313" y="411"/>
                  </a:moveTo>
                  <a:cubicBezTo>
                    <a:pt x="313" y="411"/>
                    <a:pt x="311" y="411"/>
                    <a:pt x="311" y="411"/>
                  </a:cubicBezTo>
                  <a:cubicBezTo>
                    <a:pt x="310" y="411"/>
                    <a:pt x="309" y="412"/>
                    <a:pt x="308" y="412"/>
                  </a:cubicBezTo>
                  <a:cubicBezTo>
                    <a:pt x="308" y="413"/>
                    <a:pt x="307" y="414"/>
                    <a:pt x="307" y="414"/>
                  </a:cubicBezTo>
                  <a:cubicBezTo>
                    <a:pt x="306" y="415"/>
                    <a:pt x="304" y="414"/>
                    <a:pt x="304" y="414"/>
                  </a:cubicBezTo>
                  <a:cubicBezTo>
                    <a:pt x="303" y="414"/>
                    <a:pt x="302" y="415"/>
                    <a:pt x="302" y="414"/>
                  </a:cubicBezTo>
                  <a:cubicBezTo>
                    <a:pt x="301" y="414"/>
                    <a:pt x="300" y="413"/>
                    <a:pt x="300" y="413"/>
                  </a:cubicBezTo>
                  <a:cubicBezTo>
                    <a:pt x="300" y="413"/>
                    <a:pt x="299" y="412"/>
                    <a:pt x="299" y="412"/>
                  </a:cubicBezTo>
                  <a:cubicBezTo>
                    <a:pt x="298" y="411"/>
                    <a:pt x="297" y="411"/>
                    <a:pt x="297" y="410"/>
                  </a:cubicBezTo>
                  <a:cubicBezTo>
                    <a:pt x="296" y="410"/>
                    <a:pt x="297" y="409"/>
                    <a:pt x="297" y="408"/>
                  </a:cubicBezTo>
                  <a:cubicBezTo>
                    <a:pt x="296" y="408"/>
                    <a:pt x="296" y="408"/>
                    <a:pt x="296" y="408"/>
                  </a:cubicBezTo>
                  <a:cubicBezTo>
                    <a:pt x="296" y="408"/>
                    <a:pt x="295" y="408"/>
                    <a:pt x="294" y="408"/>
                  </a:cubicBezTo>
                  <a:cubicBezTo>
                    <a:pt x="294" y="408"/>
                    <a:pt x="293" y="409"/>
                    <a:pt x="292" y="409"/>
                  </a:cubicBezTo>
                  <a:cubicBezTo>
                    <a:pt x="292" y="410"/>
                    <a:pt x="291" y="411"/>
                    <a:pt x="290" y="412"/>
                  </a:cubicBezTo>
                  <a:cubicBezTo>
                    <a:pt x="290" y="413"/>
                    <a:pt x="291" y="414"/>
                    <a:pt x="291" y="414"/>
                  </a:cubicBezTo>
                  <a:cubicBezTo>
                    <a:pt x="291" y="415"/>
                    <a:pt x="291" y="417"/>
                    <a:pt x="290" y="418"/>
                  </a:cubicBezTo>
                  <a:cubicBezTo>
                    <a:pt x="290" y="419"/>
                    <a:pt x="291" y="421"/>
                    <a:pt x="290" y="422"/>
                  </a:cubicBezTo>
                  <a:cubicBezTo>
                    <a:pt x="290" y="423"/>
                    <a:pt x="288" y="424"/>
                    <a:pt x="287" y="424"/>
                  </a:cubicBezTo>
                  <a:cubicBezTo>
                    <a:pt x="286" y="424"/>
                    <a:pt x="285" y="424"/>
                    <a:pt x="285" y="423"/>
                  </a:cubicBezTo>
                  <a:cubicBezTo>
                    <a:pt x="285" y="423"/>
                    <a:pt x="285" y="422"/>
                    <a:pt x="284" y="422"/>
                  </a:cubicBezTo>
                  <a:cubicBezTo>
                    <a:pt x="284" y="422"/>
                    <a:pt x="283" y="422"/>
                    <a:pt x="282" y="422"/>
                  </a:cubicBezTo>
                  <a:cubicBezTo>
                    <a:pt x="282" y="422"/>
                    <a:pt x="281" y="423"/>
                    <a:pt x="280" y="423"/>
                  </a:cubicBezTo>
                  <a:cubicBezTo>
                    <a:pt x="279" y="423"/>
                    <a:pt x="277" y="423"/>
                    <a:pt x="277" y="423"/>
                  </a:cubicBezTo>
                  <a:cubicBezTo>
                    <a:pt x="275" y="423"/>
                    <a:pt x="273" y="424"/>
                    <a:pt x="272" y="423"/>
                  </a:cubicBezTo>
                  <a:cubicBezTo>
                    <a:pt x="271" y="423"/>
                    <a:pt x="270" y="422"/>
                    <a:pt x="270" y="422"/>
                  </a:cubicBezTo>
                  <a:cubicBezTo>
                    <a:pt x="269" y="422"/>
                    <a:pt x="268" y="421"/>
                    <a:pt x="268" y="421"/>
                  </a:cubicBezTo>
                  <a:cubicBezTo>
                    <a:pt x="268" y="420"/>
                    <a:pt x="267" y="419"/>
                    <a:pt x="267" y="419"/>
                  </a:cubicBezTo>
                  <a:cubicBezTo>
                    <a:pt x="266" y="419"/>
                    <a:pt x="265" y="418"/>
                    <a:pt x="264" y="418"/>
                  </a:cubicBezTo>
                  <a:cubicBezTo>
                    <a:pt x="263" y="418"/>
                    <a:pt x="262" y="419"/>
                    <a:pt x="261" y="420"/>
                  </a:cubicBezTo>
                  <a:cubicBezTo>
                    <a:pt x="261" y="421"/>
                    <a:pt x="260" y="422"/>
                    <a:pt x="261" y="423"/>
                  </a:cubicBezTo>
                  <a:cubicBezTo>
                    <a:pt x="261" y="423"/>
                    <a:pt x="262" y="423"/>
                    <a:pt x="262" y="423"/>
                  </a:cubicBezTo>
                  <a:cubicBezTo>
                    <a:pt x="262" y="424"/>
                    <a:pt x="262" y="425"/>
                    <a:pt x="262" y="425"/>
                  </a:cubicBezTo>
                  <a:cubicBezTo>
                    <a:pt x="262" y="426"/>
                    <a:pt x="262" y="427"/>
                    <a:pt x="261" y="428"/>
                  </a:cubicBezTo>
                  <a:cubicBezTo>
                    <a:pt x="261" y="428"/>
                    <a:pt x="260" y="429"/>
                    <a:pt x="260" y="429"/>
                  </a:cubicBezTo>
                  <a:cubicBezTo>
                    <a:pt x="260" y="429"/>
                    <a:pt x="259" y="429"/>
                    <a:pt x="259" y="430"/>
                  </a:cubicBezTo>
                  <a:cubicBezTo>
                    <a:pt x="258" y="430"/>
                    <a:pt x="258" y="431"/>
                    <a:pt x="257" y="431"/>
                  </a:cubicBezTo>
                  <a:cubicBezTo>
                    <a:pt x="257" y="432"/>
                    <a:pt x="256" y="432"/>
                    <a:pt x="255" y="432"/>
                  </a:cubicBezTo>
                  <a:cubicBezTo>
                    <a:pt x="255" y="432"/>
                    <a:pt x="254" y="431"/>
                    <a:pt x="254" y="431"/>
                  </a:cubicBezTo>
                  <a:cubicBezTo>
                    <a:pt x="254" y="431"/>
                    <a:pt x="253" y="432"/>
                    <a:pt x="253" y="432"/>
                  </a:cubicBezTo>
                  <a:cubicBezTo>
                    <a:pt x="252" y="432"/>
                    <a:pt x="251" y="433"/>
                    <a:pt x="250" y="433"/>
                  </a:cubicBezTo>
                  <a:cubicBezTo>
                    <a:pt x="249" y="433"/>
                    <a:pt x="248" y="435"/>
                    <a:pt x="247" y="435"/>
                  </a:cubicBezTo>
                  <a:cubicBezTo>
                    <a:pt x="247" y="436"/>
                    <a:pt x="246" y="437"/>
                    <a:pt x="246" y="438"/>
                  </a:cubicBezTo>
                  <a:cubicBezTo>
                    <a:pt x="245" y="438"/>
                    <a:pt x="245" y="439"/>
                    <a:pt x="244" y="440"/>
                  </a:cubicBezTo>
                  <a:cubicBezTo>
                    <a:pt x="243" y="440"/>
                    <a:pt x="242" y="439"/>
                    <a:pt x="242" y="439"/>
                  </a:cubicBezTo>
                  <a:cubicBezTo>
                    <a:pt x="242" y="439"/>
                    <a:pt x="241" y="439"/>
                    <a:pt x="240" y="439"/>
                  </a:cubicBezTo>
                  <a:cubicBezTo>
                    <a:pt x="240" y="439"/>
                    <a:pt x="239" y="440"/>
                    <a:pt x="238" y="441"/>
                  </a:cubicBezTo>
                  <a:cubicBezTo>
                    <a:pt x="238" y="441"/>
                    <a:pt x="237" y="443"/>
                    <a:pt x="237" y="443"/>
                  </a:cubicBezTo>
                  <a:cubicBezTo>
                    <a:pt x="237" y="444"/>
                    <a:pt x="236" y="446"/>
                    <a:pt x="235" y="447"/>
                  </a:cubicBezTo>
                  <a:cubicBezTo>
                    <a:pt x="234" y="447"/>
                    <a:pt x="233" y="448"/>
                    <a:pt x="233" y="449"/>
                  </a:cubicBezTo>
                  <a:cubicBezTo>
                    <a:pt x="232" y="449"/>
                    <a:pt x="231" y="449"/>
                    <a:pt x="231" y="449"/>
                  </a:cubicBezTo>
                  <a:cubicBezTo>
                    <a:pt x="231" y="449"/>
                    <a:pt x="230" y="448"/>
                    <a:pt x="230" y="447"/>
                  </a:cubicBezTo>
                  <a:cubicBezTo>
                    <a:pt x="230" y="447"/>
                    <a:pt x="230" y="446"/>
                    <a:pt x="230" y="446"/>
                  </a:cubicBezTo>
                  <a:cubicBezTo>
                    <a:pt x="229" y="445"/>
                    <a:pt x="228" y="446"/>
                    <a:pt x="227" y="445"/>
                  </a:cubicBezTo>
                  <a:cubicBezTo>
                    <a:pt x="227" y="445"/>
                    <a:pt x="226" y="444"/>
                    <a:pt x="226" y="443"/>
                  </a:cubicBezTo>
                  <a:cubicBezTo>
                    <a:pt x="225" y="443"/>
                    <a:pt x="224" y="442"/>
                    <a:pt x="223" y="442"/>
                  </a:cubicBezTo>
                  <a:cubicBezTo>
                    <a:pt x="223" y="442"/>
                    <a:pt x="222" y="443"/>
                    <a:pt x="221" y="444"/>
                  </a:cubicBezTo>
                  <a:cubicBezTo>
                    <a:pt x="221" y="444"/>
                    <a:pt x="220" y="444"/>
                    <a:pt x="219" y="445"/>
                  </a:cubicBezTo>
                  <a:cubicBezTo>
                    <a:pt x="219" y="445"/>
                    <a:pt x="219" y="447"/>
                    <a:pt x="219" y="447"/>
                  </a:cubicBezTo>
                  <a:cubicBezTo>
                    <a:pt x="218" y="448"/>
                    <a:pt x="217" y="448"/>
                    <a:pt x="216" y="449"/>
                  </a:cubicBezTo>
                  <a:cubicBezTo>
                    <a:pt x="215" y="449"/>
                    <a:pt x="214" y="450"/>
                    <a:pt x="213" y="451"/>
                  </a:cubicBezTo>
                  <a:cubicBezTo>
                    <a:pt x="213" y="452"/>
                    <a:pt x="212" y="453"/>
                    <a:pt x="212" y="454"/>
                  </a:cubicBezTo>
                  <a:cubicBezTo>
                    <a:pt x="212" y="454"/>
                    <a:pt x="213" y="455"/>
                    <a:pt x="213" y="456"/>
                  </a:cubicBezTo>
                  <a:cubicBezTo>
                    <a:pt x="213" y="456"/>
                    <a:pt x="213" y="458"/>
                    <a:pt x="213" y="458"/>
                  </a:cubicBezTo>
                  <a:cubicBezTo>
                    <a:pt x="212" y="459"/>
                    <a:pt x="211" y="461"/>
                    <a:pt x="210" y="461"/>
                  </a:cubicBezTo>
                  <a:cubicBezTo>
                    <a:pt x="210" y="462"/>
                    <a:pt x="209" y="462"/>
                    <a:pt x="209" y="463"/>
                  </a:cubicBezTo>
                  <a:cubicBezTo>
                    <a:pt x="209" y="464"/>
                    <a:pt x="210" y="465"/>
                    <a:pt x="210" y="465"/>
                  </a:cubicBezTo>
                  <a:cubicBezTo>
                    <a:pt x="210" y="466"/>
                    <a:pt x="210" y="467"/>
                    <a:pt x="209" y="467"/>
                  </a:cubicBezTo>
                  <a:cubicBezTo>
                    <a:pt x="209" y="468"/>
                    <a:pt x="208" y="468"/>
                    <a:pt x="207" y="468"/>
                  </a:cubicBezTo>
                  <a:cubicBezTo>
                    <a:pt x="207" y="468"/>
                    <a:pt x="205" y="469"/>
                    <a:pt x="205" y="469"/>
                  </a:cubicBezTo>
                  <a:cubicBezTo>
                    <a:pt x="204" y="470"/>
                    <a:pt x="203" y="471"/>
                    <a:pt x="203" y="471"/>
                  </a:cubicBezTo>
                  <a:cubicBezTo>
                    <a:pt x="202" y="472"/>
                    <a:pt x="201" y="473"/>
                    <a:pt x="200" y="473"/>
                  </a:cubicBezTo>
                  <a:cubicBezTo>
                    <a:pt x="200" y="473"/>
                    <a:pt x="198" y="472"/>
                    <a:pt x="198" y="472"/>
                  </a:cubicBezTo>
                  <a:cubicBezTo>
                    <a:pt x="197" y="472"/>
                    <a:pt x="196" y="472"/>
                    <a:pt x="195" y="472"/>
                  </a:cubicBezTo>
                  <a:cubicBezTo>
                    <a:pt x="195" y="473"/>
                    <a:pt x="195" y="475"/>
                    <a:pt x="194" y="476"/>
                  </a:cubicBezTo>
                  <a:cubicBezTo>
                    <a:pt x="194" y="476"/>
                    <a:pt x="194" y="477"/>
                    <a:pt x="194" y="478"/>
                  </a:cubicBezTo>
                  <a:cubicBezTo>
                    <a:pt x="195" y="478"/>
                    <a:pt x="196" y="479"/>
                    <a:pt x="196" y="479"/>
                  </a:cubicBezTo>
                  <a:cubicBezTo>
                    <a:pt x="197" y="480"/>
                    <a:pt x="198" y="481"/>
                    <a:pt x="199" y="481"/>
                  </a:cubicBezTo>
                  <a:cubicBezTo>
                    <a:pt x="199" y="482"/>
                    <a:pt x="200" y="483"/>
                    <a:pt x="201" y="483"/>
                  </a:cubicBezTo>
                  <a:cubicBezTo>
                    <a:pt x="201" y="483"/>
                    <a:pt x="203" y="482"/>
                    <a:pt x="203" y="482"/>
                  </a:cubicBezTo>
                  <a:cubicBezTo>
                    <a:pt x="204" y="481"/>
                    <a:pt x="203" y="480"/>
                    <a:pt x="203" y="480"/>
                  </a:cubicBezTo>
                  <a:cubicBezTo>
                    <a:pt x="204" y="479"/>
                    <a:pt x="206" y="480"/>
                    <a:pt x="207" y="481"/>
                  </a:cubicBezTo>
                  <a:cubicBezTo>
                    <a:pt x="207" y="481"/>
                    <a:pt x="207" y="482"/>
                    <a:pt x="207" y="483"/>
                  </a:cubicBezTo>
                  <a:cubicBezTo>
                    <a:pt x="207" y="483"/>
                    <a:pt x="206" y="484"/>
                    <a:pt x="205" y="485"/>
                  </a:cubicBezTo>
                  <a:cubicBezTo>
                    <a:pt x="205" y="485"/>
                    <a:pt x="206" y="486"/>
                    <a:pt x="206" y="486"/>
                  </a:cubicBezTo>
                  <a:cubicBezTo>
                    <a:pt x="206" y="486"/>
                    <a:pt x="205" y="486"/>
                    <a:pt x="205" y="486"/>
                  </a:cubicBezTo>
                  <a:cubicBezTo>
                    <a:pt x="205" y="487"/>
                    <a:pt x="203" y="487"/>
                    <a:pt x="203" y="487"/>
                  </a:cubicBezTo>
                  <a:cubicBezTo>
                    <a:pt x="202" y="487"/>
                    <a:pt x="202" y="488"/>
                    <a:pt x="201" y="489"/>
                  </a:cubicBezTo>
                  <a:cubicBezTo>
                    <a:pt x="201" y="489"/>
                    <a:pt x="199" y="489"/>
                    <a:pt x="199" y="489"/>
                  </a:cubicBezTo>
                  <a:cubicBezTo>
                    <a:pt x="198" y="489"/>
                    <a:pt x="197" y="489"/>
                    <a:pt x="196" y="489"/>
                  </a:cubicBezTo>
                  <a:cubicBezTo>
                    <a:pt x="195" y="490"/>
                    <a:pt x="195" y="491"/>
                    <a:pt x="194" y="491"/>
                  </a:cubicBezTo>
                  <a:cubicBezTo>
                    <a:pt x="193" y="492"/>
                    <a:pt x="192" y="492"/>
                    <a:pt x="191" y="493"/>
                  </a:cubicBezTo>
                  <a:cubicBezTo>
                    <a:pt x="190" y="493"/>
                    <a:pt x="189" y="493"/>
                    <a:pt x="188" y="493"/>
                  </a:cubicBezTo>
                  <a:cubicBezTo>
                    <a:pt x="187" y="494"/>
                    <a:pt x="187" y="494"/>
                    <a:pt x="186" y="495"/>
                  </a:cubicBezTo>
                  <a:cubicBezTo>
                    <a:pt x="186" y="495"/>
                    <a:pt x="185" y="495"/>
                    <a:pt x="184" y="496"/>
                  </a:cubicBezTo>
                  <a:cubicBezTo>
                    <a:pt x="183" y="496"/>
                    <a:pt x="181" y="497"/>
                    <a:pt x="180" y="497"/>
                  </a:cubicBezTo>
                  <a:cubicBezTo>
                    <a:pt x="179" y="497"/>
                    <a:pt x="177" y="497"/>
                    <a:pt x="177" y="497"/>
                  </a:cubicBezTo>
                  <a:cubicBezTo>
                    <a:pt x="176" y="497"/>
                    <a:pt x="175" y="498"/>
                    <a:pt x="174" y="498"/>
                  </a:cubicBezTo>
                  <a:cubicBezTo>
                    <a:pt x="173" y="498"/>
                    <a:pt x="172" y="497"/>
                    <a:pt x="171" y="497"/>
                  </a:cubicBezTo>
                  <a:cubicBezTo>
                    <a:pt x="170" y="497"/>
                    <a:pt x="168" y="497"/>
                    <a:pt x="167" y="496"/>
                  </a:cubicBezTo>
                  <a:cubicBezTo>
                    <a:pt x="166" y="496"/>
                    <a:pt x="165" y="495"/>
                    <a:pt x="165" y="495"/>
                  </a:cubicBezTo>
                  <a:cubicBezTo>
                    <a:pt x="164" y="494"/>
                    <a:pt x="163" y="494"/>
                    <a:pt x="162" y="494"/>
                  </a:cubicBezTo>
                  <a:cubicBezTo>
                    <a:pt x="161" y="494"/>
                    <a:pt x="160" y="495"/>
                    <a:pt x="159" y="495"/>
                  </a:cubicBezTo>
                  <a:cubicBezTo>
                    <a:pt x="159" y="496"/>
                    <a:pt x="158" y="497"/>
                    <a:pt x="157" y="498"/>
                  </a:cubicBezTo>
                  <a:cubicBezTo>
                    <a:pt x="157" y="499"/>
                    <a:pt x="155" y="500"/>
                    <a:pt x="155" y="501"/>
                  </a:cubicBezTo>
                  <a:cubicBezTo>
                    <a:pt x="154" y="501"/>
                    <a:pt x="152" y="502"/>
                    <a:pt x="151" y="502"/>
                  </a:cubicBezTo>
                  <a:cubicBezTo>
                    <a:pt x="150" y="502"/>
                    <a:pt x="149" y="502"/>
                    <a:pt x="148" y="502"/>
                  </a:cubicBezTo>
                  <a:cubicBezTo>
                    <a:pt x="149" y="501"/>
                    <a:pt x="149" y="501"/>
                    <a:pt x="149" y="500"/>
                  </a:cubicBezTo>
                  <a:cubicBezTo>
                    <a:pt x="149" y="500"/>
                    <a:pt x="150" y="499"/>
                    <a:pt x="150" y="499"/>
                  </a:cubicBezTo>
                  <a:cubicBezTo>
                    <a:pt x="150" y="498"/>
                    <a:pt x="150" y="498"/>
                    <a:pt x="149" y="498"/>
                  </a:cubicBezTo>
                  <a:cubicBezTo>
                    <a:pt x="149" y="498"/>
                    <a:pt x="148" y="499"/>
                    <a:pt x="148" y="499"/>
                  </a:cubicBezTo>
                  <a:cubicBezTo>
                    <a:pt x="148" y="499"/>
                    <a:pt x="147" y="500"/>
                    <a:pt x="147" y="501"/>
                  </a:cubicBezTo>
                  <a:cubicBezTo>
                    <a:pt x="146" y="501"/>
                    <a:pt x="146" y="502"/>
                    <a:pt x="146" y="502"/>
                  </a:cubicBezTo>
                  <a:cubicBezTo>
                    <a:pt x="145" y="502"/>
                    <a:pt x="145" y="502"/>
                    <a:pt x="145" y="502"/>
                  </a:cubicBezTo>
                  <a:cubicBezTo>
                    <a:pt x="144" y="501"/>
                    <a:pt x="145" y="500"/>
                    <a:pt x="145" y="500"/>
                  </a:cubicBezTo>
                  <a:cubicBezTo>
                    <a:pt x="145" y="499"/>
                    <a:pt x="145" y="498"/>
                    <a:pt x="146" y="498"/>
                  </a:cubicBezTo>
                  <a:cubicBezTo>
                    <a:pt x="146" y="497"/>
                    <a:pt x="146" y="496"/>
                    <a:pt x="146" y="496"/>
                  </a:cubicBezTo>
                  <a:cubicBezTo>
                    <a:pt x="146" y="495"/>
                    <a:pt x="146" y="494"/>
                    <a:pt x="146" y="494"/>
                  </a:cubicBezTo>
                  <a:cubicBezTo>
                    <a:pt x="146" y="493"/>
                    <a:pt x="147" y="492"/>
                    <a:pt x="147" y="492"/>
                  </a:cubicBezTo>
                  <a:cubicBezTo>
                    <a:pt x="147" y="491"/>
                    <a:pt x="147" y="490"/>
                    <a:pt x="147" y="489"/>
                  </a:cubicBezTo>
                  <a:cubicBezTo>
                    <a:pt x="147" y="489"/>
                    <a:pt x="148" y="489"/>
                    <a:pt x="148" y="488"/>
                  </a:cubicBezTo>
                  <a:cubicBezTo>
                    <a:pt x="149" y="488"/>
                    <a:pt x="149" y="487"/>
                    <a:pt x="148" y="486"/>
                  </a:cubicBezTo>
                  <a:cubicBezTo>
                    <a:pt x="148" y="486"/>
                    <a:pt x="147" y="486"/>
                    <a:pt x="147" y="486"/>
                  </a:cubicBezTo>
                  <a:cubicBezTo>
                    <a:pt x="146" y="486"/>
                    <a:pt x="144" y="486"/>
                    <a:pt x="144" y="485"/>
                  </a:cubicBezTo>
                  <a:cubicBezTo>
                    <a:pt x="143" y="485"/>
                    <a:pt x="142" y="484"/>
                    <a:pt x="142" y="483"/>
                  </a:cubicBezTo>
                  <a:cubicBezTo>
                    <a:pt x="141" y="482"/>
                    <a:pt x="141" y="481"/>
                    <a:pt x="140" y="480"/>
                  </a:cubicBezTo>
                  <a:cubicBezTo>
                    <a:pt x="140" y="480"/>
                    <a:pt x="139" y="480"/>
                    <a:pt x="138" y="480"/>
                  </a:cubicBezTo>
                  <a:cubicBezTo>
                    <a:pt x="138" y="480"/>
                    <a:pt x="138" y="478"/>
                    <a:pt x="137" y="478"/>
                  </a:cubicBezTo>
                  <a:cubicBezTo>
                    <a:pt x="137" y="478"/>
                    <a:pt x="135" y="478"/>
                    <a:pt x="135" y="478"/>
                  </a:cubicBezTo>
                  <a:cubicBezTo>
                    <a:pt x="134" y="478"/>
                    <a:pt x="134" y="479"/>
                    <a:pt x="134" y="480"/>
                  </a:cubicBezTo>
                  <a:cubicBezTo>
                    <a:pt x="133" y="480"/>
                    <a:pt x="133" y="481"/>
                    <a:pt x="133" y="482"/>
                  </a:cubicBezTo>
                  <a:cubicBezTo>
                    <a:pt x="133" y="483"/>
                    <a:pt x="133" y="484"/>
                    <a:pt x="133" y="485"/>
                  </a:cubicBezTo>
                  <a:cubicBezTo>
                    <a:pt x="132" y="485"/>
                    <a:pt x="132" y="486"/>
                    <a:pt x="132" y="486"/>
                  </a:cubicBezTo>
                  <a:cubicBezTo>
                    <a:pt x="132" y="487"/>
                    <a:pt x="132" y="488"/>
                    <a:pt x="131" y="488"/>
                  </a:cubicBezTo>
                  <a:cubicBezTo>
                    <a:pt x="131" y="488"/>
                    <a:pt x="131" y="489"/>
                    <a:pt x="131" y="489"/>
                  </a:cubicBezTo>
                  <a:cubicBezTo>
                    <a:pt x="130" y="490"/>
                    <a:pt x="128" y="490"/>
                    <a:pt x="128" y="489"/>
                  </a:cubicBezTo>
                  <a:cubicBezTo>
                    <a:pt x="127" y="489"/>
                    <a:pt x="126" y="488"/>
                    <a:pt x="125" y="488"/>
                  </a:cubicBezTo>
                  <a:cubicBezTo>
                    <a:pt x="124" y="487"/>
                    <a:pt x="123" y="487"/>
                    <a:pt x="123" y="487"/>
                  </a:cubicBezTo>
                  <a:cubicBezTo>
                    <a:pt x="122" y="487"/>
                    <a:pt x="121" y="486"/>
                    <a:pt x="121" y="485"/>
                  </a:cubicBezTo>
                  <a:cubicBezTo>
                    <a:pt x="120" y="485"/>
                    <a:pt x="119" y="484"/>
                    <a:pt x="118" y="484"/>
                  </a:cubicBezTo>
                  <a:cubicBezTo>
                    <a:pt x="118" y="484"/>
                    <a:pt x="116" y="483"/>
                    <a:pt x="116" y="483"/>
                  </a:cubicBezTo>
                  <a:cubicBezTo>
                    <a:pt x="116" y="482"/>
                    <a:pt x="117" y="482"/>
                    <a:pt x="118" y="481"/>
                  </a:cubicBezTo>
                  <a:cubicBezTo>
                    <a:pt x="118" y="481"/>
                    <a:pt x="118" y="479"/>
                    <a:pt x="118" y="479"/>
                  </a:cubicBezTo>
                  <a:cubicBezTo>
                    <a:pt x="118" y="479"/>
                    <a:pt x="117" y="479"/>
                    <a:pt x="116" y="479"/>
                  </a:cubicBezTo>
                  <a:cubicBezTo>
                    <a:pt x="116" y="479"/>
                    <a:pt x="116" y="478"/>
                    <a:pt x="116" y="478"/>
                  </a:cubicBezTo>
                  <a:cubicBezTo>
                    <a:pt x="116" y="478"/>
                    <a:pt x="116" y="477"/>
                    <a:pt x="116" y="476"/>
                  </a:cubicBezTo>
                  <a:cubicBezTo>
                    <a:pt x="116" y="476"/>
                    <a:pt x="116" y="476"/>
                    <a:pt x="116" y="476"/>
                  </a:cubicBezTo>
                  <a:cubicBezTo>
                    <a:pt x="116" y="475"/>
                    <a:pt x="117" y="474"/>
                    <a:pt x="117" y="474"/>
                  </a:cubicBezTo>
                  <a:cubicBezTo>
                    <a:pt x="118" y="474"/>
                    <a:pt x="119" y="473"/>
                    <a:pt x="119" y="473"/>
                  </a:cubicBezTo>
                  <a:cubicBezTo>
                    <a:pt x="120" y="473"/>
                    <a:pt x="121" y="472"/>
                    <a:pt x="122" y="472"/>
                  </a:cubicBezTo>
                  <a:cubicBezTo>
                    <a:pt x="123" y="472"/>
                    <a:pt x="124" y="472"/>
                    <a:pt x="125" y="472"/>
                  </a:cubicBezTo>
                  <a:cubicBezTo>
                    <a:pt x="125" y="472"/>
                    <a:pt x="126" y="470"/>
                    <a:pt x="127" y="470"/>
                  </a:cubicBezTo>
                  <a:cubicBezTo>
                    <a:pt x="127" y="470"/>
                    <a:pt x="128" y="469"/>
                    <a:pt x="129" y="469"/>
                  </a:cubicBezTo>
                  <a:cubicBezTo>
                    <a:pt x="129" y="468"/>
                    <a:pt x="131" y="468"/>
                    <a:pt x="131" y="468"/>
                  </a:cubicBezTo>
                  <a:cubicBezTo>
                    <a:pt x="131" y="468"/>
                    <a:pt x="132" y="468"/>
                    <a:pt x="133" y="468"/>
                  </a:cubicBezTo>
                  <a:cubicBezTo>
                    <a:pt x="133" y="469"/>
                    <a:pt x="134" y="469"/>
                    <a:pt x="134" y="470"/>
                  </a:cubicBezTo>
                  <a:cubicBezTo>
                    <a:pt x="135" y="470"/>
                    <a:pt x="136" y="470"/>
                    <a:pt x="137" y="471"/>
                  </a:cubicBezTo>
                  <a:cubicBezTo>
                    <a:pt x="138" y="471"/>
                    <a:pt x="139" y="471"/>
                    <a:pt x="140" y="471"/>
                  </a:cubicBezTo>
                  <a:cubicBezTo>
                    <a:pt x="141" y="471"/>
                    <a:pt x="142" y="471"/>
                    <a:pt x="143" y="471"/>
                  </a:cubicBezTo>
                  <a:cubicBezTo>
                    <a:pt x="143" y="471"/>
                    <a:pt x="144" y="470"/>
                    <a:pt x="144" y="470"/>
                  </a:cubicBezTo>
                  <a:cubicBezTo>
                    <a:pt x="145" y="470"/>
                    <a:pt x="145" y="468"/>
                    <a:pt x="145" y="468"/>
                  </a:cubicBezTo>
                  <a:cubicBezTo>
                    <a:pt x="146" y="467"/>
                    <a:pt x="147" y="467"/>
                    <a:pt x="148" y="466"/>
                  </a:cubicBezTo>
                  <a:cubicBezTo>
                    <a:pt x="148" y="466"/>
                    <a:pt x="150" y="466"/>
                    <a:pt x="150" y="466"/>
                  </a:cubicBezTo>
                  <a:cubicBezTo>
                    <a:pt x="151" y="466"/>
                    <a:pt x="153" y="466"/>
                    <a:pt x="154" y="466"/>
                  </a:cubicBezTo>
                  <a:cubicBezTo>
                    <a:pt x="155" y="466"/>
                    <a:pt x="157" y="465"/>
                    <a:pt x="158" y="465"/>
                  </a:cubicBezTo>
                  <a:cubicBezTo>
                    <a:pt x="159" y="464"/>
                    <a:pt x="160" y="464"/>
                    <a:pt x="160" y="464"/>
                  </a:cubicBezTo>
                  <a:cubicBezTo>
                    <a:pt x="161" y="463"/>
                    <a:pt x="161" y="463"/>
                    <a:pt x="161" y="462"/>
                  </a:cubicBezTo>
                  <a:cubicBezTo>
                    <a:pt x="161" y="462"/>
                    <a:pt x="159" y="462"/>
                    <a:pt x="159" y="462"/>
                  </a:cubicBezTo>
                  <a:cubicBezTo>
                    <a:pt x="158" y="463"/>
                    <a:pt x="156" y="463"/>
                    <a:pt x="155" y="463"/>
                  </a:cubicBezTo>
                  <a:cubicBezTo>
                    <a:pt x="155" y="463"/>
                    <a:pt x="153" y="463"/>
                    <a:pt x="152" y="464"/>
                  </a:cubicBezTo>
                  <a:cubicBezTo>
                    <a:pt x="151" y="464"/>
                    <a:pt x="148" y="465"/>
                    <a:pt x="147" y="465"/>
                  </a:cubicBezTo>
                  <a:cubicBezTo>
                    <a:pt x="146" y="465"/>
                    <a:pt x="145" y="466"/>
                    <a:pt x="144" y="466"/>
                  </a:cubicBezTo>
                  <a:cubicBezTo>
                    <a:pt x="143" y="467"/>
                    <a:pt x="142" y="468"/>
                    <a:pt x="142" y="468"/>
                  </a:cubicBezTo>
                  <a:cubicBezTo>
                    <a:pt x="141" y="469"/>
                    <a:pt x="139" y="469"/>
                    <a:pt x="139" y="469"/>
                  </a:cubicBezTo>
                  <a:cubicBezTo>
                    <a:pt x="138" y="469"/>
                    <a:pt x="137" y="469"/>
                    <a:pt x="137" y="469"/>
                  </a:cubicBezTo>
                  <a:cubicBezTo>
                    <a:pt x="136" y="469"/>
                    <a:pt x="136" y="468"/>
                    <a:pt x="135" y="468"/>
                  </a:cubicBezTo>
                  <a:cubicBezTo>
                    <a:pt x="135" y="468"/>
                    <a:pt x="134" y="468"/>
                    <a:pt x="133" y="468"/>
                  </a:cubicBezTo>
                  <a:cubicBezTo>
                    <a:pt x="133" y="467"/>
                    <a:pt x="132" y="467"/>
                    <a:pt x="131" y="467"/>
                  </a:cubicBezTo>
                  <a:cubicBezTo>
                    <a:pt x="131" y="466"/>
                    <a:pt x="130" y="466"/>
                    <a:pt x="129" y="466"/>
                  </a:cubicBezTo>
                  <a:cubicBezTo>
                    <a:pt x="129" y="465"/>
                    <a:pt x="129" y="464"/>
                    <a:pt x="128" y="464"/>
                  </a:cubicBezTo>
                  <a:cubicBezTo>
                    <a:pt x="128" y="463"/>
                    <a:pt x="128" y="462"/>
                    <a:pt x="129" y="461"/>
                  </a:cubicBezTo>
                  <a:cubicBezTo>
                    <a:pt x="129" y="460"/>
                    <a:pt x="129" y="459"/>
                    <a:pt x="130" y="458"/>
                  </a:cubicBezTo>
                  <a:cubicBezTo>
                    <a:pt x="130" y="457"/>
                    <a:pt x="131" y="455"/>
                    <a:pt x="131" y="454"/>
                  </a:cubicBezTo>
                  <a:cubicBezTo>
                    <a:pt x="132" y="453"/>
                    <a:pt x="134" y="450"/>
                    <a:pt x="134" y="449"/>
                  </a:cubicBezTo>
                  <a:cubicBezTo>
                    <a:pt x="135" y="448"/>
                    <a:pt x="138" y="446"/>
                    <a:pt x="139" y="445"/>
                  </a:cubicBezTo>
                  <a:cubicBezTo>
                    <a:pt x="140" y="444"/>
                    <a:pt x="141" y="442"/>
                    <a:pt x="142" y="441"/>
                  </a:cubicBezTo>
                  <a:cubicBezTo>
                    <a:pt x="143" y="440"/>
                    <a:pt x="144" y="437"/>
                    <a:pt x="145" y="436"/>
                  </a:cubicBezTo>
                  <a:cubicBezTo>
                    <a:pt x="145" y="435"/>
                    <a:pt x="147" y="434"/>
                    <a:pt x="147" y="433"/>
                  </a:cubicBezTo>
                  <a:cubicBezTo>
                    <a:pt x="148" y="432"/>
                    <a:pt x="149" y="430"/>
                    <a:pt x="149" y="430"/>
                  </a:cubicBezTo>
                  <a:cubicBezTo>
                    <a:pt x="150" y="429"/>
                    <a:pt x="151" y="427"/>
                    <a:pt x="152" y="426"/>
                  </a:cubicBezTo>
                  <a:cubicBezTo>
                    <a:pt x="153" y="425"/>
                    <a:pt x="154" y="423"/>
                    <a:pt x="155" y="422"/>
                  </a:cubicBezTo>
                  <a:cubicBezTo>
                    <a:pt x="156" y="422"/>
                    <a:pt x="158" y="420"/>
                    <a:pt x="158" y="419"/>
                  </a:cubicBezTo>
                  <a:cubicBezTo>
                    <a:pt x="159" y="419"/>
                    <a:pt x="161" y="418"/>
                    <a:pt x="161" y="417"/>
                  </a:cubicBezTo>
                  <a:cubicBezTo>
                    <a:pt x="161" y="416"/>
                    <a:pt x="162" y="416"/>
                    <a:pt x="161" y="415"/>
                  </a:cubicBezTo>
                  <a:cubicBezTo>
                    <a:pt x="161" y="415"/>
                    <a:pt x="161" y="414"/>
                    <a:pt x="160" y="414"/>
                  </a:cubicBezTo>
                  <a:cubicBezTo>
                    <a:pt x="160" y="414"/>
                    <a:pt x="159" y="415"/>
                    <a:pt x="159" y="416"/>
                  </a:cubicBezTo>
                  <a:cubicBezTo>
                    <a:pt x="158" y="416"/>
                    <a:pt x="157" y="417"/>
                    <a:pt x="156" y="418"/>
                  </a:cubicBezTo>
                  <a:cubicBezTo>
                    <a:pt x="155" y="419"/>
                    <a:pt x="154" y="420"/>
                    <a:pt x="153" y="421"/>
                  </a:cubicBezTo>
                  <a:cubicBezTo>
                    <a:pt x="152" y="423"/>
                    <a:pt x="150" y="425"/>
                    <a:pt x="150" y="426"/>
                  </a:cubicBezTo>
                  <a:cubicBezTo>
                    <a:pt x="149" y="427"/>
                    <a:pt x="148" y="429"/>
                    <a:pt x="147" y="431"/>
                  </a:cubicBezTo>
                  <a:cubicBezTo>
                    <a:pt x="146" y="431"/>
                    <a:pt x="146" y="433"/>
                    <a:pt x="145" y="434"/>
                  </a:cubicBezTo>
                  <a:cubicBezTo>
                    <a:pt x="145" y="434"/>
                    <a:pt x="144" y="435"/>
                    <a:pt x="143" y="435"/>
                  </a:cubicBezTo>
                  <a:cubicBezTo>
                    <a:pt x="143" y="434"/>
                    <a:pt x="143" y="433"/>
                    <a:pt x="142" y="433"/>
                  </a:cubicBezTo>
                  <a:cubicBezTo>
                    <a:pt x="142" y="432"/>
                    <a:pt x="140" y="431"/>
                    <a:pt x="139" y="431"/>
                  </a:cubicBezTo>
                  <a:cubicBezTo>
                    <a:pt x="138" y="430"/>
                    <a:pt x="137" y="430"/>
                    <a:pt x="136" y="430"/>
                  </a:cubicBezTo>
                  <a:cubicBezTo>
                    <a:pt x="135" y="430"/>
                    <a:pt x="134" y="429"/>
                    <a:pt x="133" y="430"/>
                  </a:cubicBezTo>
                  <a:cubicBezTo>
                    <a:pt x="133" y="430"/>
                    <a:pt x="132" y="430"/>
                    <a:pt x="132" y="430"/>
                  </a:cubicBezTo>
                  <a:cubicBezTo>
                    <a:pt x="132" y="431"/>
                    <a:pt x="134" y="431"/>
                    <a:pt x="134" y="431"/>
                  </a:cubicBezTo>
                  <a:cubicBezTo>
                    <a:pt x="135" y="431"/>
                    <a:pt x="135" y="432"/>
                    <a:pt x="135" y="432"/>
                  </a:cubicBezTo>
                  <a:cubicBezTo>
                    <a:pt x="136" y="432"/>
                    <a:pt x="137" y="432"/>
                    <a:pt x="137" y="432"/>
                  </a:cubicBezTo>
                  <a:cubicBezTo>
                    <a:pt x="138" y="433"/>
                    <a:pt x="139" y="433"/>
                    <a:pt x="140" y="433"/>
                  </a:cubicBezTo>
                  <a:cubicBezTo>
                    <a:pt x="140" y="433"/>
                    <a:pt x="141" y="434"/>
                    <a:pt x="141" y="434"/>
                  </a:cubicBezTo>
                  <a:cubicBezTo>
                    <a:pt x="141" y="434"/>
                    <a:pt x="142" y="435"/>
                    <a:pt x="142" y="436"/>
                  </a:cubicBezTo>
                  <a:cubicBezTo>
                    <a:pt x="142" y="436"/>
                    <a:pt x="141" y="438"/>
                    <a:pt x="141" y="438"/>
                  </a:cubicBezTo>
                  <a:cubicBezTo>
                    <a:pt x="140" y="439"/>
                    <a:pt x="139" y="442"/>
                    <a:pt x="138" y="443"/>
                  </a:cubicBezTo>
                  <a:cubicBezTo>
                    <a:pt x="137" y="444"/>
                    <a:pt x="135" y="446"/>
                    <a:pt x="133" y="448"/>
                  </a:cubicBezTo>
                  <a:cubicBezTo>
                    <a:pt x="132" y="449"/>
                    <a:pt x="130" y="452"/>
                    <a:pt x="129" y="453"/>
                  </a:cubicBezTo>
                  <a:cubicBezTo>
                    <a:pt x="128" y="454"/>
                    <a:pt x="127" y="455"/>
                    <a:pt x="127" y="456"/>
                  </a:cubicBezTo>
                  <a:cubicBezTo>
                    <a:pt x="126" y="456"/>
                    <a:pt x="126" y="458"/>
                    <a:pt x="126" y="458"/>
                  </a:cubicBezTo>
                  <a:cubicBezTo>
                    <a:pt x="125" y="459"/>
                    <a:pt x="125" y="460"/>
                    <a:pt x="126" y="461"/>
                  </a:cubicBezTo>
                  <a:cubicBezTo>
                    <a:pt x="126" y="461"/>
                    <a:pt x="126" y="461"/>
                    <a:pt x="126" y="461"/>
                  </a:cubicBezTo>
                  <a:cubicBezTo>
                    <a:pt x="127" y="461"/>
                    <a:pt x="127" y="462"/>
                    <a:pt x="126" y="462"/>
                  </a:cubicBezTo>
                  <a:cubicBezTo>
                    <a:pt x="126" y="463"/>
                    <a:pt x="125" y="463"/>
                    <a:pt x="125" y="463"/>
                  </a:cubicBezTo>
                  <a:cubicBezTo>
                    <a:pt x="124" y="463"/>
                    <a:pt x="123" y="464"/>
                    <a:pt x="122" y="464"/>
                  </a:cubicBezTo>
                  <a:cubicBezTo>
                    <a:pt x="122" y="464"/>
                    <a:pt x="122" y="465"/>
                    <a:pt x="121" y="465"/>
                  </a:cubicBezTo>
                  <a:cubicBezTo>
                    <a:pt x="121" y="465"/>
                    <a:pt x="121" y="465"/>
                    <a:pt x="120" y="465"/>
                  </a:cubicBezTo>
                  <a:cubicBezTo>
                    <a:pt x="120" y="465"/>
                    <a:pt x="121" y="464"/>
                    <a:pt x="120" y="464"/>
                  </a:cubicBezTo>
                  <a:cubicBezTo>
                    <a:pt x="120" y="463"/>
                    <a:pt x="119" y="464"/>
                    <a:pt x="119" y="464"/>
                  </a:cubicBezTo>
                  <a:cubicBezTo>
                    <a:pt x="118" y="465"/>
                    <a:pt x="117" y="466"/>
                    <a:pt x="117" y="467"/>
                  </a:cubicBezTo>
                  <a:cubicBezTo>
                    <a:pt x="116" y="468"/>
                    <a:pt x="114" y="469"/>
                    <a:pt x="114" y="470"/>
                  </a:cubicBezTo>
                  <a:cubicBezTo>
                    <a:pt x="112" y="472"/>
                    <a:pt x="110" y="475"/>
                    <a:pt x="108" y="477"/>
                  </a:cubicBezTo>
                  <a:cubicBezTo>
                    <a:pt x="108" y="477"/>
                    <a:pt x="107" y="479"/>
                    <a:pt x="107" y="479"/>
                  </a:cubicBezTo>
                  <a:cubicBezTo>
                    <a:pt x="106" y="479"/>
                    <a:pt x="106" y="478"/>
                    <a:pt x="105" y="478"/>
                  </a:cubicBezTo>
                  <a:cubicBezTo>
                    <a:pt x="105" y="478"/>
                    <a:pt x="104" y="477"/>
                    <a:pt x="104" y="477"/>
                  </a:cubicBezTo>
                  <a:cubicBezTo>
                    <a:pt x="104" y="477"/>
                    <a:pt x="103" y="477"/>
                    <a:pt x="103" y="477"/>
                  </a:cubicBezTo>
                  <a:cubicBezTo>
                    <a:pt x="102" y="478"/>
                    <a:pt x="102" y="479"/>
                    <a:pt x="101" y="480"/>
                  </a:cubicBezTo>
                  <a:cubicBezTo>
                    <a:pt x="101" y="480"/>
                    <a:pt x="99" y="482"/>
                    <a:pt x="99" y="483"/>
                  </a:cubicBezTo>
                  <a:cubicBezTo>
                    <a:pt x="98" y="483"/>
                    <a:pt x="97" y="484"/>
                    <a:pt x="97" y="484"/>
                  </a:cubicBezTo>
                  <a:cubicBezTo>
                    <a:pt x="96" y="485"/>
                    <a:pt x="95" y="484"/>
                    <a:pt x="95" y="484"/>
                  </a:cubicBezTo>
                  <a:cubicBezTo>
                    <a:pt x="94" y="484"/>
                    <a:pt x="94" y="484"/>
                    <a:pt x="94" y="483"/>
                  </a:cubicBezTo>
                  <a:cubicBezTo>
                    <a:pt x="93" y="483"/>
                    <a:pt x="92" y="483"/>
                    <a:pt x="92" y="483"/>
                  </a:cubicBezTo>
                  <a:cubicBezTo>
                    <a:pt x="91" y="484"/>
                    <a:pt x="91" y="484"/>
                    <a:pt x="91" y="484"/>
                  </a:cubicBezTo>
                  <a:cubicBezTo>
                    <a:pt x="91" y="485"/>
                    <a:pt x="91" y="485"/>
                    <a:pt x="91" y="485"/>
                  </a:cubicBezTo>
                  <a:cubicBezTo>
                    <a:pt x="92" y="486"/>
                    <a:pt x="92" y="486"/>
                    <a:pt x="93" y="486"/>
                  </a:cubicBezTo>
                  <a:cubicBezTo>
                    <a:pt x="93" y="486"/>
                    <a:pt x="94" y="486"/>
                    <a:pt x="94" y="487"/>
                  </a:cubicBezTo>
                  <a:cubicBezTo>
                    <a:pt x="94" y="487"/>
                    <a:pt x="95" y="488"/>
                    <a:pt x="94" y="488"/>
                  </a:cubicBezTo>
                  <a:cubicBezTo>
                    <a:pt x="94" y="489"/>
                    <a:pt x="94" y="489"/>
                    <a:pt x="93" y="490"/>
                  </a:cubicBezTo>
                  <a:cubicBezTo>
                    <a:pt x="92" y="491"/>
                    <a:pt x="90" y="494"/>
                    <a:pt x="89" y="495"/>
                  </a:cubicBezTo>
                  <a:cubicBezTo>
                    <a:pt x="88" y="497"/>
                    <a:pt x="85" y="500"/>
                    <a:pt x="83" y="502"/>
                  </a:cubicBezTo>
                  <a:cubicBezTo>
                    <a:pt x="82" y="503"/>
                    <a:pt x="79" y="506"/>
                    <a:pt x="77" y="507"/>
                  </a:cubicBezTo>
                  <a:cubicBezTo>
                    <a:pt x="76" y="508"/>
                    <a:pt x="74" y="509"/>
                    <a:pt x="73" y="510"/>
                  </a:cubicBezTo>
                  <a:cubicBezTo>
                    <a:pt x="73" y="511"/>
                    <a:pt x="72" y="512"/>
                    <a:pt x="71" y="513"/>
                  </a:cubicBezTo>
                  <a:cubicBezTo>
                    <a:pt x="71" y="513"/>
                    <a:pt x="70" y="513"/>
                    <a:pt x="70" y="513"/>
                  </a:cubicBezTo>
                  <a:cubicBezTo>
                    <a:pt x="69" y="513"/>
                    <a:pt x="69" y="512"/>
                    <a:pt x="69" y="511"/>
                  </a:cubicBezTo>
                  <a:cubicBezTo>
                    <a:pt x="69" y="511"/>
                    <a:pt x="69" y="510"/>
                    <a:pt x="68" y="509"/>
                  </a:cubicBezTo>
                  <a:cubicBezTo>
                    <a:pt x="68" y="509"/>
                    <a:pt x="66" y="508"/>
                    <a:pt x="66" y="508"/>
                  </a:cubicBezTo>
                  <a:cubicBezTo>
                    <a:pt x="65" y="508"/>
                    <a:pt x="64" y="507"/>
                    <a:pt x="64" y="506"/>
                  </a:cubicBezTo>
                  <a:cubicBezTo>
                    <a:pt x="63" y="506"/>
                    <a:pt x="63" y="505"/>
                    <a:pt x="63" y="505"/>
                  </a:cubicBezTo>
                  <a:cubicBezTo>
                    <a:pt x="62" y="505"/>
                    <a:pt x="61" y="505"/>
                    <a:pt x="61" y="505"/>
                  </a:cubicBezTo>
                  <a:cubicBezTo>
                    <a:pt x="60" y="505"/>
                    <a:pt x="60" y="506"/>
                    <a:pt x="60" y="506"/>
                  </a:cubicBezTo>
                  <a:cubicBezTo>
                    <a:pt x="59" y="506"/>
                    <a:pt x="59" y="505"/>
                    <a:pt x="59" y="504"/>
                  </a:cubicBezTo>
                  <a:cubicBezTo>
                    <a:pt x="59" y="504"/>
                    <a:pt x="59" y="502"/>
                    <a:pt x="60" y="502"/>
                  </a:cubicBezTo>
                  <a:cubicBezTo>
                    <a:pt x="60" y="501"/>
                    <a:pt x="61" y="500"/>
                    <a:pt x="61" y="500"/>
                  </a:cubicBezTo>
                  <a:cubicBezTo>
                    <a:pt x="61" y="499"/>
                    <a:pt x="62" y="499"/>
                    <a:pt x="62" y="498"/>
                  </a:cubicBezTo>
                  <a:cubicBezTo>
                    <a:pt x="62" y="498"/>
                    <a:pt x="63" y="497"/>
                    <a:pt x="62" y="497"/>
                  </a:cubicBezTo>
                  <a:cubicBezTo>
                    <a:pt x="62" y="497"/>
                    <a:pt x="61" y="497"/>
                    <a:pt x="61" y="497"/>
                  </a:cubicBezTo>
                  <a:cubicBezTo>
                    <a:pt x="61" y="497"/>
                    <a:pt x="60" y="497"/>
                    <a:pt x="60" y="498"/>
                  </a:cubicBezTo>
                  <a:cubicBezTo>
                    <a:pt x="60" y="498"/>
                    <a:pt x="59" y="499"/>
                    <a:pt x="59" y="499"/>
                  </a:cubicBezTo>
                  <a:cubicBezTo>
                    <a:pt x="59" y="500"/>
                    <a:pt x="58" y="500"/>
                    <a:pt x="58" y="501"/>
                  </a:cubicBezTo>
                  <a:cubicBezTo>
                    <a:pt x="58" y="501"/>
                    <a:pt x="58" y="502"/>
                    <a:pt x="57" y="502"/>
                  </a:cubicBezTo>
                  <a:cubicBezTo>
                    <a:pt x="57" y="503"/>
                    <a:pt x="56" y="503"/>
                    <a:pt x="55" y="503"/>
                  </a:cubicBezTo>
                  <a:cubicBezTo>
                    <a:pt x="55" y="503"/>
                    <a:pt x="54" y="503"/>
                    <a:pt x="54" y="503"/>
                  </a:cubicBezTo>
                  <a:cubicBezTo>
                    <a:pt x="54" y="503"/>
                    <a:pt x="52" y="502"/>
                    <a:pt x="52" y="502"/>
                  </a:cubicBezTo>
                  <a:cubicBezTo>
                    <a:pt x="51" y="501"/>
                    <a:pt x="50" y="500"/>
                    <a:pt x="49" y="500"/>
                  </a:cubicBezTo>
                  <a:cubicBezTo>
                    <a:pt x="49" y="500"/>
                    <a:pt x="47" y="499"/>
                    <a:pt x="46" y="499"/>
                  </a:cubicBezTo>
                  <a:cubicBezTo>
                    <a:pt x="45" y="498"/>
                    <a:pt x="43" y="499"/>
                    <a:pt x="42" y="498"/>
                  </a:cubicBezTo>
                  <a:cubicBezTo>
                    <a:pt x="41" y="498"/>
                    <a:pt x="39" y="497"/>
                    <a:pt x="38" y="496"/>
                  </a:cubicBezTo>
                  <a:cubicBezTo>
                    <a:pt x="37" y="495"/>
                    <a:pt x="35" y="493"/>
                    <a:pt x="35" y="492"/>
                  </a:cubicBezTo>
                  <a:cubicBezTo>
                    <a:pt x="34" y="491"/>
                    <a:pt x="34" y="488"/>
                    <a:pt x="34" y="487"/>
                  </a:cubicBezTo>
                  <a:cubicBezTo>
                    <a:pt x="34" y="486"/>
                    <a:pt x="33" y="485"/>
                    <a:pt x="33" y="484"/>
                  </a:cubicBezTo>
                  <a:cubicBezTo>
                    <a:pt x="32" y="483"/>
                    <a:pt x="30" y="481"/>
                    <a:pt x="29" y="480"/>
                  </a:cubicBezTo>
                  <a:cubicBezTo>
                    <a:pt x="29" y="480"/>
                    <a:pt x="28" y="479"/>
                    <a:pt x="28" y="478"/>
                  </a:cubicBezTo>
                  <a:cubicBezTo>
                    <a:pt x="28" y="478"/>
                    <a:pt x="28" y="476"/>
                    <a:pt x="28" y="476"/>
                  </a:cubicBezTo>
                  <a:cubicBezTo>
                    <a:pt x="28" y="475"/>
                    <a:pt x="28" y="473"/>
                    <a:pt x="29" y="473"/>
                  </a:cubicBezTo>
                  <a:cubicBezTo>
                    <a:pt x="29" y="472"/>
                    <a:pt x="30" y="472"/>
                    <a:pt x="31" y="473"/>
                  </a:cubicBezTo>
                  <a:cubicBezTo>
                    <a:pt x="32" y="473"/>
                    <a:pt x="33" y="473"/>
                    <a:pt x="33" y="474"/>
                  </a:cubicBezTo>
                  <a:cubicBezTo>
                    <a:pt x="34" y="474"/>
                    <a:pt x="36" y="474"/>
                    <a:pt x="37" y="474"/>
                  </a:cubicBezTo>
                  <a:cubicBezTo>
                    <a:pt x="37" y="473"/>
                    <a:pt x="39" y="473"/>
                    <a:pt x="39" y="473"/>
                  </a:cubicBezTo>
                  <a:cubicBezTo>
                    <a:pt x="40" y="473"/>
                    <a:pt x="41" y="473"/>
                    <a:pt x="41" y="473"/>
                  </a:cubicBezTo>
                  <a:cubicBezTo>
                    <a:pt x="42" y="473"/>
                    <a:pt x="43" y="474"/>
                    <a:pt x="43" y="474"/>
                  </a:cubicBezTo>
                  <a:cubicBezTo>
                    <a:pt x="44" y="475"/>
                    <a:pt x="44" y="476"/>
                    <a:pt x="45" y="476"/>
                  </a:cubicBezTo>
                  <a:cubicBezTo>
                    <a:pt x="46" y="477"/>
                    <a:pt x="47" y="479"/>
                    <a:pt x="48" y="479"/>
                  </a:cubicBezTo>
                  <a:cubicBezTo>
                    <a:pt x="49" y="480"/>
                    <a:pt x="50" y="481"/>
                    <a:pt x="51" y="482"/>
                  </a:cubicBezTo>
                  <a:cubicBezTo>
                    <a:pt x="51" y="482"/>
                    <a:pt x="53" y="482"/>
                    <a:pt x="53" y="481"/>
                  </a:cubicBezTo>
                  <a:cubicBezTo>
                    <a:pt x="53" y="481"/>
                    <a:pt x="52" y="480"/>
                    <a:pt x="52" y="480"/>
                  </a:cubicBezTo>
                  <a:cubicBezTo>
                    <a:pt x="51" y="479"/>
                    <a:pt x="51" y="478"/>
                    <a:pt x="50" y="478"/>
                  </a:cubicBezTo>
                  <a:cubicBezTo>
                    <a:pt x="50" y="477"/>
                    <a:pt x="49" y="477"/>
                    <a:pt x="49" y="476"/>
                  </a:cubicBezTo>
                  <a:cubicBezTo>
                    <a:pt x="48" y="476"/>
                    <a:pt x="47" y="475"/>
                    <a:pt x="46" y="475"/>
                  </a:cubicBezTo>
                  <a:cubicBezTo>
                    <a:pt x="46" y="474"/>
                    <a:pt x="46" y="473"/>
                    <a:pt x="46" y="473"/>
                  </a:cubicBezTo>
                  <a:cubicBezTo>
                    <a:pt x="46" y="473"/>
                    <a:pt x="46" y="472"/>
                    <a:pt x="46" y="472"/>
                  </a:cubicBezTo>
                  <a:cubicBezTo>
                    <a:pt x="47" y="471"/>
                    <a:pt x="48" y="471"/>
                    <a:pt x="48" y="471"/>
                  </a:cubicBezTo>
                  <a:cubicBezTo>
                    <a:pt x="49" y="470"/>
                    <a:pt x="51" y="470"/>
                    <a:pt x="52" y="470"/>
                  </a:cubicBezTo>
                  <a:cubicBezTo>
                    <a:pt x="53" y="469"/>
                    <a:pt x="55" y="469"/>
                    <a:pt x="55" y="468"/>
                  </a:cubicBezTo>
                  <a:cubicBezTo>
                    <a:pt x="56" y="468"/>
                    <a:pt x="58" y="467"/>
                    <a:pt x="59" y="466"/>
                  </a:cubicBezTo>
                  <a:cubicBezTo>
                    <a:pt x="59" y="466"/>
                    <a:pt x="60" y="465"/>
                    <a:pt x="60" y="465"/>
                  </a:cubicBezTo>
                  <a:cubicBezTo>
                    <a:pt x="61" y="464"/>
                    <a:pt x="62" y="465"/>
                    <a:pt x="63" y="465"/>
                  </a:cubicBezTo>
                  <a:cubicBezTo>
                    <a:pt x="63" y="465"/>
                    <a:pt x="65" y="465"/>
                    <a:pt x="65" y="465"/>
                  </a:cubicBezTo>
                  <a:cubicBezTo>
                    <a:pt x="66" y="466"/>
                    <a:pt x="68" y="467"/>
                    <a:pt x="69" y="468"/>
                  </a:cubicBezTo>
                  <a:cubicBezTo>
                    <a:pt x="71" y="468"/>
                    <a:pt x="74" y="469"/>
                    <a:pt x="75" y="469"/>
                  </a:cubicBezTo>
                  <a:cubicBezTo>
                    <a:pt x="77" y="469"/>
                    <a:pt x="80" y="469"/>
                    <a:pt x="81" y="469"/>
                  </a:cubicBezTo>
                  <a:cubicBezTo>
                    <a:pt x="82" y="469"/>
                    <a:pt x="84" y="469"/>
                    <a:pt x="85" y="468"/>
                  </a:cubicBezTo>
                  <a:cubicBezTo>
                    <a:pt x="85" y="468"/>
                    <a:pt x="87" y="468"/>
                    <a:pt x="87" y="468"/>
                  </a:cubicBezTo>
                  <a:cubicBezTo>
                    <a:pt x="87" y="468"/>
                    <a:pt x="88" y="467"/>
                    <a:pt x="87" y="467"/>
                  </a:cubicBezTo>
                  <a:cubicBezTo>
                    <a:pt x="87" y="466"/>
                    <a:pt x="85" y="466"/>
                    <a:pt x="85" y="466"/>
                  </a:cubicBezTo>
                  <a:cubicBezTo>
                    <a:pt x="84" y="466"/>
                    <a:pt x="83" y="467"/>
                    <a:pt x="82" y="467"/>
                  </a:cubicBezTo>
                  <a:cubicBezTo>
                    <a:pt x="81" y="467"/>
                    <a:pt x="78" y="467"/>
                    <a:pt x="76" y="467"/>
                  </a:cubicBezTo>
                  <a:cubicBezTo>
                    <a:pt x="76" y="467"/>
                    <a:pt x="74" y="466"/>
                    <a:pt x="73" y="466"/>
                  </a:cubicBezTo>
                  <a:cubicBezTo>
                    <a:pt x="72" y="466"/>
                    <a:pt x="70" y="465"/>
                    <a:pt x="70" y="465"/>
                  </a:cubicBezTo>
                  <a:cubicBezTo>
                    <a:pt x="69" y="464"/>
                    <a:pt x="67" y="463"/>
                    <a:pt x="66" y="463"/>
                  </a:cubicBezTo>
                  <a:cubicBezTo>
                    <a:pt x="66" y="463"/>
                    <a:pt x="65" y="462"/>
                    <a:pt x="65" y="462"/>
                  </a:cubicBezTo>
                  <a:cubicBezTo>
                    <a:pt x="64" y="462"/>
                    <a:pt x="63" y="463"/>
                    <a:pt x="62" y="462"/>
                  </a:cubicBezTo>
                  <a:cubicBezTo>
                    <a:pt x="61" y="462"/>
                    <a:pt x="61" y="461"/>
                    <a:pt x="60" y="461"/>
                  </a:cubicBezTo>
                  <a:cubicBezTo>
                    <a:pt x="60" y="461"/>
                    <a:pt x="59" y="460"/>
                    <a:pt x="59" y="461"/>
                  </a:cubicBezTo>
                  <a:cubicBezTo>
                    <a:pt x="59" y="461"/>
                    <a:pt x="58" y="461"/>
                    <a:pt x="58" y="461"/>
                  </a:cubicBezTo>
                  <a:cubicBezTo>
                    <a:pt x="58" y="461"/>
                    <a:pt x="59" y="462"/>
                    <a:pt x="59" y="462"/>
                  </a:cubicBezTo>
                  <a:cubicBezTo>
                    <a:pt x="59" y="463"/>
                    <a:pt x="58" y="464"/>
                    <a:pt x="58" y="464"/>
                  </a:cubicBezTo>
                  <a:cubicBezTo>
                    <a:pt x="57" y="465"/>
                    <a:pt x="55" y="466"/>
                    <a:pt x="54" y="467"/>
                  </a:cubicBezTo>
                  <a:cubicBezTo>
                    <a:pt x="54" y="467"/>
                    <a:pt x="53" y="468"/>
                    <a:pt x="52" y="468"/>
                  </a:cubicBezTo>
                  <a:cubicBezTo>
                    <a:pt x="51" y="468"/>
                    <a:pt x="50" y="468"/>
                    <a:pt x="49" y="468"/>
                  </a:cubicBezTo>
                  <a:cubicBezTo>
                    <a:pt x="49" y="468"/>
                    <a:pt x="48" y="466"/>
                    <a:pt x="48" y="466"/>
                  </a:cubicBezTo>
                  <a:cubicBezTo>
                    <a:pt x="47" y="466"/>
                    <a:pt x="46" y="466"/>
                    <a:pt x="45" y="466"/>
                  </a:cubicBezTo>
                  <a:cubicBezTo>
                    <a:pt x="45" y="466"/>
                    <a:pt x="44" y="467"/>
                    <a:pt x="43" y="467"/>
                  </a:cubicBezTo>
                  <a:cubicBezTo>
                    <a:pt x="43" y="467"/>
                    <a:pt x="41" y="467"/>
                    <a:pt x="40" y="467"/>
                  </a:cubicBezTo>
                  <a:cubicBezTo>
                    <a:pt x="40" y="467"/>
                    <a:pt x="39" y="466"/>
                    <a:pt x="39" y="466"/>
                  </a:cubicBezTo>
                  <a:cubicBezTo>
                    <a:pt x="38" y="466"/>
                    <a:pt x="38" y="466"/>
                    <a:pt x="37" y="466"/>
                  </a:cubicBezTo>
                  <a:cubicBezTo>
                    <a:pt x="36" y="466"/>
                    <a:pt x="35" y="467"/>
                    <a:pt x="34" y="467"/>
                  </a:cubicBezTo>
                  <a:cubicBezTo>
                    <a:pt x="34" y="467"/>
                    <a:pt x="33" y="468"/>
                    <a:pt x="32" y="468"/>
                  </a:cubicBezTo>
                  <a:cubicBezTo>
                    <a:pt x="32" y="468"/>
                    <a:pt x="31" y="468"/>
                    <a:pt x="30" y="467"/>
                  </a:cubicBezTo>
                  <a:cubicBezTo>
                    <a:pt x="29" y="467"/>
                    <a:pt x="27" y="466"/>
                    <a:pt x="25" y="465"/>
                  </a:cubicBezTo>
                  <a:cubicBezTo>
                    <a:pt x="25" y="465"/>
                    <a:pt x="23" y="464"/>
                    <a:pt x="23" y="463"/>
                  </a:cubicBezTo>
                  <a:cubicBezTo>
                    <a:pt x="22" y="463"/>
                    <a:pt x="21" y="463"/>
                    <a:pt x="20" y="463"/>
                  </a:cubicBezTo>
                  <a:cubicBezTo>
                    <a:pt x="20" y="463"/>
                    <a:pt x="19" y="464"/>
                    <a:pt x="19" y="464"/>
                  </a:cubicBezTo>
                  <a:cubicBezTo>
                    <a:pt x="19" y="464"/>
                    <a:pt x="18" y="464"/>
                    <a:pt x="17" y="464"/>
                  </a:cubicBezTo>
                  <a:cubicBezTo>
                    <a:pt x="17" y="464"/>
                    <a:pt x="16" y="464"/>
                    <a:pt x="16" y="463"/>
                  </a:cubicBezTo>
                  <a:cubicBezTo>
                    <a:pt x="15" y="463"/>
                    <a:pt x="15" y="462"/>
                    <a:pt x="15" y="462"/>
                  </a:cubicBezTo>
                  <a:cubicBezTo>
                    <a:pt x="15" y="462"/>
                    <a:pt x="14" y="462"/>
                    <a:pt x="14" y="462"/>
                  </a:cubicBezTo>
                  <a:cubicBezTo>
                    <a:pt x="14" y="462"/>
                    <a:pt x="13" y="462"/>
                    <a:pt x="12" y="462"/>
                  </a:cubicBezTo>
                  <a:cubicBezTo>
                    <a:pt x="12" y="463"/>
                    <a:pt x="12" y="464"/>
                    <a:pt x="11" y="464"/>
                  </a:cubicBezTo>
                  <a:cubicBezTo>
                    <a:pt x="10" y="464"/>
                    <a:pt x="8" y="464"/>
                    <a:pt x="7" y="464"/>
                  </a:cubicBezTo>
                  <a:cubicBezTo>
                    <a:pt x="7" y="464"/>
                    <a:pt x="5" y="463"/>
                    <a:pt x="4" y="463"/>
                  </a:cubicBezTo>
                  <a:cubicBezTo>
                    <a:pt x="4" y="462"/>
                    <a:pt x="2" y="461"/>
                    <a:pt x="2" y="460"/>
                  </a:cubicBezTo>
                  <a:cubicBezTo>
                    <a:pt x="1" y="459"/>
                    <a:pt x="0" y="457"/>
                    <a:pt x="0" y="455"/>
                  </a:cubicBezTo>
                  <a:cubicBezTo>
                    <a:pt x="0" y="454"/>
                    <a:pt x="1" y="452"/>
                    <a:pt x="1" y="452"/>
                  </a:cubicBezTo>
                  <a:cubicBezTo>
                    <a:pt x="1" y="451"/>
                    <a:pt x="2" y="451"/>
                    <a:pt x="2" y="451"/>
                  </a:cubicBezTo>
                  <a:cubicBezTo>
                    <a:pt x="3" y="451"/>
                    <a:pt x="3" y="451"/>
                    <a:pt x="4" y="452"/>
                  </a:cubicBezTo>
                  <a:cubicBezTo>
                    <a:pt x="4" y="452"/>
                    <a:pt x="5" y="452"/>
                    <a:pt x="5" y="452"/>
                  </a:cubicBezTo>
                  <a:cubicBezTo>
                    <a:pt x="5" y="452"/>
                    <a:pt x="6" y="452"/>
                    <a:pt x="6" y="451"/>
                  </a:cubicBezTo>
                  <a:cubicBezTo>
                    <a:pt x="6" y="451"/>
                    <a:pt x="6" y="450"/>
                    <a:pt x="6" y="450"/>
                  </a:cubicBezTo>
                  <a:cubicBezTo>
                    <a:pt x="6" y="449"/>
                    <a:pt x="5" y="449"/>
                    <a:pt x="5" y="449"/>
                  </a:cubicBezTo>
                  <a:cubicBezTo>
                    <a:pt x="5" y="448"/>
                    <a:pt x="6" y="447"/>
                    <a:pt x="6" y="447"/>
                  </a:cubicBezTo>
                  <a:cubicBezTo>
                    <a:pt x="7" y="447"/>
                    <a:pt x="7" y="447"/>
                    <a:pt x="8" y="448"/>
                  </a:cubicBezTo>
                  <a:cubicBezTo>
                    <a:pt x="8" y="448"/>
                    <a:pt x="9" y="449"/>
                    <a:pt x="9" y="449"/>
                  </a:cubicBezTo>
                  <a:cubicBezTo>
                    <a:pt x="9" y="449"/>
                    <a:pt x="10" y="449"/>
                    <a:pt x="11" y="448"/>
                  </a:cubicBezTo>
                  <a:cubicBezTo>
                    <a:pt x="11" y="448"/>
                    <a:pt x="12" y="447"/>
                    <a:pt x="12" y="447"/>
                  </a:cubicBezTo>
                  <a:cubicBezTo>
                    <a:pt x="12" y="446"/>
                    <a:pt x="13" y="446"/>
                    <a:pt x="14" y="445"/>
                  </a:cubicBezTo>
                  <a:cubicBezTo>
                    <a:pt x="14" y="445"/>
                    <a:pt x="16" y="444"/>
                    <a:pt x="16" y="444"/>
                  </a:cubicBezTo>
                  <a:cubicBezTo>
                    <a:pt x="17" y="444"/>
                    <a:pt x="18" y="443"/>
                    <a:pt x="18" y="444"/>
                  </a:cubicBezTo>
                  <a:cubicBezTo>
                    <a:pt x="19" y="444"/>
                    <a:pt x="20" y="445"/>
                    <a:pt x="20" y="445"/>
                  </a:cubicBezTo>
                  <a:cubicBezTo>
                    <a:pt x="21" y="446"/>
                    <a:pt x="22" y="447"/>
                    <a:pt x="22" y="447"/>
                  </a:cubicBezTo>
                  <a:cubicBezTo>
                    <a:pt x="23" y="447"/>
                    <a:pt x="25" y="447"/>
                    <a:pt x="26" y="447"/>
                  </a:cubicBezTo>
                  <a:cubicBezTo>
                    <a:pt x="26" y="447"/>
                    <a:pt x="27" y="446"/>
                    <a:pt x="27" y="446"/>
                  </a:cubicBezTo>
                  <a:cubicBezTo>
                    <a:pt x="28" y="445"/>
                    <a:pt x="30" y="445"/>
                    <a:pt x="31" y="444"/>
                  </a:cubicBezTo>
                  <a:cubicBezTo>
                    <a:pt x="32" y="444"/>
                    <a:pt x="33" y="443"/>
                    <a:pt x="34" y="443"/>
                  </a:cubicBezTo>
                  <a:cubicBezTo>
                    <a:pt x="34" y="442"/>
                    <a:pt x="34" y="441"/>
                    <a:pt x="34" y="441"/>
                  </a:cubicBezTo>
                  <a:cubicBezTo>
                    <a:pt x="34" y="441"/>
                    <a:pt x="34" y="440"/>
                    <a:pt x="35" y="440"/>
                  </a:cubicBezTo>
                  <a:cubicBezTo>
                    <a:pt x="35" y="439"/>
                    <a:pt x="36" y="440"/>
                    <a:pt x="36" y="440"/>
                  </a:cubicBezTo>
                  <a:cubicBezTo>
                    <a:pt x="37" y="440"/>
                    <a:pt x="38" y="442"/>
                    <a:pt x="38" y="442"/>
                  </a:cubicBezTo>
                  <a:cubicBezTo>
                    <a:pt x="39" y="443"/>
                    <a:pt x="40" y="446"/>
                    <a:pt x="41" y="447"/>
                  </a:cubicBezTo>
                  <a:cubicBezTo>
                    <a:pt x="41" y="447"/>
                    <a:pt x="41" y="449"/>
                    <a:pt x="42" y="450"/>
                  </a:cubicBezTo>
                  <a:cubicBezTo>
                    <a:pt x="42" y="450"/>
                    <a:pt x="43" y="450"/>
                    <a:pt x="43" y="450"/>
                  </a:cubicBezTo>
                  <a:cubicBezTo>
                    <a:pt x="43" y="450"/>
                    <a:pt x="43" y="449"/>
                    <a:pt x="43" y="449"/>
                  </a:cubicBezTo>
                  <a:cubicBezTo>
                    <a:pt x="43" y="448"/>
                    <a:pt x="44" y="448"/>
                    <a:pt x="44" y="448"/>
                  </a:cubicBezTo>
                  <a:cubicBezTo>
                    <a:pt x="45" y="448"/>
                    <a:pt x="45" y="449"/>
                    <a:pt x="45" y="449"/>
                  </a:cubicBezTo>
                  <a:cubicBezTo>
                    <a:pt x="46" y="449"/>
                    <a:pt x="46" y="449"/>
                    <a:pt x="46" y="450"/>
                  </a:cubicBezTo>
                  <a:cubicBezTo>
                    <a:pt x="46" y="450"/>
                    <a:pt x="46" y="451"/>
                    <a:pt x="46" y="451"/>
                  </a:cubicBezTo>
                  <a:cubicBezTo>
                    <a:pt x="46" y="452"/>
                    <a:pt x="45" y="452"/>
                    <a:pt x="45" y="452"/>
                  </a:cubicBezTo>
                  <a:cubicBezTo>
                    <a:pt x="45" y="452"/>
                    <a:pt x="45" y="453"/>
                    <a:pt x="46" y="453"/>
                  </a:cubicBezTo>
                  <a:cubicBezTo>
                    <a:pt x="46" y="453"/>
                    <a:pt x="47" y="453"/>
                    <a:pt x="47" y="453"/>
                  </a:cubicBezTo>
                  <a:cubicBezTo>
                    <a:pt x="48" y="453"/>
                    <a:pt x="48" y="453"/>
                    <a:pt x="49" y="452"/>
                  </a:cubicBezTo>
                  <a:cubicBezTo>
                    <a:pt x="49" y="452"/>
                    <a:pt x="49" y="450"/>
                    <a:pt x="49" y="450"/>
                  </a:cubicBezTo>
                  <a:cubicBezTo>
                    <a:pt x="49" y="449"/>
                    <a:pt x="49" y="448"/>
                    <a:pt x="49" y="448"/>
                  </a:cubicBezTo>
                  <a:cubicBezTo>
                    <a:pt x="48" y="448"/>
                    <a:pt x="48" y="448"/>
                    <a:pt x="47" y="448"/>
                  </a:cubicBezTo>
                  <a:cubicBezTo>
                    <a:pt x="47" y="448"/>
                    <a:pt x="47" y="448"/>
                    <a:pt x="47" y="448"/>
                  </a:cubicBezTo>
                  <a:cubicBezTo>
                    <a:pt x="46" y="447"/>
                    <a:pt x="46" y="446"/>
                    <a:pt x="45" y="445"/>
                  </a:cubicBezTo>
                  <a:cubicBezTo>
                    <a:pt x="45" y="445"/>
                    <a:pt x="45" y="445"/>
                    <a:pt x="45" y="444"/>
                  </a:cubicBezTo>
                  <a:cubicBezTo>
                    <a:pt x="45" y="444"/>
                    <a:pt x="45" y="443"/>
                    <a:pt x="45" y="442"/>
                  </a:cubicBezTo>
                  <a:cubicBezTo>
                    <a:pt x="45" y="442"/>
                    <a:pt x="46" y="441"/>
                    <a:pt x="46" y="441"/>
                  </a:cubicBezTo>
                  <a:cubicBezTo>
                    <a:pt x="47" y="441"/>
                    <a:pt x="47" y="442"/>
                    <a:pt x="48" y="442"/>
                  </a:cubicBezTo>
                  <a:cubicBezTo>
                    <a:pt x="48" y="442"/>
                    <a:pt x="48" y="443"/>
                    <a:pt x="48" y="444"/>
                  </a:cubicBezTo>
                  <a:cubicBezTo>
                    <a:pt x="49" y="444"/>
                    <a:pt x="49" y="444"/>
                    <a:pt x="50" y="444"/>
                  </a:cubicBezTo>
                  <a:cubicBezTo>
                    <a:pt x="50" y="444"/>
                    <a:pt x="50" y="443"/>
                    <a:pt x="50" y="443"/>
                  </a:cubicBezTo>
                  <a:cubicBezTo>
                    <a:pt x="51" y="442"/>
                    <a:pt x="51" y="443"/>
                    <a:pt x="52" y="443"/>
                  </a:cubicBezTo>
                  <a:cubicBezTo>
                    <a:pt x="52" y="443"/>
                    <a:pt x="53" y="444"/>
                    <a:pt x="53" y="444"/>
                  </a:cubicBezTo>
                  <a:cubicBezTo>
                    <a:pt x="53" y="444"/>
                    <a:pt x="54" y="443"/>
                    <a:pt x="54" y="443"/>
                  </a:cubicBezTo>
                  <a:cubicBezTo>
                    <a:pt x="54" y="442"/>
                    <a:pt x="54" y="441"/>
                    <a:pt x="54" y="441"/>
                  </a:cubicBezTo>
                  <a:cubicBezTo>
                    <a:pt x="55" y="440"/>
                    <a:pt x="56" y="440"/>
                    <a:pt x="57" y="440"/>
                  </a:cubicBezTo>
                  <a:cubicBezTo>
                    <a:pt x="58" y="441"/>
                    <a:pt x="59" y="441"/>
                    <a:pt x="59" y="441"/>
                  </a:cubicBezTo>
                  <a:cubicBezTo>
                    <a:pt x="60" y="442"/>
                    <a:pt x="61" y="442"/>
                    <a:pt x="61" y="442"/>
                  </a:cubicBezTo>
                  <a:cubicBezTo>
                    <a:pt x="61" y="442"/>
                    <a:pt x="62" y="441"/>
                    <a:pt x="62" y="441"/>
                  </a:cubicBezTo>
                  <a:cubicBezTo>
                    <a:pt x="62" y="441"/>
                    <a:pt x="62" y="440"/>
                    <a:pt x="61" y="440"/>
                  </a:cubicBezTo>
                  <a:cubicBezTo>
                    <a:pt x="61" y="439"/>
                    <a:pt x="60" y="439"/>
                    <a:pt x="59" y="439"/>
                  </a:cubicBezTo>
                  <a:cubicBezTo>
                    <a:pt x="58" y="438"/>
                    <a:pt x="56" y="437"/>
                    <a:pt x="55" y="437"/>
                  </a:cubicBezTo>
                  <a:cubicBezTo>
                    <a:pt x="54" y="436"/>
                    <a:pt x="53" y="436"/>
                    <a:pt x="53" y="435"/>
                  </a:cubicBezTo>
                  <a:cubicBezTo>
                    <a:pt x="52" y="435"/>
                    <a:pt x="51" y="435"/>
                    <a:pt x="51" y="435"/>
                  </a:cubicBezTo>
                  <a:cubicBezTo>
                    <a:pt x="50" y="435"/>
                    <a:pt x="49" y="434"/>
                    <a:pt x="49" y="434"/>
                  </a:cubicBezTo>
                  <a:cubicBezTo>
                    <a:pt x="48" y="433"/>
                    <a:pt x="48" y="433"/>
                    <a:pt x="48" y="432"/>
                  </a:cubicBezTo>
                  <a:cubicBezTo>
                    <a:pt x="47" y="432"/>
                    <a:pt x="47" y="431"/>
                    <a:pt x="48" y="431"/>
                  </a:cubicBezTo>
                  <a:cubicBezTo>
                    <a:pt x="48" y="430"/>
                    <a:pt x="49" y="430"/>
                    <a:pt x="49" y="430"/>
                  </a:cubicBezTo>
                  <a:cubicBezTo>
                    <a:pt x="50" y="430"/>
                    <a:pt x="52" y="430"/>
                    <a:pt x="52" y="430"/>
                  </a:cubicBezTo>
                  <a:cubicBezTo>
                    <a:pt x="53" y="430"/>
                    <a:pt x="53" y="430"/>
                    <a:pt x="54" y="430"/>
                  </a:cubicBezTo>
                  <a:cubicBezTo>
                    <a:pt x="54" y="430"/>
                    <a:pt x="55" y="429"/>
                    <a:pt x="55" y="429"/>
                  </a:cubicBezTo>
                  <a:cubicBezTo>
                    <a:pt x="56" y="429"/>
                    <a:pt x="57" y="429"/>
                    <a:pt x="58" y="429"/>
                  </a:cubicBezTo>
                  <a:cubicBezTo>
                    <a:pt x="59" y="428"/>
                    <a:pt x="60" y="428"/>
                    <a:pt x="61" y="428"/>
                  </a:cubicBezTo>
                  <a:cubicBezTo>
                    <a:pt x="62" y="428"/>
                    <a:pt x="63" y="429"/>
                    <a:pt x="64" y="429"/>
                  </a:cubicBezTo>
                  <a:cubicBezTo>
                    <a:pt x="65" y="429"/>
                    <a:pt x="67" y="429"/>
                    <a:pt x="68" y="429"/>
                  </a:cubicBezTo>
                  <a:cubicBezTo>
                    <a:pt x="68" y="428"/>
                    <a:pt x="69" y="427"/>
                    <a:pt x="69" y="426"/>
                  </a:cubicBezTo>
                  <a:cubicBezTo>
                    <a:pt x="70" y="426"/>
                    <a:pt x="70" y="425"/>
                    <a:pt x="70" y="424"/>
                  </a:cubicBezTo>
                  <a:cubicBezTo>
                    <a:pt x="71" y="424"/>
                    <a:pt x="72" y="423"/>
                    <a:pt x="72" y="423"/>
                  </a:cubicBezTo>
                  <a:cubicBezTo>
                    <a:pt x="72" y="423"/>
                    <a:pt x="73" y="422"/>
                    <a:pt x="73" y="422"/>
                  </a:cubicBezTo>
                  <a:cubicBezTo>
                    <a:pt x="74" y="421"/>
                    <a:pt x="74" y="421"/>
                    <a:pt x="74" y="421"/>
                  </a:cubicBezTo>
                  <a:cubicBezTo>
                    <a:pt x="74" y="420"/>
                    <a:pt x="73" y="420"/>
                    <a:pt x="73" y="420"/>
                  </a:cubicBezTo>
                  <a:cubicBezTo>
                    <a:pt x="72" y="420"/>
                    <a:pt x="71" y="421"/>
                    <a:pt x="70" y="422"/>
                  </a:cubicBezTo>
                  <a:cubicBezTo>
                    <a:pt x="69" y="422"/>
                    <a:pt x="68" y="424"/>
                    <a:pt x="68" y="424"/>
                  </a:cubicBezTo>
                  <a:cubicBezTo>
                    <a:pt x="68" y="425"/>
                    <a:pt x="67" y="426"/>
                    <a:pt x="67" y="426"/>
                  </a:cubicBezTo>
                  <a:cubicBezTo>
                    <a:pt x="66" y="427"/>
                    <a:pt x="65" y="427"/>
                    <a:pt x="65" y="427"/>
                  </a:cubicBezTo>
                  <a:cubicBezTo>
                    <a:pt x="64" y="427"/>
                    <a:pt x="62" y="426"/>
                    <a:pt x="61" y="426"/>
                  </a:cubicBezTo>
                  <a:cubicBezTo>
                    <a:pt x="60" y="425"/>
                    <a:pt x="59" y="425"/>
                    <a:pt x="59" y="425"/>
                  </a:cubicBezTo>
                  <a:cubicBezTo>
                    <a:pt x="59" y="424"/>
                    <a:pt x="58" y="423"/>
                    <a:pt x="59" y="423"/>
                  </a:cubicBezTo>
                  <a:cubicBezTo>
                    <a:pt x="59" y="423"/>
                    <a:pt x="60" y="422"/>
                    <a:pt x="60" y="422"/>
                  </a:cubicBezTo>
                  <a:cubicBezTo>
                    <a:pt x="60" y="422"/>
                    <a:pt x="62" y="422"/>
                    <a:pt x="62" y="421"/>
                  </a:cubicBezTo>
                  <a:cubicBezTo>
                    <a:pt x="63" y="421"/>
                    <a:pt x="63" y="420"/>
                    <a:pt x="63" y="420"/>
                  </a:cubicBezTo>
                  <a:cubicBezTo>
                    <a:pt x="63" y="419"/>
                    <a:pt x="63" y="419"/>
                    <a:pt x="63" y="418"/>
                  </a:cubicBezTo>
                  <a:cubicBezTo>
                    <a:pt x="62" y="418"/>
                    <a:pt x="61" y="418"/>
                    <a:pt x="61" y="417"/>
                  </a:cubicBezTo>
                  <a:cubicBezTo>
                    <a:pt x="60" y="417"/>
                    <a:pt x="59" y="417"/>
                    <a:pt x="58" y="417"/>
                  </a:cubicBezTo>
                  <a:cubicBezTo>
                    <a:pt x="58" y="417"/>
                    <a:pt x="56" y="418"/>
                    <a:pt x="56" y="418"/>
                  </a:cubicBezTo>
                  <a:cubicBezTo>
                    <a:pt x="55" y="418"/>
                    <a:pt x="53" y="419"/>
                    <a:pt x="52" y="420"/>
                  </a:cubicBezTo>
                  <a:cubicBezTo>
                    <a:pt x="51" y="420"/>
                    <a:pt x="50" y="421"/>
                    <a:pt x="49" y="421"/>
                  </a:cubicBezTo>
                  <a:cubicBezTo>
                    <a:pt x="48" y="421"/>
                    <a:pt x="45" y="421"/>
                    <a:pt x="44" y="421"/>
                  </a:cubicBezTo>
                  <a:cubicBezTo>
                    <a:pt x="44" y="421"/>
                    <a:pt x="42" y="420"/>
                    <a:pt x="42" y="419"/>
                  </a:cubicBezTo>
                  <a:cubicBezTo>
                    <a:pt x="41" y="419"/>
                    <a:pt x="40" y="418"/>
                    <a:pt x="40" y="417"/>
                  </a:cubicBezTo>
                  <a:cubicBezTo>
                    <a:pt x="40" y="417"/>
                    <a:pt x="41" y="417"/>
                    <a:pt x="41" y="417"/>
                  </a:cubicBezTo>
                  <a:cubicBezTo>
                    <a:pt x="42" y="416"/>
                    <a:pt x="43" y="417"/>
                    <a:pt x="43" y="417"/>
                  </a:cubicBezTo>
                  <a:cubicBezTo>
                    <a:pt x="43" y="417"/>
                    <a:pt x="44" y="416"/>
                    <a:pt x="44" y="415"/>
                  </a:cubicBezTo>
                  <a:cubicBezTo>
                    <a:pt x="44" y="415"/>
                    <a:pt x="44" y="414"/>
                    <a:pt x="44" y="414"/>
                  </a:cubicBezTo>
                  <a:cubicBezTo>
                    <a:pt x="45" y="414"/>
                    <a:pt x="45" y="415"/>
                    <a:pt x="46" y="415"/>
                  </a:cubicBezTo>
                  <a:cubicBezTo>
                    <a:pt x="46" y="416"/>
                    <a:pt x="47" y="416"/>
                    <a:pt x="47" y="416"/>
                  </a:cubicBezTo>
                  <a:cubicBezTo>
                    <a:pt x="48" y="416"/>
                    <a:pt x="49" y="417"/>
                    <a:pt x="49" y="416"/>
                  </a:cubicBezTo>
                  <a:cubicBezTo>
                    <a:pt x="49" y="416"/>
                    <a:pt x="49" y="416"/>
                    <a:pt x="49" y="415"/>
                  </a:cubicBezTo>
                  <a:cubicBezTo>
                    <a:pt x="49" y="415"/>
                    <a:pt x="49" y="414"/>
                    <a:pt x="49" y="414"/>
                  </a:cubicBezTo>
                  <a:cubicBezTo>
                    <a:pt x="48" y="414"/>
                    <a:pt x="48" y="414"/>
                    <a:pt x="47" y="414"/>
                  </a:cubicBezTo>
                  <a:cubicBezTo>
                    <a:pt x="47" y="413"/>
                    <a:pt x="46" y="412"/>
                    <a:pt x="46" y="412"/>
                  </a:cubicBezTo>
                  <a:cubicBezTo>
                    <a:pt x="46" y="411"/>
                    <a:pt x="46" y="410"/>
                    <a:pt x="47" y="410"/>
                  </a:cubicBezTo>
                  <a:cubicBezTo>
                    <a:pt x="47" y="409"/>
                    <a:pt x="48" y="409"/>
                    <a:pt x="48" y="409"/>
                  </a:cubicBezTo>
                  <a:cubicBezTo>
                    <a:pt x="49" y="408"/>
                    <a:pt x="49" y="407"/>
                    <a:pt x="49" y="406"/>
                  </a:cubicBezTo>
                  <a:cubicBezTo>
                    <a:pt x="50" y="405"/>
                    <a:pt x="50" y="403"/>
                    <a:pt x="50" y="403"/>
                  </a:cubicBezTo>
                  <a:cubicBezTo>
                    <a:pt x="50" y="402"/>
                    <a:pt x="51" y="401"/>
                    <a:pt x="51" y="401"/>
                  </a:cubicBezTo>
                  <a:cubicBezTo>
                    <a:pt x="52" y="401"/>
                    <a:pt x="53" y="400"/>
                    <a:pt x="53" y="400"/>
                  </a:cubicBezTo>
                  <a:cubicBezTo>
                    <a:pt x="54" y="400"/>
                    <a:pt x="54" y="399"/>
                    <a:pt x="54" y="399"/>
                  </a:cubicBezTo>
                  <a:cubicBezTo>
                    <a:pt x="54" y="398"/>
                    <a:pt x="53" y="398"/>
                    <a:pt x="52" y="398"/>
                  </a:cubicBezTo>
                  <a:cubicBezTo>
                    <a:pt x="52" y="398"/>
                    <a:pt x="52" y="398"/>
                    <a:pt x="52" y="397"/>
                  </a:cubicBezTo>
                  <a:cubicBezTo>
                    <a:pt x="52" y="397"/>
                    <a:pt x="52" y="395"/>
                    <a:pt x="52" y="395"/>
                  </a:cubicBezTo>
                  <a:cubicBezTo>
                    <a:pt x="52" y="394"/>
                    <a:pt x="52" y="393"/>
                    <a:pt x="52" y="393"/>
                  </a:cubicBezTo>
                  <a:cubicBezTo>
                    <a:pt x="52" y="392"/>
                    <a:pt x="53" y="391"/>
                    <a:pt x="54" y="390"/>
                  </a:cubicBezTo>
                  <a:cubicBezTo>
                    <a:pt x="54" y="390"/>
                    <a:pt x="56" y="389"/>
                    <a:pt x="57" y="388"/>
                  </a:cubicBezTo>
                  <a:cubicBezTo>
                    <a:pt x="58" y="388"/>
                    <a:pt x="59" y="388"/>
                    <a:pt x="60" y="387"/>
                  </a:cubicBezTo>
                  <a:cubicBezTo>
                    <a:pt x="61" y="387"/>
                    <a:pt x="63" y="387"/>
                    <a:pt x="64" y="387"/>
                  </a:cubicBezTo>
                  <a:cubicBezTo>
                    <a:pt x="65" y="387"/>
                    <a:pt x="66" y="387"/>
                    <a:pt x="67" y="387"/>
                  </a:cubicBezTo>
                  <a:cubicBezTo>
                    <a:pt x="67" y="387"/>
                    <a:pt x="68" y="388"/>
                    <a:pt x="68" y="388"/>
                  </a:cubicBezTo>
                  <a:cubicBezTo>
                    <a:pt x="69" y="389"/>
                    <a:pt x="69" y="391"/>
                    <a:pt x="70" y="391"/>
                  </a:cubicBezTo>
                  <a:cubicBezTo>
                    <a:pt x="70" y="392"/>
                    <a:pt x="71" y="394"/>
                    <a:pt x="71" y="394"/>
                  </a:cubicBezTo>
                  <a:cubicBezTo>
                    <a:pt x="72" y="395"/>
                    <a:pt x="73" y="396"/>
                    <a:pt x="74" y="397"/>
                  </a:cubicBezTo>
                  <a:cubicBezTo>
                    <a:pt x="75" y="397"/>
                    <a:pt x="77" y="398"/>
                    <a:pt x="78" y="398"/>
                  </a:cubicBezTo>
                  <a:cubicBezTo>
                    <a:pt x="79" y="398"/>
                    <a:pt x="80" y="398"/>
                    <a:pt x="81" y="398"/>
                  </a:cubicBezTo>
                  <a:cubicBezTo>
                    <a:pt x="82" y="398"/>
                    <a:pt x="84" y="397"/>
                    <a:pt x="84" y="397"/>
                  </a:cubicBezTo>
                  <a:cubicBezTo>
                    <a:pt x="85" y="396"/>
                    <a:pt x="87" y="396"/>
                    <a:pt x="87" y="396"/>
                  </a:cubicBezTo>
                  <a:cubicBezTo>
                    <a:pt x="88" y="396"/>
                    <a:pt x="90" y="396"/>
                    <a:pt x="90" y="396"/>
                  </a:cubicBezTo>
                  <a:cubicBezTo>
                    <a:pt x="91" y="395"/>
                    <a:pt x="92" y="395"/>
                    <a:pt x="93" y="394"/>
                  </a:cubicBezTo>
                  <a:cubicBezTo>
                    <a:pt x="93" y="394"/>
                    <a:pt x="94" y="393"/>
                    <a:pt x="94" y="393"/>
                  </a:cubicBezTo>
                  <a:cubicBezTo>
                    <a:pt x="94" y="392"/>
                    <a:pt x="94" y="391"/>
                    <a:pt x="94" y="391"/>
                  </a:cubicBezTo>
                  <a:cubicBezTo>
                    <a:pt x="94" y="391"/>
                    <a:pt x="93" y="391"/>
                    <a:pt x="93" y="391"/>
                  </a:cubicBezTo>
                  <a:cubicBezTo>
                    <a:pt x="92" y="391"/>
                    <a:pt x="92" y="392"/>
                    <a:pt x="91" y="393"/>
                  </a:cubicBezTo>
                  <a:cubicBezTo>
                    <a:pt x="91" y="393"/>
                    <a:pt x="89" y="393"/>
                    <a:pt x="89" y="393"/>
                  </a:cubicBezTo>
                  <a:cubicBezTo>
                    <a:pt x="87" y="394"/>
                    <a:pt x="85" y="395"/>
                    <a:pt x="84" y="395"/>
                  </a:cubicBezTo>
                  <a:cubicBezTo>
                    <a:pt x="83" y="395"/>
                    <a:pt x="81" y="396"/>
                    <a:pt x="80" y="396"/>
                  </a:cubicBezTo>
                  <a:cubicBezTo>
                    <a:pt x="79" y="396"/>
                    <a:pt x="77" y="395"/>
                    <a:pt x="77" y="395"/>
                  </a:cubicBezTo>
                  <a:cubicBezTo>
                    <a:pt x="76" y="394"/>
                    <a:pt x="74" y="393"/>
                    <a:pt x="74" y="392"/>
                  </a:cubicBezTo>
                  <a:cubicBezTo>
                    <a:pt x="73" y="391"/>
                    <a:pt x="72" y="390"/>
                    <a:pt x="72" y="389"/>
                  </a:cubicBezTo>
                  <a:cubicBezTo>
                    <a:pt x="72" y="389"/>
                    <a:pt x="71" y="388"/>
                    <a:pt x="72" y="387"/>
                  </a:cubicBezTo>
                  <a:cubicBezTo>
                    <a:pt x="72" y="387"/>
                    <a:pt x="73" y="387"/>
                    <a:pt x="73" y="387"/>
                  </a:cubicBezTo>
                  <a:cubicBezTo>
                    <a:pt x="73" y="387"/>
                    <a:pt x="74" y="387"/>
                    <a:pt x="75" y="387"/>
                  </a:cubicBezTo>
                  <a:cubicBezTo>
                    <a:pt x="75" y="386"/>
                    <a:pt x="75" y="385"/>
                    <a:pt x="74" y="385"/>
                  </a:cubicBezTo>
                  <a:cubicBezTo>
                    <a:pt x="74" y="384"/>
                    <a:pt x="74" y="384"/>
                    <a:pt x="74" y="384"/>
                  </a:cubicBezTo>
                  <a:cubicBezTo>
                    <a:pt x="74" y="384"/>
                    <a:pt x="73" y="383"/>
                    <a:pt x="73" y="383"/>
                  </a:cubicBezTo>
                  <a:cubicBezTo>
                    <a:pt x="73" y="382"/>
                    <a:pt x="72" y="383"/>
                    <a:pt x="71" y="383"/>
                  </a:cubicBezTo>
                  <a:cubicBezTo>
                    <a:pt x="71" y="383"/>
                    <a:pt x="70" y="382"/>
                    <a:pt x="69" y="382"/>
                  </a:cubicBezTo>
                  <a:cubicBezTo>
                    <a:pt x="69" y="382"/>
                    <a:pt x="67" y="382"/>
                    <a:pt x="67" y="382"/>
                  </a:cubicBezTo>
                  <a:cubicBezTo>
                    <a:pt x="67" y="383"/>
                    <a:pt x="67" y="383"/>
                    <a:pt x="67" y="384"/>
                  </a:cubicBezTo>
                  <a:cubicBezTo>
                    <a:pt x="67" y="384"/>
                    <a:pt x="67" y="384"/>
                    <a:pt x="66" y="384"/>
                  </a:cubicBezTo>
                  <a:cubicBezTo>
                    <a:pt x="66" y="384"/>
                    <a:pt x="65" y="383"/>
                    <a:pt x="64" y="383"/>
                  </a:cubicBezTo>
                  <a:cubicBezTo>
                    <a:pt x="64" y="383"/>
                    <a:pt x="63" y="382"/>
                    <a:pt x="63" y="381"/>
                  </a:cubicBezTo>
                  <a:cubicBezTo>
                    <a:pt x="63" y="381"/>
                    <a:pt x="63" y="380"/>
                    <a:pt x="63" y="379"/>
                  </a:cubicBezTo>
                  <a:cubicBezTo>
                    <a:pt x="62" y="379"/>
                    <a:pt x="62" y="379"/>
                    <a:pt x="62" y="379"/>
                  </a:cubicBezTo>
                  <a:cubicBezTo>
                    <a:pt x="62" y="379"/>
                    <a:pt x="62" y="380"/>
                    <a:pt x="62" y="380"/>
                  </a:cubicBezTo>
                  <a:cubicBezTo>
                    <a:pt x="61" y="381"/>
                    <a:pt x="61" y="381"/>
                    <a:pt x="61" y="381"/>
                  </a:cubicBezTo>
                  <a:cubicBezTo>
                    <a:pt x="60" y="381"/>
                    <a:pt x="60" y="380"/>
                    <a:pt x="60" y="379"/>
                  </a:cubicBezTo>
                  <a:cubicBezTo>
                    <a:pt x="60" y="379"/>
                    <a:pt x="59" y="378"/>
                    <a:pt x="59" y="377"/>
                  </a:cubicBezTo>
                  <a:cubicBezTo>
                    <a:pt x="59" y="377"/>
                    <a:pt x="60" y="375"/>
                    <a:pt x="60" y="375"/>
                  </a:cubicBezTo>
                  <a:cubicBezTo>
                    <a:pt x="60" y="374"/>
                    <a:pt x="62" y="373"/>
                    <a:pt x="62" y="372"/>
                  </a:cubicBezTo>
                  <a:cubicBezTo>
                    <a:pt x="63" y="372"/>
                    <a:pt x="64" y="372"/>
                    <a:pt x="64" y="372"/>
                  </a:cubicBezTo>
                  <a:cubicBezTo>
                    <a:pt x="65" y="372"/>
                    <a:pt x="66" y="371"/>
                    <a:pt x="66" y="371"/>
                  </a:cubicBezTo>
                  <a:cubicBezTo>
                    <a:pt x="66" y="370"/>
                    <a:pt x="67" y="369"/>
                    <a:pt x="67" y="369"/>
                  </a:cubicBezTo>
                  <a:cubicBezTo>
                    <a:pt x="67" y="368"/>
                    <a:pt x="67" y="367"/>
                    <a:pt x="67" y="367"/>
                  </a:cubicBezTo>
                  <a:cubicBezTo>
                    <a:pt x="68" y="366"/>
                    <a:pt x="70" y="366"/>
                    <a:pt x="71" y="366"/>
                  </a:cubicBezTo>
                  <a:cubicBezTo>
                    <a:pt x="72" y="366"/>
                    <a:pt x="73" y="366"/>
                    <a:pt x="74" y="366"/>
                  </a:cubicBezTo>
                  <a:cubicBezTo>
                    <a:pt x="75" y="366"/>
                    <a:pt x="76" y="365"/>
                    <a:pt x="77" y="365"/>
                  </a:cubicBezTo>
                  <a:cubicBezTo>
                    <a:pt x="78" y="365"/>
                    <a:pt x="81" y="365"/>
                    <a:pt x="82" y="365"/>
                  </a:cubicBezTo>
                  <a:cubicBezTo>
                    <a:pt x="82" y="365"/>
                    <a:pt x="84" y="367"/>
                    <a:pt x="84" y="367"/>
                  </a:cubicBezTo>
                  <a:cubicBezTo>
                    <a:pt x="85" y="368"/>
                    <a:pt x="86" y="369"/>
                    <a:pt x="86" y="370"/>
                  </a:cubicBezTo>
                  <a:cubicBezTo>
                    <a:pt x="87" y="370"/>
                    <a:pt x="88" y="372"/>
                    <a:pt x="89" y="372"/>
                  </a:cubicBezTo>
                  <a:cubicBezTo>
                    <a:pt x="89" y="373"/>
                    <a:pt x="90" y="374"/>
                    <a:pt x="91" y="374"/>
                  </a:cubicBezTo>
                  <a:cubicBezTo>
                    <a:pt x="92" y="374"/>
                    <a:pt x="93" y="374"/>
                    <a:pt x="94" y="374"/>
                  </a:cubicBezTo>
                  <a:cubicBezTo>
                    <a:pt x="94" y="374"/>
                    <a:pt x="96" y="373"/>
                    <a:pt x="96" y="373"/>
                  </a:cubicBezTo>
                  <a:cubicBezTo>
                    <a:pt x="97" y="373"/>
                    <a:pt x="99" y="372"/>
                    <a:pt x="100" y="372"/>
                  </a:cubicBezTo>
                  <a:cubicBezTo>
                    <a:pt x="101" y="371"/>
                    <a:pt x="103" y="370"/>
                    <a:pt x="105" y="370"/>
                  </a:cubicBezTo>
                  <a:cubicBezTo>
                    <a:pt x="105" y="370"/>
                    <a:pt x="106" y="370"/>
                    <a:pt x="107" y="370"/>
                  </a:cubicBezTo>
                  <a:cubicBezTo>
                    <a:pt x="107" y="370"/>
                    <a:pt x="108" y="370"/>
                    <a:pt x="109" y="370"/>
                  </a:cubicBezTo>
                  <a:cubicBezTo>
                    <a:pt x="109" y="370"/>
                    <a:pt x="109" y="371"/>
                    <a:pt x="110" y="371"/>
                  </a:cubicBezTo>
                  <a:cubicBezTo>
                    <a:pt x="110" y="371"/>
                    <a:pt x="111" y="371"/>
                    <a:pt x="111" y="370"/>
                  </a:cubicBezTo>
                  <a:cubicBezTo>
                    <a:pt x="111" y="370"/>
                    <a:pt x="111" y="370"/>
                    <a:pt x="111" y="369"/>
                  </a:cubicBezTo>
                  <a:cubicBezTo>
                    <a:pt x="111" y="369"/>
                    <a:pt x="110" y="368"/>
                    <a:pt x="109" y="368"/>
                  </a:cubicBezTo>
                  <a:cubicBezTo>
                    <a:pt x="109" y="367"/>
                    <a:pt x="107" y="367"/>
                    <a:pt x="107" y="367"/>
                  </a:cubicBezTo>
                  <a:cubicBezTo>
                    <a:pt x="106" y="367"/>
                    <a:pt x="105" y="368"/>
                    <a:pt x="104" y="368"/>
                  </a:cubicBezTo>
                  <a:cubicBezTo>
                    <a:pt x="103" y="368"/>
                    <a:pt x="101" y="369"/>
                    <a:pt x="100" y="370"/>
                  </a:cubicBezTo>
                  <a:cubicBezTo>
                    <a:pt x="99" y="370"/>
                    <a:pt x="97" y="370"/>
                    <a:pt x="96" y="370"/>
                  </a:cubicBezTo>
                  <a:cubicBezTo>
                    <a:pt x="95" y="371"/>
                    <a:pt x="93" y="371"/>
                    <a:pt x="93" y="370"/>
                  </a:cubicBezTo>
                  <a:cubicBezTo>
                    <a:pt x="92" y="370"/>
                    <a:pt x="90" y="369"/>
                    <a:pt x="90" y="369"/>
                  </a:cubicBezTo>
                  <a:cubicBezTo>
                    <a:pt x="89" y="368"/>
                    <a:pt x="89" y="367"/>
                    <a:pt x="88" y="366"/>
                  </a:cubicBezTo>
                  <a:cubicBezTo>
                    <a:pt x="88" y="366"/>
                    <a:pt x="88" y="364"/>
                    <a:pt x="87" y="364"/>
                  </a:cubicBezTo>
                  <a:cubicBezTo>
                    <a:pt x="87" y="363"/>
                    <a:pt x="85" y="362"/>
                    <a:pt x="84" y="361"/>
                  </a:cubicBezTo>
                  <a:cubicBezTo>
                    <a:pt x="83" y="361"/>
                    <a:pt x="82" y="361"/>
                    <a:pt x="81" y="361"/>
                  </a:cubicBezTo>
                  <a:cubicBezTo>
                    <a:pt x="80" y="361"/>
                    <a:pt x="78" y="361"/>
                    <a:pt x="77" y="361"/>
                  </a:cubicBezTo>
                  <a:cubicBezTo>
                    <a:pt x="76" y="360"/>
                    <a:pt x="75" y="360"/>
                    <a:pt x="75" y="359"/>
                  </a:cubicBezTo>
                  <a:cubicBezTo>
                    <a:pt x="74" y="359"/>
                    <a:pt x="73" y="357"/>
                    <a:pt x="73" y="356"/>
                  </a:cubicBezTo>
                  <a:cubicBezTo>
                    <a:pt x="73" y="355"/>
                    <a:pt x="73" y="353"/>
                    <a:pt x="73" y="353"/>
                  </a:cubicBezTo>
                  <a:cubicBezTo>
                    <a:pt x="73" y="352"/>
                    <a:pt x="73" y="351"/>
                    <a:pt x="74" y="351"/>
                  </a:cubicBezTo>
                  <a:cubicBezTo>
                    <a:pt x="74" y="351"/>
                    <a:pt x="75" y="350"/>
                    <a:pt x="75" y="350"/>
                  </a:cubicBezTo>
                  <a:cubicBezTo>
                    <a:pt x="76" y="349"/>
                    <a:pt x="78" y="349"/>
                    <a:pt x="78" y="348"/>
                  </a:cubicBezTo>
                  <a:cubicBezTo>
                    <a:pt x="79" y="348"/>
                    <a:pt x="79" y="346"/>
                    <a:pt x="79" y="345"/>
                  </a:cubicBezTo>
                  <a:cubicBezTo>
                    <a:pt x="80" y="345"/>
                    <a:pt x="80" y="343"/>
                    <a:pt x="80" y="343"/>
                  </a:cubicBezTo>
                  <a:cubicBezTo>
                    <a:pt x="80" y="342"/>
                    <a:pt x="79" y="341"/>
                    <a:pt x="79" y="341"/>
                  </a:cubicBezTo>
                  <a:cubicBezTo>
                    <a:pt x="79" y="341"/>
                    <a:pt x="79" y="340"/>
                    <a:pt x="79" y="339"/>
                  </a:cubicBezTo>
                  <a:cubicBezTo>
                    <a:pt x="79" y="339"/>
                    <a:pt x="79" y="338"/>
                    <a:pt x="79" y="338"/>
                  </a:cubicBezTo>
                  <a:cubicBezTo>
                    <a:pt x="79" y="338"/>
                    <a:pt x="79" y="336"/>
                    <a:pt x="80" y="336"/>
                  </a:cubicBezTo>
                  <a:cubicBezTo>
                    <a:pt x="80" y="336"/>
                    <a:pt x="81" y="335"/>
                    <a:pt x="82" y="335"/>
                  </a:cubicBezTo>
                  <a:cubicBezTo>
                    <a:pt x="82" y="335"/>
                    <a:pt x="84" y="335"/>
                    <a:pt x="84" y="335"/>
                  </a:cubicBezTo>
                  <a:cubicBezTo>
                    <a:pt x="85" y="335"/>
                    <a:pt x="86" y="335"/>
                    <a:pt x="87" y="335"/>
                  </a:cubicBezTo>
                  <a:cubicBezTo>
                    <a:pt x="88" y="335"/>
                    <a:pt x="89" y="334"/>
                    <a:pt x="90" y="334"/>
                  </a:cubicBezTo>
                  <a:cubicBezTo>
                    <a:pt x="90" y="334"/>
                    <a:pt x="91" y="333"/>
                    <a:pt x="91" y="333"/>
                  </a:cubicBezTo>
                  <a:cubicBezTo>
                    <a:pt x="92" y="333"/>
                    <a:pt x="93" y="333"/>
                    <a:pt x="94" y="333"/>
                  </a:cubicBezTo>
                  <a:cubicBezTo>
                    <a:pt x="95" y="334"/>
                    <a:pt x="96" y="335"/>
                    <a:pt x="97" y="336"/>
                  </a:cubicBezTo>
                  <a:cubicBezTo>
                    <a:pt x="98" y="337"/>
                    <a:pt x="99" y="339"/>
                    <a:pt x="100" y="340"/>
                  </a:cubicBezTo>
                  <a:cubicBezTo>
                    <a:pt x="101" y="340"/>
                    <a:pt x="102" y="343"/>
                    <a:pt x="103" y="343"/>
                  </a:cubicBezTo>
                  <a:cubicBezTo>
                    <a:pt x="104" y="343"/>
                    <a:pt x="105" y="344"/>
                    <a:pt x="105" y="344"/>
                  </a:cubicBezTo>
                  <a:cubicBezTo>
                    <a:pt x="106" y="344"/>
                    <a:pt x="106" y="343"/>
                    <a:pt x="106" y="343"/>
                  </a:cubicBezTo>
                  <a:cubicBezTo>
                    <a:pt x="107" y="343"/>
                    <a:pt x="107" y="343"/>
                    <a:pt x="108" y="343"/>
                  </a:cubicBezTo>
                  <a:cubicBezTo>
                    <a:pt x="108" y="343"/>
                    <a:pt x="109" y="343"/>
                    <a:pt x="109" y="343"/>
                  </a:cubicBezTo>
                  <a:cubicBezTo>
                    <a:pt x="110" y="343"/>
                    <a:pt x="110" y="343"/>
                    <a:pt x="111" y="343"/>
                  </a:cubicBezTo>
                  <a:cubicBezTo>
                    <a:pt x="111" y="343"/>
                    <a:pt x="112" y="343"/>
                    <a:pt x="112" y="343"/>
                  </a:cubicBezTo>
                  <a:cubicBezTo>
                    <a:pt x="112" y="343"/>
                    <a:pt x="113" y="342"/>
                    <a:pt x="113" y="342"/>
                  </a:cubicBezTo>
                  <a:cubicBezTo>
                    <a:pt x="113" y="342"/>
                    <a:pt x="112" y="341"/>
                    <a:pt x="112" y="341"/>
                  </a:cubicBezTo>
                  <a:cubicBezTo>
                    <a:pt x="112" y="341"/>
                    <a:pt x="111" y="341"/>
                    <a:pt x="110" y="341"/>
                  </a:cubicBezTo>
                  <a:cubicBezTo>
                    <a:pt x="110" y="341"/>
                    <a:pt x="109" y="340"/>
                    <a:pt x="109" y="340"/>
                  </a:cubicBezTo>
                  <a:cubicBezTo>
                    <a:pt x="109" y="340"/>
                    <a:pt x="108" y="340"/>
                    <a:pt x="108" y="340"/>
                  </a:cubicBezTo>
                  <a:cubicBezTo>
                    <a:pt x="107" y="340"/>
                    <a:pt x="106" y="340"/>
                    <a:pt x="105" y="340"/>
                  </a:cubicBezTo>
                  <a:cubicBezTo>
                    <a:pt x="104" y="340"/>
                    <a:pt x="103" y="339"/>
                    <a:pt x="103" y="339"/>
                  </a:cubicBezTo>
                  <a:cubicBezTo>
                    <a:pt x="102" y="339"/>
                    <a:pt x="102" y="338"/>
                    <a:pt x="101" y="337"/>
                  </a:cubicBezTo>
                  <a:cubicBezTo>
                    <a:pt x="101" y="337"/>
                    <a:pt x="100" y="336"/>
                    <a:pt x="99" y="335"/>
                  </a:cubicBezTo>
                  <a:cubicBezTo>
                    <a:pt x="98" y="334"/>
                    <a:pt x="97" y="333"/>
                    <a:pt x="97" y="333"/>
                  </a:cubicBezTo>
                  <a:cubicBezTo>
                    <a:pt x="96" y="332"/>
                    <a:pt x="96" y="331"/>
                    <a:pt x="96" y="331"/>
                  </a:cubicBezTo>
                  <a:cubicBezTo>
                    <a:pt x="96" y="330"/>
                    <a:pt x="96" y="330"/>
                    <a:pt x="96" y="329"/>
                  </a:cubicBezTo>
                  <a:cubicBezTo>
                    <a:pt x="96" y="329"/>
                    <a:pt x="96" y="328"/>
                    <a:pt x="96" y="328"/>
                  </a:cubicBezTo>
                  <a:cubicBezTo>
                    <a:pt x="97" y="327"/>
                    <a:pt x="98" y="327"/>
                    <a:pt x="98" y="326"/>
                  </a:cubicBezTo>
                  <a:cubicBezTo>
                    <a:pt x="98" y="326"/>
                    <a:pt x="99" y="325"/>
                    <a:pt x="99" y="325"/>
                  </a:cubicBezTo>
                  <a:cubicBezTo>
                    <a:pt x="99" y="325"/>
                    <a:pt x="100" y="324"/>
                    <a:pt x="100" y="324"/>
                  </a:cubicBezTo>
                  <a:cubicBezTo>
                    <a:pt x="100" y="323"/>
                    <a:pt x="100" y="323"/>
                    <a:pt x="101" y="322"/>
                  </a:cubicBezTo>
                  <a:cubicBezTo>
                    <a:pt x="101" y="322"/>
                    <a:pt x="101" y="321"/>
                    <a:pt x="101" y="321"/>
                  </a:cubicBezTo>
                  <a:cubicBezTo>
                    <a:pt x="102" y="321"/>
                    <a:pt x="101" y="320"/>
                    <a:pt x="101" y="320"/>
                  </a:cubicBezTo>
                  <a:cubicBezTo>
                    <a:pt x="101" y="320"/>
                    <a:pt x="100" y="321"/>
                    <a:pt x="99" y="321"/>
                  </a:cubicBezTo>
                  <a:cubicBezTo>
                    <a:pt x="99" y="322"/>
                    <a:pt x="98" y="323"/>
                    <a:pt x="98" y="323"/>
                  </a:cubicBezTo>
                  <a:cubicBezTo>
                    <a:pt x="97" y="324"/>
                    <a:pt x="96" y="326"/>
                    <a:pt x="96" y="326"/>
                  </a:cubicBezTo>
                  <a:cubicBezTo>
                    <a:pt x="95" y="327"/>
                    <a:pt x="94" y="329"/>
                    <a:pt x="93" y="330"/>
                  </a:cubicBezTo>
                  <a:cubicBezTo>
                    <a:pt x="93" y="330"/>
                    <a:pt x="92" y="331"/>
                    <a:pt x="91" y="331"/>
                  </a:cubicBezTo>
                  <a:cubicBezTo>
                    <a:pt x="91" y="331"/>
                    <a:pt x="90" y="331"/>
                    <a:pt x="89" y="331"/>
                  </a:cubicBezTo>
                  <a:cubicBezTo>
                    <a:pt x="89" y="331"/>
                    <a:pt x="88" y="332"/>
                    <a:pt x="88" y="332"/>
                  </a:cubicBezTo>
                  <a:cubicBezTo>
                    <a:pt x="87" y="333"/>
                    <a:pt x="87" y="333"/>
                    <a:pt x="86" y="333"/>
                  </a:cubicBezTo>
                  <a:cubicBezTo>
                    <a:pt x="86" y="333"/>
                    <a:pt x="85" y="333"/>
                    <a:pt x="85" y="332"/>
                  </a:cubicBezTo>
                  <a:cubicBezTo>
                    <a:pt x="85" y="332"/>
                    <a:pt x="85" y="331"/>
                    <a:pt x="86" y="331"/>
                  </a:cubicBezTo>
                  <a:cubicBezTo>
                    <a:pt x="86" y="331"/>
                    <a:pt x="86" y="331"/>
                    <a:pt x="86" y="330"/>
                  </a:cubicBezTo>
                  <a:cubicBezTo>
                    <a:pt x="86" y="330"/>
                    <a:pt x="85" y="330"/>
                    <a:pt x="84" y="330"/>
                  </a:cubicBezTo>
                  <a:cubicBezTo>
                    <a:pt x="84" y="330"/>
                    <a:pt x="84" y="330"/>
                    <a:pt x="84" y="331"/>
                  </a:cubicBezTo>
                  <a:cubicBezTo>
                    <a:pt x="83" y="331"/>
                    <a:pt x="82" y="331"/>
                    <a:pt x="82" y="331"/>
                  </a:cubicBezTo>
                  <a:cubicBezTo>
                    <a:pt x="82" y="331"/>
                    <a:pt x="81" y="330"/>
                    <a:pt x="81" y="330"/>
                  </a:cubicBezTo>
                  <a:cubicBezTo>
                    <a:pt x="81" y="330"/>
                    <a:pt x="81" y="329"/>
                    <a:pt x="81" y="328"/>
                  </a:cubicBezTo>
                  <a:cubicBezTo>
                    <a:pt x="81" y="328"/>
                    <a:pt x="80" y="328"/>
                    <a:pt x="80" y="328"/>
                  </a:cubicBezTo>
                  <a:cubicBezTo>
                    <a:pt x="79" y="327"/>
                    <a:pt x="78" y="327"/>
                    <a:pt x="78" y="328"/>
                  </a:cubicBezTo>
                  <a:cubicBezTo>
                    <a:pt x="77" y="328"/>
                    <a:pt x="76" y="328"/>
                    <a:pt x="76" y="328"/>
                  </a:cubicBezTo>
                  <a:cubicBezTo>
                    <a:pt x="75" y="329"/>
                    <a:pt x="74" y="329"/>
                    <a:pt x="73" y="329"/>
                  </a:cubicBezTo>
                  <a:cubicBezTo>
                    <a:pt x="72" y="329"/>
                    <a:pt x="70" y="330"/>
                    <a:pt x="69" y="329"/>
                  </a:cubicBezTo>
                  <a:cubicBezTo>
                    <a:pt x="69" y="329"/>
                    <a:pt x="68" y="328"/>
                    <a:pt x="68" y="328"/>
                  </a:cubicBezTo>
                  <a:cubicBezTo>
                    <a:pt x="68" y="327"/>
                    <a:pt x="68" y="326"/>
                    <a:pt x="68" y="326"/>
                  </a:cubicBezTo>
                  <a:cubicBezTo>
                    <a:pt x="68" y="325"/>
                    <a:pt x="68" y="325"/>
                    <a:pt x="68" y="325"/>
                  </a:cubicBezTo>
                  <a:cubicBezTo>
                    <a:pt x="69" y="324"/>
                    <a:pt x="69" y="323"/>
                    <a:pt x="69" y="322"/>
                  </a:cubicBezTo>
                  <a:cubicBezTo>
                    <a:pt x="69" y="321"/>
                    <a:pt x="69" y="320"/>
                    <a:pt x="70" y="319"/>
                  </a:cubicBezTo>
                  <a:cubicBezTo>
                    <a:pt x="70" y="319"/>
                    <a:pt x="70" y="319"/>
                    <a:pt x="70" y="318"/>
                  </a:cubicBezTo>
                  <a:cubicBezTo>
                    <a:pt x="71" y="318"/>
                    <a:pt x="72" y="318"/>
                    <a:pt x="73" y="318"/>
                  </a:cubicBezTo>
                  <a:cubicBezTo>
                    <a:pt x="73" y="317"/>
                    <a:pt x="74" y="317"/>
                    <a:pt x="74" y="317"/>
                  </a:cubicBezTo>
                  <a:cubicBezTo>
                    <a:pt x="74" y="317"/>
                    <a:pt x="74" y="316"/>
                    <a:pt x="74" y="315"/>
                  </a:cubicBezTo>
                  <a:cubicBezTo>
                    <a:pt x="74" y="315"/>
                    <a:pt x="75" y="314"/>
                    <a:pt x="75" y="314"/>
                  </a:cubicBezTo>
                  <a:cubicBezTo>
                    <a:pt x="76" y="314"/>
                    <a:pt x="77" y="314"/>
                    <a:pt x="78" y="314"/>
                  </a:cubicBezTo>
                  <a:cubicBezTo>
                    <a:pt x="78" y="314"/>
                    <a:pt x="79" y="314"/>
                    <a:pt x="79" y="314"/>
                  </a:cubicBezTo>
                  <a:cubicBezTo>
                    <a:pt x="80" y="314"/>
                    <a:pt x="81" y="314"/>
                    <a:pt x="81" y="314"/>
                  </a:cubicBezTo>
                  <a:cubicBezTo>
                    <a:pt x="82" y="314"/>
                    <a:pt x="83" y="314"/>
                    <a:pt x="84" y="313"/>
                  </a:cubicBezTo>
                  <a:cubicBezTo>
                    <a:pt x="84" y="313"/>
                    <a:pt x="85" y="312"/>
                    <a:pt x="86" y="312"/>
                  </a:cubicBezTo>
                  <a:cubicBezTo>
                    <a:pt x="87" y="312"/>
                    <a:pt x="89" y="312"/>
                    <a:pt x="90" y="311"/>
                  </a:cubicBezTo>
                  <a:cubicBezTo>
                    <a:pt x="92" y="311"/>
                    <a:pt x="94" y="309"/>
                    <a:pt x="95" y="308"/>
                  </a:cubicBezTo>
                  <a:cubicBezTo>
                    <a:pt x="97" y="307"/>
                    <a:pt x="99" y="305"/>
                    <a:pt x="100" y="304"/>
                  </a:cubicBezTo>
                  <a:cubicBezTo>
                    <a:pt x="101" y="303"/>
                    <a:pt x="102" y="302"/>
                    <a:pt x="103" y="301"/>
                  </a:cubicBezTo>
                  <a:cubicBezTo>
                    <a:pt x="103" y="300"/>
                    <a:pt x="104" y="298"/>
                    <a:pt x="104" y="298"/>
                  </a:cubicBezTo>
                  <a:cubicBezTo>
                    <a:pt x="104" y="297"/>
                    <a:pt x="104" y="297"/>
                    <a:pt x="103" y="297"/>
                  </a:cubicBezTo>
                  <a:cubicBezTo>
                    <a:pt x="103" y="297"/>
                    <a:pt x="102" y="298"/>
                    <a:pt x="102" y="299"/>
                  </a:cubicBezTo>
                  <a:cubicBezTo>
                    <a:pt x="101" y="299"/>
                    <a:pt x="99" y="301"/>
                    <a:pt x="98" y="301"/>
                  </a:cubicBezTo>
                  <a:cubicBezTo>
                    <a:pt x="97" y="302"/>
                    <a:pt x="96" y="304"/>
                    <a:pt x="95" y="305"/>
                  </a:cubicBezTo>
                  <a:cubicBezTo>
                    <a:pt x="94" y="306"/>
                    <a:pt x="92" y="307"/>
                    <a:pt x="92" y="308"/>
                  </a:cubicBezTo>
                  <a:cubicBezTo>
                    <a:pt x="90" y="308"/>
                    <a:pt x="88" y="310"/>
                    <a:pt x="87" y="310"/>
                  </a:cubicBezTo>
                  <a:cubicBezTo>
                    <a:pt x="86" y="311"/>
                    <a:pt x="85" y="311"/>
                    <a:pt x="84" y="311"/>
                  </a:cubicBezTo>
                  <a:cubicBezTo>
                    <a:pt x="84" y="311"/>
                    <a:pt x="83" y="312"/>
                    <a:pt x="83" y="312"/>
                  </a:cubicBezTo>
                  <a:cubicBezTo>
                    <a:pt x="82" y="311"/>
                    <a:pt x="82" y="310"/>
                    <a:pt x="82" y="310"/>
                  </a:cubicBezTo>
                  <a:cubicBezTo>
                    <a:pt x="82" y="310"/>
                    <a:pt x="83" y="310"/>
                    <a:pt x="83" y="310"/>
                  </a:cubicBezTo>
                  <a:cubicBezTo>
                    <a:pt x="83" y="310"/>
                    <a:pt x="84" y="309"/>
                    <a:pt x="83" y="309"/>
                  </a:cubicBezTo>
                  <a:cubicBezTo>
                    <a:pt x="83" y="309"/>
                    <a:pt x="83" y="308"/>
                    <a:pt x="82" y="308"/>
                  </a:cubicBezTo>
                  <a:cubicBezTo>
                    <a:pt x="82" y="308"/>
                    <a:pt x="81" y="308"/>
                    <a:pt x="80" y="308"/>
                  </a:cubicBezTo>
                  <a:cubicBezTo>
                    <a:pt x="80" y="307"/>
                    <a:pt x="80" y="307"/>
                    <a:pt x="80" y="307"/>
                  </a:cubicBezTo>
                  <a:cubicBezTo>
                    <a:pt x="80" y="306"/>
                    <a:pt x="80" y="305"/>
                    <a:pt x="80" y="305"/>
                  </a:cubicBezTo>
                  <a:cubicBezTo>
                    <a:pt x="81" y="305"/>
                    <a:pt x="82" y="304"/>
                    <a:pt x="83" y="304"/>
                  </a:cubicBezTo>
                  <a:cubicBezTo>
                    <a:pt x="83" y="304"/>
                    <a:pt x="84" y="303"/>
                    <a:pt x="84" y="303"/>
                  </a:cubicBezTo>
                  <a:cubicBezTo>
                    <a:pt x="85" y="303"/>
                    <a:pt x="84" y="301"/>
                    <a:pt x="84" y="301"/>
                  </a:cubicBezTo>
                  <a:cubicBezTo>
                    <a:pt x="84" y="300"/>
                    <a:pt x="84" y="299"/>
                    <a:pt x="84" y="299"/>
                  </a:cubicBezTo>
                  <a:cubicBezTo>
                    <a:pt x="83" y="299"/>
                    <a:pt x="82" y="300"/>
                    <a:pt x="82" y="300"/>
                  </a:cubicBezTo>
                  <a:cubicBezTo>
                    <a:pt x="81" y="301"/>
                    <a:pt x="80" y="302"/>
                    <a:pt x="79" y="303"/>
                  </a:cubicBezTo>
                  <a:cubicBezTo>
                    <a:pt x="79" y="303"/>
                    <a:pt x="77" y="304"/>
                    <a:pt x="77" y="305"/>
                  </a:cubicBezTo>
                  <a:cubicBezTo>
                    <a:pt x="75" y="306"/>
                    <a:pt x="71" y="308"/>
                    <a:pt x="70" y="309"/>
                  </a:cubicBezTo>
                  <a:cubicBezTo>
                    <a:pt x="68" y="310"/>
                    <a:pt x="66" y="312"/>
                    <a:pt x="65" y="312"/>
                  </a:cubicBezTo>
                  <a:cubicBezTo>
                    <a:pt x="64" y="312"/>
                    <a:pt x="62" y="312"/>
                    <a:pt x="62" y="312"/>
                  </a:cubicBezTo>
                  <a:cubicBezTo>
                    <a:pt x="61" y="312"/>
                    <a:pt x="60" y="311"/>
                    <a:pt x="60" y="311"/>
                  </a:cubicBezTo>
                  <a:cubicBezTo>
                    <a:pt x="60" y="310"/>
                    <a:pt x="60" y="309"/>
                    <a:pt x="60" y="309"/>
                  </a:cubicBezTo>
                  <a:cubicBezTo>
                    <a:pt x="59" y="308"/>
                    <a:pt x="58" y="308"/>
                    <a:pt x="58" y="308"/>
                  </a:cubicBezTo>
                  <a:cubicBezTo>
                    <a:pt x="57" y="307"/>
                    <a:pt x="56" y="305"/>
                    <a:pt x="56" y="303"/>
                  </a:cubicBezTo>
                  <a:cubicBezTo>
                    <a:pt x="56" y="303"/>
                    <a:pt x="55" y="302"/>
                    <a:pt x="56" y="302"/>
                  </a:cubicBezTo>
                  <a:cubicBezTo>
                    <a:pt x="56" y="301"/>
                    <a:pt x="56" y="301"/>
                    <a:pt x="57" y="301"/>
                  </a:cubicBezTo>
                  <a:cubicBezTo>
                    <a:pt x="57" y="301"/>
                    <a:pt x="58" y="302"/>
                    <a:pt x="58" y="302"/>
                  </a:cubicBezTo>
                  <a:cubicBezTo>
                    <a:pt x="58" y="302"/>
                    <a:pt x="58" y="301"/>
                    <a:pt x="58" y="301"/>
                  </a:cubicBezTo>
                  <a:cubicBezTo>
                    <a:pt x="58" y="300"/>
                    <a:pt x="58" y="300"/>
                    <a:pt x="58" y="299"/>
                  </a:cubicBezTo>
                  <a:cubicBezTo>
                    <a:pt x="58" y="299"/>
                    <a:pt x="58" y="298"/>
                    <a:pt x="58" y="298"/>
                  </a:cubicBezTo>
                  <a:cubicBezTo>
                    <a:pt x="58" y="298"/>
                    <a:pt x="59" y="299"/>
                    <a:pt x="59" y="299"/>
                  </a:cubicBezTo>
                  <a:cubicBezTo>
                    <a:pt x="59" y="299"/>
                    <a:pt x="60" y="300"/>
                    <a:pt x="60" y="300"/>
                  </a:cubicBezTo>
                  <a:cubicBezTo>
                    <a:pt x="60" y="300"/>
                    <a:pt x="60" y="299"/>
                    <a:pt x="60" y="299"/>
                  </a:cubicBezTo>
                  <a:cubicBezTo>
                    <a:pt x="61" y="298"/>
                    <a:pt x="61" y="297"/>
                    <a:pt x="61" y="297"/>
                  </a:cubicBezTo>
                  <a:cubicBezTo>
                    <a:pt x="60" y="296"/>
                    <a:pt x="60" y="295"/>
                    <a:pt x="59" y="295"/>
                  </a:cubicBezTo>
                  <a:cubicBezTo>
                    <a:pt x="59" y="295"/>
                    <a:pt x="59" y="294"/>
                    <a:pt x="59" y="294"/>
                  </a:cubicBezTo>
                  <a:cubicBezTo>
                    <a:pt x="58" y="294"/>
                    <a:pt x="58" y="294"/>
                    <a:pt x="57" y="293"/>
                  </a:cubicBezTo>
                  <a:cubicBezTo>
                    <a:pt x="57" y="293"/>
                    <a:pt x="57" y="292"/>
                    <a:pt x="57" y="292"/>
                  </a:cubicBezTo>
                  <a:cubicBezTo>
                    <a:pt x="57" y="291"/>
                    <a:pt x="58" y="291"/>
                    <a:pt x="58" y="291"/>
                  </a:cubicBezTo>
                  <a:cubicBezTo>
                    <a:pt x="58" y="290"/>
                    <a:pt x="59" y="290"/>
                    <a:pt x="58" y="289"/>
                  </a:cubicBezTo>
                  <a:cubicBezTo>
                    <a:pt x="58" y="289"/>
                    <a:pt x="57" y="289"/>
                    <a:pt x="57" y="289"/>
                  </a:cubicBezTo>
                  <a:cubicBezTo>
                    <a:pt x="56" y="288"/>
                    <a:pt x="55" y="289"/>
                    <a:pt x="55" y="289"/>
                  </a:cubicBezTo>
                  <a:cubicBezTo>
                    <a:pt x="54" y="288"/>
                    <a:pt x="53" y="287"/>
                    <a:pt x="53" y="287"/>
                  </a:cubicBezTo>
                  <a:cubicBezTo>
                    <a:pt x="53" y="286"/>
                    <a:pt x="52" y="285"/>
                    <a:pt x="52" y="284"/>
                  </a:cubicBezTo>
                  <a:cubicBezTo>
                    <a:pt x="52" y="283"/>
                    <a:pt x="51" y="282"/>
                    <a:pt x="51" y="281"/>
                  </a:cubicBezTo>
                  <a:cubicBezTo>
                    <a:pt x="51" y="280"/>
                    <a:pt x="51" y="279"/>
                    <a:pt x="51" y="278"/>
                  </a:cubicBezTo>
                  <a:cubicBezTo>
                    <a:pt x="51" y="277"/>
                    <a:pt x="51" y="274"/>
                    <a:pt x="52" y="273"/>
                  </a:cubicBezTo>
                  <a:cubicBezTo>
                    <a:pt x="52" y="272"/>
                    <a:pt x="53" y="270"/>
                    <a:pt x="53" y="269"/>
                  </a:cubicBezTo>
                  <a:cubicBezTo>
                    <a:pt x="54" y="268"/>
                    <a:pt x="54" y="267"/>
                    <a:pt x="54" y="266"/>
                  </a:cubicBezTo>
                  <a:cubicBezTo>
                    <a:pt x="54" y="266"/>
                    <a:pt x="54" y="265"/>
                    <a:pt x="54" y="264"/>
                  </a:cubicBezTo>
                  <a:cubicBezTo>
                    <a:pt x="54" y="264"/>
                    <a:pt x="53" y="263"/>
                    <a:pt x="53" y="262"/>
                  </a:cubicBezTo>
                  <a:cubicBezTo>
                    <a:pt x="53" y="262"/>
                    <a:pt x="53" y="260"/>
                    <a:pt x="53" y="260"/>
                  </a:cubicBezTo>
                  <a:cubicBezTo>
                    <a:pt x="54" y="259"/>
                    <a:pt x="56" y="260"/>
                    <a:pt x="56" y="260"/>
                  </a:cubicBezTo>
                  <a:cubicBezTo>
                    <a:pt x="57" y="260"/>
                    <a:pt x="56" y="258"/>
                    <a:pt x="56" y="258"/>
                  </a:cubicBezTo>
                  <a:cubicBezTo>
                    <a:pt x="56" y="257"/>
                    <a:pt x="56" y="257"/>
                    <a:pt x="56" y="256"/>
                  </a:cubicBezTo>
                  <a:cubicBezTo>
                    <a:pt x="56" y="256"/>
                    <a:pt x="57" y="256"/>
                    <a:pt x="57" y="256"/>
                  </a:cubicBezTo>
                  <a:cubicBezTo>
                    <a:pt x="58" y="256"/>
                    <a:pt x="58" y="256"/>
                    <a:pt x="59" y="256"/>
                  </a:cubicBezTo>
                  <a:cubicBezTo>
                    <a:pt x="59" y="256"/>
                    <a:pt x="59" y="255"/>
                    <a:pt x="59" y="255"/>
                  </a:cubicBezTo>
                  <a:cubicBezTo>
                    <a:pt x="60" y="255"/>
                    <a:pt x="61" y="255"/>
                    <a:pt x="61" y="255"/>
                  </a:cubicBezTo>
                  <a:cubicBezTo>
                    <a:pt x="61" y="255"/>
                    <a:pt x="62" y="256"/>
                    <a:pt x="62" y="256"/>
                  </a:cubicBezTo>
                  <a:cubicBezTo>
                    <a:pt x="63" y="256"/>
                    <a:pt x="64" y="256"/>
                    <a:pt x="64" y="257"/>
                  </a:cubicBezTo>
                  <a:cubicBezTo>
                    <a:pt x="64" y="257"/>
                    <a:pt x="65" y="257"/>
                    <a:pt x="65" y="258"/>
                  </a:cubicBezTo>
                  <a:cubicBezTo>
                    <a:pt x="65" y="258"/>
                    <a:pt x="65" y="260"/>
                    <a:pt x="65" y="260"/>
                  </a:cubicBezTo>
                  <a:cubicBezTo>
                    <a:pt x="65" y="260"/>
                    <a:pt x="66" y="261"/>
                    <a:pt x="66" y="261"/>
                  </a:cubicBezTo>
                  <a:cubicBezTo>
                    <a:pt x="67" y="261"/>
                    <a:pt x="67" y="262"/>
                    <a:pt x="67" y="263"/>
                  </a:cubicBezTo>
                  <a:cubicBezTo>
                    <a:pt x="68" y="263"/>
                    <a:pt x="68" y="264"/>
                    <a:pt x="69" y="264"/>
                  </a:cubicBezTo>
                  <a:cubicBezTo>
                    <a:pt x="69" y="265"/>
                    <a:pt x="70" y="266"/>
                    <a:pt x="71" y="265"/>
                  </a:cubicBezTo>
                  <a:cubicBezTo>
                    <a:pt x="71" y="265"/>
                    <a:pt x="70" y="264"/>
                    <a:pt x="70" y="263"/>
                  </a:cubicBezTo>
                  <a:cubicBezTo>
                    <a:pt x="70" y="263"/>
                    <a:pt x="71" y="262"/>
                    <a:pt x="71" y="262"/>
                  </a:cubicBezTo>
                  <a:cubicBezTo>
                    <a:pt x="71" y="262"/>
                    <a:pt x="72" y="262"/>
                    <a:pt x="72" y="262"/>
                  </a:cubicBezTo>
                  <a:cubicBezTo>
                    <a:pt x="72" y="262"/>
                    <a:pt x="73" y="262"/>
                    <a:pt x="73" y="263"/>
                  </a:cubicBezTo>
                  <a:cubicBezTo>
                    <a:pt x="73" y="263"/>
                    <a:pt x="73" y="265"/>
                    <a:pt x="74" y="266"/>
                  </a:cubicBezTo>
                  <a:cubicBezTo>
                    <a:pt x="74" y="266"/>
                    <a:pt x="75" y="268"/>
                    <a:pt x="75" y="269"/>
                  </a:cubicBezTo>
                  <a:cubicBezTo>
                    <a:pt x="76" y="269"/>
                    <a:pt x="76" y="270"/>
                    <a:pt x="77" y="271"/>
                  </a:cubicBezTo>
                  <a:cubicBezTo>
                    <a:pt x="77" y="271"/>
                    <a:pt x="78" y="272"/>
                    <a:pt x="78" y="272"/>
                  </a:cubicBezTo>
                  <a:cubicBezTo>
                    <a:pt x="79" y="271"/>
                    <a:pt x="79" y="270"/>
                    <a:pt x="79" y="270"/>
                  </a:cubicBezTo>
                  <a:cubicBezTo>
                    <a:pt x="79" y="270"/>
                    <a:pt x="78" y="269"/>
                    <a:pt x="78" y="269"/>
                  </a:cubicBezTo>
                  <a:cubicBezTo>
                    <a:pt x="79" y="268"/>
                    <a:pt x="79" y="268"/>
                    <a:pt x="79" y="268"/>
                  </a:cubicBezTo>
                  <a:cubicBezTo>
                    <a:pt x="80" y="268"/>
                    <a:pt x="81" y="267"/>
                    <a:pt x="81" y="268"/>
                  </a:cubicBezTo>
                  <a:cubicBezTo>
                    <a:pt x="82" y="268"/>
                    <a:pt x="82" y="269"/>
                    <a:pt x="82" y="269"/>
                  </a:cubicBezTo>
                  <a:cubicBezTo>
                    <a:pt x="82" y="270"/>
                    <a:pt x="83" y="270"/>
                    <a:pt x="83" y="270"/>
                  </a:cubicBezTo>
                  <a:cubicBezTo>
                    <a:pt x="83" y="270"/>
                    <a:pt x="84" y="269"/>
                    <a:pt x="84" y="269"/>
                  </a:cubicBezTo>
                  <a:cubicBezTo>
                    <a:pt x="84" y="269"/>
                    <a:pt x="85" y="268"/>
                    <a:pt x="86" y="268"/>
                  </a:cubicBezTo>
                  <a:cubicBezTo>
                    <a:pt x="86" y="268"/>
                    <a:pt x="88" y="269"/>
                    <a:pt x="89" y="269"/>
                  </a:cubicBezTo>
                  <a:cubicBezTo>
                    <a:pt x="89" y="269"/>
                    <a:pt x="90" y="268"/>
                    <a:pt x="90" y="268"/>
                  </a:cubicBezTo>
                  <a:cubicBezTo>
                    <a:pt x="91" y="268"/>
                    <a:pt x="92" y="268"/>
                    <a:pt x="93" y="268"/>
                  </a:cubicBezTo>
                  <a:cubicBezTo>
                    <a:pt x="93" y="268"/>
                    <a:pt x="94" y="268"/>
                    <a:pt x="95" y="268"/>
                  </a:cubicBezTo>
                  <a:cubicBezTo>
                    <a:pt x="95" y="268"/>
                    <a:pt x="96" y="268"/>
                    <a:pt x="97" y="267"/>
                  </a:cubicBezTo>
                  <a:cubicBezTo>
                    <a:pt x="97" y="267"/>
                    <a:pt x="98" y="266"/>
                    <a:pt x="97" y="266"/>
                  </a:cubicBezTo>
                  <a:cubicBezTo>
                    <a:pt x="97" y="265"/>
                    <a:pt x="96" y="265"/>
                    <a:pt x="95" y="265"/>
                  </a:cubicBezTo>
                  <a:cubicBezTo>
                    <a:pt x="95" y="265"/>
                    <a:pt x="93" y="264"/>
                    <a:pt x="92" y="264"/>
                  </a:cubicBezTo>
                  <a:cubicBezTo>
                    <a:pt x="91" y="264"/>
                    <a:pt x="90" y="263"/>
                    <a:pt x="89" y="263"/>
                  </a:cubicBezTo>
                  <a:cubicBezTo>
                    <a:pt x="88" y="263"/>
                    <a:pt x="86" y="262"/>
                    <a:pt x="85" y="262"/>
                  </a:cubicBezTo>
                  <a:cubicBezTo>
                    <a:pt x="84" y="262"/>
                    <a:pt x="83" y="262"/>
                    <a:pt x="82" y="263"/>
                  </a:cubicBezTo>
                  <a:cubicBezTo>
                    <a:pt x="81" y="263"/>
                    <a:pt x="81" y="264"/>
                    <a:pt x="80" y="265"/>
                  </a:cubicBezTo>
                  <a:cubicBezTo>
                    <a:pt x="79" y="265"/>
                    <a:pt x="78" y="264"/>
                    <a:pt x="78" y="264"/>
                  </a:cubicBezTo>
                  <a:cubicBezTo>
                    <a:pt x="78" y="264"/>
                    <a:pt x="77" y="263"/>
                    <a:pt x="77" y="262"/>
                  </a:cubicBezTo>
                  <a:cubicBezTo>
                    <a:pt x="77" y="262"/>
                    <a:pt x="76" y="261"/>
                    <a:pt x="76" y="261"/>
                  </a:cubicBezTo>
                  <a:cubicBezTo>
                    <a:pt x="75" y="260"/>
                    <a:pt x="74" y="260"/>
                    <a:pt x="74" y="259"/>
                  </a:cubicBezTo>
                  <a:cubicBezTo>
                    <a:pt x="74" y="259"/>
                    <a:pt x="73" y="258"/>
                    <a:pt x="73" y="258"/>
                  </a:cubicBezTo>
                  <a:cubicBezTo>
                    <a:pt x="74" y="258"/>
                    <a:pt x="74" y="258"/>
                    <a:pt x="75" y="258"/>
                  </a:cubicBezTo>
                  <a:cubicBezTo>
                    <a:pt x="75" y="258"/>
                    <a:pt x="75" y="259"/>
                    <a:pt x="76" y="258"/>
                  </a:cubicBezTo>
                  <a:cubicBezTo>
                    <a:pt x="76" y="258"/>
                    <a:pt x="76" y="257"/>
                    <a:pt x="76" y="257"/>
                  </a:cubicBezTo>
                  <a:cubicBezTo>
                    <a:pt x="76" y="257"/>
                    <a:pt x="74" y="256"/>
                    <a:pt x="74" y="256"/>
                  </a:cubicBezTo>
                  <a:cubicBezTo>
                    <a:pt x="73" y="256"/>
                    <a:pt x="72" y="256"/>
                    <a:pt x="72" y="255"/>
                  </a:cubicBezTo>
                  <a:cubicBezTo>
                    <a:pt x="71" y="255"/>
                    <a:pt x="70" y="254"/>
                    <a:pt x="70" y="253"/>
                  </a:cubicBezTo>
                  <a:cubicBezTo>
                    <a:pt x="70" y="253"/>
                    <a:pt x="70" y="252"/>
                    <a:pt x="69" y="251"/>
                  </a:cubicBezTo>
                  <a:cubicBezTo>
                    <a:pt x="69" y="250"/>
                    <a:pt x="69" y="248"/>
                    <a:pt x="69" y="248"/>
                  </a:cubicBezTo>
                  <a:cubicBezTo>
                    <a:pt x="68" y="246"/>
                    <a:pt x="66" y="244"/>
                    <a:pt x="65" y="243"/>
                  </a:cubicBezTo>
                  <a:cubicBezTo>
                    <a:pt x="65" y="243"/>
                    <a:pt x="64" y="241"/>
                    <a:pt x="63" y="241"/>
                  </a:cubicBezTo>
                  <a:cubicBezTo>
                    <a:pt x="62" y="241"/>
                    <a:pt x="61" y="241"/>
                    <a:pt x="61" y="241"/>
                  </a:cubicBezTo>
                  <a:cubicBezTo>
                    <a:pt x="60" y="241"/>
                    <a:pt x="61" y="240"/>
                    <a:pt x="61" y="240"/>
                  </a:cubicBezTo>
                  <a:cubicBezTo>
                    <a:pt x="61" y="239"/>
                    <a:pt x="61" y="238"/>
                    <a:pt x="62" y="237"/>
                  </a:cubicBezTo>
                  <a:cubicBezTo>
                    <a:pt x="62" y="236"/>
                    <a:pt x="63" y="233"/>
                    <a:pt x="63" y="232"/>
                  </a:cubicBezTo>
                  <a:cubicBezTo>
                    <a:pt x="63" y="231"/>
                    <a:pt x="64" y="230"/>
                    <a:pt x="64" y="229"/>
                  </a:cubicBezTo>
                  <a:cubicBezTo>
                    <a:pt x="64" y="228"/>
                    <a:pt x="64" y="227"/>
                    <a:pt x="64" y="227"/>
                  </a:cubicBezTo>
                  <a:cubicBezTo>
                    <a:pt x="64" y="226"/>
                    <a:pt x="65" y="226"/>
                    <a:pt x="65" y="226"/>
                  </a:cubicBezTo>
                  <a:cubicBezTo>
                    <a:pt x="66" y="225"/>
                    <a:pt x="67" y="225"/>
                    <a:pt x="68" y="224"/>
                  </a:cubicBezTo>
                  <a:cubicBezTo>
                    <a:pt x="69" y="224"/>
                    <a:pt x="70" y="224"/>
                    <a:pt x="71" y="225"/>
                  </a:cubicBezTo>
                  <a:cubicBezTo>
                    <a:pt x="72" y="225"/>
                    <a:pt x="72" y="225"/>
                    <a:pt x="72" y="226"/>
                  </a:cubicBezTo>
                  <a:cubicBezTo>
                    <a:pt x="72" y="226"/>
                    <a:pt x="72" y="226"/>
                    <a:pt x="72" y="227"/>
                  </a:cubicBezTo>
                  <a:cubicBezTo>
                    <a:pt x="71" y="227"/>
                    <a:pt x="71" y="228"/>
                    <a:pt x="72" y="228"/>
                  </a:cubicBezTo>
                  <a:cubicBezTo>
                    <a:pt x="72" y="228"/>
                    <a:pt x="73" y="228"/>
                    <a:pt x="74" y="228"/>
                  </a:cubicBezTo>
                  <a:cubicBezTo>
                    <a:pt x="74" y="228"/>
                    <a:pt x="75" y="229"/>
                    <a:pt x="75" y="229"/>
                  </a:cubicBezTo>
                  <a:cubicBezTo>
                    <a:pt x="75" y="229"/>
                    <a:pt x="76" y="229"/>
                    <a:pt x="77" y="229"/>
                  </a:cubicBezTo>
                  <a:cubicBezTo>
                    <a:pt x="77" y="229"/>
                    <a:pt x="76" y="228"/>
                    <a:pt x="77" y="228"/>
                  </a:cubicBezTo>
                  <a:cubicBezTo>
                    <a:pt x="77" y="228"/>
                    <a:pt x="77" y="228"/>
                    <a:pt x="77" y="228"/>
                  </a:cubicBezTo>
                  <a:cubicBezTo>
                    <a:pt x="78" y="227"/>
                    <a:pt x="77" y="226"/>
                    <a:pt x="77" y="225"/>
                  </a:cubicBezTo>
                  <a:cubicBezTo>
                    <a:pt x="77" y="225"/>
                    <a:pt x="76" y="223"/>
                    <a:pt x="76" y="223"/>
                  </a:cubicBezTo>
                  <a:cubicBezTo>
                    <a:pt x="76" y="223"/>
                    <a:pt x="75" y="222"/>
                    <a:pt x="75" y="222"/>
                  </a:cubicBezTo>
                  <a:cubicBezTo>
                    <a:pt x="75" y="222"/>
                    <a:pt x="74" y="221"/>
                    <a:pt x="74" y="221"/>
                  </a:cubicBezTo>
                  <a:cubicBezTo>
                    <a:pt x="73" y="220"/>
                    <a:pt x="72" y="220"/>
                    <a:pt x="72" y="220"/>
                  </a:cubicBezTo>
                  <a:cubicBezTo>
                    <a:pt x="72" y="220"/>
                    <a:pt x="71" y="219"/>
                    <a:pt x="70" y="219"/>
                  </a:cubicBezTo>
                  <a:cubicBezTo>
                    <a:pt x="70" y="219"/>
                    <a:pt x="68" y="219"/>
                    <a:pt x="68" y="219"/>
                  </a:cubicBezTo>
                  <a:cubicBezTo>
                    <a:pt x="67" y="219"/>
                    <a:pt x="67" y="218"/>
                    <a:pt x="66" y="218"/>
                  </a:cubicBezTo>
                  <a:cubicBezTo>
                    <a:pt x="66" y="218"/>
                    <a:pt x="65" y="218"/>
                    <a:pt x="65" y="218"/>
                  </a:cubicBezTo>
                  <a:cubicBezTo>
                    <a:pt x="64" y="217"/>
                    <a:pt x="63" y="217"/>
                    <a:pt x="62" y="216"/>
                  </a:cubicBezTo>
                  <a:cubicBezTo>
                    <a:pt x="62" y="216"/>
                    <a:pt x="61" y="214"/>
                    <a:pt x="61" y="213"/>
                  </a:cubicBezTo>
                  <a:cubicBezTo>
                    <a:pt x="61" y="212"/>
                    <a:pt x="61" y="210"/>
                    <a:pt x="61" y="209"/>
                  </a:cubicBezTo>
                  <a:cubicBezTo>
                    <a:pt x="61" y="208"/>
                    <a:pt x="62" y="205"/>
                    <a:pt x="62" y="204"/>
                  </a:cubicBezTo>
                  <a:cubicBezTo>
                    <a:pt x="62" y="203"/>
                    <a:pt x="61" y="200"/>
                    <a:pt x="61" y="198"/>
                  </a:cubicBezTo>
                  <a:cubicBezTo>
                    <a:pt x="61" y="198"/>
                    <a:pt x="60" y="196"/>
                    <a:pt x="60" y="196"/>
                  </a:cubicBezTo>
                  <a:cubicBezTo>
                    <a:pt x="61" y="195"/>
                    <a:pt x="61" y="194"/>
                    <a:pt x="62" y="193"/>
                  </a:cubicBezTo>
                  <a:cubicBezTo>
                    <a:pt x="62" y="193"/>
                    <a:pt x="62" y="191"/>
                    <a:pt x="62" y="191"/>
                  </a:cubicBezTo>
                  <a:cubicBezTo>
                    <a:pt x="62" y="190"/>
                    <a:pt x="62" y="190"/>
                    <a:pt x="63" y="189"/>
                  </a:cubicBezTo>
                  <a:cubicBezTo>
                    <a:pt x="63" y="189"/>
                    <a:pt x="64" y="189"/>
                    <a:pt x="64" y="189"/>
                  </a:cubicBezTo>
                  <a:cubicBezTo>
                    <a:pt x="65" y="189"/>
                    <a:pt x="66" y="189"/>
                    <a:pt x="66" y="189"/>
                  </a:cubicBezTo>
                  <a:cubicBezTo>
                    <a:pt x="66" y="189"/>
                    <a:pt x="67" y="188"/>
                    <a:pt x="67" y="188"/>
                  </a:cubicBezTo>
                  <a:cubicBezTo>
                    <a:pt x="68" y="188"/>
                    <a:pt x="69" y="187"/>
                    <a:pt x="69" y="187"/>
                  </a:cubicBezTo>
                  <a:cubicBezTo>
                    <a:pt x="70" y="187"/>
                    <a:pt x="71" y="188"/>
                    <a:pt x="71" y="188"/>
                  </a:cubicBezTo>
                  <a:cubicBezTo>
                    <a:pt x="72" y="188"/>
                    <a:pt x="73" y="188"/>
                    <a:pt x="74" y="188"/>
                  </a:cubicBezTo>
                  <a:cubicBezTo>
                    <a:pt x="74" y="188"/>
                    <a:pt x="75" y="188"/>
                    <a:pt x="76" y="189"/>
                  </a:cubicBezTo>
                  <a:cubicBezTo>
                    <a:pt x="76" y="189"/>
                    <a:pt x="77" y="190"/>
                    <a:pt x="77" y="190"/>
                  </a:cubicBezTo>
                  <a:cubicBezTo>
                    <a:pt x="77" y="191"/>
                    <a:pt x="77" y="192"/>
                    <a:pt x="78" y="193"/>
                  </a:cubicBezTo>
                  <a:cubicBezTo>
                    <a:pt x="78" y="193"/>
                    <a:pt x="78" y="195"/>
                    <a:pt x="78" y="195"/>
                  </a:cubicBezTo>
                  <a:cubicBezTo>
                    <a:pt x="78" y="196"/>
                    <a:pt x="79" y="196"/>
                    <a:pt x="80" y="196"/>
                  </a:cubicBezTo>
                  <a:cubicBezTo>
                    <a:pt x="80" y="197"/>
                    <a:pt x="81" y="197"/>
                    <a:pt x="81" y="198"/>
                  </a:cubicBezTo>
                  <a:cubicBezTo>
                    <a:pt x="81" y="198"/>
                    <a:pt x="80" y="200"/>
                    <a:pt x="80" y="200"/>
                  </a:cubicBezTo>
                  <a:cubicBezTo>
                    <a:pt x="80" y="201"/>
                    <a:pt x="80" y="203"/>
                    <a:pt x="80" y="203"/>
                  </a:cubicBezTo>
                  <a:cubicBezTo>
                    <a:pt x="80" y="204"/>
                    <a:pt x="80" y="206"/>
                    <a:pt x="81" y="206"/>
                  </a:cubicBezTo>
                  <a:cubicBezTo>
                    <a:pt x="81" y="207"/>
                    <a:pt x="83" y="209"/>
                    <a:pt x="84" y="210"/>
                  </a:cubicBezTo>
                  <a:cubicBezTo>
                    <a:pt x="84" y="211"/>
                    <a:pt x="86" y="212"/>
                    <a:pt x="86" y="212"/>
                  </a:cubicBezTo>
                  <a:cubicBezTo>
                    <a:pt x="87" y="212"/>
                    <a:pt x="87" y="212"/>
                    <a:pt x="88" y="211"/>
                  </a:cubicBezTo>
                  <a:cubicBezTo>
                    <a:pt x="88" y="211"/>
                    <a:pt x="87" y="211"/>
                    <a:pt x="87" y="210"/>
                  </a:cubicBezTo>
                  <a:cubicBezTo>
                    <a:pt x="87" y="210"/>
                    <a:pt x="86" y="209"/>
                    <a:pt x="86" y="208"/>
                  </a:cubicBezTo>
                  <a:cubicBezTo>
                    <a:pt x="86" y="208"/>
                    <a:pt x="86" y="207"/>
                    <a:pt x="86" y="207"/>
                  </a:cubicBezTo>
                  <a:cubicBezTo>
                    <a:pt x="86" y="206"/>
                    <a:pt x="87" y="206"/>
                    <a:pt x="87" y="206"/>
                  </a:cubicBezTo>
                  <a:cubicBezTo>
                    <a:pt x="87" y="206"/>
                    <a:pt x="88" y="206"/>
                    <a:pt x="88" y="207"/>
                  </a:cubicBezTo>
                  <a:cubicBezTo>
                    <a:pt x="88" y="207"/>
                    <a:pt x="88" y="208"/>
                    <a:pt x="88" y="208"/>
                  </a:cubicBezTo>
                  <a:cubicBezTo>
                    <a:pt x="89" y="208"/>
                    <a:pt x="89" y="208"/>
                    <a:pt x="90" y="208"/>
                  </a:cubicBezTo>
                  <a:cubicBezTo>
                    <a:pt x="90" y="208"/>
                    <a:pt x="90" y="207"/>
                    <a:pt x="90" y="206"/>
                  </a:cubicBezTo>
                  <a:cubicBezTo>
                    <a:pt x="90" y="206"/>
                    <a:pt x="90" y="205"/>
                    <a:pt x="90" y="204"/>
                  </a:cubicBezTo>
                  <a:cubicBezTo>
                    <a:pt x="89" y="204"/>
                    <a:pt x="89" y="204"/>
                    <a:pt x="88" y="204"/>
                  </a:cubicBezTo>
                  <a:cubicBezTo>
                    <a:pt x="88" y="203"/>
                    <a:pt x="88" y="203"/>
                    <a:pt x="89" y="202"/>
                  </a:cubicBezTo>
                  <a:cubicBezTo>
                    <a:pt x="89" y="202"/>
                    <a:pt x="89" y="201"/>
                    <a:pt x="89" y="201"/>
                  </a:cubicBezTo>
                  <a:cubicBezTo>
                    <a:pt x="89" y="201"/>
                    <a:pt x="90" y="200"/>
                    <a:pt x="90" y="199"/>
                  </a:cubicBezTo>
                  <a:cubicBezTo>
                    <a:pt x="90" y="198"/>
                    <a:pt x="89" y="197"/>
                    <a:pt x="89" y="196"/>
                  </a:cubicBezTo>
                  <a:cubicBezTo>
                    <a:pt x="89" y="196"/>
                    <a:pt x="89" y="195"/>
                    <a:pt x="88" y="194"/>
                  </a:cubicBezTo>
                  <a:cubicBezTo>
                    <a:pt x="88" y="194"/>
                    <a:pt x="86" y="193"/>
                    <a:pt x="85" y="192"/>
                  </a:cubicBezTo>
                  <a:cubicBezTo>
                    <a:pt x="85" y="191"/>
                    <a:pt x="84" y="190"/>
                    <a:pt x="83" y="189"/>
                  </a:cubicBezTo>
                  <a:cubicBezTo>
                    <a:pt x="83" y="188"/>
                    <a:pt x="82" y="186"/>
                    <a:pt x="82" y="185"/>
                  </a:cubicBezTo>
                  <a:cubicBezTo>
                    <a:pt x="82" y="184"/>
                    <a:pt x="82" y="182"/>
                    <a:pt x="82" y="181"/>
                  </a:cubicBezTo>
                  <a:cubicBezTo>
                    <a:pt x="82" y="181"/>
                    <a:pt x="82" y="180"/>
                    <a:pt x="83" y="179"/>
                  </a:cubicBezTo>
                  <a:cubicBezTo>
                    <a:pt x="83" y="179"/>
                    <a:pt x="84" y="178"/>
                    <a:pt x="84" y="177"/>
                  </a:cubicBezTo>
                  <a:cubicBezTo>
                    <a:pt x="84" y="177"/>
                    <a:pt x="84" y="175"/>
                    <a:pt x="84" y="175"/>
                  </a:cubicBezTo>
                  <a:cubicBezTo>
                    <a:pt x="84" y="175"/>
                    <a:pt x="85" y="175"/>
                    <a:pt x="86" y="175"/>
                  </a:cubicBezTo>
                  <a:cubicBezTo>
                    <a:pt x="86" y="175"/>
                    <a:pt x="87" y="176"/>
                    <a:pt x="87" y="176"/>
                  </a:cubicBezTo>
                  <a:cubicBezTo>
                    <a:pt x="87" y="176"/>
                    <a:pt x="88" y="176"/>
                    <a:pt x="89" y="177"/>
                  </a:cubicBezTo>
                  <a:cubicBezTo>
                    <a:pt x="89" y="177"/>
                    <a:pt x="91" y="177"/>
                    <a:pt x="92" y="177"/>
                  </a:cubicBezTo>
                  <a:cubicBezTo>
                    <a:pt x="92" y="178"/>
                    <a:pt x="93" y="179"/>
                    <a:pt x="93" y="180"/>
                  </a:cubicBezTo>
                  <a:cubicBezTo>
                    <a:pt x="93" y="181"/>
                    <a:pt x="93" y="183"/>
                    <a:pt x="94" y="184"/>
                  </a:cubicBezTo>
                  <a:cubicBezTo>
                    <a:pt x="94" y="185"/>
                    <a:pt x="94" y="187"/>
                    <a:pt x="95" y="188"/>
                  </a:cubicBezTo>
                  <a:cubicBezTo>
                    <a:pt x="95" y="189"/>
                    <a:pt x="96" y="190"/>
                    <a:pt x="97" y="190"/>
                  </a:cubicBezTo>
                  <a:cubicBezTo>
                    <a:pt x="98" y="191"/>
                    <a:pt x="100" y="192"/>
                    <a:pt x="101" y="193"/>
                  </a:cubicBezTo>
                  <a:cubicBezTo>
                    <a:pt x="101" y="193"/>
                    <a:pt x="102" y="194"/>
                    <a:pt x="103" y="194"/>
                  </a:cubicBezTo>
                  <a:cubicBezTo>
                    <a:pt x="104" y="194"/>
                    <a:pt x="105" y="194"/>
                    <a:pt x="106" y="193"/>
                  </a:cubicBezTo>
                  <a:cubicBezTo>
                    <a:pt x="106" y="193"/>
                    <a:pt x="106" y="192"/>
                    <a:pt x="106" y="192"/>
                  </a:cubicBezTo>
                  <a:cubicBezTo>
                    <a:pt x="106" y="191"/>
                    <a:pt x="106" y="190"/>
                    <a:pt x="107" y="190"/>
                  </a:cubicBezTo>
                  <a:cubicBezTo>
                    <a:pt x="107" y="190"/>
                    <a:pt x="107" y="190"/>
                    <a:pt x="108" y="190"/>
                  </a:cubicBezTo>
                  <a:cubicBezTo>
                    <a:pt x="108" y="190"/>
                    <a:pt x="108" y="189"/>
                    <a:pt x="108" y="189"/>
                  </a:cubicBezTo>
                  <a:cubicBezTo>
                    <a:pt x="108" y="188"/>
                    <a:pt x="108" y="187"/>
                    <a:pt x="109" y="187"/>
                  </a:cubicBezTo>
                  <a:cubicBezTo>
                    <a:pt x="109" y="187"/>
                    <a:pt x="109" y="186"/>
                    <a:pt x="110" y="186"/>
                  </a:cubicBezTo>
                  <a:cubicBezTo>
                    <a:pt x="110" y="185"/>
                    <a:pt x="109" y="184"/>
                    <a:pt x="110" y="183"/>
                  </a:cubicBezTo>
                  <a:cubicBezTo>
                    <a:pt x="110" y="183"/>
                    <a:pt x="110" y="182"/>
                    <a:pt x="110" y="182"/>
                  </a:cubicBezTo>
                  <a:cubicBezTo>
                    <a:pt x="111" y="181"/>
                    <a:pt x="112" y="181"/>
                    <a:pt x="112" y="181"/>
                  </a:cubicBezTo>
                  <a:cubicBezTo>
                    <a:pt x="113" y="181"/>
                    <a:pt x="114" y="182"/>
                    <a:pt x="115" y="182"/>
                  </a:cubicBezTo>
                  <a:cubicBezTo>
                    <a:pt x="116" y="183"/>
                    <a:pt x="117" y="183"/>
                    <a:pt x="117" y="184"/>
                  </a:cubicBezTo>
                  <a:cubicBezTo>
                    <a:pt x="118" y="184"/>
                    <a:pt x="119" y="186"/>
                    <a:pt x="120" y="187"/>
                  </a:cubicBezTo>
                  <a:cubicBezTo>
                    <a:pt x="120" y="188"/>
                    <a:pt x="121" y="190"/>
                    <a:pt x="122" y="191"/>
                  </a:cubicBezTo>
                  <a:cubicBezTo>
                    <a:pt x="122" y="191"/>
                    <a:pt x="123" y="192"/>
                    <a:pt x="124" y="192"/>
                  </a:cubicBezTo>
                  <a:cubicBezTo>
                    <a:pt x="124" y="193"/>
                    <a:pt x="126" y="193"/>
                    <a:pt x="127" y="193"/>
                  </a:cubicBezTo>
                  <a:cubicBezTo>
                    <a:pt x="128" y="194"/>
                    <a:pt x="130" y="195"/>
                    <a:pt x="131" y="195"/>
                  </a:cubicBezTo>
                  <a:cubicBezTo>
                    <a:pt x="132" y="195"/>
                    <a:pt x="133" y="196"/>
                    <a:pt x="133" y="196"/>
                  </a:cubicBezTo>
                  <a:cubicBezTo>
                    <a:pt x="133" y="195"/>
                    <a:pt x="133" y="194"/>
                    <a:pt x="132" y="194"/>
                  </a:cubicBezTo>
                  <a:cubicBezTo>
                    <a:pt x="132" y="193"/>
                    <a:pt x="131" y="192"/>
                    <a:pt x="131" y="192"/>
                  </a:cubicBezTo>
                  <a:cubicBezTo>
                    <a:pt x="130" y="191"/>
                    <a:pt x="128" y="191"/>
                    <a:pt x="127" y="190"/>
                  </a:cubicBezTo>
                  <a:cubicBezTo>
                    <a:pt x="126" y="190"/>
                    <a:pt x="125" y="189"/>
                    <a:pt x="124" y="188"/>
                  </a:cubicBezTo>
                  <a:cubicBezTo>
                    <a:pt x="124" y="187"/>
                    <a:pt x="123" y="185"/>
                    <a:pt x="123" y="184"/>
                  </a:cubicBezTo>
                  <a:cubicBezTo>
                    <a:pt x="123" y="183"/>
                    <a:pt x="122" y="182"/>
                    <a:pt x="121" y="182"/>
                  </a:cubicBezTo>
                  <a:cubicBezTo>
                    <a:pt x="120" y="181"/>
                    <a:pt x="118" y="181"/>
                    <a:pt x="117" y="181"/>
                  </a:cubicBezTo>
                  <a:cubicBezTo>
                    <a:pt x="116" y="180"/>
                    <a:pt x="115" y="179"/>
                    <a:pt x="115" y="179"/>
                  </a:cubicBezTo>
                  <a:cubicBezTo>
                    <a:pt x="114" y="178"/>
                    <a:pt x="114" y="177"/>
                    <a:pt x="114" y="176"/>
                  </a:cubicBezTo>
                  <a:cubicBezTo>
                    <a:pt x="114" y="176"/>
                    <a:pt x="114" y="175"/>
                    <a:pt x="114" y="175"/>
                  </a:cubicBezTo>
                  <a:cubicBezTo>
                    <a:pt x="114" y="175"/>
                    <a:pt x="115" y="176"/>
                    <a:pt x="115" y="176"/>
                  </a:cubicBezTo>
                  <a:cubicBezTo>
                    <a:pt x="116" y="176"/>
                    <a:pt x="117" y="176"/>
                    <a:pt x="117" y="176"/>
                  </a:cubicBezTo>
                  <a:cubicBezTo>
                    <a:pt x="117" y="176"/>
                    <a:pt x="117" y="175"/>
                    <a:pt x="117" y="175"/>
                  </a:cubicBezTo>
                  <a:cubicBezTo>
                    <a:pt x="117" y="175"/>
                    <a:pt x="117" y="174"/>
                    <a:pt x="118" y="173"/>
                  </a:cubicBezTo>
                  <a:cubicBezTo>
                    <a:pt x="118" y="173"/>
                    <a:pt x="118" y="173"/>
                    <a:pt x="119" y="173"/>
                  </a:cubicBezTo>
                  <a:cubicBezTo>
                    <a:pt x="119" y="173"/>
                    <a:pt x="120" y="174"/>
                    <a:pt x="120" y="174"/>
                  </a:cubicBezTo>
                  <a:cubicBezTo>
                    <a:pt x="121" y="175"/>
                    <a:pt x="121" y="176"/>
                    <a:pt x="122" y="177"/>
                  </a:cubicBezTo>
                  <a:cubicBezTo>
                    <a:pt x="122" y="178"/>
                    <a:pt x="122" y="179"/>
                    <a:pt x="123" y="180"/>
                  </a:cubicBezTo>
                  <a:cubicBezTo>
                    <a:pt x="123" y="180"/>
                    <a:pt x="125" y="181"/>
                    <a:pt x="125" y="181"/>
                  </a:cubicBezTo>
                  <a:cubicBezTo>
                    <a:pt x="126" y="181"/>
                    <a:pt x="128" y="180"/>
                    <a:pt x="129" y="180"/>
                  </a:cubicBezTo>
                  <a:cubicBezTo>
                    <a:pt x="129" y="180"/>
                    <a:pt x="131" y="180"/>
                    <a:pt x="131" y="180"/>
                  </a:cubicBezTo>
                  <a:cubicBezTo>
                    <a:pt x="132" y="180"/>
                    <a:pt x="133" y="180"/>
                    <a:pt x="133" y="180"/>
                  </a:cubicBezTo>
                  <a:cubicBezTo>
                    <a:pt x="134" y="181"/>
                    <a:pt x="135" y="181"/>
                    <a:pt x="135" y="181"/>
                  </a:cubicBezTo>
                  <a:cubicBezTo>
                    <a:pt x="136" y="182"/>
                    <a:pt x="137" y="185"/>
                    <a:pt x="138" y="186"/>
                  </a:cubicBezTo>
                  <a:cubicBezTo>
                    <a:pt x="139" y="187"/>
                    <a:pt x="141" y="188"/>
                    <a:pt x="142" y="189"/>
                  </a:cubicBezTo>
                  <a:cubicBezTo>
                    <a:pt x="143" y="189"/>
                    <a:pt x="144" y="190"/>
                    <a:pt x="145" y="190"/>
                  </a:cubicBezTo>
                  <a:cubicBezTo>
                    <a:pt x="146" y="190"/>
                    <a:pt x="146" y="190"/>
                    <a:pt x="147" y="190"/>
                  </a:cubicBezTo>
                  <a:cubicBezTo>
                    <a:pt x="147" y="191"/>
                    <a:pt x="148" y="192"/>
                    <a:pt x="148" y="193"/>
                  </a:cubicBezTo>
                  <a:cubicBezTo>
                    <a:pt x="149" y="194"/>
                    <a:pt x="149" y="196"/>
                    <a:pt x="150" y="196"/>
                  </a:cubicBezTo>
                  <a:cubicBezTo>
                    <a:pt x="150" y="197"/>
                    <a:pt x="152" y="198"/>
                    <a:pt x="152" y="199"/>
                  </a:cubicBezTo>
                  <a:cubicBezTo>
                    <a:pt x="152" y="199"/>
                    <a:pt x="153" y="201"/>
                    <a:pt x="153" y="200"/>
                  </a:cubicBezTo>
                  <a:cubicBezTo>
                    <a:pt x="154" y="200"/>
                    <a:pt x="153" y="198"/>
                    <a:pt x="153" y="198"/>
                  </a:cubicBezTo>
                  <a:cubicBezTo>
                    <a:pt x="153" y="197"/>
                    <a:pt x="152" y="196"/>
                    <a:pt x="152" y="195"/>
                  </a:cubicBezTo>
                  <a:cubicBezTo>
                    <a:pt x="152" y="195"/>
                    <a:pt x="151" y="195"/>
                    <a:pt x="151" y="194"/>
                  </a:cubicBezTo>
                  <a:cubicBezTo>
                    <a:pt x="150" y="194"/>
                    <a:pt x="151" y="193"/>
                    <a:pt x="151" y="192"/>
                  </a:cubicBezTo>
                  <a:cubicBezTo>
                    <a:pt x="150" y="192"/>
                    <a:pt x="150" y="190"/>
                    <a:pt x="149" y="190"/>
                  </a:cubicBezTo>
                  <a:cubicBezTo>
                    <a:pt x="149" y="189"/>
                    <a:pt x="146" y="188"/>
                    <a:pt x="145" y="187"/>
                  </a:cubicBezTo>
                  <a:cubicBezTo>
                    <a:pt x="144" y="187"/>
                    <a:pt x="142" y="184"/>
                    <a:pt x="141" y="183"/>
                  </a:cubicBezTo>
                  <a:cubicBezTo>
                    <a:pt x="140" y="182"/>
                    <a:pt x="138" y="180"/>
                    <a:pt x="137" y="179"/>
                  </a:cubicBezTo>
                  <a:cubicBezTo>
                    <a:pt x="137" y="179"/>
                    <a:pt x="137" y="178"/>
                    <a:pt x="137" y="177"/>
                  </a:cubicBezTo>
                  <a:cubicBezTo>
                    <a:pt x="137" y="177"/>
                    <a:pt x="138" y="176"/>
                    <a:pt x="138" y="176"/>
                  </a:cubicBezTo>
                  <a:cubicBezTo>
                    <a:pt x="138" y="176"/>
                    <a:pt x="140" y="175"/>
                    <a:pt x="140" y="175"/>
                  </a:cubicBezTo>
                  <a:cubicBezTo>
                    <a:pt x="141" y="174"/>
                    <a:pt x="141" y="174"/>
                    <a:pt x="142" y="173"/>
                  </a:cubicBezTo>
                  <a:cubicBezTo>
                    <a:pt x="142" y="173"/>
                    <a:pt x="143" y="172"/>
                    <a:pt x="143" y="172"/>
                  </a:cubicBezTo>
                  <a:cubicBezTo>
                    <a:pt x="143" y="171"/>
                    <a:pt x="143" y="170"/>
                    <a:pt x="143" y="170"/>
                  </a:cubicBezTo>
                  <a:cubicBezTo>
                    <a:pt x="143" y="169"/>
                    <a:pt x="143" y="169"/>
                    <a:pt x="142" y="169"/>
                  </a:cubicBezTo>
                  <a:cubicBezTo>
                    <a:pt x="142" y="169"/>
                    <a:pt x="142" y="170"/>
                    <a:pt x="141" y="171"/>
                  </a:cubicBezTo>
                  <a:cubicBezTo>
                    <a:pt x="141" y="171"/>
                    <a:pt x="141" y="172"/>
                    <a:pt x="141" y="172"/>
                  </a:cubicBezTo>
                  <a:cubicBezTo>
                    <a:pt x="140" y="173"/>
                    <a:pt x="139" y="173"/>
                    <a:pt x="139" y="172"/>
                  </a:cubicBezTo>
                  <a:cubicBezTo>
                    <a:pt x="139" y="172"/>
                    <a:pt x="139" y="170"/>
                    <a:pt x="139" y="170"/>
                  </a:cubicBezTo>
                  <a:cubicBezTo>
                    <a:pt x="139" y="170"/>
                    <a:pt x="138" y="169"/>
                    <a:pt x="138" y="169"/>
                  </a:cubicBezTo>
                  <a:cubicBezTo>
                    <a:pt x="137" y="169"/>
                    <a:pt x="135" y="169"/>
                    <a:pt x="134" y="169"/>
                  </a:cubicBezTo>
                  <a:cubicBezTo>
                    <a:pt x="134" y="169"/>
                    <a:pt x="133" y="168"/>
                    <a:pt x="132" y="168"/>
                  </a:cubicBezTo>
                  <a:cubicBezTo>
                    <a:pt x="131" y="167"/>
                    <a:pt x="130" y="166"/>
                    <a:pt x="129" y="165"/>
                  </a:cubicBezTo>
                  <a:cubicBezTo>
                    <a:pt x="129" y="165"/>
                    <a:pt x="127" y="165"/>
                    <a:pt x="126" y="165"/>
                  </a:cubicBezTo>
                  <a:cubicBezTo>
                    <a:pt x="126" y="165"/>
                    <a:pt x="125" y="164"/>
                    <a:pt x="125" y="164"/>
                  </a:cubicBezTo>
                  <a:cubicBezTo>
                    <a:pt x="124" y="164"/>
                    <a:pt x="124" y="162"/>
                    <a:pt x="124" y="162"/>
                  </a:cubicBezTo>
                  <a:cubicBezTo>
                    <a:pt x="124" y="161"/>
                    <a:pt x="124" y="160"/>
                    <a:pt x="124" y="160"/>
                  </a:cubicBezTo>
                  <a:cubicBezTo>
                    <a:pt x="123" y="159"/>
                    <a:pt x="122" y="159"/>
                    <a:pt x="122" y="159"/>
                  </a:cubicBezTo>
                  <a:cubicBezTo>
                    <a:pt x="122" y="159"/>
                    <a:pt x="121" y="159"/>
                    <a:pt x="120" y="159"/>
                  </a:cubicBezTo>
                  <a:cubicBezTo>
                    <a:pt x="120" y="159"/>
                    <a:pt x="120" y="159"/>
                    <a:pt x="119" y="158"/>
                  </a:cubicBezTo>
                  <a:cubicBezTo>
                    <a:pt x="119" y="158"/>
                    <a:pt x="119" y="158"/>
                    <a:pt x="119" y="158"/>
                  </a:cubicBezTo>
                  <a:cubicBezTo>
                    <a:pt x="119" y="157"/>
                    <a:pt x="119" y="157"/>
                    <a:pt x="119" y="156"/>
                  </a:cubicBezTo>
                  <a:cubicBezTo>
                    <a:pt x="119" y="156"/>
                    <a:pt x="120" y="156"/>
                    <a:pt x="120" y="155"/>
                  </a:cubicBezTo>
                  <a:cubicBezTo>
                    <a:pt x="120" y="155"/>
                    <a:pt x="119" y="154"/>
                    <a:pt x="119" y="153"/>
                  </a:cubicBezTo>
                  <a:cubicBezTo>
                    <a:pt x="118" y="153"/>
                    <a:pt x="118" y="152"/>
                    <a:pt x="117" y="152"/>
                  </a:cubicBezTo>
                  <a:cubicBezTo>
                    <a:pt x="117" y="151"/>
                    <a:pt x="116" y="151"/>
                    <a:pt x="115" y="151"/>
                  </a:cubicBezTo>
                  <a:cubicBezTo>
                    <a:pt x="115" y="151"/>
                    <a:pt x="113" y="151"/>
                    <a:pt x="112" y="151"/>
                  </a:cubicBezTo>
                  <a:cubicBezTo>
                    <a:pt x="112" y="151"/>
                    <a:pt x="111" y="150"/>
                    <a:pt x="111" y="150"/>
                  </a:cubicBezTo>
                  <a:cubicBezTo>
                    <a:pt x="111" y="150"/>
                    <a:pt x="112" y="149"/>
                    <a:pt x="112" y="148"/>
                  </a:cubicBezTo>
                  <a:cubicBezTo>
                    <a:pt x="112" y="148"/>
                    <a:pt x="112" y="147"/>
                    <a:pt x="112" y="146"/>
                  </a:cubicBezTo>
                  <a:cubicBezTo>
                    <a:pt x="112" y="146"/>
                    <a:pt x="112" y="145"/>
                    <a:pt x="112" y="145"/>
                  </a:cubicBezTo>
                  <a:cubicBezTo>
                    <a:pt x="111" y="145"/>
                    <a:pt x="110" y="145"/>
                    <a:pt x="110" y="145"/>
                  </a:cubicBezTo>
                  <a:cubicBezTo>
                    <a:pt x="110" y="144"/>
                    <a:pt x="110" y="143"/>
                    <a:pt x="109" y="143"/>
                  </a:cubicBezTo>
                  <a:cubicBezTo>
                    <a:pt x="109" y="143"/>
                    <a:pt x="108" y="142"/>
                    <a:pt x="108" y="142"/>
                  </a:cubicBezTo>
                  <a:cubicBezTo>
                    <a:pt x="107" y="141"/>
                    <a:pt x="107" y="140"/>
                    <a:pt x="107" y="140"/>
                  </a:cubicBezTo>
                  <a:cubicBezTo>
                    <a:pt x="107" y="139"/>
                    <a:pt x="109" y="139"/>
                    <a:pt x="109" y="139"/>
                  </a:cubicBezTo>
                  <a:cubicBezTo>
                    <a:pt x="109" y="138"/>
                    <a:pt x="109" y="138"/>
                    <a:pt x="109" y="137"/>
                  </a:cubicBezTo>
                  <a:cubicBezTo>
                    <a:pt x="109" y="136"/>
                    <a:pt x="109" y="135"/>
                    <a:pt x="109" y="134"/>
                  </a:cubicBezTo>
                  <a:cubicBezTo>
                    <a:pt x="110" y="134"/>
                    <a:pt x="110" y="134"/>
                    <a:pt x="111" y="134"/>
                  </a:cubicBezTo>
                  <a:cubicBezTo>
                    <a:pt x="111" y="134"/>
                    <a:pt x="112" y="134"/>
                    <a:pt x="113" y="134"/>
                  </a:cubicBezTo>
                  <a:cubicBezTo>
                    <a:pt x="113" y="134"/>
                    <a:pt x="114" y="135"/>
                    <a:pt x="114" y="135"/>
                  </a:cubicBezTo>
                  <a:cubicBezTo>
                    <a:pt x="115" y="136"/>
                    <a:pt x="116" y="137"/>
                    <a:pt x="116" y="138"/>
                  </a:cubicBezTo>
                  <a:cubicBezTo>
                    <a:pt x="117" y="139"/>
                    <a:pt x="117" y="141"/>
                    <a:pt x="118" y="142"/>
                  </a:cubicBezTo>
                  <a:cubicBezTo>
                    <a:pt x="118" y="142"/>
                    <a:pt x="118" y="143"/>
                    <a:pt x="119" y="144"/>
                  </a:cubicBezTo>
                  <a:cubicBezTo>
                    <a:pt x="119" y="145"/>
                    <a:pt x="119" y="146"/>
                    <a:pt x="120" y="146"/>
                  </a:cubicBezTo>
                  <a:cubicBezTo>
                    <a:pt x="120" y="146"/>
                    <a:pt x="120" y="146"/>
                    <a:pt x="120" y="145"/>
                  </a:cubicBezTo>
                  <a:cubicBezTo>
                    <a:pt x="120" y="145"/>
                    <a:pt x="120" y="143"/>
                    <a:pt x="120" y="143"/>
                  </a:cubicBezTo>
                  <a:cubicBezTo>
                    <a:pt x="120" y="142"/>
                    <a:pt x="120" y="142"/>
                    <a:pt x="120" y="141"/>
                  </a:cubicBezTo>
                  <a:cubicBezTo>
                    <a:pt x="120" y="141"/>
                    <a:pt x="120" y="140"/>
                    <a:pt x="121" y="140"/>
                  </a:cubicBezTo>
                  <a:cubicBezTo>
                    <a:pt x="121" y="140"/>
                    <a:pt x="122" y="140"/>
                    <a:pt x="122" y="141"/>
                  </a:cubicBezTo>
                  <a:cubicBezTo>
                    <a:pt x="123" y="141"/>
                    <a:pt x="123" y="141"/>
                    <a:pt x="123" y="142"/>
                  </a:cubicBezTo>
                  <a:cubicBezTo>
                    <a:pt x="124" y="142"/>
                    <a:pt x="124" y="143"/>
                    <a:pt x="124" y="143"/>
                  </a:cubicBezTo>
                  <a:cubicBezTo>
                    <a:pt x="124" y="144"/>
                    <a:pt x="125" y="144"/>
                    <a:pt x="125" y="144"/>
                  </a:cubicBezTo>
                  <a:cubicBezTo>
                    <a:pt x="125" y="144"/>
                    <a:pt x="125" y="144"/>
                    <a:pt x="126" y="144"/>
                  </a:cubicBezTo>
                  <a:cubicBezTo>
                    <a:pt x="126" y="144"/>
                    <a:pt x="126" y="143"/>
                    <a:pt x="127" y="143"/>
                  </a:cubicBezTo>
                  <a:cubicBezTo>
                    <a:pt x="127" y="142"/>
                    <a:pt x="128" y="141"/>
                    <a:pt x="128" y="141"/>
                  </a:cubicBezTo>
                  <a:cubicBezTo>
                    <a:pt x="129" y="140"/>
                    <a:pt x="129" y="139"/>
                    <a:pt x="130" y="138"/>
                  </a:cubicBezTo>
                  <a:cubicBezTo>
                    <a:pt x="130" y="138"/>
                    <a:pt x="131" y="137"/>
                    <a:pt x="131" y="136"/>
                  </a:cubicBezTo>
                  <a:cubicBezTo>
                    <a:pt x="131" y="136"/>
                    <a:pt x="131" y="134"/>
                    <a:pt x="131" y="134"/>
                  </a:cubicBezTo>
                  <a:cubicBezTo>
                    <a:pt x="131" y="134"/>
                    <a:pt x="129" y="133"/>
                    <a:pt x="129" y="133"/>
                  </a:cubicBezTo>
                  <a:cubicBezTo>
                    <a:pt x="129" y="133"/>
                    <a:pt x="128" y="132"/>
                    <a:pt x="128" y="131"/>
                  </a:cubicBezTo>
                  <a:cubicBezTo>
                    <a:pt x="128" y="131"/>
                    <a:pt x="127" y="130"/>
                    <a:pt x="127" y="129"/>
                  </a:cubicBezTo>
                  <a:cubicBezTo>
                    <a:pt x="127" y="129"/>
                    <a:pt x="128" y="129"/>
                    <a:pt x="128" y="129"/>
                  </a:cubicBezTo>
                  <a:cubicBezTo>
                    <a:pt x="128" y="129"/>
                    <a:pt x="129" y="130"/>
                    <a:pt x="129" y="130"/>
                  </a:cubicBezTo>
                  <a:cubicBezTo>
                    <a:pt x="129" y="130"/>
                    <a:pt x="130" y="129"/>
                    <a:pt x="130" y="129"/>
                  </a:cubicBezTo>
                  <a:cubicBezTo>
                    <a:pt x="130" y="129"/>
                    <a:pt x="130" y="128"/>
                    <a:pt x="130" y="128"/>
                  </a:cubicBezTo>
                  <a:cubicBezTo>
                    <a:pt x="130" y="128"/>
                    <a:pt x="129" y="128"/>
                    <a:pt x="128" y="128"/>
                  </a:cubicBezTo>
                  <a:cubicBezTo>
                    <a:pt x="128" y="128"/>
                    <a:pt x="127" y="127"/>
                    <a:pt x="127" y="127"/>
                  </a:cubicBezTo>
                  <a:cubicBezTo>
                    <a:pt x="127" y="127"/>
                    <a:pt x="127" y="126"/>
                    <a:pt x="127" y="126"/>
                  </a:cubicBezTo>
                  <a:cubicBezTo>
                    <a:pt x="127" y="126"/>
                    <a:pt x="128" y="126"/>
                    <a:pt x="128" y="126"/>
                  </a:cubicBezTo>
                  <a:cubicBezTo>
                    <a:pt x="129" y="126"/>
                    <a:pt x="130" y="126"/>
                    <a:pt x="130" y="126"/>
                  </a:cubicBezTo>
                  <a:cubicBezTo>
                    <a:pt x="130" y="126"/>
                    <a:pt x="131" y="126"/>
                    <a:pt x="132" y="126"/>
                  </a:cubicBezTo>
                  <a:cubicBezTo>
                    <a:pt x="132" y="126"/>
                    <a:pt x="132" y="125"/>
                    <a:pt x="132" y="125"/>
                  </a:cubicBezTo>
                  <a:cubicBezTo>
                    <a:pt x="132" y="124"/>
                    <a:pt x="132" y="124"/>
                    <a:pt x="132" y="123"/>
                  </a:cubicBezTo>
                  <a:cubicBezTo>
                    <a:pt x="132" y="123"/>
                    <a:pt x="131" y="123"/>
                    <a:pt x="131" y="123"/>
                  </a:cubicBezTo>
                  <a:cubicBezTo>
                    <a:pt x="131" y="123"/>
                    <a:pt x="130" y="124"/>
                    <a:pt x="130" y="124"/>
                  </a:cubicBezTo>
                  <a:cubicBezTo>
                    <a:pt x="129" y="124"/>
                    <a:pt x="129" y="123"/>
                    <a:pt x="128" y="123"/>
                  </a:cubicBezTo>
                  <a:cubicBezTo>
                    <a:pt x="128" y="123"/>
                    <a:pt x="126" y="122"/>
                    <a:pt x="126" y="122"/>
                  </a:cubicBezTo>
                  <a:cubicBezTo>
                    <a:pt x="126" y="121"/>
                    <a:pt x="127" y="121"/>
                    <a:pt x="127" y="121"/>
                  </a:cubicBezTo>
                  <a:cubicBezTo>
                    <a:pt x="128" y="120"/>
                    <a:pt x="128" y="120"/>
                    <a:pt x="129" y="119"/>
                  </a:cubicBezTo>
                  <a:cubicBezTo>
                    <a:pt x="129" y="119"/>
                    <a:pt x="131" y="120"/>
                    <a:pt x="131" y="119"/>
                  </a:cubicBezTo>
                  <a:cubicBezTo>
                    <a:pt x="132" y="119"/>
                    <a:pt x="132" y="118"/>
                    <a:pt x="131" y="118"/>
                  </a:cubicBezTo>
                  <a:cubicBezTo>
                    <a:pt x="131" y="118"/>
                    <a:pt x="131" y="117"/>
                    <a:pt x="130" y="117"/>
                  </a:cubicBezTo>
                  <a:cubicBezTo>
                    <a:pt x="130" y="117"/>
                    <a:pt x="129" y="117"/>
                    <a:pt x="129" y="117"/>
                  </a:cubicBezTo>
                  <a:cubicBezTo>
                    <a:pt x="128" y="118"/>
                    <a:pt x="128" y="119"/>
                    <a:pt x="128" y="119"/>
                  </a:cubicBezTo>
                  <a:cubicBezTo>
                    <a:pt x="127" y="119"/>
                    <a:pt x="126" y="119"/>
                    <a:pt x="126" y="119"/>
                  </a:cubicBezTo>
                  <a:cubicBezTo>
                    <a:pt x="126" y="119"/>
                    <a:pt x="125" y="119"/>
                    <a:pt x="125" y="119"/>
                  </a:cubicBezTo>
                  <a:cubicBezTo>
                    <a:pt x="125" y="118"/>
                    <a:pt x="126" y="118"/>
                    <a:pt x="126" y="117"/>
                  </a:cubicBezTo>
                  <a:cubicBezTo>
                    <a:pt x="126" y="117"/>
                    <a:pt x="126" y="116"/>
                    <a:pt x="126" y="116"/>
                  </a:cubicBezTo>
                  <a:cubicBezTo>
                    <a:pt x="126" y="115"/>
                    <a:pt x="125" y="115"/>
                    <a:pt x="125" y="115"/>
                  </a:cubicBezTo>
                  <a:cubicBezTo>
                    <a:pt x="125" y="115"/>
                    <a:pt x="124" y="115"/>
                    <a:pt x="124" y="115"/>
                  </a:cubicBezTo>
                  <a:cubicBezTo>
                    <a:pt x="123" y="115"/>
                    <a:pt x="123" y="115"/>
                    <a:pt x="123" y="114"/>
                  </a:cubicBezTo>
                  <a:cubicBezTo>
                    <a:pt x="123" y="114"/>
                    <a:pt x="122" y="113"/>
                    <a:pt x="122" y="113"/>
                  </a:cubicBezTo>
                  <a:cubicBezTo>
                    <a:pt x="122" y="113"/>
                    <a:pt x="122" y="112"/>
                    <a:pt x="122" y="111"/>
                  </a:cubicBezTo>
                  <a:cubicBezTo>
                    <a:pt x="122" y="111"/>
                    <a:pt x="121" y="111"/>
                    <a:pt x="121" y="111"/>
                  </a:cubicBezTo>
                  <a:cubicBezTo>
                    <a:pt x="121" y="111"/>
                    <a:pt x="121" y="110"/>
                    <a:pt x="121" y="110"/>
                  </a:cubicBezTo>
                  <a:cubicBezTo>
                    <a:pt x="120" y="109"/>
                    <a:pt x="120" y="107"/>
                    <a:pt x="120" y="107"/>
                  </a:cubicBezTo>
                  <a:cubicBezTo>
                    <a:pt x="119" y="106"/>
                    <a:pt x="118" y="104"/>
                    <a:pt x="117" y="103"/>
                  </a:cubicBezTo>
                  <a:cubicBezTo>
                    <a:pt x="117" y="103"/>
                    <a:pt x="115" y="103"/>
                    <a:pt x="115" y="103"/>
                  </a:cubicBezTo>
                  <a:cubicBezTo>
                    <a:pt x="114" y="102"/>
                    <a:pt x="115" y="101"/>
                    <a:pt x="115" y="100"/>
                  </a:cubicBezTo>
                  <a:cubicBezTo>
                    <a:pt x="115" y="99"/>
                    <a:pt x="116" y="99"/>
                    <a:pt x="116" y="98"/>
                  </a:cubicBezTo>
                  <a:cubicBezTo>
                    <a:pt x="117" y="98"/>
                    <a:pt x="117" y="97"/>
                    <a:pt x="117" y="96"/>
                  </a:cubicBezTo>
                  <a:cubicBezTo>
                    <a:pt x="117" y="96"/>
                    <a:pt x="118" y="95"/>
                    <a:pt x="118" y="95"/>
                  </a:cubicBezTo>
                  <a:cubicBezTo>
                    <a:pt x="118" y="95"/>
                    <a:pt x="119" y="96"/>
                    <a:pt x="119" y="96"/>
                  </a:cubicBezTo>
                  <a:cubicBezTo>
                    <a:pt x="119" y="97"/>
                    <a:pt x="119" y="98"/>
                    <a:pt x="119" y="98"/>
                  </a:cubicBezTo>
                  <a:cubicBezTo>
                    <a:pt x="119" y="98"/>
                    <a:pt x="119" y="99"/>
                    <a:pt x="119" y="99"/>
                  </a:cubicBezTo>
                  <a:cubicBezTo>
                    <a:pt x="120" y="99"/>
                    <a:pt x="121" y="98"/>
                    <a:pt x="121" y="98"/>
                  </a:cubicBezTo>
                  <a:cubicBezTo>
                    <a:pt x="121" y="98"/>
                    <a:pt x="122" y="99"/>
                    <a:pt x="122" y="99"/>
                  </a:cubicBezTo>
                  <a:cubicBezTo>
                    <a:pt x="122" y="99"/>
                    <a:pt x="122" y="100"/>
                    <a:pt x="123" y="101"/>
                  </a:cubicBezTo>
                  <a:cubicBezTo>
                    <a:pt x="123" y="101"/>
                    <a:pt x="124" y="101"/>
                    <a:pt x="124" y="102"/>
                  </a:cubicBezTo>
                  <a:cubicBezTo>
                    <a:pt x="124" y="102"/>
                    <a:pt x="124" y="103"/>
                    <a:pt x="124" y="103"/>
                  </a:cubicBezTo>
                  <a:cubicBezTo>
                    <a:pt x="125" y="104"/>
                    <a:pt x="125" y="105"/>
                    <a:pt x="126" y="105"/>
                  </a:cubicBezTo>
                  <a:cubicBezTo>
                    <a:pt x="126" y="105"/>
                    <a:pt x="127" y="105"/>
                    <a:pt x="127" y="105"/>
                  </a:cubicBezTo>
                  <a:cubicBezTo>
                    <a:pt x="128" y="105"/>
                    <a:pt x="128" y="104"/>
                    <a:pt x="128" y="103"/>
                  </a:cubicBezTo>
                  <a:cubicBezTo>
                    <a:pt x="128" y="103"/>
                    <a:pt x="129" y="101"/>
                    <a:pt x="129" y="101"/>
                  </a:cubicBezTo>
                  <a:cubicBezTo>
                    <a:pt x="130" y="100"/>
                    <a:pt x="132" y="101"/>
                    <a:pt x="133" y="101"/>
                  </a:cubicBezTo>
                  <a:cubicBezTo>
                    <a:pt x="133" y="101"/>
                    <a:pt x="134" y="100"/>
                    <a:pt x="135" y="100"/>
                  </a:cubicBezTo>
                  <a:cubicBezTo>
                    <a:pt x="135" y="100"/>
                    <a:pt x="136" y="98"/>
                    <a:pt x="137" y="98"/>
                  </a:cubicBezTo>
                  <a:cubicBezTo>
                    <a:pt x="137" y="98"/>
                    <a:pt x="137" y="98"/>
                    <a:pt x="137" y="98"/>
                  </a:cubicBezTo>
                  <a:cubicBezTo>
                    <a:pt x="138" y="98"/>
                    <a:pt x="138" y="99"/>
                    <a:pt x="138" y="100"/>
                  </a:cubicBezTo>
                  <a:cubicBezTo>
                    <a:pt x="138" y="100"/>
                    <a:pt x="138" y="100"/>
                    <a:pt x="139" y="101"/>
                  </a:cubicBezTo>
                  <a:cubicBezTo>
                    <a:pt x="139" y="101"/>
                    <a:pt x="140" y="101"/>
                    <a:pt x="140" y="100"/>
                  </a:cubicBezTo>
                  <a:cubicBezTo>
                    <a:pt x="140" y="100"/>
                    <a:pt x="140" y="99"/>
                    <a:pt x="140" y="99"/>
                  </a:cubicBezTo>
                  <a:cubicBezTo>
                    <a:pt x="140" y="99"/>
                    <a:pt x="141" y="99"/>
                    <a:pt x="141" y="100"/>
                  </a:cubicBezTo>
                  <a:cubicBezTo>
                    <a:pt x="142" y="100"/>
                    <a:pt x="142" y="102"/>
                    <a:pt x="142" y="102"/>
                  </a:cubicBezTo>
                  <a:cubicBezTo>
                    <a:pt x="142" y="103"/>
                    <a:pt x="142" y="104"/>
                    <a:pt x="143" y="104"/>
                  </a:cubicBezTo>
                  <a:cubicBezTo>
                    <a:pt x="143" y="104"/>
                    <a:pt x="144" y="103"/>
                    <a:pt x="144" y="102"/>
                  </a:cubicBezTo>
                  <a:cubicBezTo>
                    <a:pt x="144" y="102"/>
                    <a:pt x="144" y="101"/>
                    <a:pt x="144" y="100"/>
                  </a:cubicBezTo>
                  <a:cubicBezTo>
                    <a:pt x="144" y="100"/>
                    <a:pt x="145" y="99"/>
                    <a:pt x="145" y="99"/>
                  </a:cubicBezTo>
                  <a:cubicBezTo>
                    <a:pt x="145" y="99"/>
                    <a:pt x="146" y="100"/>
                    <a:pt x="146" y="100"/>
                  </a:cubicBezTo>
                  <a:cubicBezTo>
                    <a:pt x="146" y="99"/>
                    <a:pt x="147" y="98"/>
                    <a:pt x="147" y="98"/>
                  </a:cubicBezTo>
                  <a:cubicBezTo>
                    <a:pt x="147" y="98"/>
                    <a:pt x="148" y="98"/>
                    <a:pt x="148" y="98"/>
                  </a:cubicBezTo>
                  <a:cubicBezTo>
                    <a:pt x="149" y="99"/>
                    <a:pt x="149" y="100"/>
                    <a:pt x="149" y="100"/>
                  </a:cubicBezTo>
                  <a:cubicBezTo>
                    <a:pt x="149" y="100"/>
                    <a:pt x="150" y="100"/>
                    <a:pt x="150" y="100"/>
                  </a:cubicBezTo>
                  <a:cubicBezTo>
                    <a:pt x="151" y="100"/>
                    <a:pt x="150" y="99"/>
                    <a:pt x="150" y="98"/>
                  </a:cubicBezTo>
                  <a:cubicBezTo>
                    <a:pt x="150" y="98"/>
                    <a:pt x="150" y="97"/>
                    <a:pt x="150" y="96"/>
                  </a:cubicBezTo>
                  <a:cubicBezTo>
                    <a:pt x="150" y="96"/>
                    <a:pt x="151" y="95"/>
                    <a:pt x="151" y="95"/>
                  </a:cubicBezTo>
                  <a:cubicBezTo>
                    <a:pt x="151" y="96"/>
                    <a:pt x="152" y="96"/>
                    <a:pt x="152" y="96"/>
                  </a:cubicBezTo>
                  <a:cubicBezTo>
                    <a:pt x="152" y="97"/>
                    <a:pt x="153" y="98"/>
                    <a:pt x="153" y="98"/>
                  </a:cubicBezTo>
                  <a:cubicBezTo>
                    <a:pt x="153" y="99"/>
                    <a:pt x="154" y="100"/>
                    <a:pt x="155" y="100"/>
                  </a:cubicBezTo>
                  <a:cubicBezTo>
                    <a:pt x="155" y="101"/>
                    <a:pt x="157" y="101"/>
                    <a:pt x="158" y="101"/>
                  </a:cubicBezTo>
                  <a:cubicBezTo>
                    <a:pt x="159" y="101"/>
                    <a:pt x="160" y="102"/>
                    <a:pt x="160" y="101"/>
                  </a:cubicBezTo>
                  <a:cubicBezTo>
                    <a:pt x="160" y="101"/>
                    <a:pt x="161" y="101"/>
                    <a:pt x="161" y="101"/>
                  </a:cubicBezTo>
                  <a:cubicBezTo>
                    <a:pt x="162" y="101"/>
                    <a:pt x="163" y="101"/>
                    <a:pt x="163" y="101"/>
                  </a:cubicBezTo>
                  <a:cubicBezTo>
                    <a:pt x="164" y="101"/>
                    <a:pt x="164" y="102"/>
                    <a:pt x="164" y="103"/>
                  </a:cubicBezTo>
                  <a:cubicBezTo>
                    <a:pt x="164" y="103"/>
                    <a:pt x="166" y="105"/>
                    <a:pt x="166" y="105"/>
                  </a:cubicBezTo>
                  <a:cubicBezTo>
                    <a:pt x="166" y="105"/>
                    <a:pt x="168" y="107"/>
                    <a:pt x="169" y="107"/>
                  </a:cubicBezTo>
                  <a:cubicBezTo>
                    <a:pt x="170" y="108"/>
                    <a:pt x="170" y="109"/>
                    <a:pt x="171" y="109"/>
                  </a:cubicBezTo>
                  <a:cubicBezTo>
                    <a:pt x="171" y="108"/>
                    <a:pt x="171" y="107"/>
                    <a:pt x="171" y="106"/>
                  </a:cubicBezTo>
                  <a:cubicBezTo>
                    <a:pt x="171" y="106"/>
                    <a:pt x="170" y="104"/>
                    <a:pt x="169" y="104"/>
                  </a:cubicBezTo>
                  <a:cubicBezTo>
                    <a:pt x="169" y="103"/>
                    <a:pt x="168" y="102"/>
                    <a:pt x="168" y="102"/>
                  </a:cubicBezTo>
                  <a:cubicBezTo>
                    <a:pt x="167" y="102"/>
                    <a:pt x="166" y="101"/>
                    <a:pt x="166" y="101"/>
                  </a:cubicBezTo>
                  <a:cubicBezTo>
                    <a:pt x="167" y="100"/>
                    <a:pt x="168" y="100"/>
                    <a:pt x="169" y="100"/>
                  </a:cubicBezTo>
                  <a:cubicBezTo>
                    <a:pt x="169" y="100"/>
                    <a:pt x="170" y="100"/>
                    <a:pt x="170" y="100"/>
                  </a:cubicBezTo>
                  <a:cubicBezTo>
                    <a:pt x="171" y="100"/>
                    <a:pt x="172" y="100"/>
                    <a:pt x="173" y="99"/>
                  </a:cubicBezTo>
                  <a:cubicBezTo>
                    <a:pt x="173" y="99"/>
                    <a:pt x="173" y="98"/>
                    <a:pt x="173" y="98"/>
                  </a:cubicBezTo>
                  <a:cubicBezTo>
                    <a:pt x="172" y="97"/>
                    <a:pt x="170" y="98"/>
                    <a:pt x="169" y="98"/>
                  </a:cubicBezTo>
                  <a:cubicBezTo>
                    <a:pt x="168" y="98"/>
                    <a:pt x="167" y="98"/>
                    <a:pt x="166" y="98"/>
                  </a:cubicBezTo>
                  <a:cubicBezTo>
                    <a:pt x="165" y="98"/>
                    <a:pt x="164" y="98"/>
                    <a:pt x="163" y="98"/>
                  </a:cubicBezTo>
                  <a:cubicBezTo>
                    <a:pt x="162" y="98"/>
                    <a:pt x="160" y="99"/>
                    <a:pt x="159" y="99"/>
                  </a:cubicBezTo>
                  <a:cubicBezTo>
                    <a:pt x="158" y="99"/>
                    <a:pt x="157" y="97"/>
                    <a:pt x="156" y="97"/>
                  </a:cubicBezTo>
                  <a:cubicBezTo>
                    <a:pt x="156" y="96"/>
                    <a:pt x="154" y="96"/>
                    <a:pt x="154" y="95"/>
                  </a:cubicBezTo>
                  <a:cubicBezTo>
                    <a:pt x="153" y="94"/>
                    <a:pt x="152" y="92"/>
                    <a:pt x="151" y="92"/>
                  </a:cubicBezTo>
                  <a:cubicBezTo>
                    <a:pt x="151" y="91"/>
                    <a:pt x="149" y="90"/>
                    <a:pt x="149" y="90"/>
                  </a:cubicBezTo>
                  <a:cubicBezTo>
                    <a:pt x="149" y="90"/>
                    <a:pt x="148" y="89"/>
                    <a:pt x="148" y="88"/>
                  </a:cubicBezTo>
                  <a:cubicBezTo>
                    <a:pt x="148" y="88"/>
                    <a:pt x="148" y="87"/>
                    <a:pt x="148" y="87"/>
                  </a:cubicBezTo>
                  <a:cubicBezTo>
                    <a:pt x="148" y="86"/>
                    <a:pt x="149" y="86"/>
                    <a:pt x="149" y="85"/>
                  </a:cubicBezTo>
                  <a:cubicBezTo>
                    <a:pt x="149" y="85"/>
                    <a:pt x="149" y="84"/>
                    <a:pt x="149" y="84"/>
                  </a:cubicBezTo>
                  <a:cubicBezTo>
                    <a:pt x="149" y="84"/>
                    <a:pt x="148" y="84"/>
                    <a:pt x="148" y="84"/>
                  </a:cubicBezTo>
                  <a:cubicBezTo>
                    <a:pt x="147" y="84"/>
                    <a:pt x="147" y="85"/>
                    <a:pt x="147" y="85"/>
                  </a:cubicBezTo>
                  <a:cubicBezTo>
                    <a:pt x="146" y="85"/>
                    <a:pt x="146" y="84"/>
                    <a:pt x="146" y="84"/>
                  </a:cubicBezTo>
                  <a:cubicBezTo>
                    <a:pt x="146" y="83"/>
                    <a:pt x="146" y="82"/>
                    <a:pt x="146" y="82"/>
                  </a:cubicBezTo>
                  <a:cubicBezTo>
                    <a:pt x="146" y="82"/>
                    <a:pt x="146" y="82"/>
                    <a:pt x="146" y="82"/>
                  </a:cubicBezTo>
                  <a:cubicBezTo>
                    <a:pt x="145" y="81"/>
                    <a:pt x="144" y="81"/>
                    <a:pt x="144" y="81"/>
                  </a:cubicBezTo>
                  <a:cubicBezTo>
                    <a:pt x="144" y="80"/>
                    <a:pt x="146" y="80"/>
                    <a:pt x="145" y="79"/>
                  </a:cubicBezTo>
                  <a:cubicBezTo>
                    <a:pt x="145" y="79"/>
                    <a:pt x="144" y="78"/>
                    <a:pt x="144" y="78"/>
                  </a:cubicBezTo>
                  <a:cubicBezTo>
                    <a:pt x="143" y="78"/>
                    <a:pt x="143" y="78"/>
                    <a:pt x="142" y="78"/>
                  </a:cubicBezTo>
                  <a:cubicBezTo>
                    <a:pt x="142" y="77"/>
                    <a:pt x="143" y="77"/>
                    <a:pt x="143" y="77"/>
                  </a:cubicBezTo>
                  <a:cubicBezTo>
                    <a:pt x="143" y="76"/>
                    <a:pt x="144" y="76"/>
                    <a:pt x="144" y="76"/>
                  </a:cubicBezTo>
                  <a:cubicBezTo>
                    <a:pt x="145" y="75"/>
                    <a:pt x="145" y="75"/>
                    <a:pt x="145" y="74"/>
                  </a:cubicBezTo>
                  <a:cubicBezTo>
                    <a:pt x="145" y="74"/>
                    <a:pt x="145" y="73"/>
                    <a:pt x="145" y="72"/>
                  </a:cubicBezTo>
                  <a:cubicBezTo>
                    <a:pt x="145" y="72"/>
                    <a:pt x="146" y="70"/>
                    <a:pt x="146" y="70"/>
                  </a:cubicBezTo>
                  <a:cubicBezTo>
                    <a:pt x="146" y="69"/>
                    <a:pt x="148" y="69"/>
                    <a:pt x="148" y="69"/>
                  </a:cubicBezTo>
                  <a:cubicBezTo>
                    <a:pt x="148" y="68"/>
                    <a:pt x="148" y="67"/>
                    <a:pt x="148" y="67"/>
                  </a:cubicBezTo>
                  <a:cubicBezTo>
                    <a:pt x="148" y="66"/>
                    <a:pt x="148" y="65"/>
                    <a:pt x="147" y="65"/>
                  </a:cubicBezTo>
                  <a:cubicBezTo>
                    <a:pt x="147" y="64"/>
                    <a:pt x="147" y="63"/>
                    <a:pt x="148" y="63"/>
                  </a:cubicBezTo>
                  <a:cubicBezTo>
                    <a:pt x="148" y="62"/>
                    <a:pt x="149" y="62"/>
                    <a:pt x="149" y="62"/>
                  </a:cubicBezTo>
                  <a:cubicBezTo>
                    <a:pt x="150" y="62"/>
                    <a:pt x="150" y="63"/>
                    <a:pt x="150" y="64"/>
                  </a:cubicBezTo>
                  <a:cubicBezTo>
                    <a:pt x="151" y="64"/>
                    <a:pt x="151" y="65"/>
                    <a:pt x="151" y="66"/>
                  </a:cubicBezTo>
                  <a:cubicBezTo>
                    <a:pt x="152" y="66"/>
                    <a:pt x="153" y="67"/>
                    <a:pt x="154" y="67"/>
                  </a:cubicBezTo>
                  <a:cubicBezTo>
                    <a:pt x="154" y="67"/>
                    <a:pt x="155" y="67"/>
                    <a:pt x="156" y="67"/>
                  </a:cubicBezTo>
                  <a:cubicBezTo>
                    <a:pt x="156" y="67"/>
                    <a:pt x="157" y="67"/>
                    <a:pt x="157" y="68"/>
                  </a:cubicBezTo>
                  <a:cubicBezTo>
                    <a:pt x="158" y="68"/>
                    <a:pt x="157" y="69"/>
                    <a:pt x="158" y="69"/>
                  </a:cubicBezTo>
                  <a:cubicBezTo>
                    <a:pt x="158" y="70"/>
                    <a:pt x="159" y="70"/>
                    <a:pt x="159" y="70"/>
                  </a:cubicBezTo>
                  <a:cubicBezTo>
                    <a:pt x="159" y="70"/>
                    <a:pt x="160" y="70"/>
                    <a:pt x="160" y="70"/>
                  </a:cubicBezTo>
                  <a:cubicBezTo>
                    <a:pt x="161" y="70"/>
                    <a:pt x="161" y="71"/>
                    <a:pt x="162" y="71"/>
                  </a:cubicBezTo>
                  <a:cubicBezTo>
                    <a:pt x="162" y="71"/>
                    <a:pt x="162" y="69"/>
                    <a:pt x="162" y="69"/>
                  </a:cubicBezTo>
                  <a:cubicBezTo>
                    <a:pt x="161" y="68"/>
                    <a:pt x="161" y="68"/>
                    <a:pt x="161" y="67"/>
                  </a:cubicBezTo>
                  <a:cubicBezTo>
                    <a:pt x="160" y="67"/>
                    <a:pt x="159" y="67"/>
                    <a:pt x="159" y="66"/>
                  </a:cubicBezTo>
                  <a:cubicBezTo>
                    <a:pt x="159" y="66"/>
                    <a:pt x="159" y="65"/>
                    <a:pt x="159" y="64"/>
                  </a:cubicBezTo>
                  <a:cubicBezTo>
                    <a:pt x="159" y="64"/>
                    <a:pt x="159" y="63"/>
                    <a:pt x="159" y="62"/>
                  </a:cubicBezTo>
                  <a:cubicBezTo>
                    <a:pt x="159" y="62"/>
                    <a:pt x="159" y="62"/>
                    <a:pt x="158" y="62"/>
                  </a:cubicBezTo>
                  <a:cubicBezTo>
                    <a:pt x="158" y="62"/>
                    <a:pt x="158" y="63"/>
                    <a:pt x="157" y="64"/>
                  </a:cubicBezTo>
                  <a:cubicBezTo>
                    <a:pt x="157" y="64"/>
                    <a:pt x="156" y="65"/>
                    <a:pt x="155" y="65"/>
                  </a:cubicBezTo>
                  <a:cubicBezTo>
                    <a:pt x="155" y="65"/>
                    <a:pt x="154" y="64"/>
                    <a:pt x="154" y="64"/>
                  </a:cubicBezTo>
                  <a:cubicBezTo>
                    <a:pt x="153" y="64"/>
                    <a:pt x="153" y="63"/>
                    <a:pt x="153" y="62"/>
                  </a:cubicBezTo>
                  <a:cubicBezTo>
                    <a:pt x="153" y="62"/>
                    <a:pt x="154" y="62"/>
                    <a:pt x="154" y="62"/>
                  </a:cubicBezTo>
                  <a:cubicBezTo>
                    <a:pt x="154" y="62"/>
                    <a:pt x="155" y="62"/>
                    <a:pt x="155" y="62"/>
                  </a:cubicBezTo>
                  <a:cubicBezTo>
                    <a:pt x="155" y="62"/>
                    <a:pt x="155" y="61"/>
                    <a:pt x="155" y="61"/>
                  </a:cubicBezTo>
                  <a:cubicBezTo>
                    <a:pt x="155" y="61"/>
                    <a:pt x="154" y="61"/>
                    <a:pt x="154" y="60"/>
                  </a:cubicBezTo>
                  <a:cubicBezTo>
                    <a:pt x="153" y="60"/>
                    <a:pt x="153" y="59"/>
                    <a:pt x="153" y="58"/>
                  </a:cubicBezTo>
                  <a:cubicBezTo>
                    <a:pt x="153" y="58"/>
                    <a:pt x="154" y="57"/>
                    <a:pt x="154" y="57"/>
                  </a:cubicBezTo>
                  <a:cubicBezTo>
                    <a:pt x="154" y="57"/>
                    <a:pt x="155" y="57"/>
                    <a:pt x="156" y="57"/>
                  </a:cubicBezTo>
                  <a:cubicBezTo>
                    <a:pt x="156" y="57"/>
                    <a:pt x="156" y="56"/>
                    <a:pt x="156" y="56"/>
                  </a:cubicBezTo>
                  <a:cubicBezTo>
                    <a:pt x="156" y="55"/>
                    <a:pt x="155" y="55"/>
                    <a:pt x="155" y="55"/>
                  </a:cubicBezTo>
                  <a:cubicBezTo>
                    <a:pt x="155" y="54"/>
                    <a:pt x="156" y="54"/>
                    <a:pt x="157" y="54"/>
                  </a:cubicBezTo>
                  <a:cubicBezTo>
                    <a:pt x="157" y="54"/>
                    <a:pt x="158" y="54"/>
                    <a:pt x="158" y="54"/>
                  </a:cubicBezTo>
                  <a:cubicBezTo>
                    <a:pt x="159" y="54"/>
                    <a:pt x="160" y="54"/>
                    <a:pt x="160" y="54"/>
                  </a:cubicBezTo>
                  <a:cubicBezTo>
                    <a:pt x="160" y="54"/>
                    <a:pt x="161" y="54"/>
                    <a:pt x="162" y="55"/>
                  </a:cubicBezTo>
                  <a:cubicBezTo>
                    <a:pt x="162" y="55"/>
                    <a:pt x="163" y="56"/>
                    <a:pt x="163" y="56"/>
                  </a:cubicBezTo>
                  <a:cubicBezTo>
                    <a:pt x="163" y="56"/>
                    <a:pt x="164" y="57"/>
                    <a:pt x="164" y="57"/>
                  </a:cubicBezTo>
                  <a:cubicBezTo>
                    <a:pt x="164" y="57"/>
                    <a:pt x="164" y="58"/>
                    <a:pt x="165" y="59"/>
                  </a:cubicBezTo>
                  <a:cubicBezTo>
                    <a:pt x="165" y="59"/>
                    <a:pt x="165" y="59"/>
                    <a:pt x="166" y="60"/>
                  </a:cubicBezTo>
                  <a:cubicBezTo>
                    <a:pt x="166" y="60"/>
                    <a:pt x="166" y="60"/>
                    <a:pt x="167" y="60"/>
                  </a:cubicBezTo>
                  <a:cubicBezTo>
                    <a:pt x="167" y="60"/>
                    <a:pt x="167" y="59"/>
                    <a:pt x="167" y="59"/>
                  </a:cubicBezTo>
                  <a:cubicBezTo>
                    <a:pt x="167" y="58"/>
                    <a:pt x="167" y="57"/>
                    <a:pt x="166" y="57"/>
                  </a:cubicBezTo>
                  <a:cubicBezTo>
                    <a:pt x="166" y="56"/>
                    <a:pt x="166" y="56"/>
                    <a:pt x="165" y="56"/>
                  </a:cubicBezTo>
                  <a:cubicBezTo>
                    <a:pt x="165" y="56"/>
                    <a:pt x="165" y="55"/>
                    <a:pt x="165" y="54"/>
                  </a:cubicBezTo>
                  <a:cubicBezTo>
                    <a:pt x="165" y="54"/>
                    <a:pt x="165" y="54"/>
                    <a:pt x="165" y="54"/>
                  </a:cubicBezTo>
                  <a:cubicBezTo>
                    <a:pt x="165" y="53"/>
                    <a:pt x="165" y="53"/>
                    <a:pt x="164" y="53"/>
                  </a:cubicBezTo>
                  <a:cubicBezTo>
                    <a:pt x="164" y="53"/>
                    <a:pt x="163" y="53"/>
                    <a:pt x="162" y="53"/>
                  </a:cubicBezTo>
                  <a:cubicBezTo>
                    <a:pt x="162" y="53"/>
                    <a:pt x="162" y="53"/>
                    <a:pt x="161" y="52"/>
                  </a:cubicBezTo>
                  <a:cubicBezTo>
                    <a:pt x="161" y="52"/>
                    <a:pt x="161" y="52"/>
                    <a:pt x="160" y="52"/>
                  </a:cubicBezTo>
                  <a:cubicBezTo>
                    <a:pt x="160" y="52"/>
                    <a:pt x="159" y="52"/>
                    <a:pt x="159" y="52"/>
                  </a:cubicBezTo>
                  <a:cubicBezTo>
                    <a:pt x="159" y="52"/>
                    <a:pt x="158" y="53"/>
                    <a:pt x="157" y="52"/>
                  </a:cubicBezTo>
                  <a:cubicBezTo>
                    <a:pt x="157" y="52"/>
                    <a:pt x="157" y="51"/>
                    <a:pt x="157" y="51"/>
                  </a:cubicBezTo>
                  <a:cubicBezTo>
                    <a:pt x="157" y="51"/>
                    <a:pt x="158" y="51"/>
                    <a:pt x="158" y="50"/>
                  </a:cubicBezTo>
                  <a:cubicBezTo>
                    <a:pt x="158" y="50"/>
                    <a:pt x="159" y="50"/>
                    <a:pt x="159" y="50"/>
                  </a:cubicBezTo>
                  <a:cubicBezTo>
                    <a:pt x="159" y="50"/>
                    <a:pt x="159" y="49"/>
                    <a:pt x="158" y="49"/>
                  </a:cubicBezTo>
                  <a:cubicBezTo>
                    <a:pt x="158" y="49"/>
                    <a:pt x="157" y="49"/>
                    <a:pt x="156" y="49"/>
                  </a:cubicBezTo>
                  <a:cubicBezTo>
                    <a:pt x="155" y="48"/>
                    <a:pt x="153" y="48"/>
                    <a:pt x="153" y="47"/>
                  </a:cubicBezTo>
                  <a:cubicBezTo>
                    <a:pt x="152" y="47"/>
                    <a:pt x="152" y="46"/>
                    <a:pt x="152" y="45"/>
                  </a:cubicBezTo>
                  <a:cubicBezTo>
                    <a:pt x="152" y="45"/>
                    <a:pt x="152" y="43"/>
                    <a:pt x="152" y="43"/>
                  </a:cubicBezTo>
                  <a:cubicBezTo>
                    <a:pt x="152" y="42"/>
                    <a:pt x="152" y="41"/>
                    <a:pt x="152" y="40"/>
                  </a:cubicBezTo>
                  <a:cubicBezTo>
                    <a:pt x="153" y="39"/>
                    <a:pt x="153" y="37"/>
                    <a:pt x="153" y="36"/>
                  </a:cubicBezTo>
                  <a:cubicBezTo>
                    <a:pt x="154" y="35"/>
                    <a:pt x="155" y="35"/>
                    <a:pt x="155" y="34"/>
                  </a:cubicBezTo>
                  <a:cubicBezTo>
                    <a:pt x="155" y="34"/>
                    <a:pt x="155" y="33"/>
                    <a:pt x="155" y="33"/>
                  </a:cubicBezTo>
                  <a:cubicBezTo>
                    <a:pt x="156" y="33"/>
                    <a:pt x="156" y="32"/>
                    <a:pt x="156" y="32"/>
                  </a:cubicBezTo>
                  <a:cubicBezTo>
                    <a:pt x="157" y="32"/>
                    <a:pt x="157" y="33"/>
                    <a:pt x="158" y="33"/>
                  </a:cubicBezTo>
                  <a:cubicBezTo>
                    <a:pt x="158" y="33"/>
                    <a:pt x="158" y="32"/>
                    <a:pt x="159" y="32"/>
                  </a:cubicBezTo>
                  <a:cubicBezTo>
                    <a:pt x="159" y="32"/>
                    <a:pt x="159" y="33"/>
                    <a:pt x="160" y="33"/>
                  </a:cubicBezTo>
                  <a:cubicBezTo>
                    <a:pt x="160" y="33"/>
                    <a:pt x="160" y="34"/>
                    <a:pt x="160" y="35"/>
                  </a:cubicBezTo>
                  <a:cubicBezTo>
                    <a:pt x="161" y="35"/>
                    <a:pt x="161" y="35"/>
                    <a:pt x="162" y="36"/>
                  </a:cubicBezTo>
                  <a:cubicBezTo>
                    <a:pt x="162" y="36"/>
                    <a:pt x="162" y="37"/>
                    <a:pt x="162" y="37"/>
                  </a:cubicBezTo>
                  <a:cubicBezTo>
                    <a:pt x="163" y="37"/>
                    <a:pt x="162" y="35"/>
                    <a:pt x="162" y="34"/>
                  </a:cubicBezTo>
                  <a:cubicBezTo>
                    <a:pt x="162" y="34"/>
                    <a:pt x="162" y="33"/>
                    <a:pt x="162" y="33"/>
                  </a:cubicBezTo>
                  <a:cubicBezTo>
                    <a:pt x="162" y="32"/>
                    <a:pt x="162" y="31"/>
                    <a:pt x="162" y="31"/>
                  </a:cubicBezTo>
                  <a:cubicBezTo>
                    <a:pt x="162" y="30"/>
                    <a:pt x="162" y="29"/>
                    <a:pt x="162" y="29"/>
                  </a:cubicBezTo>
                  <a:cubicBezTo>
                    <a:pt x="162" y="28"/>
                    <a:pt x="163" y="28"/>
                    <a:pt x="163" y="27"/>
                  </a:cubicBezTo>
                  <a:cubicBezTo>
                    <a:pt x="164" y="27"/>
                    <a:pt x="164" y="26"/>
                    <a:pt x="165" y="25"/>
                  </a:cubicBezTo>
                  <a:cubicBezTo>
                    <a:pt x="165" y="23"/>
                    <a:pt x="165" y="20"/>
                    <a:pt x="165" y="18"/>
                  </a:cubicBezTo>
                  <a:cubicBezTo>
                    <a:pt x="165" y="17"/>
                    <a:pt x="164" y="15"/>
                    <a:pt x="164" y="14"/>
                  </a:cubicBezTo>
                  <a:cubicBezTo>
                    <a:pt x="164" y="13"/>
                    <a:pt x="165" y="12"/>
                    <a:pt x="166" y="12"/>
                  </a:cubicBezTo>
                  <a:cubicBezTo>
                    <a:pt x="166" y="12"/>
                    <a:pt x="168" y="12"/>
                    <a:pt x="168" y="12"/>
                  </a:cubicBezTo>
                  <a:cubicBezTo>
                    <a:pt x="169" y="12"/>
                    <a:pt x="170" y="13"/>
                    <a:pt x="171" y="13"/>
                  </a:cubicBezTo>
                  <a:cubicBezTo>
                    <a:pt x="171" y="14"/>
                    <a:pt x="172" y="15"/>
                    <a:pt x="172" y="15"/>
                  </a:cubicBezTo>
                  <a:cubicBezTo>
                    <a:pt x="172" y="15"/>
                    <a:pt x="173" y="16"/>
                    <a:pt x="173" y="16"/>
                  </a:cubicBezTo>
                  <a:cubicBezTo>
                    <a:pt x="174" y="16"/>
                    <a:pt x="175" y="15"/>
                    <a:pt x="175" y="15"/>
                  </a:cubicBezTo>
                  <a:cubicBezTo>
                    <a:pt x="175" y="15"/>
                    <a:pt x="176" y="14"/>
                    <a:pt x="176" y="14"/>
                  </a:cubicBezTo>
                  <a:cubicBezTo>
                    <a:pt x="177" y="14"/>
                    <a:pt x="177" y="15"/>
                    <a:pt x="178" y="15"/>
                  </a:cubicBezTo>
                  <a:cubicBezTo>
                    <a:pt x="178" y="15"/>
                    <a:pt x="179" y="15"/>
                    <a:pt x="179" y="15"/>
                  </a:cubicBezTo>
                  <a:cubicBezTo>
                    <a:pt x="180" y="15"/>
                    <a:pt x="180" y="14"/>
                    <a:pt x="180" y="15"/>
                  </a:cubicBezTo>
                  <a:cubicBezTo>
                    <a:pt x="181" y="15"/>
                    <a:pt x="182" y="16"/>
                    <a:pt x="182" y="16"/>
                  </a:cubicBezTo>
                  <a:cubicBezTo>
                    <a:pt x="182" y="17"/>
                    <a:pt x="183" y="18"/>
                    <a:pt x="183" y="18"/>
                  </a:cubicBezTo>
                  <a:cubicBezTo>
                    <a:pt x="184" y="19"/>
                    <a:pt x="185" y="19"/>
                    <a:pt x="185" y="20"/>
                  </a:cubicBezTo>
                  <a:cubicBezTo>
                    <a:pt x="186" y="20"/>
                    <a:pt x="187" y="21"/>
                    <a:pt x="187" y="21"/>
                  </a:cubicBezTo>
                  <a:cubicBezTo>
                    <a:pt x="187" y="22"/>
                    <a:pt x="188" y="24"/>
                    <a:pt x="189" y="25"/>
                  </a:cubicBezTo>
                  <a:cubicBezTo>
                    <a:pt x="189" y="25"/>
                    <a:pt x="189" y="26"/>
                    <a:pt x="189" y="27"/>
                  </a:cubicBezTo>
                  <a:cubicBezTo>
                    <a:pt x="189" y="27"/>
                    <a:pt x="188" y="28"/>
                    <a:pt x="188" y="28"/>
                  </a:cubicBezTo>
                  <a:cubicBezTo>
                    <a:pt x="188" y="28"/>
                    <a:pt x="187" y="29"/>
                    <a:pt x="187" y="29"/>
                  </a:cubicBezTo>
                  <a:cubicBezTo>
                    <a:pt x="187" y="29"/>
                    <a:pt x="187" y="31"/>
                    <a:pt x="187" y="31"/>
                  </a:cubicBezTo>
                  <a:cubicBezTo>
                    <a:pt x="187" y="31"/>
                    <a:pt x="188" y="31"/>
                    <a:pt x="189" y="31"/>
                  </a:cubicBezTo>
                  <a:cubicBezTo>
                    <a:pt x="189" y="31"/>
                    <a:pt x="189" y="30"/>
                    <a:pt x="189" y="30"/>
                  </a:cubicBezTo>
                  <a:cubicBezTo>
                    <a:pt x="190" y="30"/>
                    <a:pt x="191" y="30"/>
                    <a:pt x="191" y="31"/>
                  </a:cubicBezTo>
                  <a:cubicBezTo>
                    <a:pt x="191" y="31"/>
                    <a:pt x="191" y="32"/>
                    <a:pt x="190" y="33"/>
                  </a:cubicBezTo>
                  <a:cubicBezTo>
                    <a:pt x="190" y="33"/>
                    <a:pt x="190" y="34"/>
                    <a:pt x="189" y="35"/>
                  </a:cubicBezTo>
                  <a:cubicBezTo>
                    <a:pt x="189" y="35"/>
                    <a:pt x="188" y="36"/>
                    <a:pt x="188" y="36"/>
                  </a:cubicBezTo>
                  <a:cubicBezTo>
                    <a:pt x="188" y="37"/>
                    <a:pt x="187" y="37"/>
                    <a:pt x="187" y="38"/>
                  </a:cubicBezTo>
                  <a:cubicBezTo>
                    <a:pt x="187" y="38"/>
                    <a:pt x="187" y="39"/>
                    <a:pt x="187" y="39"/>
                  </a:cubicBezTo>
                  <a:cubicBezTo>
                    <a:pt x="188" y="39"/>
                    <a:pt x="189" y="39"/>
                    <a:pt x="189" y="39"/>
                  </a:cubicBezTo>
                  <a:cubicBezTo>
                    <a:pt x="189" y="38"/>
                    <a:pt x="190" y="37"/>
                    <a:pt x="191" y="36"/>
                  </a:cubicBezTo>
                  <a:cubicBezTo>
                    <a:pt x="191" y="36"/>
                    <a:pt x="192" y="35"/>
                    <a:pt x="192" y="35"/>
                  </a:cubicBezTo>
                  <a:cubicBezTo>
                    <a:pt x="192" y="34"/>
                    <a:pt x="193" y="32"/>
                    <a:pt x="193" y="31"/>
                  </a:cubicBezTo>
                  <a:cubicBezTo>
                    <a:pt x="193" y="31"/>
                    <a:pt x="192" y="30"/>
                    <a:pt x="192" y="29"/>
                  </a:cubicBezTo>
                  <a:cubicBezTo>
                    <a:pt x="191" y="29"/>
                    <a:pt x="190" y="29"/>
                    <a:pt x="190" y="28"/>
                  </a:cubicBezTo>
                  <a:cubicBezTo>
                    <a:pt x="190" y="28"/>
                    <a:pt x="190" y="26"/>
                    <a:pt x="190" y="25"/>
                  </a:cubicBezTo>
                  <a:cubicBezTo>
                    <a:pt x="190" y="25"/>
                    <a:pt x="191" y="24"/>
                    <a:pt x="191" y="24"/>
                  </a:cubicBezTo>
                  <a:cubicBezTo>
                    <a:pt x="192" y="24"/>
                    <a:pt x="193" y="24"/>
                    <a:pt x="193" y="24"/>
                  </a:cubicBezTo>
                  <a:cubicBezTo>
                    <a:pt x="193" y="24"/>
                    <a:pt x="193" y="23"/>
                    <a:pt x="193" y="23"/>
                  </a:cubicBezTo>
                  <a:cubicBezTo>
                    <a:pt x="193" y="22"/>
                    <a:pt x="192" y="22"/>
                    <a:pt x="192" y="22"/>
                  </a:cubicBezTo>
                  <a:cubicBezTo>
                    <a:pt x="192" y="22"/>
                    <a:pt x="191" y="21"/>
                    <a:pt x="191" y="20"/>
                  </a:cubicBezTo>
                  <a:cubicBezTo>
                    <a:pt x="191" y="20"/>
                    <a:pt x="191" y="19"/>
                    <a:pt x="192" y="19"/>
                  </a:cubicBezTo>
                  <a:cubicBezTo>
                    <a:pt x="192" y="19"/>
                    <a:pt x="193" y="19"/>
                    <a:pt x="193" y="19"/>
                  </a:cubicBezTo>
                  <a:cubicBezTo>
                    <a:pt x="194" y="19"/>
                    <a:pt x="194" y="20"/>
                    <a:pt x="194" y="21"/>
                  </a:cubicBezTo>
                  <a:cubicBezTo>
                    <a:pt x="194" y="21"/>
                    <a:pt x="195" y="22"/>
                    <a:pt x="195" y="22"/>
                  </a:cubicBezTo>
                  <a:cubicBezTo>
                    <a:pt x="196" y="23"/>
                    <a:pt x="196" y="23"/>
                    <a:pt x="197" y="23"/>
                  </a:cubicBezTo>
                  <a:cubicBezTo>
                    <a:pt x="197" y="24"/>
                    <a:pt x="197" y="26"/>
                    <a:pt x="198" y="27"/>
                  </a:cubicBezTo>
                  <a:cubicBezTo>
                    <a:pt x="198" y="27"/>
                    <a:pt x="199" y="27"/>
                    <a:pt x="199" y="27"/>
                  </a:cubicBezTo>
                  <a:cubicBezTo>
                    <a:pt x="199" y="27"/>
                    <a:pt x="200" y="27"/>
                    <a:pt x="200" y="27"/>
                  </a:cubicBezTo>
                  <a:cubicBezTo>
                    <a:pt x="201" y="27"/>
                    <a:pt x="201" y="27"/>
                    <a:pt x="202" y="28"/>
                  </a:cubicBezTo>
                  <a:cubicBezTo>
                    <a:pt x="202" y="28"/>
                    <a:pt x="202" y="29"/>
                    <a:pt x="203" y="29"/>
                  </a:cubicBezTo>
                  <a:cubicBezTo>
                    <a:pt x="203" y="30"/>
                    <a:pt x="204" y="30"/>
                    <a:pt x="204" y="30"/>
                  </a:cubicBezTo>
                  <a:cubicBezTo>
                    <a:pt x="205" y="30"/>
                    <a:pt x="206" y="31"/>
                    <a:pt x="206" y="31"/>
                  </a:cubicBezTo>
                  <a:cubicBezTo>
                    <a:pt x="207" y="31"/>
                    <a:pt x="208" y="31"/>
                    <a:pt x="208" y="31"/>
                  </a:cubicBezTo>
                  <a:cubicBezTo>
                    <a:pt x="208" y="31"/>
                    <a:pt x="209" y="31"/>
                    <a:pt x="209" y="31"/>
                  </a:cubicBezTo>
                  <a:cubicBezTo>
                    <a:pt x="209" y="32"/>
                    <a:pt x="209" y="33"/>
                    <a:pt x="209" y="33"/>
                  </a:cubicBezTo>
                  <a:cubicBezTo>
                    <a:pt x="209" y="33"/>
                    <a:pt x="209" y="34"/>
                    <a:pt x="209" y="35"/>
                  </a:cubicBezTo>
                  <a:cubicBezTo>
                    <a:pt x="209" y="35"/>
                    <a:pt x="209" y="36"/>
                    <a:pt x="208" y="36"/>
                  </a:cubicBezTo>
                  <a:cubicBezTo>
                    <a:pt x="208" y="37"/>
                    <a:pt x="207" y="38"/>
                    <a:pt x="207" y="38"/>
                  </a:cubicBezTo>
                  <a:cubicBezTo>
                    <a:pt x="206" y="39"/>
                    <a:pt x="204" y="41"/>
                    <a:pt x="203" y="42"/>
                  </a:cubicBezTo>
                  <a:cubicBezTo>
                    <a:pt x="203" y="43"/>
                    <a:pt x="201" y="44"/>
                    <a:pt x="200" y="45"/>
                  </a:cubicBezTo>
                  <a:cubicBezTo>
                    <a:pt x="200" y="46"/>
                    <a:pt x="200" y="47"/>
                    <a:pt x="200" y="47"/>
                  </a:cubicBezTo>
                  <a:cubicBezTo>
                    <a:pt x="199" y="48"/>
                    <a:pt x="199" y="49"/>
                    <a:pt x="199" y="50"/>
                  </a:cubicBezTo>
                  <a:cubicBezTo>
                    <a:pt x="198" y="50"/>
                    <a:pt x="197" y="51"/>
                    <a:pt x="197" y="52"/>
                  </a:cubicBezTo>
                  <a:cubicBezTo>
                    <a:pt x="197" y="52"/>
                    <a:pt x="195" y="53"/>
                    <a:pt x="195" y="53"/>
                  </a:cubicBezTo>
                  <a:cubicBezTo>
                    <a:pt x="195" y="54"/>
                    <a:pt x="195" y="55"/>
                    <a:pt x="195" y="55"/>
                  </a:cubicBezTo>
                  <a:cubicBezTo>
                    <a:pt x="195" y="55"/>
                    <a:pt x="195" y="56"/>
                    <a:pt x="196" y="56"/>
                  </a:cubicBezTo>
                  <a:cubicBezTo>
                    <a:pt x="196" y="56"/>
                    <a:pt x="197" y="56"/>
                    <a:pt x="197" y="55"/>
                  </a:cubicBezTo>
                  <a:cubicBezTo>
                    <a:pt x="198" y="55"/>
                    <a:pt x="198" y="54"/>
                    <a:pt x="198" y="54"/>
                  </a:cubicBezTo>
                  <a:cubicBezTo>
                    <a:pt x="199" y="53"/>
                    <a:pt x="200" y="52"/>
                    <a:pt x="200" y="52"/>
                  </a:cubicBezTo>
                  <a:cubicBezTo>
                    <a:pt x="200" y="52"/>
                    <a:pt x="201" y="52"/>
                    <a:pt x="201" y="52"/>
                  </a:cubicBezTo>
                  <a:cubicBezTo>
                    <a:pt x="202" y="51"/>
                    <a:pt x="202" y="50"/>
                    <a:pt x="203" y="50"/>
                  </a:cubicBezTo>
                  <a:cubicBezTo>
                    <a:pt x="203" y="49"/>
                    <a:pt x="203" y="48"/>
                    <a:pt x="203" y="48"/>
                  </a:cubicBezTo>
                  <a:cubicBezTo>
                    <a:pt x="204" y="48"/>
                    <a:pt x="205" y="47"/>
                    <a:pt x="206" y="47"/>
                  </a:cubicBezTo>
                  <a:cubicBezTo>
                    <a:pt x="206" y="47"/>
                    <a:pt x="207" y="48"/>
                    <a:pt x="207" y="47"/>
                  </a:cubicBezTo>
                  <a:cubicBezTo>
                    <a:pt x="208" y="47"/>
                    <a:pt x="208" y="46"/>
                    <a:pt x="208" y="46"/>
                  </a:cubicBezTo>
                  <a:cubicBezTo>
                    <a:pt x="209" y="45"/>
                    <a:pt x="209" y="43"/>
                    <a:pt x="209" y="43"/>
                  </a:cubicBezTo>
                  <a:cubicBezTo>
                    <a:pt x="210" y="42"/>
                    <a:pt x="210" y="41"/>
                    <a:pt x="211" y="40"/>
                  </a:cubicBezTo>
                  <a:cubicBezTo>
                    <a:pt x="211" y="40"/>
                    <a:pt x="212" y="38"/>
                    <a:pt x="213" y="38"/>
                  </a:cubicBezTo>
                  <a:cubicBezTo>
                    <a:pt x="213" y="38"/>
                    <a:pt x="213" y="39"/>
                    <a:pt x="213" y="40"/>
                  </a:cubicBezTo>
                  <a:cubicBezTo>
                    <a:pt x="214" y="40"/>
                    <a:pt x="213" y="41"/>
                    <a:pt x="213" y="42"/>
                  </a:cubicBezTo>
                  <a:cubicBezTo>
                    <a:pt x="213" y="43"/>
                    <a:pt x="213" y="44"/>
                    <a:pt x="213" y="45"/>
                  </a:cubicBezTo>
                  <a:cubicBezTo>
                    <a:pt x="213" y="45"/>
                    <a:pt x="213" y="46"/>
                    <a:pt x="212" y="47"/>
                  </a:cubicBezTo>
                  <a:cubicBezTo>
                    <a:pt x="212" y="47"/>
                    <a:pt x="212" y="49"/>
                    <a:pt x="212" y="50"/>
                  </a:cubicBezTo>
                  <a:cubicBezTo>
                    <a:pt x="212" y="50"/>
                    <a:pt x="211" y="52"/>
                    <a:pt x="210" y="52"/>
                  </a:cubicBezTo>
                  <a:cubicBezTo>
                    <a:pt x="210" y="53"/>
                    <a:pt x="209" y="53"/>
                    <a:pt x="209" y="54"/>
                  </a:cubicBezTo>
                  <a:cubicBezTo>
                    <a:pt x="209" y="54"/>
                    <a:pt x="209" y="55"/>
                    <a:pt x="209" y="56"/>
                  </a:cubicBezTo>
                  <a:cubicBezTo>
                    <a:pt x="209" y="56"/>
                    <a:pt x="209" y="57"/>
                    <a:pt x="210" y="58"/>
                  </a:cubicBezTo>
                  <a:cubicBezTo>
                    <a:pt x="210" y="58"/>
                    <a:pt x="210" y="59"/>
                    <a:pt x="210" y="59"/>
                  </a:cubicBezTo>
                  <a:cubicBezTo>
                    <a:pt x="209" y="60"/>
                    <a:pt x="209" y="61"/>
                    <a:pt x="209" y="61"/>
                  </a:cubicBezTo>
                  <a:cubicBezTo>
                    <a:pt x="209" y="62"/>
                    <a:pt x="209" y="63"/>
                    <a:pt x="209" y="63"/>
                  </a:cubicBezTo>
                  <a:cubicBezTo>
                    <a:pt x="209" y="64"/>
                    <a:pt x="209" y="64"/>
                    <a:pt x="210" y="64"/>
                  </a:cubicBezTo>
                  <a:cubicBezTo>
                    <a:pt x="210" y="65"/>
                    <a:pt x="210" y="64"/>
                    <a:pt x="210" y="64"/>
                  </a:cubicBezTo>
                  <a:cubicBezTo>
                    <a:pt x="211" y="63"/>
                    <a:pt x="211" y="62"/>
                    <a:pt x="212" y="61"/>
                  </a:cubicBezTo>
                  <a:cubicBezTo>
                    <a:pt x="212" y="61"/>
                    <a:pt x="212" y="59"/>
                    <a:pt x="212" y="58"/>
                  </a:cubicBezTo>
                  <a:cubicBezTo>
                    <a:pt x="212" y="58"/>
                    <a:pt x="212" y="57"/>
                    <a:pt x="212" y="57"/>
                  </a:cubicBezTo>
                  <a:cubicBezTo>
                    <a:pt x="212" y="56"/>
                    <a:pt x="213" y="55"/>
                    <a:pt x="213" y="55"/>
                  </a:cubicBezTo>
                  <a:cubicBezTo>
                    <a:pt x="213" y="54"/>
                    <a:pt x="214" y="53"/>
                    <a:pt x="214" y="52"/>
                  </a:cubicBezTo>
                  <a:cubicBezTo>
                    <a:pt x="214" y="52"/>
                    <a:pt x="215" y="50"/>
                    <a:pt x="215" y="49"/>
                  </a:cubicBezTo>
                  <a:cubicBezTo>
                    <a:pt x="215" y="48"/>
                    <a:pt x="214" y="47"/>
                    <a:pt x="214" y="46"/>
                  </a:cubicBezTo>
                  <a:cubicBezTo>
                    <a:pt x="214" y="45"/>
                    <a:pt x="214" y="44"/>
                    <a:pt x="214" y="43"/>
                  </a:cubicBezTo>
                  <a:cubicBezTo>
                    <a:pt x="214" y="42"/>
                    <a:pt x="214" y="41"/>
                    <a:pt x="215" y="40"/>
                  </a:cubicBezTo>
                  <a:cubicBezTo>
                    <a:pt x="215" y="40"/>
                    <a:pt x="216" y="39"/>
                    <a:pt x="216" y="39"/>
                  </a:cubicBezTo>
                  <a:cubicBezTo>
                    <a:pt x="216" y="38"/>
                    <a:pt x="216" y="38"/>
                    <a:pt x="216" y="37"/>
                  </a:cubicBezTo>
                  <a:cubicBezTo>
                    <a:pt x="216" y="37"/>
                    <a:pt x="217" y="36"/>
                    <a:pt x="217" y="35"/>
                  </a:cubicBezTo>
                  <a:cubicBezTo>
                    <a:pt x="217" y="35"/>
                    <a:pt x="217" y="34"/>
                    <a:pt x="217" y="33"/>
                  </a:cubicBezTo>
                  <a:cubicBezTo>
                    <a:pt x="216" y="33"/>
                    <a:pt x="216" y="32"/>
                    <a:pt x="216" y="32"/>
                  </a:cubicBezTo>
                  <a:cubicBezTo>
                    <a:pt x="216" y="31"/>
                    <a:pt x="216" y="30"/>
                    <a:pt x="216" y="30"/>
                  </a:cubicBezTo>
                  <a:cubicBezTo>
                    <a:pt x="216" y="29"/>
                    <a:pt x="216" y="28"/>
                    <a:pt x="216" y="28"/>
                  </a:cubicBezTo>
                  <a:cubicBezTo>
                    <a:pt x="216" y="28"/>
                    <a:pt x="216" y="27"/>
                    <a:pt x="216" y="26"/>
                  </a:cubicBezTo>
                  <a:cubicBezTo>
                    <a:pt x="216" y="26"/>
                    <a:pt x="217" y="25"/>
                    <a:pt x="218" y="25"/>
                  </a:cubicBezTo>
                  <a:cubicBezTo>
                    <a:pt x="218" y="25"/>
                    <a:pt x="219" y="25"/>
                    <a:pt x="219" y="25"/>
                  </a:cubicBezTo>
                  <a:cubicBezTo>
                    <a:pt x="220" y="25"/>
                    <a:pt x="221" y="25"/>
                    <a:pt x="222" y="25"/>
                  </a:cubicBezTo>
                  <a:cubicBezTo>
                    <a:pt x="223" y="25"/>
                    <a:pt x="224" y="25"/>
                    <a:pt x="225" y="26"/>
                  </a:cubicBezTo>
                  <a:cubicBezTo>
                    <a:pt x="226" y="26"/>
                    <a:pt x="228" y="27"/>
                    <a:pt x="228" y="27"/>
                  </a:cubicBezTo>
                  <a:cubicBezTo>
                    <a:pt x="229" y="27"/>
                    <a:pt x="231" y="28"/>
                    <a:pt x="232" y="28"/>
                  </a:cubicBezTo>
                  <a:cubicBezTo>
                    <a:pt x="232" y="29"/>
                    <a:pt x="232" y="30"/>
                    <a:pt x="233" y="30"/>
                  </a:cubicBezTo>
                  <a:cubicBezTo>
                    <a:pt x="233" y="31"/>
                    <a:pt x="233" y="32"/>
                    <a:pt x="233" y="32"/>
                  </a:cubicBezTo>
                  <a:cubicBezTo>
                    <a:pt x="234" y="32"/>
                    <a:pt x="235" y="31"/>
                    <a:pt x="235" y="31"/>
                  </a:cubicBezTo>
                  <a:cubicBezTo>
                    <a:pt x="235" y="31"/>
                    <a:pt x="236" y="31"/>
                    <a:pt x="236" y="31"/>
                  </a:cubicBezTo>
                  <a:cubicBezTo>
                    <a:pt x="236" y="32"/>
                    <a:pt x="236" y="34"/>
                    <a:pt x="236" y="34"/>
                  </a:cubicBezTo>
                  <a:cubicBezTo>
                    <a:pt x="237" y="35"/>
                    <a:pt x="237" y="36"/>
                    <a:pt x="238" y="36"/>
                  </a:cubicBezTo>
                  <a:cubicBezTo>
                    <a:pt x="238" y="37"/>
                    <a:pt x="239" y="38"/>
                    <a:pt x="239" y="39"/>
                  </a:cubicBezTo>
                  <a:cubicBezTo>
                    <a:pt x="239" y="40"/>
                    <a:pt x="238" y="41"/>
                    <a:pt x="238" y="41"/>
                  </a:cubicBezTo>
                  <a:cubicBezTo>
                    <a:pt x="237" y="42"/>
                    <a:pt x="235" y="43"/>
                    <a:pt x="235" y="44"/>
                  </a:cubicBezTo>
                  <a:cubicBezTo>
                    <a:pt x="234" y="44"/>
                    <a:pt x="234" y="46"/>
                    <a:pt x="234" y="47"/>
                  </a:cubicBezTo>
                  <a:cubicBezTo>
                    <a:pt x="233" y="48"/>
                    <a:pt x="233" y="49"/>
                    <a:pt x="233" y="50"/>
                  </a:cubicBezTo>
                  <a:cubicBezTo>
                    <a:pt x="233" y="51"/>
                    <a:pt x="232" y="52"/>
                    <a:pt x="231" y="52"/>
                  </a:cubicBezTo>
                  <a:cubicBezTo>
                    <a:pt x="231" y="53"/>
                    <a:pt x="230" y="53"/>
                    <a:pt x="230" y="54"/>
                  </a:cubicBezTo>
                  <a:cubicBezTo>
                    <a:pt x="230" y="54"/>
                    <a:pt x="230" y="55"/>
                    <a:pt x="231" y="55"/>
                  </a:cubicBezTo>
                  <a:cubicBezTo>
                    <a:pt x="231" y="56"/>
                    <a:pt x="232" y="55"/>
                    <a:pt x="233" y="55"/>
                  </a:cubicBezTo>
                  <a:cubicBezTo>
                    <a:pt x="233" y="54"/>
                    <a:pt x="234" y="53"/>
                    <a:pt x="235" y="52"/>
                  </a:cubicBezTo>
                  <a:cubicBezTo>
                    <a:pt x="235" y="52"/>
                    <a:pt x="236" y="51"/>
                    <a:pt x="236" y="50"/>
                  </a:cubicBezTo>
                  <a:cubicBezTo>
                    <a:pt x="236" y="50"/>
                    <a:pt x="236" y="49"/>
                    <a:pt x="236" y="49"/>
                  </a:cubicBezTo>
                  <a:cubicBezTo>
                    <a:pt x="236" y="48"/>
                    <a:pt x="237" y="48"/>
                    <a:pt x="237" y="47"/>
                  </a:cubicBezTo>
                  <a:cubicBezTo>
                    <a:pt x="238" y="47"/>
                    <a:pt x="238" y="46"/>
                    <a:pt x="238" y="46"/>
                  </a:cubicBezTo>
                  <a:cubicBezTo>
                    <a:pt x="238" y="45"/>
                    <a:pt x="239" y="44"/>
                    <a:pt x="239" y="43"/>
                  </a:cubicBezTo>
                  <a:cubicBezTo>
                    <a:pt x="239" y="43"/>
                    <a:pt x="240" y="41"/>
                    <a:pt x="241" y="41"/>
                  </a:cubicBezTo>
                  <a:cubicBezTo>
                    <a:pt x="241" y="40"/>
                    <a:pt x="243" y="39"/>
                    <a:pt x="243" y="39"/>
                  </a:cubicBezTo>
                  <a:cubicBezTo>
                    <a:pt x="243" y="38"/>
                    <a:pt x="244" y="37"/>
                    <a:pt x="244" y="37"/>
                  </a:cubicBezTo>
                  <a:cubicBezTo>
                    <a:pt x="244" y="36"/>
                    <a:pt x="245" y="35"/>
                    <a:pt x="245" y="35"/>
                  </a:cubicBezTo>
                  <a:cubicBezTo>
                    <a:pt x="246" y="35"/>
                    <a:pt x="248" y="35"/>
                    <a:pt x="249" y="34"/>
                  </a:cubicBezTo>
                  <a:cubicBezTo>
                    <a:pt x="250" y="34"/>
                    <a:pt x="251" y="34"/>
                    <a:pt x="252" y="34"/>
                  </a:cubicBezTo>
                  <a:cubicBezTo>
                    <a:pt x="253" y="34"/>
                    <a:pt x="254" y="35"/>
                    <a:pt x="254" y="35"/>
                  </a:cubicBezTo>
                  <a:cubicBezTo>
                    <a:pt x="255" y="35"/>
                    <a:pt x="256" y="36"/>
                    <a:pt x="256" y="36"/>
                  </a:cubicBezTo>
                  <a:cubicBezTo>
                    <a:pt x="256" y="37"/>
                    <a:pt x="255" y="38"/>
                    <a:pt x="256" y="39"/>
                  </a:cubicBezTo>
                  <a:cubicBezTo>
                    <a:pt x="256" y="39"/>
                    <a:pt x="258" y="38"/>
                    <a:pt x="258" y="38"/>
                  </a:cubicBezTo>
                  <a:cubicBezTo>
                    <a:pt x="258" y="38"/>
                    <a:pt x="259" y="37"/>
                    <a:pt x="259" y="37"/>
                  </a:cubicBezTo>
                  <a:cubicBezTo>
                    <a:pt x="259" y="37"/>
                    <a:pt x="259" y="35"/>
                    <a:pt x="259" y="35"/>
                  </a:cubicBezTo>
                  <a:cubicBezTo>
                    <a:pt x="259" y="35"/>
                    <a:pt x="260" y="35"/>
                    <a:pt x="261" y="35"/>
                  </a:cubicBezTo>
                  <a:cubicBezTo>
                    <a:pt x="261" y="35"/>
                    <a:pt x="261" y="36"/>
                    <a:pt x="261" y="37"/>
                  </a:cubicBezTo>
                  <a:cubicBezTo>
                    <a:pt x="262" y="37"/>
                    <a:pt x="262" y="37"/>
                    <a:pt x="263" y="37"/>
                  </a:cubicBezTo>
                  <a:cubicBezTo>
                    <a:pt x="263" y="37"/>
                    <a:pt x="263" y="36"/>
                    <a:pt x="264" y="36"/>
                  </a:cubicBezTo>
                  <a:cubicBezTo>
                    <a:pt x="264" y="36"/>
                    <a:pt x="263" y="35"/>
                    <a:pt x="263" y="35"/>
                  </a:cubicBezTo>
                  <a:cubicBezTo>
                    <a:pt x="263" y="34"/>
                    <a:pt x="262" y="34"/>
                    <a:pt x="262" y="33"/>
                  </a:cubicBezTo>
                  <a:cubicBezTo>
                    <a:pt x="262" y="33"/>
                    <a:pt x="262" y="31"/>
                    <a:pt x="262" y="31"/>
                  </a:cubicBezTo>
                  <a:cubicBezTo>
                    <a:pt x="262" y="31"/>
                    <a:pt x="263" y="30"/>
                    <a:pt x="263" y="30"/>
                  </a:cubicBezTo>
                  <a:cubicBezTo>
                    <a:pt x="264" y="30"/>
                    <a:pt x="265" y="30"/>
                    <a:pt x="265" y="30"/>
                  </a:cubicBezTo>
                  <a:cubicBezTo>
                    <a:pt x="266" y="31"/>
                    <a:pt x="266" y="32"/>
                    <a:pt x="267" y="33"/>
                  </a:cubicBezTo>
                  <a:cubicBezTo>
                    <a:pt x="267" y="33"/>
                    <a:pt x="268" y="33"/>
                    <a:pt x="268" y="33"/>
                  </a:cubicBezTo>
                  <a:cubicBezTo>
                    <a:pt x="268" y="33"/>
                    <a:pt x="269" y="32"/>
                    <a:pt x="269" y="32"/>
                  </a:cubicBezTo>
                  <a:cubicBezTo>
                    <a:pt x="270" y="31"/>
                    <a:pt x="269" y="30"/>
                    <a:pt x="270" y="29"/>
                  </a:cubicBezTo>
                  <a:cubicBezTo>
                    <a:pt x="270" y="29"/>
                    <a:pt x="270" y="28"/>
                    <a:pt x="271" y="28"/>
                  </a:cubicBezTo>
                  <a:cubicBezTo>
                    <a:pt x="271" y="27"/>
                    <a:pt x="273" y="27"/>
                    <a:pt x="274" y="27"/>
                  </a:cubicBezTo>
                  <a:cubicBezTo>
                    <a:pt x="274" y="27"/>
                    <a:pt x="275" y="28"/>
                    <a:pt x="275" y="29"/>
                  </a:cubicBezTo>
                  <a:cubicBezTo>
                    <a:pt x="275" y="29"/>
                    <a:pt x="276" y="29"/>
                    <a:pt x="276" y="29"/>
                  </a:cubicBezTo>
                  <a:cubicBezTo>
                    <a:pt x="277" y="29"/>
                    <a:pt x="278" y="30"/>
                    <a:pt x="278" y="31"/>
                  </a:cubicBezTo>
                  <a:cubicBezTo>
                    <a:pt x="278" y="31"/>
                    <a:pt x="279" y="31"/>
                    <a:pt x="279" y="31"/>
                  </a:cubicBezTo>
                  <a:cubicBezTo>
                    <a:pt x="280" y="31"/>
                    <a:pt x="280" y="30"/>
                    <a:pt x="280" y="30"/>
                  </a:cubicBezTo>
                  <a:cubicBezTo>
                    <a:pt x="280" y="29"/>
                    <a:pt x="280" y="28"/>
                    <a:pt x="280" y="28"/>
                  </a:cubicBezTo>
                  <a:cubicBezTo>
                    <a:pt x="280" y="28"/>
                    <a:pt x="281" y="27"/>
                    <a:pt x="281" y="27"/>
                  </a:cubicBezTo>
                  <a:cubicBezTo>
                    <a:pt x="281" y="26"/>
                    <a:pt x="281" y="25"/>
                    <a:pt x="281" y="24"/>
                  </a:cubicBezTo>
                  <a:cubicBezTo>
                    <a:pt x="281" y="24"/>
                    <a:pt x="282" y="23"/>
                    <a:pt x="282" y="23"/>
                  </a:cubicBezTo>
                  <a:cubicBezTo>
                    <a:pt x="283" y="23"/>
                    <a:pt x="284" y="23"/>
                    <a:pt x="284" y="22"/>
                  </a:cubicBezTo>
                  <a:cubicBezTo>
                    <a:pt x="284" y="22"/>
                    <a:pt x="284" y="21"/>
                    <a:pt x="284" y="21"/>
                  </a:cubicBezTo>
                  <a:cubicBezTo>
                    <a:pt x="284" y="21"/>
                    <a:pt x="284" y="20"/>
                    <a:pt x="284" y="20"/>
                  </a:cubicBezTo>
                  <a:cubicBezTo>
                    <a:pt x="284" y="20"/>
                    <a:pt x="285" y="19"/>
                    <a:pt x="285" y="19"/>
                  </a:cubicBezTo>
                  <a:cubicBezTo>
                    <a:pt x="285" y="19"/>
                    <a:pt x="286" y="19"/>
                    <a:pt x="286" y="20"/>
                  </a:cubicBezTo>
                  <a:cubicBezTo>
                    <a:pt x="287" y="20"/>
                    <a:pt x="287" y="21"/>
                    <a:pt x="287" y="21"/>
                  </a:cubicBezTo>
                  <a:cubicBezTo>
                    <a:pt x="287" y="21"/>
                    <a:pt x="286" y="22"/>
                    <a:pt x="286" y="22"/>
                  </a:cubicBezTo>
                  <a:cubicBezTo>
                    <a:pt x="286" y="22"/>
                    <a:pt x="286" y="23"/>
                    <a:pt x="287" y="24"/>
                  </a:cubicBezTo>
                  <a:cubicBezTo>
                    <a:pt x="287" y="24"/>
                    <a:pt x="287" y="26"/>
                    <a:pt x="287" y="26"/>
                  </a:cubicBezTo>
                  <a:cubicBezTo>
                    <a:pt x="287" y="27"/>
                    <a:pt x="287" y="28"/>
                    <a:pt x="287" y="28"/>
                  </a:cubicBezTo>
                  <a:cubicBezTo>
                    <a:pt x="287" y="29"/>
                    <a:pt x="288" y="29"/>
                    <a:pt x="288" y="29"/>
                  </a:cubicBezTo>
                  <a:cubicBezTo>
                    <a:pt x="289" y="29"/>
                    <a:pt x="290" y="29"/>
                    <a:pt x="291" y="28"/>
                  </a:cubicBezTo>
                  <a:cubicBezTo>
                    <a:pt x="291" y="28"/>
                    <a:pt x="291" y="27"/>
                    <a:pt x="291" y="27"/>
                  </a:cubicBezTo>
                  <a:cubicBezTo>
                    <a:pt x="292" y="27"/>
                    <a:pt x="292" y="27"/>
                    <a:pt x="293" y="27"/>
                  </a:cubicBezTo>
                  <a:cubicBezTo>
                    <a:pt x="293" y="27"/>
                    <a:pt x="294" y="28"/>
                    <a:pt x="294" y="29"/>
                  </a:cubicBezTo>
                  <a:cubicBezTo>
                    <a:pt x="295" y="29"/>
                    <a:pt x="296" y="29"/>
                    <a:pt x="296" y="29"/>
                  </a:cubicBezTo>
                  <a:cubicBezTo>
                    <a:pt x="297" y="30"/>
                    <a:pt x="298" y="30"/>
                    <a:pt x="299" y="30"/>
                  </a:cubicBezTo>
                  <a:cubicBezTo>
                    <a:pt x="299" y="31"/>
                    <a:pt x="300" y="33"/>
                    <a:pt x="301" y="33"/>
                  </a:cubicBezTo>
                  <a:cubicBezTo>
                    <a:pt x="301" y="33"/>
                    <a:pt x="301" y="32"/>
                    <a:pt x="301" y="32"/>
                  </a:cubicBezTo>
                  <a:cubicBezTo>
                    <a:pt x="302" y="32"/>
                    <a:pt x="302" y="31"/>
                    <a:pt x="302" y="30"/>
                  </a:cubicBezTo>
                  <a:cubicBezTo>
                    <a:pt x="302" y="30"/>
                    <a:pt x="302" y="29"/>
                    <a:pt x="302" y="29"/>
                  </a:cubicBezTo>
                  <a:cubicBezTo>
                    <a:pt x="302" y="28"/>
                    <a:pt x="303" y="27"/>
                    <a:pt x="304" y="27"/>
                  </a:cubicBezTo>
                  <a:cubicBezTo>
                    <a:pt x="304" y="27"/>
                    <a:pt x="306" y="28"/>
                    <a:pt x="306" y="28"/>
                  </a:cubicBezTo>
                  <a:cubicBezTo>
                    <a:pt x="307" y="28"/>
                    <a:pt x="309" y="28"/>
                    <a:pt x="309" y="28"/>
                  </a:cubicBezTo>
                  <a:cubicBezTo>
                    <a:pt x="310" y="28"/>
                    <a:pt x="311" y="27"/>
                    <a:pt x="311" y="27"/>
                  </a:cubicBezTo>
                  <a:cubicBezTo>
                    <a:pt x="312" y="27"/>
                    <a:pt x="313" y="28"/>
                    <a:pt x="313" y="28"/>
                  </a:cubicBezTo>
                  <a:cubicBezTo>
                    <a:pt x="314" y="28"/>
                    <a:pt x="314" y="29"/>
                    <a:pt x="314" y="29"/>
                  </a:cubicBezTo>
                  <a:cubicBezTo>
                    <a:pt x="315" y="29"/>
                    <a:pt x="316" y="29"/>
                    <a:pt x="316" y="29"/>
                  </a:cubicBezTo>
                  <a:cubicBezTo>
                    <a:pt x="317" y="28"/>
                    <a:pt x="316" y="27"/>
                    <a:pt x="316" y="26"/>
                  </a:cubicBezTo>
                  <a:cubicBezTo>
                    <a:pt x="317" y="26"/>
                    <a:pt x="317" y="25"/>
                    <a:pt x="318" y="25"/>
                  </a:cubicBezTo>
                  <a:cubicBezTo>
                    <a:pt x="319" y="24"/>
                    <a:pt x="321" y="24"/>
                    <a:pt x="321" y="24"/>
                  </a:cubicBezTo>
                  <a:cubicBezTo>
                    <a:pt x="322" y="23"/>
                    <a:pt x="322" y="22"/>
                    <a:pt x="322" y="22"/>
                  </a:cubicBezTo>
                  <a:cubicBezTo>
                    <a:pt x="322" y="21"/>
                    <a:pt x="323" y="20"/>
                    <a:pt x="324" y="19"/>
                  </a:cubicBezTo>
                  <a:cubicBezTo>
                    <a:pt x="324" y="19"/>
                    <a:pt x="325" y="19"/>
                    <a:pt x="326" y="18"/>
                  </a:cubicBezTo>
                  <a:cubicBezTo>
                    <a:pt x="326" y="18"/>
                    <a:pt x="327" y="18"/>
                    <a:pt x="328" y="17"/>
                  </a:cubicBezTo>
                  <a:cubicBezTo>
                    <a:pt x="328" y="17"/>
                    <a:pt x="329" y="16"/>
                    <a:pt x="329" y="16"/>
                  </a:cubicBezTo>
                  <a:cubicBezTo>
                    <a:pt x="330" y="16"/>
                    <a:pt x="330" y="14"/>
                    <a:pt x="330" y="14"/>
                  </a:cubicBezTo>
                  <a:cubicBezTo>
                    <a:pt x="330" y="13"/>
                    <a:pt x="331" y="13"/>
                    <a:pt x="332" y="13"/>
                  </a:cubicBezTo>
                  <a:cubicBezTo>
                    <a:pt x="332" y="13"/>
                    <a:pt x="333" y="14"/>
                    <a:pt x="333" y="14"/>
                  </a:cubicBezTo>
                  <a:cubicBezTo>
                    <a:pt x="333" y="14"/>
                    <a:pt x="334" y="15"/>
                    <a:pt x="335" y="15"/>
                  </a:cubicBezTo>
                  <a:cubicBezTo>
                    <a:pt x="335" y="15"/>
                    <a:pt x="337" y="14"/>
                    <a:pt x="338" y="13"/>
                  </a:cubicBezTo>
                  <a:cubicBezTo>
                    <a:pt x="338" y="13"/>
                    <a:pt x="339" y="12"/>
                    <a:pt x="340" y="12"/>
                  </a:cubicBezTo>
                  <a:cubicBezTo>
                    <a:pt x="341" y="11"/>
                    <a:pt x="343" y="11"/>
                    <a:pt x="344" y="11"/>
                  </a:cubicBezTo>
                  <a:cubicBezTo>
                    <a:pt x="344" y="11"/>
                    <a:pt x="345" y="12"/>
                    <a:pt x="345" y="12"/>
                  </a:cubicBezTo>
                  <a:cubicBezTo>
                    <a:pt x="345" y="12"/>
                    <a:pt x="345" y="13"/>
                    <a:pt x="345" y="14"/>
                  </a:cubicBezTo>
                  <a:cubicBezTo>
                    <a:pt x="345" y="14"/>
                    <a:pt x="344" y="15"/>
                    <a:pt x="344" y="16"/>
                  </a:cubicBezTo>
                  <a:cubicBezTo>
                    <a:pt x="344" y="16"/>
                    <a:pt x="345" y="17"/>
                    <a:pt x="346" y="18"/>
                  </a:cubicBezTo>
                  <a:cubicBezTo>
                    <a:pt x="346" y="18"/>
                    <a:pt x="347" y="19"/>
                    <a:pt x="347" y="19"/>
                  </a:cubicBezTo>
                  <a:cubicBezTo>
                    <a:pt x="347" y="19"/>
                    <a:pt x="348" y="19"/>
                    <a:pt x="349" y="19"/>
                  </a:cubicBezTo>
                  <a:cubicBezTo>
                    <a:pt x="349" y="18"/>
                    <a:pt x="350" y="17"/>
                    <a:pt x="351" y="17"/>
                  </a:cubicBezTo>
                  <a:cubicBezTo>
                    <a:pt x="351" y="16"/>
                    <a:pt x="353" y="16"/>
                    <a:pt x="353" y="16"/>
                  </a:cubicBezTo>
                  <a:cubicBezTo>
                    <a:pt x="354" y="15"/>
                    <a:pt x="355" y="14"/>
                    <a:pt x="356" y="15"/>
                  </a:cubicBezTo>
                  <a:cubicBezTo>
                    <a:pt x="357" y="15"/>
                    <a:pt x="358" y="16"/>
                    <a:pt x="358" y="16"/>
                  </a:cubicBezTo>
                  <a:cubicBezTo>
                    <a:pt x="359" y="16"/>
                    <a:pt x="360" y="17"/>
                    <a:pt x="360" y="17"/>
                  </a:cubicBezTo>
                  <a:cubicBezTo>
                    <a:pt x="360" y="17"/>
                    <a:pt x="361" y="17"/>
                    <a:pt x="362" y="17"/>
                  </a:cubicBezTo>
                  <a:cubicBezTo>
                    <a:pt x="362" y="18"/>
                    <a:pt x="362" y="19"/>
                    <a:pt x="363" y="19"/>
                  </a:cubicBezTo>
                  <a:cubicBezTo>
                    <a:pt x="363" y="19"/>
                    <a:pt x="364" y="20"/>
                    <a:pt x="365" y="20"/>
                  </a:cubicBezTo>
                  <a:cubicBezTo>
                    <a:pt x="365" y="20"/>
                    <a:pt x="366" y="19"/>
                    <a:pt x="366" y="19"/>
                  </a:cubicBezTo>
                  <a:cubicBezTo>
                    <a:pt x="367" y="19"/>
                    <a:pt x="367" y="17"/>
                    <a:pt x="367" y="17"/>
                  </a:cubicBezTo>
                  <a:cubicBezTo>
                    <a:pt x="367" y="16"/>
                    <a:pt x="368" y="15"/>
                    <a:pt x="368" y="15"/>
                  </a:cubicBezTo>
                  <a:cubicBezTo>
                    <a:pt x="368" y="14"/>
                    <a:pt x="368" y="14"/>
                    <a:pt x="367" y="14"/>
                  </a:cubicBezTo>
                  <a:cubicBezTo>
                    <a:pt x="367" y="13"/>
                    <a:pt x="366" y="12"/>
                    <a:pt x="365" y="12"/>
                  </a:cubicBezTo>
                  <a:cubicBezTo>
                    <a:pt x="365" y="11"/>
                    <a:pt x="363" y="10"/>
                    <a:pt x="363" y="10"/>
                  </a:cubicBezTo>
                  <a:cubicBezTo>
                    <a:pt x="362" y="9"/>
                    <a:pt x="361" y="8"/>
                    <a:pt x="361" y="7"/>
                  </a:cubicBezTo>
                  <a:cubicBezTo>
                    <a:pt x="361" y="7"/>
                    <a:pt x="360" y="5"/>
                    <a:pt x="360" y="4"/>
                  </a:cubicBezTo>
                  <a:cubicBezTo>
                    <a:pt x="361" y="4"/>
                    <a:pt x="361" y="3"/>
                    <a:pt x="362" y="2"/>
                  </a:cubicBezTo>
                  <a:cubicBezTo>
                    <a:pt x="362" y="2"/>
                    <a:pt x="363" y="1"/>
                    <a:pt x="363" y="1"/>
                  </a:cubicBezTo>
                  <a:cubicBezTo>
                    <a:pt x="363" y="1"/>
                    <a:pt x="364" y="0"/>
                    <a:pt x="365" y="1"/>
                  </a:cubicBezTo>
                  <a:cubicBezTo>
                    <a:pt x="365" y="1"/>
                    <a:pt x="366" y="2"/>
                    <a:pt x="366" y="3"/>
                  </a:cubicBezTo>
                  <a:cubicBezTo>
                    <a:pt x="367" y="3"/>
                    <a:pt x="367" y="5"/>
                    <a:pt x="367" y="6"/>
                  </a:cubicBezTo>
                  <a:cubicBezTo>
                    <a:pt x="367" y="6"/>
                    <a:pt x="368" y="7"/>
                    <a:pt x="368" y="7"/>
                  </a:cubicBezTo>
                  <a:cubicBezTo>
                    <a:pt x="369" y="7"/>
                    <a:pt x="370" y="7"/>
                    <a:pt x="371" y="7"/>
                  </a:cubicBezTo>
                  <a:cubicBezTo>
                    <a:pt x="372" y="7"/>
                    <a:pt x="374" y="7"/>
                    <a:pt x="374" y="6"/>
                  </a:cubicBezTo>
                  <a:cubicBezTo>
                    <a:pt x="375" y="6"/>
                    <a:pt x="376" y="5"/>
                    <a:pt x="377" y="4"/>
                  </a:cubicBezTo>
                  <a:cubicBezTo>
                    <a:pt x="378" y="4"/>
                    <a:pt x="379" y="3"/>
                    <a:pt x="380" y="3"/>
                  </a:cubicBezTo>
                  <a:cubicBezTo>
                    <a:pt x="380" y="2"/>
                    <a:pt x="382" y="3"/>
                    <a:pt x="383" y="2"/>
                  </a:cubicBezTo>
                  <a:cubicBezTo>
                    <a:pt x="383" y="2"/>
                    <a:pt x="385" y="2"/>
                    <a:pt x="386" y="1"/>
                  </a:cubicBezTo>
                  <a:cubicBezTo>
                    <a:pt x="387" y="1"/>
                    <a:pt x="388" y="0"/>
                    <a:pt x="389" y="1"/>
                  </a:cubicBezTo>
                  <a:cubicBezTo>
                    <a:pt x="390" y="1"/>
                    <a:pt x="391" y="1"/>
                    <a:pt x="391" y="2"/>
                  </a:cubicBezTo>
                  <a:cubicBezTo>
                    <a:pt x="391" y="2"/>
                    <a:pt x="390" y="3"/>
                    <a:pt x="390" y="3"/>
                  </a:cubicBezTo>
                  <a:cubicBezTo>
                    <a:pt x="390" y="4"/>
                    <a:pt x="390" y="5"/>
                    <a:pt x="390" y="5"/>
                  </a:cubicBezTo>
                  <a:cubicBezTo>
                    <a:pt x="390" y="6"/>
                    <a:pt x="392" y="6"/>
                    <a:pt x="393" y="7"/>
                  </a:cubicBezTo>
                  <a:cubicBezTo>
                    <a:pt x="393" y="7"/>
                    <a:pt x="395" y="7"/>
                    <a:pt x="396" y="7"/>
                  </a:cubicBezTo>
                  <a:cubicBezTo>
                    <a:pt x="397" y="7"/>
                    <a:pt x="398" y="5"/>
                    <a:pt x="399" y="5"/>
                  </a:cubicBezTo>
                  <a:cubicBezTo>
                    <a:pt x="400" y="5"/>
                    <a:pt x="402" y="5"/>
                    <a:pt x="403" y="5"/>
                  </a:cubicBezTo>
                  <a:cubicBezTo>
                    <a:pt x="404" y="5"/>
                    <a:pt x="405" y="5"/>
                    <a:pt x="405" y="5"/>
                  </a:cubicBezTo>
                  <a:cubicBezTo>
                    <a:pt x="406" y="5"/>
                    <a:pt x="407" y="6"/>
                    <a:pt x="407" y="7"/>
                  </a:cubicBezTo>
                  <a:cubicBezTo>
                    <a:pt x="407" y="7"/>
                    <a:pt x="406" y="9"/>
                    <a:pt x="406" y="10"/>
                  </a:cubicBezTo>
                  <a:cubicBezTo>
                    <a:pt x="406" y="11"/>
                    <a:pt x="406" y="12"/>
                    <a:pt x="406" y="13"/>
                  </a:cubicBezTo>
                  <a:cubicBezTo>
                    <a:pt x="406" y="14"/>
                    <a:pt x="406" y="15"/>
                    <a:pt x="405" y="16"/>
                  </a:cubicBezTo>
                  <a:cubicBezTo>
                    <a:pt x="405" y="17"/>
                    <a:pt x="404" y="18"/>
                    <a:pt x="404" y="18"/>
                  </a:cubicBezTo>
                  <a:cubicBezTo>
                    <a:pt x="403" y="19"/>
                    <a:pt x="403" y="20"/>
                    <a:pt x="403" y="21"/>
                  </a:cubicBezTo>
                  <a:cubicBezTo>
                    <a:pt x="403" y="22"/>
                    <a:pt x="403" y="24"/>
                    <a:pt x="403" y="24"/>
                  </a:cubicBezTo>
                  <a:cubicBezTo>
                    <a:pt x="403" y="25"/>
                    <a:pt x="403" y="27"/>
                    <a:pt x="402" y="28"/>
                  </a:cubicBezTo>
                  <a:cubicBezTo>
                    <a:pt x="402" y="29"/>
                    <a:pt x="401" y="30"/>
                    <a:pt x="400" y="31"/>
                  </a:cubicBezTo>
                  <a:cubicBezTo>
                    <a:pt x="400" y="33"/>
                    <a:pt x="397" y="36"/>
                    <a:pt x="397" y="37"/>
                  </a:cubicBezTo>
                  <a:cubicBezTo>
                    <a:pt x="396" y="38"/>
                    <a:pt x="396" y="40"/>
                    <a:pt x="396" y="41"/>
                  </a:cubicBezTo>
                  <a:cubicBezTo>
                    <a:pt x="396" y="41"/>
                    <a:pt x="396" y="43"/>
                    <a:pt x="396" y="44"/>
                  </a:cubicBezTo>
                  <a:cubicBezTo>
                    <a:pt x="396" y="45"/>
                    <a:pt x="397" y="46"/>
                    <a:pt x="398" y="46"/>
                  </a:cubicBezTo>
                  <a:cubicBezTo>
                    <a:pt x="398" y="47"/>
                    <a:pt x="400" y="47"/>
                    <a:pt x="400" y="47"/>
                  </a:cubicBezTo>
                  <a:cubicBezTo>
                    <a:pt x="401" y="47"/>
                    <a:pt x="402" y="47"/>
                    <a:pt x="403" y="46"/>
                  </a:cubicBezTo>
                  <a:cubicBezTo>
                    <a:pt x="403" y="46"/>
                    <a:pt x="404" y="46"/>
                    <a:pt x="404" y="46"/>
                  </a:cubicBezTo>
                  <a:cubicBezTo>
                    <a:pt x="405" y="46"/>
                    <a:pt x="405" y="46"/>
                    <a:pt x="405" y="47"/>
                  </a:cubicBezTo>
                  <a:cubicBezTo>
                    <a:pt x="405" y="47"/>
                    <a:pt x="405" y="49"/>
                    <a:pt x="405" y="49"/>
                  </a:cubicBezTo>
                  <a:cubicBezTo>
                    <a:pt x="405" y="50"/>
                    <a:pt x="405" y="53"/>
                    <a:pt x="405" y="54"/>
                  </a:cubicBezTo>
                  <a:cubicBezTo>
                    <a:pt x="404" y="54"/>
                    <a:pt x="402" y="55"/>
                    <a:pt x="402" y="56"/>
                  </a:cubicBezTo>
                  <a:cubicBezTo>
                    <a:pt x="402" y="56"/>
                    <a:pt x="403" y="57"/>
                    <a:pt x="404" y="57"/>
                  </a:cubicBezTo>
                  <a:cubicBezTo>
                    <a:pt x="404" y="58"/>
                    <a:pt x="404" y="59"/>
                    <a:pt x="404" y="60"/>
                  </a:cubicBezTo>
                  <a:cubicBezTo>
                    <a:pt x="404" y="60"/>
                    <a:pt x="403" y="61"/>
                    <a:pt x="403" y="62"/>
                  </a:cubicBezTo>
                  <a:cubicBezTo>
                    <a:pt x="402" y="63"/>
                    <a:pt x="402" y="66"/>
                    <a:pt x="402" y="67"/>
                  </a:cubicBezTo>
                  <a:cubicBezTo>
                    <a:pt x="401" y="68"/>
                    <a:pt x="400" y="70"/>
                    <a:pt x="400" y="71"/>
                  </a:cubicBezTo>
                  <a:cubicBezTo>
                    <a:pt x="398" y="74"/>
                    <a:pt x="395" y="78"/>
                    <a:pt x="393" y="80"/>
                  </a:cubicBezTo>
                  <a:cubicBezTo>
                    <a:pt x="392" y="82"/>
                    <a:pt x="389" y="86"/>
                    <a:pt x="388" y="87"/>
                  </a:cubicBezTo>
                  <a:cubicBezTo>
                    <a:pt x="387" y="88"/>
                    <a:pt x="385" y="89"/>
                    <a:pt x="384" y="90"/>
                  </a:cubicBezTo>
                  <a:cubicBezTo>
                    <a:pt x="383" y="90"/>
                    <a:pt x="380" y="90"/>
                    <a:pt x="379" y="91"/>
                  </a:cubicBezTo>
                  <a:cubicBezTo>
                    <a:pt x="377" y="91"/>
                    <a:pt x="375" y="93"/>
                    <a:pt x="374" y="94"/>
                  </a:cubicBezTo>
                  <a:cubicBezTo>
                    <a:pt x="373" y="95"/>
                    <a:pt x="370" y="95"/>
                    <a:pt x="368" y="96"/>
                  </a:cubicBezTo>
                  <a:cubicBezTo>
                    <a:pt x="367" y="97"/>
                    <a:pt x="365" y="99"/>
                    <a:pt x="364" y="100"/>
                  </a:cubicBezTo>
                  <a:cubicBezTo>
                    <a:pt x="363" y="101"/>
                    <a:pt x="361" y="103"/>
                    <a:pt x="361" y="104"/>
                  </a:cubicBezTo>
                  <a:cubicBezTo>
                    <a:pt x="359" y="106"/>
                    <a:pt x="358" y="110"/>
                    <a:pt x="357" y="112"/>
                  </a:cubicBezTo>
                  <a:cubicBezTo>
                    <a:pt x="355" y="114"/>
                    <a:pt x="352" y="119"/>
                    <a:pt x="350" y="121"/>
                  </a:cubicBezTo>
                  <a:cubicBezTo>
                    <a:pt x="349" y="123"/>
                    <a:pt x="345" y="126"/>
                    <a:pt x="343" y="127"/>
                  </a:cubicBezTo>
                  <a:cubicBezTo>
                    <a:pt x="340" y="129"/>
                    <a:pt x="335" y="133"/>
                    <a:pt x="333" y="135"/>
                  </a:cubicBezTo>
                  <a:cubicBezTo>
                    <a:pt x="331" y="137"/>
                    <a:pt x="327" y="141"/>
                    <a:pt x="325" y="143"/>
                  </a:cubicBezTo>
                  <a:cubicBezTo>
                    <a:pt x="325" y="143"/>
                    <a:pt x="323" y="145"/>
                    <a:pt x="322" y="145"/>
                  </a:cubicBezTo>
                  <a:cubicBezTo>
                    <a:pt x="321" y="146"/>
                    <a:pt x="320" y="147"/>
                    <a:pt x="319" y="148"/>
                  </a:cubicBezTo>
                  <a:cubicBezTo>
                    <a:pt x="318" y="148"/>
                    <a:pt x="317" y="148"/>
                    <a:pt x="316" y="148"/>
                  </a:cubicBezTo>
                  <a:cubicBezTo>
                    <a:pt x="316" y="149"/>
                    <a:pt x="315" y="150"/>
                    <a:pt x="314" y="150"/>
                  </a:cubicBezTo>
                  <a:cubicBezTo>
                    <a:pt x="314" y="151"/>
                    <a:pt x="313" y="153"/>
                    <a:pt x="312" y="153"/>
                  </a:cubicBezTo>
                  <a:cubicBezTo>
                    <a:pt x="312" y="155"/>
                    <a:pt x="312" y="157"/>
                    <a:pt x="312" y="158"/>
                  </a:cubicBezTo>
                  <a:cubicBezTo>
                    <a:pt x="311" y="159"/>
                    <a:pt x="310" y="162"/>
                    <a:pt x="309" y="163"/>
                  </a:cubicBezTo>
                  <a:cubicBezTo>
                    <a:pt x="309" y="164"/>
                    <a:pt x="308" y="166"/>
                    <a:pt x="307" y="166"/>
                  </a:cubicBezTo>
                  <a:cubicBezTo>
                    <a:pt x="306" y="167"/>
                    <a:pt x="304" y="168"/>
                    <a:pt x="303" y="168"/>
                  </a:cubicBezTo>
                  <a:cubicBezTo>
                    <a:pt x="302" y="169"/>
                    <a:pt x="300" y="168"/>
                    <a:pt x="299" y="168"/>
                  </a:cubicBezTo>
                  <a:cubicBezTo>
                    <a:pt x="298" y="168"/>
                    <a:pt x="295" y="168"/>
                    <a:pt x="294" y="169"/>
                  </a:cubicBezTo>
                  <a:cubicBezTo>
                    <a:pt x="293" y="169"/>
                    <a:pt x="291" y="170"/>
                    <a:pt x="290" y="171"/>
                  </a:cubicBezTo>
                  <a:cubicBezTo>
                    <a:pt x="289" y="172"/>
                    <a:pt x="289" y="175"/>
                    <a:pt x="289" y="176"/>
                  </a:cubicBezTo>
                  <a:cubicBezTo>
                    <a:pt x="288" y="177"/>
                    <a:pt x="288" y="178"/>
                    <a:pt x="287" y="179"/>
                  </a:cubicBezTo>
                  <a:cubicBezTo>
                    <a:pt x="287" y="179"/>
                    <a:pt x="286" y="180"/>
                    <a:pt x="286" y="180"/>
                  </a:cubicBezTo>
                  <a:cubicBezTo>
                    <a:pt x="286" y="180"/>
                    <a:pt x="285" y="180"/>
                    <a:pt x="285" y="180"/>
                  </a:cubicBezTo>
                  <a:cubicBezTo>
                    <a:pt x="284" y="179"/>
                    <a:pt x="284" y="178"/>
                    <a:pt x="284" y="178"/>
                  </a:cubicBezTo>
                  <a:cubicBezTo>
                    <a:pt x="284" y="177"/>
                    <a:pt x="285" y="176"/>
                    <a:pt x="285" y="176"/>
                  </a:cubicBezTo>
                  <a:cubicBezTo>
                    <a:pt x="285" y="176"/>
                    <a:pt x="285" y="175"/>
                    <a:pt x="285" y="175"/>
                  </a:cubicBezTo>
                  <a:cubicBezTo>
                    <a:pt x="284" y="175"/>
                    <a:pt x="283" y="176"/>
                    <a:pt x="283" y="176"/>
                  </a:cubicBezTo>
                  <a:cubicBezTo>
                    <a:pt x="282" y="176"/>
                    <a:pt x="282" y="175"/>
                    <a:pt x="282" y="175"/>
                  </a:cubicBezTo>
                  <a:cubicBezTo>
                    <a:pt x="281" y="175"/>
                    <a:pt x="281" y="174"/>
                    <a:pt x="280" y="175"/>
                  </a:cubicBezTo>
                  <a:cubicBezTo>
                    <a:pt x="280" y="175"/>
                    <a:pt x="280" y="176"/>
                    <a:pt x="280" y="176"/>
                  </a:cubicBezTo>
                  <a:cubicBezTo>
                    <a:pt x="280" y="177"/>
                    <a:pt x="281" y="178"/>
                    <a:pt x="281" y="178"/>
                  </a:cubicBezTo>
                  <a:cubicBezTo>
                    <a:pt x="281" y="179"/>
                    <a:pt x="282" y="180"/>
                    <a:pt x="283" y="180"/>
                  </a:cubicBezTo>
                  <a:cubicBezTo>
                    <a:pt x="283" y="181"/>
                    <a:pt x="285" y="181"/>
                    <a:pt x="285" y="182"/>
                  </a:cubicBezTo>
                  <a:cubicBezTo>
                    <a:pt x="286" y="182"/>
                    <a:pt x="287" y="183"/>
                    <a:pt x="287" y="183"/>
                  </a:cubicBezTo>
                  <a:cubicBezTo>
                    <a:pt x="288" y="184"/>
                    <a:pt x="288" y="185"/>
                    <a:pt x="289" y="185"/>
                  </a:cubicBezTo>
                  <a:cubicBezTo>
                    <a:pt x="289" y="186"/>
                    <a:pt x="289" y="187"/>
                    <a:pt x="288" y="188"/>
                  </a:cubicBezTo>
                  <a:cubicBezTo>
                    <a:pt x="288" y="188"/>
                    <a:pt x="287" y="189"/>
                    <a:pt x="287" y="189"/>
                  </a:cubicBezTo>
                  <a:cubicBezTo>
                    <a:pt x="286" y="190"/>
                    <a:pt x="286" y="192"/>
                    <a:pt x="286" y="193"/>
                  </a:cubicBezTo>
                  <a:cubicBezTo>
                    <a:pt x="285" y="194"/>
                    <a:pt x="285" y="195"/>
                    <a:pt x="285" y="195"/>
                  </a:cubicBezTo>
                  <a:cubicBezTo>
                    <a:pt x="284" y="196"/>
                    <a:pt x="283" y="196"/>
                    <a:pt x="283" y="196"/>
                  </a:cubicBezTo>
                  <a:cubicBezTo>
                    <a:pt x="282" y="196"/>
                    <a:pt x="281" y="195"/>
                    <a:pt x="280" y="195"/>
                  </a:cubicBezTo>
                  <a:cubicBezTo>
                    <a:pt x="280" y="195"/>
                    <a:pt x="278" y="195"/>
                    <a:pt x="277" y="196"/>
                  </a:cubicBezTo>
                  <a:cubicBezTo>
                    <a:pt x="276" y="196"/>
                    <a:pt x="275" y="197"/>
                    <a:pt x="275" y="198"/>
                  </a:cubicBezTo>
                  <a:cubicBezTo>
                    <a:pt x="274" y="198"/>
                    <a:pt x="272" y="198"/>
                    <a:pt x="271" y="197"/>
                  </a:cubicBezTo>
                  <a:cubicBezTo>
                    <a:pt x="271" y="197"/>
                    <a:pt x="271" y="197"/>
                    <a:pt x="271" y="196"/>
                  </a:cubicBezTo>
                  <a:cubicBezTo>
                    <a:pt x="271" y="196"/>
                    <a:pt x="271" y="196"/>
                    <a:pt x="272" y="196"/>
                  </a:cubicBezTo>
                  <a:cubicBezTo>
                    <a:pt x="272" y="195"/>
                    <a:pt x="272" y="195"/>
                    <a:pt x="272" y="195"/>
                  </a:cubicBezTo>
                  <a:cubicBezTo>
                    <a:pt x="272" y="194"/>
                    <a:pt x="272" y="194"/>
                    <a:pt x="271" y="194"/>
                  </a:cubicBezTo>
                  <a:cubicBezTo>
                    <a:pt x="271" y="194"/>
                    <a:pt x="270" y="194"/>
                    <a:pt x="270" y="194"/>
                  </a:cubicBezTo>
                  <a:cubicBezTo>
                    <a:pt x="269" y="195"/>
                    <a:pt x="268" y="195"/>
                    <a:pt x="267" y="195"/>
                  </a:cubicBezTo>
                  <a:cubicBezTo>
                    <a:pt x="266" y="195"/>
                    <a:pt x="265" y="194"/>
                    <a:pt x="265" y="193"/>
                  </a:cubicBezTo>
                  <a:cubicBezTo>
                    <a:pt x="264" y="193"/>
                    <a:pt x="263" y="193"/>
                    <a:pt x="262" y="193"/>
                  </a:cubicBezTo>
                  <a:cubicBezTo>
                    <a:pt x="261" y="193"/>
                    <a:pt x="259" y="193"/>
                    <a:pt x="258" y="193"/>
                  </a:cubicBezTo>
                  <a:cubicBezTo>
                    <a:pt x="257" y="194"/>
                    <a:pt x="256" y="195"/>
                    <a:pt x="255" y="195"/>
                  </a:cubicBezTo>
                  <a:cubicBezTo>
                    <a:pt x="255" y="195"/>
                    <a:pt x="254" y="195"/>
                    <a:pt x="253" y="195"/>
                  </a:cubicBezTo>
                  <a:cubicBezTo>
                    <a:pt x="253" y="195"/>
                    <a:pt x="251" y="195"/>
                    <a:pt x="251" y="194"/>
                  </a:cubicBezTo>
                  <a:cubicBezTo>
                    <a:pt x="251" y="194"/>
                    <a:pt x="250" y="193"/>
                    <a:pt x="250" y="193"/>
                  </a:cubicBezTo>
                  <a:cubicBezTo>
                    <a:pt x="249" y="192"/>
                    <a:pt x="248" y="192"/>
                    <a:pt x="248" y="192"/>
                  </a:cubicBezTo>
                  <a:cubicBezTo>
                    <a:pt x="248" y="191"/>
                    <a:pt x="247" y="190"/>
                    <a:pt x="246" y="189"/>
                  </a:cubicBezTo>
                  <a:cubicBezTo>
                    <a:pt x="246" y="189"/>
                    <a:pt x="245" y="188"/>
                    <a:pt x="245" y="188"/>
                  </a:cubicBezTo>
                  <a:cubicBezTo>
                    <a:pt x="244" y="188"/>
                    <a:pt x="243" y="187"/>
                    <a:pt x="243" y="186"/>
                  </a:cubicBezTo>
                  <a:cubicBezTo>
                    <a:pt x="242" y="186"/>
                    <a:pt x="242" y="185"/>
                    <a:pt x="241" y="184"/>
                  </a:cubicBezTo>
                  <a:cubicBezTo>
                    <a:pt x="241" y="184"/>
                    <a:pt x="240" y="183"/>
                    <a:pt x="240" y="183"/>
                  </a:cubicBezTo>
                  <a:cubicBezTo>
                    <a:pt x="239" y="183"/>
                    <a:pt x="239" y="184"/>
                    <a:pt x="239" y="184"/>
                  </a:cubicBezTo>
                  <a:cubicBezTo>
                    <a:pt x="239" y="184"/>
                    <a:pt x="239" y="185"/>
                    <a:pt x="240" y="186"/>
                  </a:cubicBezTo>
                  <a:cubicBezTo>
                    <a:pt x="240" y="186"/>
                    <a:pt x="241" y="187"/>
                    <a:pt x="241" y="187"/>
                  </a:cubicBezTo>
                  <a:cubicBezTo>
                    <a:pt x="242" y="188"/>
                    <a:pt x="243" y="189"/>
                    <a:pt x="243" y="189"/>
                  </a:cubicBezTo>
                  <a:cubicBezTo>
                    <a:pt x="244" y="189"/>
                    <a:pt x="245" y="190"/>
                    <a:pt x="245" y="190"/>
                  </a:cubicBezTo>
                  <a:cubicBezTo>
                    <a:pt x="245" y="191"/>
                    <a:pt x="246" y="192"/>
                    <a:pt x="246" y="192"/>
                  </a:cubicBezTo>
                  <a:cubicBezTo>
                    <a:pt x="247" y="193"/>
                    <a:pt x="248" y="194"/>
                    <a:pt x="248" y="194"/>
                  </a:cubicBezTo>
                  <a:cubicBezTo>
                    <a:pt x="249" y="195"/>
                    <a:pt x="250" y="196"/>
                    <a:pt x="250" y="196"/>
                  </a:cubicBezTo>
                  <a:cubicBezTo>
                    <a:pt x="250" y="197"/>
                    <a:pt x="252" y="197"/>
                    <a:pt x="252" y="197"/>
                  </a:cubicBezTo>
                  <a:cubicBezTo>
                    <a:pt x="253" y="198"/>
                    <a:pt x="255" y="198"/>
                    <a:pt x="255" y="197"/>
                  </a:cubicBezTo>
                  <a:cubicBezTo>
                    <a:pt x="256" y="197"/>
                    <a:pt x="257" y="196"/>
                    <a:pt x="257" y="196"/>
                  </a:cubicBezTo>
                  <a:cubicBezTo>
                    <a:pt x="258" y="196"/>
                    <a:pt x="260" y="196"/>
                    <a:pt x="261" y="196"/>
                  </a:cubicBezTo>
                  <a:cubicBezTo>
                    <a:pt x="262" y="196"/>
                    <a:pt x="263" y="196"/>
                    <a:pt x="264" y="196"/>
                  </a:cubicBezTo>
                  <a:cubicBezTo>
                    <a:pt x="265" y="197"/>
                    <a:pt x="266" y="198"/>
                    <a:pt x="266" y="199"/>
                  </a:cubicBezTo>
                  <a:cubicBezTo>
                    <a:pt x="267" y="199"/>
                    <a:pt x="267" y="200"/>
                    <a:pt x="268" y="200"/>
                  </a:cubicBezTo>
                  <a:cubicBezTo>
                    <a:pt x="268" y="200"/>
                    <a:pt x="269" y="199"/>
                    <a:pt x="269" y="199"/>
                  </a:cubicBezTo>
                  <a:cubicBezTo>
                    <a:pt x="270" y="199"/>
                    <a:pt x="270" y="198"/>
                    <a:pt x="271" y="198"/>
                  </a:cubicBezTo>
                  <a:cubicBezTo>
                    <a:pt x="271" y="198"/>
                    <a:pt x="272" y="199"/>
                    <a:pt x="273" y="199"/>
                  </a:cubicBezTo>
                  <a:cubicBezTo>
                    <a:pt x="274" y="199"/>
                    <a:pt x="276" y="200"/>
                    <a:pt x="276" y="201"/>
                  </a:cubicBezTo>
                  <a:cubicBezTo>
                    <a:pt x="277" y="202"/>
                    <a:pt x="278" y="204"/>
                    <a:pt x="279" y="205"/>
                  </a:cubicBezTo>
                  <a:cubicBezTo>
                    <a:pt x="280" y="205"/>
                    <a:pt x="281" y="205"/>
                    <a:pt x="282" y="205"/>
                  </a:cubicBezTo>
                  <a:cubicBezTo>
                    <a:pt x="282" y="205"/>
                    <a:pt x="283" y="204"/>
                    <a:pt x="284" y="204"/>
                  </a:cubicBezTo>
                  <a:cubicBezTo>
                    <a:pt x="284" y="204"/>
                    <a:pt x="285" y="202"/>
                    <a:pt x="285" y="202"/>
                  </a:cubicBezTo>
                  <a:cubicBezTo>
                    <a:pt x="286" y="201"/>
                    <a:pt x="289" y="200"/>
                    <a:pt x="290" y="199"/>
                  </a:cubicBezTo>
                  <a:cubicBezTo>
                    <a:pt x="290" y="199"/>
                    <a:pt x="291" y="199"/>
                    <a:pt x="292" y="199"/>
                  </a:cubicBezTo>
                  <a:cubicBezTo>
                    <a:pt x="292" y="199"/>
                    <a:pt x="293" y="200"/>
                    <a:pt x="294" y="201"/>
                  </a:cubicBezTo>
                  <a:cubicBezTo>
                    <a:pt x="294" y="201"/>
                    <a:pt x="295" y="201"/>
                    <a:pt x="295" y="202"/>
                  </a:cubicBezTo>
                  <a:cubicBezTo>
                    <a:pt x="296" y="202"/>
                    <a:pt x="295" y="203"/>
                    <a:pt x="295" y="203"/>
                  </a:cubicBezTo>
                  <a:cubicBezTo>
                    <a:pt x="295" y="203"/>
                    <a:pt x="294" y="204"/>
                    <a:pt x="294" y="204"/>
                  </a:cubicBezTo>
                  <a:cubicBezTo>
                    <a:pt x="293" y="204"/>
                    <a:pt x="293" y="205"/>
                    <a:pt x="293" y="206"/>
                  </a:cubicBezTo>
                  <a:cubicBezTo>
                    <a:pt x="293" y="206"/>
                    <a:pt x="294" y="206"/>
                    <a:pt x="294" y="206"/>
                  </a:cubicBezTo>
                  <a:cubicBezTo>
                    <a:pt x="294" y="206"/>
                    <a:pt x="295" y="205"/>
                    <a:pt x="296" y="205"/>
                  </a:cubicBezTo>
                  <a:cubicBezTo>
                    <a:pt x="296" y="204"/>
                    <a:pt x="298" y="204"/>
                    <a:pt x="298" y="203"/>
                  </a:cubicBezTo>
                  <a:cubicBezTo>
                    <a:pt x="299" y="203"/>
                    <a:pt x="300" y="203"/>
                    <a:pt x="301" y="203"/>
                  </a:cubicBezTo>
                  <a:cubicBezTo>
                    <a:pt x="302" y="203"/>
                    <a:pt x="304" y="203"/>
                    <a:pt x="305" y="203"/>
                  </a:cubicBezTo>
                  <a:cubicBezTo>
                    <a:pt x="306" y="202"/>
                    <a:pt x="308" y="201"/>
                    <a:pt x="309" y="200"/>
                  </a:cubicBezTo>
                  <a:cubicBezTo>
                    <a:pt x="310" y="199"/>
                    <a:pt x="311" y="198"/>
                    <a:pt x="312" y="197"/>
                  </a:cubicBezTo>
                  <a:cubicBezTo>
                    <a:pt x="312" y="197"/>
                    <a:pt x="313" y="195"/>
                    <a:pt x="314" y="194"/>
                  </a:cubicBezTo>
                  <a:cubicBezTo>
                    <a:pt x="314" y="194"/>
                    <a:pt x="315" y="194"/>
                    <a:pt x="316" y="194"/>
                  </a:cubicBezTo>
                  <a:cubicBezTo>
                    <a:pt x="316" y="195"/>
                    <a:pt x="317" y="195"/>
                    <a:pt x="317" y="195"/>
                  </a:cubicBezTo>
                  <a:cubicBezTo>
                    <a:pt x="317" y="196"/>
                    <a:pt x="316" y="197"/>
                    <a:pt x="316" y="197"/>
                  </a:cubicBezTo>
                  <a:cubicBezTo>
                    <a:pt x="315" y="199"/>
                    <a:pt x="314" y="201"/>
                    <a:pt x="313" y="202"/>
                  </a:cubicBezTo>
                  <a:cubicBezTo>
                    <a:pt x="313" y="203"/>
                    <a:pt x="312" y="205"/>
                    <a:pt x="311" y="207"/>
                  </a:cubicBezTo>
                  <a:cubicBezTo>
                    <a:pt x="310" y="208"/>
                    <a:pt x="309" y="212"/>
                    <a:pt x="309" y="213"/>
                  </a:cubicBezTo>
                  <a:cubicBezTo>
                    <a:pt x="308" y="215"/>
                    <a:pt x="307" y="217"/>
                    <a:pt x="306" y="218"/>
                  </a:cubicBezTo>
                  <a:cubicBezTo>
                    <a:pt x="304" y="220"/>
                    <a:pt x="301" y="222"/>
                    <a:pt x="300" y="223"/>
                  </a:cubicBezTo>
                  <a:cubicBezTo>
                    <a:pt x="299" y="224"/>
                    <a:pt x="297" y="224"/>
                    <a:pt x="296" y="225"/>
                  </a:cubicBezTo>
                  <a:cubicBezTo>
                    <a:pt x="295" y="226"/>
                    <a:pt x="295" y="229"/>
                    <a:pt x="294" y="230"/>
                  </a:cubicBezTo>
                  <a:cubicBezTo>
                    <a:pt x="293" y="231"/>
                    <a:pt x="292" y="234"/>
                    <a:pt x="291" y="234"/>
                  </a:cubicBezTo>
                  <a:cubicBezTo>
                    <a:pt x="291" y="235"/>
                    <a:pt x="289" y="235"/>
                    <a:pt x="288" y="235"/>
                  </a:cubicBezTo>
                  <a:cubicBezTo>
                    <a:pt x="288" y="235"/>
                    <a:pt x="287" y="235"/>
                    <a:pt x="287" y="234"/>
                  </a:cubicBezTo>
                  <a:cubicBezTo>
                    <a:pt x="286" y="234"/>
                    <a:pt x="285" y="234"/>
                    <a:pt x="285" y="233"/>
                  </a:cubicBezTo>
                  <a:cubicBezTo>
                    <a:pt x="284" y="233"/>
                    <a:pt x="284" y="231"/>
                    <a:pt x="284" y="231"/>
                  </a:cubicBezTo>
                  <a:cubicBezTo>
                    <a:pt x="284" y="230"/>
                    <a:pt x="284" y="229"/>
                    <a:pt x="285" y="228"/>
                  </a:cubicBezTo>
                  <a:cubicBezTo>
                    <a:pt x="285" y="228"/>
                    <a:pt x="285" y="227"/>
                    <a:pt x="285" y="227"/>
                  </a:cubicBezTo>
                  <a:cubicBezTo>
                    <a:pt x="285" y="226"/>
                    <a:pt x="284" y="225"/>
                    <a:pt x="284" y="225"/>
                  </a:cubicBezTo>
                  <a:cubicBezTo>
                    <a:pt x="283" y="225"/>
                    <a:pt x="283" y="226"/>
                    <a:pt x="282" y="226"/>
                  </a:cubicBezTo>
                  <a:cubicBezTo>
                    <a:pt x="282" y="227"/>
                    <a:pt x="281" y="227"/>
                    <a:pt x="280" y="228"/>
                  </a:cubicBezTo>
                  <a:cubicBezTo>
                    <a:pt x="279" y="228"/>
                    <a:pt x="278" y="228"/>
                    <a:pt x="277" y="228"/>
                  </a:cubicBezTo>
                  <a:cubicBezTo>
                    <a:pt x="277" y="229"/>
                    <a:pt x="276" y="230"/>
                    <a:pt x="275" y="230"/>
                  </a:cubicBezTo>
                  <a:cubicBezTo>
                    <a:pt x="274" y="231"/>
                    <a:pt x="273" y="233"/>
                    <a:pt x="272" y="233"/>
                  </a:cubicBezTo>
                  <a:cubicBezTo>
                    <a:pt x="271" y="234"/>
                    <a:pt x="269" y="235"/>
                    <a:pt x="269" y="235"/>
                  </a:cubicBezTo>
                  <a:cubicBezTo>
                    <a:pt x="268" y="235"/>
                    <a:pt x="266" y="235"/>
                    <a:pt x="265" y="235"/>
                  </a:cubicBezTo>
                  <a:cubicBezTo>
                    <a:pt x="265" y="235"/>
                    <a:pt x="264" y="234"/>
                    <a:pt x="263" y="234"/>
                  </a:cubicBezTo>
                  <a:cubicBezTo>
                    <a:pt x="263" y="234"/>
                    <a:pt x="262" y="235"/>
                    <a:pt x="262" y="235"/>
                  </a:cubicBezTo>
                  <a:cubicBezTo>
                    <a:pt x="261" y="235"/>
                    <a:pt x="259" y="236"/>
                    <a:pt x="258" y="236"/>
                  </a:cubicBezTo>
                  <a:cubicBezTo>
                    <a:pt x="257" y="236"/>
                    <a:pt x="256" y="236"/>
                    <a:pt x="255" y="236"/>
                  </a:cubicBezTo>
                  <a:cubicBezTo>
                    <a:pt x="254" y="236"/>
                    <a:pt x="253" y="237"/>
                    <a:pt x="253" y="238"/>
                  </a:cubicBezTo>
                  <a:cubicBezTo>
                    <a:pt x="252" y="239"/>
                    <a:pt x="251" y="241"/>
                    <a:pt x="251" y="242"/>
                  </a:cubicBezTo>
                  <a:cubicBezTo>
                    <a:pt x="250" y="242"/>
                    <a:pt x="250" y="243"/>
                    <a:pt x="249" y="244"/>
                  </a:cubicBezTo>
                  <a:cubicBezTo>
                    <a:pt x="249" y="244"/>
                    <a:pt x="247" y="244"/>
                    <a:pt x="247" y="245"/>
                  </a:cubicBezTo>
                  <a:cubicBezTo>
                    <a:pt x="246" y="245"/>
                    <a:pt x="246" y="246"/>
                    <a:pt x="246" y="247"/>
                  </a:cubicBezTo>
                  <a:cubicBezTo>
                    <a:pt x="246" y="247"/>
                    <a:pt x="245" y="248"/>
                    <a:pt x="245" y="248"/>
                  </a:cubicBezTo>
                  <a:cubicBezTo>
                    <a:pt x="244" y="249"/>
                    <a:pt x="243" y="250"/>
                    <a:pt x="242" y="250"/>
                  </a:cubicBezTo>
                  <a:cubicBezTo>
                    <a:pt x="241" y="251"/>
                    <a:pt x="240" y="252"/>
                    <a:pt x="240" y="253"/>
                  </a:cubicBezTo>
                  <a:cubicBezTo>
                    <a:pt x="239" y="253"/>
                    <a:pt x="239" y="255"/>
                    <a:pt x="239" y="256"/>
                  </a:cubicBezTo>
                  <a:cubicBezTo>
                    <a:pt x="239" y="257"/>
                    <a:pt x="238" y="258"/>
                    <a:pt x="238" y="259"/>
                  </a:cubicBezTo>
                  <a:cubicBezTo>
                    <a:pt x="238" y="259"/>
                    <a:pt x="236" y="261"/>
                    <a:pt x="236" y="261"/>
                  </a:cubicBezTo>
                  <a:cubicBezTo>
                    <a:pt x="236" y="262"/>
                    <a:pt x="236" y="262"/>
                    <a:pt x="236" y="262"/>
                  </a:cubicBezTo>
                  <a:cubicBezTo>
                    <a:pt x="237" y="262"/>
                    <a:pt x="237" y="262"/>
                    <a:pt x="238" y="262"/>
                  </a:cubicBezTo>
                  <a:cubicBezTo>
                    <a:pt x="238" y="261"/>
                    <a:pt x="240" y="260"/>
                    <a:pt x="240" y="260"/>
                  </a:cubicBezTo>
                  <a:cubicBezTo>
                    <a:pt x="241" y="259"/>
                    <a:pt x="242" y="258"/>
                    <a:pt x="242" y="257"/>
                  </a:cubicBezTo>
                  <a:cubicBezTo>
                    <a:pt x="242" y="257"/>
                    <a:pt x="243" y="255"/>
                    <a:pt x="243" y="255"/>
                  </a:cubicBezTo>
                  <a:cubicBezTo>
                    <a:pt x="243" y="255"/>
                    <a:pt x="244" y="254"/>
                    <a:pt x="245" y="254"/>
                  </a:cubicBezTo>
                  <a:cubicBezTo>
                    <a:pt x="245" y="253"/>
                    <a:pt x="246" y="252"/>
                    <a:pt x="246" y="251"/>
                  </a:cubicBezTo>
                  <a:cubicBezTo>
                    <a:pt x="248" y="250"/>
                    <a:pt x="252" y="247"/>
                    <a:pt x="253" y="246"/>
                  </a:cubicBezTo>
                  <a:cubicBezTo>
                    <a:pt x="255" y="244"/>
                    <a:pt x="257" y="242"/>
                    <a:pt x="259" y="241"/>
                  </a:cubicBezTo>
                  <a:cubicBezTo>
                    <a:pt x="259" y="240"/>
                    <a:pt x="261" y="239"/>
                    <a:pt x="262" y="239"/>
                  </a:cubicBezTo>
                  <a:cubicBezTo>
                    <a:pt x="262" y="239"/>
                    <a:pt x="263" y="239"/>
                    <a:pt x="264" y="240"/>
                  </a:cubicBezTo>
                  <a:cubicBezTo>
                    <a:pt x="264" y="240"/>
                    <a:pt x="264" y="241"/>
                    <a:pt x="264" y="241"/>
                  </a:cubicBezTo>
                  <a:cubicBezTo>
                    <a:pt x="264" y="242"/>
                    <a:pt x="264" y="243"/>
                    <a:pt x="264" y="243"/>
                  </a:cubicBezTo>
                  <a:cubicBezTo>
                    <a:pt x="265" y="244"/>
                    <a:pt x="266" y="244"/>
                    <a:pt x="266" y="244"/>
                  </a:cubicBezTo>
                  <a:cubicBezTo>
                    <a:pt x="267" y="244"/>
                    <a:pt x="268" y="244"/>
                    <a:pt x="269" y="244"/>
                  </a:cubicBezTo>
                  <a:cubicBezTo>
                    <a:pt x="269" y="243"/>
                    <a:pt x="271" y="243"/>
                    <a:pt x="272" y="243"/>
                  </a:cubicBezTo>
                  <a:cubicBezTo>
                    <a:pt x="272" y="243"/>
                    <a:pt x="274" y="243"/>
                    <a:pt x="274" y="243"/>
                  </a:cubicBezTo>
                  <a:cubicBezTo>
                    <a:pt x="275" y="242"/>
                    <a:pt x="277" y="242"/>
                    <a:pt x="277" y="241"/>
                  </a:cubicBezTo>
                  <a:cubicBezTo>
                    <a:pt x="278" y="241"/>
                    <a:pt x="280" y="239"/>
                    <a:pt x="281" y="239"/>
                  </a:cubicBezTo>
                  <a:cubicBezTo>
                    <a:pt x="282" y="238"/>
                    <a:pt x="283" y="238"/>
                    <a:pt x="284" y="237"/>
                  </a:cubicBezTo>
                  <a:cubicBezTo>
                    <a:pt x="284" y="237"/>
                    <a:pt x="285" y="237"/>
                    <a:pt x="286" y="237"/>
                  </a:cubicBezTo>
                  <a:cubicBezTo>
                    <a:pt x="286" y="236"/>
                    <a:pt x="287" y="236"/>
                    <a:pt x="288" y="237"/>
                  </a:cubicBezTo>
                  <a:cubicBezTo>
                    <a:pt x="288" y="237"/>
                    <a:pt x="289" y="237"/>
                    <a:pt x="289" y="238"/>
                  </a:cubicBezTo>
                  <a:cubicBezTo>
                    <a:pt x="289" y="238"/>
                    <a:pt x="289" y="239"/>
                    <a:pt x="289" y="240"/>
                  </a:cubicBezTo>
                  <a:cubicBezTo>
                    <a:pt x="288" y="241"/>
                    <a:pt x="287" y="242"/>
                    <a:pt x="287" y="242"/>
                  </a:cubicBezTo>
                  <a:cubicBezTo>
                    <a:pt x="286" y="243"/>
                    <a:pt x="285" y="245"/>
                    <a:pt x="284" y="245"/>
                  </a:cubicBezTo>
                  <a:cubicBezTo>
                    <a:pt x="283" y="246"/>
                    <a:pt x="282" y="248"/>
                    <a:pt x="281" y="249"/>
                  </a:cubicBezTo>
                  <a:cubicBezTo>
                    <a:pt x="280" y="251"/>
                    <a:pt x="278" y="253"/>
                    <a:pt x="277" y="254"/>
                  </a:cubicBezTo>
                  <a:cubicBezTo>
                    <a:pt x="277" y="256"/>
                    <a:pt x="275" y="258"/>
                    <a:pt x="275" y="260"/>
                  </a:cubicBezTo>
                  <a:cubicBezTo>
                    <a:pt x="275" y="260"/>
                    <a:pt x="275" y="262"/>
                    <a:pt x="275" y="262"/>
                  </a:cubicBezTo>
                  <a:cubicBezTo>
                    <a:pt x="276" y="263"/>
                    <a:pt x="276" y="264"/>
                    <a:pt x="276" y="265"/>
                  </a:cubicBezTo>
                  <a:cubicBezTo>
                    <a:pt x="275" y="265"/>
                    <a:pt x="274" y="265"/>
                    <a:pt x="274" y="265"/>
                  </a:cubicBezTo>
                  <a:cubicBezTo>
                    <a:pt x="273" y="265"/>
                    <a:pt x="273" y="264"/>
                    <a:pt x="273" y="264"/>
                  </a:cubicBezTo>
                  <a:cubicBezTo>
                    <a:pt x="272" y="264"/>
                    <a:pt x="271" y="264"/>
                    <a:pt x="270" y="264"/>
                  </a:cubicBezTo>
                  <a:cubicBezTo>
                    <a:pt x="269" y="264"/>
                    <a:pt x="268" y="265"/>
                    <a:pt x="268" y="266"/>
                  </a:cubicBezTo>
                  <a:cubicBezTo>
                    <a:pt x="267" y="266"/>
                    <a:pt x="267" y="267"/>
                    <a:pt x="266" y="267"/>
                  </a:cubicBezTo>
                  <a:cubicBezTo>
                    <a:pt x="265" y="268"/>
                    <a:pt x="263" y="267"/>
                    <a:pt x="262" y="267"/>
                  </a:cubicBezTo>
                  <a:cubicBezTo>
                    <a:pt x="262" y="267"/>
                    <a:pt x="261" y="266"/>
                    <a:pt x="261" y="266"/>
                  </a:cubicBezTo>
                  <a:cubicBezTo>
                    <a:pt x="260" y="266"/>
                    <a:pt x="260" y="266"/>
                    <a:pt x="259" y="266"/>
                  </a:cubicBezTo>
                  <a:cubicBezTo>
                    <a:pt x="259" y="266"/>
                    <a:pt x="258" y="267"/>
                    <a:pt x="258" y="267"/>
                  </a:cubicBezTo>
                  <a:cubicBezTo>
                    <a:pt x="258" y="267"/>
                    <a:pt x="258" y="268"/>
                    <a:pt x="258" y="268"/>
                  </a:cubicBezTo>
                  <a:cubicBezTo>
                    <a:pt x="259" y="268"/>
                    <a:pt x="260" y="268"/>
                    <a:pt x="260" y="269"/>
                  </a:cubicBezTo>
                  <a:cubicBezTo>
                    <a:pt x="260" y="269"/>
                    <a:pt x="261" y="269"/>
                    <a:pt x="261" y="269"/>
                  </a:cubicBezTo>
                  <a:cubicBezTo>
                    <a:pt x="262" y="270"/>
                    <a:pt x="263" y="271"/>
                    <a:pt x="263" y="271"/>
                  </a:cubicBezTo>
                  <a:cubicBezTo>
                    <a:pt x="263" y="272"/>
                    <a:pt x="263" y="273"/>
                    <a:pt x="263" y="273"/>
                  </a:cubicBezTo>
                  <a:cubicBezTo>
                    <a:pt x="263" y="274"/>
                    <a:pt x="262" y="274"/>
                    <a:pt x="262" y="275"/>
                  </a:cubicBezTo>
                  <a:cubicBezTo>
                    <a:pt x="261" y="275"/>
                    <a:pt x="260" y="276"/>
                    <a:pt x="260" y="277"/>
                  </a:cubicBezTo>
                  <a:cubicBezTo>
                    <a:pt x="259" y="277"/>
                    <a:pt x="258" y="277"/>
                    <a:pt x="257" y="277"/>
                  </a:cubicBezTo>
                  <a:cubicBezTo>
                    <a:pt x="256" y="277"/>
                    <a:pt x="254" y="277"/>
                    <a:pt x="253" y="277"/>
                  </a:cubicBezTo>
                  <a:cubicBezTo>
                    <a:pt x="252" y="278"/>
                    <a:pt x="250" y="278"/>
                    <a:pt x="249" y="278"/>
                  </a:cubicBezTo>
                  <a:cubicBezTo>
                    <a:pt x="248" y="278"/>
                    <a:pt x="247" y="278"/>
                    <a:pt x="246" y="277"/>
                  </a:cubicBezTo>
                  <a:cubicBezTo>
                    <a:pt x="246" y="277"/>
                    <a:pt x="244" y="277"/>
                    <a:pt x="244" y="277"/>
                  </a:cubicBezTo>
                  <a:cubicBezTo>
                    <a:pt x="243" y="276"/>
                    <a:pt x="242" y="275"/>
                    <a:pt x="242" y="275"/>
                  </a:cubicBezTo>
                  <a:cubicBezTo>
                    <a:pt x="241" y="275"/>
                    <a:pt x="240" y="275"/>
                    <a:pt x="240" y="275"/>
                  </a:cubicBezTo>
                  <a:cubicBezTo>
                    <a:pt x="239" y="275"/>
                    <a:pt x="238" y="276"/>
                    <a:pt x="237" y="276"/>
                  </a:cubicBezTo>
                  <a:cubicBezTo>
                    <a:pt x="237" y="276"/>
                    <a:pt x="235" y="277"/>
                    <a:pt x="235" y="278"/>
                  </a:cubicBezTo>
                  <a:cubicBezTo>
                    <a:pt x="234" y="278"/>
                    <a:pt x="232" y="279"/>
                    <a:pt x="232" y="280"/>
                  </a:cubicBezTo>
                  <a:cubicBezTo>
                    <a:pt x="231" y="280"/>
                    <a:pt x="231" y="281"/>
                    <a:pt x="231" y="282"/>
                  </a:cubicBezTo>
                  <a:cubicBezTo>
                    <a:pt x="231" y="282"/>
                    <a:pt x="230" y="283"/>
                    <a:pt x="231" y="283"/>
                  </a:cubicBezTo>
                  <a:cubicBezTo>
                    <a:pt x="231" y="284"/>
                    <a:pt x="232" y="282"/>
                    <a:pt x="232" y="282"/>
                  </a:cubicBezTo>
                  <a:cubicBezTo>
                    <a:pt x="232" y="282"/>
                    <a:pt x="233" y="281"/>
                    <a:pt x="233" y="281"/>
                  </a:cubicBezTo>
                  <a:cubicBezTo>
                    <a:pt x="234" y="280"/>
                    <a:pt x="235" y="280"/>
                    <a:pt x="235" y="279"/>
                  </a:cubicBezTo>
                  <a:cubicBezTo>
                    <a:pt x="236" y="279"/>
                    <a:pt x="237" y="278"/>
                    <a:pt x="238" y="278"/>
                  </a:cubicBezTo>
                  <a:cubicBezTo>
                    <a:pt x="238" y="278"/>
                    <a:pt x="239" y="279"/>
                    <a:pt x="239" y="279"/>
                  </a:cubicBezTo>
                  <a:cubicBezTo>
                    <a:pt x="239" y="279"/>
                    <a:pt x="240" y="280"/>
                    <a:pt x="241" y="280"/>
                  </a:cubicBezTo>
                  <a:cubicBezTo>
                    <a:pt x="241" y="281"/>
                    <a:pt x="242" y="281"/>
                    <a:pt x="243" y="281"/>
                  </a:cubicBezTo>
                  <a:cubicBezTo>
                    <a:pt x="244" y="281"/>
                    <a:pt x="245" y="280"/>
                    <a:pt x="246" y="280"/>
                  </a:cubicBezTo>
                  <a:cubicBezTo>
                    <a:pt x="246" y="280"/>
                    <a:pt x="248" y="280"/>
                    <a:pt x="248" y="280"/>
                  </a:cubicBezTo>
                  <a:cubicBezTo>
                    <a:pt x="249" y="280"/>
                    <a:pt x="250" y="281"/>
                    <a:pt x="251" y="281"/>
                  </a:cubicBezTo>
                  <a:cubicBezTo>
                    <a:pt x="252" y="281"/>
                    <a:pt x="254" y="281"/>
                    <a:pt x="255" y="281"/>
                  </a:cubicBezTo>
                  <a:cubicBezTo>
                    <a:pt x="256" y="281"/>
                    <a:pt x="257" y="279"/>
                    <a:pt x="258" y="279"/>
                  </a:cubicBezTo>
                  <a:cubicBezTo>
                    <a:pt x="259" y="279"/>
                    <a:pt x="261" y="279"/>
                    <a:pt x="261" y="279"/>
                  </a:cubicBezTo>
                  <a:cubicBezTo>
                    <a:pt x="262" y="279"/>
                    <a:pt x="264" y="279"/>
                    <a:pt x="264" y="279"/>
                  </a:cubicBezTo>
                  <a:cubicBezTo>
                    <a:pt x="265" y="279"/>
                    <a:pt x="266" y="279"/>
                    <a:pt x="266" y="278"/>
                  </a:cubicBezTo>
                  <a:cubicBezTo>
                    <a:pt x="267" y="278"/>
                    <a:pt x="268" y="277"/>
                    <a:pt x="268" y="276"/>
                  </a:cubicBezTo>
                  <a:cubicBezTo>
                    <a:pt x="269" y="276"/>
                    <a:pt x="270" y="276"/>
                    <a:pt x="271" y="276"/>
                  </a:cubicBezTo>
                  <a:cubicBezTo>
                    <a:pt x="271" y="276"/>
                    <a:pt x="272" y="275"/>
                    <a:pt x="273" y="275"/>
                  </a:cubicBezTo>
                  <a:cubicBezTo>
                    <a:pt x="273" y="275"/>
                    <a:pt x="274" y="273"/>
                    <a:pt x="275" y="273"/>
                  </a:cubicBezTo>
                  <a:cubicBezTo>
                    <a:pt x="275" y="272"/>
                    <a:pt x="276" y="271"/>
                    <a:pt x="276" y="270"/>
                  </a:cubicBezTo>
                  <a:cubicBezTo>
                    <a:pt x="277" y="270"/>
                    <a:pt x="278" y="268"/>
                    <a:pt x="279" y="268"/>
                  </a:cubicBezTo>
                  <a:cubicBezTo>
                    <a:pt x="279" y="267"/>
                    <a:pt x="280" y="265"/>
                    <a:pt x="281" y="264"/>
                  </a:cubicBezTo>
                  <a:cubicBezTo>
                    <a:pt x="281" y="264"/>
                    <a:pt x="281" y="263"/>
                    <a:pt x="281" y="263"/>
                  </a:cubicBezTo>
                  <a:cubicBezTo>
                    <a:pt x="281" y="263"/>
                    <a:pt x="280" y="262"/>
                    <a:pt x="280" y="262"/>
                  </a:cubicBezTo>
                  <a:cubicBezTo>
                    <a:pt x="279" y="261"/>
                    <a:pt x="278" y="260"/>
                    <a:pt x="278" y="260"/>
                  </a:cubicBezTo>
                  <a:cubicBezTo>
                    <a:pt x="278" y="259"/>
                    <a:pt x="278" y="259"/>
                    <a:pt x="278" y="258"/>
                  </a:cubicBezTo>
                  <a:cubicBezTo>
                    <a:pt x="278" y="258"/>
                    <a:pt x="279" y="258"/>
                    <a:pt x="279" y="258"/>
                  </a:cubicBezTo>
                  <a:cubicBezTo>
                    <a:pt x="280" y="257"/>
                    <a:pt x="281" y="258"/>
                    <a:pt x="282" y="257"/>
                  </a:cubicBezTo>
                  <a:cubicBezTo>
                    <a:pt x="283" y="257"/>
                    <a:pt x="284" y="256"/>
                    <a:pt x="285" y="256"/>
                  </a:cubicBezTo>
                  <a:cubicBezTo>
                    <a:pt x="286" y="255"/>
                    <a:pt x="287" y="255"/>
                    <a:pt x="288" y="255"/>
                  </a:cubicBezTo>
                  <a:cubicBezTo>
                    <a:pt x="289" y="256"/>
                    <a:pt x="290" y="257"/>
                    <a:pt x="291" y="257"/>
                  </a:cubicBezTo>
                  <a:cubicBezTo>
                    <a:pt x="292" y="258"/>
                    <a:pt x="294" y="259"/>
                    <a:pt x="295" y="259"/>
                  </a:cubicBezTo>
                  <a:cubicBezTo>
                    <a:pt x="297" y="260"/>
                    <a:pt x="301" y="260"/>
                    <a:pt x="302" y="260"/>
                  </a:cubicBezTo>
                  <a:cubicBezTo>
                    <a:pt x="304" y="259"/>
                    <a:pt x="306" y="258"/>
                    <a:pt x="308" y="257"/>
                  </a:cubicBezTo>
                  <a:cubicBezTo>
                    <a:pt x="308" y="257"/>
                    <a:pt x="310" y="255"/>
                    <a:pt x="310" y="255"/>
                  </a:cubicBezTo>
                  <a:cubicBezTo>
                    <a:pt x="311" y="254"/>
                    <a:pt x="313" y="252"/>
                    <a:pt x="314" y="251"/>
                  </a:cubicBezTo>
                  <a:cubicBezTo>
                    <a:pt x="315" y="250"/>
                    <a:pt x="317" y="249"/>
                    <a:pt x="319" y="248"/>
                  </a:cubicBezTo>
                  <a:cubicBezTo>
                    <a:pt x="319" y="248"/>
                    <a:pt x="319" y="249"/>
                    <a:pt x="320" y="250"/>
                  </a:cubicBezTo>
                  <a:cubicBezTo>
                    <a:pt x="320" y="251"/>
                    <a:pt x="320" y="253"/>
                    <a:pt x="320" y="255"/>
                  </a:cubicBezTo>
                  <a:cubicBezTo>
                    <a:pt x="320" y="255"/>
                    <a:pt x="319" y="257"/>
                    <a:pt x="320" y="258"/>
                  </a:cubicBezTo>
                  <a:cubicBezTo>
                    <a:pt x="320" y="258"/>
                    <a:pt x="321" y="259"/>
                    <a:pt x="322" y="259"/>
                  </a:cubicBezTo>
                  <a:cubicBezTo>
                    <a:pt x="322" y="260"/>
                    <a:pt x="324" y="260"/>
                    <a:pt x="324" y="261"/>
                  </a:cubicBezTo>
                  <a:cubicBezTo>
                    <a:pt x="324" y="261"/>
                    <a:pt x="325" y="263"/>
                    <a:pt x="324" y="264"/>
                  </a:cubicBezTo>
                  <a:cubicBezTo>
                    <a:pt x="324" y="265"/>
                    <a:pt x="323" y="265"/>
                    <a:pt x="323" y="266"/>
                  </a:cubicBezTo>
                  <a:cubicBezTo>
                    <a:pt x="323" y="267"/>
                    <a:pt x="325" y="268"/>
                    <a:pt x="325" y="268"/>
                  </a:cubicBezTo>
                  <a:cubicBezTo>
                    <a:pt x="326" y="269"/>
                    <a:pt x="327" y="270"/>
                    <a:pt x="328" y="271"/>
                  </a:cubicBezTo>
                  <a:cubicBezTo>
                    <a:pt x="328" y="272"/>
                    <a:pt x="326" y="273"/>
                    <a:pt x="326" y="274"/>
                  </a:cubicBezTo>
                  <a:cubicBezTo>
                    <a:pt x="326" y="275"/>
                    <a:pt x="327" y="275"/>
                    <a:pt x="328" y="276"/>
                  </a:cubicBezTo>
                  <a:cubicBezTo>
                    <a:pt x="328" y="277"/>
                    <a:pt x="327" y="279"/>
                    <a:pt x="327" y="280"/>
                  </a:cubicBezTo>
                  <a:cubicBezTo>
                    <a:pt x="327" y="282"/>
                    <a:pt x="327" y="285"/>
                    <a:pt x="327" y="286"/>
                  </a:cubicBezTo>
                  <a:cubicBezTo>
                    <a:pt x="327" y="287"/>
                    <a:pt x="327" y="290"/>
                    <a:pt x="327" y="291"/>
                  </a:cubicBezTo>
                  <a:cubicBezTo>
                    <a:pt x="327" y="291"/>
                    <a:pt x="327" y="293"/>
                    <a:pt x="326" y="294"/>
                  </a:cubicBezTo>
                  <a:cubicBezTo>
                    <a:pt x="326" y="294"/>
                    <a:pt x="325" y="294"/>
                    <a:pt x="325" y="295"/>
                  </a:cubicBezTo>
                  <a:cubicBezTo>
                    <a:pt x="324" y="295"/>
                    <a:pt x="323" y="296"/>
                    <a:pt x="323" y="296"/>
                  </a:cubicBezTo>
                  <a:cubicBezTo>
                    <a:pt x="322" y="297"/>
                    <a:pt x="322" y="298"/>
                    <a:pt x="322" y="299"/>
                  </a:cubicBezTo>
                  <a:cubicBezTo>
                    <a:pt x="322" y="300"/>
                    <a:pt x="321" y="301"/>
                    <a:pt x="322" y="301"/>
                  </a:cubicBezTo>
                  <a:cubicBezTo>
                    <a:pt x="322" y="302"/>
                    <a:pt x="323" y="302"/>
                    <a:pt x="324" y="301"/>
                  </a:cubicBezTo>
                  <a:cubicBezTo>
                    <a:pt x="324" y="301"/>
                    <a:pt x="325" y="301"/>
                    <a:pt x="325" y="300"/>
                  </a:cubicBezTo>
                  <a:cubicBezTo>
                    <a:pt x="325" y="300"/>
                    <a:pt x="326" y="299"/>
                    <a:pt x="327" y="298"/>
                  </a:cubicBezTo>
                  <a:cubicBezTo>
                    <a:pt x="327" y="298"/>
                    <a:pt x="329" y="297"/>
                    <a:pt x="329" y="297"/>
                  </a:cubicBezTo>
                  <a:cubicBezTo>
                    <a:pt x="330" y="297"/>
                    <a:pt x="331" y="296"/>
                    <a:pt x="331" y="296"/>
                  </a:cubicBezTo>
                  <a:cubicBezTo>
                    <a:pt x="332" y="296"/>
                    <a:pt x="333" y="295"/>
                    <a:pt x="334" y="295"/>
                  </a:cubicBezTo>
                  <a:cubicBezTo>
                    <a:pt x="335" y="295"/>
                    <a:pt x="336" y="295"/>
                    <a:pt x="336" y="294"/>
                  </a:cubicBezTo>
                  <a:cubicBezTo>
                    <a:pt x="337" y="294"/>
                    <a:pt x="337" y="293"/>
                    <a:pt x="338" y="292"/>
                  </a:cubicBezTo>
                  <a:cubicBezTo>
                    <a:pt x="338" y="292"/>
                    <a:pt x="339" y="292"/>
                    <a:pt x="340" y="292"/>
                  </a:cubicBezTo>
                  <a:cubicBezTo>
                    <a:pt x="340" y="292"/>
                    <a:pt x="342" y="292"/>
                    <a:pt x="342" y="292"/>
                  </a:cubicBezTo>
                  <a:cubicBezTo>
                    <a:pt x="343" y="292"/>
                    <a:pt x="345" y="291"/>
                    <a:pt x="345" y="291"/>
                  </a:cubicBezTo>
                  <a:cubicBezTo>
                    <a:pt x="346" y="291"/>
                    <a:pt x="346" y="290"/>
                    <a:pt x="346" y="290"/>
                  </a:cubicBezTo>
                  <a:cubicBezTo>
                    <a:pt x="347" y="289"/>
                    <a:pt x="347" y="289"/>
                    <a:pt x="347" y="288"/>
                  </a:cubicBezTo>
                  <a:cubicBezTo>
                    <a:pt x="347" y="288"/>
                    <a:pt x="348" y="288"/>
                    <a:pt x="348" y="288"/>
                  </a:cubicBezTo>
                  <a:cubicBezTo>
                    <a:pt x="349" y="288"/>
                    <a:pt x="350" y="288"/>
                    <a:pt x="351" y="288"/>
                  </a:cubicBezTo>
                  <a:cubicBezTo>
                    <a:pt x="351" y="289"/>
                    <a:pt x="352" y="289"/>
                    <a:pt x="352" y="290"/>
                  </a:cubicBezTo>
                  <a:cubicBezTo>
                    <a:pt x="352" y="290"/>
                    <a:pt x="353" y="292"/>
                    <a:pt x="353" y="292"/>
                  </a:cubicBezTo>
                  <a:cubicBezTo>
                    <a:pt x="353" y="292"/>
                    <a:pt x="355" y="293"/>
                    <a:pt x="355" y="293"/>
                  </a:cubicBezTo>
                  <a:cubicBezTo>
                    <a:pt x="356" y="293"/>
                    <a:pt x="358" y="294"/>
                    <a:pt x="358" y="295"/>
                  </a:cubicBezTo>
                  <a:cubicBezTo>
                    <a:pt x="359" y="296"/>
                    <a:pt x="360" y="297"/>
                    <a:pt x="361" y="298"/>
                  </a:cubicBezTo>
                  <a:cubicBezTo>
                    <a:pt x="361" y="299"/>
                    <a:pt x="362" y="301"/>
                    <a:pt x="362" y="301"/>
                  </a:cubicBezTo>
                  <a:cubicBezTo>
                    <a:pt x="363" y="302"/>
                    <a:pt x="363" y="303"/>
                    <a:pt x="364" y="304"/>
                  </a:cubicBezTo>
                  <a:cubicBezTo>
                    <a:pt x="364" y="305"/>
                    <a:pt x="364" y="305"/>
                    <a:pt x="364" y="306"/>
                  </a:cubicBezTo>
                  <a:cubicBezTo>
                    <a:pt x="364" y="306"/>
                    <a:pt x="364" y="307"/>
                    <a:pt x="364" y="308"/>
                  </a:cubicBezTo>
                  <a:cubicBezTo>
                    <a:pt x="364" y="308"/>
                    <a:pt x="365" y="309"/>
                    <a:pt x="365" y="309"/>
                  </a:cubicBezTo>
                  <a:cubicBezTo>
                    <a:pt x="365" y="310"/>
                    <a:pt x="365" y="311"/>
                    <a:pt x="364" y="312"/>
                  </a:cubicBezTo>
                  <a:cubicBezTo>
                    <a:pt x="364" y="312"/>
                    <a:pt x="362" y="313"/>
                    <a:pt x="362" y="313"/>
                  </a:cubicBezTo>
                  <a:cubicBezTo>
                    <a:pt x="362" y="314"/>
                    <a:pt x="361" y="315"/>
                    <a:pt x="360" y="316"/>
                  </a:cubicBezTo>
                  <a:cubicBezTo>
                    <a:pt x="360" y="316"/>
                    <a:pt x="358" y="316"/>
                    <a:pt x="358" y="316"/>
                  </a:cubicBezTo>
                  <a:cubicBezTo>
                    <a:pt x="357" y="317"/>
                    <a:pt x="356" y="318"/>
                    <a:pt x="355" y="319"/>
                  </a:cubicBezTo>
                  <a:cubicBezTo>
                    <a:pt x="355" y="319"/>
                    <a:pt x="354" y="321"/>
                    <a:pt x="354" y="322"/>
                  </a:cubicBezTo>
                  <a:cubicBezTo>
                    <a:pt x="354" y="323"/>
                    <a:pt x="356" y="324"/>
                    <a:pt x="356" y="324"/>
                  </a:cubicBezTo>
                  <a:cubicBezTo>
                    <a:pt x="356" y="325"/>
                    <a:pt x="357" y="327"/>
                    <a:pt x="357" y="328"/>
                  </a:cubicBezTo>
                  <a:cubicBezTo>
                    <a:pt x="357" y="329"/>
                    <a:pt x="357" y="330"/>
                    <a:pt x="357" y="331"/>
                  </a:cubicBezTo>
                  <a:cubicBezTo>
                    <a:pt x="357" y="332"/>
                    <a:pt x="358" y="333"/>
                    <a:pt x="358" y="334"/>
                  </a:cubicBezTo>
                  <a:cubicBezTo>
                    <a:pt x="358" y="335"/>
                    <a:pt x="358" y="336"/>
                    <a:pt x="358" y="337"/>
                  </a:cubicBezTo>
                  <a:cubicBezTo>
                    <a:pt x="358" y="338"/>
                    <a:pt x="357" y="340"/>
                    <a:pt x="357" y="340"/>
                  </a:cubicBezTo>
                  <a:cubicBezTo>
                    <a:pt x="357" y="341"/>
                    <a:pt x="358" y="342"/>
                    <a:pt x="359" y="343"/>
                  </a:cubicBezTo>
                  <a:cubicBezTo>
                    <a:pt x="359" y="343"/>
                    <a:pt x="361" y="344"/>
                    <a:pt x="361" y="345"/>
                  </a:cubicBezTo>
                  <a:cubicBezTo>
                    <a:pt x="361" y="346"/>
                    <a:pt x="361" y="347"/>
                    <a:pt x="361" y="348"/>
                  </a:cubicBezTo>
                  <a:cubicBezTo>
                    <a:pt x="360" y="349"/>
                    <a:pt x="360" y="350"/>
                    <a:pt x="359" y="351"/>
                  </a:cubicBezTo>
                  <a:cubicBezTo>
                    <a:pt x="359" y="352"/>
                    <a:pt x="357" y="353"/>
                    <a:pt x="357" y="353"/>
                  </a:cubicBezTo>
                  <a:cubicBezTo>
                    <a:pt x="357" y="353"/>
                    <a:pt x="354" y="354"/>
                    <a:pt x="353" y="354"/>
                  </a:cubicBezTo>
                  <a:cubicBezTo>
                    <a:pt x="352" y="354"/>
                    <a:pt x="351" y="354"/>
                    <a:pt x="351" y="355"/>
                  </a:cubicBezTo>
                  <a:cubicBezTo>
                    <a:pt x="350" y="355"/>
                    <a:pt x="349" y="357"/>
                    <a:pt x="349" y="357"/>
                  </a:cubicBezTo>
                  <a:cubicBezTo>
                    <a:pt x="348" y="358"/>
                    <a:pt x="347" y="359"/>
                    <a:pt x="347" y="360"/>
                  </a:cubicBezTo>
                  <a:cubicBezTo>
                    <a:pt x="346" y="360"/>
                    <a:pt x="344" y="361"/>
                    <a:pt x="343" y="362"/>
                  </a:cubicBezTo>
                  <a:cubicBezTo>
                    <a:pt x="343" y="362"/>
                    <a:pt x="342" y="363"/>
                    <a:pt x="341" y="363"/>
                  </a:cubicBezTo>
                  <a:cubicBezTo>
                    <a:pt x="341" y="363"/>
                    <a:pt x="340" y="365"/>
                    <a:pt x="340" y="366"/>
                  </a:cubicBezTo>
                  <a:cubicBezTo>
                    <a:pt x="339" y="366"/>
                    <a:pt x="339" y="368"/>
                    <a:pt x="338" y="368"/>
                  </a:cubicBezTo>
                  <a:cubicBezTo>
                    <a:pt x="338" y="369"/>
                    <a:pt x="336" y="369"/>
                    <a:pt x="336" y="369"/>
                  </a:cubicBezTo>
                  <a:cubicBezTo>
                    <a:pt x="336" y="369"/>
                    <a:pt x="335" y="368"/>
                    <a:pt x="335" y="368"/>
                  </a:cubicBezTo>
                  <a:cubicBezTo>
                    <a:pt x="334" y="367"/>
                    <a:pt x="333" y="367"/>
                    <a:pt x="333" y="368"/>
                  </a:cubicBezTo>
                  <a:cubicBezTo>
                    <a:pt x="332" y="368"/>
                    <a:pt x="332" y="370"/>
                    <a:pt x="332" y="371"/>
                  </a:cubicBezTo>
                  <a:cubicBezTo>
                    <a:pt x="331" y="372"/>
                    <a:pt x="330" y="373"/>
                    <a:pt x="329" y="374"/>
                  </a:cubicBezTo>
                  <a:cubicBezTo>
                    <a:pt x="329" y="374"/>
                    <a:pt x="329" y="374"/>
                    <a:pt x="328" y="374"/>
                  </a:cubicBezTo>
                  <a:cubicBezTo>
                    <a:pt x="327" y="375"/>
                    <a:pt x="327" y="375"/>
                    <a:pt x="326" y="375"/>
                  </a:cubicBezTo>
                  <a:cubicBezTo>
                    <a:pt x="326" y="375"/>
                    <a:pt x="324" y="377"/>
                    <a:pt x="324" y="378"/>
                  </a:cubicBezTo>
                  <a:cubicBezTo>
                    <a:pt x="323" y="378"/>
                    <a:pt x="321" y="378"/>
                    <a:pt x="321" y="379"/>
                  </a:cubicBezTo>
                  <a:cubicBezTo>
                    <a:pt x="320" y="379"/>
                    <a:pt x="320" y="380"/>
                    <a:pt x="319" y="380"/>
                  </a:cubicBezTo>
                  <a:cubicBezTo>
                    <a:pt x="319" y="380"/>
                    <a:pt x="319" y="381"/>
                    <a:pt x="319" y="382"/>
                  </a:cubicBezTo>
                  <a:cubicBezTo>
                    <a:pt x="319" y="382"/>
                    <a:pt x="320" y="384"/>
                    <a:pt x="320" y="384"/>
                  </a:cubicBezTo>
                  <a:cubicBezTo>
                    <a:pt x="320" y="385"/>
                    <a:pt x="321" y="386"/>
                    <a:pt x="321" y="386"/>
                  </a:cubicBezTo>
                  <a:cubicBezTo>
                    <a:pt x="321" y="387"/>
                    <a:pt x="320" y="389"/>
                    <a:pt x="320" y="390"/>
                  </a:cubicBezTo>
                  <a:cubicBezTo>
                    <a:pt x="320" y="390"/>
                    <a:pt x="320" y="392"/>
                    <a:pt x="320" y="393"/>
                  </a:cubicBezTo>
                  <a:cubicBezTo>
                    <a:pt x="320" y="394"/>
                    <a:pt x="320" y="396"/>
                    <a:pt x="320" y="397"/>
                  </a:cubicBezTo>
                  <a:cubicBezTo>
                    <a:pt x="320" y="397"/>
                    <a:pt x="320" y="399"/>
                    <a:pt x="319" y="400"/>
                  </a:cubicBezTo>
                  <a:cubicBezTo>
                    <a:pt x="319" y="400"/>
                    <a:pt x="319" y="402"/>
                    <a:pt x="318" y="403"/>
                  </a:cubicBezTo>
                  <a:cubicBezTo>
                    <a:pt x="318" y="403"/>
                    <a:pt x="317" y="404"/>
                    <a:pt x="316" y="405"/>
                  </a:cubicBezTo>
                  <a:cubicBezTo>
                    <a:pt x="316" y="405"/>
                    <a:pt x="315" y="406"/>
                    <a:pt x="314" y="407"/>
                  </a:cubicBezTo>
                  <a:cubicBezTo>
                    <a:pt x="314" y="408"/>
                    <a:pt x="314" y="409"/>
                    <a:pt x="314" y="410"/>
                  </a:cubicBezTo>
                  <a:cubicBezTo>
                    <a:pt x="313" y="410"/>
                    <a:pt x="313" y="411"/>
                    <a:pt x="314" y="411"/>
                  </a:cubicBezTo>
                  <a:cubicBezTo>
                    <a:pt x="314" y="411"/>
                    <a:pt x="313" y="411"/>
                    <a:pt x="313" y="41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9" name="Freeform 216">
              <a:extLst>
                <a:ext uri="{FF2B5EF4-FFF2-40B4-BE49-F238E27FC236}">
                  <a16:creationId xmlns:a16="http://schemas.microsoft.com/office/drawing/2014/main" id="{F738BE67-B642-43F2-8B56-50599D5B344E}"/>
                </a:ext>
              </a:extLst>
            </p:cNvPr>
            <p:cNvSpPr>
              <a:spLocks/>
            </p:cNvSpPr>
            <p:nvPr/>
          </p:nvSpPr>
          <p:spPr bwMode="auto">
            <a:xfrm>
              <a:off x="6291467" y="721565"/>
              <a:ext cx="9981" cy="9981"/>
            </a:xfrm>
            <a:custGeom>
              <a:avLst/>
              <a:gdLst/>
              <a:ahLst/>
              <a:cxnLst>
                <a:cxn ang="0">
                  <a:pos x="3" y="1"/>
                </a:cxn>
                <a:cxn ang="0">
                  <a:pos x="1" y="3"/>
                </a:cxn>
                <a:cxn ang="0">
                  <a:pos x="0" y="2"/>
                </a:cxn>
                <a:cxn ang="0">
                  <a:pos x="0" y="1"/>
                </a:cxn>
                <a:cxn ang="0">
                  <a:pos x="2" y="0"/>
                </a:cxn>
                <a:cxn ang="0">
                  <a:pos x="3" y="0"/>
                </a:cxn>
                <a:cxn ang="0">
                  <a:pos x="3" y="1"/>
                </a:cxn>
              </a:cxnLst>
              <a:rect l="0" t="0" r="r" b="b"/>
              <a:pathLst>
                <a:path w="3" h="3">
                  <a:moveTo>
                    <a:pt x="3" y="1"/>
                  </a:moveTo>
                  <a:cubicBezTo>
                    <a:pt x="3" y="2"/>
                    <a:pt x="2" y="3"/>
                    <a:pt x="1" y="3"/>
                  </a:cubicBezTo>
                  <a:cubicBezTo>
                    <a:pt x="1" y="3"/>
                    <a:pt x="0" y="2"/>
                    <a:pt x="0" y="2"/>
                  </a:cubicBezTo>
                  <a:cubicBezTo>
                    <a:pt x="0" y="2"/>
                    <a:pt x="0" y="1"/>
                    <a:pt x="0" y="1"/>
                  </a:cubicBezTo>
                  <a:cubicBezTo>
                    <a:pt x="0" y="0"/>
                    <a:pt x="1" y="0"/>
                    <a:pt x="2" y="0"/>
                  </a:cubicBezTo>
                  <a:cubicBezTo>
                    <a:pt x="2" y="0"/>
                    <a:pt x="3" y="0"/>
                    <a:pt x="3" y="0"/>
                  </a:cubicBezTo>
                  <a:cubicBezTo>
                    <a:pt x="3" y="1"/>
                    <a:pt x="3" y="1"/>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0" name="Freeform 217">
              <a:extLst>
                <a:ext uri="{FF2B5EF4-FFF2-40B4-BE49-F238E27FC236}">
                  <a16:creationId xmlns:a16="http://schemas.microsoft.com/office/drawing/2014/main" id="{1F677AF2-139C-4FDD-BC1A-983687F1ED46}"/>
                </a:ext>
              </a:extLst>
            </p:cNvPr>
            <p:cNvSpPr>
              <a:spLocks/>
            </p:cNvSpPr>
            <p:nvPr/>
          </p:nvSpPr>
          <p:spPr bwMode="auto">
            <a:xfrm>
              <a:off x="6274001" y="719071"/>
              <a:ext cx="12477" cy="7487"/>
            </a:xfrm>
            <a:custGeom>
              <a:avLst/>
              <a:gdLst/>
              <a:ahLst/>
              <a:cxnLst>
                <a:cxn ang="0">
                  <a:pos x="3" y="3"/>
                </a:cxn>
                <a:cxn ang="0">
                  <a:pos x="2" y="3"/>
                </a:cxn>
                <a:cxn ang="0">
                  <a:pos x="1" y="3"/>
                </a:cxn>
                <a:cxn ang="0">
                  <a:pos x="1" y="1"/>
                </a:cxn>
                <a:cxn ang="0">
                  <a:pos x="1" y="0"/>
                </a:cxn>
                <a:cxn ang="0">
                  <a:pos x="2" y="0"/>
                </a:cxn>
                <a:cxn ang="0">
                  <a:pos x="3" y="0"/>
                </a:cxn>
                <a:cxn ang="0">
                  <a:pos x="4" y="2"/>
                </a:cxn>
                <a:cxn ang="0">
                  <a:pos x="3" y="3"/>
                </a:cxn>
              </a:cxnLst>
              <a:rect l="0" t="0" r="r" b="b"/>
              <a:pathLst>
                <a:path w="4" h="3">
                  <a:moveTo>
                    <a:pt x="3" y="3"/>
                  </a:moveTo>
                  <a:cubicBezTo>
                    <a:pt x="3" y="3"/>
                    <a:pt x="2" y="3"/>
                    <a:pt x="2" y="3"/>
                  </a:cubicBezTo>
                  <a:cubicBezTo>
                    <a:pt x="1" y="3"/>
                    <a:pt x="1" y="3"/>
                    <a:pt x="1" y="3"/>
                  </a:cubicBezTo>
                  <a:cubicBezTo>
                    <a:pt x="0" y="2"/>
                    <a:pt x="0" y="2"/>
                    <a:pt x="1" y="1"/>
                  </a:cubicBezTo>
                  <a:cubicBezTo>
                    <a:pt x="1" y="1"/>
                    <a:pt x="1" y="0"/>
                    <a:pt x="1" y="0"/>
                  </a:cubicBezTo>
                  <a:cubicBezTo>
                    <a:pt x="1" y="0"/>
                    <a:pt x="2" y="0"/>
                    <a:pt x="2" y="0"/>
                  </a:cubicBezTo>
                  <a:cubicBezTo>
                    <a:pt x="2" y="0"/>
                    <a:pt x="3" y="0"/>
                    <a:pt x="3" y="0"/>
                  </a:cubicBezTo>
                  <a:cubicBezTo>
                    <a:pt x="4" y="1"/>
                    <a:pt x="4" y="1"/>
                    <a:pt x="4" y="2"/>
                  </a:cubicBezTo>
                  <a:cubicBezTo>
                    <a:pt x="4" y="2"/>
                    <a:pt x="3" y="3"/>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1" name="Freeform 218">
              <a:extLst>
                <a:ext uri="{FF2B5EF4-FFF2-40B4-BE49-F238E27FC236}">
                  <a16:creationId xmlns:a16="http://schemas.microsoft.com/office/drawing/2014/main" id="{01F07988-24E3-404B-9E95-7027442A63C5}"/>
                </a:ext>
              </a:extLst>
            </p:cNvPr>
            <p:cNvSpPr>
              <a:spLocks/>
            </p:cNvSpPr>
            <p:nvPr/>
          </p:nvSpPr>
          <p:spPr bwMode="auto">
            <a:xfrm>
              <a:off x="6256533" y="726556"/>
              <a:ext cx="9981" cy="12477"/>
            </a:xfrm>
            <a:custGeom>
              <a:avLst/>
              <a:gdLst/>
              <a:ahLst/>
              <a:cxnLst>
                <a:cxn ang="0">
                  <a:pos x="3" y="1"/>
                </a:cxn>
                <a:cxn ang="0">
                  <a:pos x="2" y="3"/>
                </a:cxn>
                <a:cxn ang="0">
                  <a:pos x="1" y="4"/>
                </a:cxn>
                <a:cxn ang="0">
                  <a:pos x="0" y="3"/>
                </a:cxn>
                <a:cxn ang="0">
                  <a:pos x="0" y="1"/>
                </a:cxn>
                <a:cxn ang="0">
                  <a:pos x="2" y="0"/>
                </a:cxn>
                <a:cxn ang="0">
                  <a:pos x="3" y="1"/>
                </a:cxn>
              </a:cxnLst>
              <a:rect l="0" t="0" r="r" b="b"/>
              <a:pathLst>
                <a:path w="3" h="4">
                  <a:moveTo>
                    <a:pt x="3" y="1"/>
                  </a:moveTo>
                  <a:cubicBezTo>
                    <a:pt x="3" y="1"/>
                    <a:pt x="2" y="3"/>
                    <a:pt x="2" y="3"/>
                  </a:cubicBezTo>
                  <a:cubicBezTo>
                    <a:pt x="2" y="3"/>
                    <a:pt x="1" y="4"/>
                    <a:pt x="1" y="4"/>
                  </a:cubicBezTo>
                  <a:cubicBezTo>
                    <a:pt x="1" y="4"/>
                    <a:pt x="0" y="3"/>
                    <a:pt x="0" y="3"/>
                  </a:cubicBezTo>
                  <a:cubicBezTo>
                    <a:pt x="0" y="2"/>
                    <a:pt x="0" y="1"/>
                    <a:pt x="0" y="1"/>
                  </a:cubicBezTo>
                  <a:cubicBezTo>
                    <a:pt x="1" y="1"/>
                    <a:pt x="2" y="0"/>
                    <a:pt x="2" y="0"/>
                  </a:cubicBezTo>
                  <a:cubicBezTo>
                    <a:pt x="2" y="0"/>
                    <a:pt x="3" y="1"/>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2" name="Freeform 219">
              <a:extLst>
                <a:ext uri="{FF2B5EF4-FFF2-40B4-BE49-F238E27FC236}">
                  <a16:creationId xmlns:a16="http://schemas.microsoft.com/office/drawing/2014/main" id="{0A5417D1-27FB-4178-851E-66AFDDB57E39}"/>
                </a:ext>
              </a:extLst>
            </p:cNvPr>
            <p:cNvSpPr>
              <a:spLocks/>
            </p:cNvSpPr>
            <p:nvPr/>
          </p:nvSpPr>
          <p:spPr bwMode="auto">
            <a:xfrm>
              <a:off x="5959589" y="828865"/>
              <a:ext cx="14972" cy="14972"/>
            </a:xfrm>
            <a:custGeom>
              <a:avLst/>
              <a:gdLst/>
              <a:ahLst/>
              <a:cxnLst>
                <a:cxn ang="0">
                  <a:pos x="5" y="2"/>
                </a:cxn>
                <a:cxn ang="0">
                  <a:pos x="4" y="0"/>
                </a:cxn>
                <a:cxn ang="0">
                  <a:pos x="2" y="0"/>
                </a:cxn>
                <a:cxn ang="0">
                  <a:pos x="1" y="0"/>
                </a:cxn>
                <a:cxn ang="0">
                  <a:pos x="0" y="2"/>
                </a:cxn>
                <a:cxn ang="0">
                  <a:pos x="1" y="4"/>
                </a:cxn>
                <a:cxn ang="0">
                  <a:pos x="2" y="4"/>
                </a:cxn>
                <a:cxn ang="0">
                  <a:pos x="3" y="4"/>
                </a:cxn>
                <a:cxn ang="0">
                  <a:pos x="4" y="4"/>
                </a:cxn>
                <a:cxn ang="0">
                  <a:pos x="5" y="3"/>
                </a:cxn>
                <a:cxn ang="0">
                  <a:pos x="5" y="2"/>
                </a:cxn>
              </a:cxnLst>
              <a:rect l="0" t="0" r="r" b="b"/>
              <a:pathLst>
                <a:path w="5" h="5">
                  <a:moveTo>
                    <a:pt x="5" y="2"/>
                  </a:moveTo>
                  <a:cubicBezTo>
                    <a:pt x="5" y="1"/>
                    <a:pt x="4" y="0"/>
                    <a:pt x="4" y="0"/>
                  </a:cubicBezTo>
                  <a:cubicBezTo>
                    <a:pt x="3" y="0"/>
                    <a:pt x="2" y="0"/>
                    <a:pt x="2" y="0"/>
                  </a:cubicBezTo>
                  <a:cubicBezTo>
                    <a:pt x="1" y="0"/>
                    <a:pt x="1" y="0"/>
                    <a:pt x="1" y="0"/>
                  </a:cubicBezTo>
                  <a:cubicBezTo>
                    <a:pt x="0" y="1"/>
                    <a:pt x="0" y="2"/>
                    <a:pt x="0" y="2"/>
                  </a:cubicBezTo>
                  <a:cubicBezTo>
                    <a:pt x="0" y="2"/>
                    <a:pt x="0" y="3"/>
                    <a:pt x="1" y="4"/>
                  </a:cubicBezTo>
                  <a:cubicBezTo>
                    <a:pt x="1" y="4"/>
                    <a:pt x="1" y="4"/>
                    <a:pt x="2" y="4"/>
                  </a:cubicBezTo>
                  <a:cubicBezTo>
                    <a:pt x="2" y="4"/>
                    <a:pt x="3" y="4"/>
                    <a:pt x="3" y="4"/>
                  </a:cubicBezTo>
                  <a:cubicBezTo>
                    <a:pt x="3" y="4"/>
                    <a:pt x="3" y="5"/>
                    <a:pt x="4" y="4"/>
                  </a:cubicBezTo>
                  <a:cubicBezTo>
                    <a:pt x="4" y="4"/>
                    <a:pt x="5" y="3"/>
                    <a:pt x="5" y="3"/>
                  </a:cubicBezTo>
                  <a:cubicBezTo>
                    <a:pt x="5" y="3"/>
                    <a:pt x="5" y="2"/>
                    <a:pt x="5"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3" name="Freeform 220">
              <a:extLst>
                <a:ext uri="{FF2B5EF4-FFF2-40B4-BE49-F238E27FC236}">
                  <a16:creationId xmlns:a16="http://schemas.microsoft.com/office/drawing/2014/main" id="{D59D3626-08C2-4059-BDD2-C944D126DF26}"/>
                </a:ext>
              </a:extLst>
            </p:cNvPr>
            <p:cNvSpPr>
              <a:spLocks/>
            </p:cNvSpPr>
            <p:nvPr/>
          </p:nvSpPr>
          <p:spPr bwMode="auto">
            <a:xfrm>
              <a:off x="5929645" y="911210"/>
              <a:ext cx="12477" cy="12477"/>
            </a:xfrm>
            <a:custGeom>
              <a:avLst/>
              <a:gdLst/>
              <a:ahLst/>
              <a:cxnLst>
                <a:cxn ang="0">
                  <a:pos x="4" y="2"/>
                </a:cxn>
                <a:cxn ang="0">
                  <a:pos x="3" y="4"/>
                </a:cxn>
                <a:cxn ang="0">
                  <a:pos x="2" y="3"/>
                </a:cxn>
                <a:cxn ang="0">
                  <a:pos x="0" y="2"/>
                </a:cxn>
                <a:cxn ang="0">
                  <a:pos x="1" y="1"/>
                </a:cxn>
                <a:cxn ang="0">
                  <a:pos x="2" y="0"/>
                </a:cxn>
                <a:cxn ang="0">
                  <a:pos x="3" y="1"/>
                </a:cxn>
                <a:cxn ang="0">
                  <a:pos x="4" y="1"/>
                </a:cxn>
                <a:cxn ang="0">
                  <a:pos x="4" y="2"/>
                </a:cxn>
              </a:cxnLst>
              <a:rect l="0" t="0" r="r" b="b"/>
              <a:pathLst>
                <a:path w="4" h="4">
                  <a:moveTo>
                    <a:pt x="4" y="2"/>
                  </a:moveTo>
                  <a:cubicBezTo>
                    <a:pt x="4" y="2"/>
                    <a:pt x="4" y="4"/>
                    <a:pt x="3" y="4"/>
                  </a:cubicBezTo>
                  <a:cubicBezTo>
                    <a:pt x="3" y="4"/>
                    <a:pt x="2" y="3"/>
                    <a:pt x="2" y="3"/>
                  </a:cubicBezTo>
                  <a:cubicBezTo>
                    <a:pt x="1" y="3"/>
                    <a:pt x="0" y="2"/>
                    <a:pt x="0" y="2"/>
                  </a:cubicBezTo>
                  <a:cubicBezTo>
                    <a:pt x="0" y="2"/>
                    <a:pt x="1" y="1"/>
                    <a:pt x="1" y="1"/>
                  </a:cubicBezTo>
                  <a:cubicBezTo>
                    <a:pt x="1" y="0"/>
                    <a:pt x="2" y="0"/>
                    <a:pt x="2" y="0"/>
                  </a:cubicBezTo>
                  <a:cubicBezTo>
                    <a:pt x="3" y="0"/>
                    <a:pt x="2" y="1"/>
                    <a:pt x="3" y="1"/>
                  </a:cubicBezTo>
                  <a:cubicBezTo>
                    <a:pt x="3" y="1"/>
                    <a:pt x="4" y="1"/>
                    <a:pt x="4" y="1"/>
                  </a:cubicBezTo>
                  <a:cubicBezTo>
                    <a:pt x="4" y="1"/>
                    <a:pt x="4" y="2"/>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4" name="Freeform 221">
              <a:extLst>
                <a:ext uri="{FF2B5EF4-FFF2-40B4-BE49-F238E27FC236}">
                  <a16:creationId xmlns:a16="http://schemas.microsoft.com/office/drawing/2014/main" id="{CA171E1B-538D-4087-9034-15ADAEBAACF1}"/>
                </a:ext>
              </a:extLst>
            </p:cNvPr>
            <p:cNvSpPr>
              <a:spLocks/>
            </p:cNvSpPr>
            <p:nvPr/>
          </p:nvSpPr>
          <p:spPr bwMode="auto">
            <a:xfrm>
              <a:off x="5874748" y="1085884"/>
              <a:ext cx="14972" cy="17468"/>
            </a:xfrm>
            <a:custGeom>
              <a:avLst/>
              <a:gdLst/>
              <a:ahLst/>
              <a:cxnLst>
                <a:cxn ang="0">
                  <a:pos x="3" y="3"/>
                </a:cxn>
                <a:cxn ang="0">
                  <a:pos x="4" y="1"/>
                </a:cxn>
                <a:cxn ang="0">
                  <a:pos x="3" y="0"/>
                </a:cxn>
                <a:cxn ang="0">
                  <a:pos x="1" y="0"/>
                </a:cxn>
                <a:cxn ang="0">
                  <a:pos x="0" y="1"/>
                </a:cxn>
                <a:cxn ang="0">
                  <a:pos x="1" y="3"/>
                </a:cxn>
                <a:cxn ang="0">
                  <a:pos x="2" y="5"/>
                </a:cxn>
                <a:cxn ang="0">
                  <a:pos x="3" y="6"/>
                </a:cxn>
                <a:cxn ang="0">
                  <a:pos x="5" y="5"/>
                </a:cxn>
                <a:cxn ang="0">
                  <a:pos x="5" y="4"/>
                </a:cxn>
                <a:cxn ang="0">
                  <a:pos x="4" y="3"/>
                </a:cxn>
                <a:cxn ang="0">
                  <a:pos x="3" y="3"/>
                </a:cxn>
              </a:cxnLst>
              <a:rect l="0" t="0" r="r" b="b"/>
              <a:pathLst>
                <a:path w="5" h="6">
                  <a:moveTo>
                    <a:pt x="3" y="3"/>
                  </a:moveTo>
                  <a:cubicBezTo>
                    <a:pt x="3" y="2"/>
                    <a:pt x="4" y="2"/>
                    <a:pt x="4" y="1"/>
                  </a:cubicBezTo>
                  <a:cubicBezTo>
                    <a:pt x="4" y="1"/>
                    <a:pt x="3" y="0"/>
                    <a:pt x="3" y="0"/>
                  </a:cubicBezTo>
                  <a:cubicBezTo>
                    <a:pt x="2" y="0"/>
                    <a:pt x="2" y="0"/>
                    <a:pt x="1" y="0"/>
                  </a:cubicBezTo>
                  <a:cubicBezTo>
                    <a:pt x="1" y="0"/>
                    <a:pt x="1" y="1"/>
                    <a:pt x="0" y="1"/>
                  </a:cubicBezTo>
                  <a:cubicBezTo>
                    <a:pt x="0" y="2"/>
                    <a:pt x="0" y="3"/>
                    <a:pt x="1" y="3"/>
                  </a:cubicBezTo>
                  <a:cubicBezTo>
                    <a:pt x="1" y="4"/>
                    <a:pt x="1" y="4"/>
                    <a:pt x="2" y="5"/>
                  </a:cubicBezTo>
                  <a:cubicBezTo>
                    <a:pt x="2" y="5"/>
                    <a:pt x="3" y="6"/>
                    <a:pt x="3" y="6"/>
                  </a:cubicBezTo>
                  <a:cubicBezTo>
                    <a:pt x="4" y="6"/>
                    <a:pt x="5" y="6"/>
                    <a:pt x="5" y="5"/>
                  </a:cubicBezTo>
                  <a:cubicBezTo>
                    <a:pt x="5" y="5"/>
                    <a:pt x="5" y="4"/>
                    <a:pt x="5" y="4"/>
                  </a:cubicBezTo>
                  <a:cubicBezTo>
                    <a:pt x="5" y="4"/>
                    <a:pt x="5" y="3"/>
                    <a:pt x="4" y="3"/>
                  </a:cubicBezTo>
                  <a:cubicBezTo>
                    <a:pt x="4" y="3"/>
                    <a:pt x="3" y="3"/>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5" name="Freeform 222">
              <a:extLst>
                <a:ext uri="{FF2B5EF4-FFF2-40B4-BE49-F238E27FC236}">
                  <a16:creationId xmlns:a16="http://schemas.microsoft.com/office/drawing/2014/main" id="{095037EE-2F31-460F-8ADF-305B2818E00C}"/>
                </a:ext>
              </a:extLst>
            </p:cNvPr>
            <p:cNvSpPr>
              <a:spLocks/>
            </p:cNvSpPr>
            <p:nvPr/>
          </p:nvSpPr>
          <p:spPr bwMode="auto">
            <a:xfrm>
              <a:off x="5859776" y="1090874"/>
              <a:ext cx="7487" cy="9981"/>
            </a:xfrm>
            <a:custGeom>
              <a:avLst/>
              <a:gdLst/>
              <a:ahLst/>
              <a:cxnLst>
                <a:cxn ang="0">
                  <a:pos x="3" y="1"/>
                </a:cxn>
                <a:cxn ang="0">
                  <a:pos x="3" y="2"/>
                </a:cxn>
                <a:cxn ang="0">
                  <a:pos x="2" y="3"/>
                </a:cxn>
                <a:cxn ang="0">
                  <a:pos x="0" y="2"/>
                </a:cxn>
                <a:cxn ang="0">
                  <a:pos x="0" y="1"/>
                </a:cxn>
                <a:cxn ang="0">
                  <a:pos x="1" y="0"/>
                </a:cxn>
                <a:cxn ang="0">
                  <a:pos x="3" y="1"/>
                </a:cxn>
              </a:cxnLst>
              <a:rect l="0" t="0" r="r" b="b"/>
              <a:pathLst>
                <a:path w="3" h="3">
                  <a:moveTo>
                    <a:pt x="3" y="1"/>
                  </a:moveTo>
                  <a:cubicBezTo>
                    <a:pt x="3" y="1"/>
                    <a:pt x="3" y="2"/>
                    <a:pt x="3" y="2"/>
                  </a:cubicBezTo>
                  <a:cubicBezTo>
                    <a:pt x="3" y="3"/>
                    <a:pt x="2" y="3"/>
                    <a:pt x="2" y="3"/>
                  </a:cubicBezTo>
                  <a:cubicBezTo>
                    <a:pt x="1" y="3"/>
                    <a:pt x="0" y="2"/>
                    <a:pt x="0" y="2"/>
                  </a:cubicBezTo>
                  <a:cubicBezTo>
                    <a:pt x="0" y="2"/>
                    <a:pt x="0" y="1"/>
                    <a:pt x="0" y="1"/>
                  </a:cubicBezTo>
                  <a:cubicBezTo>
                    <a:pt x="0" y="0"/>
                    <a:pt x="1" y="0"/>
                    <a:pt x="1" y="0"/>
                  </a:cubicBezTo>
                  <a:cubicBezTo>
                    <a:pt x="2" y="0"/>
                    <a:pt x="3" y="0"/>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6" name="Freeform 223">
              <a:extLst>
                <a:ext uri="{FF2B5EF4-FFF2-40B4-BE49-F238E27FC236}">
                  <a16:creationId xmlns:a16="http://schemas.microsoft.com/office/drawing/2014/main" id="{6735CE80-E22B-4C64-B9C7-6E55097230A8}"/>
                </a:ext>
              </a:extLst>
            </p:cNvPr>
            <p:cNvSpPr>
              <a:spLocks/>
            </p:cNvSpPr>
            <p:nvPr/>
          </p:nvSpPr>
          <p:spPr bwMode="auto">
            <a:xfrm>
              <a:off x="5854785" y="1073408"/>
              <a:ext cx="4991" cy="9981"/>
            </a:xfrm>
            <a:custGeom>
              <a:avLst/>
              <a:gdLst/>
              <a:ahLst/>
              <a:cxnLst>
                <a:cxn ang="0">
                  <a:pos x="2" y="3"/>
                </a:cxn>
                <a:cxn ang="0">
                  <a:pos x="2" y="3"/>
                </a:cxn>
                <a:cxn ang="0">
                  <a:pos x="0" y="3"/>
                </a:cxn>
                <a:cxn ang="0">
                  <a:pos x="0" y="1"/>
                </a:cxn>
                <a:cxn ang="0">
                  <a:pos x="0" y="0"/>
                </a:cxn>
                <a:cxn ang="0">
                  <a:pos x="2" y="0"/>
                </a:cxn>
                <a:cxn ang="0">
                  <a:pos x="2" y="2"/>
                </a:cxn>
                <a:cxn ang="0">
                  <a:pos x="2" y="3"/>
                </a:cxn>
              </a:cxnLst>
              <a:rect l="0" t="0" r="r" b="b"/>
              <a:pathLst>
                <a:path w="2" h="3">
                  <a:moveTo>
                    <a:pt x="2" y="3"/>
                  </a:moveTo>
                  <a:cubicBezTo>
                    <a:pt x="2" y="3"/>
                    <a:pt x="2" y="3"/>
                    <a:pt x="2" y="3"/>
                  </a:cubicBezTo>
                  <a:cubicBezTo>
                    <a:pt x="1" y="3"/>
                    <a:pt x="0" y="3"/>
                    <a:pt x="0" y="3"/>
                  </a:cubicBezTo>
                  <a:cubicBezTo>
                    <a:pt x="0" y="2"/>
                    <a:pt x="0" y="1"/>
                    <a:pt x="0" y="1"/>
                  </a:cubicBezTo>
                  <a:cubicBezTo>
                    <a:pt x="0" y="1"/>
                    <a:pt x="0" y="0"/>
                    <a:pt x="0" y="0"/>
                  </a:cubicBezTo>
                  <a:cubicBezTo>
                    <a:pt x="1" y="0"/>
                    <a:pt x="1" y="0"/>
                    <a:pt x="2" y="0"/>
                  </a:cubicBezTo>
                  <a:cubicBezTo>
                    <a:pt x="2" y="1"/>
                    <a:pt x="2" y="1"/>
                    <a:pt x="2" y="2"/>
                  </a:cubicBezTo>
                  <a:cubicBezTo>
                    <a:pt x="2" y="2"/>
                    <a:pt x="2" y="3"/>
                    <a:pt x="2"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7" name="Freeform 224">
              <a:extLst>
                <a:ext uri="{FF2B5EF4-FFF2-40B4-BE49-F238E27FC236}">
                  <a16:creationId xmlns:a16="http://schemas.microsoft.com/office/drawing/2014/main" id="{37BFDB4F-522D-4EC9-A1A6-85CD79B0AFEF}"/>
                </a:ext>
              </a:extLst>
            </p:cNvPr>
            <p:cNvSpPr>
              <a:spLocks/>
            </p:cNvSpPr>
            <p:nvPr/>
          </p:nvSpPr>
          <p:spPr bwMode="auto">
            <a:xfrm>
              <a:off x="5857280" y="1058436"/>
              <a:ext cx="7487" cy="12477"/>
            </a:xfrm>
            <a:custGeom>
              <a:avLst/>
              <a:gdLst/>
              <a:ahLst/>
              <a:cxnLst>
                <a:cxn ang="0">
                  <a:pos x="2" y="2"/>
                </a:cxn>
                <a:cxn ang="0">
                  <a:pos x="1" y="4"/>
                </a:cxn>
                <a:cxn ang="0">
                  <a:pos x="0" y="2"/>
                </a:cxn>
                <a:cxn ang="0">
                  <a:pos x="0" y="1"/>
                </a:cxn>
                <a:cxn ang="0">
                  <a:pos x="2" y="0"/>
                </a:cxn>
                <a:cxn ang="0">
                  <a:pos x="2" y="1"/>
                </a:cxn>
                <a:cxn ang="0">
                  <a:pos x="2" y="2"/>
                </a:cxn>
                <a:cxn ang="0">
                  <a:pos x="2" y="2"/>
                </a:cxn>
              </a:cxnLst>
              <a:rect l="0" t="0" r="r" b="b"/>
              <a:pathLst>
                <a:path w="3" h="4">
                  <a:moveTo>
                    <a:pt x="2" y="2"/>
                  </a:moveTo>
                  <a:cubicBezTo>
                    <a:pt x="2" y="3"/>
                    <a:pt x="2" y="4"/>
                    <a:pt x="1" y="4"/>
                  </a:cubicBezTo>
                  <a:cubicBezTo>
                    <a:pt x="1" y="4"/>
                    <a:pt x="0" y="3"/>
                    <a:pt x="0" y="2"/>
                  </a:cubicBezTo>
                  <a:cubicBezTo>
                    <a:pt x="0" y="2"/>
                    <a:pt x="0" y="1"/>
                    <a:pt x="0" y="1"/>
                  </a:cubicBezTo>
                  <a:cubicBezTo>
                    <a:pt x="1" y="0"/>
                    <a:pt x="1" y="0"/>
                    <a:pt x="2" y="0"/>
                  </a:cubicBezTo>
                  <a:cubicBezTo>
                    <a:pt x="2" y="0"/>
                    <a:pt x="2" y="0"/>
                    <a:pt x="2" y="1"/>
                  </a:cubicBezTo>
                  <a:cubicBezTo>
                    <a:pt x="3" y="1"/>
                    <a:pt x="2" y="1"/>
                    <a:pt x="2" y="2"/>
                  </a:cubicBezTo>
                  <a:cubicBezTo>
                    <a:pt x="2" y="2"/>
                    <a:pt x="2" y="2"/>
                    <a:pt x="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8" name="Freeform 225">
              <a:extLst>
                <a:ext uri="{FF2B5EF4-FFF2-40B4-BE49-F238E27FC236}">
                  <a16:creationId xmlns:a16="http://schemas.microsoft.com/office/drawing/2014/main" id="{AA1A0CA9-157A-4423-AB32-CD392E75DD9F}"/>
                </a:ext>
              </a:extLst>
            </p:cNvPr>
            <p:cNvSpPr>
              <a:spLocks/>
            </p:cNvSpPr>
            <p:nvPr/>
          </p:nvSpPr>
          <p:spPr bwMode="auto">
            <a:xfrm>
              <a:off x="5897205" y="1105846"/>
              <a:ext cx="7487" cy="12477"/>
            </a:xfrm>
            <a:custGeom>
              <a:avLst/>
              <a:gdLst/>
              <a:ahLst/>
              <a:cxnLst>
                <a:cxn ang="0">
                  <a:pos x="2" y="1"/>
                </a:cxn>
                <a:cxn ang="0">
                  <a:pos x="2" y="2"/>
                </a:cxn>
                <a:cxn ang="0">
                  <a:pos x="2" y="4"/>
                </a:cxn>
                <a:cxn ang="0">
                  <a:pos x="1" y="4"/>
                </a:cxn>
                <a:cxn ang="0">
                  <a:pos x="0" y="2"/>
                </a:cxn>
                <a:cxn ang="0">
                  <a:pos x="0" y="0"/>
                </a:cxn>
                <a:cxn ang="0">
                  <a:pos x="2" y="0"/>
                </a:cxn>
                <a:cxn ang="0">
                  <a:pos x="2" y="1"/>
                </a:cxn>
              </a:cxnLst>
              <a:rect l="0" t="0" r="r" b="b"/>
              <a:pathLst>
                <a:path w="2" h="4">
                  <a:moveTo>
                    <a:pt x="2" y="1"/>
                  </a:moveTo>
                  <a:cubicBezTo>
                    <a:pt x="2" y="2"/>
                    <a:pt x="2" y="2"/>
                    <a:pt x="2" y="2"/>
                  </a:cubicBezTo>
                  <a:cubicBezTo>
                    <a:pt x="2" y="3"/>
                    <a:pt x="2" y="4"/>
                    <a:pt x="2" y="4"/>
                  </a:cubicBezTo>
                  <a:cubicBezTo>
                    <a:pt x="2" y="4"/>
                    <a:pt x="1" y="4"/>
                    <a:pt x="1" y="4"/>
                  </a:cubicBezTo>
                  <a:cubicBezTo>
                    <a:pt x="0" y="3"/>
                    <a:pt x="0" y="2"/>
                    <a:pt x="0" y="2"/>
                  </a:cubicBezTo>
                  <a:cubicBezTo>
                    <a:pt x="0" y="1"/>
                    <a:pt x="0" y="0"/>
                    <a:pt x="0" y="0"/>
                  </a:cubicBezTo>
                  <a:cubicBezTo>
                    <a:pt x="0" y="0"/>
                    <a:pt x="1" y="0"/>
                    <a:pt x="2" y="0"/>
                  </a:cubicBezTo>
                  <a:cubicBezTo>
                    <a:pt x="2" y="0"/>
                    <a:pt x="2" y="1"/>
                    <a:pt x="2"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9" name="Freeform 226">
              <a:extLst>
                <a:ext uri="{FF2B5EF4-FFF2-40B4-BE49-F238E27FC236}">
                  <a16:creationId xmlns:a16="http://schemas.microsoft.com/office/drawing/2014/main" id="{A0726B98-03B5-420F-92BD-07088A1497A2}"/>
                </a:ext>
              </a:extLst>
            </p:cNvPr>
            <p:cNvSpPr>
              <a:spLocks/>
            </p:cNvSpPr>
            <p:nvPr/>
          </p:nvSpPr>
          <p:spPr bwMode="auto">
            <a:xfrm>
              <a:off x="5939627" y="1135790"/>
              <a:ext cx="12477" cy="12477"/>
            </a:xfrm>
            <a:custGeom>
              <a:avLst/>
              <a:gdLst/>
              <a:ahLst/>
              <a:cxnLst>
                <a:cxn ang="0">
                  <a:pos x="4" y="3"/>
                </a:cxn>
                <a:cxn ang="0">
                  <a:pos x="3" y="4"/>
                </a:cxn>
                <a:cxn ang="0">
                  <a:pos x="2" y="3"/>
                </a:cxn>
                <a:cxn ang="0">
                  <a:pos x="0" y="2"/>
                </a:cxn>
                <a:cxn ang="0">
                  <a:pos x="2" y="1"/>
                </a:cxn>
                <a:cxn ang="0">
                  <a:pos x="3" y="1"/>
                </a:cxn>
                <a:cxn ang="0">
                  <a:pos x="4" y="1"/>
                </a:cxn>
                <a:cxn ang="0">
                  <a:pos x="4" y="2"/>
                </a:cxn>
                <a:cxn ang="0">
                  <a:pos x="4" y="3"/>
                </a:cxn>
              </a:cxnLst>
              <a:rect l="0" t="0" r="r" b="b"/>
              <a:pathLst>
                <a:path w="4" h="4">
                  <a:moveTo>
                    <a:pt x="4" y="3"/>
                  </a:moveTo>
                  <a:cubicBezTo>
                    <a:pt x="3" y="3"/>
                    <a:pt x="3" y="4"/>
                    <a:pt x="3" y="4"/>
                  </a:cubicBezTo>
                  <a:cubicBezTo>
                    <a:pt x="3" y="4"/>
                    <a:pt x="2" y="3"/>
                    <a:pt x="2" y="3"/>
                  </a:cubicBezTo>
                  <a:cubicBezTo>
                    <a:pt x="1" y="2"/>
                    <a:pt x="0" y="2"/>
                    <a:pt x="0" y="2"/>
                  </a:cubicBezTo>
                  <a:cubicBezTo>
                    <a:pt x="0" y="1"/>
                    <a:pt x="1" y="1"/>
                    <a:pt x="2" y="1"/>
                  </a:cubicBezTo>
                  <a:cubicBezTo>
                    <a:pt x="2" y="1"/>
                    <a:pt x="3" y="1"/>
                    <a:pt x="3" y="1"/>
                  </a:cubicBezTo>
                  <a:cubicBezTo>
                    <a:pt x="3" y="1"/>
                    <a:pt x="4" y="0"/>
                    <a:pt x="4" y="1"/>
                  </a:cubicBezTo>
                  <a:cubicBezTo>
                    <a:pt x="4" y="1"/>
                    <a:pt x="4" y="1"/>
                    <a:pt x="4" y="2"/>
                  </a:cubicBezTo>
                  <a:cubicBezTo>
                    <a:pt x="4" y="2"/>
                    <a:pt x="4" y="2"/>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0" name="Freeform 227">
              <a:extLst>
                <a:ext uri="{FF2B5EF4-FFF2-40B4-BE49-F238E27FC236}">
                  <a16:creationId xmlns:a16="http://schemas.microsoft.com/office/drawing/2014/main" id="{D6FFC2C1-705C-47CE-B656-E333AC7D90AA}"/>
                </a:ext>
              </a:extLst>
            </p:cNvPr>
            <p:cNvSpPr>
              <a:spLocks/>
            </p:cNvSpPr>
            <p:nvPr/>
          </p:nvSpPr>
          <p:spPr bwMode="auto">
            <a:xfrm>
              <a:off x="5849795" y="1170725"/>
              <a:ext cx="9981" cy="14972"/>
            </a:xfrm>
            <a:custGeom>
              <a:avLst/>
              <a:gdLst/>
              <a:ahLst/>
              <a:cxnLst>
                <a:cxn ang="0">
                  <a:pos x="3" y="2"/>
                </a:cxn>
                <a:cxn ang="0">
                  <a:pos x="2" y="0"/>
                </a:cxn>
                <a:cxn ang="0">
                  <a:pos x="1" y="0"/>
                </a:cxn>
                <a:cxn ang="0">
                  <a:pos x="0" y="1"/>
                </a:cxn>
                <a:cxn ang="0">
                  <a:pos x="0" y="2"/>
                </a:cxn>
                <a:cxn ang="0">
                  <a:pos x="0" y="4"/>
                </a:cxn>
                <a:cxn ang="0">
                  <a:pos x="1" y="5"/>
                </a:cxn>
                <a:cxn ang="0">
                  <a:pos x="3" y="4"/>
                </a:cxn>
                <a:cxn ang="0">
                  <a:pos x="3" y="2"/>
                </a:cxn>
              </a:cxnLst>
              <a:rect l="0" t="0" r="r" b="b"/>
              <a:pathLst>
                <a:path w="3" h="5">
                  <a:moveTo>
                    <a:pt x="3" y="2"/>
                  </a:moveTo>
                  <a:cubicBezTo>
                    <a:pt x="3" y="2"/>
                    <a:pt x="3" y="1"/>
                    <a:pt x="2" y="0"/>
                  </a:cubicBezTo>
                  <a:cubicBezTo>
                    <a:pt x="2" y="0"/>
                    <a:pt x="1" y="0"/>
                    <a:pt x="1" y="0"/>
                  </a:cubicBezTo>
                  <a:cubicBezTo>
                    <a:pt x="0" y="0"/>
                    <a:pt x="0" y="1"/>
                    <a:pt x="0" y="1"/>
                  </a:cubicBezTo>
                  <a:cubicBezTo>
                    <a:pt x="0" y="1"/>
                    <a:pt x="0" y="2"/>
                    <a:pt x="0" y="2"/>
                  </a:cubicBezTo>
                  <a:cubicBezTo>
                    <a:pt x="0" y="3"/>
                    <a:pt x="0" y="4"/>
                    <a:pt x="0" y="4"/>
                  </a:cubicBezTo>
                  <a:cubicBezTo>
                    <a:pt x="1" y="4"/>
                    <a:pt x="1" y="5"/>
                    <a:pt x="1" y="5"/>
                  </a:cubicBezTo>
                  <a:cubicBezTo>
                    <a:pt x="2" y="5"/>
                    <a:pt x="3" y="5"/>
                    <a:pt x="3" y="4"/>
                  </a:cubicBezTo>
                  <a:cubicBezTo>
                    <a:pt x="3" y="4"/>
                    <a:pt x="3" y="3"/>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1" name="Freeform 228">
              <a:extLst>
                <a:ext uri="{FF2B5EF4-FFF2-40B4-BE49-F238E27FC236}">
                  <a16:creationId xmlns:a16="http://schemas.microsoft.com/office/drawing/2014/main" id="{F6A18F20-382E-41F3-B00B-3D330266EEF9}"/>
                </a:ext>
              </a:extLst>
            </p:cNvPr>
            <p:cNvSpPr>
              <a:spLocks/>
            </p:cNvSpPr>
            <p:nvPr/>
          </p:nvSpPr>
          <p:spPr bwMode="auto">
            <a:xfrm>
              <a:off x="5787411" y="1205659"/>
              <a:ext cx="19963" cy="17468"/>
            </a:xfrm>
            <a:custGeom>
              <a:avLst/>
              <a:gdLst/>
              <a:ahLst/>
              <a:cxnLst>
                <a:cxn ang="0">
                  <a:pos x="5" y="6"/>
                </a:cxn>
                <a:cxn ang="0">
                  <a:pos x="6" y="4"/>
                </a:cxn>
                <a:cxn ang="0">
                  <a:pos x="5" y="3"/>
                </a:cxn>
                <a:cxn ang="0">
                  <a:pos x="4" y="2"/>
                </a:cxn>
                <a:cxn ang="0">
                  <a:pos x="2" y="0"/>
                </a:cxn>
                <a:cxn ang="0">
                  <a:pos x="1" y="0"/>
                </a:cxn>
                <a:cxn ang="0">
                  <a:pos x="0" y="1"/>
                </a:cxn>
                <a:cxn ang="0">
                  <a:pos x="0" y="3"/>
                </a:cxn>
                <a:cxn ang="0">
                  <a:pos x="1" y="3"/>
                </a:cxn>
                <a:cxn ang="0">
                  <a:pos x="2" y="5"/>
                </a:cxn>
                <a:cxn ang="0">
                  <a:pos x="4" y="6"/>
                </a:cxn>
                <a:cxn ang="0">
                  <a:pos x="5" y="6"/>
                </a:cxn>
              </a:cxnLst>
              <a:rect l="0" t="0" r="r" b="b"/>
              <a:pathLst>
                <a:path w="6" h="6">
                  <a:moveTo>
                    <a:pt x="5" y="6"/>
                  </a:moveTo>
                  <a:cubicBezTo>
                    <a:pt x="5" y="6"/>
                    <a:pt x="6" y="5"/>
                    <a:pt x="6" y="4"/>
                  </a:cubicBezTo>
                  <a:cubicBezTo>
                    <a:pt x="6" y="4"/>
                    <a:pt x="5" y="3"/>
                    <a:pt x="5" y="3"/>
                  </a:cubicBezTo>
                  <a:cubicBezTo>
                    <a:pt x="4" y="2"/>
                    <a:pt x="4" y="2"/>
                    <a:pt x="4" y="2"/>
                  </a:cubicBezTo>
                  <a:cubicBezTo>
                    <a:pt x="3" y="1"/>
                    <a:pt x="3" y="0"/>
                    <a:pt x="2" y="0"/>
                  </a:cubicBezTo>
                  <a:cubicBezTo>
                    <a:pt x="2" y="0"/>
                    <a:pt x="1" y="0"/>
                    <a:pt x="1" y="0"/>
                  </a:cubicBezTo>
                  <a:cubicBezTo>
                    <a:pt x="1" y="0"/>
                    <a:pt x="0" y="0"/>
                    <a:pt x="0" y="1"/>
                  </a:cubicBezTo>
                  <a:cubicBezTo>
                    <a:pt x="0" y="1"/>
                    <a:pt x="0" y="2"/>
                    <a:pt x="0" y="3"/>
                  </a:cubicBezTo>
                  <a:cubicBezTo>
                    <a:pt x="0" y="3"/>
                    <a:pt x="1" y="3"/>
                    <a:pt x="1" y="3"/>
                  </a:cubicBezTo>
                  <a:cubicBezTo>
                    <a:pt x="1" y="4"/>
                    <a:pt x="2" y="5"/>
                    <a:pt x="2" y="5"/>
                  </a:cubicBezTo>
                  <a:cubicBezTo>
                    <a:pt x="3" y="5"/>
                    <a:pt x="3" y="6"/>
                    <a:pt x="4" y="6"/>
                  </a:cubicBezTo>
                  <a:cubicBezTo>
                    <a:pt x="4" y="6"/>
                    <a:pt x="5" y="6"/>
                    <a:pt x="5"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2" name="Freeform 229">
              <a:extLst>
                <a:ext uri="{FF2B5EF4-FFF2-40B4-BE49-F238E27FC236}">
                  <a16:creationId xmlns:a16="http://schemas.microsoft.com/office/drawing/2014/main" id="{10663716-8FE1-40DA-9DD9-4ED4B82EFC61}"/>
                </a:ext>
              </a:extLst>
            </p:cNvPr>
            <p:cNvSpPr>
              <a:spLocks/>
            </p:cNvSpPr>
            <p:nvPr/>
          </p:nvSpPr>
          <p:spPr bwMode="auto">
            <a:xfrm>
              <a:off x="5705065" y="1547520"/>
              <a:ext cx="12477" cy="14972"/>
            </a:xfrm>
            <a:custGeom>
              <a:avLst/>
              <a:gdLst/>
              <a:ahLst/>
              <a:cxnLst>
                <a:cxn ang="0">
                  <a:pos x="4" y="3"/>
                </a:cxn>
                <a:cxn ang="0">
                  <a:pos x="3" y="2"/>
                </a:cxn>
                <a:cxn ang="0">
                  <a:pos x="3" y="1"/>
                </a:cxn>
                <a:cxn ang="0">
                  <a:pos x="1" y="1"/>
                </a:cxn>
                <a:cxn ang="0">
                  <a:pos x="1" y="3"/>
                </a:cxn>
                <a:cxn ang="0">
                  <a:pos x="0" y="5"/>
                </a:cxn>
                <a:cxn ang="0">
                  <a:pos x="1" y="5"/>
                </a:cxn>
                <a:cxn ang="0">
                  <a:pos x="3" y="5"/>
                </a:cxn>
                <a:cxn ang="0">
                  <a:pos x="4" y="5"/>
                </a:cxn>
                <a:cxn ang="0">
                  <a:pos x="4" y="3"/>
                </a:cxn>
              </a:cxnLst>
              <a:rect l="0" t="0" r="r" b="b"/>
              <a:pathLst>
                <a:path w="4" h="5">
                  <a:moveTo>
                    <a:pt x="4" y="3"/>
                  </a:moveTo>
                  <a:cubicBezTo>
                    <a:pt x="4" y="3"/>
                    <a:pt x="3" y="2"/>
                    <a:pt x="3" y="2"/>
                  </a:cubicBezTo>
                  <a:cubicBezTo>
                    <a:pt x="3" y="1"/>
                    <a:pt x="3" y="1"/>
                    <a:pt x="3" y="1"/>
                  </a:cubicBezTo>
                  <a:cubicBezTo>
                    <a:pt x="2" y="0"/>
                    <a:pt x="1" y="1"/>
                    <a:pt x="1" y="1"/>
                  </a:cubicBezTo>
                  <a:cubicBezTo>
                    <a:pt x="1" y="2"/>
                    <a:pt x="1" y="3"/>
                    <a:pt x="1" y="3"/>
                  </a:cubicBezTo>
                  <a:cubicBezTo>
                    <a:pt x="1" y="3"/>
                    <a:pt x="0" y="4"/>
                    <a:pt x="0" y="5"/>
                  </a:cubicBezTo>
                  <a:cubicBezTo>
                    <a:pt x="0" y="5"/>
                    <a:pt x="1" y="5"/>
                    <a:pt x="1" y="5"/>
                  </a:cubicBezTo>
                  <a:cubicBezTo>
                    <a:pt x="2" y="5"/>
                    <a:pt x="3" y="5"/>
                    <a:pt x="3" y="5"/>
                  </a:cubicBezTo>
                  <a:cubicBezTo>
                    <a:pt x="3" y="5"/>
                    <a:pt x="4" y="5"/>
                    <a:pt x="4" y="5"/>
                  </a:cubicBezTo>
                  <a:cubicBezTo>
                    <a:pt x="4" y="4"/>
                    <a:pt x="4" y="4"/>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3" name="Freeform 230">
              <a:extLst>
                <a:ext uri="{FF2B5EF4-FFF2-40B4-BE49-F238E27FC236}">
                  <a16:creationId xmlns:a16="http://schemas.microsoft.com/office/drawing/2014/main" id="{980B572D-DE32-40E5-8D4F-CF5E029BDC73}"/>
                </a:ext>
              </a:extLst>
            </p:cNvPr>
            <p:cNvSpPr>
              <a:spLocks/>
            </p:cNvSpPr>
            <p:nvPr/>
          </p:nvSpPr>
          <p:spPr bwMode="auto">
            <a:xfrm>
              <a:off x="6710683" y="619258"/>
              <a:ext cx="7487" cy="14972"/>
            </a:xfrm>
            <a:custGeom>
              <a:avLst/>
              <a:gdLst/>
              <a:ahLst/>
              <a:cxnLst>
                <a:cxn ang="0">
                  <a:pos x="3" y="4"/>
                </a:cxn>
                <a:cxn ang="0">
                  <a:pos x="2" y="4"/>
                </a:cxn>
                <a:cxn ang="0">
                  <a:pos x="1" y="5"/>
                </a:cxn>
                <a:cxn ang="0">
                  <a:pos x="0" y="4"/>
                </a:cxn>
                <a:cxn ang="0">
                  <a:pos x="0" y="2"/>
                </a:cxn>
                <a:cxn ang="0">
                  <a:pos x="0" y="1"/>
                </a:cxn>
                <a:cxn ang="0">
                  <a:pos x="2" y="0"/>
                </a:cxn>
                <a:cxn ang="0">
                  <a:pos x="2" y="0"/>
                </a:cxn>
                <a:cxn ang="0">
                  <a:pos x="2" y="2"/>
                </a:cxn>
                <a:cxn ang="0">
                  <a:pos x="3" y="4"/>
                </a:cxn>
              </a:cxnLst>
              <a:rect l="0" t="0" r="r" b="b"/>
              <a:pathLst>
                <a:path w="3" h="5">
                  <a:moveTo>
                    <a:pt x="3" y="4"/>
                  </a:moveTo>
                  <a:cubicBezTo>
                    <a:pt x="3" y="4"/>
                    <a:pt x="2" y="4"/>
                    <a:pt x="2" y="4"/>
                  </a:cubicBezTo>
                  <a:cubicBezTo>
                    <a:pt x="1" y="4"/>
                    <a:pt x="1" y="5"/>
                    <a:pt x="1" y="5"/>
                  </a:cubicBezTo>
                  <a:cubicBezTo>
                    <a:pt x="0" y="5"/>
                    <a:pt x="0" y="4"/>
                    <a:pt x="0" y="4"/>
                  </a:cubicBezTo>
                  <a:cubicBezTo>
                    <a:pt x="0" y="3"/>
                    <a:pt x="0" y="3"/>
                    <a:pt x="0" y="2"/>
                  </a:cubicBezTo>
                  <a:cubicBezTo>
                    <a:pt x="0" y="2"/>
                    <a:pt x="0" y="1"/>
                    <a:pt x="0" y="1"/>
                  </a:cubicBezTo>
                  <a:cubicBezTo>
                    <a:pt x="1" y="0"/>
                    <a:pt x="1" y="0"/>
                    <a:pt x="2" y="0"/>
                  </a:cubicBezTo>
                  <a:cubicBezTo>
                    <a:pt x="2" y="0"/>
                    <a:pt x="2" y="0"/>
                    <a:pt x="2" y="0"/>
                  </a:cubicBezTo>
                  <a:cubicBezTo>
                    <a:pt x="2" y="1"/>
                    <a:pt x="2" y="1"/>
                    <a:pt x="2" y="2"/>
                  </a:cubicBezTo>
                  <a:cubicBezTo>
                    <a:pt x="2" y="2"/>
                    <a:pt x="3" y="3"/>
                    <a:pt x="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4" name="Freeform 231">
              <a:extLst>
                <a:ext uri="{FF2B5EF4-FFF2-40B4-BE49-F238E27FC236}">
                  <a16:creationId xmlns:a16="http://schemas.microsoft.com/office/drawing/2014/main" id="{72E73FAB-2789-494B-BCAE-26FEEEA228EA}"/>
                </a:ext>
              </a:extLst>
            </p:cNvPr>
            <p:cNvSpPr>
              <a:spLocks/>
            </p:cNvSpPr>
            <p:nvPr/>
          </p:nvSpPr>
          <p:spPr bwMode="auto">
            <a:xfrm>
              <a:off x="5655159" y="1385323"/>
              <a:ext cx="14972" cy="47412"/>
            </a:xfrm>
            <a:custGeom>
              <a:avLst/>
              <a:gdLst/>
              <a:ahLst/>
              <a:cxnLst>
                <a:cxn ang="0">
                  <a:pos x="3" y="15"/>
                </a:cxn>
                <a:cxn ang="0">
                  <a:pos x="4" y="13"/>
                </a:cxn>
                <a:cxn ang="0">
                  <a:pos x="5" y="9"/>
                </a:cxn>
                <a:cxn ang="0">
                  <a:pos x="4" y="6"/>
                </a:cxn>
                <a:cxn ang="0">
                  <a:pos x="5" y="3"/>
                </a:cxn>
                <a:cxn ang="0">
                  <a:pos x="5" y="0"/>
                </a:cxn>
                <a:cxn ang="0">
                  <a:pos x="4" y="0"/>
                </a:cxn>
                <a:cxn ang="0">
                  <a:pos x="3" y="1"/>
                </a:cxn>
                <a:cxn ang="0">
                  <a:pos x="1" y="2"/>
                </a:cxn>
                <a:cxn ang="0">
                  <a:pos x="1" y="3"/>
                </a:cxn>
                <a:cxn ang="0">
                  <a:pos x="1" y="4"/>
                </a:cxn>
                <a:cxn ang="0">
                  <a:pos x="2" y="6"/>
                </a:cxn>
                <a:cxn ang="0">
                  <a:pos x="2" y="7"/>
                </a:cxn>
                <a:cxn ang="0">
                  <a:pos x="1" y="8"/>
                </a:cxn>
                <a:cxn ang="0">
                  <a:pos x="0" y="7"/>
                </a:cxn>
                <a:cxn ang="0">
                  <a:pos x="0" y="8"/>
                </a:cxn>
                <a:cxn ang="0">
                  <a:pos x="0" y="9"/>
                </a:cxn>
                <a:cxn ang="0">
                  <a:pos x="1" y="11"/>
                </a:cxn>
                <a:cxn ang="0">
                  <a:pos x="1" y="11"/>
                </a:cxn>
                <a:cxn ang="0">
                  <a:pos x="2" y="13"/>
                </a:cxn>
                <a:cxn ang="0">
                  <a:pos x="1" y="15"/>
                </a:cxn>
                <a:cxn ang="0">
                  <a:pos x="2" y="15"/>
                </a:cxn>
                <a:cxn ang="0">
                  <a:pos x="3" y="15"/>
                </a:cxn>
              </a:cxnLst>
              <a:rect l="0" t="0" r="r" b="b"/>
              <a:pathLst>
                <a:path w="5" h="16">
                  <a:moveTo>
                    <a:pt x="3" y="15"/>
                  </a:moveTo>
                  <a:cubicBezTo>
                    <a:pt x="4" y="15"/>
                    <a:pt x="4" y="13"/>
                    <a:pt x="4" y="13"/>
                  </a:cubicBezTo>
                  <a:cubicBezTo>
                    <a:pt x="4" y="12"/>
                    <a:pt x="4" y="10"/>
                    <a:pt x="5" y="9"/>
                  </a:cubicBezTo>
                  <a:cubicBezTo>
                    <a:pt x="5" y="8"/>
                    <a:pt x="4" y="6"/>
                    <a:pt x="4" y="6"/>
                  </a:cubicBezTo>
                  <a:cubicBezTo>
                    <a:pt x="4" y="5"/>
                    <a:pt x="5" y="4"/>
                    <a:pt x="5" y="3"/>
                  </a:cubicBezTo>
                  <a:cubicBezTo>
                    <a:pt x="5" y="2"/>
                    <a:pt x="5" y="1"/>
                    <a:pt x="5" y="0"/>
                  </a:cubicBezTo>
                  <a:cubicBezTo>
                    <a:pt x="5" y="0"/>
                    <a:pt x="4" y="0"/>
                    <a:pt x="4" y="0"/>
                  </a:cubicBezTo>
                  <a:cubicBezTo>
                    <a:pt x="3" y="0"/>
                    <a:pt x="3" y="1"/>
                    <a:pt x="3" y="1"/>
                  </a:cubicBezTo>
                  <a:cubicBezTo>
                    <a:pt x="2" y="1"/>
                    <a:pt x="2" y="2"/>
                    <a:pt x="1" y="2"/>
                  </a:cubicBezTo>
                  <a:cubicBezTo>
                    <a:pt x="1" y="2"/>
                    <a:pt x="1" y="3"/>
                    <a:pt x="1" y="3"/>
                  </a:cubicBezTo>
                  <a:cubicBezTo>
                    <a:pt x="1" y="3"/>
                    <a:pt x="1" y="4"/>
                    <a:pt x="1" y="4"/>
                  </a:cubicBezTo>
                  <a:cubicBezTo>
                    <a:pt x="2" y="5"/>
                    <a:pt x="2" y="5"/>
                    <a:pt x="2" y="6"/>
                  </a:cubicBezTo>
                  <a:cubicBezTo>
                    <a:pt x="2" y="6"/>
                    <a:pt x="2" y="7"/>
                    <a:pt x="2" y="7"/>
                  </a:cubicBezTo>
                  <a:cubicBezTo>
                    <a:pt x="2" y="8"/>
                    <a:pt x="1" y="8"/>
                    <a:pt x="1" y="8"/>
                  </a:cubicBezTo>
                  <a:cubicBezTo>
                    <a:pt x="1" y="8"/>
                    <a:pt x="1" y="6"/>
                    <a:pt x="0" y="7"/>
                  </a:cubicBezTo>
                  <a:cubicBezTo>
                    <a:pt x="0" y="7"/>
                    <a:pt x="0" y="7"/>
                    <a:pt x="0" y="8"/>
                  </a:cubicBezTo>
                  <a:cubicBezTo>
                    <a:pt x="0" y="8"/>
                    <a:pt x="0" y="9"/>
                    <a:pt x="0" y="9"/>
                  </a:cubicBezTo>
                  <a:cubicBezTo>
                    <a:pt x="0" y="10"/>
                    <a:pt x="0" y="11"/>
                    <a:pt x="1" y="11"/>
                  </a:cubicBezTo>
                  <a:cubicBezTo>
                    <a:pt x="1" y="11"/>
                    <a:pt x="1" y="11"/>
                    <a:pt x="1" y="11"/>
                  </a:cubicBezTo>
                  <a:cubicBezTo>
                    <a:pt x="2" y="12"/>
                    <a:pt x="2" y="13"/>
                    <a:pt x="2" y="13"/>
                  </a:cubicBezTo>
                  <a:cubicBezTo>
                    <a:pt x="2" y="13"/>
                    <a:pt x="1" y="14"/>
                    <a:pt x="1" y="15"/>
                  </a:cubicBezTo>
                  <a:cubicBezTo>
                    <a:pt x="2" y="15"/>
                    <a:pt x="2" y="15"/>
                    <a:pt x="2" y="15"/>
                  </a:cubicBezTo>
                  <a:cubicBezTo>
                    <a:pt x="2" y="15"/>
                    <a:pt x="3" y="16"/>
                    <a:pt x="3"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5" name="Freeform 232">
              <a:extLst>
                <a:ext uri="{FF2B5EF4-FFF2-40B4-BE49-F238E27FC236}">
                  <a16:creationId xmlns:a16="http://schemas.microsoft.com/office/drawing/2014/main" id="{043414C7-99CE-46EE-800E-ADD246211529}"/>
                </a:ext>
              </a:extLst>
            </p:cNvPr>
            <p:cNvSpPr>
              <a:spLocks/>
            </p:cNvSpPr>
            <p:nvPr/>
          </p:nvSpPr>
          <p:spPr bwMode="auto">
            <a:xfrm>
              <a:off x="5650168" y="1427745"/>
              <a:ext cx="7487" cy="4991"/>
            </a:xfrm>
            <a:custGeom>
              <a:avLst/>
              <a:gdLst/>
              <a:ahLst/>
              <a:cxnLst>
                <a:cxn ang="0">
                  <a:pos x="3" y="2"/>
                </a:cxn>
                <a:cxn ang="0">
                  <a:pos x="1" y="2"/>
                </a:cxn>
                <a:cxn ang="0">
                  <a:pos x="0" y="1"/>
                </a:cxn>
                <a:cxn ang="0">
                  <a:pos x="1" y="0"/>
                </a:cxn>
                <a:cxn ang="0">
                  <a:pos x="2" y="0"/>
                </a:cxn>
                <a:cxn ang="0">
                  <a:pos x="3" y="1"/>
                </a:cxn>
                <a:cxn ang="0">
                  <a:pos x="3" y="2"/>
                </a:cxn>
              </a:cxnLst>
              <a:rect l="0" t="0" r="r" b="b"/>
              <a:pathLst>
                <a:path w="3" h="2">
                  <a:moveTo>
                    <a:pt x="3" y="2"/>
                  </a:moveTo>
                  <a:cubicBezTo>
                    <a:pt x="2" y="2"/>
                    <a:pt x="1" y="2"/>
                    <a:pt x="1" y="2"/>
                  </a:cubicBezTo>
                  <a:cubicBezTo>
                    <a:pt x="1" y="2"/>
                    <a:pt x="0" y="2"/>
                    <a:pt x="0" y="1"/>
                  </a:cubicBezTo>
                  <a:cubicBezTo>
                    <a:pt x="0" y="1"/>
                    <a:pt x="1" y="1"/>
                    <a:pt x="1" y="0"/>
                  </a:cubicBezTo>
                  <a:cubicBezTo>
                    <a:pt x="1" y="0"/>
                    <a:pt x="2" y="0"/>
                    <a:pt x="2" y="0"/>
                  </a:cubicBezTo>
                  <a:cubicBezTo>
                    <a:pt x="2" y="1"/>
                    <a:pt x="3" y="1"/>
                    <a:pt x="3" y="1"/>
                  </a:cubicBezTo>
                  <a:cubicBezTo>
                    <a:pt x="3" y="2"/>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6" name="Freeform 233">
              <a:extLst>
                <a:ext uri="{FF2B5EF4-FFF2-40B4-BE49-F238E27FC236}">
                  <a16:creationId xmlns:a16="http://schemas.microsoft.com/office/drawing/2014/main" id="{364B7295-0581-4EB7-A8D8-00A93B6CD64D}"/>
                </a:ext>
              </a:extLst>
            </p:cNvPr>
            <p:cNvSpPr>
              <a:spLocks/>
            </p:cNvSpPr>
            <p:nvPr/>
          </p:nvSpPr>
          <p:spPr bwMode="auto">
            <a:xfrm>
              <a:off x="5640187" y="1445211"/>
              <a:ext cx="9981" cy="14972"/>
            </a:xfrm>
            <a:custGeom>
              <a:avLst/>
              <a:gdLst/>
              <a:ahLst/>
              <a:cxnLst>
                <a:cxn ang="0">
                  <a:pos x="3" y="1"/>
                </a:cxn>
                <a:cxn ang="0">
                  <a:pos x="1" y="0"/>
                </a:cxn>
                <a:cxn ang="0">
                  <a:pos x="0" y="1"/>
                </a:cxn>
                <a:cxn ang="0">
                  <a:pos x="0" y="3"/>
                </a:cxn>
                <a:cxn ang="0">
                  <a:pos x="0" y="4"/>
                </a:cxn>
                <a:cxn ang="0">
                  <a:pos x="2" y="4"/>
                </a:cxn>
                <a:cxn ang="0">
                  <a:pos x="2" y="2"/>
                </a:cxn>
                <a:cxn ang="0">
                  <a:pos x="3" y="1"/>
                </a:cxn>
              </a:cxnLst>
              <a:rect l="0" t="0" r="r" b="b"/>
              <a:pathLst>
                <a:path w="3" h="5">
                  <a:moveTo>
                    <a:pt x="3" y="1"/>
                  </a:moveTo>
                  <a:cubicBezTo>
                    <a:pt x="2" y="0"/>
                    <a:pt x="2" y="0"/>
                    <a:pt x="1" y="0"/>
                  </a:cubicBezTo>
                  <a:cubicBezTo>
                    <a:pt x="1" y="0"/>
                    <a:pt x="0" y="1"/>
                    <a:pt x="0" y="1"/>
                  </a:cubicBezTo>
                  <a:cubicBezTo>
                    <a:pt x="0" y="2"/>
                    <a:pt x="0" y="3"/>
                    <a:pt x="0" y="3"/>
                  </a:cubicBezTo>
                  <a:cubicBezTo>
                    <a:pt x="0" y="3"/>
                    <a:pt x="0" y="4"/>
                    <a:pt x="0" y="4"/>
                  </a:cubicBezTo>
                  <a:cubicBezTo>
                    <a:pt x="1" y="5"/>
                    <a:pt x="2" y="4"/>
                    <a:pt x="2" y="4"/>
                  </a:cubicBezTo>
                  <a:cubicBezTo>
                    <a:pt x="2" y="4"/>
                    <a:pt x="2" y="3"/>
                    <a:pt x="2" y="2"/>
                  </a:cubicBezTo>
                  <a:cubicBezTo>
                    <a:pt x="2" y="2"/>
                    <a:pt x="3" y="1"/>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7" name="Freeform 234">
              <a:extLst>
                <a:ext uri="{FF2B5EF4-FFF2-40B4-BE49-F238E27FC236}">
                  <a16:creationId xmlns:a16="http://schemas.microsoft.com/office/drawing/2014/main" id="{A7F0C03C-EBD7-4A88-A03E-19198213EEEF}"/>
                </a:ext>
              </a:extLst>
            </p:cNvPr>
            <p:cNvSpPr>
              <a:spLocks/>
            </p:cNvSpPr>
            <p:nvPr/>
          </p:nvSpPr>
          <p:spPr bwMode="auto">
            <a:xfrm>
              <a:off x="5620224" y="1435230"/>
              <a:ext cx="44916" cy="127263"/>
            </a:xfrm>
            <a:custGeom>
              <a:avLst/>
              <a:gdLst/>
              <a:ahLst/>
              <a:cxnLst>
                <a:cxn ang="0">
                  <a:pos x="14" y="0"/>
                </a:cxn>
                <a:cxn ang="0">
                  <a:pos x="13" y="2"/>
                </a:cxn>
                <a:cxn ang="0">
                  <a:pos x="13" y="4"/>
                </a:cxn>
                <a:cxn ang="0">
                  <a:pos x="11" y="7"/>
                </a:cxn>
                <a:cxn ang="0">
                  <a:pos x="10" y="8"/>
                </a:cxn>
                <a:cxn ang="0">
                  <a:pos x="9" y="9"/>
                </a:cxn>
                <a:cxn ang="0">
                  <a:pos x="8" y="10"/>
                </a:cxn>
                <a:cxn ang="0">
                  <a:pos x="9" y="11"/>
                </a:cxn>
                <a:cxn ang="0">
                  <a:pos x="9" y="12"/>
                </a:cxn>
                <a:cxn ang="0">
                  <a:pos x="8" y="13"/>
                </a:cxn>
                <a:cxn ang="0">
                  <a:pos x="6" y="12"/>
                </a:cxn>
                <a:cxn ang="0">
                  <a:pos x="4" y="12"/>
                </a:cxn>
                <a:cxn ang="0">
                  <a:pos x="3" y="14"/>
                </a:cxn>
                <a:cxn ang="0">
                  <a:pos x="2" y="17"/>
                </a:cxn>
                <a:cxn ang="0">
                  <a:pos x="1" y="22"/>
                </a:cxn>
                <a:cxn ang="0">
                  <a:pos x="1" y="28"/>
                </a:cxn>
                <a:cxn ang="0">
                  <a:pos x="1" y="32"/>
                </a:cxn>
                <a:cxn ang="0">
                  <a:pos x="1" y="35"/>
                </a:cxn>
                <a:cxn ang="0">
                  <a:pos x="1" y="37"/>
                </a:cxn>
                <a:cxn ang="0">
                  <a:pos x="2" y="39"/>
                </a:cxn>
                <a:cxn ang="0">
                  <a:pos x="2" y="41"/>
                </a:cxn>
                <a:cxn ang="0">
                  <a:pos x="3" y="42"/>
                </a:cxn>
                <a:cxn ang="0">
                  <a:pos x="5" y="43"/>
                </a:cxn>
                <a:cxn ang="0">
                  <a:pos x="8" y="41"/>
                </a:cxn>
                <a:cxn ang="0">
                  <a:pos x="9" y="39"/>
                </a:cxn>
                <a:cxn ang="0">
                  <a:pos x="11" y="38"/>
                </a:cxn>
                <a:cxn ang="0">
                  <a:pos x="11" y="35"/>
                </a:cxn>
                <a:cxn ang="0">
                  <a:pos x="11" y="33"/>
                </a:cxn>
                <a:cxn ang="0">
                  <a:pos x="10" y="30"/>
                </a:cxn>
                <a:cxn ang="0">
                  <a:pos x="9" y="26"/>
                </a:cxn>
                <a:cxn ang="0">
                  <a:pos x="8" y="23"/>
                </a:cxn>
                <a:cxn ang="0">
                  <a:pos x="7" y="20"/>
                </a:cxn>
                <a:cxn ang="0">
                  <a:pos x="7" y="17"/>
                </a:cxn>
                <a:cxn ang="0">
                  <a:pos x="8" y="15"/>
                </a:cxn>
                <a:cxn ang="0">
                  <a:pos x="10" y="13"/>
                </a:cxn>
                <a:cxn ang="0">
                  <a:pos x="12" y="11"/>
                </a:cxn>
                <a:cxn ang="0">
                  <a:pos x="14" y="9"/>
                </a:cxn>
                <a:cxn ang="0">
                  <a:pos x="14" y="6"/>
                </a:cxn>
                <a:cxn ang="0">
                  <a:pos x="15" y="3"/>
                </a:cxn>
                <a:cxn ang="0">
                  <a:pos x="15" y="1"/>
                </a:cxn>
                <a:cxn ang="0">
                  <a:pos x="14" y="0"/>
                </a:cxn>
              </a:cxnLst>
              <a:rect l="0" t="0" r="r" b="b"/>
              <a:pathLst>
                <a:path w="15" h="43">
                  <a:moveTo>
                    <a:pt x="14" y="0"/>
                  </a:moveTo>
                  <a:cubicBezTo>
                    <a:pt x="14" y="0"/>
                    <a:pt x="13" y="1"/>
                    <a:pt x="13" y="2"/>
                  </a:cubicBezTo>
                  <a:cubicBezTo>
                    <a:pt x="13" y="2"/>
                    <a:pt x="13" y="4"/>
                    <a:pt x="13" y="4"/>
                  </a:cubicBezTo>
                  <a:cubicBezTo>
                    <a:pt x="12" y="5"/>
                    <a:pt x="12" y="6"/>
                    <a:pt x="11" y="7"/>
                  </a:cubicBezTo>
                  <a:cubicBezTo>
                    <a:pt x="11" y="7"/>
                    <a:pt x="11" y="7"/>
                    <a:pt x="10" y="8"/>
                  </a:cubicBezTo>
                  <a:cubicBezTo>
                    <a:pt x="10" y="8"/>
                    <a:pt x="9" y="9"/>
                    <a:pt x="9" y="9"/>
                  </a:cubicBezTo>
                  <a:cubicBezTo>
                    <a:pt x="8" y="9"/>
                    <a:pt x="8" y="10"/>
                    <a:pt x="8" y="10"/>
                  </a:cubicBezTo>
                  <a:cubicBezTo>
                    <a:pt x="8" y="10"/>
                    <a:pt x="9" y="11"/>
                    <a:pt x="9" y="11"/>
                  </a:cubicBezTo>
                  <a:cubicBezTo>
                    <a:pt x="9" y="11"/>
                    <a:pt x="9" y="12"/>
                    <a:pt x="9" y="12"/>
                  </a:cubicBezTo>
                  <a:cubicBezTo>
                    <a:pt x="9" y="12"/>
                    <a:pt x="8" y="13"/>
                    <a:pt x="8" y="13"/>
                  </a:cubicBezTo>
                  <a:cubicBezTo>
                    <a:pt x="7" y="13"/>
                    <a:pt x="7" y="12"/>
                    <a:pt x="6" y="12"/>
                  </a:cubicBezTo>
                  <a:cubicBezTo>
                    <a:pt x="6" y="12"/>
                    <a:pt x="5" y="12"/>
                    <a:pt x="4" y="12"/>
                  </a:cubicBezTo>
                  <a:cubicBezTo>
                    <a:pt x="4" y="12"/>
                    <a:pt x="3" y="14"/>
                    <a:pt x="3" y="14"/>
                  </a:cubicBezTo>
                  <a:cubicBezTo>
                    <a:pt x="2" y="15"/>
                    <a:pt x="2" y="17"/>
                    <a:pt x="2" y="17"/>
                  </a:cubicBezTo>
                  <a:cubicBezTo>
                    <a:pt x="1" y="18"/>
                    <a:pt x="1" y="21"/>
                    <a:pt x="1" y="22"/>
                  </a:cubicBezTo>
                  <a:cubicBezTo>
                    <a:pt x="1" y="23"/>
                    <a:pt x="1" y="26"/>
                    <a:pt x="1" y="28"/>
                  </a:cubicBezTo>
                  <a:cubicBezTo>
                    <a:pt x="1" y="29"/>
                    <a:pt x="1" y="31"/>
                    <a:pt x="1" y="32"/>
                  </a:cubicBezTo>
                  <a:cubicBezTo>
                    <a:pt x="1" y="33"/>
                    <a:pt x="0" y="34"/>
                    <a:pt x="1" y="35"/>
                  </a:cubicBezTo>
                  <a:cubicBezTo>
                    <a:pt x="1" y="36"/>
                    <a:pt x="1" y="37"/>
                    <a:pt x="1" y="37"/>
                  </a:cubicBezTo>
                  <a:cubicBezTo>
                    <a:pt x="1" y="38"/>
                    <a:pt x="2" y="38"/>
                    <a:pt x="2" y="39"/>
                  </a:cubicBezTo>
                  <a:cubicBezTo>
                    <a:pt x="2" y="39"/>
                    <a:pt x="2" y="40"/>
                    <a:pt x="2" y="41"/>
                  </a:cubicBezTo>
                  <a:cubicBezTo>
                    <a:pt x="2" y="41"/>
                    <a:pt x="3" y="42"/>
                    <a:pt x="3" y="42"/>
                  </a:cubicBezTo>
                  <a:cubicBezTo>
                    <a:pt x="4" y="42"/>
                    <a:pt x="5" y="43"/>
                    <a:pt x="5" y="43"/>
                  </a:cubicBezTo>
                  <a:cubicBezTo>
                    <a:pt x="6" y="43"/>
                    <a:pt x="7" y="42"/>
                    <a:pt x="8" y="41"/>
                  </a:cubicBezTo>
                  <a:cubicBezTo>
                    <a:pt x="8" y="41"/>
                    <a:pt x="9" y="39"/>
                    <a:pt x="9" y="39"/>
                  </a:cubicBezTo>
                  <a:cubicBezTo>
                    <a:pt x="10" y="38"/>
                    <a:pt x="10" y="38"/>
                    <a:pt x="11" y="38"/>
                  </a:cubicBezTo>
                  <a:cubicBezTo>
                    <a:pt x="11" y="37"/>
                    <a:pt x="11" y="36"/>
                    <a:pt x="11" y="35"/>
                  </a:cubicBezTo>
                  <a:cubicBezTo>
                    <a:pt x="11" y="35"/>
                    <a:pt x="11" y="33"/>
                    <a:pt x="11" y="33"/>
                  </a:cubicBezTo>
                  <a:cubicBezTo>
                    <a:pt x="11" y="32"/>
                    <a:pt x="10" y="31"/>
                    <a:pt x="10" y="30"/>
                  </a:cubicBezTo>
                  <a:cubicBezTo>
                    <a:pt x="9" y="29"/>
                    <a:pt x="9" y="27"/>
                    <a:pt x="9" y="26"/>
                  </a:cubicBezTo>
                  <a:cubicBezTo>
                    <a:pt x="9" y="25"/>
                    <a:pt x="9" y="24"/>
                    <a:pt x="8" y="23"/>
                  </a:cubicBezTo>
                  <a:cubicBezTo>
                    <a:pt x="8" y="22"/>
                    <a:pt x="7" y="21"/>
                    <a:pt x="7" y="20"/>
                  </a:cubicBezTo>
                  <a:cubicBezTo>
                    <a:pt x="7" y="19"/>
                    <a:pt x="7" y="18"/>
                    <a:pt x="7" y="17"/>
                  </a:cubicBezTo>
                  <a:cubicBezTo>
                    <a:pt x="7" y="17"/>
                    <a:pt x="8" y="16"/>
                    <a:pt x="8" y="15"/>
                  </a:cubicBezTo>
                  <a:cubicBezTo>
                    <a:pt x="9" y="15"/>
                    <a:pt x="10" y="14"/>
                    <a:pt x="10" y="13"/>
                  </a:cubicBezTo>
                  <a:cubicBezTo>
                    <a:pt x="11" y="13"/>
                    <a:pt x="12" y="12"/>
                    <a:pt x="12" y="11"/>
                  </a:cubicBezTo>
                  <a:cubicBezTo>
                    <a:pt x="13" y="11"/>
                    <a:pt x="14" y="10"/>
                    <a:pt x="14" y="9"/>
                  </a:cubicBezTo>
                  <a:cubicBezTo>
                    <a:pt x="14" y="8"/>
                    <a:pt x="14" y="7"/>
                    <a:pt x="14" y="6"/>
                  </a:cubicBezTo>
                  <a:cubicBezTo>
                    <a:pt x="15" y="5"/>
                    <a:pt x="15" y="4"/>
                    <a:pt x="15" y="3"/>
                  </a:cubicBezTo>
                  <a:cubicBezTo>
                    <a:pt x="15" y="3"/>
                    <a:pt x="15" y="1"/>
                    <a:pt x="15" y="1"/>
                  </a:cubicBezTo>
                  <a:cubicBezTo>
                    <a:pt x="15" y="0"/>
                    <a:pt x="14" y="0"/>
                    <a:pt x="14"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8" name="Freeform 235">
              <a:extLst>
                <a:ext uri="{FF2B5EF4-FFF2-40B4-BE49-F238E27FC236}">
                  <a16:creationId xmlns:a16="http://schemas.microsoft.com/office/drawing/2014/main" id="{1C5AD264-2069-4183-AC99-49F28F1C5353}"/>
                </a:ext>
              </a:extLst>
            </p:cNvPr>
            <p:cNvSpPr>
              <a:spLocks/>
            </p:cNvSpPr>
            <p:nvPr/>
          </p:nvSpPr>
          <p:spPr bwMode="auto">
            <a:xfrm>
              <a:off x="5640187" y="1564987"/>
              <a:ext cx="42421" cy="37431"/>
            </a:xfrm>
            <a:custGeom>
              <a:avLst/>
              <a:gdLst/>
              <a:ahLst/>
              <a:cxnLst>
                <a:cxn ang="0">
                  <a:pos x="12" y="8"/>
                </a:cxn>
                <a:cxn ang="0">
                  <a:pos x="13" y="9"/>
                </a:cxn>
                <a:cxn ang="0">
                  <a:pos x="14" y="8"/>
                </a:cxn>
                <a:cxn ang="0">
                  <a:pos x="13" y="6"/>
                </a:cxn>
                <a:cxn ang="0">
                  <a:pos x="11" y="3"/>
                </a:cxn>
                <a:cxn ang="0">
                  <a:pos x="8" y="1"/>
                </a:cxn>
                <a:cxn ang="0">
                  <a:pos x="6" y="0"/>
                </a:cxn>
                <a:cxn ang="0">
                  <a:pos x="4" y="0"/>
                </a:cxn>
                <a:cxn ang="0">
                  <a:pos x="2" y="1"/>
                </a:cxn>
                <a:cxn ang="0">
                  <a:pos x="1" y="2"/>
                </a:cxn>
                <a:cxn ang="0">
                  <a:pos x="0" y="4"/>
                </a:cxn>
                <a:cxn ang="0">
                  <a:pos x="1" y="6"/>
                </a:cxn>
                <a:cxn ang="0">
                  <a:pos x="2" y="7"/>
                </a:cxn>
                <a:cxn ang="0">
                  <a:pos x="3" y="9"/>
                </a:cxn>
                <a:cxn ang="0">
                  <a:pos x="5" y="11"/>
                </a:cxn>
                <a:cxn ang="0">
                  <a:pos x="6" y="12"/>
                </a:cxn>
                <a:cxn ang="0">
                  <a:pos x="8" y="12"/>
                </a:cxn>
                <a:cxn ang="0">
                  <a:pos x="10" y="12"/>
                </a:cxn>
                <a:cxn ang="0">
                  <a:pos x="11" y="11"/>
                </a:cxn>
                <a:cxn ang="0">
                  <a:pos x="11" y="9"/>
                </a:cxn>
                <a:cxn ang="0">
                  <a:pos x="12" y="8"/>
                </a:cxn>
              </a:cxnLst>
              <a:rect l="0" t="0" r="r" b="b"/>
              <a:pathLst>
                <a:path w="14" h="12">
                  <a:moveTo>
                    <a:pt x="12" y="8"/>
                  </a:moveTo>
                  <a:cubicBezTo>
                    <a:pt x="12" y="8"/>
                    <a:pt x="13" y="9"/>
                    <a:pt x="13" y="9"/>
                  </a:cubicBezTo>
                  <a:cubicBezTo>
                    <a:pt x="13" y="9"/>
                    <a:pt x="14" y="8"/>
                    <a:pt x="14" y="8"/>
                  </a:cubicBezTo>
                  <a:cubicBezTo>
                    <a:pt x="14" y="7"/>
                    <a:pt x="14" y="6"/>
                    <a:pt x="13" y="6"/>
                  </a:cubicBezTo>
                  <a:cubicBezTo>
                    <a:pt x="13" y="5"/>
                    <a:pt x="11" y="3"/>
                    <a:pt x="11" y="3"/>
                  </a:cubicBezTo>
                  <a:cubicBezTo>
                    <a:pt x="10" y="2"/>
                    <a:pt x="8" y="2"/>
                    <a:pt x="8" y="1"/>
                  </a:cubicBezTo>
                  <a:cubicBezTo>
                    <a:pt x="7" y="1"/>
                    <a:pt x="6" y="0"/>
                    <a:pt x="6" y="0"/>
                  </a:cubicBezTo>
                  <a:cubicBezTo>
                    <a:pt x="5" y="0"/>
                    <a:pt x="4" y="0"/>
                    <a:pt x="4" y="0"/>
                  </a:cubicBezTo>
                  <a:cubicBezTo>
                    <a:pt x="3" y="0"/>
                    <a:pt x="2" y="0"/>
                    <a:pt x="2" y="1"/>
                  </a:cubicBezTo>
                  <a:cubicBezTo>
                    <a:pt x="1" y="1"/>
                    <a:pt x="1" y="2"/>
                    <a:pt x="1" y="2"/>
                  </a:cubicBezTo>
                  <a:cubicBezTo>
                    <a:pt x="0" y="3"/>
                    <a:pt x="0" y="3"/>
                    <a:pt x="0" y="4"/>
                  </a:cubicBezTo>
                  <a:cubicBezTo>
                    <a:pt x="0" y="4"/>
                    <a:pt x="1" y="5"/>
                    <a:pt x="1" y="6"/>
                  </a:cubicBezTo>
                  <a:cubicBezTo>
                    <a:pt x="1" y="6"/>
                    <a:pt x="2" y="7"/>
                    <a:pt x="2" y="7"/>
                  </a:cubicBezTo>
                  <a:cubicBezTo>
                    <a:pt x="3" y="7"/>
                    <a:pt x="3" y="9"/>
                    <a:pt x="3" y="9"/>
                  </a:cubicBezTo>
                  <a:cubicBezTo>
                    <a:pt x="4" y="9"/>
                    <a:pt x="5" y="10"/>
                    <a:pt x="5" y="11"/>
                  </a:cubicBezTo>
                  <a:cubicBezTo>
                    <a:pt x="5" y="11"/>
                    <a:pt x="6" y="12"/>
                    <a:pt x="6" y="12"/>
                  </a:cubicBezTo>
                  <a:cubicBezTo>
                    <a:pt x="7" y="12"/>
                    <a:pt x="8" y="12"/>
                    <a:pt x="8" y="12"/>
                  </a:cubicBezTo>
                  <a:cubicBezTo>
                    <a:pt x="9" y="12"/>
                    <a:pt x="10" y="12"/>
                    <a:pt x="10" y="12"/>
                  </a:cubicBezTo>
                  <a:cubicBezTo>
                    <a:pt x="10" y="12"/>
                    <a:pt x="11" y="11"/>
                    <a:pt x="11" y="11"/>
                  </a:cubicBezTo>
                  <a:cubicBezTo>
                    <a:pt x="11" y="10"/>
                    <a:pt x="11" y="9"/>
                    <a:pt x="11" y="9"/>
                  </a:cubicBezTo>
                  <a:cubicBezTo>
                    <a:pt x="11" y="8"/>
                    <a:pt x="11" y="8"/>
                    <a:pt x="12"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9" name="Freeform 236">
              <a:extLst>
                <a:ext uri="{FF2B5EF4-FFF2-40B4-BE49-F238E27FC236}">
                  <a16:creationId xmlns:a16="http://schemas.microsoft.com/office/drawing/2014/main" id="{B9623CB0-5C1A-40E4-9BF9-E2F9C55E10C7}"/>
                </a:ext>
              </a:extLst>
            </p:cNvPr>
            <p:cNvSpPr>
              <a:spLocks/>
            </p:cNvSpPr>
            <p:nvPr/>
          </p:nvSpPr>
          <p:spPr bwMode="auto">
            <a:xfrm>
              <a:off x="5677616" y="1916829"/>
              <a:ext cx="27449" cy="19963"/>
            </a:xfrm>
            <a:custGeom>
              <a:avLst/>
              <a:gdLst/>
              <a:ahLst/>
              <a:cxnLst>
                <a:cxn ang="0">
                  <a:pos x="7" y="5"/>
                </a:cxn>
                <a:cxn ang="0">
                  <a:pos x="6" y="5"/>
                </a:cxn>
                <a:cxn ang="0">
                  <a:pos x="4" y="5"/>
                </a:cxn>
                <a:cxn ang="0">
                  <a:pos x="2" y="4"/>
                </a:cxn>
                <a:cxn ang="0">
                  <a:pos x="1" y="3"/>
                </a:cxn>
                <a:cxn ang="0">
                  <a:pos x="1" y="1"/>
                </a:cxn>
                <a:cxn ang="0">
                  <a:pos x="3" y="0"/>
                </a:cxn>
                <a:cxn ang="0">
                  <a:pos x="4" y="1"/>
                </a:cxn>
                <a:cxn ang="0">
                  <a:pos x="5" y="2"/>
                </a:cxn>
                <a:cxn ang="0">
                  <a:pos x="7" y="2"/>
                </a:cxn>
                <a:cxn ang="0">
                  <a:pos x="9" y="3"/>
                </a:cxn>
                <a:cxn ang="0">
                  <a:pos x="9" y="4"/>
                </a:cxn>
                <a:cxn ang="0">
                  <a:pos x="8" y="5"/>
                </a:cxn>
                <a:cxn ang="0">
                  <a:pos x="7" y="5"/>
                </a:cxn>
              </a:cxnLst>
              <a:rect l="0" t="0" r="r" b="b"/>
              <a:pathLst>
                <a:path w="9" h="6">
                  <a:moveTo>
                    <a:pt x="7" y="5"/>
                  </a:moveTo>
                  <a:cubicBezTo>
                    <a:pt x="6" y="5"/>
                    <a:pt x="6" y="5"/>
                    <a:pt x="6" y="5"/>
                  </a:cubicBezTo>
                  <a:cubicBezTo>
                    <a:pt x="5" y="6"/>
                    <a:pt x="4" y="5"/>
                    <a:pt x="4" y="5"/>
                  </a:cubicBezTo>
                  <a:cubicBezTo>
                    <a:pt x="3" y="5"/>
                    <a:pt x="2" y="4"/>
                    <a:pt x="2" y="4"/>
                  </a:cubicBezTo>
                  <a:cubicBezTo>
                    <a:pt x="1" y="4"/>
                    <a:pt x="1" y="4"/>
                    <a:pt x="1" y="3"/>
                  </a:cubicBezTo>
                  <a:cubicBezTo>
                    <a:pt x="0" y="3"/>
                    <a:pt x="1" y="1"/>
                    <a:pt x="1" y="1"/>
                  </a:cubicBezTo>
                  <a:cubicBezTo>
                    <a:pt x="2" y="1"/>
                    <a:pt x="3" y="0"/>
                    <a:pt x="3" y="0"/>
                  </a:cubicBezTo>
                  <a:cubicBezTo>
                    <a:pt x="4" y="0"/>
                    <a:pt x="4" y="1"/>
                    <a:pt x="4" y="1"/>
                  </a:cubicBezTo>
                  <a:cubicBezTo>
                    <a:pt x="5" y="1"/>
                    <a:pt x="5" y="2"/>
                    <a:pt x="5" y="2"/>
                  </a:cubicBezTo>
                  <a:cubicBezTo>
                    <a:pt x="6" y="2"/>
                    <a:pt x="7" y="2"/>
                    <a:pt x="7" y="2"/>
                  </a:cubicBezTo>
                  <a:cubicBezTo>
                    <a:pt x="8" y="3"/>
                    <a:pt x="8" y="3"/>
                    <a:pt x="9" y="3"/>
                  </a:cubicBezTo>
                  <a:cubicBezTo>
                    <a:pt x="9" y="3"/>
                    <a:pt x="9" y="4"/>
                    <a:pt x="9" y="4"/>
                  </a:cubicBezTo>
                  <a:cubicBezTo>
                    <a:pt x="9" y="4"/>
                    <a:pt x="8" y="5"/>
                    <a:pt x="8" y="5"/>
                  </a:cubicBezTo>
                  <a:cubicBezTo>
                    <a:pt x="8" y="5"/>
                    <a:pt x="7" y="5"/>
                    <a:pt x="7"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0" name="Freeform 237">
              <a:extLst>
                <a:ext uri="{FF2B5EF4-FFF2-40B4-BE49-F238E27FC236}">
                  <a16:creationId xmlns:a16="http://schemas.microsoft.com/office/drawing/2014/main" id="{F146E84E-B05E-44B8-8AAC-3B8E438BDCB0}"/>
                </a:ext>
              </a:extLst>
            </p:cNvPr>
            <p:cNvSpPr>
              <a:spLocks/>
            </p:cNvSpPr>
            <p:nvPr/>
          </p:nvSpPr>
          <p:spPr bwMode="auto">
            <a:xfrm>
              <a:off x="5650168" y="2016643"/>
              <a:ext cx="14972" cy="9981"/>
            </a:xfrm>
            <a:custGeom>
              <a:avLst/>
              <a:gdLst/>
              <a:ahLst/>
              <a:cxnLst>
                <a:cxn ang="0">
                  <a:pos x="5" y="3"/>
                </a:cxn>
                <a:cxn ang="0">
                  <a:pos x="3" y="4"/>
                </a:cxn>
                <a:cxn ang="0">
                  <a:pos x="1" y="3"/>
                </a:cxn>
                <a:cxn ang="0">
                  <a:pos x="1" y="2"/>
                </a:cxn>
                <a:cxn ang="0">
                  <a:pos x="1" y="1"/>
                </a:cxn>
                <a:cxn ang="0">
                  <a:pos x="2" y="0"/>
                </a:cxn>
                <a:cxn ang="0">
                  <a:pos x="3" y="1"/>
                </a:cxn>
                <a:cxn ang="0">
                  <a:pos x="4" y="1"/>
                </a:cxn>
                <a:cxn ang="0">
                  <a:pos x="5" y="2"/>
                </a:cxn>
                <a:cxn ang="0">
                  <a:pos x="5" y="3"/>
                </a:cxn>
              </a:cxnLst>
              <a:rect l="0" t="0" r="r" b="b"/>
              <a:pathLst>
                <a:path w="5" h="4">
                  <a:moveTo>
                    <a:pt x="5" y="3"/>
                  </a:moveTo>
                  <a:cubicBezTo>
                    <a:pt x="4" y="4"/>
                    <a:pt x="3" y="4"/>
                    <a:pt x="3" y="4"/>
                  </a:cubicBezTo>
                  <a:cubicBezTo>
                    <a:pt x="2" y="4"/>
                    <a:pt x="2" y="4"/>
                    <a:pt x="1" y="3"/>
                  </a:cubicBezTo>
                  <a:cubicBezTo>
                    <a:pt x="1" y="3"/>
                    <a:pt x="1" y="2"/>
                    <a:pt x="1" y="2"/>
                  </a:cubicBezTo>
                  <a:cubicBezTo>
                    <a:pt x="0" y="2"/>
                    <a:pt x="1" y="1"/>
                    <a:pt x="1" y="1"/>
                  </a:cubicBezTo>
                  <a:cubicBezTo>
                    <a:pt x="1" y="0"/>
                    <a:pt x="2" y="0"/>
                    <a:pt x="2" y="0"/>
                  </a:cubicBezTo>
                  <a:cubicBezTo>
                    <a:pt x="2" y="0"/>
                    <a:pt x="2" y="1"/>
                    <a:pt x="3" y="1"/>
                  </a:cubicBezTo>
                  <a:cubicBezTo>
                    <a:pt x="3" y="1"/>
                    <a:pt x="4" y="1"/>
                    <a:pt x="4" y="1"/>
                  </a:cubicBezTo>
                  <a:cubicBezTo>
                    <a:pt x="5" y="2"/>
                    <a:pt x="5" y="2"/>
                    <a:pt x="5" y="2"/>
                  </a:cubicBezTo>
                  <a:cubicBezTo>
                    <a:pt x="5" y="3"/>
                    <a:pt x="5" y="3"/>
                    <a:pt x="5"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1" name="Freeform 238">
              <a:extLst>
                <a:ext uri="{FF2B5EF4-FFF2-40B4-BE49-F238E27FC236}">
                  <a16:creationId xmlns:a16="http://schemas.microsoft.com/office/drawing/2014/main" id="{DE8DDF92-640C-486A-9203-96E300E7B4FD}"/>
                </a:ext>
              </a:extLst>
            </p:cNvPr>
            <p:cNvSpPr>
              <a:spLocks/>
            </p:cNvSpPr>
            <p:nvPr/>
          </p:nvSpPr>
          <p:spPr bwMode="auto">
            <a:xfrm>
              <a:off x="6785543" y="611771"/>
              <a:ext cx="7487" cy="9981"/>
            </a:xfrm>
            <a:custGeom>
              <a:avLst/>
              <a:gdLst/>
              <a:ahLst/>
              <a:cxnLst>
                <a:cxn ang="0">
                  <a:pos x="2" y="0"/>
                </a:cxn>
                <a:cxn ang="0">
                  <a:pos x="0" y="0"/>
                </a:cxn>
                <a:cxn ang="0">
                  <a:pos x="0" y="1"/>
                </a:cxn>
                <a:cxn ang="0">
                  <a:pos x="1" y="3"/>
                </a:cxn>
                <a:cxn ang="0">
                  <a:pos x="2" y="2"/>
                </a:cxn>
                <a:cxn ang="0">
                  <a:pos x="3" y="1"/>
                </a:cxn>
                <a:cxn ang="0">
                  <a:pos x="2" y="0"/>
                </a:cxn>
              </a:cxnLst>
              <a:rect l="0" t="0" r="r" b="b"/>
              <a:pathLst>
                <a:path w="3" h="3">
                  <a:moveTo>
                    <a:pt x="2" y="0"/>
                  </a:moveTo>
                  <a:cubicBezTo>
                    <a:pt x="2" y="0"/>
                    <a:pt x="1" y="0"/>
                    <a:pt x="0" y="0"/>
                  </a:cubicBezTo>
                  <a:cubicBezTo>
                    <a:pt x="0" y="0"/>
                    <a:pt x="0" y="1"/>
                    <a:pt x="0" y="1"/>
                  </a:cubicBezTo>
                  <a:cubicBezTo>
                    <a:pt x="0" y="2"/>
                    <a:pt x="1" y="3"/>
                    <a:pt x="1" y="3"/>
                  </a:cubicBezTo>
                  <a:cubicBezTo>
                    <a:pt x="2" y="3"/>
                    <a:pt x="2" y="3"/>
                    <a:pt x="2" y="2"/>
                  </a:cubicBezTo>
                  <a:cubicBezTo>
                    <a:pt x="3" y="2"/>
                    <a:pt x="3" y="1"/>
                    <a:pt x="3" y="1"/>
                  </a:cubicBezTo>
                  <a:cubicBezTo>
                    <a:pt x="3" y="0"/>
                    <a:pt x="2" y="0"/>
                    <a:pt x="2"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2" name="Freeform 239">
              <a:extLst>
                <a:ext uri="{FF2B5EF4-FFF2-40B4-BE49-F238E27FC236}">
                  <a16:creationId xmlns:a16="http://schemas.microsoft.com/office/drawing/2014/main" id="{52E3CB88-6CA7-45E9-9F54-B0F10D5669A0}"/>
                </a:ext>
              </a:extLst>
            </p:cNvPr>
            <p:cNvSpPr>
              <a:spLocks/>
            </p:cNvSpPr>
            <p:nvPr/>
          </p:nvSpPr>
          <p:spPr bwMode="auto">
            <a:xfrm>
              <a:off x="6733141" y="574342"/>
              <a:ext cx="12477" cy="12477"/>
            </a:xfrm>
            <a:custGeom>
              <a:avLst/>
              <a:gdLst/>
              <a:ahLst/>
              <a:cxnLst>
                <a:cxn ang="0">
                  <a:pos x="4" y="3"/>
                </a:cxn>
                <a:cxn ang="0">
                  <a:pos x="3" y="3"/>
                </a:cxn>
                <a:cxn ang="0">
                  <a:pos x="2" y="4"/>
                </a:cxn>
                <a:cxn ang="0">
                  <a:pos x="1" y="4"/>
                </a:cxn>
                <a:cxn ang="0">
                  <a:pos x="1" y="3"/>
                </a:cxn>
                <a:cxn ang="0">
                  <a:pos x="1" y="2"/>
                </a:cxn>
                <a:cxn ang="0">
                  <a:pos x="2" y="1"/>
                </a:cxn>
                <a:cxn ang="0">
                  <a:pos x="3" y="1"/>
                </a:cxn>
                <a:cxn ang="0">
                  <a:pos x="4" y="3"/>
                </a:cxn>
              </a:cxnLst>
              <a:rect l="0" t="0" r="r" b="b"/>
              <a:pathLst>
                <a:path w="4" h="4">
                  <a:moveTo>
                    <a:pt x="4" y="3"/>
                  </a:moveTo>
                  <a:cubicBezTo>
                    <a:pt x="4" y="3"/>
                    <a:pt x="3" y="3"/>
                    <a:pt x="3" y="3"/>
                  </a:cubicBezTo>
                  <a:cubicBezTo>
                    <a:pt x="3" y="3"/>
                    <a:pt x="3" y="4"/>
                    <a:pt x="2" y="4"/>
                  </a:cubicBezTo>
                  <a:cubicBezTo>
                    <a:pt x="2" y="4"/>
                    <a:pt x="1" y="4"/>
                    <a:pt x="1" y="4"/>
                  </a:cubicBezTo>
                  <a:cubicBezTo>
                    <a:pt x="1" y="4"/>
                    <a:pt x="1" y="4"/>
                    <a:pt x="1" y="3"/>
                  </a:cubicBezTo>
                  <a:cubicBezTo>
                    <a:pt x="0" y="3"/>
                    <a:pt x="1" y="2"/>
                    <a:pt x="1" y="2"/>
                  </a:cubicBezTo>
                  <a:cubicBezTo>
                    <a:pt x="1" y="2"/>
                    <a:pt x="1" y="1"/>
                    <a:pt x="2" y="1"/>
                  </a:cubicBezTo>
                  <a:cubicBezTo>
                    <a:pt x="2" y="0"/>
                    <a:pt x="3" y="0"/>
                    <a:pt x="3" y="1"/>
                  </a:cubicBezTo>
                  <a:cubicBezTo>
                    <a:pt x="4" y="1"/>
                    <a:pt x="4" y="2"/>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3" name="Freeform 240">
              <a:extLst>
                <a:ext uri="{FF2B5EF4-FFF2-40B4-BE49-F238E27FC236}">
                  <a16:creationId xmlns:a16="http://schemas.microsoft.com/office/drawing/2014/main" id="{22B2182B-1B1C-4C1F-817A-4FB6C1E6DA6B}"/>
                </a:ext>
              </a:extLst>
            </p:cNvPr>
            <p:cNvSpPr>
              <a:spLocks/>
            </p:cNvSpPr>
            <p:nvPr/>
          </p:nvSpPr>
          <p:spPr bwMode="auto">
            <a:xfrm>
              <a:off x="6698207" y="509463"/>
              <a:ext cx="12477" cy="14972"/>
            </a:xfrm>
            <a:custGeom>
              <a:avLst/>
              <a:gdLst/>
              <a:ahLst/>
              <a:cxnLst>
                <a:cxn ang="0">
                  <a:pos x="4" y="5"/>
                </a:cxn>
                <a:cxn ang="0">
                  <a:pos x="2" y="5"/>
                </a:cxn>
                <a:cxn ang="0">
                  <a:pos x="1" y="3"/>
                </a:cxn>
                <a:cxn ang="0">
                  <a:pos x="1" y="2"/>
                </a:cxn>
                <a:cxn ang="0">
                  <a:pos x="1" y="0"/>
                </a:cxn>
                <a:cxn ang="0">
                  <a:pos x="3" y="0"/>
                </a:cxn>
                <a:cxn ang="0">
                  <a:pos x="3" y="2"/>
                </a:cxn>
                <a:cxn ang="0">
                  <a:pos x="4" y="2"/>
                </a:cxn>
                <a:cxn ang="0">
                  <a:pos x="4" y="5"/>
                </a:cxn>
              </a:cxnLst>
              <a:rect l="0" t="0" r="r" b="b"/>
              <a:pathLst>
                <a:path w="4" h="5">
                  <a:moveTo>
                    <a:pt x="4" y="5"/>
                  </a:moveTo>
                  <a:cubicBezTo>
                    <a:pt x="4" y="5"/>
                    <a:pt x="2" y="5"/>
                    <a:pt x="2" y="5"/>
                  </a:cubicBezTo>
                  <a:cubicBezTo>
                    <a:pt x="1" y="5"/>
                    <a:pt x="1" y="4"/>
                    <a:pt x="1" y="3"/>
                  </a:cubicBezTo>
                  <a:cubicBezTo>
                    <a:pt x="0" y="3"/>
                    <a:pt x="1" y="2"/>
                    <a:pt x="1" y="2"/>
                  </a:cubicBezTo>
                  <a:cubicBezTo>
                    <a:pt x="1" y="1"/>
                    <a:pt x="1" y="0"/>
                    <a:pt x="1" y="0"/>
                  </a:cubicBezTo>
                  <a:cubicBezTo>
                    <a:pt x="2" y="0"/>
                    <a:pt x="2" y="0"/>
                    <a:pt x="3" y="0"/>
                  </a:cubicBezTo>
                  <a:cubicBezTo>
                    <a:pt x="3" y="1"/>
                    <a:pt x="3" y="1"/>
                    <a:pt x="3" y="2"/>
                  </a:cubicBezTo>
                  <a:cubicBezTo>
                    <a:pt x="3" y="2"/>
                    <a:pt x="4" y="2"/>
                    <a:pt x="4" y="2"/>
                  </a:cubicBezTo>
                  <a:cubicBezTo>
                    <a:pt x="4" y="3"/>
                    <a:pt x="4" y="4"/>
                    <a:pt x="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4" name="Freeform 241">
              <a:extLst>
                <a:ext uri="{FF2B5EF4-FFF2-40B4-BE49-F238E27FC236}">
                  <a16:creationId xmlns:a16="http://schemas.microsoft.com/office/drawing/2014/main" id="{E09268DB-28E1-4DAC-94A8-9F710636E0C9}"/>
                </a:ext>
              </a:extLst>
            </p:cNvPr>
            <p:cNvSpPr>
              <a:spLocks/>
            </p:cNvSpPr>
            <p:nvPr/>
          </p:nvSpPr>
          <p:spPr bwMode="auto">
            <a:xfrm>
              <a:off x="6715673" y="511958"/>
              <a:ext cx="27449" cy="27449"/>
            </a:xfrm>
            <a:custGeom>
              <a:avLst/>
              <a:gdLst/>
              <a:ahLst/>
              <a:cxnLst>
                <a:cxn ang="0">
                  <a:pos x="1" y="8"/>
                </a:cxn>
                <a:cxn ang="0">
                  <a:pos x="0" y="7"/>
                </a:cxn>
                <a:cxn ang="0">
                  <a:pos x="0" y="5"/>
                </a:cxn>
                <a:cxn ang="0">
                  <a:pos x="1" y="2"/>
                </a:cxn>
                <a:cxn ang="0">
                  <a:pos x="3" y="1"/>
                </a:cxn>
                <a:cxn ang="0">
                  <a:pos x="6" y="0"/>
                </a:cxn>
                <a:cxn ang="0">
                  <a:pos x="8" y="0"/>
                </a:cxn>
                <a:cxn ang="0">
                  <a:pos x="9" y="1"/>
                </a:cxn>
                <a:cxn ang="0">
                  <a:pos x="7" y="2"/>
                </a:cxn>
                <a:cxn ang="0">
                  <a:pos x="5" y="2"/>
                </a:cxn>
                <a:cxn ang="0">
                  <a:pos x="4" y="3"/>
                </a:cxn>
                <a:cxn ang="0">
                  <a:pos x="4" y="5"/>
                </a:cxn>
                <a:cxn ang="0">
                  <a:pos x="5" y="5"/>
                </a:cxn>
                <a:cxn ang="0">
                  <a:pos x="7" y="5"/>
                </a:cxn>
                <a:cxn ang="0">
                  <a:pos x="7" y="6"/>
                </a:cxn>
                <a:cxn ang="0">
                  <a:pos x="6" y="7"/>
                </a:cxn>
                <a:cxn ang="0">
                  <a:pos x="4" y="8"/>
                </a:cxn>
                <a:cxn ang="0">
                  <a:pos x="3" y="9"/>
                </a:cxn>
                <a:cxn ang="0">
                  <a:pos x="1" y="8"/>
                </a:cxn>
              </a:cxnLst>
              <a:rect l="0" t="0" r="r" b="b"/>
              <a:pathLst>
                <a:path w="9" h="9">
                  <a:moveTo>
                    <a:pt x="1" y="8"/>
                  </a:moveTo>
                  <a:cubicBezTo>
                    <a:pt x="1" y="8"/>
                    <a:pt x="0" y="7"/>
                    <a:pt x="0" y="7"/>
                  </a:cubicBezTo>
                  <a:cubicBezTo>
                    <a:pt x="0" y="6"/>
                    <a:pt x="0" y="5"/>
                    <a:pt x="0" y="5"/>
                  </a:cubicBezTo>
                  <a:cubicBezTo>
                    <a:pt x="0" y="4"/>
                    <a:pt x="0" y="2"/>
                    <a:pt x="1" y="2"/>
                  </a:cubicBezTo>
                  <a:cubicBezTo>
                    <a:pt x="1" y="1"/>
                    <a:pt x="2" y="1"/>
                    <a:pt x="3" y="1"/>
                  </a:cubicBezTo>
                  <a:cubicBezTo>
                    <a:pt x="3" y="0"/>
                    <a:pt x="5" y="0"/>
                    <a:pt x="6" y="0"/>
                  </a:cubicBezTo>
                  <a:cubicBezTo>
                    <a:pt x="6" y="0"/>
                    <a:pt x="8" y="0"/>
                    <a:pt x="8" y="0"/>
                  </a:cubicBezTo>
                  <a:cubicBezTo>
                    <a:pt x="8" y="0"/>
                    <a:pt x="9" y="1"/>
                    <a:pt x="9" y="1"/>
                  </a:cubicBezTo>
                  <a:cubicBezTo>
                    <a:pt x="8" y="2"/>
                    <a:pt x="8" y="2"/>
                    <a:pt x="7" y="2"/>
                  </a:cubicBezTo>
                  <a:cubicBezTo>
                    <a:pt x="7" y="2"/>
                    <a:pt x="6" y="2"/>
                    <a:pt x="5" y="2"/>
                  </a:cubicBezTo>
                  <a:cubicBezTo>
                    <a:pt x="5" y="2"/>
                    <a:pt x="4" y="3"/>
                    <a:pt x="4" y="3"/>
                  </a:cubicBezTo>
                  <a:cubicBezTo>
                    <a:pt x="3" y="4"/>
                    <a:pt x="3" y="5"/>
                    <a:pt x="4" y="5"/>
                  </a:cubicBezTo>
                  <a:cubicBezTo>
                    <a:pt x="4" y="5"/>
                    <a:pt x="5" y="5"/>
                    <a:pt x="5" y="5"/>
                  </a:cubicBezTo>
                  <a:cubicBezTo>
                    <a:pt x="5" y="5"/>
                    <a:pt x="6" y="5"/>
                    <a:pt x="7" y="5"/>
                  </a:cubicBezTo>
                  <a:cubicBezTo>
                    <a:pt x="7" y="5"/>
                    <a:pt x="7" y="6"/>
                    <a:pt x="7" y="6"/>
                  </a:cubicBezTo>
                  <a:cubicBezTo>
                    <a:pt x="7" y="6"/>
                    <a:pt x="6" y="7"/>
                    <a:pt x="6" y="7"/>
                  </a:cubicBezTo>
                  <a:cubicBezTo>
                    <a:pt x="6" y="7"/>
                    <a:pt x="5" y="8"/>
                    <a:pt x="4" y="8"/>
                  </a:cubicBezTo>
                  <a:cubicBezTo>
                    <a:pt x="4" y="8"/>
                    <a:pt x="3" y="8"/>
                    <a:pt x="3" y="9"/>
                  </a:cubicBezTo>
                  <a:cubicBezTo>
                    <a:pt x="2" y="9"/>
                    <a:pt x="1" y="9"/>
                    <a:pt x="1"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5" name="Freeform 242">
              <a:extLst>
                <a:ext uri="{FF2B5EF4-FFF2-40B4-BE49-F238E27FC236}">
                  <a16:creationId xmlns:a16="http://schemas.microsoft.com/office/drawing/2014/main" id="{F351628E-EA31-46F1-AA7D-E3E1DE6C09F4}"/>
                </a:ext>
              </a:extLst>
            </p:cNvPr>
            <p:cNvSpPr>
              <a:spLocks/>
            </p:cNvSpPr>
            <p:nvPr/>
          </p:nvSpPr>
          <p:spPr bwMode="auto">
            <a:xfrm>
              <a:off x="6650795" y="447079"/>
              <a:ext cx="17468" cy="12477"/>
            </a:xfrm>
            <a:custGeom>
              <a:avLst/>
              <a:gdLst/>
              <a:ahLst/>
              <a:cxnLst>
                <a:cxn ang="0">
                  <a:pos x="6" y="3"/>
                </a:cxn>
                <a:cxn ang="0">
                  <a:pos x="6" y="2"/>
                </a:cxn>
                <a:cxn ang="0">
                  <a:pos x="4" y="1"/>
                </a:cxn>
                <a:cxn ang="0">
                  <a:pos x="3" y="1"/>
                </a:cxn>
                <a:cxn ang="0">
                  <a:pos x="2" y="0"/>
                </a:cxn>
                <a:cxn ang="0">
                  <a:pos x="1" y="0"/>
                </a:cxn>
                <a:cxn ang="0">
                  <a:pos x="0" y="2"/>
                </a:cxn>
                <a:cxn ang="0">
                  <a:pos x="1" y="3"/>
                </a:cxn>
                <a:cxn ang="0">
                  <a:pos x="3" y="4"/>
                </a:cxn>
                <a:cxn ang="0">
                  <a:pos x="4" y="4"/>
                </a:cxn>
                <a:cxn ang="0">
                  <a:pos x="6" y="3"/>
                </a:cxn>
              </a:cxnLst>
              <a:rect l="0" t="0" r="r" b="b"/>
              <a:pathLst>
                <a:path w="6" h="4">
                  <a:moveTo>
                    <a:pt x="6" y="3"/>
                  </a:moveTo>
                  <a:cubicBezTo>
                    <a:pt x="6" y="3"/>
                    <a:pt x="6" y="2"/>
                    <a:pt x="6" y="2"/>
                  </a:cubicBezTo>
                  <a:cubicBezTo>
                    <a:pt x="5" y="1"/>
                    <a:pt x="5" y="1"/>
                    <a:pt x="4" y="1"/>
                  </a:cubicBezTo>
                  <a:cubicBezTo>
                    <a:pt x="4" y="1"/>
                    <a:pt x="3" y="2"/>
                    <a:pt x="3" y="1"/>
                  </a:cubicBezTo>
                  <a:cubicBezTo>
                    <a:pt x="3" y="1"/>
                    <a:pt x="2" y="0"/>
                    <a:pt x="2" y="0"/>
                  </a:cubicBezTo>
                  <a:cubicBezTo>
                    <a:pt x="1" y="0"/>
                    <a:pt x="1" y="0"/>
                    <a:pt x="1" y="0"/>
                  </a:cubicBezTo>
                  <a:cubicBezTo>
                    <a:pt x="0" y="0"/>
                    <a:pt x="0" y="1"/>
                    <a:pt x="0" y="2"/>
                  </a:cubicBezTo>
                  <a:cubicBezTo>
                    <a:pt x="0" y="2"/>
                    <a:pt x="1" y="3"/>
                    <a:pt x="1" y="3"/>
                  </a:cubicBezTo>
                  <a:cubicBezTo>
                    <a:pt x="2" y="4"/>
                    <a:pt x="2" y="4"/>
                    <a:pt x="3" y="4"/>
                  </a:cubicBezTo>
                  <a:cubicBezTo>
                    <a:pt x="3" y="4"/>
                    <a:pt x="4" y="4"/>
                    <a:pt x="4" y="4"/>
                  </a:cubicBezTo>
                  <a:cubicBezTo>
                    <a:pt x="5" y="4"/>
                    <a:pt x="5" y="3"/>
                    <a:pt x="6"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6" name="Freeform 243">
              <a:extLst>
                <a:ext uri="{FF2B5EF4-FFF2-40B4-BE49-F238E27FC236}">
                  <a16:creationId xmlns:a16="http://schemas.microsoft.com/office/drawing/2014/main" id="{75C4CBE1-0EF0-4C97-9E48-CE14B407C488}"/>
                </a:ext>
              </a:extLst>
            </p:cNvPr>
            <p:cNvSpPr>
              <a:spLocks/>
            </p:cNvSpPr>
            <p:nvPr/>
          </p:nvSpPr>
          <p:spPr bwMode="auto">
            <a:xfrm>
              <a:off x="6605879" y="454566"/>
              <a:ext cx="109795" cy="107300"/>
            </a:xfrm>
            <a:custGeom>
              <a:avLst/>
              <a:gdLst/>
              <a:ahLst/>
              <a:cxnLst>
                <a:cxn ang="0">
                  <a:pos x="35" y="34"/>
                </a:cxn>
                <a:cxn ang="0">
                  <a:pos x="28" y="33"/>
                </a:cxn>
                <a:cxn ang="0">
                  <a:pos x="26" y="35"/>
                </a:cxn>
                <a:cxn ang="0">
                  <a:pos x="22" y="35"/>
                </a:cxn>
                <a:cxn ang="0">
                  <a:pos x="20" y="35"/>
                </a:cxn>
                <a:cxn ang="0">
                  <a:pos x="17" y="33"/>
                </a:cxn>
                <a:cxn ang="0">
                  <a:pos x="14" y="33"/>
                </a:cxn>
                <a:cxn ang="0">
                  <a:pos x="12" y="34"/>
                </a:cxn>
                <a:cxn ang="0">
                  <a:pos x="14" y="30"/>
                </a:cxn>
                <a:cxn ang="0">
                  <a:pos x="12" y="26"/>
                </a:cxn>
                <a:cxn ang="0">
                  <a:pos x="7" y="19"/>
                </a:cxn>
                <a:cxn ang="0">
                  <a:pos x="5" y="15"/>
                </a:cxn>
                <a:cxn ang="0">
                  <a:pos x="1" y="14"/>
                </a:cxn>
                <a:cxn ang="0">
                  <a:pos x="1" y="9"/>
                </a:cxn>
                <a:cxn ang="0">
                  <a:pos x="3" y="4"/>
                </a:cxn>
                <a:cxn ang="0">
                  <a:pos x="6" y="1"/>
                </a:cxn>
                <a:cxn ang="0">
                  <a:pos x="10" y="0"/>
                </a:cxn>
                <a:cxn ang="0">
                  <a:pos x="12" y="0"/>
                </a:cxn>
                <a:cxn ang="0">
                  <a:pos x="18" y="6"/>
                </a:cxn>
                <a:cxn ang="0">
                  <a:pos x="23" y="10"/>
                </a:cxn>
                <a:cxn ang="0">
                  <a:pos x="28" y="13"/>
                </a:cxn>
                <a:cxn ang="0">
                  <a:pos x="28" y="16"/>
                </a:cxn>
                <a:cxn ang="0">
                  <a:pos x="29" y="19"/>
                </a:cxn>
                <a:cxn ang="0">
                  <a:pos x="28" y="22"/>
                </a:cxn>
                <a:cxn ang="0">
                  <a:pos x="29" y="25"/>
                </a:cxn>
                <a:cxn ang="0">
                  <a:pos x="32" y="25"/>
                </a:cxn>
                <a:cxn ang="0">
                  <a:pos x="30" y="28"/>
                </a:cxn>
                <a:cxn ang="0">
                  <a:pos x="25" y="28"/>
                </a:cxn>
                <a:cxn ang="0">
                  <a:pos x="23" y="31"/>
                </a:cxn>
                <a:cxn ang="0">
                  <a:pos x="24" y="33"/>
                </a:cxn>
                <a:cxn ang="0">
                  <a:pos x="27" y="30"/>
                </a:cxn>
                <a:cxn ang="0">
                  <a:pos x="32" y="30"/>
                </a:cxn>
                <a:cxn ang="0">
                  <a:pos x="35" y="28"/>
                </a:cxn>
                <a:cxn ang="0">
                  <a:pos x="36" y="30"/>
                </a:cxn>
                <a:cxn ang="0">
                  <a:pos x="35" y="32"/>
                </a:cxn>
                <a:cxn ang="0">
                  <a:pos x="37" y="33"/>
                </a:cxn>
              </a:cxnLst>
              <a:rect l="0" t="0" r="r" b="b"/>
              <a:pathLst>
                <a:path w="37" h="36">
                  <a:moveTo>
                    <a:pt x="37" y="33"/>
                  </a:moveTo>
                  <a:cubicBezTo>
                    <a:pt x="36" y="33"/>
                    <a:pt x="35" y="34"/>
                    <a:pt x="35" y="34"/>
                  </a:cubicBezTo>
                  <a:cubicBezTo>
                    <a:pt x="34" y="34"/>
                    <a:pt x="32" y="34"/>
                    <a:pt x="31" y="34"/>
                  </a:cubicBezTo>
                  <a:cubicBezTo>
                    <a:pt x="30" y="34"/>
                    <a:pt x="29" y="33"/>
                    <a:pt x="28" y="33"/>
                  </a:cubicBezTo>
                  <a:cubicBezTo>
                    <a:pt x="27" y="33"/>
                    <a:pt x="27" y="33"/>
                    <a:pt x="26" y="33"/>
                  </a:cubicBezTo>
                  <a:cubicBezTo>
                    <a:pt x="26" y="34"/>
                    <a:pt x="26" y="35"/>
                    <a:pt x="26" y="35"/>
                  </a:cubicBezTo>
                  <a:cubicBezTo>
                    <a:pt x="25" y="35"/>
                    <a:pt x="24" y="36"/>
                    <a:pt x="24" y="36"/>
                  </a:cubicBezTo>
                  <a:cubicBezTo>
                    <a:pt x="24" y="36"/>
                    <a:pt x="23" y="36"/>
                    <a:pt x="22" y="35"/>
                  </a:cubicBezTo>
                  <a:cubicBezTo>
                    <a:pt x="22" y="35"/>
                    <a:pt x="22" y="35"/>
                    <a:pt x="22" y="35"/>
                  </a:cubicBezTo>
                  <a:cubicBezTo>
                    <a:pt x="21" y="34"/>
                    <a:pt x="20" y="35"/>
                    <a:pt x="20" y="35"/>
                  </a:cubicBezTo>
                  <a:cubicBezTo>
                    <a:pt x="19" y="35"/>
                    <a:pt x="18" y="35"/>
                    <a:pt x="17" y="35"/>
                  </a:cubicBezTo>
                  <a:cubicBezTo>
                    <a:pt x="17" y="35"/>
                    <a:pt x="17" y="34"/>
                    <a:pt x="17" y="33"/>
                  </a:cubicBezTo>
                  <a:cubicBezTo>
                    <a:pt x="16" y="33"/>
                    <a:pt x="16" y="33"/>
                    <a:pt x="15" y="33"/>
                  </a:cubicBezTo>
                  <a:cubicBezTo>
                    <a:pt x="15" y="33"/>
                    <a:pt x="14" y="33"/>
                    <a:pt x="14" y="33"/>
                  </a:cubicBezTo>
                  <a:cubicBezTo>
                    <a:pt x="14" y="34"/>
                    <a:pt x="14" y="34"/>
                    <a:pt x="13" y="34"/>
                  </a:cubicBezTo>
                  <a:cubicBezTo>
                    <a:pt x="13" y="34"/>
                    <a:pt x="12" y="34"/>
                    <a:pt x="12" y="34"/>
                  </a:cubicBezTo>
                  <a:cubicBezTo>
                    <a:pt x="12" y="33"/>
                    <a:pt x="12" y="32"/>
                    <a:pt x="13" y="31"/>
                  </a:cubicBezTo>
                  <a:cubicBezTo>
                    <a:pt x="13" y="31"/>
                    <a:pt x="14" y="31"/>
                    <a:pt x="14" y="30"/>
                  </a:cubicBezTo>
                  <a:cubicBezTo>
                    <a:pt x="14" y="30"/>
                    <a:pt x="14" y="28"/>
                    <a:pt x="14" y="28"/>
                  </a:cubicBezTo>
                  <a:cubicBezTo>
                    <a:pt x="14" y="27"/>
                    <a:pt x="13" y="26"/>
                    <a:pt x="12" y="26"/>
                  </a:cubicBezTo>
                  <a:cubicBezTo>
                    <a:pt x="11" y="25"/>
                    <a:pt x="10" y="23"/>
                    <a:pt x="9" y="22"/>
                  </a:cubicBezTo>
                  <a:cubicBezTo>
                    <a:pt x="8" y="21"/>
                    <a:pt x="7" y="20"/>
                    <a:pt x="7" y="19"/>
                  </a:cubicBezTo>
                  <a:cubicBezTo>
                    <a:pt x="7" y="19"/>
                    <a:pt x="7" y="17"/>
                    <a:pt x="6" y="17"/>
                  </a:cubicBezTo>
                  <a:cubicBezTo>
                    <a:pt x="6" y="16"/>
                    <a:pt x="6" y="15"/>
                    <a:pt x="5" y="15"/>
                  </a:cubicBezTo>
                  <a:cubicBezTo>
                    <a:pt x="5" y="15"/>
                    <a:pt x="4" y="14"/>
                    <a:pt x="4" y="14"/>
                  </a:cubicBezTo>
                  <a:cubicBezTo>
                    <a:pt x="3" y="14"/>
                    <a:pt x="1" y="14"/>
                    <a:pt x="1" y="14"/>
                  </a:cubicBezTo>
                  <a:cubicBezTo>
                    <a:pt x="0" y="14"/>
                    <a:pt x="0" y="13"/>
                    <a:pt x="0" y="12"/>
                  </a:cubicBezTo>
                  <a:cubicBezTo>
                    <a:pt x="0" y="11"/>
                    <a:pt x="1" y="10"/>
                    <a:pt x="1" y="9"/>
                  </a:cubicBezTo>
                  <a:cubicBezTo>
                    <a:pt x="2" y="8"/>
                    <a:pt x="2" y="7"/>
                    <a:pt x="3" y="7"/>
                  </a:cubicBezTo>
                  <a:cubicBezTo>
                    <a:pt x="3" y="6"/>
                    <a:pt x="3" y="5"/>
                    <a:pt x="3" y="4"/>
                  </a:cubicBezTo>
                  <a:cubicBezTo>
                    <a:pt x="3" y="4"/>
                    <a:pt x="4" y="2"/>
                    <a:pt x="4" y="2"/>
                  </a:cubicBezTo>
                  <a:cubicBezTo>
                    <a:pt x="4" y="2"/>
                    <a:pt x="5" y="1"/>
                    <a:pt x="6" y="1"/>
                  </a:cubicBezTo>
                  <a:cubicBezTo>
                    <a:pt x="6" y="1"/>
                    <a:pt x="7" y="1"/>
                    <a:pt x="7" y="1"/>
                  </a:cubicBezTo>
                  <a:cubicBezTo>
                    <a:pt x="8" y="1"/>
                    <a:pt x="9" y="0"/>
                    <a:pt x="10" y="0"/>
                  </a:cubicBezTo>
                  <a:cubicBezTo>
                    <a:pt x="10" y="0"/>
                    <a:pt x="11" y="0"/>
                    <a:pt x="11" y="0"/>
                  </a:cubicBezTo>
                  <a:cubicBezTo>
                    <a:pt x="11" y="0"/>
                    <a:pt x="12" y="0"/>
                    <a:pt x="12" y="0"/>
                  </a:cubicBezTo>
                  <a:cubicBezTo>
                    <a:pt x="13" y="1"/>
                    <a:pt x="14" y="3"/>
                    <a:pt x="14" y="3"/>
                  </a:cubicBezTo>
                  <a:cubicBezTo>
                    <a:pt x="15" y="4"/>
                    <a:pt x="17" y="5"/>
                    <a:pt x="18" y="6"/>
                  </a:cubicBezTo>
                  <a:cubicBezTo>
                    <a:pt x="19" y="6"/>
                    <a:pt x="20" y="7"/>
                    <a:pt x="21" y="8"/>
                  </a:cubicBezTo>
                  <a:cubicBezTo>
                    <a:pt x="22" y="8"/>
                    <a:pt x="23" y="9"/>
                    <a:pt x="23" y="10"/>
                  </a:cubicBezTo>
                  <a:cubicBezTo>
                    <a:pt x="24" y="10"/>
                    <a:pt x="26" y="11"/>
                    <a:pt x="27" y="12"/>
                  </a:cubicBezTo>
                  <a:cubicBezTo>
                    <a:pt x="27" y="12"/>
                    <a:pt x="28" y="13"/>
                    <a:pt x="28" y="13"/>
                  </a:cubicBezTo>
                  <a:cubicBezTo>
                    <a:pt x="28" y="13"/>
                    <a:pt x="27" y="14"/>
                    <a:pt x="27" y="14"/>
                  </a:cubicBezTo>
                  <a:cubicBezTo>
                    <a:pt x="27" y="15"/>
                    <a:pt x="27" y="16"/>
                    <a:pt x="28" y="16"/>
                  </a:cubicBezTo>
                  <a:cubicBezTo>
                    <a:pt x="28" y="17"/>
                    <a:pt x="29" y="17"/>
                    <a:pt x="29" y="18"/>
                  </a:cubicBezTo>
                  <a:cubicBezTo>
                    <a:pt x="29" y="18"/>
                    <a:pt x="29" y="19"/>
                    <a:pt x="29" y="19"/>
                  </a:cubicBezTo>
                  <a:cubicBezTo>
                    <a:pt x="29" y="19"/>
                    <a:pt x="28" y="20"/>
                    <a:pt x="28" y="20"/>
                  </a:cubicBezTo>
                  <a:cubicBezTo>
                    <a:pt x="28" y="21"/>
                    <a:pt x="28" y="21"/>
                    <a:pt x="28" y="22"/>
                  </a:cubicBezTo>
                  <a:cubicBezTo>
                    <a:pt x="28" y="22"/>
                    <a:pt x="29" y="22"/>
                    <a:pt x="29" y="23"/>
                  </a:cubicBezTo>
                  <a:cubicBezTo>
                    <a:pt x="29" y="23"/>
                    <a:pt x="28" y="24"/>
                    <a:pt x="29" y="25"/>
                  </a:cubicBezTo>
                  <a:cubicBezTo>
                    <a:pt x="29" y="25"/>
                    <a:pt x="30" y="25"/>
                    <a:pt x="30" y="26"/>
                  </a:cubicBezTo>
                  <a:cubicBezTo>
                    <a:pt x="31" y="26"/>
                    <a:pt x="32" y="25"/>
                    <a:pt x="32" y="25"/>
                  </a:cubicBezTo>
                  <a:cubicBezTo>
                    <a:pt x="32" y="26"/>
                    <a:pt x="32" y="27"/>
                    <a:pt x="32" y="27"/>
                  </a:cubicBezTo>
                  <a:cubicBezTo>
                    <a:pt x="32" y="27"/>
                    <a:pt x="31" y="28"/>
                    <a:pt x="30" y="28"/>
                  </a:cubicBezTo>
                  <a:cubicBezTo>
                    <a:pt x="30" y="28"/>
                    <a:pt x="29" y="28"/>
                    <a:pt x="28" y="28"/>
                  </a:cubicBezTo>
                  <a:cubicBezTo>
                    <a:pt x="27" y="28"/>
                    <a:pt x="26" y="28"/>
                    <a:pt x="25" y="28"/>
                  </a:cubicBezTo>
                  <a:cubicBezTo>
                    <a:pt x="25" y="29"/>
                    <a:pt x="24" y="29"/>
                    <a:pt x="23" y="29"/>
                  </a:cubicBezTo>
                  <a:cubicBezTo>
                    <a:pt x="23" y="30"/>
                    <a:pt x="23" y="30"/>
                    <a:pt x="23" y="31"/>
                  </a:cubicBezTo>
                  <a:cubicBezTo>
                    <a:pt x="23" y="31"/>
                    <a:pt x="23" y="32"/>
                    <a:pt x="23" y="32"/>
                  </a:cubicBezTo>
                  <a:cubicBezTo>
                    <a:pt x="23" y="32"/>
                    <a:pt x="24" y="33"/>
                    <a:pt x="24" y="33"/>
                  </a:cubicBezTo>
                  <a:cubicBezTo>
                    <a:pt x="25" y="33"/>
                    <a:pt x="25" y="32"/>
                    <a:pt x="26" y="32"/>
                  </a:cubicBezTo>
                  <a:cubicBezTo>
                    <a:pt x="26" y="31"/>
                    <a:pt x="27" y="30"/>
                    <a:pt x="27" y="30"/>
                  </a:cubicBezTo>
                  <a:cubicBezTo>
                    <a:pt x="27" y="30"/>
                    <a:pt x="28" y="30"/>
                    <a:pt x="29" y="29"/>
                  </a:cubicBezTo>
                  <a:cubicBezTo>
                    <a:pt x="29" y="29"/>
                    <a:pt x="31" y="30"/>
                    <a:pt x="32" y="30"/>
                  </a:cubicBezTo>
                  <a:cubicBezTo>
                    <a:pt x="32" y="29"/>
                    <a:pt x="33" y="28"/>
                    <a:pt x="34" y="28"/>
                  </a:cubicBezTo>
                  <a:cubicBezTo>
                    <a:pt x="34" y="28"/>
                    <a:pt x="35" y="28"/>
                    <a:pt x="35" y="28"/>
                  </a:cubicBezTo>
                  <a:cubicBezTo>
                    <a:pt x="35" y="28"/>
                    <a:pt x="36" y="29"/>
                    <a:pt x="36" y="29"/>
                  </a:cubicBezTo>
                  <a:cubicBezTo>
                    <a:pt x="36" y="29"/>
                    <a:pt x="36" y="30"/>
                    <a:pt x="36" y="30"/>
                  </a:cubicBezTo>
                  <a:cubicBezTo>
                    <a:pt x="36" y="30"/>
                    <a:pt x="35" y="30"/>
                    <a:pt x="35" y="31"/>
                  </a:cubicBezTo>
                  <a:cubicBezTo>
                    <a:pt x="35" y="31"/>
                    <a:pt x="35" y="31"/>
                    <a:pt x="35" y="32"/>
                  </a:cubicBezTo>
                  <a:cubicBezTo>
                    <a:pt x="35" y="32"/>
                    <a:pt x="36" y="32"/>
                    <a:pt x="36" y="32"/>
                  </a:cubicBezTo>
                  <a:cubicBezTo>
                    <a:pt x="36" y="32"/>
                    <a:pt x="37" y="32"/>
                    <a:pt x="37" y="3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7" name="Freeform 244">
              <a:extLst>
                <a:ext uri="{FF2B5EF4-FFF2-40B4-BE49-F238E27FC236}">
                  <a16:creationId xmlns:a16="http://schemas.microsoft.com/office/drawing/2014/main" id="{58C3DA66-B66C-4830-AAD8-549863E8C91E}"/>
                </a:ext>
              </a:extLst>
            </p:cNvPr>
            <p:cNvSpPr>
              <a:spLocks/>
            </p:cNvSpPr>
            <p:nvPr/>
          </p:nvSpPr>
          <p:spPr bwMode="auto">
            <a:xfrm>
              <a:off x="6698207" y="484510"/>
              <a:ext cx="9981" cy="9981"/>
            </a:xfrm>
            <a:custGeom>
              <a:avLst/>
              <a:gdLst/>
              <a:ahLst/>
              <a:cxnLst>
                <a:cxn ang="0">
                  <a:pos x="3" y="2"/>
                </a:cxn>
                <a:cxn ang="0">
                  <a:pos x="2" y="2"/>
                </a:cxn>
                <a:cxn ang="0">
                  <a:pos x="0" y="2"/>
                </a:cxn>
                <a:cxn ang="0">
                  <a:pos x="0" y="0"/>
                </a:cxn>
                <a:cxn ang="0">
                  <a:pos x="1" y="0"/>
                </a:cxn>
                <a:cxn ang="0">
                  <a:pos x="2" y="0"/>
                </a:cxn>
                <a:cxn ang="0">
                  <a:pos x="3" y="2"/>
                </a:cxn>
              </a:cxnLst>
              <a:rect l="0" t="0" r="r" b="b"/>
              <a:pathLst>
                <a:path w="3" h="3">
                  <a:moveTo>
                    <a:pt x="3" y="2"/>
                  </a:moveTo>
                  <a:cubicBezTo>
                    <a:pt x="3" y="2"/>
                    <a:pt x="2" y="2"/>
                    <a:pt x="2" y="2"/>
                  </a:cubicBezTo>
                  <a:cubicBezTo>
                    <a:pt x="1" y="3"/>
                    <a:pt x="0" y="2"/>
                    <a:pt x="0" y="2"/>
                  </a:cubicBezTo>
                  <a:cubicBezTo>
                    <a:pt x="0" y="2"/>
                    <a:pt x="0" y="1"/>
                    <a:pt x="0" y="0"/>
                  </a:cubicBezTo>
                  <a:cubicBezTo>
                    <a:pt x="0" y="0"/>
                    <a:pt x="0" y="0"/>
                    <a:pt x="1" y="0"/>
                  </a:cubicBezTo>
                  <a:cubicBezTo>
                    <a:pt x="1" y="0"/>
                    <a:pt x="2" y="0"/>
                    <a:pt x="2" y="0"/>
                  </a:cubicBezTo>
                  <a:cubicBezTo>
                    <a:pt x="3" y="0"/>
                    <a:pt x="3" y="1"/>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8" name="Freeform 245">
              <a:extLst>
                <a:ext uri="{FF2B5EF4-FFF2-40B4-BE49-F238E27FC236}">
                  <a16:creationId xmlns:a16="http://schemas.microsoft.com/office/drawing/2014/main" id="{B39D2AB9-05A8-4B7A-9BA7-CD2910E2862E}"/>
                </a:ext>
              </a:extLst>
            </p:cNvPr>
            <p:cNvSpPr>
              <a:spLocks/>
            </p:cNvSpPr>
            <p:nvPr/>
          </p:nvSpPr>
          <p:spPr bwMode="auto">
            <a:xfrm>
              <a:off x="6748113" y="519444"/>
              <a:ext cx="57393" cy="72365"/>
            </a:xfrm>
            <a:custGeom>
              <a:avLst/>
              <a:gdLst/>
              <a:ahLst/>
              <a:cxnLst>
                <a:cxn ang="0">
                  <a:pos x="14" y="23"/>
                </a:cxn>
                <a:cxn ang="0">
                  <a:pos x="12" y="23"/>
                </a:cxn>
                <a:cxn ang="0">
                  <a:pos x="11" y="23"/>
                </a:cxn>
                <a:cxn ang="0">
                  <a:pos x="10" y="24"/>
                </a:cxn>
                <a:cxn ang="0">
                  <a:pos x="8" y="23"/>
                </a:cxn>
                <a:cxn ang="0">
                  <a:pos x="8" y="20"/>
                </a:cxn>
                <a:cxn ang="0">
                  <a:pos x="6" y="20"/>
                </a:cxn>
                <a:cxn ang="0">
                  <a:pos x="5" y="17"/>
                </a:cxn>
                <a:cxn ang="0">
                  <a:pos x="7" y="16"/>
                </a:cxn>
                <a:cxn ang="0">
                  <a:pos x="7" y="14"/>
                </a:cxn>
                <a:cxn ang="0">
                  <a:pos x="6" y="11"/>
                </a:cxn>
                <a:cxn ang="0">
                  <a:pos x="4" y="10"/>
                </a:cxn>
                <a:cxn ang="0">
                  <a:pos x="2" y="10"/>
                </a:cxn>
                <a:cxn ang="0">
                  <a:pos x="0" y="8"/>
                </a:cxn>
                <a:cxn ang="0">
                  <a:pos x="0" y="6"/>
                </a:cxn>
                <a:cxn ang="0">
                  <a:pos x="1" y="5"/>
                </a:cxn>
                <a:cxn ang="0">
                  <a:pos x="2" y="5"/>
                </a:cxn>
                <a:cxn ang="0">
                  <a:pos x="3" y="6"/>
                </a:cxn>
                <a:cxn ang="0">
                  <a:pos x="5" y="7"/>
                </a:cxn>
                <a:cxn ang="0">
                  <a:pos x="6" y="6"/>
                </a:cxn>
                <a:cxn ang="0">
                  <a:pos x="7" y="5"/>
                </a:cxn>
                <a:cxn ang="0">
                  <a:pos x="6" y="4"/>
                </a:cxn>
                <a:cxn ang="0">
                  <a:pos x="4" y="4"/>
                </a:cxn>
                <a:cxn ang="0">
                  <a:pos x="3" y="3"/>
                </a:cxn>
                <a:cxn ang="0">
                  <a:pos x="3" y="1"/>
                </a:cxn>
                <a:cxn ang="0">
                  <a:pos x="4" y="0"/>
                </a:cxn>
                <a:cxn ang="0">
                  <a:pos x="4" y="2"/>
                </a:cxn>
                <a:cxn ang="0">
                  <a:pos x="6" y="2"/>
                </a:cxn>
                <a:cxn ang="0">
                  <a:pos x="8" y="1"/>
                </a:cxn>
                <a:cxn ang="0">
                  <a:pos x="9" y="1"/>
                </a:cxn>
                <a:cxn ang="0">
                  <a:pos x="10" y="2"/>
                </a:cxn>
                <a:cxn ang="0">
                  <a:pos x="12" y="2"/>
                </a:cxn>
                <a:cxn ang="0">
                  <a:pos x="14" y="0"/>
                </a:cxn>
                <a:cxn ang="0">
                  <a:pos x="16" y="0"/>
                </a:cxn>
                <a:cxn ang="0">
                  <a:pos x="18" y="1"/>
                </a:cxn>
                <a:cxn ang="0">
                  <a:pos x="19" y="4"/>
                </a:cxn>
                <a:cxn ang="0">
                  <a:pos x="18" y="5"/>
                </a:cxn>
                <a:cxn ang="0">
                  <a:pos x="15" y="6"/>
                </a:cxn>
                <a:cxn ang="0">
                  <a:pos x="14" y="8"/>
                </a:cxn>
                <a:cxn ang="0">
                  <a:pos x="14" y="10"/>
                </a:cxn>
                <a:cxn ang="0">
                  <a:pos x="13" y="11"/>
                </a:cxn>
                <a:cxn ang="0">
                  <a:pos x="12" y="13"/>
                </a:cxn>
                <a:cxn ang="0">
                  <a:pos x="13" y="15"/>
                </a:cxn>
                <a:cxn ang="0">
                  <a:pos x="15" y="15"/>
                </a:cxn>
                <a:cxn ang="0">
                  <a:pos x="17" y="17"/>
                </a:cxn>
                <a:cxn ang="0">
                  <a:pos x="17" y="18"/>
                </a:cxn>
                <a:cxn ang="0">
                  <a:pos x="16" y="19"/>
                </a:cxn>
                <a:cxn ang="0">
                  <a:pos x="16" y="22"/>
                </a:cxn>
                <a:cxn ang="0">
                  <a:pos x="14" y="23"/>
                </a:cxn>
              </a:cxnLst>
              <a:rect l="0" t="0" r="r" b="b"/>
              <a:pathLst>
                <a:path w="19" h="24">
                  <a:moveTo>
                    <a:pt x="14" y="23"/>
                  </a:moveTo>
                  <a:cubicBezTo>
                    <a:pt x="14" y="23"/>
                    <a:pt x="13" y="23"/>
                    <a:pt x="12" y="23"/>
                  </a:cubicBezTo>
                  <a:cubicBezTo>
                    <a:pt x="12" y="23"/>
                    <a:pt x="11" y="23"/>
                    <a:pt x="11" y="23"/>
                  </a:cubicBezTo>
                  <a:cubicBezTo>
                    <a:pt x="11" y="23"/>
                    <a:pt x="10" y="24"/>
                    <a:pt x="10" y="24"/>
                  </a:cubicBezTo>
                  <a:cubicBezTo>
                    <a:pt x="9" y="24"/>
                    <a:pt x="9" y="23"/>
                    <a:pt x="8" y="23"/>
                  </a:cubicBezTo>
                  <a:cubicBezTo>
                    <a:pt x="8" y="22"/>
                    <a:pt x="8" y="21"/>
                    <a:pt x="8" y="20"/>
                  </a:cubicBezTo>
                  <a:cubicBezTo>
                    <a:pt x="7" y="20"/>
                    <a:pt x="6" y="20"/>
                    <a:pt x="6" y="20"/>
                  </a:cubicBezTo>
                  <a:cubicBezTo>
                    <a:pt x="5" y="19"/>
                    <a:pt x="5" y="18"/>
                    <a:pt x="5" y="17"/>
                  </a:cubicBezTo>
                  <a:cubicBezTo>
                    <a:pt x="5" y="17"/>
                    <a:pt x="6" y="17"/>
                    <a:pt x="7" y="16"/>
                  </a:cubicBezTo>
                  <a:cubicBezTo>
                    <a:pt x="7" y="16"/>
                    <a:pt x="7" y="15"/>
                    <a:pt x="7" y="14"/>
                  </a:cubicBezTo>
                  <a:cubicBezTo>
                    <a:pt x="7" y="13"/>
                    <a:pt x="6" y="11"/>
                    <a:pt x="6" y="11"/>
                  </a:cubicBezTo>
                  <a:cubicBezTo>
                    <a:pt x="6" y="10"/>
                    <a:pt x="4" y="10"/>
                    <a:pt x="4" y="10"/>
                  </a:cubicBezTo>
                  <a:cubicBezTo>
                    <a:pt x="4" y="10"/>
                    <a:pt x="3" y="10"/>
                    <a:pt x="2" y="10"/>
                  </a:cubicBezTo>
                  <a:cubicBezTo>
                    <a:pt x="2" y="9"/>
                    <a:pt x="1" y="8"/>
                    <a:pt x="0" y="8"/>
                  </a:cubicBezTo>
                  <a:cubicBezTo>
                    <a:pt x="0" y="8"/>
                    <a:pt x="0" y="7"/>
                    <a:pt x="0" y="6"/>
                  </a:cubicBezTo>
                  <a:cubicBezTo>
                    <a:pt x="0" y="6"/>
                    <a:pt x="0" y="5"/>
                    <a:pt x="1" y="5"/>
                  </a:cubicBezTo>
                  <a:cubicBezTo>
                    <a:pt x="1" y="5"/>
                    <a:pt x="2" y="5"/>
                    <a:pt x="2" y="5"/>
                  </a:cubicBezTo>
                  <a:cubicBezTo>
                    <a:pt x="3" y="5"/>
                    <a:pt x="3" y="6"/>
                    <a:pt x="3" y="6"/>
                  </a:cubicBezTo>
                  <a:cubicBezTo>
                    <a:pt x="3" y="7"/>
                    <a:pt x="4" y="7"/>
                    <a:pt x="5" y="7"/>
                  </a:cubicBezTo>
                  <a:cubicBezTo>
                    <a:pt x="5" y="7"/>
                    <a:pt x="5" y="6"/>
                    <a:pt x="6" y="6"/>
                  </a:cubicBezTo>
                  <a:cubicBezTo>
                    <a:pt x="6" y="6"/>
                    <a:pt x="7" y="5"/>
                    <a:pt x="7" y="5"/>
                  </a:cubicBezTo>
                  <a:cubicBezTo>
                    <a:pt x="7" y="4"/>
                    <a:pt x="6" y="4"/>
                    <a:pt x="6" y="4"/>
                  </a:cubicBezTo>
                  <a:cubicBezTo>
                    <a:pt x="6" y="4"/>
                    <a:pt x="5" y="4"/>
                    <a:pt x="4" y="4"/>
                  </a:cubicBezTo>
                  <a:cubicBezTo>
                    <a:pt x="4" y="4"/>
                    <a:pt x="4" y="3"/>
                    <a:pt x="3" y="3"/>
                  </a:cubicBezTo>
                  <a:cubicBezTo>
                    <a:pt x="3" y="3"/>
                    <a:pt x="3" y="2"/>
                    <a:pt x="3" y="1"/>
                  </a:cubicBezTo>
                  <a:cubicBezTo>
                    <a:pt x="3" y="1"/>
                    <a:pt x="3" y="0"/>
                    <a:pt x="4" y="0"/>
                  </a:cubicBezTo>
                  <a:cubicBezTo>
                    <a:pt x="4" y="0"/>
                    <a:pt x="4" y="1"/>
                    <a:pt x="4" y="2"/>
                  </a:cubicBezTo>
                  <a:cubicBezTo>
                    <a:pt x="5" y="2"/>
                    <a:pt x="6" y="2"/>
                    <a:pt x="6" y="2"/>
                  </a:cubicBezTo>
                  <a:cubicBezTo>
                    <a:pt x="6" y="2"/>
                    <a:pt x="7" y="1"/>
                    <a:pt x="8" y="1"/>
                  </a:cubicBezTo>
                  <a:cubicBezTo>
                    <a:pt x="8" y="1"/>
                    <a:pt x="9" y="1"/>
                    <a:pt x="9" y="1"/>
                  </a:cubicBezTo>
                  <a:cubicBezTo>
                    <a:pt x="10" y="1"/>
                    <a:pt x="10" y="2"/>
                    <a:pt x="10" y="2"/>
                  </a:cubicBezTo>
                  <a:cubicBezTo>
                    <a:pt x="11" y="2"/>
                    <a:pt x="12" y="2"/>
                    <a:pt x="12" y="2"/>
                  </a:cubicBezTo>
                  <a:cubicBezTo>
                    <a:pt x="12" y="1"/>
                    <a:pt x="13" y="1"/>
                    <a:pt x="14" y="0"/>
                  </a:cubicBezTo>
                  <a:cubicBezTo>
                    <a:pt x="14" y="0"/>
                    <a:pt x="15" y="0"/>
                    <a:pt x="16" y="0"/>
                  </a:cubicBezTo>
                  <a:cubicBezTo>
                    <a:pt x="17" y="0"/>
                    <a:pt x="18" y="1"/>
                    <a:pt x="18" y="1"/>
                  </a:cubicBezTo>
                  <a:cubicBezTo>
                    <a:pt x="19" y="2"/>
                    <a:pt x="19" y="3"/>
                    <a:pt x="19" y="4"/>
                  </a:cubicBezTo>
                  <a:cubicBezTo>
                    <a:pt x="19" y="4"/>
                    <a:pt x="18" y="4"/>
                    <a:pt x="18" y="5"/>
                  </a:cubicBezTo>
                  <a:cubicBezTo>
                    <a:pt x="17" y="5"/>
                    <a:pt x="16" y="6"/>
                    <a:pt x="15" y="6"/>
                  </a:cubicBezTo>
                  <a:cubicBezTo>
                    <a:pt x="15" y="7"/>
                    <a:pt x="14" y="7"/>
                    <a:pt x="14" y="8"/>
                  </a:cubicBezTo>
                  <a:cubicBezTo>
                    <a:pt x="14" y="8"/>
                    <a:pt x="14" y="9"/>
                    <a:pt x="14" y="10"/>
                  </a:cubicBezTo>
                  <a:cubicBezTo>
                    <a:pt x="14" y="10"/>
                    <a:pt x="13" y="11"/>
                    <a:pt x="13" y="11"/>
                  </a:cubicBezTo>
                  <a:cubicBezTo>
                    <a:pt x="13" y="11"/>
                    <a:pt x="12" y="12"/>
                    <a:pt x="12" y="13"/>
                  </a:cubicBezTo>
                  <a:cubicBezTo>
                    <a:pt x="12" y="14"/>
                    <a:pt x="13" y="15"/>
                    <a:pt x="13" y="15"/>
                  </a:cubicBezTo>
                  <a:cubicBezTo>
                    <a:pt x="13" y="15"/>
                    <a:pt x="14" y="15"/>
                    <a:pt x="15" y="15"/>
                  </a:cubicBezTo>
                  <a:cubicBezTo>
                    <a:pt x="15" y="16"/>
                    <a:pt x="17" y="16"/>
                    <a:pt x="17" y="17"/>
                  </a:cubicBezTo>
                  <a:cubicBezTo>
                    <a:pt x="17" y="17"/>
                    <a:pt x="17" y="18"/>
                    <a:pt x="17" y="18"/>
                  </a:cubicBezTo>
                  <a:cubicBezTo>
                    <a:pt x="17" y="18"/>
                    <a:pt x="16" y="19"/>
                    <a:pt x="16" y="19"/>
                  </a:cubicBezTo>
                  <a:cubicBezTo>
                    <a:pt x="16" y="20"/>
                    <a:pt x="16" y="21"/>
                    <a:pt x="16" y="22"/>
                  </a:cubicBezTo>
                  <a:cubicBezTo>
                    <a:pt x="16" y="22"/>
                    <a:pt x="15" y="23"/>
                    <a:pt x="14" y="2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9" name="Freeform 246">
              <a:extLst>
                <a:ext uri="{FF2B5EF4-FFF2-40B4-BE49-F238E27FC236}">
                  <a16:creationId xmlns:a16="http://schemas.microsoft.com/office/drawing/2014/main" id="{003D6361-A005-4D04-AF60-74EC1009F1AD}"/>
                </a:ext>
              </a:extLst>
            </p:cNvPr>
            <p:cNvSpPr>
              <a:spLocks/>
            </p:cNvSpPr>
            <p:nvPr/>
          </p:nvSpPr>
          <p:spPr bwMode="auto">
            <a:xfrm>
              <a:off x="6780552" y="494491"/>
              <a:ext cx="37431" cy="22459"/>
            </a:xfrm>
            <a:custGeom>
              <a:avLst/>
              <a:gdLst/>
              <a:ahLst/>
              <a:cxnLst>
                <a:cxn ang="0">
                  <a:pos x="11" y="7"/>
                </a:cxn>
                <a:cxn ang="0">
                  <a:pos x="11" y="5"/>
                </a:cxn>
                <a:cxn ang="0">
                  <a:pos x="10" y="5"/>
                </a:cxn>
                <a:cxn ang="0">
                  <a:pos x="8" y="5"/>
                </a:cxn>
                <a:cxn ang="0">
                  <a:pos x="8" y="4"/>
                </a:cxn>
                <a:cxn ang="0">
                  <a:pos x="9" y="2"/>
                </a:cxn>
                <a:cxn ang="0">
                  <a:pos x="8" y="0"/>
                </a:cxn>
                <a:cxn ang="0">
                  <a:pos x="6" y="1"/>
                </a:cxn>
                <a:cxn ang="0">
                  <a:pos x="5" y="2"/>
                </a:cxn>
                <a:cxn ang="0">
                  <a:pos x="4" y="3"/>
                </a:cxn>
                <a:cxn ang="0">
                  <a:pos x="3" y="4"/>
                </a:cxn>
                <a:cxn ang="0">
                  <a:pos x="1" y="4"/>
                </a:cxn>
                <a:cxn ang="0">
                  <a:pos x="0" y="5"/>
                </a:cxn>
                <a:cxn ang="0">
                  <a:pos x="0" y="6"/>
                </a:cxn>
                <a:cxn ang="0">
                  <a:pos x="0" y="7"/>
                </a:cxn>
                <a:cxn ang="0">
                  <a:pos x="2" y="7"/>
                </a:cxn>
                <a:cxn ang="0">
                  <a:pos x="4" y="7"/>
                </a:cxn>
                <a:cxn ang="0">
                  <a:pos x="6" y="8"/>
                </a:cxn>
                <a:cxn ang="0">
                  <a:pos x="8" y="8"/>
                </a:cxn>
                <a:cxn ang="0">
                  <a:pos x="10" y="8"/>
                </a:cxn>
                <a:cxn ang="0">
                  <a:pos x="11" y="7"/>
                </a:cxn>
              </a:cxnLst>
              <a:rect l="0" t="0" r="r" b="b"/>
              <a:pathLst>
                <a:path w="12" h="8">
                  <a:moveTo>
                    <a:pt x="11" y="7"/>
                  </a:moveTo>
                  <a:cubicBezTo>
                    <a:pt x="11" y="7"/>
                    <a:pt x="12" y="5"/>
                    <a:pt x="11" y="5"/>
                  </a:cubicBezTo>
                  <a:cubicBezTo>
                    <a:pt x="11" y="5"/>
                    <a:pt x="10" y="5"/>
                    <a:pt x="10" y="5"/>
                  </a:cubicBezTo>
                  <a:cubicBezTo>
                    <a:pt x="9" y="5"/>
                    <a:pt x="9" y="6"/>
                    <a:pt x="8" y="5"/>
                  </a:cubicBezTo>
                  <a:cubicBezTo>
                    <a:pt x="8" y="5"/>
                    <a:pt x="8" y="4"/>
                    <a:pt x="8" y="4"/>
                  </a:cubicBezTo>
                  <a:cubicBezTo>
                    <a:pt x="8" y="3"/>
                    <a:pt x="9" y="2"/>
                    <a:pt x="9" y="2"/>
                  </a:cubicBezTo>
                  <a:cubicBezTo>
                    <a:pt x="9" y="1"/>
                    <a:pt x="9" y="0"/>
                    <a:pt x="8" y="0"/>
                  </a:cubicBezTo>
                  <a:cubicBezTo>
                    <a:pt x="8" y="0"/>
                    <a:pt x="7" y="1"/>
                    <a:pt x="6" y="1"/>
                  </a:cubicBezTo>
                  <a:cubicBezTo>
                    <a:pt x="6" y="1"/>
                    <a:pt x="6" y="2"/>
                    <a:pt x="5" y="2"/>
                  </a:cubicBezTo>
                  <a:cubicBezTo>
                    <a:pt x="5" y="2"/>
                    <a:pt x="4" y="2"/>
                    <a:pt x="4" y="3"/>
                  </a:cubicBezTo>
                  <a:cubicBezTo>
                    <a:pt x="4" y="3"/>
                    <a:pt x="4" y="4"/>
                    <a:pt x="3" y="4"/>
                  </a:cubicBezTo>
                  <a:cubicBezTo>
                    <a:pt x="3" y="4"/>
                    <a:pt x="2" y="4"/>
                    <a:pt x="1" y="4"/>
                  </a:cubicBezTo>
                  <a:cubicBezTo>
                    <a:pt x="1" y="4"/>
                    <a:pt x="0" y="4"/>
                    <a:pt x="0" y="5"/>
                  </a:cubicBezTo>
                  <a:cubicBezTo>
                    <a:pt x="0" y="5"/>
                    <a:pt x="0" y="6"/>
                    <a:pt x="0" y="6"/>
                  </a:cubicBezTo>
                  <a:cubicBezTo>
                    <a:pt x="0" y="6"/>
                    <a:pt x="0" y="7"/>
                    <a:pt x="0" y="7"/>
                  </a:cubicBezTo>
                  <a:cubicBezTo>
                    <a:pt x="1" y="7"/>
                    <a:pt x="2" y="7"/>
                    <a:pt x="2" y="7"/>
                  </a:cubicBezTo>
                  <a:cubicBezTo>
                    <a:pt x="3" y="7"/>
                    <a:pt x="4" y="7"/>
                    <a:pt x="4" y="7"/>
                  </a:cubicBezTo>
                  <a:cubicBezTo>
                    <a:pt x="5" y="7"/>
                    <a:pt x="6" y="8"/>
                    <a:pt x="6" y="8"/>
                  </a:cubicBezTo>
                  <a:cubicBezTo>
                    <a:pt x="7" y="8"/>
                    <a:pt x="8" y="8"/>
                    <a:pt x="8" y="8"/>
                  </a:cubicBezTo>
                  <a:cubicBezTo>
                    <a:pt x="9" y="8"/>
                    <a:pt x="10" y="8"/>
                    <a:pt x="10" y="8"/>
                  </a:cubicBezTo>
                  <a:cubicBezTo>
                    <a:pt x="10" y="7"/>
                    <a:pt x="11" y="7"/>
                    <a:pt x="11"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0" name="Freeform 247">
              <a:extLst>
                <a:ext uri="{FF2B5EF4-FFF2-40B4-BE49-F238E27FC236}">
                  <a16:creationId xmlns:a16="http://schemas.microsoft.com/office/drawing/2014/main" id="{548EB90A-C13C-46D2-BE04-6222D8AAFA55}"/>
                </a:ext>
              </a:extLst>
            </p:cNvPr>
            <p:cNvSpPr>
              <a:spLocks/>
            </p:cNvSpPr>
            <p:nvPr/>
          </p:nvSpPr>
          <p:spPr bwMode="auto">
            <a:xfrm>
              <a:off x="6760589" y="501976"/>
              <a:ext cx="12477" cy="12477"/>
            </a:xfrm>
            <a:custGeom>
              <a:avLst/>
              <a:gdLst/>
              <a:ahLst/>
              <a:cxnLst>
                <a:cxn ang="0">
                  <a:pos x="3" y="2"/>
                </a:cxn>
                <a:cxn ang="0">
                  <a:pos x="1" y="4"/>
                </a:cxn>
                <a:cxn ang="0">
                  <a:pos x="0" y="3"/>
                </a:cxn>
                <a:cxn ang="0">
                  <a:pos x="0" y="2"/>
                </a:cxn>
                <a:cxn ang="0">
                  <a:pos x="1" y="2"/>
                </a:cxn>
                <a:cxn ang="0">
                  <a:pos x="2" y="1"/>
                </a:cxn>
                <a:cxn ang="0">
                  <a:pos x="3" y="1"/>
                </a:cxn>
                <a:cxn ang="0">
                  <a:pos x="4" y="1"/>
                </a:cxn>
                <a:cxn ang="0">
                  <a:pos x="3" y="2"/>
                </a:cxn>
              </a:cxnLst>
              <a:rect l="0" t="0" r="r" b="b"/>
              <a:pathLst>
                <a:path w="4" h="4">
                  <a:moveTo>
                    <a:pt x="3" y="2"/>
                  </a:moveTo>
                  <a:cubicBezTo>
                    <a:pt x="3" y="3"/>
                    <a:pt x="2" y="3"/>
                    <a:pt x="1" y="4"/>
                  </a:cubicBezTo>
                  <a:cubicBezTo>
                    <a:pt x="1" y="4"/>
                    <a:pt x="0" y="4"/>
                    <a:pt x="0" y="3"/>
                  </a:cubicBezTo>
                  <a:cubicBezTo>
                    <a:pt x="0" y="3"/>
                    <a:pt x="0" y="2"/>
                    <a:pt x="0" y="2"/>
                  </a:cubicBezTo>
                  <a:cubicBezTo>
                    <a:pt x="0" y="2"/>
                    <a:pt x="1" y="2"/>
                    <a:pt x="1" y="2"/>
                  </a:cubicBezTo>
                  <a:cubicBezTo>
                    <a:pt x="2" y="1"/>
                    <a:pt x="2" y="1"/>
                    <a:pt x="2" y="1"/>
                  </a:cubicBezTo>
                  <a:cubicBezTo>
                    <a:pt x="2" y="0"/>
                    <a:pt x="3" y="0"/>
                    <a:pt x="3" y="1"/>
                  </a:cubicBezTo>
                  <a:cubicBezTo>
                    <a:pt x="4" y="1"/>
                    <a:pt x="4" y="1"/>
                    <a:pt x="4" y="1"/>
                  </a:cubicBezTo>
                  <a:cubicBezTo>
                    <a:pt x="4" y="2"/>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1" name="Freeform 248">
              <a:extLst>
                <a:ext uri="{FF2B5EF4-FFF2-40B4-BE49-F238E27FC236}">
                  <a16:creationId xmlns:a16="http://schemas.microsoft.com/office/drawing/2014/main" id="{50D062A9-5B21-45B5-A5EE-666801CA4F8D}"/>
                </a:ext>
              </a:extLst>
            </p:cNvPr>
            <p:cNvSpPr>
              <a:spLocks/>
            </p:cNvSpPr>
            <p:nvPr/>
          </p:nvSpPr>
          <p:spPr bwMode="auto">
            <a:xfrm>
              <a:off x="6870384" y="472032"/>
              <a:ext cx="12477" cy="12477"/>
            </a:xfrm>
            <a:custGeom>
              <a:avLst/>
              <a:gdLst/>
              <a:ahLst/>
              <a:cxnLst>
                <a:cxn ang="0">
                  <a:pos x="4" y="1"/>
                </a:cxn>
                <a:cxn ang="0">
                  <a:pos x="2" y="2"/>
                </a:cxn>
                <a:cxn ang="0">
                  <a:pos x="2" y="3"/>
                </a:cxn>
                <a:cxn ang="0">
                  <a:pos x="0" y="4"/>
                </a:cxn>
                <a:cxn ang="0">
                  <a:pos x="0" y="2"/>
                </a:cxn>
                <a:cxn ang="0">
                  <a:pos x="1" y="1"/>
                </a:cxn>
                <a:cxn ang="0">
                  <a:pos x="3" y="0"/>
                </a:cxn>
                <a:cxn ang="0">
                  <a:pos x="4" y="1"/>
                </a:cxn>
              </a:cxnLst>
              <a:rect l="0" t="0" r="r" b="b"/>
              <a:pathLst>
                <a:path w="4" h="4">
                  <a:moveTo>
                    <a:pt x="4" y="1"/>
                  </a:moveTo>
                  <a:cubicBezTo>
                    <a:pt x="4" y="2"/>
                    <a:pt x="3" y="2"/>
                    <a:pt x="2" y="2"/>
                  </a:cubicBezTo>
                  <a:cubicBezTo>
                    <a:pt x="2" y="2"/>
                    <a:pt x="2" y="3"/>
                    <a:pt x="2" y="3"/>
                  </a:cubicBezTo>
                  <a:cubicBezTo>
                    <a:pt x="2" y="4"/>
                    <a:pt x="1" y="4"/>
                    <a:pt x="0" y="4"/>
                  </a:cubicBezTo>
                  <a:cubicBezTo>
                    <a:pt x="0" y="4"/>
                    <a:pt x="0" y="3"/>
                    <a:pt x="0" y="2"/>
                  </a:cubicBezTo>
                  <a:cubicBezTo>
                    <a:pt x="0" y="2"/>
                    <a:pt x="1" y="1"/>
                    <a:pt x="1" y="1"/>
                  </a:cubicBezTo>
                  <a:cubicBezTo>
                    <a:pt x="1" y="1"/>
                    <a:pt x="2" y="0"/>
                    <a:pt x="3" y="0"/>
                  </a:cubicBezTo>
                  <a:cubicBezTo>
                    <a:pt x="3" y="0"/>
                    <a:pt x="4" y="1"/>
                    <a:pt x="4"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2" name="Freeform 249">
              <a:extLst>
                <a:ext uri="{FF2B5EF4-FFF2-40B4-BE49-F238E27FC236}">
                  <a16:creationId xmlns:a16="http://schemas.microsoft.com/office/drawing/2014/main" id="{C41DA160-E8F5-4D9A-B86A-9827912C9B70}"/>
                </a:ext>
              </a:extLst>
            </p:cNvPr>
            <p:cNvSpPr>
              <a:spLocks/>
            </p:cNvSpPr>
            <p:nvPr/>
          </p:nvSpPr>
          <p:spPr bwMode="auto">
            <a:xfrm>
              <a:off x="6628338" y="294865"/>
              <a:ext cx="244542" cy="199626"/>
            </a:xfrm>
            <a:custGeom>
              <a:avLst/>
              <a:gdLst/>
              <a:ahLst/>
              <a:cxnLst>
                <a:cxn ang="0">
                  <a:pos x="82" y="45"/>
                </a:cxn>
                <a:cxn ang="0">
                  <a:pos x="75" y="46"/>
                </a:cxn>
                <a:cxn ang="0">
                  <a:pos x="69" y="49"/>
                </a:cxn>
                <a:cxn ang="0">
                  <a:pos x="71" y="52"/>
                </a:cxn>
                <a:cxn ang="0">
                  <a:pos x="68" y="54"/>
                </a:cxn>
                <a:cxn ang="0">
                  <a:pos x="64" y="49"/>
                </a:cxn>
                <a:cxn ang="0">
                  <a:pos x="69" y="45"/>
                </a:cxn>
                <a:cxn ang="0">
                  <a:pos x="67" y="42"/>
                </a:cxn>
                <a:cxn ang="0">
                  <a:pos x="62" y="43"/>
                </a:cxn>
                <a:cxn ang="0">
                  <a:pos x="56" y="44"/>
                </a:cxn>
                <a:cxn ang="0">
                  <a:pos x="56" y="38"/>
                </a:cxn>
                <a:cxn ang="0">
                  <a:pos x="56" y="34"/>
                </a:cxn>
                <a:cxn ang="0">
                  <a:pos x="51" y="37"/>
                </a:cxn>
                <a:cxn ang="0">
                  <a:pos x="46" y="36"/>
                </a:cxn>
                <a:cxn ang="0">
                  <a:pos x="38" y="37"/>
                </a:cxn>
                <a:cxn ang="0">
                  <a:pos x="33" y="34"/>
                </a:cxn>
                <a:cxn ang="0">
                  <a:pos x="38" y="28"/>
                </a:cxn>
                <a:cxn ang="0">
                  <a:pos x="40" y="27"/>
                </a:cxn>
                <a:cxn ang="0">
                  <a:pos x="44" y="25"/>
                </a:cxn>
                <a:cxn ang="0">
                  <a:pos x="45" y="20"/>
                </a:cxn>
                <a:cxn ang="0">
                  <a:pos x="38" y="15"/>
                </a:cxn>
                <a:cxn ang="0">
                  <a:pos x="36" y="7"/>
                </a:cxn>
                <a:cxn ang="0">
                  <a:pos x="28" y="5"/>
                </a:cxn>
                <a:cxn ang="0">
                  <a:pos x="17" y="0"/>
                </a:cxn>
                <a:cxn ang="0">
                  <a:pos x="7" y="3"/>
                </a:cxn>
                <a:cxn ang="0">
                  <a:pos x="3" y="11"/>
                </a:cxn>
                <a:cxn ang="0">
                  <a:pos x="2" y="20"/>
                </a:cxn>
                <a:cxn ang="0">
                  <a:pos x="2" y="25"/>
                </a:cxn>
                <a:cxn ang="0">
                  <a:pos x="1" y="40"/>
                </a:cxn>
                <a:cxn ang="0">
                  <a:pos x="6" y="47"/>
                </a:cxn>
                <a:cxn ang="0">
                  <a:pos x="9" y="46"/>
                </a:cxn>
                <a:cxn ang="0">
                  <a:pos x="12" y="46"/>
                </a:cxn>
                <a:cxn ang="0">
                  <a:pos x="14" y="39"/>
                </a:cxn>
                <a:cxn ang="0">
                  <a:pos x="11" y="35"/>
                </a:cxn>
                <a:cxn ang="0">
                  <a:pos x="13" y="33"/>
                </a:cxn>
                <a:cxn ang="0">
                  <a:pos x="16" y="36"/>
                </a:cxn>
                <a:cxn ang="0">
                  <a:pos x="15" y="32"/>
                </a:cxn>
                <a:cxn ang="0">
                  <a:pos x="12" y="28"/>
                </a:cxn>
                <a:cxn ang="0">
                  <a:pos x="16" y="25"/>
                </a:cxn>
                <a:cxn ang="0">
                  <a:pos x="18" y="28"/>
                </a:cxn>
                <a:cxn ang="0">
                  <a:pos x="21" y="38"/>
                </a:cxn>
                <a:cxn ang="0">
                  <a:pos x="16" y="42"/>
                </a:cxn>
                <a:cxn ang="0">
                  <a:pos x="17" y="50"/>
                </a:cxn>
                <a:cxn ang="0">
                  <a:pos x="20" y="58"/>
                </a:cxn>
                <a:cxn ang="0">
                  <a:pos x="23" y="57"/>
                </a:cxn>
                <a:cxn ang="0">
                  <a:pos x="26" y="57"/>
                </a:cxn>
                <a:cxn ang="0">
                  <a:pos x="31" y="55"/>
                </a:cxn>
                <a:cxn ang="0">
                  <a:pos x="36" y="53"/>
                </a:cxn>
                <a:cxn ang="0">
                  <a:pos x="46" y="49"/>
                </a:cxn>
                <a:cxn ang="0">
                  <a:pos x="48" y="51"/>
                </a:cxn>
                <a:cxn ang="0">
                  <a:pos x="57" y="62"/>
                </a:cxn>
                <a:cxn ang="0">
                  <a:pos x="64" y="65"/>
                </a:cxn>
                <a:cxn ang="0">
                  <a:pos x="70" y="61"/>
                </a:cxn>
                <a:cxn ang="0">
                  <a:pos x="76" y="56"/>
                </a:cxn>
              </a:cxnLst>
              <a:rect l="0" t="0" r="r" b="b"/>
              <a:pathLst>
                <a:path w="83" h="67">
                  <a:moveTo>
                    <a:pt x="81" y="55"/>
                  </a:moveTo>
                  <a:cubicBezTo>
                    <a:pt x="81" y="55"/>
                    <a:pt x="82" y="53"/>
                    <a:pt x="82" y="52"/>
                  </a:cubicBezTo>
                  <a:cubicBezTo>
                    <a:pt x="83" y="51"/>
                    <a:pt x="82" y="49"/>
                    <a:pt x="82" y="48"/>
                  </a:cubicBezTo>
                  <a:cubicBezTo>
                    <a:pt x="82" y="47"/>
                    <a:pt x="82" y="46"/>
                    <a:pt x="82" y="45"/>
                  </a:cubicBezTo>
                  <a:cubicBezTo>
                    <a:pt x="82" y="45"/>
                    <a:pt x="81" y="44"/>
                    <a:pt x="80" y="44"/>
                  </a:cubicBezTo>
                  <a:cubicBezTo>
                    <a:pt x="80" y="44"/>
                    <a:pt x="79" y="45"/>
                    <a:pt x="79" y="45"/>
                  </a:cubicBezTo>
                  <a:cubicBezTo>
                    <a:pt x="78" y="45"/>
                    <a:pt x="77" y="45"/>
                    <a:pt x="76" y="45"/>
                  </a:cubicBezTo>
                  <a:cubicBezTo>
                    <a:pt x="76" y="45"/>
                    <a:pt x="76" y="46"/>
                    <a:pt x="75" y="46"/>
                  </a:cubicBezTo>
                  <a:cubicBezTo>
                    <a:pt x="75" y="46"/>
                    <a:pt x="74" y="47"/>
                    <a:pt x="73" y="47"/>
                  </a:cubicBezTo>
                  <a:cubicBezTo>
                    <a:pt x="73" y="47"/>
                    <a:pt x="72" y="48"/>
                    <a:pt x="71" y="48"/>
                  </a:cubicBezTo>
                  <a:cubicBezTo>
                    <a:pt x="71" y="48"/>
                    <a:pt x="70" y="48"/>
                    <a:pt x="69" y="48"/>
                  </a:cubicBezTo>
                  <a:cubicBezTo>
                    <a:pt x="69" y="49"/>
                    <a:pt x="69" y="49"/>
                    <a:pt x="69" y="49"/>
                  </a:cubicBezTo>
                  <a:cubicBezTo>
                    <a:pt x="68" y="49"/>
                    <a:pt x="69" y="50"/>
                    <a:pt x="69" y="51"/>
                  </a:cubicBezTo>
                  <a:cubicBezTo>
                    <a:pt x="69" y="51"/>
                    <a:pt x="70" y="50"/>
                    <a:pt x="71" y="51"/>
                  </a:cubicBezTo>
                  <a:cubicBezTo>
                    <a:pt x="71" y="51"/>
                    <a:pt x="71" y="51"/>
                    <a:pt x="72" y="51"/>
                  </a:cubicBezTo>
                  <a:cubicBezTo>
                    <a:pt x="72" y="52"/>
                    <a:pt x="71" y="52"/>
                    <a:pt x="71" y="52"/>
                  </a:cubicBezTo>
                  <a:cubicBezTo>
                    <a:pt x="71" y="53"/>
                    <a:pt x="72" y="53"/>
                    <a:pt x="72" y="54"/>
                  </a:cubicBezTo>
                  <a:cubicBezTo>
                    <a:pt x="71" y="54"/>
                    <a:pt x="71" y="56"/>
                    <a:pt x="71" y="56"/>
                  </a:cubicBezTo>
                  <a:cubicBezTo>
                    <a:pt x="71" y="56"/>
                    <a:pt x="70" y="55"/>
                    <a:pt x="69" y="55"/>
                  </a:cubicBezTo>
                  <a:cubicBezTo>
                    <a:pt x="69" y="54"/>
                    <a:pt x="69" y="54"/>
                    <a:pt x="68" y="54"/>
                  </a:cubicBezTo>
                  <a:cubicBezTo>
                    <a:pt x="68" y="53"/>
                    <a:pt x="67" y="54"/>
                    <a:pt x="67" y="54"/>
                  </a:cubicBezTo>
                  <a:cubicBezTo>
                    <a:pt x="66" y="54"/>
                    <a:pt x="66" y="54"/>
                    <a:pt x="66" y="53"/>
                  </a:cubicBezTo>
                  <a:cubicBezTo>
                    <a:pt x="66" y="52"/>
                    <a:pt x="66" y="51"/>
                    <a:pt x="66" y="50"/>
                  </a:cubicBezTo>
                  <a:cubicBezTo>
                    <a:pt x="66" y="49"/>
                    <a:pt x="64" y="49"/>
                    <a:pt x="64" y="49"/>
                  </a:cubicBezTo>
                  <a:cubicBezTo>
                    <a:pt x="64" y="48"/>
                    <a:pt x="64" y="47"/>
                    <a:pt x="64" y="47"/>
                  </a:cubicBezTo>
                  <a:cubicBezTo>
                    <a:pt x="65" y="46"/>
                    <a:pt x="66" y="47"/>
                    <a:pt x="66" y="46"/>
                  </a:cubicBezTo>
                  <a:cubicBezTo>
                    <a:pt x="67" y="46"/>
                    <a:pt x="67" y="45"/>
                    <a:pt x="67" y="45"/>
                  </a:cubicBezTo>
                  <a:cubicBezTo>
                    <a:pt x="68" y="45"/>
                    <a:pt x="68" y="45"/>
                    <a:pt x="69" y="45"/>
                  </a:cubicBezTo>
                  <a:cubicBezTo>
                    <a:pt x="69" y="45"/>
                    <a:pt x="70" y="44"/>
                    <a:pt x="70" y="44"/>
                  </a:cubicBezTo>
                  <a:cubicBezTo>
                    <a:pt x="70" y="43"/>
                    <a:pt x="70" y="42"/>
                    <a:pt x="70" y="41"/>
                  </a:cubicBezTo>
                  <a:cubicBezTo>
                    <a:pt x="70" y="41"/>
                    <a:pt x="69" y="41"/>
                    <a:pt x="69" y="41"/>
                  </a:cubicBezTo>
                  <a:cubicBezTo>
                    <a:pt x="68" y="41"/>
                    <a:pt x="68" y="42"/>
                    <a:pt x="67" y="42"/>
                  </a:cubicBezTo>
                  <a:cubicBezTo>
                    <a:pt x="67" y="42"/>
                    <a:pt x="66" y="42"/>
                    <a:pt x="66" y="42"/>
                  </a:cubicBezTo>
                  <a:cubicBezTo>
                    <a:pt x="66" y="42"/>
                    <a:pt x="65" y="41"/>
                    <a:pt x="65" y="41"/>
                  </a:cubicBezTo>
                  <a:cubicBezTo>
                    <a:pt x="64" y="41"/>
                    <a:pt x="63" y="41"/>
                    <a:pt x="63" y="41"/>
                  </a:cubicBezTo>
                  <a:cubicBezTo>
                    <a:pt x="62" y="41"/>
                    <a:pt x="62" y="43"/>
                    <a:pt x="62" y="43"/>
                  </a:cubicBezTo>
                  <a:cubicBezTo>
                    <a:pt x="62" y="43"/>
                    <a:pt x="61" y="44"/>
                    <a:pt x="61" y="44"/>
                  </a:cubicBezTo>
                  <a:cubicBezTo>
                    <a:pt x="60" y="45"/>
                    <a:pt x="60" y="46"/>
                    <a:pt x="59" y="46"/>
                  </a:cubicBezTo>
                  <a:cubicBezTo>
                    <a:pt x="59" y="46"/>
                    <a:pt x="57" y="46"/>
                    <a:pt x="57" y="46"/>
                  </a:cubicBezTo>
                  <a:cubicBezTo>
                    <a:pt x="56" y="46"/>
                    <a:pt x="56" y="45"/>
                    <a:pt x="56" y="44"/>
                  </a:cubicBezTo>
                  <a:cubicBezTo>
                    <a:pt x="55" y="44"/>
                    <a:pt x="55" y="43"/>
                    <a:pt x="55" y="42"/>
                  </a:cubicBezTo>
                  <a:cubicBezTo>
                    <a:pt x="56" y="42"/>
                    <a:pt x="57" y="42"/>
                    <a:pt x="58" y="41"/>
                  </a:cubicBezTo>
                  <a:cubicBezTo>
                    <a:pt x="58" y="41"/>
                    <a:pt x="58" y="40"/>
                    <a:pt x="58" y="39"/>
                  </a:cubicBezTo>
                  <a:cubicBezTo>
                    <a:pt x="57" y="39"/>
                    <a:pt x="56" y="39"/>
                    <a:pt x="56" y="38"/>
                  </a:cubicBezTo>
                  <a:cubicBezTo>
                    <a:pt x="56" y="38"/>
                    <a:pt x="56" y="37"/>
                    <a:pt x="56" y="37"/>
                  </a:cubicBezTo>
                  <a:cubicBezTo>
                    <a:pt x="56" y="37"/>
                    <a:pt x="57" y="36"/>
                    <a:pt x="57" y="36"/>
                  </a:cubicBezTo>
                  <a:cubicBezTo>
                    <a:pt x="57" y="35"/>
                    <a:pt x="58" y="35"/>
                    <a:pt x="58" y="34"/>
                  </a:cubicBezTo>
                  <a:cubicBezTo>
                    <a:pt x="57" y="34"/>
                    <a:pt x="57" y="34"/>
                    <a:pt x="56" y="34"/>
                  </a:cubicBezTo>
                  <a:cubicBezTo>
                    <a:pt x="56" y="34"/>
                    <a:pt x="55" y="34"/>
                    <a:pt x="55" y="35"/>
                  </a:cubicBezTo>
                  <a:cubicBezTo>
                    <a:pt x="55" y="35"/>
                    <a:pt x="54" y="34"/>
                    <a:pt x="53" y="34"/>
                  </a:cubicBezTo>
                  <a:cubicBezTo>
                    <a:pt x="53" y="34"/>
                    <a:pt x="52" y="34"/>
                    <a:pt x="52" y="35"/>
                  </a:cubicBezTo>
                  <a:cubicBezTo>
                    <a:pt x="52" y="35"/>
                    <a:pt x="52" y="36"/>
                    <a:pt x="51" y="37"/>
                  </a:cubicBezTo>
                  <a:cubicBezTo>
                    <a:pt x="51" y="37"/>
                    <a:pt x="51" y="38"/>
                    <a:pt x="51" y="38"/>
                  </a:cubicBezTo>
                  <a:cubicBezTo>
                    <a:pt x="51" y="39"/>
                    <a:pt x="50" y="40"/>
                    <a:pt x="50" y="40"/>
                  </a:cubicBezTo>
                  <a:cubicBezTo>
                    <a:pt x="49" y="40"/>
                    <a:pt x="48" y="39"/>
                    <a:pt x="48" y="38"/>
                  </a:cubicBezTo>
                  <a:cubicBezTo>
                    <a:pt x="47" y="38"/>
                    <a:pt x="46" y="36"/>
                    <a:pt x="46" y="36"/>
                  </a:cubicBezTo>
                  <a:cubicBezTo>
                    <a:pt x="45" y="35"/>
                    <a:pt x="44" y="34"/>
                    <a:pt x="43" y="34"/>
                  </a:cubicBezTo>
                  <a:cubicBezTo>
                    <a:pt x="43" y="34"/>
                    <a:pt x="42" y="34"/>
                    <a:pt x="41" y="34"/>
                  </a:cubicBezTo>
                  <a:cubicBezTo>
                    <a:pt x="41" y="34"/>
                    <a:pt x="40" y="34"/>
                    <a:pt x="40" y="35"/>
                  </a:cubicBezTo>
                  <a:cubicBezTo>
                    <a:pt x="39" y="35"/>
                    <a:pt x="39" y="36"/>
                    <a:pt x="38" y="37"/>
                  </a:cubicBezTo>
                  <a:cubicBezTo>
                    <a:pt x="38" y="37"/>
                    <a:pt x="38" y="37"/>
                    <a:pt x="38" y="37"/>
                  </a:cubicBezTo>
                  <a:cubicBezTo>
                    <a:pt x="37" y="38"/>
                    <a:pt x="36" y="37"/>
                    <a:pt x="35" y="37"/>
                  </a:cubicBezTo>
                  <a:cubicBezTo>
                    <a:pt x="35" y="37"/>
                    <a:pt x="33" y="36"/>
                    <a:pt x="33" y="36"/>
                  </a:cubicBezTo>
                  <a:cubicBezTo>
                    <a:pt x="33" y="35"/>
                    <a:pt x="33" y="34"/>
                    <a:pt x="33" y="34"/>
                  </a:cubicBezTo>
                  <a:cubicBezTo>
                    <a:pt x="33" y="34"/>
                    <a:pt x="34" y="33"/>
                    <a:pt x="34" y="32"/>
                  </a:cubicBezTo>
                  <a:cubicBezTo>
                    <a:pt x="34" y="32"/>
                    <a:pt x="35" y="31"/>
                    <a:pt x="36" y="31"/>
                  </a:cubicBezTo>
                  <a:cubicBezTo>
                    <a:pt x="36" y="31"/>
                    <a:pt x="37" y="30"/>
                    <a:pt x="38" y="30"/>
                  </a:cubicBezTo>
                  <a:cubicBezTo>
                    <a:pt x="38" y="30"/>
                    <a:pt x="38" y="29"/>
                    <a:pt x="38" y="28"/>
                  </a:cubicBezTo>
                  <a:cubicBezTo>
                    <a:pt x="38" y="28"/>
                    <a:pt x="38" y="27"/>
                    <a:pt x="38" y="27"/>
                  </a:cubicBezTo>
                  <a:cubicBezTo>
                    <a:pt x="38" y="26"/>
                    <a:pt x="39" y="25"/>
                    <a:pt x="39" y="25"/>
                  </a:cubicBezTo>
                  <a:cubicBezTo>
                    <a:pt x="40" y="25"/>
                    <a:pt x="40" y="26"/>
                    <a:pt x="40" y="26"/>
                  </a:cubicBezTo>
                  <a:cubicBezTo>
                    <a:pt x="41" y="26"/>
                    <a:pt x="40" y="27"/>
                    <a:pt x="40" y="27"/>
                  </a:cubicBezTo>
                  <a:cubicBezTo>
                    <a:pt x="40" y="28"/>
                    <a:pt x="40" y="28"/>
                    <a:pt x="41" y="29"/>
                  </a:cubicBezTo>
                  <a:cubicBezTo>
                    <a:pt x="41" y="29"/>
                    <a:pt x="42" y="29"/>
                    <a:pt x="42" y="29"/>
                  </a:cubicBezTo>
                  <a:cubicBezTo>
                    <a:pt x="43" y="28"/>
                    <a:pt x="43" y="28"/>
                    <a:pt x="43" y="27"/>
                  </a:cubicBezTo>
                  <a:cubicBezTo>
                    <a:pt x="44" y="27"/>
                    <a:pt x="44" y="26"/>
                    <a:pt x="44" y="25"/>
                  </a:cubicBezTo>
                  <a:cubicBezTo>
                    <a:pt x="44" y="25"/>
                    <a:pt x="45" y="25"/>
                    <a:pt x="45" y="24"/>
                  </a:cubicBezTo>
                  <a:cubicBezTo>
                    <a:pt x="45" y="24"/>
                    <a:pt x="45" y="23"/>
                    <a:pt x="45" y="23"/>
                  </a:cubicBezTo>
                  <a:cubicBezTo>
                    <a:pt x="45" y="23"/>
                    <a:pt x="45" y="22"/>
                    <a:pt x="45" y="21"/>
                  </a:cubicBezTo>
                  <a:cubicBezTo>
                    <a:pt x="45" y="21"/>
                    <a:pt x="45" y="20"/>
                    <a:pt x="45" y="20"/>
                  </a:cubicBezTo>
                  <a:cubicBezTo>
                    <a:pt x="44" y="19"/>
                    <a:pt x="43" y="18"/>
                    <a:pt x="43" y="18"/>
                  </a:cubicBezTo>
                  <a:cubicBezTo>
                    <a:pt x="42" y="17"/>
                    <a:pt x="41" y="17"/>
                    <a:pt x="40" y="16"/>
                  </a:cubicBezTo>
                  <a:cubicBezTo>
                    <a:pt x="40" y="16"/>
                    <a:pt x="39" y="16"/>
                    <a:pt x="39" y="16"/>
                  </a:cubicBezTo>
                  <a:cubicBezTo>
                    <a:pt x="39" y="16"/>
                    <a:pt x="38" y="15"/>
                    <a:pt x="38" y="15"/>
                  </a:cubicBezTo>
                  <a:cubicBezTo>
                    <a:pt x="38" y="15"/>
                    <a:pt x="38" y="14"/>
                    <a:pt x="38" y="13"/>
                  </a:cubicBezTo>
                  <a:cubicBezTo>
                    <a:pt x="38" y="13"/>
                    <a:pt x="38" y="12"/>
                    <a:pt x="38" y="12"/>
                  </a:cubicBezTo>
                  <a:cubicBezTo>
                    <a:pt x="38" y="11"/>
                    <a:pt x="37" y="10"/>
                    <a:pt x="37" y="9"/>
                  </a:cubicBezTo>
                  <a:cubicBezTo>
                    <a:pt x="37" y="9"/>
                    <a:pt x="36" y="8"/>
                    <a:pt x="36" y="7"/>
                  </a:cubicBezTo>
                  <a:cubicBezTo>
                    <a:pt x="36" y="7"/>
                    <a:pt x="35" y="7"/>
                    <a:pt x="35" y="7"/>
                  </a:cubicBezTo>
                  <a:cubicBezTo>
                    <a:pt x="34" y="7"/>
                    <a:pt x="33" y="8"/>
                    <a:pt x="33" y="8"/>
                  </a:cubicBezTo>
                  <a:cubicBezTo>
                    <a:pt x="32" y="8"/>
                    <a:pt x="32" y="7"/>
                    <a:pt x="31" y="7"/>
                  </a:cubicBezTo>
                  <a:cubicBezTo>
                    <a:pt x="30" y="7"/>
                    <a:pt x="29" y="6"/>
                    <a:pt x="28" y="5"/>
                  </a:cubicBezTo>
                  <a:cubicBezTo>
                    <a:pt x="27" y="5"/>
                    <a:pt x="26" y="4"/>
                    <a:pt x="25" y="3"/>
                  </a:cubicBezTo>
                  <a:cubicBezTo>
                    <a:pt x="24" y="3"/>
                    <a:pt x="23" y="2"/>
                    <a:pt x="23" y="1"/>
                  </a:cubicBezTo>
                  <a:cubicBezTo>
                    <a:pt x="22" y="1"/>
                    <a:pt x="20" y="0"/>
                    <a:pt x="20" y="0"/>
                  </a:cubicBezTo>
                  <a:cubicBezTo>
                    <a:pt x="19" y="0"/>
                    <a:pt x="18" y="0"/>
                    <a:pt x="17" y="0"/>
                  </a:cubicBezTo>
                  <a:cubicBezTo>
                    <a:pt x="16" y="1"/>
                    <a:pt x="14" y="1"/>
                    <a:pt x="13" y="2"/>
                  </a:cubicBezTo>
                  <a:cubicBezTo>
                    <a:pt x="13" y="2"/>
                    <a:pt x="12" y="3"/>
                    <a:pt x="11" y="3"/>
                  </a:cubicBezTo>
                  <a:cubicBezTo>
                    <a:pt x="10" y="3"/>
                    <a:pt x="9" y="3"/>
                    <a:pt x="9" y="3"/>
                  </a:cubicBezTo>
                  <a:cubicBezTo>
                    <a:pt x="8" y="3"/>
                    <a:pt x="7" y="3"/>
                    <a:pt x="7" y="3"/>
                  </a:cubicBezTo>
                  <a:cubicBezTo>
                    <a:pt x="6" y="3"/>
                    <a:pt x="6" y="4"/>
                    <a:pt x="6" y="5"/>
                  </a:cubicBezTo>
                  <a:cubicBezTo>
                    <a:pt x="6" y="5"/>
                    <a:pt x="5" y="6"/>
                    <a:pt x="5" y="7"/>
                  </a:cubicBezTo>
                  <a:cubicBezTo>
                    <a:pt x="5" y="7"/>
                    <a:pt x="5" y="8"/>
                    <a:pt x="4" y="9"/>
                  </a:cubicBezTo>
                  <a:cubicBezTo>
                    <a:pt x="4" y="9"/>
                    <a:pt x="3" y="10"/>
                    <a:pt x="3" y="11"/>
                  </a:cubicBezTo>
                  <a:cubicBezTo>
                    <a:pt x="3" y="11"/>
                    <a:pt x="2" y="12"/>
                    <a:pt x="2" y="12"/>
                  </a:cubicBezTo>
                  <a:cubicBezTo>
                    <a:pt x="2" y="13"/>
                    <a:pt x="2" y="13"/>
                    <a:pt x="2" y="14"/>
                  </a:cubicBezTo>
                  <a:cubicBezTo>
                    <a:pt x="2" y="15"/>
                    <a:pt x="2" y="16"/>
                    <a:pt x="2" y="17"/>
                  </a:cubicBezTo>
                  <a:cubicBezTo>
                    <a:pt x="2" y="17"/>
                    <a:pt x="2" y="19"/>
                    <a:pt x="2" y="20"/>
                  </a:cubicBezTo>
                  <a:cubicBezTo>
                    <a:pt x="2" y="20"/>
                    <a:pt x="2" y="21"/>
                    <a:pt x="2" y="21"/>
                  </a:cubicBezTo>
                  <a:cubicBezTo>
                    <a:pt x="2" y="22"/>
                    <a:pt x="3" y="22"/>
                    <a:pt x="3" y="23"/>
                  </a:cubicBezTo>
                  <a:cubicBezTo>
                    <a:pt x="3" y="23"/>
                    <a:pt x="3" y="24"/>
                    <a:pt x="3" y="24"/>
                  </a:cubicBezTo>
                  <a:cubicBezTo>
                    <a:pt x="3" y="24"/>
                    <a:pt x="2" y="25"/>
                    <a:pt x="2" y="25"/>
                  </a:cubicBezTo>
                  <a:cubicBezTo>
                    <a:pt x="2" y="25"/>
                    <a:pt x="1" y="26"/>
                    <a:pt x="1" y="26"/>
                  </a:cubicBezTo>
                  <a:cubicBezTo>
                    <a:pt x="1" y="27"/>
                    <a:pt x="1" y="28"/>
                    <a:pt x="1" y="29"/>
                  </a:cubicBezTo>
                  <a:cubicBezTo>
                    <a:pt x="0" y="31"/>
                    <a:pt x="1" y="34"/>
                    <a:pt x="1" y="35"/>
                  </a:cubicBezTo>
                  <a:cubicBezTo>
                    <a:pt x="1" y="36"/>
                    <a:pt x="1" y="39"/>
                    <a:pt x="1" y="40"/>
                  </a:cubicBezTo>
                  <a:cubicBezTo>
                    <a:pt x="1" y="41"/>
                    <a:pt x="1" y="42"/>
                    <a:pt x="2" y="43"/>
                  </a:cubicBezTo>
                  <a:cubicBezTo>
                    <a:pt x="2" y="43"/>
                    <a:pt x="2" y="44"/>
                    <a:pt x="2" y="45"/>
                  </a:cubicBezTo>
                  <a:cubicBezTo>
                    <a:pt x="2" y="45"/>
                    <a:pt x="3" y="45"/>
                    <a:pt x="3" y="46"/>
                  </a:cubicBezTo>
                  <a:cubicBezTo>
                    <a:pt x="4" y="46"/>
                    <a:pt x="5" y="47"/>
                    <a:pt x="6" y="47"/>
                  </a:cubicBezTo>
                  <a:cubicBezTo>
                    <a:pt x="6" y="47"/>
                    <a:pt x="7" y="48"/>
                    <a:pt x="8" y="49"/>
                  </a:cubicBezTo>
                  <a:cubicBezTo>
                    <a:pt x="8" y="49"/>
                    <a:pt x="9" y="49"/>
                    <a:pt x="9" y="49"/>
                  </a:cubicBezTo>
                  <a:cubicBezTo>
                    <a:pt x="10" y="48"/>
                    <a:pt x="9" y="48"/>
                    <a:pt x="9" y="47"/>
                  </a:cubicBezTo>
                  <a:cubicBezTo>
                    <a:pt x="9" y="47"/>
                    <a:pt x="9" y="47"/>
                    <a:pt x="9" y="46"/>
                  </a:cubicBezTo>
                  <a:cubicBezTo>
                    <a:pt x="9" y="46"/>
                    <a:pt x="9" y="45"/>
                    <a:pt x="9" y="45"/>
                  </a:cubicBezTo>
                  <a:cubicBezTo>
                    <a:pt x="9" y="45"/>
                    <a:pt x="10" y="45"/>
                    <a:pt x="10" y="45"/>
                  </a:cubicBezTo>
                  <a:cubicBezTo>
                    <a:pt x="10" y="46"/>
                    <a:pt x="10" y="46"/>
                    <a:pt x="11" y="47"/>
                  </a:cubicBezTo>
                  <a:cubicBezTo>
                    <a:pt x="11" y="47"/>
                    <a:pt x="12" y="46"/>
                    <a:pt x="12" y="46"/>
                  </a:cubicBezTo>
                  <a:cubicBezTo>
                    <a:pt x="13" y="46"/>
                    <a:pt x="13" y="45"/>
                    <a:pt x="13" y="45"/>
                  </a:cubicBezTo>
                  <a:cubicBezTo>
                    <a:pt x="14" y="44"/>
                    <a:pt x="14" y="43"/>
                    <a:pt x="14" y="43"/>
                  </a:cubicBezTo>
                  <a:cubicBezTo>
                    <a:pt x="14" y="42"/>
                    <a:pt x="15" y="41"/>
                    <a:pt x="15" y="41"/>
                  </a:cubicBezTo>
                  <a:cubicBezTo>
                    <a:pt x="15" y="40"/>
                    <a:pt x="15" y="40"/>
                    <a:pt x="14" y="39"/>
                  </a:cubicBezTo>
                  <a:cubicBezTo>
                    <a:pt x="14" y="39"/>
                    <a:pt x="13" y="40"/>
                    <a:pt x="13" y="39"/>
                  </a:cubicBezTo>
                  <a:cubicBezTo>
                    <a:pt x="13" y="39"/>
                    <a:pt x="13" y="38"/>
                    <a:pt x="13" y="38"/>
                  </a:cubicBezTo>
                  <a:cubicBezTo>
                    <a:pt x="13" y="37"/>
                    <a:pt x="13" y="36"/>
                    <a:pt x="12" y="36"/>
                  </a:cubicBezTo>
                  <a:cubicBezTo>
                    <a:pt x="12" y="35"/>
                    <a:pt x="11" y="35"/>
                    <a:pt x="11" y="35"/>
                  </a:cubicBezTo>
                  <a:cubicBezTo>
                    <a:pt x="10" y="35"/>
                    <a:pt x="10" y="34"/>
                    <a:pt x="10" y="34"/>
                  </a:cubicBezTo>
                  <a:cubicBezTo>
                    <a:pt x="10" y="33"/>
                    <a:pt x="10" y="33"/>
                    <a:pt x="10" y="33"/>
                  </a:cubicBezTo>
                  <a:cubicBezTo>
                    <a:pt x="10" y="32"/>
                    <a:pt x="11" y="32"/>
                    <a:pt x="11" y="32"/>
                  </a:cubicBezTo>
                  <a:cubicBezTo>
                    <a:pt x="12" y="32"/>
                    <a:pt x="12" y="32"/>
                    <a:pt x="13" y="33"/>
                  </a:cubicBezTo>
                  <a:cubicBezTo>
                    <a:pt x="13" y="33"/>
                    <a:pt x="13" y="34"/>
                    <a:pt x="13" y="34"/>
                  </a:cubicBezTo>
                  <a:cubicBezTo>
                    <a:pt x="13" y="34"/>
                    <a:pt x="14" y="35"/>
                    <a:pt x="14" y="35"/>
                  </a:cubicBezTo>
                  <a:cubicBezTo>
                    <a:pt x="14" y="36"/>
                    <a:pt x="15" y="36"/>
                    <a:pt x="15" y="37"/>
                  </a:cubicBezTo>
                  <a:cubicBezTo>
                    <a:pt x="15" y="37"/>
                    <a:pt x="16" y="37"/>
                    <a:pt x="16" y="36"/>
                  </a:cubicBezTo>
                  <a:cubicBezTo>
                    <a:pt x="17" y="36"/>
                    <a:pt x="17" y="35"/>
                    <a:pt x="17" y="35"/>
                  </a:cubicBezTo>
                  <a:cubicBezTo>
                    <a:pt x="17" y="35"/>
                    <a:pt x="17" y="34"/>
                    <a:pt x="16" y="34"/>
                  </a:cubicBezTo>
                  <a:cubicBezTo>
                    <a:pt x="16" y="34"/>
                    <a:pt x="16" y="33"/>
                    <a:pt x="15" y="33"/>
                  </a:cubicBezTo>
                  <a:cubicBezTo>
                    <a:pt x="15" y="33"/>
                    <a:pt x="15" y="32"/>
                    <a:pt x="15" y="32"/>
                  </a:cubicBezTo>
                  <a:cubicBezTo>
                    <a:pt x="16" y="31"/>
                    <a:pt x="17" y="31"/>
                    <a:pt x="17" y="31"/>
                  </a:cubicBezTo>
                  <a:cubicBezTo>
                    <a:pt x="17" y="30"/>
                    <a:pt x="15" y="30"/>
                    <a:pt x="15" y="29"/>
                  </a:cubicBezTo>
                  <a:cubicBezTo>
                    <a:pt x="14" y="29"/>
                    <a:pt x="13" y="29"/>
                    <a:pt x="13" y="29"/>
                  </a:cubicBezTo>
                  <a:cubicBezTo>
                    <a:pt x="13" y="29"/>
                    <a:pt x="12" y="28"/>
                    <a:pt x="12" y="28"/>
                  </a:cubicBezTo>
                  <a:cubicBezTo>
                    <a:pt x="12" y="27"/>
                    <a:pt x="12" y="26"/>
                    <a:pt x="12" y="26"/>
                  </a:cubicBezTo>
                  <a:cubicBezTo>
                    <a:pt x="12" y="26"/>
                    <a:pt x="13" y="25"/>
                    <a:pt x="13" y="25"/>
                  </a:cubicBezTo>
                  <a:cubicBezTo>
                    <a:pt x="13" y="26"/>
                    <a:pt x="14" y="26"/>
                    <a:pt x="14" y="26"/>
                  </a:cubicBezTo>
                  <a:cubicBezTo>
                    <a:pt x="15" y="26"/>
                    <a:pt x="15" y="26"/>
                    <a:pt x="16" y="25"/>
                  </a:cubicBezTo>
                  <a:cubicBezTo>
                    <a:pt x="16" y="25"/>
                    <a:pt x="15" y="24"/>
                    <a:pt x="16" y="24"/>
                  </a:cubicBezTo>
                  <a:cubicBezTo>
                    <a:pt x="16" y="23"/>
                    <a:pt x="17" y="23"/>
                    <a:pt x="17" y="23"/>
                  </a:cubicBezTo>
                  <a:cubicBezTo>
                    <a:pt x="18" y="23"/>
                    <a:pt x="18" y="25"/>
                    <a:pt x="18" y="25"/>
                  </a:cubicBezTo>
                  <a:cubicBezTo>
                    <a:pt x="18" y="26"/>
                    <a:pt x="18" y="27"/>
                    <a:pt x="18" y="28"/>
                  </a:cubicBezTo>
                  <a:cubicBezTo>
                    <a:pt x="18" y="28"/>
                    <a:pt x="18" y="30"/>
                    <a:pt x="18" y="31"/>
                  </a:cubicBezTo>
                  <a:cubicBezTo>
                    <a:pt x="19" y="31"/>
                    <a:pt x="20" y="32"/>
                    <a:pt x="20" y="33"/>
                  </a:cubicBezTo>
                  <a:cubicBezTo>
                    <a:pt x="21" y="34"/>
                    <a:pt x="21" y="35"/>
                    <a:pt x="21" y="36"/>
                  </a:cubicBezTo>
                  <a:cubicBezTo>
                    <a:pt x="21" y="36"/>
                    <a:pt x="21" y="38"/>
                    <a:pt x="21" y="38"/>
                  </a:cubicBezTo>
                  <a:cubicBezTo>
                    <a:pt x="21" y="38"/>
                    <a:pt x="20" y="39"/>
                    <a:pt x="20" y="40"/>
                  </a:cubicBezTo>
                  <a:cubicBezTo>
                    <a:pt x="20" y="40"/>
                    <a:pt x="19" y="40"/>
                    <a:pt x="19" y="40"/>
                  </a:cubicBezTo>
                  <a:cubicBezTo>
                    <a:pt x="18" y="41"/>
                    <a:pt x="17" y="41"/>
                    <a:pt x="17" y="41"/>
                  </a:cubicBezTo>
                  <a:cubicBezTo>
                    <a:pt x="16" y="41"/>
                    <a:pt x="16" y="41"/>
                    <a:pt x="16" y="42"/>
                  </a:cubicBezTo>
                  <a:cubicBezTo>
                    <a:pt x="15" y="42"/>
                    <a:pt x="16" y="43"/>
                    <a:pt x="16" y="44"/>
                  </a:cubicBezTo>
                  <a:cubicBezTo>
                    <a:pt x="16" y="44"/>
                    <a:pt x="17" y="45"/>
                    <a:pt x="17" y="46"/>
                  </a:cubicBezTo>
                  <a:cubicBezTo>
                    <a:pt x="17" y="46"/>
                    <a:pt x="17" y="47"/>
                    <a:pt x="17" y="48"/>
                  </a:cubicBezTo>
                  <a:cubicBezTo>
                    <a:pt x="17" y="48"/>
                    <a:pt x="17" y="49"/>
                    <a:pt x="17" y="50"/>
                  </a:cubicBezTo>
                  <a:cubicBezTo>
                    <a:pt x="17" y="51"/>
                    <a:pt x="17" y="53"/>
                    <a:pt x="17" y="54"/>
                  </a:cubicBezTo>
                  <a:cubicBezTo>
                    <a:pt x="18" y="54"/>
                    <a:pt x="18" y="55"/>
                    <a:pt x="18" y="56"/>
                  </a:cubicBezTo>
                  <a:cubicBezTo>
                    <a:pt x="19" y="56"/>
                    <a:pt x="19" y="57"/>
                    <a:pt x="19" y="57"/>
                  </a:cubicBezTo>
                  <a:cubicBezTo>
                    <a:pt x="19" y="58"/>
                    <a:pt x="19" y="58"/>
                    <a:pt x="20" y="58"/>
                  </a:cubicBezTo>
                  <a:cubicBezTo>
                    <a:pt x="20" y="59"/>
                    <a:pt x="21" y="59"/>
                    <a:pt x="21" y="58"/>
                  </a:cubicBezTo>
                  <a:cubicBezTo>
                    <a:pt x="21" y="58"/>
                    <a:pt x="21" y="58"/>
                    <a:pt x="21" y="57"/>
                  </a:cubicBezTo>
                  <a:cubicBezTo>
                    <a:pt x="21" y="57"/>
                    <a:pt x="22" y="57"/>
                    <a:pt x="22" y="57"/>
                  </a:cubicBezTo>
                  <a:cubicBezTo>
                    <a:pt x="22" y="57"/>
                    <a:pt x="23" y="57"/>
                    <a:pt x="23" y="57"/>
                  </a:cubicBezTo>
                  <a:cubicBezTo>
                    <a:pt x="23" y="58"/>
                    <a:pt x="23" y="58"/>
                    <a:pt x="23" y="58"/>
                  </a:cubicBezTo>
                  <a:cubicBezTo>
                    <a:pt x="23" y="59"/>
                    <a:pt x="23" y="59"/>
                    <a:pt x="24" y="59"/>
                  </a:cubicBezTo>
                  <a:cubicBezTo>
                    <a:pt x="24" y="59"/>
                    <a:pt x="25" y="58"/>
                    <a:pt x="25" y="58"/>
                  </a:cubicBezTo>
                  <a:cubicBezTo>
                    <a:pt x="25" y="58"/>
                    <a:pt x="25" y="57"/>
                    <a:pt x="26" y="57"/>
                  </a:cubicBezTo>
                  <a:cubicBezTo>
                    <a:pt x="26" y="57"/>
                    <a:pt x="27" y="57"/>
                    <a:pt x="27" y="57"/>
                  </a:cubicBezTo>
                  <a:cubicBezTo>
                    <a:pt x="27" y="57"/>
                    <a:pt x="28" y="58"/>
                    <a:pt x="28" y="58"/>
                  </a:cubicBezTo>
                  <a:cubicBezTo>
                    <a:pt x="29" y="58"/>
                    <a:pt x="30" y="58"/>
                    <a:pt x="31" y="57"/>
                  </a:cubicBezTo>
                  <a:cubicBezTo>
                    <a:pt x="31" y="57"/>
                    <a:pt x="31" y="56"/>
                    <a:pt x="31" y="55"/>
                  </a:cubicBezTo>
                  <a:cubicBezTo>
                    <a:pt x="31" y="55"/>
                    <a:pt x="32" y="55"/>
                    <a:pt x="32" y="55"/>
                  </a:cubicBezTo>
                  <a:cubicBezTo>
                    <a:pt x="33" y="55"/>
                    <a:pt x="34" y="56"/>
                    <a:pt x="35" y="56"/>
                  </a:cubicBezTo>
                  <a:cubicBezTo>
                    <a:pt x="35" y="56"/>
                    <a:pt x="36" y="55"/>
                    <a:pt x="36" y="55"/>
                  </a:cubicBezTo>
                  <a:cubicBezTo>
                    <a:pt x="36" y="55"/>
                    <a:pt x="36" y="53"/>
                    <a:pt x="36" y="53"/>
                  </a:cubicBezTo>
                  <a:cubicBezTo>
                    <a:pt x="36" y="53"/>
                    <a:pt x="37" y="52"/>
                    <a:pt x="38" y="52"/>
                  </a:cubicBezTo>
                  <a:cubicBezTo>
                    <a:pt x="38" y="52"/>
                    <a:pt x="39" y="52"/>
                    <a:pt x="40" y="52"/>
                  </a:cubicBezTo>
                  <a:cubicBezTo>
                    <a:pt x="41" y="52"/>
                    <a:pt x="44" y="51"/>
                    <a:pt x="44" y="51"/>
                  </a:cubicBezTo>
                  <a:cubicBezTo>
                    <a:pt x="44" y="50"/>
                    <a:pt x="46" y="49"/>
                    <a:pt x="46" y="49"/>
                  </a:cubicBezTo>
                  <a:cubicBezTo>
                    <a:pt x="46" y="49"/>
                    <a:pt x="47" y="47"/>
                    <a:pt x="48" y="47"/>
                  </a:cubicBezTo>
                  <a:cubicBezTo>
                    <a:pt x="48" y="47"/>
                    <a:pt x="49" y="47"/>
                    <a:pt x="49" y="47"/>
                  </a:cubicBezTo>
                  <a:cubicBezTo>
                    <a:pt x="49" y="47"/>
                    <a:pt x="49" y="49"/>
                    <a:pt x="49" y="49"/>
                  </a:cubicBezTo>
                  <a:cubicBezTo>
                    <a:pt x="49" y="50"/>
                    <a:pt x="48" y="51"/>
                    <a:pt x="48" y="51"/>
                  </a:cubicBezTo>
                  <a:cubicBezTo>
                    <a:pt x="48" y="52"/>
                    <a:pt x="50" y="54"/>
                    <a:pt x="50" y="55"/>
                  </a:cubicBezTo>
                  <a:cubicBezTo>
                    <a:pt x="51" y="57"/>
                    <a:pt x="52" y="59"/>
                    <a:pt x="53" y="60"/>
                  </a:cubicBezTo>
                  <a:cubicBezTo>
                    <a:pt x="53" y="61"/>
                    <a:pt x="54" y="62"/>
                    <a:pt x="55" y="63"/>
                  </a:cubicBezTo>
                  <a:cubicBezTo>
                    <a:pt x="55" y="63"/>
                    <a:pt x="56" y="63"/>
                    <a:pt x="57" y="62"/>
                  </a:cubicBezTo>
                  <a:cubicBezTo>
                    <a:pt x="57" y="62"/>
                    <a:pt x="58" y="62"/>
                    <a:pt x="59" y="62"/>
                  </a:cubicBezTo>
                  <a:cubicBezTo>
                    <a:pt x="59" y="62"/>
                    <a:pt x="60" y="62"/>
                    <a:pt x="61" y="62"/>
                  </a:cubicBezTo>
                  <a:cubicBezTo>
                    <a:pt x="61" y="63"/>
                    <a:pt x="62" y="63"/>
                    <a:pt x="62" y="63"/>
                  </a:cubicBezTo>
                  <a:cubicBezTo>
                    <a:pt x="63" y="64"/>
                    <a:pt x="64" y="65"/>
                    <a:pt x="64" y="65"/>
                  </a:cubicBezTo>
                  <a:cubicBezTo>
                    <a:pt x="65" y="66"/>
                    <a:pt x="65" y="67"/>
                    <a:pt x="66" y="67"/>
                  </a:cubicBezTo>
                  <a:cubicBezTo>
                    <a:pt x="66" y="67"/>
                    <a:pt x="67" y="67"/>
                    <a:pt x="67" y="66"/>
                  </a:cubicBezTo>
                  <a:cubicBezTo>
                    <a:pt x="68" y="66"/>
                    <a:pt x="68" y="64"/>
                    <a:pt x="68" y="63"/>
                  </a:cubicBezTo>
                  <a:cubicBezTo>
                    <a:pt x="68" y="63"/>
                    <a:pt x="70" y="61"/>
                    <a:pt x="70" y="61"/>
                  </a:cubicBezTo>
                  <a:cubicBezTo>
                    <a:pt x="71" y="60"/>
                    <a:pt x="71" y="59"/>
                    <a:pt x="72" y="58"/>
                  </a:cubicBezTo>
                  <a:cubicBezTo>
                    <a:pt x="72" y="58"/>
                    <a:pt x="74" y="58"/>
                    <a:pt x="74" y="58"/>
                  </a:cubicBezTo>
                  <a:cubicBezTo>
                    <a:pt x="74" y="58"/>
                    <a:pt x="75" y="57"/>
                    <a:pt x="75" y="56"/>
                  </a:cubicBezTo>
                  <a:cubicBezTo>
                    <a:pt x="75" y="56"/>
                    <a:pt x="76" y="56"/>
                    <a:pt x="76" y="56"/>
                  </a:cubicBezTo>
                  <a:cubicBezTo>
                    <a:pt x="77" y="55"/>
                    <a:pt x="78" y="55"/>
                    <a:pt x="78" y="55"/>
                  </a:cubicBezTo>
                  <a:cubicBezTo>
                    <a:pt x="79" y="55"/>
                    <a:pt x="80" y="55"/>
                    <a:pt x="81" y="5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3" name="Freeform 250">
              <a:extLst>
                <a:ext uri="{FF2B5EF4-FFF2-40B4-BE49-F238E27FC236}">
                  <a16:creationId xmlns:a16="http://schemas.microsoft.com/office/drawing/2014/main" id="{6271E424-918D-4A27-BC9E-3A9DD09A0706}"/>
                </a:ext>
              </a:extLst>
            </p:cNvPr>
            <p:cNvSpPr>
              <a:spLocks/>
            </p:cNvSpPr>
            <p:nvPr/>
          </p:nvSpPr>
          <p:spPr bwMode="auto">
            <a:xfrm>
              <a:off x="6785543" y="342275"/>
              <a:ext cx="47412" cy="47412"/>
            </a:xfrm>
            <a:custGeom>
              <a:avLst/>
              <a:gdLst/>
              <a:ahLst/>
              <a:cxnLst>
                <a:cxn ang="0">
                  <a:pos x="12" y="16"/>
                </a:cxn>
                <a:cxn ang="0">
                  <a:pos x="10" y="14"/>
                </a:cxn>
                <a:cxn ang="0">
                  <a:pos x="8" y="13"/>
                </a:cxn>
                <a:cxn ang="0">
                  <a:pos x="5" y="13"/>
                </a:cxn>
                <a:cxn ang="0">
                  <a:pos x="2" y="13"/>
                </a:cxn>
                <a:cxn ang="0">
                  <a:pos x="1" y="13"/>
                </a:cxn>
                <a:cxn ang="0">
                  <a:pos x="1" y="11"/>
                </a:cxn>
                <a:cxn ang="0">
                  <a:pos x="2" y="8"/>
                </a:cxn>
                <a:cxn ang="0">
                  <a:pos x="2" y="6"/>
                </a:cxn>
                <a:cxn ang="0">
                  <a:pos x="3" y="3"/>
                </a:cxn>
                <a:cxn ang="0">
                  <a:pos x="4" y="2"/>
                </a:cxn>
                <a:cxn ang="0">
                  <a:pos x="5" y="4"/>
                </a:cxn>
                <a:cxn ang="0">
                  <a:pos x="5" y="5"/>
                </a:cxn>
                <a:cxn ang="0">
                  <a:pos x="8" y="7"/>
                </a:cxn>
                <a:cxn ang="0">
                  <a:pos x="9" y="6"/>
                </a:cxn>
                <a:cxn ang="0">
                  <a:pos x="11" y="4"/>
                </a:cxn>
                <a:cxn ang="0">
                  <a:pos x="11" y="2"/>
                </a:cxn>
                <a:cxn ang="0">
                  <a:pos x="14" y="1"/>
                </a:cxn>
                <a:cxn ang="0">
                  <a:pos x="15" y="0"/>
                </a:cxn>
                <a:cxn ang="0">
                  <a:pos x="16" y="2"/>
                </a:cxn>
                <a:cxn ang="0">
                  <a:pos x="15" y="3"/>
                </a:cxn>
                <a:cxn ang="0">
                  <a:pos x="14" y="6"/>
                </a:cxn>
                <a:cxn ang="0">
                  <a:pos x="14" y="8"/>
                </a:cxn>
                <a:cxn ang="0">
                  <a:pos x="15" y="11"/>
                </a:cxn>
                <a:cxn ang="0">
                  <a:pos x="16" y="12"/>
                </a:cxn>
                <a:cxn ang="0">
                  <a:pos x="15" y="14"/>
                </a:cxn>
                <a:cxn ang="0">
                  <a:pos x="14" y="14"/>
                </a:cxn>
                <a:cxn ang="0">
                  <a:pos x="13" y="15"/>
                </a:cxn>
                <a:cxn ang="0">
                  <a:pos x="12" y="16"/>
                </a:cxn>
              </a:cxnLst>
              <a:rect l="0" t="0" r="r" b="b"/>
              <a:pathLst>
                <a:path w="16" h="16">
                  <a:moveTo>
                    <a:pt x="12" y="16"/>
                  </a:moveTo>
                  <a:cubicBezTo>
                    <a:pt x="11" y="16"/>
                    <a:pt x="11" y="14"/>
                    <a:pt x="10" y="14"/>
                  </a:cubicBezTo>
                  <a:cubicBezTo>
                    <a:pt x="10" y="14"/>
                    <a:pt x="8" y="13"/>
                    <a:pt x="8" y="13"/>
                  </a:cubicBezTo>
                  <a:cubicBezTo>
                    <a:pt x="7" y="13"/>
                    <a:pt x="6" y="13"/>
                    <a:pt x="5" y="13"/>
                  </a:cubicBezTo>
                  <a:cubicBezTo>
                    <a:pt x="5" y="13"/>
                    <a:pt x="3" y="13"/>
                    <a:pt x="2" y="13"/>
                  </a:cubicBezTo>
                  <a:cubicBezTo>
                    <a:pt x="2" y="13"/>
                    <a:pt x="1" y="13"/>
                    <a:pt x="1" y="13"/>
                  </a:cubicBezTo>
                  <a:cubicBezTo>
                    <a:pt x="0" y="13"/>
                    <a:pt x="0" y="11"/>
                    <a:pt x="1" y="11"/>
                  </a:cubicBezTo>
                  <a:cubicBezTo>
                    <a:pt x="1" y="10"/>
                    <a:pt x="2" y="9"/>
                    <a:pt x="2" y="8"/>
                  </a:cubicBezTo>
                  <a:cubicBezTo>
                    <a:pt x="2" y="7"/>
                    <a:pt x="2" y="6"/>
                    <a:pt x="2" y="6"/>
                  </a:cubicBezTo>
                  <a:cubicBezTo>
                    <a:pt x="2" y="5"/>
                    <a:pt x="3" y="4"/>
                    <a:pt x="3" y="3"/>
                  </a:cubicBezTo>
                  <a:cubicBezTo>
                    <a:pt x="3" y="3"/>
                    <a:pt x="3" y="2"/>
                    <a:pt x="4" y="2"/>
                  </a:cubicBezTo>
                  <a:cubicBezTo>
                    <a:pt x="4" y="2"/>
                    <a:pt x="5" y="3"/>
                    <a:pt x="5" y="4"/>
                  </a:cubicBezTo>
                  <a:cubicBezTo>
                    <a:pt x="5" y="4"/>
                    <a:pt x="5" y="5"/>
                    <a:pt x="5" y="5"/>
                  </a:cubicBezTo>
                  <a:cubicBezTo>
                    <a:pt x="6" y="6"/>
                    <a:pt x="7" y="7"/>
                    <a:pt x="8" y="7"/>
                  </a:cubicBezTo>
                  <a:cubicBezTo>
                    <a:pt x="8" y="7"/>
                    <a:pt x="9" y="6"/>
                    <a:pt x="9" y="6"/>
                  </a:cubicBezTo>
                  <a:cubicBezTo>
                    <a:pt x="10" y="6"/>
                    <a:pt x="10" y="5"/>
                    <a:pt x="11" y="4"/>
                  </a:cubicBezTo>
                  <a:cubicBezTo>
                    <a:pt x="11" y="4"/>
                    <a:pt x="11" y="3"/>
                    <a:pt x="11" y="2"/>
                  </a:cubicBezTo>
                  <a:cubicBezTo>
                    <a:pt x="12" y="2"/>
                    <a:pt x="13" y="1"/>
                    <a:pt x="14" y="1"/>
                  </a:cubicBezTo>
                  <a:cubicBezTo>
                    <a:pt x="14" y="1"/>
                    <a:pt x="15" y="0"/>
                    <a:pt x="15" y="0"/>
                  </a:cubicBezTo>
                  <a:cubicBezTo>
                    <a:pt x="15" y="0"/>
                    <a:pt x="16" y="1"/>
                    <a:pt x="16" y="2"/>
                  </a:cubicBezTo>
                  <a:cubicBezTo>
                    <a:pt x="16" y="2"/>
                    <a:pt x="15" y="3"/>
                    <a:pt x="15" y="3"/>
                  </a:cubicBezTo>
                  <a:cubicBezTo>
                    <a:pt x="15" y="4"/>
                    <a:pt x="14" y="5"/>
                    <a:pt x="14" y="6"/>
                  </a:cubicBezTo>
                  <a:cubicBezTo>
                    <a:pt x="14" y="7"/>
                    <a:pt x="14" y="8"/>
                    <a:pt x="14" y="8"/>
                  </a:cubicBezTo>
                  <a:cubicBezTo>
                    <a:pt x="14" y="9"/>
                    <a:pt x="14" y="11"/>
                    <a:pt x="15" y="11"/>
                  </a:cubicBezTo>
                  <a:cubicBezTo>
                    <a:pt x="15" y="12"/>
                    <a:pt x="16" y="12"/>
                    <a:pt x="16" y="12"/>
                  </a:cubicBezTo>
                  <a:cubicBezTo>
                    <a:pt x="16" y="13"/>
                    <a:pt x="16" y="14"/>
                    <a:pt x="15" y="14"/>
                  </a:cubicBezTo>
                  <a:cubicBezTo>
                    <a:pt x="15" y="14"/>
                    <a:pt x="14" y="14"/>
                    <a:pt x="14" y="14"/>
                  </a:cubicBezTo>
                  <a:cubicBezTo>
                    <a:pt x="14" y="14"/>
                    <a:pt x="13" y="15"/>
                    <a:pt x="13" y="15"/>
                  </a:cubicBezTo>
                  <a:cubicBezTo>
                    <a:pt x="13" y="16"/>
                    <a:pt x="12" y="16"/>
                    <a:pt x="12"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4" name="Freeform 251">
              <a:extLst>
                <a:ext uri="{FF2B5EF4-FFF2-40B4-BE49-F238E27FC236}">
                  <a16:creationId xmlns:a16="http://schemas.microsoft.com/office/drawing/2014/main" id="{2FF60D42-FE3A-4364-87D8-DC7946EEAD7C}"/>
                </a:ext>
              </a:extLst>
            </p:cNvPr>
            <p:cNvSpPr>
              <a:spLocks/>
            </p:cNvSpPr>
            <p:nvPr/>
          </p:nvSpPr>
          <p:spPr bwMode="auto">
            <a:xfrm>
              <a:off x="6763085" y="342275"/>
              <a:ext cx="14972" cy="12477"/>
            </a:xfrm>
            <a:custGeom>
              <a:avLst/>
              <a:gdLst/>
              <a:ahLst/>
              <a:cxnLst>
                <a:cxn ang="0">
                  <a:pos x="4" y="4"/>
                </a:cxn>
                <a:cxn ang="0">
                  <a:pos x="3" y="3"/>
                </a:cxn>
                <a:cxn ang="0">
                  <a:pos x="2" y="3"/>
                </a:cxn>
                <a:cxn ang="0">
                  <a:pos x="0" y="3"/>
                </a:cxn>
                <a:cxn ang="0">
                  <a:pos x="0" y="1"/>
                </a:cxn>
                <a:cxn ang="0">
                  <a:pos x="1" y="0"/>
                </a:cxn>
                <a:cxn ang="0">
                  <a:pos x="2" y="0"/>
                </a:cxn>
                <a:cxn ang="0">
                  <a:pos x="3" y="1"/>
                </a:cxn>
                <a:cxn ang="0">
                  <a:pos x="4" y="1"/>
                </a:cxn>
                <a:cxn ang="0">
                  <a:pos x="5" y="3"/>
                </a:cxn>
                <a:cxn ang="0">
                  <a:pos x="4" y="4"/>
                </a:cxn>
              </a:cxnLst>
              <a:rect l="0" t="0" r="r" b="b"/>
              <a:pathLst>
                <a:path w="5" h="4">
                  <a:moveTo>
                    <a:pt x="4" y="4"/>
                  </a:moveTo>
                  <a:cubicBezTo>
                    <a:pt x="3" y="4"/>
                    <a:pt x="3" y="3"/>
                    <a:pt x="3" y="3"/>
                  </a:cubicBezTo>
                  <a:cubicBezTo>
                    <a:pt x="3" y="3"/>
                    <a:pt x="2" y="3"/>
                    <a:pt x="2" y="3"/>
                  </a:cubicBezTo>
                  <a:cubicBezTo>
                    <a:pt x="1" y="3"/>
                    <a:pt x="1" y="3"/>
                    <a:pt x="0" y="3"/>
                  </a:cubicBezTo>
                  <a:cubicBezTo>
                    <a:pt x="0" y="2"/>
                    <a:pt x="0" y="2"/>
                    <a:pt x="0" y="1"/>
                  </a:cubicBezTo>
                  <a:cubicBezTo>
                    <a:pt x="0" y="1"/>
                    <a:pt x="0" y="0"/>
                    <a:pt x="1" y="0"/>
                  </a:cubicBezTo>
                  <a:cubicBezTo>
                    <a:pt x="1" y="0"/>
                    <a:pt x="2" y="0"/>
                    <a:pt x="2" y="0"/>
                  </a:cubicBezTo>
                  <a:cubicBezTo>
                    <a:pt x="2" y="0"/>
                    <a:pt x="3" y="1"/>
                    <a:pt x="3" y="1"/>
                  </a:cubicBezTo>
                  <a:cubicBezTo>
                    <a:pt x="3" y="1"/>
                    <a:pt x="4" y="1"/>
                    <a:pt x="4" y="1"/>
                  </a:cubicBezTo>
                  <a:cubicBezTo>
                    <a:pt x="5" y="2"/>
                    <a:pt x="5" y="2"/>
                    <a:pt x="5" y="3"/>
                  </a:cubicBezTo>
                  <a:cubicBezTo>
                    <a:pt x="4" y="3"/>
                    <a:pt x="4" y="4"/>
                    <a:pt x="4"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5" name="Freeform 252">
              <a:extLst>
                <a:ext uri="{FF2B5EF4-FFF2-40B4-BE49-F238E27FC236}">
                  <a16:creationId xmlns:a16="http://schemas.microsoft.com/office/drawing/2014/main" id="{8659B33C-D22A-4AA7-A135-4EAA7BB59468}"/>
                </a:ext>
              </a:extLst>
            </p:cNvPr>
            <p:cNvSpPr>
              <a:spLocks/>
            </p:cNvSpPr>
            <p:nvPr/>
          </p:nvSpPr>
          <p:spPr bwMode="auto">
            <a:xfrm>
              <a:off x="6750608" y="312331"/>
              <a:ext cx="24953" cy="14972"/>
            </a:xfrm>
            <a:custGeom>
              <a:avLst/>
              <a:gdLst/>
              <a:ahLst/>
              <a:cxnLst>
                <a:cxn ang="0">
                  <a:pos x="7" y="4"/>
                </a:cxn>
                <a:cxn ang="0">
                  <a:pos x="4" y="5"/>
                </a:cxn>
                <a:cxn ang="0">
                  <a:pos x="2" y="5"/>
                </a:cxn>
                <a:cxn ang="0">
                  <a:pos x="1" y="5"/>
                </a:cxn>
                <a:cxn ang="0">
                  <a:pos x="0" y="3"/>
                </a:cxn>
                <a:cxn ang="0">
                  <a:pos x="2" y="3"/>
                </a:cxn>
                <a:cxn ang="0">
                  <a:pos x="4" y="2"/>
                </a:cxn>
                <a:cxn ang="0">
                  <a:pos x="5" y="1"/>
                </a:cxn>
                <a:cxn ang="0">
                  <a:pos x="7" y="1"/>
                </a:cxn>
                <a:cxn ang="0">
                  <a:pos x="8" y="2"/>
                </a:cxn>
                <a:cxn ang="0">
                  <a:pos x="7" y="4"/>
                </a:cxn>
              </a:cxnLst>
              <a:rect l="0" t="0" r="r" b="b"/>
              <a:pathLst>
                <a:path w="8" h="5">
                  <a:moveTo>
                    <a:pt x="7" y="4"/>
                  </a:moveTo>
                  <a:cubicBezTo>
                    <a:pt x="6" y="4"/>
                    <a:pt x="4" y="4"/>
                    <a:pt x="4" y="5"/>
                  </a:cubicBezTo>
                  <a:cubicBezTo>
                    <a:pt x="3" y="5"/>
                    <a:pt x="2" y="5"/>
                    <a:pt x="2" y="5"/>
                  </a:cubicBezTo>
                  <a:cubicBezTo>
                    <a:pt x="2" y="5"/>
                    <a:pt x="1" y="5"/>
                    <a:pt x="1" y="5"/>
                  </a:cubicBezTo>
                  <a:cubicBezTo>
                    <a:pt x="0" y="5"/>
                    <a:pt x="0" y="4"/>
                    <a:pt x="0" y="3"/>
                  </a:cubicBezTo>
                  <a:cubicBezTo>
                    <a:pt x="1" y="3"/>
                    <a:pt x="2" y="3"/>
                    <a:pt x="2" y="3"/>
                  </a:cubicBezTo>
                  <a:cubicBezTo>
                    <a:pt x="3" y="3"/>
                    <a:pt x="4" y="3"/>
                    <a:pt x="4" y="2"/>
                  </a:cubicBezTo>
                  <a:cubicBezTo>
                    <a:pt x="4" y="2"/>
                    <a:pt x="5" y="1"/>
                    <a:pt x="5" y="1"/>
                  </a:cubicBezTo>
                  <a:cubicBezTo>
                    <a:pt x="6" y="1"/>
                    <a:pt x="7" y="0"/>
                    <a:pt x="7" y="1"/>
                  </a:cubicBezTo>
                  <a:cubicBezTo>
                    <a:pt x="8" y="1"/>
                    <a:pt x="8" y="2"/>
                    <a:pt x="8" y="2"/>
                  </a:cubicBezTo>
                  <a:cubicBezTo>
                    <a:pt x="8" y="3"/>
                    <a:pt x="7" y="4"/>
                    <a:pt x="7"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6" name="Freeform 253">
              <a:extLst>
                <a:ext uri="{FF2B5EF4-FFF2-40B4-BE49-F238E27FC236}">
                  <a16:creationId xmlns:a16="http://schemas.microsoft.com/office/drawing/2014/main" id="{D469EF33-79C6-41DE-BA1A-B8CF1F5CD8A3}"/>
                </a:ext>
              </a:extLst>
            </p:cNvPr>
            <p:cNvSpPr>
              <a:spLocks/>
            </p:cNvSpPr>
            <p:nvPr/>
          </p:nvSpPr>
          <p:spPr bwMode="auto">
            <a:xfrm>
              <a:off x="6715673" y="262424"/>
              <a:ext cx="57393" cy="54897"/>
            </a:xfrm>
            <a:custGeom>
              <a:avLst/>
              <a:gdLst/>
              <a:ahLst/>
              <a:cxnLst>
                <a:cxn ang="0">
                  <a:pos x="10" y="18"/>
                </a:cxn>
                <a:cxn ang="0">
                  <a:pos x="6" y="15"/>
                </a:cxn>
                <a:cxn ang="0">
                  <a:pos x="2" y="11"/>
                </a:cxn>
                <a:cxn ang="0">
                  <a:pos x="1" y="9"/>
                </a:cxn>
                <a:cxn ang="0">
                  <a:pos x="1" y="6"/>
                </a:cxn>
                <a:cxn ang="0">
                  <a:pos x="2" y="4"/>
                </a:cxn>
                <a:cxn ang="0">
                  <a:pos x="4" y="1"/>
                </a:cxn>
                <a:cxn ang="0">
                  <a:pos x="7" y="1"/>
                </a:cxn>
                <a:cxn ang="0">
                  <a:pos x="8" y="3"/>
                </a:cxn>
                <a:cxn ang="0">
                  <a:pos x="9" y="5"/>
                </a:cxn>
                <a:cxn ang="0">
                  <a:pos x="11" y="6"/>
                </a:cxn>
                <a:cxn ang="0">
                  <a:pos x="13" y="5"/>
                </a:cxn>
                <a:cxn ang="0">
                  <a:pos x="15" y="4"/>
                </a:cxn>
                <a:cxn ang="0">
                  <a:pos x="16" y="4"/>
                </a:cxn>
                <a:cxn ang="0">
                  <a:pos x="18" y="5"/>
                </a:cxn>
                <a:cxn ang="0">
                  <a:pos x="19" y="6"/>
                </a:cxn>
                <a:cxn ang="0">
                  <a:pos x="18" y="7"/>
                </a:cxn>
                <a:cxn ang="0">
                  <a:pos x="16" y="8"/>
                </a:cxn>
                <a:cxn ang="0">
                  <a:pos x="16" y="10"/>
                </a:cxn>
                <a:cxn ang="0">
                  <a:pos x="17" y="12"/>
                </a:cxn>
                <a:cxn ang="0">
                  <a:pos x="17" y="14"/>
                </a:cxn>
                <a:cxn ang="0">
                  <a:pos x="16" y="16"/>
                </a:cxn>
                <a:cxn ang="0">
                  <a:pos x="13" y="18"/>
                </a:cxn>
                <a:cxn ang="0">
                  <a:pos x="12" y="18"/>
                </a:cxn>
                <a:cxn ang="0">
                  <a:pos x="10" y="18"/>
                </a:cxn>
              </a:cxnLst>
              <a:rect l="0" t="0" r="r" b="b"/>
              <a:pathLst>
                <a:path w="19" h="18">
                  <a:moveTo>
                    <a:pt x="10" y="18"/>
                  </a:moveTo>
                  <a:cubicBezTo>
                    <a:pt x="9" y="17"/>
                    <a:pt x="7" y="16"/>
                    <a:pt x="6" y="15"/>
                  </a:cubicBezTo>
                  <a:cubicBezTo>
                    <a:pt x="5" y="14"/>
                    <a:pt x="3" y="12"/>
                    <a:pt x="2" y="11"/>
                  </a:cubicBezTo>
                  <a:cubicBezTo>
                    <a:pt x="2" y="10"/>
                    <a:pt x="1" y="9"/>
                    <a:pt x="1" y="9"/>
                  </a:cubicBezTo>
                  <a:cubicBezTo>
                    <a:pt x="0" y="8"/>
                    <a:pt x="0" y="6"/>
                    <a:pt x="1" y="6"/>
                  </a:cubicBezTo>
                  <a:cubicBezTo>
                    <a:pt x="1" y="5"/>
                    <a:pt x="2" y="4"/>
                    <a:pt x="2" y="4"/>
                  </a:cubicBezTo>
                  <a:cubicBezTo>
                    <a:pt x="3" y="3"/>
                    <a:pt x="4" y="2"/>
                    <a:pt x="4" y="1"/>
                  </a:cubicBezTo>
                  <a:cubicBezTo>
                    <a:pt x="5" y="1"/>
                    <a:pt x="6" y="0"/>
                    <a:pt x="7" y="1"/>
                  </a:cubicBezTo>
                  <a:cubicBezTo>
                    <a:pt x="7" y="1"/>
                    <a:pt x="8" y="2"/>
                    <a:pt x="8" y="3"/>
                  </a:cubicBezTo>
                  <a:cubicBezTo>
                    <a:pt x="9" y="3"/>
                    <a:pt x="9" y="4"/>
                    <a:pt x="9" y="5"/>
                  </a:cubicBezTo>
                  <a:cubicBezTo>
                    <a:pt x="9" y="5"/>
                    <a:pt x="11" y="6"/>
                    <a:pt x="11" y="6"/>
                  </a:cubicBezTo>
                  <a:cubicBezTo>
                    <a:pt x="12" y="6"/>
                    <a:pt x="13" y="6"/>
                    <a:pt x="13" y="5"/>
                  </a:cubicBezTo>
                  <a:cubicBezTo>
                    <a:pt x="14" y="5"/>
                    <a:pt x="14" y="4"/>
                    <a:pt x="15" y="4"/>
                  </a:cubicBezTo>
                  <a:cubicBezTo>
                    <a:pt x="15" y="4"/>
                    <a:pt x="16" y="4"/>
                    <a:pt x="16" y="4"/>
                  </a:cubicBezTo>
                  <a:cubicBezTo>
                    <a:pt x="17" y="4"/>
                    <a:pt x="18" y="4"/>
                    <a:pt x="18" y="5"/>
                  </a:cubicBezTo>
                  <a:cubicBezTo>
                    <a:pt x="19" y="5"/>
                    <a:pt x="19" y="6"/>
                    <a:pt x="19" y="6"/>
                  </a:cubicBezTo>
                  <a:cubicBezTo>
                    <a:pt x="19" y="7"/>
                    <a:pt x="18" y="7"/>
                    <a:pt x="18" y="7"/>
                  </a:cubicBezTo>
                  <a:cubicBezTo>
                    <a:pt x="17" y="7"/>
                    <a:pt x="16" y="7"/>
                    <a:pt x="16" y="8"/>
                  </a:cubicBezTo>
                  <a:cubicBezTo>
                    <a:pt x="16" y="8"/>
                    <a:pt x="16" y="10"/>
                    <a:pt x="16" y="10"/>
                  </a:cubicBezTo>
                  <a:cubicBezTo>
                    <a:pt x="16" y="11"/>
                    <a:pt x="17" y="12"/>
                    <a:pt x="17" y="12"/>
                  </a:cubicBezTo>
                  <a:cubicBezTo>
                    <a:pt x="17" y="13"/>
                    <a:pt x="17" y="13"/>
                    <a:pt x="17" y="14"/>
                  </a:cubicBezTo>
                  <a:cubicBezTo>
                    <a:pt x="17" y="14"/>
                    <a:pt x="17" y="16"/>
                    <a:pt x="16" y="16"/>
                  </a:cubicBezTo>
                  <a:cubicBezTo>
                    <a:pt x="16" y="17"/>
                    <a:pt x="14" y="18"/>
                    <a:pt x="13" y="18"/>
                  </a:cubicBezTo>
                  <a:cubicBezTo>
                    <a:pt x="13" y="18"/>
                    <a:pt x="12" y="18"/>
                    <a:pt x="12" y="18"/>
                  </a:cubicBezTo>
                  <a:cubicBezTo>
                    <a:pt x="11" y="18"/>
                    <a:pt x="10" y="18"/>
                    <a:pt x="10"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7" name="Freeform 254">
              <a:extLst>
                <a:ext uri="{FF2B5EF4-FFF2-40B4-BE49-F238E27FC236}">
                  <a16:creationId xmlns:a16="http://schemas.microsoft.com/office/drawing/2014/main" id="{736202FB-55DD-4DC1-95B6-C2BB63AA6F37}"/>
                </a:ext>
              </a:extLst>
            </p:cNvPr>
            <p:cNvSpPr>
              <a:spLocks/>
            </p:cNvSpPr>
            <p:nvPr/>
          </p:nvSpPr>
          <p:spPr bwMode="auto">
            <a:xfrm>
              <a:off x="6775561" y="287378"/>
              <a:ext cx="17468" cy="29944"/>
            </a:xfrm>
            <a:custGeom>
              <a:avLst/>
              <a:gdLst/>
              <a:ahLst/>
              <a:cxnLst>
                <a:cxn ang="0">
                  <a:pos x="4" y="10"/>
                </a:cxn>
                <a:cxn ang="0">
                  <a:pos x="4" y="8"/>
                </a:cxn>
                <a:cxn ang="0">
                  <a:pos x="5" y="5"/>
                </a:cxn>
                <a:cxn ang="0">
                  <a:pos x="6" y="3"/>
                </a:cxn>
                <a:cxn ang="0">
                  <a:pos x="6" y="1"/>
                </a:cxn>
                <a:cxn ang="0">
                  <a:pos x="4" y="0"/>
                </a:cxn>
                <a:cxn ang="0">
                  <a:pos x="2" y="0"/>
                </a:cxn>
                <a:cxn ang="0">
                  <a:pos x="1" y="3"/>
                </a:cxn>
                <a:cxn ang="0">
                  <a:pos x="1" y="6"/>
                </a:cxn>
                <a:cxn ang="0">
                  <a:pos x="2" y="8"/>
                </a:cxn>
                <a:cxn ang="0">
                  <a:pos x="3" y="10"/>
                </a:cxn>
                <a:cxn ang="0">
                  <a:pos x="4" y="10"/>
                </a:cxn>
              </a:cxnLst>
              <a:rect l="0" t="0" r="r" b="b"/>
              <a:pathLst>
                <a:path w="6" h="10">
                  <a:moveTo>
                    <a:pt x="4" y="10"/>
                  </a:moveTo>
                  <a:cubicBezTo>
                    <a:pt x="4" y="10"/>
                    <a:pt x="4" y="9"/>
                    <a:pt x="4" y="8"/>
                  </a:cubicBezTo>
                  <a:cubicBezTo>
                    <a:pt x="4" y="7"/>
                    <a:pt x="4" y="6"/>
                    <a:pt x="5" y="5"/>
                  </a:cubicBezTo>
                  <a:cubicBezTo>
                    <a:pt x="5" y="5"/>
                    <a:pt x="6" y="4"/>
                    <a:pt x="6" y="3"/>
                  </a:cubicBezTo>
                  <a:cubicBezTo>
                    <a:pt x="6" y="3"/>
                    <a:pt x="6" y="2"/>
                    <a:pt x="6" y="1"/>
                  </a:cubicBezTo>
                  <a:cubicBezTo>
                    <a:pt x="5" y="1"/>
                    <a:pt x="4" y="0"/>
                    <a:pt x="4" y="0"/>
                  </a:cubicBezTo>
                  <a:cubicBezTo>
                    <a:pt x="3" y="0"/>
                    <a:pt x="2" y="0"/>
                    <a:pt x="2" y="0"/>
                  </a:cubicBezTo>
                  <a:cubicBezTo>
                    <a:pt x="1" y="0"/>
                    <a:pt x="1" y="2"/>
                    <a:pt x="1" y="3"/>
                  </a:cubicBezTo>
                  <a:cubicBezTo>
                    <a:pt x="0" y="3"/>
                    <a:pt x="0" y="5"/>
                    <a:pt x="1" y="6"/>
                  </a:cubicBezTo>
                  <a:cubicBezTo>
                    <a:pt x="1" y="6"/>
                    <a:pt x="2" y="7"/>
                    <a:pt x="2" y="8"/>
                  </a:cubicBezTo>
                  <a:cubicBezTo>
                    <a:pt x="2" y="8"/>
                    <a:pt x="2" y="9"/>
                    <a:pt x="3" y="10"/>
                  </a:cubicBezTo>
                  <a:cubicBezTo>
                    <a:pt x="3" y="10"/>
                    <a:pt x="3" y="10"/>
                    <a:pt x="4" y="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8" name="Freeform 255">
              <a:extLst>
                <a:ext uri="{FF2B5EF4-FFF2-40B4-BE49-F238E27FC236}">
                  <a16:creationId xmlns:a16="http://schemas.microsoft.com/office/drawing/2014/main" id="{6D007CA8-7062-44CA-8074-0C7C99165965}"/>
                </a:ext>
              </a:extLst>
            </p:cNvPr>
            <p:cNvSpPr>
              <a:spLocks/>
            </p:cNvSpPr>
            <p:nvPr/>
          </p:nvSpPr>
          <p:spPr bwMode="auto">
            <a:xfrm>
              <a:off x="6733141" y="147639"/>
              <a:ext cx="74860" cy="97319"/>
            </a:xfrm>
            <a:custGeom>
              <a:avLst/>
              <a:gdLst/>
              <a:ahLst/>
              <a:cxnLst>
                <a:cxn ang="0">
                  <a:pos x="23" y="32"/>
                </a:cxn>
                <a:cxn ang="0">
                  <a:pos x="24" y="31"/>
                </a:cxn>
                <a:cxn ang="0">
                  <a:pos x="24" y="30"/>
                </a:cxn>
                <a:cxn ang="0">
                  <a:pos x="25" y="28"/>
                </a:cxn>
                <a:cxn ang="0">
                  <a:pos x="25" y="26"/>
                </a:cxn>
                <a:cxn ang="0">
                  <a:pos x="23" y="24"/>
                </a:cxn>
                <a:cxn ang="0">
                  <a:pos x="21" y="22"/>
                </a:cxn>
                <a:cxn ang="0">
                  <a:pos x="21" y="18"/>
                </a:cxn>
                <a:cxn ang="0">
                  <a:pos x="19" y="15"/>
                </a:cxn>
                <a:cxn ang="0">
                  <a:pos x="17" y="14"/>
                </a:cxn>
                <a:cxn ang="0">
                  <a:pos x="16" y="15"/>
                </a:cxn>
                <a:cxn ang="0">
                  <a:pos x="15" y="14"/>
                </a:cxn>
                <a:cxn ang="0">
                  <a:pos x="13" y="12"/>
                </a:cxn>
                <a:cxn ang="0">
                  <a:pos x="11" y="11"/>
                </a:cxn>
                <a:cxn ang="0">
                  <a:pos x="10" y="10"/>
                </a:cxn>
                <a:cxn ang="0">
                  <a:pos x="11" y="9"/>
                </a:cxn>
                <a:cxn ang="0">
                  <a:pos x="13" y="7"/>
                </a:cxn>
                <a:cxn ang="0">
                  <a:pos x="12" y="5"/>
                </a:cxn>
                <a:cxn ang="0">
                  <a:pos x="11" y="5"/>
                </a:cxn>
                <a:cxn ang="0">
                  <a:pos x="11" y="4"/>
                </a:cxn>
                <a:cxn ang="0">
                  <a:pos x="13" y="4"/>
                </a:cxn>
                <a:cxn ang="0">
                  <a:pos x="14" y="3"/>
                </a:cxn>
                <a:cxn ang="0">
                  <a:pos x="13" y="1"/>
                </a:cxn>
                <a:cxn ang="0">
                  <a:pos x="11" y="0"/>
                </a:cxn>
                <a:cxn ang="0">
                  <a:pos x="9" y="2"/>
                </a:cxn>
                <a:cxn ang="0">
                  <a:pos x="8" y="5"/>
                </a:cxn>
                <a:cxn ang="0">
                  <a:pos x="7" y="6"/>
                </a:cxn>
                <a:cxn ang="0">
                  <a:pos x="5" y="7"/>
                </a:cxn>
                <a:cxn ang="0">
                  <a:pos x="4" y="8"/>
                </a:cxn>
                <a:cxn ang="0">
                  <a:pos x="2" y="9"/>
                </a:cxn>
                <a:cxn ang="0">
                  <a:pos x="1" y="8"/>
                </a:cxn>
                <a:cxn ang="0">
                  <a:pos x="0" y="8"/>
                </a:cxn>
                <a:cxn ang="0">
                  <a:pos x="0" y="9"/>
                </a:cxn>
                <a:cxn ang="0">
                  <a:pos x="2" y="12"/>
                </a:cxn>
                <a:cxn ang="0">
                  <a:pos x="3" y="14"/>
                </a:cxn>
                <a:cxn ang="0">
                  <a:pos x="4" y="17"/>
                </a:cxn>
                <a:cxn ang="0">
                  <a:pos x="4" y="20"/>
                </a:cxn>
                <a:cxn ang="0">
                  <a:pos x="6" y="22"/>
                </a:cxn>
                <a:cxn ang="0">
                  <a:pos x="7" y="24"/>
                </a:cxn>
                <a:cxn ang="0">
                  <a:pos x="8" y="25"/>
                </a:cxn>
                <a:cxn ang="0">
                  <a:pos x="10" y="24"/>
                </a:cxn>
                <a:cxn ang="0">
                  <a:pos x="10" y="23"/>
                </a:cxn>
                <a:cxn ang="0">
                  <a:pos x="11" y="23"/>
                </a:cxn>
                <a:cxn ang="0">
                  <a:pos x="13" y="23"/>
                </a:cxn>
                <a:cxn ang="0">
                  <a:pos x="14" y="23"/>
                </a:cxn>
                <a:cxn ang="0">
                  <a:pos x="13" y="21"/>
                </a:cxn>
                <a:cxn ang="0">
                  <a:pos x="12" y="20"/>
                </a:cxn>
                <a:cxn ang="0">
                  <a:pos x="11" y="19"/>
                </a:cxn>
                <a:cxn ang="0">
                  <a:pos x="12" y="18"/>
                </a:cxn>
                <a:cxn ang="0">
                  <a:pos x="14" y="19"/>
                </a:cxn>
                <a:cxn ang="0">
                  <a:pos x="15" y="20"/>
                </a:cxn>
                <a:cxn ang="0">
                  <a:pos x="17" y="22"/>
                </a:cxn>
                <a:cxn ang="0">
                  <a:pos x="18" y="24"/>
                </a:cxn>
                <a:cxn ang="0">
                  <a:pos x="20" y="26"/>
                </a:cxn>
                <a:cxn ang="0">
                  <a:pos x="20" y="28"/>
                </a:cxn>
                <a:cxn ang="0">
                  <a:pos x="19" y="30"/>
                </a:cxn>
                <a:cxn ang="0">
                  <a:pos x="19" y="32"/>
                </a:cxn>
                <a:cxn ang="0">
                  <a:pos x="21" y="33"/>
                </a:cxn>
                <a:cxn ang="0">
                  <a:pos x="23" y="32"/>
                </a:cxn>
              </a:cxnLst>
              <a:rect l="0" t="0" r="r" b="b"/>
              <a:pathLst>
                <a:path w="25" h="33">
                  <a:moveTo>
                    <a:pt x="23" y="32"/>
                  </a:moveTo>
                  <a:cubicBezTo>
                    <a:pt x="23" y="32"/>
                    <a:pt x="23" y="32"/>
                    <a:pt x="24" y="31"/>
                  </a:cubicBezTo>
                  <a:cubicBezTo>
                    <a:pt x="24" y="31"/>
                    <a:pt x="24" y="30"/>
                    <a:pt x="24" y="30"/>
                  </a:cubicBezTo>
                  <a:cubicBezTo>
                    <a:pt x="24" y="29"/>
                    <a:pt x="25" y="29"/>
                    <a:pt x="25" y="28"/>
                  </a:cubicBezTo>
                  <a:cubicBezTo>
                    <a:pt x="25" y="28"/>
                    <a:pt x="25" y="26"/>
                    <a:pt x="25" y="26"/>
                  </a:cubicBezTo>
                  <a:cubicBezTo>
                    <a:pt x="25" y="25"/>
                    <a:pt x="24" y="24"/>
                    <a:pt x="23" y="24"/>
                  </a:cubicBezTo>
                  <a:cubicBezTo>
                    <a:pt x="23" y="23"/>
                    <a:pt x="22" y="23"/>
                    <a:pt x="21" y="22"/>
                  </a:cubicBezTo>
                  <a:cubicBezTo>
                    <a:pt x="21" y="21"/>
                    <a:pt x="22" y="19"/>
                    <a:pt x="21" y="18"/>
                  </a:cubicBezTo>
                  <a:cubicBezTo>
                    <a:pt x="21" y="17"/>
                    <a:pt x="20" y="16"/>
                    <a:pt x="19" y="15"/>
                  </a:cubicBezTo>
                  <a:cubicBezTo>
                    <a:pt x="19" y="15"/>
                    <a:pt x="18" y="14"/>
                    <a:pt x="17" y="14"/>
                  </a:cubicBezTo>
                  <a:cubicBezTo>
                    <a:pt x="17" y="14"/>
                    <a:pt x="16" y="15"/>
                    <a:pt x="16" y="15"/>
                  </a:cubicBezTo>
                  <a:cubicBezTo>
                    <a:pt x="16" y="15"/>
                    <a:pt x="15" y="15"/>
                    <a:pt x="15" y="14"/>
                  </a:cubicBezTo>
                  <a:cubicBezTo>
                    <a:pt x="14" y="14"/>
                    <a:pt x="13" y="13"/>
                    <a:pt x="13" y="12"/>
                  </a:cubicBezTo>
                  <a:cubicBezTo>
                    <a:pt x="12" y="12"/>
                    <a:pt x="11" y="11"/>
                    <a:pt x="11" y="11"/>
                  </a:cubicBezTo>
                  <a:cubicBezTo>
                    <a:pt x="11" y="11"/>
                    <a:pt x="10" y="10"/>
                    <a:pt x="10" y="10"/>
                  </a:cubicBezTo>
                  <a:cubicBezTo>
                    <a:pt x="10" y="10"/>
                    <a:pt x="11" y="9"/>
                    <a:pt x="11" y="9"/>
                  </a:cubicBezTo>
                  <a:cubicBezTo>
                    <a:pt x="12" y="8"/>
                    <a:pt x="13" y="8"/>
                    <a:pt x="13" y="7"/>
                  </a:cubicBezTo>
                  <a:cubicBezTo>
                    <a:pt x="13" y="7"/>
                    <a:pt x="12" y="5"/>
                    <a:pt x="12" y="5"/>
                  </a:cubicBezTo>
                  <a:cubicBezTo>
                    <a:pt x="12" y="5"/>
                    <a:pt x="11" y="5"/>
                    <a:pt x="11" y="5"/>
                  </a:cubicBezTo>
                  <a:cubicBezTo>
                    <a:pt x="10" y="5"/>
                    <a:pt x="11" y="4"/>
                    <a:pt x="11" y="4"/>
                  </a:cubicBezTo>
                  <a:cubicBezTo>
                    <a:pt x="12" y="4"/>
                    <a:pt x="12" y="4"/>
                    <a:pt x="13" y="4"/>
                  </a:cubicBezTo>
                  <a:cubicBezTo>
                    <a:pt x="13" y="4"/>
                    <a:pt x="14" y="3"/>
                    <a:pt x="14" y="3"/>
                  </a:cubicBezTo>
                  <a:cubicBezTo>
                    <a:pt x="14" y="2"/>
                    <a:pt x="13" y="1"/>
                    <a:pt x="13" y="1"/>
                  </a:cubicBezTo>
                  <a:cubicBezTo>
                    <a:pt x="13" y="0"/>
                    <a:pt x="11" y="0"/>
                    <a:pt x="11" y="0"/>
                  </a:cubicBezTo>
                  <a:cubicBezTo>
                    <a:pt x="10" y="0"/>
                    <a:pt x="9" y="1"/>
                    <a:pt x="9" y="2"/>
                  </a:cubicBezTo>
                  <a:cubicBezTo>
                    <a:pt x="8" y="2"/>
                    <a:pt x="8" y="4"/>
                    <a:pt x="8" y="5"/>
                  </a:cubicBezTo>
                  <a:cubicBezTo>
                    <a:pt x="8" y="5"/>
                    <a:pt x="8" y="6"/>
                    <a:pt x="7" y="6"/>
                  </a:cubicBezTo>
                  <a:cubicBezTo>
                    <a:pt x="7" y="7"/>
                    <a:pt x="5" y="6"/>
                    <a:pt x="5" y="7"/>
                  </a:cubicBezTo>
                  <a:cubicBezTo>
                    <a:pt x="4" y="7"/>
                    <a:pt x="4" y="8"/>
                    <a:pt x="4" y="8"/>
                  </a:cubicBezTo>
                  <a:cubicBezTo>
                    <a:pt x="3" y="8"/>
                    <a:pt x="3" y="9"/>
                    <a:pt x="2" y="9"/>
                  </a:cubicBezTo>
                  <a:cubicBezTo>
                    <a:pt x="2" y="9"/>
                    <a:pt x="1" y="8"/>
                    <a:pt x="1" y="8"/>
                  </a:cubicBezTo>
                  <a:cubicBezTo>
                    <a:pt x="1" y="8"/>
                    <a:pt x="0" y="8"/>
                    <a:pt x="0" y="8"/>
                  </a:cubicBezTo>
                  <a:cubicBezTo>
                    <a:pt x="0" y="8"/>
                    <a:pt x="0" y="9"/>
                    <a:pt x="0" y="9"/>
                  </a:cubicBezTo>
                  <a:cubicBezTo>
                    <a:pt x="0" y="10"/>
                    <a:pt x="1" y="11"/>
                    <a:pt x="2" y="12"/>
                  </a:cubicBezTo>
                  <a:cubicBezTo>
                    <a:pt x="2" y="12"/>
                    <a:pt x="3" y="14"/>
                    <a:pt x="3" y="14"/>
                  </a:cubicBezTo>
                  <a:cubicBezTo>
                    <a:pt x="4" y="15"/>
                    <a:pt x="4" y="16"/>
                    <a:pt x="4" y="17"/>
                  </a:cubicBezTo>
                  <a:cubicBezTo>
                    <a:pt x="4" y="18"/>
                    <a:pt x="4" y="20"/>
                    <a:pt x="4" y="20"/>
                  </a:cubicBezTo>
                  <a:cubicBezTo>
                    <a:pt x="5" y="21"/>
                    <a:pt x="6" y="22"/>
                    <a:pt x="6" y="22"/>
                  </a:cubicBezTo>
                  <a:cubicBezTo>
                    <a:pt x="6" y="23"/>
                    <a:pt x="7" y="24"/>
                    <a:pt x="7" y="24"/>
                  </a:cubicBezTo>
                  <a:cubicBezTo>
                    <a:pt x="7" y="24"/>
                    <a:pt x="8" y="25"/>
                    <a:pt x="8" y="25"/>
                  </a:cubicBezTo>
                  <a:cubicBezTo>
                    <a:pt x="9" y="25"/>
                    <a:pt x="9" y="24"/>
                    <a:pt x="10" y="24"/>
                  </a:cubicBezTo>
                  <a:cubicBezTo>
                    <a:pt x="10" y="24"/>
                    <a:pt x="10" y="23"/>
                    <a:pt x="10" y="23"/>
                  </a:cubicBezTo>
                  <a:cubicBezTo>
                    <a:pt x="10" y="23"/>
                    <a:pt x="11" y="23"/>
                    <a:pt x="11" y="23"/>
                  </a:cubicBezTo>
                  <a:cubicBezTo>
                    <a:pt x="12" y="23"/>
                    <a:pt x="13" y="23"/>
                    <a:pt x="13" y="23"/>
                  </a:cubicBezTo>
                  <a:cubicBezTo>
                    <a:pt x="13" y="23"/>
                    <a:pt x="14" y="23"/>
                    <a:pt x="14" y="23"/>
                  </a:cubicBezTo>
                  <a:cubicBezTo>
                    <a:pt x="14" y="22"/>
                    <a:pt x="13" y="22"/>
                    <a:pt x="13" y="21"/>
                  </a:cubicBezTo>
                  <a:cubicBezTo>
                    <a:pt x="13" y="21"/>
                    <a:pt x="12" y="20"/>
                    <a:pt x="12" y="20"/>
                  </a:cubicBezTo>
                  <a:cubicBezTo>
                    <a:pt x="11" y="20"/>
                    <a:pt x="11" y="19"/>
                    <a:pt x="11" y="19"/>
                  </a:cubicBezTo>
                  <a:cubicBezTo>
                    <a:pt x="11" y="19"/>
                    <a:pt x="11" y="18"/>
                    <a:pt x="12" y="18"/>
                  </a:cubicBezTo>
                  <a:cubicBezTo>
                    <a:pt x="12" y="18"/>
                    <a:pt x="13" y="18"/>
                    <a:pt x="14" y="19"/>
                  </a:cubicBezTo>
                  <a:cubicBezTo>
                    <a:pt x="14" y="19"/>
                    <a:pt x="15" y="19"/>
                    <a:pt x="15" y="20"/>
                  </a:cubicBezTo>
                  <a:cubicBezTo>
                    <a:pt x="16" y="20"/>
                    <a:pt x="17" y="21"/>
                    <a:pt x="17" y="22"/>
                  </a:cubicBezTo>
                  <a:cubicBezTo>
                    <a:pt x="18" y="22"/>
                    <a:pt x="18" y="24"/>
                    <a:pt x="18" y="24"/>
                  </a:cubicBezTo>
                  <a:cubicBezTo>
                    <a:pt x="18" y="25"/>
                    <a:pt x="20" y="26"/>
                    <a:pt x="20" y="26"/>
                  </a:cubicBezTo>
                  <a:cubicBezTo>
                    <a:pt x="20" y="27"/>
                    <a:pt x="20" y="28"/>
                    <a:pt x="20" y="28"/>
                  </a:cubicBezTo>
                  <a:cubicBezTo>
                    <a:pt x="20" y="29"/>
                    <a:pt x="19" y="30"/>
                    <a:pt x="19" y="30"/>
                  </a:cubicBezTo>
                  <a:cubicBezTo>
                    <a:pt x="19" y="30"/>
                    <a:pt x="19" y="31"/>
                    <a:pt x="19" y="32"/>
                  </a:cubicBezTo>
                  <a:cubicBezTo>
                    <a:pt x="20" y="32"/>
                    <a:pt x="20" y="33"/>
                    <a:pt x="21" y="33"/>
                  </a:cubicBezTo>
                  <a:cubicBezTo>
                    <a:pt x="21" y="33"/>
                    <a:pt x="22" y="33"/>
                    <a:pt x="23"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9" name="Freeform 256">
              <a:extLst>
                <a:ext uri="{FF2B5EF4-FFF2-40B4-BE49-F238E27FC236}">
                  <a16:creationId xmlns:a16="http://schemas.microsoft.com/office/drawing/2014/main" id="{BDF7D0F6-6771-461E-B426-1AB4833A3246}"/>
                </a:ext>
              </a:extLst>
            </p:cNvPr>
            <p:cNvSpPr>
              <a:spLocks/>
            </p:cNvSpPr>
            <p:nvPr/>
          </p:nvSpPr>
          <p:spPr bwMode="auto">
            <a:xfrm>
              <a:off x="6817983" y="227490"/>
              <a:ext cx="32440" cy="79851"/>
            </a:xfrm>
            <a:custGeom>
              <a:avLst/>
              <a:gdLst/>
              <a:ahLst/>
              <a:cxnLst>
                <a:cxn ang="0">
                  <a:pos x="11" y="25"/>
                </a:cxn>
                <a:cxn ang="0">
                  <a:pos x="8" y="25"/>
                </a:cxn>
                <a:cxn ang="0">
                  <a:pos x="8" y="27"/>
                </a:cxn>
                <a:cxn ang="0">
                  <a:pos x="6" y="27"/>
                </a:cxn>
                <a:cxn ang="0">
                  <a:pos x="5" y="24"/>
                </a:cxn>
                <a:cxn ang="0">
                  <a:pos x="4" y="20"/>
                </a:cxn>
                <a:cxn ang="0">
                  <a:pos x="3" y="19"/>
                </a:cxn>
                <a:cxn ang="0">
                  <a:pos x="2" y="19"/>
                </a:cxn>
                <a:cxn ang="0">
                  <a:pos x="0" y="18"/>
                </a:cxn>
                <a:cxn ang="0">
                  <a:pos x="0" y="15"/>
                </a:cxn>
                <a:cxn ang="0">
                  <a:pos x="2" y="14"/>
                </a:cxn>
                <a:cxn ang="0">
                  <a:pos x="3" y="16"/>
                </a:cxn>
                <a:cxn ang="0">
                  <a:pos x="4" y="16"/>
                </a:cxn>
                <a:cxn ang="0">
                  <a:pos x="6" y="13"/>
                </a:cxn>
                <a:cxn ang="0">
                  <a:pos x="5" y="11"/>
                </a:cxn>
                <a:cxn ang="0">
                  <a:pos x="4" y="8"/>
                </a:cxn>
                <a:cxn ang="0">
                  <a:pos x="5" y="4"/>
                </a:cxn>
                <a:cxn ang="0">
                  <a:pos x="7" y="1"/>
                </a:cxn>
                <a:cxn ang="0">
                  <a:pos x="8" y="1"/>
                </a:cxn>
                <a:cxn ang="0">
                  <a:pos x="8" y="3"/>
                </a:cxn>
                <a:cxn ang="0">
                  <a:pos x="9" y="5"/>
                </a:cxn>
                <a:cxn ang="0">
                  <a:pos x="11" y="6"/>
                </a:cxn>
                <a:cxn ang="0">
                  <a:pos x="11" y="8"/>
                </a:cxn>
                <a:cxn ang="0">
                  <a:pos x="9" y="9"/>
                </a:cxn>
                <a:cxn ang="0">
                  <a:pos x="8" y="12"/>
                </a:cxn>
                <a:cxn ang="0">
                  <a:pos x="8" y="16"/>
                </a:cxn>
                <a:cxn ang="0">
                  <a:pos x="10" y="20"/>
                </a:cxn>
                <a:cxn ang="0">
                  <a:pos x="11" y="22"/>
                </a:cxn>
                <a:cxn ang="0">
                  <a:pos x="11" y="24"/>
                </a:cxn>
                <a:cxn ang="0">
                  <a:pos x="11" y="25"/>
                </a:cxn>
              </a:cxnLst>
              <a:rect l="0" t="0" r="r" b="b"/>
              <a:pathLst>
                <a:path w="11" h="27">
                  <a:moveTo>
                    <a:pt x="11" y="25"/>
                  </a:moveTo>
                  <a:cubicBezTo>
                    <a:pt x="10" y="26"/>
                    <a:pt x="9" y="25"/>
                    <a:pt x="8" y="25"/>
                  </a:cubicBezTo>
                  <a:cubicBezTo>
                    <a:pt x="8" y="26"/>
                    <a:pt x="8" y="27"/>
                    <a:pt x="8" y="27"/>
                  </a:cubicBezTo>
                  <a:cubicBezTo>
                    <a:pt x="7" y="27"/>
                    <a:pt x="6" y="27"/>
                    <a:pt x="6" y="27"/>
                  </a:cubicBezTo>
                  <a:cubicBezTo>
                    <a:pt x="5" y="26"/>
                    <a:pt x="5" y="25"/>
                    <a:pt x="5" y="24"/>
                  </a:cubicBezTo>
                  <a:cubicBezTo>
                    <a:pt x="5" y="23"/>
                    <a:pt x="4" y="21"/>
                    <a:pt x="4" y="20"/>
                  </a:cubicBezTo>
                  <a:cubicBezTo>
                    <a:pt x="4" y="20"/>
                    <a:pt x="3" y="19"/>
                    <a:pt x="3" y="19"/>
                  </a:cubicBezTo>
                  <a:cubicBezTo>
                    <a:pt x="2" y="19"/>
                    <a:pt x="2" y="19"/>
                    <a:pt x="2" y="19"/>
                  </a:cubicBezTo>
                  <a:cubicBezTo>
                    <a:pt x="1" y="19"/>
                    <a:pt x="0" y="18"/>
                    <a:pt x="0" y="18"/>
                  </a:cubicBezTo>
                  <a:cubicBezTo>
                    <a:pt x="0" y="17"/>
                    <a:pt x="0" y="16"/>
                    <a:pt x="0" y="15"/>
                  </a:cubicBezTo>
                  <a:cubicBezTo>
                    <a:pt x="0" y="15"/>
                    <a:pt x="1" y="14"/>
                    <a:pt x="2" y="14"/>
                  </a:cubicBezTo>
                  <a:cubicBezTo>
                    <a:pt x="2" y="15"/>
                    <a:pt x="2" y="16"/>
                    <a:pt x="3" y="16"/>
                  </a:cubicBezTo>
                  <a:cubicBezTo>
                    <a:pt x="3" y="17"/>
                    <a:pt x="4" y="16"/>
                    <a:pt x="4" y="16"/>
                  </a:cubicBezTo>
                  <a:cubicBezTo>
                    <a:pt x="5" y="15"/>
                    <a:pt x="5" y="14"/>
                    <a:pt x="6" y="13"/>
                  </a:cubicBezTo>
                  <a:cubicBezTo>
                    <a:pt x="6" y="13"/>
                    <a:pt x="5" y="11"/>
                    <a:pt x="5" y="11"/>
                  </a:cubicBezTo>
                  <a:cubicBezTo>
                    <a:pt x="5" y="10"/>
                    <a:pt x="4" y="8"/>
                    <a:pt x="4" y="8"/>
                  </a:cubicBezTo>
                  <a:cubicBezTo>
                    <a:pt x="4" y="7"/>
                    <a:pt x="4" y="5"/>
                    <a:pt x="5" y="4"/>
                  </a:cubicBezTo>
                  <a:cubicBezTo>
                    <a:pt x="5" y="3"/>
                    <a:pt x="6" y="2"/>
                    <a:pt x="7" y="1"/>
                  </a:cubicBezTo>
                  <a:cubicBezTo>
                    <a:pt x="7" y="1"/>
                    <a:pt x="8" y="0"/>
                    <a:pt x="8" y="1"/>
                  </a:cubicBezTo>
                  <a:cubicBezTo>
                    <a:pt x="9" y="1"/>
                    <a:pt x="8" y="2"/>
                    <a:pt x="8" y="3"/>
                  </a:cubicBezTo>
                  <a:cubicBezTo>
                    <a:pt x="8" y="3"/>
                    <a:pt x="9" y="4"/>
                    <a:pt x="9" y="5"/>
                  </a:cubicBezTo>
                  <a:cubicBezTo>
                    <a:pt x="10" y="5"/>
                    <a:pt x="11" y="5"/>
                    <a:pt x="11" y="6"/>
                  </a:cubicBezTo>
                  <a:cubicBezTo>
                    <a:pt x="11" y="6"/>
                    <a:pt x="11" y="8"/>
                    <a:pt x="11" y="8"/>
                  </a:cubicBezTo>
                  <a:cubicBezTo>
                    <a:pt x="10" y="8"/>
                    <a:pt x="9" y="9"/>
                    <a:pt x="9" y="9"/>
                  </a:cubicBezTo>
                  <a:cubicBezTo>
                    <a:pt x="9" y="10"/>
                    <a:pt x="9" y="11"/>
                    <a:pt x="8" y="12"/>
                  </a:cubicBezTo>
                  <a:cubicBezTo>
                    <a:pt x="8" y="13"/>
                    <a:pt x="8" y="15"/>
                    <a:pt x="8" y="16"/>
                  </a:cubicBezTo>
                  <a:cubicBezTo>
                    <a:pt x="9" y="17"/>
                    <a:pt x="9" y="19"/>
                    <a:pt x="10" y="20"/>
                  </a:cubicBezTo>
                  <a:cubicBezTo>
                    <a:pt x="10" y="20"/>
                    <a:pt x="11" y="21"/>
                    <a:pt x="11" y="22"/>
                  </a:cubicBezTo>
                  <a:cubicBezTo>
                    <a:pt x="11" y="22"/>
                    <a:pt x="11" y="23"/>
                    <a:pt x="11" y="24"/>
                  </a:cubicBezTo>
                  <a:cubicBezTo>
                    <a:pt x="11" y="24"/>
                    <a:pt x="11" y="25"/>
                    <a:pt x="11"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0" name="Freeform 257">
              <a:extLst>
                <a:ext uri="{FF2B5EF4-FFF2-40B4-BE49-F238E27FC236}">
                  <a16:creationId xmlns:a16="http://schemas.microsoft.com/office/drawing/2014/main" id="{81160B6D-B851-4E69-94AE-0668D92D4A75}"/>
                </a:ext>
              </a:extLst>
            </p:cNvPr>
            <p:cNvSpPr>
              <a:spLocks/>
            </p:cNvSpPr>
            <p:nvPr/>
          </p:nvSpPr>
          <p:spPr bwMode="auto">
            <a:xfrm>
              <a:off x="6785543" y="132667"/>
              <a:ext cx="12477" cy="44916"/>
            </a:xfrm>
            <a:custGeom>
              <a:avLst/>
              <a:gdLst/>
              <a:ahLst/>
              <a:cxnLst>
                <a:cxn ang="0">
                  <a:pos x="3" y="15"/>
                </a:cxn>
                <a:cxn ang="0">
                  <a:pos x="1" y="13"/>
                </a:cxn>
                <a:cxn ang="0">
                  <a:pos x="0" y="10"/>
                </a:cxn>
                <a:cxn ang="0">
                  <a:pos x="1" y="7"/>
                </a:cxn>
                <a:cxn ang="0">
                  <a:pos x="1" y="3"/>
                </a:cxn>
                <a:cxn ang="0">
                  <a:pos x="2" y="1"/>
                </a:cxn>
                <a:cxn ang="0">
                  <a:pos x="4" y="1"/>
                </a:cxn>
                <a:cxn ang="0">
                  <a:pos x="5" y="2"/>
                </a:cxn>
                <a:cxn ang="0">
                  <a:pos x="4" y="4"/>
                </a:cxn>
                <a:cxn ang="0">
                  <a:pos x="3" y="6"/>
                </a:cxn>
                <a:cxn ang="0">
                  <a:pos x="4" y="8"/>
                </a:cxn>
                <a:cxn ang="0">
                  <a:pos x="4" y="11"/>
                </a:cxn>
                <a:cxn ang="0">
                  <a:pos x="4" y="13"/>
                </a:cxn>
                <a:cxn ang="0">
                  <a:pos x="3" y="15"/>
                </a:cxn>
              </a:cxnLst>
              <a:rect l="0" t="0" r="r" b="b"/>
              <a:pathLst>
                <a:path w="5" h="15">
                  <a:moveTo>
                    <a:pt x="3" y="15"/>
                  </a:moveTo>
                  <a:cubicBezTo>
                    <a:pt x="3" y="15"/>
                    <a:pt x="1" y="14"/>
                    <a:pt x="1" y="13"/>
                  </a:cubicBezTo>
                  <a:cubicBezTo>
                    <a:pt x="1" y="12"/>
                    <a:pt x="0" y="11"/>
                    <a:pt x="0" y="10"/>
                  </a:cubicBezTo>
                  <a:cubicBezTo>
                    <a:pt x="0" y="9"/>
                    <a:pt x="0" y="8"/>
                    <a:pt x="1" y="7"/>
                  </a:cubicBezTo>
                  <a:cubicBezTo>
                    <a:pt x="1" y="6"/>
                    <a:pt x="1" y="4"/>
                    <a:pt x="1" y="3"/>
                  </a:cubicBezTo>
                  <a:cubicBezTo>
                    <a:pt x="1" y="2"/>
                    <a:pt x="2" y="1"/>
                    <a:pt x="2" y="1"/>
                  </a:cubicBezTo>
                  <a:cubicBezTo>
                    <a:pt x="2" y="0"/>
                    <a:pt x="4" y="0"/>
                    <a:pt x="4" y="1"/>
                  </a:cubicBezTo>
                  <a:cubicBezTo>
                    <a:pt x="4" y="1"/>
                    <a:pt x="5" y="2"/>
                    <a:pt x="5" y="2"/>
                  </a:cubicBezTo>
                  <a:cubicBezTo>
                    <a:pt x="5" y="3"/>
                    <a:pt x="4" y="3"/>
                    <a:pt x="4" y="4"/>
                  </a:cubicBezTo>
                  <a:cubicBezTo>
                    <a:pt x="4" y="4"/>
                    <a:pt x="3" y="5"/>
                    <a:pt x="3" y="6"/>
                  </a:cubicBezTo>
                  <a:cubicBezTo>
                    <a:pt x="3" y="7"/>
                    <a:pt x="4" y="8"/>
                    <a:pt x="4" y="8"/>
                  </a:cubicBezTo>
                  <a:cubicBezTo>
                    <a:pt x="4" y="9"/>
                    <a:pt x="4" y="10"/>
                    <a:pt x="4" y="11"/>
                  </a:cubicBezTo>
                  <a:cubicBezTo>
                    <a:pt x="4" y="11"/>
                    <a:pt x="4" y="13"/>
                    <a:pt x="4" y="13"/>
                  </a:cubicBezTo>
                  <a:cubicBezTo>
                    <a:pt x="4" y="14"/>
                    <a:pt x="4" y="14"/>
                    <a:pt x="3"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1" name="Freeform 258">
              <a:extLst>
                <a:ext uri="{FF2B5EF4-FFF2-40B4-BE49-F238E27FC236}">
                  <a16:creationId xmlns:a16="http://schemas.microsoft.com/office/drawing/2014/main" id="{0B61BA0D-B49C-449C-A043-1B0CDC30449A}"/>
                </a:ext>
              </a:extLst>
            </p:cNvPr>
            <p:cNvSpPr>
              <a:spLocks/>
            </p:cNvSpPr>
            <p:nvPr/>
          </p:nvSpPr>
          <p:spPr bwMode="auto">
            <a:xfrm>
              <a:off x="6945244" y="122686"/>
              <a:ext cx="29944" cy="32440"/>
            </a:xfrm>
            <a:custGeom>
              <a:avLst/>
              <a:gdLst/>
              <a:ahLst/>
              <a:cxnLst>
                <a:cxn ang="0">
                  <a:pos x="7" y="3"/>
                </a:cxn>
                <a:cxn ang="0">
                  <a:pos x="9" y="3"/>
                </a:cxn>
                <a:cxn ang="0">
                  <a:pos x="9" y="1"/>
                </a:cxn>
                <a:cxn ang="0">
                  <a:pos x="7" y="0"/>
                </a:cxn>
                <a:cxn ang="0">
                  <a:pos x="6" y="1"/>
                </a:cxn>
                <a:cxn ang="0">
                  <a:pos x="4" y="0"/>
                </a:cxn>
                <a:cxn ang="0">
                  <a:pos x="3" y="1"/>
                </a:cxn>
                <a:cxn ang="0">
                  <a:pos x="2" y="3"/>
                </a:cxn>
                <a:cxn ang="0">
                  <a:pos x="2" y="6"/>
                </a:cxn>
                <a:cxn ang="0">
                  <a:pos x="1" y="7"/>
                </a:cxn>
                <a:cxn ang="0">
                  <a:pos x="1" y="9"/>
                </a:cxn>
                <a:cxn ang="0">
                  <a:pos x="3" y="9"/>
                </a:cxn>
                <a:cxn ang="0">
                  <a:pos x="4" y="10"/>
                </a:cxn>
                <a:cxn ang="0">
                  <a:pos x="6" y="10"/>
                </a:cxn>
                <a:cxn ang="0">
                  <a:pos x="7" y="9"/>
                </a:cxn>
                <a:cxn ang="0">
                  <a:pos x="7" y="7"/>
                </a:cxn>
                <a:cxn ang="0">
                  <a:pos x="7" y="5"/>
                </a:cxn>
                <a:cxn ang="0">
                  <a:pos x="7" y="3"/>
                </a:cxn>
              </a:cxnLst>
              <a:rect l="0" t="0" r="r" b="b"/>
              <a:pathLst>
                <a:path w="10" h="11">
                  <a:moveTo>
                    <a:pt x="7" y="3"/>
                  </a:moveTo>
                  <a:cubicBezTo>
                    <a:pt x="8" y="3"/>
                    <a:pt x="9" y="3"/>
                    <a:pt x="9" y="3"/>
                  </a:cubicBezTo>
                  <a:cubicBezTo>
                    <a:pt x="10" y="2"/>
                    <a:pt x="10" y="1"/>
                    <a:pt x="9" y="1"/>
                  </a:cubicBezTo>
                  <a:cubicBezTo>
                    <a:pt x="9" y="0"/>
                    <a:pt x="8" y="0"/>
                    <a:pt x="7" y="0"/>
                  </a:cubicBezTo>
                  <a:cubicBezTo>
                    <a:pt x="7" y="0"/>
                    <a:pt x="7" y="1"/>
                    <a:pt x="6" y="1"/>
                  </a:cubicBezTo>
                  <a:cubicBezTo>
                    <a:pt x="6" y="1"/>
                    <a:pt x="5" y="0"/>
                    <a:pt x="4" y="0"/>
                  </a:cubicBezTo>
                  <a:cubicBezTo>
                    <a:pt x="4" y="0"/>
                    <a:pt x="3" y="1"/>
                    <a:pt x="3" y="1"/>
                  </a:cubicBezTo>
                  <a:cubicBezTo>
                    <a:pt x="2" y="1"/>
                    <a:pt x="2" y="3"/>
                    <a:pt x="2" y="3"/>
                  </a:cubicBezTo>
                  <a:cubicBezTo>
                    <a:pt x="2" y="4"/>
                    <a:pt x="2" y="5"/>
                    <a:pt x="2" y="6"/>
                  </a:cubicBezTo>
                  <a:cubicBezTo>
                    <a:pt x="2" y="6"/>
                    <a:pt x="1" y="6"/>
                    <a:pt x="1" y="7"/>
                  </a:cubicBezTo>
                  <a:cubicBezTo>
                    <a:pt x="0" y="7"/>
                    <a:pt x="1" y="8"/>
                    <a:pt x="1" y="9"/>
                  </a:cubicBezTo>
                  <a:cubicBezTo>
                    <a:pt x="1" y="9"/>
                    <a:pt x="3" y="9"/>
                    <a:pt x="3" y="9"/>
                  </a:cubicBezTo>
                  <a:cubicBezTo>
                    <a:pt x="4" y="9"/>
                    <a:pt x="4" y="10"/>
                    <a:pt x="4" y="10"/>
                  </a:cubicBezTo>
                  <a:cubicBezTo>
                    <a:pt x="5" y="11"/>
                    <a:pt x="5" y="11"/>
                    <a:pt x="6" y="10"/>
                  </a:cubicBezTo>
                  <a:cubicBezTo>
                    <a:pt x="6" y="10"/>
                    <a:pt x="7" y="9"/>
                    <a:pt x="7" y="9"/>
                  </a:cubicBezTo>
                  <a:cubicBezTo>
                    <a:pt x="7" y="8"/>
                    <a:pt x="7" y="7"/>
                    <a:pt x="7" y="7"/>
                  </a:cubicBezTo>
                  <a:cubicBezTo>
                    <a:pt x="7" y="7"/>
                    <a:pt x="7" y="6"/>
                    <a:pt x="7" y="5"/>
                  </a:cubicBezTo>
                  <a:cubicBezTo>
                    <a:pt x="7" y="5"/>
                    <a:pt x="7" y="4"/>
                    <a:pt x="7"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2" name="Freeform 259">
              <a:extLst>
                <a:ext uri="{FF2B5EF4-FFF2-40B4-BE49-F238E27FC236}">
                  <a16:creationId xmlns:a16="http://schemas.microsoft.com/office/drawing/2014/main" id="{633D0385-6C5E-40CC-9A68-9E29FA426028}"/>
                </a:ext>
              </a:extLst>
            </p:cNvPr>
            <p:cNvSpPr>
              <a:spLocks/>
            </p:cNvSpPr>
            <p:nvPr/>
          </p:nvSpPr>
          <p:spPr bwMode="auto">
            <a:xfrm>
              <a:off x="6857908" y="180079"/>
              <a:ext cx="112291" cy="97319"/>
            </a:xfrm>
            <a:custGeom>
              <a:avLst/>
              <a:gdLst/>
              <a:ahLst/>
              <a:cxnLst>
                <a:cxn ang="0">
                  <a:pos x="36" y="7"/>
                </a:cxn>
                <a:cxn ang="0">
                  <a:pos x="34" y="3"/>
                </a:cxn>
                <a:cxn ang="0">
                  <a:pos x="32" y="0"/>
                </a:cxn>
                <a:cxn ang="0">
                  <a:pos x="31" y="3"/>
                </a:cxn>
                <a:cxn ang="0">
                  <a:pos x="29" y="7"/>
                </a:cxn>
                <a:cxn ang="0">
                  <a:pos x="26" y="7"/>
                </a:cxn>
                <a:cxn ang="0">
                  <a:pos x="21" y="11"/>
                </a:cxn>
                <a:cxn ang="0">
                  <a:pos x="17" y="14"/>
                </a:cxn>
                <a:cxn ang="0">
                  <a:pos x="15" y="12"/>
                </a:cxn>
                <a:cxn ang="0">
                  <a:pos x="17" y="11"/>
                </a:cxn>
                <a:cxn ang="0">
                  <a:pos x="18" y="9"/>
                </a:cxn>
                <a:cxn ang="0">
                  <a:pos x="20" y="6"/>
                </a:cxn>
                <a:cxn ang="0">
                  <a:pos x="22" y="3"/>
                </a:cxn>
                <a:cxn ang="0">
                  <a:pos x="17" y="3"/>
                </a:cxn>
                <a:cxn ang="0">
                  <a:pos x="14" y="5"/>
                </a:cxn>
                <a:cxn ang="0">
                  <a:pos x="11" y="6"/>
                </a:cxn>
                <a:cxn ang="0">
                  <a:pos x="12" y="10"/>
                </a:cxn>
                <a:cxn ang="0">
                  <a:pos x="10" y="14"/>
                </a:cxn>
                <a:cxn ang="0">
                  <a:pos x="8" y="16"/>
                </a:cxn>
                <a:cxn ang="0">
                  <a:pos x="4" y="21"/>
                </a:cxn>
                <a:cxn ang="0">
                  <a:pos x="0" y="26"/>
                </a:cxn>
                <a:cxn ang="0">
                  <a:pos x="0" y="31"/>
                </a:cxn>
                <a:cxn ang="0">
                  <a:pos x="3" y="32"/>
                </a:cxn>
                <a:cxn ang="0">
                  <a:pos x="2" y="29"/>
                </a:cxn>
                <a:cxn ang="0">
                  <a:pos x="3" y="27"/>
                </a:cxn>
                <a:cxn ang="0">
                  <a:pos x="4" y="29"/>
                </a:cxn>
                <a:cxn ang="0">
                  <a:pos x="5" y="29"/>
                </a:cxn>
                <a:cxn ang="0">
                  <a:pos x="7" y="24"/>
                </a:cxn>
                <a:cxn ang="0">
                  <a:pos x="9" y="20"/>
                </a:cxn>
                <a:cxn ang="0">
                  <a:pos x="11" y="20"/>
                </a:cxn>
                <a:cxn ang="0">
                  <a:pos x="14" y="17"/>
                </a:cxn>
                <a:cxn ang="0">
                  <a:pos x="16" y="19"/>
                </a:cxn>
                <a:cxn ang="0">
                  <a:pos x="16" y="22"/>
                </a:cxn>
                <a:cxn ang="0">
                  <a:pos x="18" y="22"/>
                </a:cxn>
                <a:cxn ang="0">
                  <a:pos x="19" y="19"/>
                </a:cxn>
                <a:cxn ang="0">
                  <a:pos x="21" y="17"/>
                </a:cxn>
                <a:cxn ang="0">
                  <a:pos x="22" y="15"/>
                </a:cxn>
                <a:cxn ang="0">
                  <a:pos x="23" y="19"/>
                </a:cxn>
                <a:cxn ang="0">
                  <a:pos x="25" y="20"/>
                </a:cxn>
                <a:cxn ang="0">
                  <a:pos x="25" y="15"/>
                </a:cxn>
                <a:cxn ang="0">
                  <a:pos x="28" y="10"/>
                </a:cxn>
                <a:cxn ang="0">
                  <a:pos x="32" y="8"/>
                </a:cxn>
                <a:cxn ang="0">
                  <a:pos x="36" y="10"/>
                </a:cxn>
                <a:cxn ang="0">
                  <a:pos x="38" y="8"/>
                </a:cxn>
              </a:cxnLst>
              <a:rect l="0" t="0" r="r" b="b"/>
              <a:pathLst>
                <a:path w="38" h="33">
                  <a:moveTo>
                    <a:pt x="38" y="8"/>
                  </a:moveTo>
                  <a:cubicBezTo>
                    <a:pt x="38" y="8"/>
                    <a:pt x="37" y="7"/>
                    <a:pt x="36" y="7"/>
                  </a:cubicBezTo>
                  <a:cubicBezTo>
                    <a:pt x="36" y="7"/>
                    <a:pt x="35" y="6"/>
                    <a:pt x="35" y="5"/>
                  </a:cubicBezTo>
                  <a:cubicBezTo>
                    <a:pt x="34" y="5"/>
                    <a:pt x="34" y="3"/>
                    <a:pt x="34" y="3"/>
                  </a:cubicBezTo>
                  <a:cubicBezTo>
                    <a:pt x="34" y="2"/>
                    <a:pt x="34" y="1"/>
                    <a:pt x="33" y="1"/>
                  </a:cubicBezTo>
                  <a:cubicBezTo>
                    <a:pt x="33" y="1"/>
                    <a:pt x="33" y="0"/>
                    <a:pt x="32" y="0"/>
                  </a:cubicBezTo>
                  <a:cubicBezTo>
                    <a:pt x="32" y="1"/>
                    <a:pt x="31" y="1"/>
                    <a:pt x="31" y="1"/>
                  </a:cubicBezTo>
                  <a:cubicBezTo>
                    <a:pt x="30" y="2"/>
                    <a:pt x="31" y="3"/>
                    <a:pt x="31" y="3"/>
                  </a:cubicBezTo>
                  <a:cubicBezTo>
                    <a:pt x="31" y="4"/>
                    <a:pt x="30" y="5"/>
                    <a:pt x="30" y="6"/>
                  </a:cubicBezTo>
                  <a:cubicBezTo>
                    <a:pt x="30" y="6"/>
                    <a:pt x="29" y="7"/>
                    <a:pt x="29" y="7"/>
                  </a:cubicBezTo>
                  <a:cubicBezTo>
                    <a:pt x="28" y="7"/>
                    <a:pt x="28" y="6"/>
                    <a:pt x="27" y="6"/>
                  </a:cubicBezTo>
                  <a:cubicBezTo>
                    <a:pt x="27" y="6"/>
                    <a:pt x="26" y="6"/>
                    <a:pt x="26" y="7"/>
                  </a:cubicBezTo>
                  <a:cubicBezTo>
                    <a:pt x="25" y="7"/>
                    <a:pt x="25" y="8"/>
                    <a:pt x="25" y="9"/>
                  </a:cubicBezTo>
                  <a:cubicBezTo>
                    <a:pt x="24" y="9"/>
                    <a:pt x="22" y="10"/>
                    <a:pt x="21" y="11"/>
                  </a:cubicBezTo>
                  <a:cubicBezTo>
                    <a:pt x="21" y="11"/>
                    <a:pt x="20" y="12"/>
                    <a:pt x="19" y="12"/>
                  </a:cubicBezTo>
                  <a:cubicBezTo>
                    <a:pt x="19" y="13"/>
                    <a:pt x="18" y="14"/>
                    <a:pt x="17" y="14"/>
                  </a:cubicBezTo>
                  <a:cubicBezTo>
                    <a:pt x="17" y="14"/>
                    <a:pt x="16" y="14"/>
                    <a:pt x="16" y="13"/>
                  </a:cubicBezTo>
                  <a:cubicBezTo>
                    <a:pt x="15" y="13"/>
                    <a:pt x="15" y="12"/>
                    <a:pt x="15" y="12"/>
                  </a:cubicBezTo>
                  <a:cubicBezTo>
                    <a:pt x="15" y="12"/>
                    <a:pt x="16" y="11"/>
                    <a:pt x="16" y="11"/>
                  </a:cubicBezTo>
                  <a:cubicBezTo>
                    <a:pt x="16" y="11"/>
                    <a:pt x="16" y="11"/>
                    <a:pt x="17" y="11"/>
                  </a:cubicBezTo>
                  <a:cubicBezTo>
                    <a:pt x="17" y="11"/>
                    <a:pt x="18" y="12"/>
                    <a:pt x="18" y="12"/>
                  </a:cubicBezTo>
                  <a:cubicBezTo>
                    <a:pt x="19" y="11"/>
                    <a:pt x="18" y="10"/>
                    <a:pt x="18" y="9"/>
                  </a:cubicBezTo>
                  <a:cubicBezTo>
                    <a:pt x="18" y="9"/>
                    <a:pt x="18" y="8"/>
                    <a:pt x="18" y="7"/>
                  </a:cubicBezTo>
                  <a:cubicBezTo>
                    <a:pt x="19" y="7"/>
                    <a:pt x="20" y="6"/>
                    <a:pt x="20" y="6"/>
                  </a:cubicBezTo>
                  <a:cubicBezTo>
                    <a:pt x="21" y="5"/>
                    <a:pt x="21" y="5"/>
                    <a:pt x="22" y="4"/>
                  </a:cubicBezTo>
                  <a:cubicBezTo>
                    <a:pt x="22" y="4"/>
                    <a:pt x="22" y="3"/>
                    <a:pt x="22" y="3"/>
                  </a:cubicBezTo>
                  <a:cubicBezTo>
                    <a:pt x="21" y="3"/>
                    <a:pt x="20" y="2"/>
                    <a:pt x="20" y="2"/>
                  </a:cubicBezTo>
                  <a:cubicBezTo>
                    <a:pt x="19" y="2"/>
                    <a:pt x="18" y="3"/>
                    <a:pt x="17" y="3"/>
                  </a:cubicBezTo>
                  <a:cubicBezTo>
                    <a:pt x="17" y="4"/>
                    <a:pt x="17" y="5"/>
                    <a:pt x="16" y="5"/>
                  </a:cubicBezTo>
                  <a:cubicBezTo>
                    <a:pt x="16" y="5"/>
                    <a:pt x="14" y="5"/>
                    <a:pt x="14" y="5"/>
                  </a:cubicBezTo>
                  <a:cubicBezTo>
                    <a:pt x="13" y="5"/>
                    <a:pt x="13" y="6"/>
                    <a:pt x="13" y="6"/>
                  </a:cubicBezTo>
                  <a:cubicBezTo>
                    <a:pt x="13" y="6"/>
                    <a:pt x="12" y="5"/>
                    <a:pt x="11" y="6"/>
                  </a:cubicBezTo>
                  <a:cubicBezTo>
                    <a:pt x="11" y="6"/>
                    <a:pt x="11" y="7"/>
                    <a:pt x="11" y="7"/>
                  </a:cubicBezTo>
                  <a:cubicBezTo>
                    <a:pt x="11" y="8"/>
                    <a:pt x="12" y="9"/>
                    <a:pt x="12" y="10"/>
                  </a:cubicBezTo>
                  <a:cubicBezTo>
                    <a:pt x="12" y="10"/>
                    <a:pt x="12" y="11"/>
                    <a:pt x="12" y="12"/>
                  </a:cubicBezTo>
                  <a:cubicBezTo>
                    <a:pt x="12" y="12"/>
                    <a:pt x="11" y="13"/>
                    <a:pt x="10" y="14"/>
                  </a:cubicBezTo>
                  <a:cubicBezTo>
                    <a:pt x="10" y="14"/>
                    <a:pt x="9" y="14"/>
                    <a:pt x="9" y="14"/>
                  </a:cubicBezTo>
                  <a:cubicBezTo>
                    <a:pt x="9" y="15"/>
                    <a:pt x="8" y="15"/>
                    <a:pt x="8" y="16"/>
                  </a:cubicBezTo>
                  <a:cubicBezTo>
                    <a:pt x="7" y="16"/>
                    <a:pt x="7" y="17"/>
                    <a:pt x="7" y="18"/>
                  </a:cubicBezTo>
                  <a:cubicBezTo>
                    <a:pt x="6" y="18"/>
                    <a:pt x="5" y="20"/>
                    <a:pt x="4" y="21"/>
                  </a:cubicBezTo>
                  <a:cubicBezTo>
                    <a:pt x="4" y="21"/>
                    <a:pt x="2" y="22"/>
                    <a:pt x="2" y="23"/>
                  </a:cubicBezTo>
                  <a:cubicBezTo>
                    <a:pt x="1" y="23"/>
                    <a:pt x="0" y="25"/>
                    <a:pt x="0" y="26"/>
                  </a:cubicBezTo>
                  <a:cubicBezTo>
                    <a:pt x="0" y="26"/>
                    <a:pt x="0" y="28"/>
                    <a:pt x="0" y="29"/>
                  </a:cubicBezTo>
                  <a:cubicBezTo>
                    <a:pt x="0" y="29"/>
                    <a:pt x="0" y="31"/>
                    <a:pt x="0" y="31"/>
                  </a:cubicBezTo>
                  <a:cubicBezTo>
                    <a:pt x="0" y="32"/>
                    <a:pt x="1" y="33"/>
                    <a:pt x="1" y="33"/>
                  </a:cubicBezTo>
                  <a:cubicBezTo>
                    <a:pt x="2" y="33"/>
                    <a:pt x="2" y="33"/>
                    <a:pt x="3" y="32"/>
                  </a:cubicBezTo>
                  <a:cubicBezTo>
                    <a:pt x="3" y="32"/>
                    <a:pt x="3" y="31"/>
                    <a:pt x="3" y="30"/>
                  </a:cubicBezTo>
                  <a:cubicBezTo>
                    <a:pt x="3" y="30"/>
                    <a:pt x="2" y="29"/>
                    <a:pt x="2" y="29"/>
                  </a:cubicBezTo>
                  <a:cubicBezTo>
                    <a:pt x="2" y="28"/>
                    <a:pt x="2" y="27"/>
                    <a:pt x="2" y="27"/>
                  </a:cubicBezTo>
                  <a:cubicBezTo>
                    <a:pt x="3" y="27"/>
                    <a:pt x="3" y="27"/>
                    <a:pt x="3" y="27"/>
                  </a:cubicBezTo>
                  <a:cubicBezTo>
                    <a:pt x="4" y="27"/>
                    <a:pt x="4" y="28"/>
                    <a:pt x="4" y="28"/>
                  </a:cubicBezTo>
                  <a:cubicBezTo>
                    <a:pt x="4" y="28"/>
                    <a:pt x="4" y="29"/>
                    <a:pt x="4" y="29"/>
                  </a:cubicBezTo>
                  <a:cubicBezTo>
                    <a:pt x="4" y="29"/>
                    <a:pt x="4" y="30"/>
                    <a:pt x="4" y="30"/>
                  </a:cubicBezTo>
                  <a:cubicBezTo>
                    <a:pt x="5" y="30"/>
                    <a:pt x="5" y="29"/>
                    <a:pt x="5" y="29"/>
                  </a:cubicBezTo>
                  <a:cubicBezTo>
                    <a:pt x="6" y="28"/>
                    <a:pt x="6" y="27"/>
                    <a:pt x="6" y="26"/>
                  </a:cubicBezTo>
                  <a:cubicBezTo>
                    <a:pt x="6" y="25"/>
                    <a:pt x="7" y="25"/>
                    <a:pt x="7" y="24"/>
                  </a:cubicBezTo>
                  <a:cubicBezTo>
                    <a:pt x="7" y="24"/>
                    <a:pt x="7" y="22"/>
                    <a:pt x="7" y="22"/>
                  </a:cubicBezTo>
                  <a:cubicBezTo>
                    <a:pt x="8" y="21"/>
                    <a:pt x="8" y="20"/>
                    <a:pt x="9" y="20"/>
                  </a:cubicBezTo>
                  <a:cubicBezTo>
                    <a:pt x="9" y="20"/>
                    <a:pt x="10" y="19"/>
                    <a:pt x="10" y="19"/>
                  </a:cubicBezTo>
                  <a:cubicBezTo>
                    <a:pt x="11" y="19"/>
                    <a:pt x="11" y="20"/>
                    <a:pt x="11" y="20"/>
                  </a:cubicBezTo>
                  <a:cubicBezTo>
                    <a:pt x="12" y="20"/>
                    <a:pt x="13" y="20"/>
                    <a:pt x="13" y="19"/>
                  </a:cubicBezTo>
                  <a:cubicBezTo>
                    <a:pt x="14" y="19"/>
                    <a:pt x="14" y="18"/>
                    <a:pt x="14" y="17"/>
                  </a:cubicBezTo>
                  <a:cubicBezTo>
                    <a:pt x="15" y="17"/>
                    <a:pt x="15" y="17"/>
                    <a:pt x="16" y="17"/>
                  </a:cubicBezTo>
                  <a:cubicBezTo>
                    <a:pt x="16" y="17"/>
                    <a:pt x="16" y="18"/>
                    <a:pt x="16" y="19"/>
                  </a:cubicBezTo>
                  <a:cubicBezTo>
                    <a:pt x="16" y="19"/>
                    <a:pt x="15" y="20"/>
                    <a:pt x="15" y="20"/>
                  </a:cubicBezTo>
                  <a:cubicBezTo>
                    <a:pt x="15" y="21"/>
                    <a:pt x="15" y="21"/>
                    <a:pt x="16" y="22"/>
                  </a:cubicBezTo>
                  <a:cubicBezTo>
                    <a:pt x="16" y="22"/>
                    <a:pt x="16" y="23"/>
                    <a:pt x="17" y="23"/>
                  </a:cubicBezTo>
                  <a:cubicBezTo>
                    <a:pt x="17" y="23"/>
                    <a:pt x="18" y="22"/>
                    <a:pt x="18" y="22"/>
                  </a:cubicBezTo>
                  <a:cubicBezTo>
                    <a:pt x="19" y="21"/>
                    <a:pt x="19" y="20"/>
                    <a:pt x="19" y="20"/>
                  </a:cubicBezTo>
                  <a:cubicBezTo>
                    <a:pt x="19" y="19"/>
                    <a:pt x="19" y="19"/>
                    <a:pt x="19" y="19"/>
                  </a:cubicBezTo>
                  <a:cubicBezTo>
                    <a:pt x="19" y="18"/>
                    <a:pt x="20" y="19"/>
                    <a:pt x="21" y="18"/>
                  </a:cubicBezTo>
                  <a:cubicBezTo>
                    <a:pt x="21" y="18"/>
                    <a:pt x="21" y="17"/>
                    <a:pt x="21" y="17"/>
                  </a:cubicBezTo>
                  <a:cubicBezTo>
                    <a:pt x="21" y="16"/>
                    <a:pt x="20" y="16"/>
                    <a:pt x="20" y="15"/>
                  </a:cubicBezTo>
                  <a:cubicBezTo>
                    <a:pt x="21" y="15"/>
                    <a:pt x="22" y="14"/>
                    <a:pt x="22" y="15"/>
                  </a:cubicBezTo>
                  <a:cubicBezTo>
                    <a:pt x="23" y="15"/>
                    <a:pt x="23" y="16"/>
                    <a:pt x="23" y="17"/>
                  </a:cubicBezTo>
                  <a:cubicBezTo>
                    <a:pt x="23" y="17"/>
                    <a:pt x="23" y="18"/>
                    <a:pt x="23" y="19"/>
                  </a:cubicBezTo>
                  <a:cubicBezTo>
                    <a:pt x="23" y="19"/>
                    <a:pt x="23" y="21"/>
                    <a:pt x="24" y="21"/>
                  </a:cubicBezTo>
                  <a:cubicBezTo>
                    <a:pt x="24" y="21"/>
                    <a:pt x="25" y="21"/>
                    <a:pt x="25" y="20"/>
                  </a:cubicBezTo>
                  <a:cubicBezTo>
                    <a:pt x="26" y="20"/>
                    <a:pt x="26" y="19"/>
                    <a:pt x="26" y="18"/>
                  </a:cubicBezTo>
                  <a:cubicBezTo>
                    <a:pt x="26" y="17"/>
                    <a:pt x="25" y="16"/>
                    <a:pt x="25" y="15"/>
                  </a:cubicBezTo>
                  <a:cubicBezTo>
                    <a:pt x="25" y="14"/>
                    <a:pt x="25" y="12"/>
                    <a:pt x="26" y="11"/>
                  </a:cubicBezTo>
                  <a:cubicBezTo>
                    <a:pt x="26" y="11"/>
                    <a:pt x="28" y="10"/>
                    <a:pt x="28" y="10"/>
                  </a:cubicBezTo>
                  <a:cubicBezTo>
                    <a:pt x="29" y="9"/>
                    <a:pt x="29" y="8"/>
                    <a:pt x="30" y="8"/>
                  </a:cubicBezTo>
                  <a:cubicBezTo>
                    <a:pt x="30" y="8"/>
                    <a:pt x="32" y="8"/>
                    <a:pt x="32" y="8"/>
                  </a:cubicBezTo>
                  <a:cubicBezTo>
                    <a:pt x="33" y="8"/>
                    <a:pt x="33" y="9"/>
                    <a:pt x="34" y="10"/>
                  </a:cubicBezTo>
                  <a:cubicBezTo>
                    <a:pt x="34" y="10"/>
                    <a:pt x="35" y="10"/>
                    <a:pt x="36" y="10"/>
                  </a:cubicBezTo>
                  <a:cubicBezTo>
                    <a:pt x="36" y="10"/>
                    <a:pt x="38" y="10"/>
                    <a:pt x="38" y="10"/>
                  </a:cubicBezTo>
                  <a:cubicBezTo>
                    <a:pt x="38" y="9"/>
                    <a:pt x="38" y="8"/>
                    <a:pt x="38"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3" name="Freeform 260">
              <a:extLst>
                <a:ext uri="{FF2B5EF4-FFF2-40B4-BE49-F238E27FC236}">
                  <a16:creationId xmlns:a16="http://schemas.microsoft.com/office/drawing/2014/main" id="{6E51A76F-5704-4B3F-8350-085B3CE2E524}"/>
                </a:ext>
              </a:extLst>
            </p:cNvPr>
            <p:cNvSpPr>
              <a:spLocks/>
            </p:cNvSpPr>
            <p:nvPr/>
          </p:nvSpPr>
          <p:spPr bwMode="auto">
            <a:xfrm>
              <a:off x="6867889" y="289874"/>
              <a:ext cx="54897" cy="64879"/>
            </a:xfrm>
            <a:custGeom>
              <a:avLst/>
              <a:gdLst/>
              <a:ahLst/>
              <a:cxnLst>
                <a:cxn ang="0">
                  <a:pos x="8" y="10"/>
                </a:cxn>
                <a:cxn ang="0">
                  <a:pos x="8" y="8"/>
                </a:cxn>
                <a:cxn ang="0">
                  <a:pos x="5" y="5"/>
                </a:cxn>
                <a:cxn ang="0">
                  <a:pos x="4" y="4"/>
                </a:cxn>
                <a:cxn ang="0">
                  <a:pos x="2" y="3"/>
                </a:cxn>
                <a:cxn ang="0">
                  <a:pos x="3" y="2"/>
                </a:cxn>
                <a:cxn ang="0">
                  <a:pos x="6" y="1"/>
                </a:cxn>
                <a:cxn ang="0">
                  <a:pos x="8" y="0"/>
                </a:cxn>
                <a:cxn ang="0">
                  <a:pos x="9" y="1"/>
                </a:cxn>
                <a:cxn ang="0">
                  <a:pos x="9" y="2"/>
                </a:cxn>
                <a:cxn ang="0">
                  <a:pos x="10" y="4"/>
                </a:cxn>
                <a:cxn ang="0">
                  <a:pos x="12" y="4"/>
                </a:cxn>
                <a:cxn ang="0">
                  <a:pos x="14" y="5"/>
                </a:cxn>
                <a:cxn ang="0">
                  <a:pos x="14" y="5"/>
                </a:cxn>
                <a:cxn ang="0">
                  <a:pos x="13" y="6"/>
                </a:cxn>
                <a:cxn ang="0">
                  <a:pos x="12" y="7"/>
                </a:cxn>
                <a:cxn ang="0">
                  <a:pos x="12" y="9"/>
                </a:cxn>
                <a:cxn ang="0">
                  <a:pos x="13" y="11"/>
                </a:cxn>
                <a:cxn ang="0">
                  <a:pos x="14" y="9"/>
                </a:cxn>
                <a:cxn ang="0">
                  <a:pos x="17" y="9"/>
                </a:cxn>
                <a:cxn ang="0">
                  <a:pos x="18" y="11"/>
                </a:cxn>
                <a:cxn ang="0">
                  <a:pos x="17" y="12"/>
                </a:cxn>
                <a:cxn ang="0">
                  <a:pos x="18" y="15"/>
                </a:cxn>
                <a:cxn ang="0">
                  <a:pos x="19" y="17"/>
                </a:cxn>
                <a:cxn ang="0">
                  <a:pos x="19" y="19"/>
                </a:cxn>
                <a:cxn ang="0">
                  <a:pos x="19" y="20"/>
                </a:cxn>
                <a:cxn ang="0">
                  <a:pos x="19" y="22"/>
                </a:cxn>
                <a:cxn ang="0">
                  <a:pos x="17" y="21"/>
                </a:cxn>
                <a:cxn ang="0">
                  <a:pos x="16" y="19"/>
                </a:cxn>
                <a:cxn ang="0">
                  <a:pos x="15" y="19"/>
                </a:cxn>
                <a:cxn ang="0">
                  <a:pos x="14" y="21"/>
                </a:cxn>
                <a:cxn ang="0">
                  <a:pos x="12" y="22"/>
                </a:cxn>
                <a:cxn ang="0">
                  <a:pos x="11" y="20"/>
                </a:cxn>
                <a:cxn ang="0">
                  <a:pos x="11" y="17"/>
                </a:cxn>
                <a:cxn ang="0">
                  <a:pos x="9" y="15"/>
                </a:cxn>
                <a:cxn ang="0">
                  <a:pos x="8" y="14"/>
                </a:cxn>
                <a:cxn ang="0">
                  <a:pos x="7" y="13"/>
                </a:cxn>
                <a:cxn ang="0">
                  <a:pos x="5" y="13"/>
                </a:cxn>
                <a:cxn ang="0">
                  <a:pos x="5" y="15"/>
                </a:cxn>
                <a:cxn ang="0">
                  <a:pos x="6" y="18"/>
                </a:cxn>
                <a:cxn ang="0">
                  <a:pos x="5" y="19"/>
                </a:cxn>
                <a:cxn ang="0">
                  <a:pos x="5" y="21"/>
                </a:cxn>
                <a:cxn ang="0">
                  <a:pos x="2" y="22"/>
                </a:cxn>
                <a:cxn ang="0">
                  <a:pos x="0" y="20"/>
                </a:cxn>
                <a:cxn ang="0">
                  <a:pos x="1" y="17"/>
                </a:cxn>
                <a:cxn ang="0">
                  <a:pos x="2" y="13"/>
                </a:cxn>
                <a:cxn ang="0">
                  <a:pos x="4" y="12"/>
                </a:cxn>
                <a:cxn ang="0">
                  <a:pos x="6" y="11"/>
                </a:cxn>
                <a:cxn ang="0">
                  <a:pos x="8" y="10"/>
                </a:cxn>
              </a:cxnLst>
              <a:rect l="0" t="0" r="r" b="b"/>
              <a:pathLst>
                <a:path w="19" h="22">
                  <a:moveTo>
                    <a:pt x="8" y="10"/>
                  </a:moveTo>
                  <a:cubicBezTo>
                    <a:pt x="8" y="9"/>
                    <a:pt x="8" y="8"/>
                    <a:pt x="8" y="8"/>
                  </a:cubicBezTo>
                  <a:cubicBezTo>
                    <a:pt x="7" y="7"/>
                    <a:pt x="6" y="6"/>
                    <a:pt x="5" y="5"/>
                  </a:cubicBezTo>
                  <a:cubicBezTo>
                    <a:pt x="5" y="5"/>
                    <a:pt x="4" y="5"/>
                    <a:pt x="4" y="4"/>
                  </a:cubicBezTo>
                  <a:cubicBezTo>
                    <a:pt x="3" y="4"/>
                    <a:pt x="2" y="3"/>
                    <a:pt x="2" y="3"/>
                  </a:cubicBezTo>
                  <a:cubicBezTo>
                    <a:pt x="2" y="2"/>
                    <a:pt x="3" y="2"/>
                    <a:pt x="3" y="2"/>
                  </a:cubicBezTo>
                  <a:cubicBezTo>
                    <a:pt x="4" y="2"/>
                    <a:pt x="5" y="2"/>
                    <a:pt x="6" y="1"/>
                  </a:cubicBezTo>
                  <a:cubicBezTo>
                    <a:pt x="6" y="1"/>
                    <a:pt x="7" y="0"/>
                    <a:pt x="8" y="0"/>
                  </a:cubicBezTo>
                  <a:cubicBezTo>
                    <a:pt x="8" y="0"/>
                    <a:pt x="9" y="0"/>
                    <a:pt x="9" y="1"/>
                  </a:cubicBezTo>
                  <a:cubicBezTo>
                    <a:pt x="9" y="1"/>
                    <a:pt x="9" y="2"/>
                    <a:pt x="9" y="2"/>
                  </a:cubicBezTo>
                  <a:cubicBezTo>
                    <a:pt x="9" y="3"/>
                    <a:pt x="9" y="4"/>
                    <a:pt x="10" y="4"/>
                  </a:cubicBezTo>
                  <a:cubicBezTo>
                    <a:pt x="10" y="5"/>
                    <a:pt x="12" y="4"/>
                    <a:pt x="12" y="4"/>
                  </a:cubicBezTo>
                  <a:cubicBezTo>
                    <a:pt x="13" y="4"/>
                    <a:pt x="14" y="4"/>
                    <a:pt x="14" y="5"/>
                  </a:cubicBezTo>
                  <a:cubicBezTo>
                    <a:pt x="14" y="5"/>
                    <a:pt x="14" y="5"/>
                    <a:pt x="14" y="5"/>
                  </a:cubicBezTo>
                  <a:cubicBezTo>
                    <a:pt x="14" y="6"/>
                    <a:pt x="13" y="6"/>
                    <a:pt x="13" y="6"/>
                  </a:cubicBezTo>
                  <a:cubicBezTo>
                    <a:pt x="13" y="7"/>
                    <a:pt x="12" y="7"/>
                    <a:pt x="12" y="7"/>
                  </a:cubicBezTo>
                  <a:cubicBezTo>
                    <a:pt x="12" y="7"/>
                    <a:pt x="11" y="8"/>
                    <a:pt x="12" y="9"/>
                  </a:cubicBezTo>
                  <a:cubicBezTo>
                    <a:pt x="12" y="9"/>
                    <a:pt x="13" y="11"/>
                    <a:pt x="13" y="11"/>
                  </a:cubicBezTo>
                  <a:cubicBezTo>
                    <a:pt x="14" y="10"/>
                    <a:pt x="14" y="9"/>
                    <a:pt x="14" y="9"/>
                  </a:cubicBezTo>
                  <a:cubicBezTo>
                    <a:pt x="15" y="9"/>
                    <a:pt x="16" y="9"/>
                    <a:pt x="17" y="9"/>
                  </a:cubicBezTo>
                  <a:cubicBezTo>
                    <a:pt x="17" y="9"/>
                    <a:pt x="18" y="10"/>
                    <a:pt x="18" y="11"/>
                  </a:cubicBezTo>
                  <a:cubicBezTo>
                    <a:pt x="18" y="11"/>
                    <a:pt x="17" y="12"/>
                    <a:pt x="17" y="12"/>
                  </a:cubicBezTo>
                  <a:cubicBezTo>
                    <a:pt x="17" y="13"/>
                    <a:pt x="17" y="14"/>
                    <a:pt x="18" y="15"/>
                  </a:cubicBezTo>
                  <a:cubicBezTo>
                    <a:pt x="18" y="15"/>
                    <a:pt x="19" y="16"/>
                    <a:pt x="19" y="17"/>
                  </a:cubicBezTo>
                  <a:cubicBezTo>
                    <a:pt x="19" y="17"/>
                    <a:pt x="19" y="18"/>
                    <a:pt x="19" y="19"/>
                  </a:cubicBezTo>
                  <a:cubicBezTo>
                    <a:pt x="19" y="19"/>
                    <a:pt x="19" y="19"/>
                    <a:pt x="19" y="20"/>
                  </a:cubicBezTo>
                  <a:cubicBezTo>
                    <a:pt x="19" y="20"/>
                    <a:pt x="19" y="21"/>
                    <a:pt x="19" y="22"/>
                  </a:cubicBezTo>
                  <a:cubicBezTo>
                    <a:pt x="18" y="22"/>
                    <a:pt x="17" y="21"/>
                    <a:pt x="17" y="21"/>
                  </a:cubicBezTo>
                  <a:cubicBezTo>
                    <a:pt x="17" y="21"/>
                    <a:pt x="16" y="19"/>
                    <a:pt x="16" y="19"/>
                  </a:cubicBezTo>
                  <a:cubicBezTo>
                    <a:pt x="16" y="19"/>
                    <a:pt x="15" y="19"/>
                    <a:pt x="15" y="19"/>
                  </a:cubicBezTo>
                  <a:cubicBezTo>
                    <a:pt x="14" y="19"/>
                    <a:pt x="15" y="20"/>
                    <a:pt x="14" y="21"/>
                  </a:cubicBezTo>
                  <a:cubicBezTo>
                    <a:pt x="14" y="21"/>
                    <a:pt x="13" y="22"/>
                    <a:pt x="12" y="22"/>
                  </a:cubicBezTo>
                  <a:cubicBezTo>
                    <a:pt x="12" y="22"/>
                    <a:pt x="11" y="21"/>
                    <a:pt x="11" y="20"/>
                  </a:cubicBezTo>
                  <a:cubicBezTo>
                    <a:pt x="11" y="19"/>
                    <a:pt x="11" y="18"/>
                    <a:pt x="11" y="17"/>
                  </a:cubicBezTo>
                  <a:cubicBezTo>
                    <a:pt x="11" y="16"/>
                    <a:pt x="10" y="16"/>
                    <a:pt x="9" y="15"/>
                  </a:cubicBezTo>
                  <a:cubicBezTo>
                    <a:pt x="9" y="15"/>
                    <a:pt x="8" y="15"/>
                    <a:pt x="8" y="14"/>
                  </a:cubicBezTo>
                  <a:cubicBezTo>
                    <a:pt x="8" y="14"/>
                    <a:pt x="7" y="13"/>
                    <a:pt x="7" y="13"/>
                  </a:cubicBezTo>
                  <a:cubicBezTo>
                    <a:pt x="6" y="13"/>
                    <a:pt x="6" y="13"/>
                    <a:pt x="5" y="13"/>
                  </a:cubicBezTo>
                  <a:cubicBezTo>
                    <a:pt x="5" y="14"/>
                    <a:pt x="5" y="15"/>
                    <a:pt x="5" y="15"/>
                  </a:cubicBezTo>
                  <a:cubicBezTo>
                    <a:pt x="5" y="16"/>
                    <a:pt x="6" y="17"/>
                    <a:pt x="6" y="18"/>
                  </a:cubicBezTo>
                  <a:cubicBezTo>
                    <a:pt x="6" y="18"/>
                    <a:pt x="6" y="19"/>
                    <a:pt x="5" y="19"/>
                  </a:cubicBezTo>
                  <a:cubicBezTo>
                    <a:pt x="5" y="20"/>
                    <a:pt x="5" y="20"/>
                    <a:pt x="5" y="21"/>
                  </a:cubicBezTo>
                  <a:cubicBezTo>
                    <a:pt x="4" y="21"/>
                    <a:pt x="3" y="22"/>
                    <a:pt x="2" y="22"/>
                  </a:cubicBezTo>
                  <a:cubicBezTo>
                    <a:pt x="1" y="22"/>
                    <a:pt x="1" y="21"/>
                    <a:pt x="0" y="20"/>
                  </a:cubicBezTo>
                  <a:cubicBezTo>
                    <a:pt x="0" y="20"/>
                    <a:pt x="1" y="18"/>
                    <a:pt x="1" y="17"/>
                  </a:cubicBezTo>
                  <a:cubicBezTo>
                    <a:pt x="1" y="16"/>
                    <a:pt x="1" y="14"/>
                    <a:pt x="2" y="13"/>
                  </a:cubicBezTo>
                  <a:cubicBezTo>
                    <a:pt x="2" y="13"/>
                    <a:pt x="3" y="12"/>
                    <a:pt x="4" y="12"/>
                  </a:cubicBezTo>
                  <a:cubicBezTo>
                    <a:pt x="4" y="12"/>
                    <a:pt x="6" y="11"/>
                    <a:pt x="6" y="11"/>
                  </a:cubicBezTo>
                  <a:cubicBezTo>
                    <a:pt x="7" y="11"/>
                    <a:pt x="8" y="10"/>
                    <a:pt x="8" y="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261">
              <a:extLst>
                <a:ext uri="{FF2B5EF4-FFF2-40B4-BE49-F238E27FC236}">
                  <a16:creationId xmlns:a16="http://schemas.microsoft.com/office/drawing/2014/main" id="{81F0367F-8409-4B4D-8FE1-55728CE44AB1}"/>
                </a:ext>
              </a:extLst>
            </p:cNvPr>
            <p:cNvSpPr>
              <a:spLocks/>
            </p:cNvSpPr>
            <p:nvPr/>
          </p:nvSpPr>
          <p:spPr bwMode="auto">
            <a:xfrm>
              <a:off x="6907815" y="377210"/>
              <a:ext cx="12477" cy="9981"/>
            </a:xfrm>
            <a:custGeom>
              <a:avLst/>
              <a:gdLst/>
              <a:ahLst/>
              <a:cxnLst>
                <a:cxn ang="0">
                  <a:pos x="3" y="2"/>
                </a:cxn>
                <a:cxn ang="0">
                  <a:pos x="2" y="3"/>
                </a:cxn>
                <a:cxn ang="0">
                  <a:pos x="0" y="1"/>
                </a:cxn>
                <a:cxn ang="0">
                  <a:pos x="1" y="0"/>
                </a:cxn>
                <a:cxn ang="0">
                  <a:pos x="3" y="0"/>
                </a:cxn>
                <a:cxn ang="0">
                  <a:pos x="3" y="2"/>
                </a:cxn>
              </a:cxnLst>
              <a:rect l="0" t="0" r="r" b="b"/>
              <a:pathLst>
                <a:path w="4" h="3">
                  <a:moveTo>
                    <a:pt x="3" y="2"/>
                  </a:moveTo>
                  <a:cubicBezTo>
                    <a:pt x="3" y="3"/>
                    <a:pt x="2" y="3"/>
                    <a:pt x="2" y="3"/>
                  </a:cubicBezTo>
                  <a:cubicBezTo>
                    <a:pt x="1" y="3"/>
                    <a:pt x="0" y="2"/>
                    <a:pt x="0" y="1"/>
                  </a:cubicBezTo>
                  <a:cubicBezTo>
                    <a:pt x="0" y="1"/>
                    <a:pt x="1" y="1"/>
                    <a:pt x="1" y="0"/>
                  </a:cubicBezTo>
                  <a:cubicBezTo>
                    <a:pt x="1" y="0"/>
                    <a:pt x="2" y="0"/>
                    <a:pt x="3" y="0"/>
                  </a:cubicBezTo>
                  <a:cubicBezTo>
                    <a:pt x="3" y="1"/>
                    <a:pt x="4"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262">
              <a:extLst>
                <a:ext uri="{FF2B5EF4-FFF2-40B4-BE49-F238E27FC236}">
                  <a16:creationId xmlns:a16="http://schemas.microsoft.com/office/drawing/2014/main" id="{D9013072-680F-4865-B0F4-C522AE5C808E}"/>
                </a:ext>
              </a:extLst>
            </p:cNvPr>
            <p:cNvSpPr>
              <a:spLocks/>
            </p:cNvSpPr>
            <p:nvPr/>
          </p:nvSpPr>
          <p:spPr bwMode="auto">
            <a:xfrm>
              <a:off x="6036944" y="2573100"/>
              <a:ext cx="154710" cy="229570"/>
            </a:xfrm>
            <a:custGeom>
              <a:avLst/>
              <a:gdLst/>
              <a:ahLst/>
              <a:cxnLst>
                <a:cxn ang="0">
                  <a:pos x="43" y="23"/>
                </a:cxn>
                <a:cxn ang="0">
                  <a:pos x="45" y="28"/>
                </a:cxn>
                <a:cxn ang="0">
                  <a:pos x="49" y="30"/>
                </a:cxn>
                <a:cxn ang="0">
                  <a:pos x="49" y="32"/>
                </a:cxn>
                <a:cxn ang="0">
                  <a:pos x="46" y="36"/>
                </a:cxn>
                <a:cxn ang="0">
                  <a:pos x="42" y="43"/>
                </a:cxn>
                <a:cxn ang="0">
                  <a:pos x="39" y="48"/>
                </a:cxn>
                <a:cxn ang="0">
                  <a:pos x="36" y="53"/>
                </a:cxn>
                <a:cxn ang="0">
                  <a:pos x="40" y="58"/>
                </a:cxn>
                <a:cxn ang="0">
                  <a:pos x="44" y="56"/>
                </a:cxn>
                <a:cxn ang="0">
                  <a:pos x="47" y="52"/>
                </a:cxn>
                <a:cxn ang="0">
                  <a:pos x="51" y="53"/>
                </a:cxn>
                <a:cxn ang="0">
                  <a:pos x="50" y="58"/>
                </a:cxn>
                <a:cxn ang="0">
                  <a:pos x="44" y="62"/>
                </a:cxn>
                <a:cxn ang="0">
                  <a:pos x="42" y="69"/>
                </a:cxn>
                <a:cxn ang="0">
                  <a:pos x="43" y="72"/>
                </a:cxn>
                <a:cxn ang="0">
                  <a:pos x="39" y="77"/>
                </a:cxn>
                <a:cxn ang="0">
                  <a:pos x="34" y="78"/>
                </a:cxn>
                <a:cxn ang="0">
                  <a:pos x="32" y="76"/>
                </a:cxn>
                <a:cxn ang="0">
                  <a:pos x="30" y="71"/>
                </a:cxn>
                <a:cxn ang="0">
                  <a:pos x="28" y="66"/>
                </a:cxn>
                <a:cxn ang="0">
                  <a:pos x="26" y="64"/>
                </a:cxn>
                <a:cxn ang="0">
                  <a:pos x="27" y="67"/>
                </a:cxn>
                <a:cxn ang="0">
                  <a:pos x="24" y="66"/>
                </a:cxn>
                <a:cxn ang="0">
                  <a:pos x="19" y="62"/>
                </a:cxn>
                <a:cxn ang="0">
                  <a:pos x="15" y="62"/>
                </a:cxn>
                <a:cxn ang="0">
                  <a:pos x="10" y="59"/>
                </a:cxn>
                <a:cxn ang="0">
                  <a:pos x="10" y="54"/>
                </a:cxn>
                <a:cxn ang="0">
                  <a:pos x="5" y="51"/>
                </a:cxn>
                <a:cxn ang="0">
                  <a:pos x="4" y="47"/>
                </a:cxn>
                <a:cxn ang="0">
                  <a:pos x="1" y="45"/>
                </a:cxn>
                <a:cxn ang="0">
                  <a:pos x="1" y="43"/>
                </a:cxn>
                <a:cxn ang="0">
                  <a:pos x="2" y="38"/>
                </a:cxn>
                <a:cxn ang="0">
                  <a:pos x="6" y="34"/>
                </a:cxn>
                <a:cxn ang="0">
                  <a:pos x="7" y="27"/>
                </a:cxn>
                <a:cxn ang="0">
                  <a:pos x="4" y="15"/>
                </a:cxn>
                <a:cxn ang="0">
                  <a:pos x="2" y="3"/>
                </a:cxn>
                <a:cxn ang="0">
                  <a:pos x="4" y="2"/>
                </a:cxn>
                <a:cxn ang="0">
                  <a:pos x="7" y="2"/>
                </a:cxn>
                <a:cxn ang="0">
                  <a:pos x="11" y="0"/>
                </a:cxn>
                <a:cxn ang="0">
                  <a:pos x="13" y="4"/>
                </a:cxn>
                <a:cxn ang="0">
                  <a:pos x="16" y="8"/>
                </a:cxn>
                <a:cxn ang="0">
                  <a:pos x="15" y="11"/>
                </a:cxn>
                <a:cxn ang="0">
                  <a:pos x="19" y="15"/>
                </a:cxn>
                <a:cxn ang="0">
                  <a:pos x="21" y="19"/>
                </a:cxn>
                <a:cxn ang="0">
                  <a:pos x="26" y="20"/>
                </a:cxn>
                <a:cxn ang="0">
                  <a:pos x="28" y="25"/>
                </a:cxn>
                <a:cxn ang="0">
                  <a:pos x="30" y="27"/>
                </a:cxn>
                <a:cxn ang="0">
                  <a:pos x="34" y="30"/>
                </a:cxn>
                <a:cxn ang="0">
                  <a:pos x="38" y="28"/>
                </a:cxn>
                <a:cxn ang="0">
                  <a:pos x="42" y="24"/>
                </a:cxn>
              </a:cxnLst>
              <a:rect l="0" t="0" r="r" b="b"/>
              <a:pathLst>
                <a:path w="52" h="78">
                  <a:moveTo>
                    <a:pt x="42" y="24"/>
                  </a:moveTo>
                  <a:cubicBezTo>
                    <a:pt x="43" y="24"/>
                    <a:pt x="43" y="23"/>
                    <a:pt x="43" y="23"/>
                  </a:cubicBezTo>
                  <a:cubicBezTo>
                    <a:pt x="43" y="24"/>
                    <a:pt x="43" y="25"/>
                    <a:pt x="43" y="25"/>
                  </a:cubicBezTo>
                  <a:cubicBezTo>
                    <a:pt x="44" y="26"/>
                    <a:pt x="45" y="27"/>
                    <a:pt x="45" y="28"/>
                  </a:cubicBezTo>
                  <a:cubicBezTo>
                    <a:pt x="46" y="29"/>
                    <a:pt x="46" y="30"/>
                    <a:pt x="47" y="30"/>
                  </a:cubicBezTo>
                  <a:cubicBezTo>
                    <a:pt x="47" y="30"/>
                    <a:pt x="48" y="30"/>
                    <a:pt x="49" y="30"/>
                  </a:cubicBezTo>
                  <a:cubicBezTo>
                    <a:pt x="49" y="30"/>
                    <a:pt x="49" y="30"/>
                    <a:pt x="49" y="30"/>
                  </a:cubicBezTo>
                  <a:cubicBezTo>
                    <a:pt x="49" y="30"/>
                    <a:pt x="49" y="31"/>
                    <a:pt x="49" y="32"/>
                  </a:cubicBezTo>
                  <a:cubicBezTo>
                    <a:pt x="49" y="33"/>
                    <a:pt x="48" y="34"/>
                    <a:pt x="48" y="34"/>
                  </a:cubicBezTo>
                  <a:cubicBezTo>
                    <a:pt x="47" y="35"/>
                    <a:pt x="46" y="36"/>
                    <a:pt x="46" y="36"/>
                  </a:cubicBezTo>
                  <a:cubicBezTo>
                    <a:pt x="45" y="37"/>
                    <a:pt x="45" y="38"/>
                    <a:pt x="45" y="39"/>
                  </a:cubicBezTo>
                  <a:cubicBezTo>
                    <a:pt x="44" y="40"/>
                    <a:pt x="43" y="42"/>
                    <a:pt x="42" y="43"/>
                  </a:cubicBezTo>
                  <a:cubicBezTo>
                    <a:pt x="41" y="44"/>
                    <a:pt x="40" y="45"/>
                    <a:pt x="40" y="46"/>
                  </a:cubicBezTo>
                  <a:cubicBezTo>
                    <a:pt x="39" y="46"/>
                    <a:pt x="39" y="48"/>
                    <a:pt x="39" y="48"/>
                  </a:cubicBezTo>
                  <a:cubicBezTo>
                    <a:pt x="39" y="49"/>
                    <a:pt x="38" y="50"/>
                    <a:pt x="37" y="51"/>
                  </a:cubicBezTo>
                  <a:cubicBezTo>
                    <a:pt x="37" y="51"/>
                    <a:pt x="36" y="52"/>
                    <a:pt x="36" y="53"/>
                  </a:cubicBezTo>
                  <a:cubicBezTo>
                    <a:pt x="36" y="53"/>
                    <a:pt x="37" y="55"/>
                    <a:pt x="37" y="55"/>
                  </a:cubicBezTo>
                  <a:cubicBezTo>
                    <a:pt x="38" y="56"/>
                    <a:pt x="39" y="58"/>
                    <a:pt x="40" y="58"/>
                  </a:cubicBezTo>
                  <a:cubicBezTo>
                    <a:pt x="40" y="58"/>
                    <a:pt x="41" y="58"/>
                    <a:pt x="42" y="58"/>
                  </a:cubicBezTo>
                  <a:cubicBezTo>
                    <a:pt x="42" y="58"/>
                    <a:pt x="43" y="57"/>
                    <a:pt x="44" y="56"/>
                  </a:cubicBezTo>
                  <a:cubicBezTo>
                    <a:pt x="44" y="56"/>
                    <a:pt x="44" y="55"/>
                    <a:pt x="45" y="54"/>
                  </a:cubicBezTo>
                  <a:cubicBezTo>
                    <a:pt x="45" y="54"/>
                    <a:pt x="47" y="53"/>
                    <a:pt x="47" y="52"/>
                  </a:cubicBezTo>
                  <a:cubicBezTo>
                    <a:pt x="48" y="52"/>
                    <a:pt x="49" y="52"/>
                    <a:pt x="49" y="52"/>
                  </a:cubicBezTo>
                  <a:cubicBezTo>
                    <a:pt x="50" y="52"/>
                    <a:pt x="51" y="52"/>
                    <a:pt x="51" y="53"/>
                  </a:cubicBezTo>
                  <a:cubicBezTo>
                    <a:pt x="51" y="53"/>
                    <a:pt x="52" y="54"/>
                    <a:pt x="52" y="55"/>
                  </a:cubicBezTo>
                  <a:cubicBezTo>
                    <a:pt x="52" y="56"/>
                    <a:pt x="50" y="57"/>
                    <a:pt x="50" y="58"/>
                  </a:cubicBezTo>
                  <a:cubicBezTo>
                    <a:pt x="49" y="58"/>
                    <a:pt x="47" y="59"/>
                    <a:pt x="47" y="60"/>
                  </a:cubicBezTo>
                  <a:cubicBezTo>
                    <a:pt x="46" y="60"/>
                    <a:pt x="44" y="62"/>
                    <a:pt x="44" y="62"/>
                  </a:cubicBezTo>
                  <a:cubicBezTo>
                    <a:pt x="44" y="63"/>
                    <a:pt x="43" y="65"/>
                    <a:pt x="43" y="65"/>
                  </a:cubicBezTo>
                  <a:cubicBezTo>
                    <a:pt x="43" y="66"/>
                    <a:pt x="42" y="68"/>
                    <a:pt x="42" y="69"/>
                  </a:cubicBezTo>
                  <a:cubicBezTo>
                    <a:pt x="42" y="69"/>
                    <a:pt x="43" y="70"/>
                    <a:pt x="44" y="71"/>
                  </a:cubicBezTo>
                  <a:cubicBezTo>
                    <a:pt x="44" y="72"/>
                    <a:pt x="43" y="72"/>
                    <a:pt x="43" y="72"/>
                  </a:cubicBezTo>
                  <a:cubicBezTo>
                    <a:pt x="42" y="73"/>
                    <a:pt x="41" y="74"/>
                    <a:pt x="41" y="75"/>
                  </a:cubicBezTo>
                  <a:cubicBezTo>
                    <a:pt x="41" y="75"/>
                    <a:pt x="40" y="76"/>
                    <a:pt x="39" y="77"/>
                  </a:cubicBezTo>
                  <a:cubicBezTo>
                    <a:pt x="39" y="77"/>
                    <a:pt x="38" y="78"/>
                    <a:pt x="37" y="78"/>
                  </a:cubicBezTo>
                  <a:cubicBezTo>
                    <a:pt x="36" y="78"/>
                    <a:pt x="35" y="78"/>
                    <a:pt x="34" y="78"/>
                  </a:cubicBezTo>
                  <a:cubicBezTo>
                    <a:pt x="34" y="78"/>
                    <a:pt x="33" y="77"/>
                    <a:pt x="32" y="77"/>
                  </a:cubicBezTo>
                  <a:cubicBezTo>
                    <a:pt x="33" y="77"/>
                    <a:pt x="32" y="76"/>
                    <a:pt x="32" y="76"/>
                  </a:cubicBezTo>
                  <a:cubicBezTo>
                    <a:pt x="32" y="75"/>
                    <a:pt x="31" y="74"/>
                    <a:pt x="31" y="73"/>
                  </a:cubicBezTo>
                  <a:cubicBezTo>
                    <a:pt x="31" y="73"/>
                    <a:pt x="30" y="72"/>
                    <a:pt x="30" y="71"/>
                  </a:cubicBezTo>
                  <a:cubicBezTo>
                    <a:pt x="30" y="70"/>
                    <a:pt x="30" y="69"/>
                    <a:pt x="30" y="69"/>
                  </a:cubicBezTo>
                  <a:cubicBezTo>
                    <a:pt x="29" y="68"/>
                    <a:pt x="29" y="66"/>
                    <a:pt x="28" y="66"/>
                  </a:cubicBezTo>
                  <a:cubicBezTo>
                    <a:pt x="28" y="65"/>
                    <a:pt x="28" y="64"/>
                    <a:pt x="27" y="64"/>
                  </a:cubicBezTo>
                  <a:cubicBezTo>
                    <a:pt x="27" y="64"/>
                    <a:pt x="27" y="64"/>
                    <a:pt x="26" y="64"/>
                  </a:cubicBezTo>
                  <a:cubicBezTo>
                    <a:pt x="26" y="65"/>
                    <a:pt x="26" y="66"/>
                    <a:pt x="27" y="66"/>
                  </a:cubicBezTo>
                  <a:cubicBezTo>
                    <a:pt x="27" y="66"/>
                    <a:pt x="27" y="67"/>
                    <a:pt x="27" y="67"/>
                  </a:cubicBezTo>
                  <a:cubicBezTo>
                    <a:pt x="27" y="67"/>
                    <a:pt x="26" y="68"/>
                    <a:pt x="26" y="68"/>
                  </a:cubicBezTo>
                  <a:cubicBezTo>
                    <a:pt x="25" y="68"/>
                    <a:pt x="24" y="66"/>
                    <a:pt x="24" y="66"/>
                  </a:cubicBezTo>
                  <a:cubicBezTo>
                    <a:pt x="23" y="65"/>
                    <a:pt x="23" y="64"/>
                    <a:pt x="22" y="64"/>
                  </a:cubicBezTo>
                  <a:cubicBezTo>
                    <a:pt x="21" y="63"/>
                    <a:pt x="20" y="62"/>
                    <a:pt x="19" y="62"/>
                  </a:cubicBezTo>
                  <a:cubicBezTo>
                    <a:pt x="19" y="62"/>
                    <a:pt x="18" y="62"/>
                    <a:pt x="18" y="62"/>
                  </a:cubicBezTo>
                  <a:cubicBezTo>
                    <a:pt x="17" y="62"/>
                    <a:pt x="16" y="62"/>
                    <a:pt x="15" y="62"/>
                  </a:cubicBezTo>
                  <a:cubicBezTo>
                    <a:pt x="14" y="62"/>
                    <a:pt x="12" y="61"/>
                    <a:pt x="12" y="61"/>
                  </a:cubicBezTo>
                  <a:cubicBezTo>
                    <a:pt x="11" y="60"/>
                    <a:pt x="10" y="60"/>
                    <a:pt x="10" y="59"/>
                  </a:cubicBezTo>
                  <a:cubicBezTo>
                    <a:pt x="10" y="58"/>
                    <a:pt x="11" y="57"/>
                    <a:pt x="11" y="57"/>
                  </a:cubicBezTo>
                  <a:cubicBezTo>
                    <a:pt x="11" y="56"/>
                    <a:pt x="10" y="55"/>
                    <a:pt x="10" y="54"/>
                  </a:cubicBezTo>
                  <a:cubicBezTo>
                    <a:pt x="10" y="54"/>
                    <a:pt x="8" y="53"/>
                    <a:pt x="8" y="53"/>
                  </a:cubicBezTo>
                  <a:cubicBezTo>
                    <a:pt x="7" y="52"/>
                    <a:pt x="6" y="52"/>
                    <a:pt x="5" y="51"/>
                  </a:cubicBezTo>
                  <a:cubicBezTo>
                    <a:pt x="5" y="51"/>
                    <a:pt x="5" y="49"/>
                    <a:pt x="5" y="49"/>
                  </a:cubicBezTo>
                  <a:cubicBezTo>
                    <a:pt x="4" y="48"/>
                    <a:pt x="4" y="47"/>
                    <a:pt x="4" y="47"/>
                  </a:cubicBezTo>
                  <a:cubicBezTo>
                    <a:pt x="3" y="46"/>
                    <a:pt x="2" y="46"/>
                    <a:pt x="2" y="46"/>
                  </a:cubicBezTo>
                  <a:cubicBezTo>
                    <a:pt x="2" y="46"/>
                    <a:pt x="1" y="45"/>
                    <a:pt x="1" y="45"/>
                  </a:cubicBezTo>
                  <a:cubicBezTo>
                    <a:pt x="1" y="44"/>
                    <a:pt x="0" y="44"/>
                    <a:pt x="1" y="43"/>
                  </a:cubicBezTo>
                  <a:cubicBezTo>
                    <a:pt x="1" y="43"/>
                    <a:pt x="1" y="43"/>
                    <a:pt x="1" y="43"/>
                  </a:cubicBezTo>
                  <a:cubicBezTo>
                    <a:pt x="2" y="42"/>
                    <a:pt x="2" y="40"/>
                    <a:pt x="2" y="40"/>
                  </a:cubicBezTo>
                  <a:cubicBezTo>
                    <a:pt x="2" y="39"/>
                    <a:pt x="2" y="38"/>
                    <a:pt x="2" y="38"/>
                  </a:cubicBezTo>
                  <a:cubicBezTo>
                    <a:pt x="2" y="38"/>
                    <a:pt x="3" y="37"/>
                    <a:pt x="4" y="36"/>
                  </a:cubicBezTo>
                  <a:cubicBezTo>
                    <a:pt x="4" y="36"/>
                    <a:pt x="5" y="35"/>
                    <a:pt x="6" y="34"/>
                  </a:cubicBezTo>
                  <a:cubicBezTo>
                    <a:pt x="6" y="34"/>
                    <a:pt x="6" y="33"/>
                    <a:pt x="6" y="32"/>
                  </a:cubicBezTo>
                  <a:cubicBezTo>
                    <a:pt x="7" y="31"/>
                    <a:pt x="7" y="28"/>
                    <a:pt x="7" y="27"/>
                  </a:cubicBezTo>
                  <a:cubicBezTo>
                    <a:pt x="6" y="25"/>
                    <a:pt x="5" y="22"/>
                    <a:pt x="5" y="21"/>
                  </a:cubicBezTo>
                  <a:cubicBezTo>
                    <a:pt x="5" y="19"/>
                    <a:pt x="4" y="17"/>
                    <a:pt x="4" y="15"/>
                  </a:cubicBezTo>
                  <a:cubicBezTo>
                    <a:pt x="4" y="14"/>
                    <a:pt x="4" y="11"/>
                    <a:pt x="4" y="9"/>
                  </a:cubicBezTo>
                  <a:cubicBezTo>
                    <a:pt x="4" y="8"/>
                    <a:pt x="3" y="5"/>
                    <a:pt x="2" y="3"/>
                  </a:cubicBezTo>
                  <a:cubicBezTo>
                    <a:pt x="2" y="3"/>
                    <a:pt x="2" y="3"/>
                    <a:pt x="2" y="3"/>
                  </a:cubicBezTo>
                  <a:cubicBezTo>
                    <a:pt x="2" y="3"/>
                    <a:pt x="3" y="3"/>
                    <a:pt x="4" y="2"/>
                  </a:cubicBezTo>
                  <a:cubicBezTo>
                    <a:pt x="4" y="2"/>
                    <a:pt x="5" y="2"/>
                    <a:pt x="5" y="2"/>
                  </a:cubicBezTo>
                  <a:cubicBezTo>
                    <a:pt x="5" y="1"/>
                    <a:pt x="6" y="2"/>
                    <a:pt x="7" y="2"/>
                  </a:cubicBezTo>
                  <a:cubicBezTo>
                    <a:pt x="8" y="1"/>
                    <a:pt x="9" y="0"/>
                    <a:pt x="10" y="0"/>
                  </a:cubicBezTo>
                  <a:cubicBezTo>
                    <a:pt x="10" y="0"/>
                    <a:pt x="11" y="0"/>
                    <a:pt x="11" y="0"/>
                  </a:cubicBezTo>
                  <a:cubicBezTo>
                    <a:pt x="12" y="1"/>
                    <a:pt x="12" y="2"/>
                    <a:pt x="12" y="2"/>
                  </a:cubicBezTo>
                  <a:cubicBezTo>
                    <a:pt x="13" y="3"/>
                    <a:pt x="12" y="4"/>
                    <a:pt x="13" y="4"/>
                  </a:cubicBezTo>
                  <a:cubicBezTo>
                    <a:pt x="13" y="5"/>
                    <a:pt x="15" y="6"/>
                    <a:pt x="15" y="6"/>
                  </a:cubicBezTo>
                  <a:cubicBezTo>
                    <a:pt x="16" y="7"/>
                    <a:pt x="16" y="8"/>
                    <a:pt x="16" y="8"/>
                  </a:cubicBezTo>
                  <a:cubicBezTo>
                    <a:pt x="16" y="8"/>
                    <a:pt x="15" y="9"/>
                    <a:pt x="15" y="9"/>
                  </a:cubicBezTo>
                  <a:cubicBezTo>
                    <a:pt x="15" y="9"/>
                    <a:pt x="15" y="11"/>
                    <a:pt x="15" y="11"/>
                  </a:cubicBezTo>
                  <a:cubicBezTo>
                    <a:pt x="15" y="12"/>
                    <a:pt x="16" y="13"/>
                    <a:pt x="17" y="13"/>
                  </a:cubicBezTo>
                  <a:cubicBezTo>
                    <a:pt x="17" y="14"/>
                    <a:pt x="18" y="15"/>
                    <a:pt x="19" y="15"/>
                  </a:cubicBezTo>
                  <a:cubicBezTo>
                    <a:pt x="19" y="15"/>
                    <a:pt x="20" y="15"/>
                    <a:pt x="20" y="16"/>
                  </a:cubicBezTo>
                  <a:cubicBezTo>
                    <a:pt x="21" y="16"/>
                    <a:pt x="21" y="18"/>
                    <a:pt x="21" y="19"/>
                  </a:cubicBezTo>
                  <a:cubicBezTo>
                    <a:pt x="22" y="19"/>
                    <a:pt x="23" y="19"/>
                    <a:pt x="24" y="20"/>
                  </a:cubicBezTo>
                  <a:cubicBezTo>
                    <a:pt x="24" y="20"/>
                    <a:pt x="26" y="19"/>
                    <a:pt x="26" y="20"/>
                  </a:cubicBezTo>
                  <a:cubicBezTo>
                    <a:pt x="27" y="20"/>
                    <a:pt x="28" y="22"/>
                    <a:pt x="28" y="22"/>
                  </a:cubicBezTo>
                  <a:cubicBezTo>
                    <a:pt x="28" y="23"/>
                    <a:pt x="28" y="25"/>
                    <a:pt x="28" y="25"/>
                  </a:cubicBezTo>
                  <a:cubicBezTo>
                    <a:pt x="28" y="26"/>
                    <a:pt x="28" y="27"/>
                    <a:pt x="29" y="27"/>
                  </a:cubicBezTo>
                  <a:cubicBezTo>
                    <a:pt x="29" y="27"/>
                    <a:pt x="30" y="27"/>
                    <a:pt x="30" y="27"/>
                  </a:cubicBezTo>
                  <a:cubicBezTo>
                    <a:pt x="31" y="27"/>
                    <a:pt x="32" y="28"/>
                    <a:pt x="33" y="29"/>
                  </a:cubicBezTo>
                  <a:cubicBezTo>
                    <a:pt x="33" y="29"/>
                    <a:pt x="34" y="30"/>
                    <a:pt x="34" y="30"/>
                  </a:cubicBezTo>
                  <a:cubicBezTo>
                    <a:pt x="35" y="30"/>
                    <a:pt x="36" y="30"/>
                    <a:pt x="37" y="29"/>
                  </a:cubicBezTo>
                  <a:cubicBezTo>
                    <a:pt x="37" y="29"/>
                    <a:pt x="37" y="28"/>
                    <a:pt x="38" y="28"/>
                  </a:cubicBezTo>
                  <a:cubicBezTo>
                    <a:pt x="38" y="28"/>
                    <a:pt x="39" y="27"/>
                    <a:pt x="40" y="27"/>
                  </a:cubicBezTo>
                  <a:cubicBezTo>
                    <a:pt x="40" y="26"/>
                    <a:pt x="42" y="25"/>
                    <a:pt x="42" y="2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263">
              <a:extLst>
                <a:ext uri="{FF2B5EF4-FFF2-40B4-BE49-F238E27FC236}">
                  <a16:creationId xmlns:a16="http://schemas.microsoft.com/office/drawing/2014/main" id="{D8ADBFA8-D2F7-4E61-A08E-E27B9968A0CB}"/>
                </a:ext>
              </a:extLst>
            </p:cNvPr>
            <p:cNvSpPr>
              <a:spLocks/>
            </p:cNvSpPr>
            <p:nvPr/>
          </p:nvSpPr>
          <p:spPr bwMode="auto">
            <a:xfrm>
              <a:off x="5844804" y="2685391"/>
              <a:ext cx="124767" cy="204617"/>
            </a:xfrm>
            <a:custGeom>
              <a:avLst/>
              <a:gdLst/>
              <a:ahLst/>
              <a:cxnLst>
                <a:cxn ang="0">
                  <a:pos x="14" y="64"/>
                </a:cxn>
                <a:cxn ang="0">
                  <a:pos x="11" y="62"/>
                </a:cxn>
                <a:cxn ang="0">
                  <a:pos x="11" y="60"/>
                </a:cxn>
                <a:cxn ang="0">
                  <a:pos x="11" y="56"/>
                </a:cxn>
                <a:cxn ang="0">
                  <a:pos x="9" y="53"/>
                </a:cxn>
                <a:cxn ang="0">
                  <a:pos x="8" y="51"/>
                </a:cxn>
                <a:cxn ang="0">
                  <a:pos x="6" y="49"/>
                </a:cxn>
                <a:cxn ang="0">
                  <a:pos x="5" y="47"/>
                </a:cxn>
                <a:cxn ang="0">
                  <a:pos x="6" y="44"/>
                </a:cxn>
                <a:cxn ang="0">
                  <a:pos x="6" y="40"/>
                </a:cxn>
                <a:cxn ang="0">
                  <a:pos x="5" y="35"/>
                </a:cxn>
                <a:cxn ang="0">
                  <a:pos x="2" y="32"/>
                </a:cxn>
                <a:cxn ang="0">
                  <a:pos x="1" y="27"/>
                </a:cxn>
                <a:cxn ang="0">
                  <a:pos x="1" y="21"/>
                </a:cxn>
                <a:cxn ang="0">
                  <a:pos x="2" y="16"/>
                </a:cxn>
                <a:cxn ang="0">
                  <a:pos x="3" y="11"/>
                </a:cxn>
                <a:cxn ang="0">
                  <a:pos x="7" y="8"/>
                </a:cxn>
                <a:cxn ang="0">
                  <a:pos x="10" y="6"/>
                </a:cxn>
                <a:cxn ang="0">
                  <a:pos x="11" y="4"/>
                </a:cxn>
                <a:cxn ang="0">
                  <a:pos x="13" y="2"/>
                </a:cxn>
                <a:cxn ang="0">
                  <a:pos x="17" y="0"/>
                </a:cxn>
                <a:cxn ang="0">
                  <a:pos x="20" y="0"/>
                </a:cxn>
                <a:cxn ang="0">
                  <a:pos x="24" y="1"/>
                </a:cxn>
                <a:cxn ang="0">
                  <a:pos x="28" y="3"/>
                </a:cxn>
                <a:cxn ang="0">
                  <a:pos x="31" y="6"/>
                </a:cxn>
                <a:cxn ang="0">
                  <a:pos x="34" y="11"/>
                </a:cxn>
                <a:cxn ang="0">
                  <a:pos x="35" y="15"/>
                </a:cxn>
                <a:cxn ang="0">
                  <a:pos x="36" y="22"/>
                </a:cxn>
                <a:cxn ang="0">
                  <a:pos x="36" y="27"/>
                </a:cxn>
                <a:cxn ang="0">
                  <a:pos x="36" y="30"/>
                </a:cxn>
                <a:cxn ang="0">
                  <a:pos x="34" y="32"/>
                </a:cxn>
                <a:cxn ang="0">
                  <a:pos x="34" y="33"/>
                </a:cxn>
                <a:cxn ang="0">
                  <a:pos x="35" y="35"/>
                </a:cxn>
                <a:cxn ang="0">
                  <a:pos x="37" y="36"/>
                </a:cxn>
                <a:cxn ang="0">
                  <a:pos x="39" y="38"/>
                </a:cxn>
                <a:cxn ang="0">
                  <a:pos x="41" y="41"/>
                </a:cxn>
                <a:cxn ang="0">
                  <a:pos x="41" y="43"/>
                </a:cxn>
                <a:cxn ang="0">
                  <a:pos x="39" y="44"/>
                </a:cxn>
                <a:cxn ang="0">
                  <a:pos x="37" y="45"/>
                </a:cxn>
                <a:cxn ang="0">
                  <a:pos x="36" y="47"/>
                </a:cxn>
                <a:cxn ang="0">
                  <a:pos x="38" y="49"/>
                </a:cxn>
                <a:cxn ang="0">
                  <a:pos x="40" y="51"/>
                </a:cxn>
                <a:cxn ang="0">
                  <a:pos x="41" y="55"/>
                </a:cxn>
                <a:cxn ang="0">
                  <a:pos x="41" y="58"/>
                </a:cxn>
                <a:cxn ang="0">
                  <a:pos x="42" y="61"/>
                </a:cxn>
                <a:cxn ang="0">
                  <a:pos x="41" y="64"/>
                </a:cxn>
                <a:cxn ang="0">
                  <a:pos x="38" y="67"/>
                </a:cxn>
                <a:cxn ang="0">
                  <a:pos x="36" y="67"/>
                </a:cxn>
                <a:cxn ang="0">
                  <a:pos x="32" y="68"/>
                </a:cxn>
                <a:cxn ang="0">
                  <a:pos x="29" y="69"/>
                </a:cxn>
                <a:cxn ang="0">
                  <a:pos x="26" y="69"/>
                </a:cxn>
                <a:cxn ang="0">
                  <a:pos x="21" y="68"/>
                </a:cxn>
                <a:cxn ang="0">
                  <a:pos x="17" y="67"/>
                </a:cxn>
                <a:cxn ang="0">
                  <a:pos x="14" y="64"/>
                </a:cxn>
              </a:cxnLst>
              <a:rect l="0" t="0" r="r" b="b"/>
              <a:pathLst>
                <a:path w="42" h="69">
                  <a:moveTo>
                    <a:pt x="14" y="64"/>
                  </a:moveTo>
                  <a:cubicBezTo>
                    <a:pt x="13" y="64"/>
                    <a:pt x="12" y="63"/>
                    <a:pt x="11" y="62"/>
                  </a:cubicBezTo>
                  <a:cubicBezTo>
                    <a:pt x="11" y="62"/>
                    <a:pt x="11" y="60"/>
                    <a:pt x="11" y="60"/>
                  </a:cubicBezTo>
                  <a:cubicBezTo>
                    <a:pt x="10" y="59"/>
                    <a:pt x="11" y="57"/>
                    <a:pt x="11" y="56"/>
                  </a:cubicBezTo>
                  <a:cubicBezTo>
                    <a:pt x="10" y="55"/>
                    <a:pt x="10" y="54"/>
                    <a:pt x="9" y="53"/>
                  </a:cubicBezTo>
                  <a:cubicBezTo>
                    <a:pt x="9" y="52"/>
                    <a:pt x="8" y="51"/>
                    <a:pt x="8" y="51"/>
                  </a:cubicBezTo>
                  <a:cubicBezTo>
                    <a:pt x="7" y="51"/>
                    <a:pt x="6" y="49"/>
                    <a:pt x="6" y="49"/>
                  </a:cubicBezTo>
                  <a:cubicBezTo>
                    <a:pt x="6" y="49"/>
                    <a:pt x="5" y="48"/>
                    <a:pt x="5" y="47"/>
                  </a:cubicBezTo>
                  <a:cubicBezTo>
                    <a:pt x="5" y="47"/>
                    <a:pt x="6" y="45"/>
                    <a:pt x="6" y="44"/>
                  </a:cubicBezTo>
                  <a:cubicBezTo>
                    <a:pt x="6" y="43"/>
                    <a:pt x="6" y="41"/>
                    <a:pt x="6" y="40"/>
                  </a:cubicBezTo>
                  <a:cubicBezTo>
                    <a:pt x="6" y="39"/>
                    <a:pt x="5" y="36"/>
                    <a:pt x="5" y="35"/>
                  </a:cubicBezTo>
                  <a:cubicBezTo>
                    <a:pt x="4" y="34"/>
                    <a:pt x="3" y="33"/>
                    <a:pt x="2" y="32"/>
                  </a:cubicBezTo>
                  <a:cubicBezTo>
                    <a:pt x="2" y="31"/>
                    <a:pt x="1" y="29"/>
                    <a:pt x="1" y="27"/>
                  </a:cubicBezTo>
                  <a:cubicBezTo>
                    <a:pt x="0" y="26"/>
                    <a:pt x="1" y="22"/>
                    <a:pt x="1" y="21"/>
                  </a:cubicBezTo>
                  <a:cubicBezTo>
                    <a:pt x="1" y="19"/>
                    <a:pt x="2" y="17"/>
                    <a:pt x="2" y="16"/>
                  </a:cubicBezTo>
                  <a:cubicBezTo>
                    <a:pt x="2" y="15"/>
                    <a:pt x="3" y="12"/>
                    <a:pt x="3" y="11"/>
                  </a:cubicBezTo>
                  <a:cubicBezTo>
                    <a:pt x="4" y="10"/>
                    <a:pt x="6" y="9"/>
                    <a:pt x="7" y="8"/>
                  </a:cubicBezTo>
                  <a:cubicBezTo>
                    <a:pt x="7" y="7"/>
                    <a:pt x="9" y="7"/>
                    <a:pt x="10" y="6"/>
                  </a:cubicBezTo>
                  <a:cubicBezTo>
                    <a:pt x="10" y="6"/>
                    <a:pt x="11" y="4"/>
                    <a:pt x="11" y="4"/>
                  </a:cubicBezTo>
                  <a:cubicBezTo>
                    <a:pt x="12" y="3"/>
                    <a:pt x="13" y="2"/>
                    <a:pt x="13" y="2"/>
                  </a:cubicBezTo>
                  <a:cubicBezTo>
                    <a:pt x="14" y="1"/>
                    <a:pt x="16" y="0"/>
                    <a:pt x="17" y="0"/>
                  </a:cubicBezTo>
                  <a:cubicBezTo>
                    <a:pt x="18" y="0"/>
                    <a:pt x="19" y="0"/>
                    <a:pt x="20" y="0"/>
                  </a:cubicBezTo>
                  <a:cubicBezTo>
                    <a:pt x="21" y="0"/>
                    <a:pt x="23" y="1"/>
                    <a:pt x="24" y="1"/>
                  </a:cubicBezTo>
                  <a:cubicBezTo>
                    <a:pt x="25" y="2"/>
                    <a:pt x="27" y="2"/>
                    <a:pt x="28" y="3"/>
                  </a:cubicBezTo>
                  <a:cubicBezTo>
                    <a:pt x="29" y="4"/>
                    <a:pt x="30" y="5"/>
                    <a:pt x="31" y="6"/>
                  </a:cubicBezTo>
                  <a:cubicBezTo>
                    <a:pt x="32" y="7"/>
                    <a:pt x="33" y="10"/>
                    <a:pt x="34" y="11"/>
                  </a:cubicBezTo>
                  <a:cubicBezTo>
                    <a:pt x="34" y="12"/>
                    <a:pt x="35" y="14"/>
                    <a:pt x="35" y="15"/>
                  </a:cubicBezTo>
                  <a:cubicBezTo>
                    <a:pt x="35" y="17"/>
                    <a:pt x="36" y="20"/>
                    <a:pt x="36" y="22"/>
                  </a:cubicBezTo>
                  <a:cubicBezTo>
                    <a:pt x="36" y="23"/>
                    <a:pt x="36" y="26"/>
                    <a:pt x="36" y="27"/>
                  </a:cubicBezTo>
                  <a:cubicBezTo>
                    <a:pt x="36" y="28"/>
                    <a:pt x="36" y="29"/>
                    <a:pt x="36" y="30"/>
                  </a:cubicBezTo>
                  <a:cubicBezTo>
                    <a:pt x="35" y="30"/>
                    <a:pt x="35" y="31"/>
                    <a:pt x="34" y="32"/>
                  </a:cubicBezTo>
                  <a:cubicBezTo>
                    <a:pt x="34" y="32"/>
                    <a:pt x="34" y="33"/>
                    <a:pt x="34" y="33"/>
                  </a:cubicBezTo>
                  <a:cubicBezTo>
                    <a:pt x="34" y="34"/>
                    <a:pt x="34" y="35"/>
                    <a:pt x="35" y="35"/>
                  </a:cubicBezTo>
                  <a:cubicBezTo>
                    <a:pt x="35" y="35"/>
                    <a:pt x="36" y="36"/>
                    <a:pt x="37" y="36"/>
                  </a:cubicBezTo>
                  <a:cubicBezTo>
                    <a:pt x="37" y="37"/>
                    <a:pt x="38" y="37"/>
                    <a:pt x="39" y="38"/>
                  </a:cubicBezTo>
                  <a:cubicBezTo>
                    <a:pt x="40" y="39"/>
                    <a:pt x="41" y="40"/>
                    <a:pt x="41" y="41"/>
                  </a:cubicBezTo>
                  <a:cubicBezTo>
                    <a:pt x="41" y="41"/>
                    <a:pt x="41" y="43"/>
                    <a:pt x="41" y="43"/>
                  </a:cubicBezTo>
                  <a:cubicBezTo>
                    <a:pt x="41" y="44"/>
                    <a:pt x="39" y="44"/>
                    <a:pt x="39" y="44"/>
                  </a:cubicBezTo>
                  <a:cubicBezTo>
                    <a:pt x="38" y="45"/>
                    <a:pt x="37" y="45"/>
                    <a:pt x="37" y="45"/>
                  </a:cubicBezTo>
                  <a:cubicBezTo>
                    <a:pt x="36" y="45"/>
                    <a:pt x="36" y="46"/>
                    <a:pt x="36" y="47"/>
                  </a:cubicBezTo>
                  <a:cubicBezTo>
                    <a:pt x="36" y="47"/>
                    <a:pt x="38" y="48"/>
                    <a:pt x="38" y="49"/>
                  </a:cubicBezTo>
                  <a:cubicBezTo>
                    <a:pt x="39" y="49"/>
                    <a:pt x="40" y="50"/>
                    <a:pt x="40" y="51"/>
                  </a:cubicBezTo>
                  <a:cubicBezTo>
                    <a:pt x="40" y="52"/>
                    <a:pt x="41" y="54"/>
                    <a:pt x="41" y="55"/>
                  </a:cubicBezTo>
                  <a:cubicBezTo>
                    <a:pt x="41" y="55"/>
                    <a:pt x="41" y="57"/>
                    <a:pt x="41" y="58"/>
                  </a:cubicBezTo>
                  <a:cubicBezTo>
                    <a:pt x="41" y="59"/>
                    <a:pt x="42" y="60"/>
                    <a:pt x="42" y="61"/>
                  </a:cubicBezTo>
                  <a:cubicBezTo>
                    <a:pt x="42" y="62"/>
                    <a:pt x="42" y="64"/>
                    <a:pt x="41" y="64"/>
                  </a:cubicBezTo>
                  <a:cubicBezTo>
                    <a:pt x="41" y="65"/>
                    <a:pt x="39" y="66"/>
                    <a:pt x="38" y="67"/>
                  </a:cubicBezTo>
                  <a:cubicBezTo>
                    <a:pt x="38" y="67"/>
                    <a:pt x="36" y="67"/>
                    <a:pt x="36" y="67"/>
                  </a:cubicBezTo>
                  <a:cubicBezTo>
                    <a:pt x="35" y="67"/>
                    <a:pt x="33" y="68"/>
                    <a:pt x="32" y="68"/>
                  </a:cubicBezTo>
                  <a:cubicBezTo>
                    <a:pt x="32" y="69"/>
                    <a:pt x="30" y="69"/>
                    <a:pt x="29" y="69"/>
                  </a:cubicBezTo>
                  <a:cubicBezTo>
                    <a:pt x="28" y="69"/>
                    <a:pt x="27" y="69"/>
                    <a:pt x="26" y="69"/>
                  </a:cubicBezTo>
                  <a:cubicBezTo>
                    <a:pt x="25" y="69"/>
                    <a:pt x="22" y="69"/>
                    <a:pt x="21" y="68"/>
                  </a:cubicBezTo>
                  <a:cubicBezTo>
                    <a:pt x="20" y="68"/>
                    <a:pt x="18" y="67"/>
                    <a:pt x="17" y="67"/>
                  </a:cubicBezTo>
                  <a:cubicBezTo>
                    <a:pt x="16" y="66"/>
                    <a:pt x="14" y="65"/>
                    <a:pt x="14" y="6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264">
              <a:extLst>
                <a:ext uri="{FF2B5EF4-FFF2-40B4-BE49-F238E27FC236}">
                  <a16:creationId xmlns:a16="http://schemas.microsoft.com/office/drawing/2014/main" id="{C419D4A4-F7EF-438F-8CE3-9652132C835A}"/>
                </a:ext>
              </a:extLst>
            </p:cNvPr>
            <p:cNvSpPr>
              <a:spLocks/>
            </p:cNvSpPr>
            <p:nvPr/>
          </p:nvSpPr>
          <p:spPr bwMode="auto">
            <a:xfrm>
              <a:off x="5967074" y="2817643"/>
              <a:ext cx="9981" cy="17468"/>
            </a:xfrm>
            <a:custGeom>
              <a:avLst/>
              <a:gdLst/>
              <a:ahLst/>
              <a:cxnLst>
                <a:cxn ang="0">
                  <a:pos x="4" y="5"/>
                </a:cxn>
                <a:cxn ang="0">
                  <a:pos x="4" y="3"/>
                </a:cxn>
                <a:cxn ang="0">
                  <a:pos x="2" y="2"/>
                </a:cxn>
                <a:cxn ang="0">
                  <a:pos x="1" y="0"/>
                </a:cxn>
                <a:cxn ang="0">
                  <a:pos x="0" y="0"/>
                </a:cxn>
                <a:cxn ang="0">
                  <a:pos x="0" y="2"/>
                </a:cxn>
                <a:cxn ang="0">
                  <a:pos x="0" y="4"/>
                </a:cxn>
                <a:cxn ang="0">
                  <a:pos x="2" y="5"/>
                </a:cxn>
                <a:cxn ang="0">
                  <a:pos x="3" y="6"/>
                </a:cxn>
                <a:cxn ang="0">
                  <a:pos x="4" y="5"/>
                </a:cxn>
              </a:cxnLst>
              <a:rect l="0" t="0" r="r" b="b"/>
              <a:pathLst>
                <a:path w="4" h="6">
                  <a:moveTo>
                    <a:pt x="4" y="5"/>
                  </a:moveTo>
                  <a:cubicBezTo>
                    <a:pt x="4" y="5"/>
                    <a:pt x="4" y="4"/>
                    <a:pt x="4" y="3"/>
                  </a:cubicBezTo>
                  <a:cubicBezTo>
                    <a:pt x="3" y="3"/>
                    <a:pt x="3" y="2"/>
                    <a:pt x="2" y="2"/>
                  </a:cubicBezTo>
                  <a:cubicBezTo>
                    <a:pt x="2" y="1"/>
                    <a:pt x="2" y="0"/>
                    <a:pt x="1" y="0"/>
                  </a:cubicBezTo>
                  <a:cubicBezTo>
                    <a:pt x="1" y="0"/>
                    <a:pt x="0" y="0"/>
                    <a:pt x="0" y="0"/>
                  </a:cubicBezTo>
                  <a:cubicBezTo>
                    <a:pt x="0" y="1"/>
                    <a:pt x="0" y="2"/>
                    <a:pt x="0" y="2"/>
                  </a:cubicBezTo>
                  <a:cubicBezTo>
                    <a:pt x="0" y="3"/>
                    <a:pt x="0" y="4"/>
                    <a:pt x="0" y="4"/>
                  </a:cubicBezTo>
                  <a:cubicBezTo>
                    <a:pt x="1" y="4"/>
                    <a:pt x="1" y="5"/>
                    <a:pt x="2" y="5"/>
                  </a:cubicBezTo>
                  <a:cubicBezTo>
                    <a:pt x="2" y="5"/>
                    <a:pt x="3" y="6"/>
                    <a:pt x="3" y="6"/>
                  </a:cubicBezTo>
                  <a:cubicBezTo>
                    <a:pt x="3" y="6"/>
                    <a:pt x="4" y="5"/>
                    <a:pt x="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265">
              <a:extLst>
                <a:ext uri="{FF2B5EF4-FFF2-40B4-BE49-F238E27FC236}">
                  <a16:creationId xmlns:a16="http://schemas.microsoft.com/office/drawing/2014/main" id="{CE2AEDF2-92E1-407B-8F9E-3C6BD513E670}"/>
                </a:ext>
              </a:extLst>
            </p:cNvPr>
            <p:cNvSpPr>
              <a:spLocks/>
            </p:cNvSpPr>
            <p:nvPr/>
          </p:nvSpPr>
          <p:spPr bwMode="auto">
            <a:xfrm>
              <a:off x="5819851" y="2044090"/>
              <a:ext cx="167188" cy="134748"/>
            </a:xfrm>
            <a:custGeom>
              <a:avLst/>
              <a:gdLst/>
              <a:ahLst/>
              <a:cxnLst>
                <a:cxn ang="0">
                  <a:pos x="55" y="10"/>
                </a:cxn>
                <a:cxn ang="0">
                  <a:pos x="54" y="14"/>
                </a:cxn>
                <a:cxn ang="0">
                  <a:pos x="53" y="18"/>
                </a:cxn>
                <a:cxn ang="0">
                  <a:pos x="52" y="22"/>
                </a:cxn>
                <a:cxn ang="0">
                  <a:pos x="53" y="24"/>
                </a:cxn>
                <a:cxn ang="0">
                  <a:pos x="51" y="28"/>
                </a:cxn>
                <a:cxn ang="0">
                  <a:pos x="47" y="33"/>
                </a:cxn>
                <a:cxn ang="0">
                  <a:pos x="43" y="39"/>
                </a:cxn>
                <a:cxn ang="0">
                  <a:pos x="37" y="44"/>
                </a:cxn>
                <a:cxn ang="0">
                  <a:pos x="33" y="44"/>
                </a:cxn>
                <a:cxn ang="0">
                  <a:pos x="30" y="42"/>
                </a:cxn>
                <a:cxn ang="0">
                  <a:pos x="26" y="42"/>
                </a:cxn>
                <a:cxn ang="0">
                  <a:pos x="21" y="40"/>
                </a:cxn>
                <a:cxn ang="0">
                  <a:pos x="17" y="40"/>
                </a:cxn>
                <a:cxn ang="0">
                  <a:pos x="16" y="43"/>
                </a:cxn>
                <a:cxn ang="0">
                  <a:pos x="11" y="43"/>
                </a:cxn>
                <a:cxn ang="0">
                  <a:pos x="10" y="39"/>
                </a:cxn>
                <a:cxn ang="0">
                  <a:pos x="9" y="36"/>
                </a:cxn>
                <a:cxn ang="0">
                  <a:pos x="7" y="39"/>
                </a:cxn>
                <a:cxn ang="0">
                  <a:pos x="4" y="41"/>
                </a:cxn>
                <a:cxn ang="0">
                  <a:pos x="5" y="38"/>
                </a:cxn>
                <a:cxn ang="0">
                  <a:pos x="2" y="39"/>
                </a:cxn>
                <a:cxn ang="0">
                  <a:pos x="0" y="39"/>
                </a:cxn>
                <a:cxn ang="0">
                  <a:pos x="2" y="36"/>
                </a:cxn>
                <a:cxn ang="0">
                  <a:pos x="5" y="33"/>
                </a:cxn>
                <a:cxn ang="0">
                  <a:pos x="9" y="28"/>
                </a:cxn>
                <a:cxn ang="0">
                  <a:pos x="13" y="30"/>
                </a:cxn>
                <a:cxn ang="0">
                  <a:pos x="16" y="32"/>
                </a:cxn>
                <a:cxn ang="0">
                  <a:pos x="19" y="30"/>
                </a:cxn>
                <a:cxn ang="0">
                  <a:pos x="24" y="26"/>
                </a:cxn>
                <a:cxn ang="0">
                  <a:pos x="29" y="23"/>
                </a:cxn>
                <a:cxn ang="0">
                  <a:pos x="32" y="21"/>
                </a:cxn>
                <a:cxn ang="0">
                  <a:pos x="29" y="21"/>
                </a:cxn>
                <a:cxn ang="0">
                  <a:pos x="24" y="24"/>
                </a:cxn>
                <a:cxn ang="0">
                  <a:pos x="18" y="27"/>
                </a:cxn>
                <a:cxn ang="0">
                  <a:pos x="16" y="27"/>
                </a:cxn>
                <a:cxn ang="0">
                  <a:pos x="13" y="26"/>
                </a:cxn>
                <a:cxn ang="0">
                  <a:pos x="11" y="22"/>
                </a:cxn>
                <a:cxn ang="0">
                  <a:pos x="13" y="19"/>
                </a:cxn>
                <a:cxn ang="0">
                  <a:pos x="15" y="20"/>
                </a:cxn>
                <a:cxn ang="0">
                  <a:pos x="16" y="18"/>
                </a:cxn>
                <a:cxn ang="0">
                  <a:pos x="16" y="14"/>
                </a:cxn>
                <a:cxn ang="0">
                  <a:pos x="18" y="9"/>
                </a:cxn>
                <a:cxn ang="0">
                  <a:pos x="23" y="5"/>
                </a:cxn>
                <a:cxn ang="0">
                  <a:pos x="28" y="7"/>
                </a:cxn>
                <a:cxn ang="0">
                  <a:pos x="32" y="10"/>
                </a:cxn>
                <a:cxn ang="0">
                  <a:pos x="38" y="11"/>
                </a:cxn>
                <a:cxn ang="0">
                  <a:pos x="39" y="8"/>
                </a:cxn>
                <a:cxn ang="0">
                  <a:pos x="40" y="4"/>
                </a:cxn>
                <a:cxn ang="0">
                  <a:pos x="42" y="0"/>
                </a:cxn>
                <a:cxn ang="0">
                  <a:pos x="45" y="2"/>
                </a:cxn>
                <a:cxn ang="0">
                  <a:pos x="49" y="5"/>
                </a:cxn>
                <a:cxn ang="0">
                  <a:pos x="54" y="8"/>
                </a:cxn>
              </a:cxnLst>
              <a:rect l="0" t="0" r="r" b="b"/>
              <a:pathLst>
                <a:path w="56" h="45">
                  <a:moveTo>
                    <a:pt x="55" y="8"/>
                  </a:moveTo>
                  <a:cubicBezTo>
                    <a:pt x="56" y="9"/>
                    <a:pt x="56" y="10"/>
                    <a:pt x="55" y="10"/>
                  </a:cubicBezTo>
                  <a:cubicBezTo>
                    <a:pt x="55" y="11"/>
                    <a:pt x="54" y="11"/>
                    <a:pt x="54" y="11"/>
                  </a:cubicBezTo>
                  <a:cubicBezTo>
                    <a:pt x="54" y="12"/>
                    <a:pt x="54" y="13"/>
                    <a:pt x="54" y="14"/>
                  </a:cubicBezTo>
                  <a:cubicBezTo>
                    <a:pt x="54" y="14"/>
                    <a:pt x="53" y="15"/>
                    <a:pt x="53" y="16"/>
                  </a:cubicBezTo>
                  <a:cubicBezTo>
                    <a:pt x="53" y="16"/>
                    <a:pt x="53" y="17"/>
                    <a:pt x="53" y="18"/>
                  </a:cubicBezTo>
                  <a:cubicBezTo>
                    <a:pt x="53" y="18"/>
                    <a:pt x="53" y="19"/>
                    <a:pt x="53" y="20"/>
                  </a:cubicBezTo>
                  <a:cubicBezTo>
                    <a:pt x="52" y="20"/>
                    <a:pt x="52" y="21"/>
                    <a:pt x="52" y="22"/>
                  </a:cubicBezTo>
                  <a:cubicBezTo>
                    <a:pt x="52" y="22"/>
                    <a:pt x="51" y="23"/>
                    <a:pt x="52" y="24"/>
                  </a:cubicBezTo>
                  <a:cubicBezTo>
                    <a:pt x="52" y="24"/>
                    <a:pt x="52" y="24"/>
                    <a:pt x="53" y="24"/>
                  </a:cubicBezTo>
                  <a:cubicBezTo>
                    <a:pt x="53" y="24"/>
                    <a:pt x="53" y="25"/>
                    <a:pt x="53" y="25"/>
                  </a:cubicBezTo>
                  <a:cubicBezTo>
                    <a:pt x="52" y="26"/>
                    <a:pt x="52" y="27"/>
                    <a:pt x="51" y="28"/>
                  </a:cubicBezTo>
                  <a:cubicBezTo>
                    <a:pt x="51" y="29"/>
                    <a:pt x="50" y="30"/>
                    <a:pt x="49" y="31"/>
                  </a:cubicBezTo>
                  <a:cubicBezTo>
                    <a:pt x="49" y="32"/>
                    <a:pt x="47" y="33"/>
                    <a:pt x="47" y="33"/>
                  </a:cubicBezTo>
                  <a:cubicBezTo>
                    <a:pt x="46" y="34"/>
                    <a:pt x="45" y="34"/>
                    <a:pt x="45" y="35"/>
                  </a:cubicBezTo>
                  <a:cubicBezTo>
                    <a:pt x="44" y="35"/>
                    <a:pt x="44" y="38"/>
                    <a:pt x="43" y="39"/>
                  </a:cubicBezTo>
                  <a:cubicBezTo>
                    <a:pt x="43" y="40"/>
                    <a:pt x="41" y="41"/>
                    <a:pt x="40" y="42"/>
                  </a:cubicBezTo>
                  <a:cubicBezTo>
                    <a:pt x="39" y="43"/>
                    <a:pt x="38" y="44"/>
                    <a:pt x="37" y="44"/>
                  </a:cubicBezTo>
                  <a:cubicBezTo>
                    <a:pt x="36" y="44"/>
                    <a:pt x="35" y="45"/>
                    <a:pt x="35" y="45"/>
                  </a:cubicBezTo>
                  <a:cubicBezTo>
                    <a:pt x="34" y="45"/>
                    <a:pt x="33" y="44"/>
                    <a:pt x="33" y="44"/>
                  </a:cubicBezTo>
                  <a:cubicBezTo>
                    <a:pt x="32" y="44"/>
                    <a:pt x="31" y="43"/>
                    <a:pt x="31" y="43"/>
                  </a:cubicBezTo>
                  <a:cubicBezTo>
                    <a:pt x="31" y="43"/>
                    <a:pt x="30" y="42"/>
                    <a:pt x="30" y="42"/>
                  </a:cubicBezTo>
                  <a:cubicBezTo>
                    <a:pt x="29" y="42"/>
                    <a:pt x="29" y="42"/>
                    <a:pt x="28" y="42"/>
                  </a:cubicBezTo>
                  <a:cubicBezTo>
                    <a:pt x="28" y="42"/>
                    <a:pt x="27" y="42"/>
                    <a:pt x="26" y="42"/>
                  </a:cubicBezTo>
                  <a:cubicBezTo>
                    <a:pt x="25" y="42"/>
                    <a:pt x="23" y="41"/>
                    <a:pt x="22" y="41"/>
                  </a:cubicBezTo>
                  <a:cubicBezTo>
                    <a:pt x="22" y="41"/>
                    <a:pt x="21" y="40"/>
                    <a:pt x="21" y="40"/>
                  </a:cubicBezTo>
                  <a:cubicBezTo>
                    <a:pt x="20" y="39"/>
                    <a:pt x="19" y="39"/>
                    <a:pt x="18" y="39"/>
                  </a:cubicBezTo>
                  <a:cubicBezTo>
                    <a:pt x="18" y="39"/>
                    <a:pt x="17" y="39"/>
                    <a:pt x="17" y="40"/>
                  </a:cubicBezTo>
                  <a:cubicBezTo>
                    <a:pt x="17" y="40"/>
                    <a:pt x="17" y="41"/>
                    <a:pt x="17" y="41"/>
                  </a:cubicBezTo>
                  <a:cubicBezTo>
                    <a:pt x="17" y="42"/>
                    <a:pt x="16" y="42"/>
                    <a:pt x="16" y="43"/>
                  </a:cubicBezTo>
                  <a:cubicBezTo>
                    <a:pt x="16" y="43"/>
                    <a:pt x="15" y="43"/>
                    <a:pt x="14" y="43"/>
                  </a:cubicBezTo>
                  <a:cubicBezTo>
                    <a:pt x="13" y="43"/>
                    <a:pt x="12" y="43"/>
                    <a:pt x="11" y="43"/>
                  </a:cubicBezTo>
                  <a:cubicBezTo>
                    <a:pt x="11" y="42"/>
                    <a:pt x="10" y="41"/>
                    <a:pt x="10" y="40"/>
                  </a:cubicBezTo>
                  <a:cubicBezTo>
                    <a:pt x="10" y="40"/>
                    <a:pt x="10" y="39"/>
                    <a:pt x="10" y="39"/>
                  </a:cubicBezTo>
                  <a:cubicBezTo>
                    <a:pt x="10" y="38"/>
                    <a:pt x="10" y="37"/>
                    <a:pt x="10" y="37"/>
                  </a:cubicBezTo>
                  <a:cubicBezTo>
                    <a:pt x="10" y="37"/>
                    <a:pt x="9" y="36"/>
                    <a:pt x="9" y="36"/>
                  </a:cubicBezTo>
                  <a:cubicBezTo>
                    <a:pt x="8" y="36"/>
                    <a:pt x="8" y="36"/>
                    <a:pt x="8" y="37"/>
                  </a:cubicBezTo>
                  <a:cubicBezTo>
                    <a:pt x="7" y="37"/>
                    <a:pt x="7" y="38"/>
                    <a:pt x="7" y="39"/>
                  </a:cubicBezTo>
                  <a:cubicBezTo>
                    <a:pt x="6" y="39"/>
                    <a:pt x="6" y="40"/>
                    <a:pt x="5" y="41"/>
                  </a:cubicBezTo>
                  <a:cubicBezTo>
                    <a:pt x="5" y="41"/>
                    <a:pt x="4" y="42"/>
                    <a:pt x="4" y="41"/>
                  </a:cubicBezTo>
                  <a:cubicBezTo>
                    <a:pt x="3" y="41"/>
                    <a:pt x="4" y="40"/>
                    <a:pt x="4" y="39"/>
                  </a:cubicBezTo>
                  <a:cubicBezTo>
                    <a:pt x="4" y="39"/>
                    <a:pt x="5" y="38"/>
                    <a:pt x="5" y="38"/>
                  </a:cubicBezTo>
                  <a:cubicBezTo>
                    <a:pt x="5" y="38"/>
                    <a:pt x="4" y="37"/>
                    <a:pt x="4" y="37"/>
                  </a:cubicBezTo>
                  <a:cubicBezTo>
                    <a:pt x="4" y="37"/>
                    <a:pt x="3" y="39"/>
                    <a:pt x="2" y="39"/>
                  </a:cubicBezTo>
                  <a:cubicBezTo>
                    <a:pt x="2" y="39"/>
                    <a:pt x="2" y="40"/>
                    <a:pt x="2" y="40"/>
                  </a:cubicBezTo>
                  <a:cubicBezTo>
                    <a:pt x="1" y="40"/>
                    <a:pt x="1" y="39"/>
                    <a:pt x="0" y="39"/>
                  </a:cubicBezTo>
                  <a:cubicBezTo>
                    <a:pt x="0" y="39"/>
                    <a:pt x="0" y="38"/>
                    <a:pt x="0" y="38"/>
                  </a:cubicBezTo>
                  <a:cubicBezTo>
                    <a:pt x="1" y="37"/>
                    <a:pt x="1" y="37"/>
                    <a:pt x="2" y="36"/>
                  </a:cubicBezTo>
                  <a:cubicBezTo>
                    <a:pt x="2" y="36"/>
                    <a:pt x="3" y="35"/>
                    <a:pt x="3" y="35"/>
                  </a:cubicBezTo>
                  <a:cubicBezTo>
                    <a:pt x="4" y="35"/>
                    <a:pt x="5" y="34"/>
                    <a:pt x="5" y="33"/>
                  </a:cubicBezTo>
                  <a:cubicBezTo>
                    <a:pt x="5" y="33"/>
                    <a:pt x="6" y="31"/>
                    <a:pt x="6" y="31"/>
                  </a:cubicBezTo>
                  <a:cubicBezTo>
                    <a:pt x="7" y="30"/>
                    <a:pt x="8" y="29"/>
                    <a:pt x="9" y="28"/>
                  </a:cubicBezTo>
                  <a:cubicBezTo>
                    <a:pt x="10" y="28"/>
                    <a:pt x="11" y="28"/>
                    <a:pt x="11" y="28"/>
                  </a:cubicBezTo>
                  <a:cubicBezTo>
                    <a:pt x="12" y="29"/>
                    <a:pt x="12" y="30"/>
                    <a:pt x="13" y="30"/>
                  </a:cubicBezTo>
                  <a:cubicBezTo>
                    <a:pt x="13" y="31"/>
                    <a:pt x="13" y="32"/>
                    <a:pt x="14" y="32"/>
                  </a:cubicBezTo>
                  <a:cubicBezTo>
                    <a:pt x="14" y="32"/>
                    <a:pt x="15" y="32"/>
                    <a:pt x="16" y="32"/>
                  </a:cubicBezTo>
                  <a:cubicBezTo>
                    <a:pt x="16" y="32"/>
                    <a:pt x="17" y="31"/>
                    <a:pt x="18" y="31"/>
                  </a:cubicBezTo>
                  <a:cubicBezTo>
                    <a:pt x="18" y="30"/>
                    <a:pt x="19" y="30"/>
                    <a:pt x="19" y="30"/>
                  </a:cubicBezTo>
                  <a:cubicBezTo>
                    <a:pt x="20" y="29"/>
                    <a:pt x="21" y="29"/>
                    <a:pt x="22" y="28"/>
                  </a:cubicBezTo>
                  <a:cubicBezTo>
                    <a:pt x="23" y="28"/>
                    <a:pt x="23" y="27"/>
                    <a:pt x="24" y="26"/>
                  </a:cubicBezTo>
                  <a:cubicBezTo>
                    <a:pt x="24" y="26"/>
                    <a:pt x="26" y="25"/>
                    <a:pt x="26" y="25"/>
                  </a:cubicBezTo>
                  <a:cubicBezTo>
                    <a:pt x="27" y="24"/>
                    <a:pt x="28" y="24"/>
                    <a:pt x="29" y="23"/>
                  </a:cubicBezTo>
                  <a:cubicBezTo>
                    <a:pt x="29" y="23"/>
                    <a:pt x="31" y="23"/>
                    <a:pt x="31" y="23"/>
                  </a:cubicBezTo>
                  <a:cubicBezTo>
                    <a:pt x="32" y="23"/>
                    <a:pt x="33" y="22"/>
                    <a:pt x="32" y="21"/>
                  </a:cubicBezTo>
                  <a:cubicBezTo>
                    <a:pt x="32" y="21"/>
                    <a:pt x="31" y="20"/>
                    <a:pt x="31" y="20"/>
                  </a:cubicBezTo>
                  <a:cubicBezTo>
                    <a:pt x="31" y="20"/>
                    <a:pt x="29" y="21"/>
                    <a:pt x="29" y="21"/>
                  </a:cubicBezTo>
                  <a:cubicBezTo>
                    <a:pt x="28" y="21"/>
                    <a:pt x="27" y="21"/>
                    <a:pt x="27" y="21"/>
                  </a:cubicBezTo>
                  <a:cubicBezTo>
                    <a:pt x="26" y="22"/>
                    <a:pt x="25" y="23"/>
                    <a:pt x="24" y="24"/>
                  </a:cubicBezTo>
                  <a:cubicBezTo>
                    <a:pt x="23" y="24"/>
                    <a:pt x="22" y="26"/>
                    <a:pt x="21" y="26"/>
                  </a:cubicBezTo>
                  <a:cubicBezTo>
                    <a:pt x="21" y="26"/>
                    <a:pt x="19" y="27"/>
                    <a:pt x="18" y="27"/>
                  </a:cubicBezTo>
                  <a:cubicBezTo>
                    <a:pt x="18" y="27"/>
                    <a:pt x="17" y="26"/>
                    <a:pt x="17" y="26"/>
                  </a:cubicBezTo>
                  <a:cubicBezTo>
                    <a:pt x="17" y="26"/>
                    <a:pt x="16" y="27"/>
                    <a:pt x="16" y="27"/>
                  </a:cubicBezTo>
                  <a:cubicBezTo>
                    <a:pt x="15" y="27"/>
                    <a:pt x="15" y="28"/>
                    <a:pt x="14" y="28"/>
                  </a:cubicBezTo>
                  <a:cubicBezTo>
                    <a:pt x="14" y="28"/>
                    <a:pt x="13" y="27"/>
                    <a:pt x="13" y="26"/>
                  </a:cubicBezTo>
                  <a:cubicBezTo>
                    <a:pt x="13" y="26"/>
                    <a:pt x="12" y="25"/>
                    <a:pt x="12" y="24"/>
                  </a:cubicBezTo>
                  <a:cubicBezTo>
                    <a:pt x="12" y="23"/>
                    <a:pt x="11" y="22"/>
                    <a:pt x="11" y="22"/>
                  </a:cubicBezTo>
                  <a:cubicBezTo>
                    <a:pt x="11" y="21"/>
                    <a:pt x="12" y="21"/>
                    <a:pt x="12" y="20"/>
                  </a:cubicBezTo>
                  <a:cubicBezTo>
                    <a:pt x="12" y="20"/>
                    <a:pt x="13" y="20"/>
                    <a:pt x="13" y="19"/>
                  </a:cubicBezTo>
                  <a:cubicBezTo>
                    <a:pt x="13" y="19"/>
                    <a:pt x="14" y="19"/>
                    <a:pt x="14" y="19"/>
                  </a:cubicBezTo>
                  <a:cubicBezTo>
                    <a:pt x="14" y="20"/>
                    <a:pt x="15" y="20"/>
                    <a:pt x="15" y="20"/>
                  </a:cubicBezTo>
                  <a:cubicBezTo>
                    <a:pt x="15" y="20"/>
                    <a:pt x="16" y="20"/>
                    <a:pt x="16" y="20"/>
                  </a:cubicBezTo>
                  <a:cubicBezTo>
                    <a:pt x="16" y="20"/>
                    <a:pt x="16" y="19"/>
                    <a:pt x="16" y="18"/>
                  </a:cubicBezTo>
                  <a:cubicBezTo>
                    <a:pt x="16" y="18"/>
                    <a:pt x="16" y="17"/>
                    <a:pt x="15" y="17"/>
                  </a:cubicBezTo>
                  <a:cubicBezTo>
                    <a:pt x="15" y="16"/>
                    <a:pt x="16" y="14"/>
                    <a:pt x="16" y="14"/>
                  </a:cubicBezTo>
                  <a:cubicBezTo>
                    <a:pt x="16" y="13"/>
                    <a:pt x="16" y="12"/>
                    <a:pt x="16" y="11"/>
                  </a:cubicBezTo>
                  <a:cubicBezTo>
                    <a:pt x="17" y="11"/>
                    <a:pt x="18" y="9"/>
                    <a:pt x="18" y="9"/>
                  </a:cubicBezTo>
                  <a:cubicBezTo>
                    <a:pt x="19" y="8"/>
                    <a:pt x="21" y="6"/>
                    <a:pt x="22" y="6"/>
                  </a:cubicBezTo>
                  <a:cubicBezTo>
                    <a:pt x="22" y="5"/>
                    <a:pt x="22" y="5"/>
                    <a:pt x="23" y="5"/>
                  </a:cubicBezTo>
                  <a:cubicBezTo>
                    <a:pt x="23" y="5"/>
                    <a:pt x="25" y="6"/>
                    <a:pt x="25" y="6"/>
                  </a:cubicBezTo>
                  <a:cubicBezTo>
                    <a:pt x="26" y="6"/>
                    <a:pt x="27" y="7"/>
                    <a:pt x="28" y="7"/>
                  </a:cubicBezTo>
                  <a:cubicBezTo>
                    <a:pt x="28" y="8"/>
                    <a:pt x="29" y="9"/>
                    <a:pt x="30" y="9"/>
                  </a:cubicBezTo>
                  <a:cubicBezTo>
                    <a:pt x="30" y="9"/>
                    <a:pt x="31" y="9"/>
                    <a:pt x="32" y="10"/>
                  </a:cubicBezTo>
                  <a:cubicBezTo>
                    <a:pt x="33" y="10"/>
                    <a:pt x="34" y="11"/>
                    <a:pt x="35" y="11"/>
                  </a:cubicBezTo>
                  <a:cubicBezTo>
                    <a:pt x="35" y="12"/>
                    <a:pt x="37" y="12"/>
                    <a:pt x="38" y="11"/>
                  </a:cubicBezTo>
                  <a:cubicBezTo>
                    <a:pt x="38" y="11"/>
                    <a:pt x="38" y="10"/>
                    <a:pt x="38" y="10"/>
                  </a:cubicBezTo>
                  <a:cubicBezTo>
                    <a:pt x="39" y="10"/>
                    <a:pt x="39" y="9"/>
                    <a:pt x="39" y="8"/>
                  </a:cubicBezTo>
                  <a:cubicBezTo>
                    <a:pt x="39" y="8"/>
                    <a:pt x="39" y="7"/>
                    <a:pt x="40" y="7"/>
                  </a:cubicBezTo>
                  <a:cubicBezTo>
                    <a:pt x="40" y="6"/>
                    <a:pt x="40" y="5"/>
                    <a:pt x="40" y="4"/>
                  </a:cubicBezTo>
                  <a:cubicBezTo>
                    <a:pt x="40" y="3"/>
                    <a:pt x="40" y="2"/>
                    <a:pt x="41" y="2"/>
                  </a:cubicBezTo>
                  <a:cubicBezTo>
                    <a:pt x="41" y="1"/>
                    <a:pt x="41" y="0"/>
                    <a:pt x="42" y="0"/>
                  </a:cubicBezTo>
                  <a:cubicBezTo>
                    <a:pt x="42" y="0"/>
                    <a:pt x="44" y="0"/>
                    <a:pt x="44" y="0"/>
                  </a:cubicBezTo>
                  <a:cubicBezTo>
                    <a:pt x="45" y="0"/>
                    <a:pt x="45" y="2"/>
                    <a:pt x="45" y="2"/>
                  </a:cubicBezTo>
                  <a:cubicBezTo>
                    <a:pt x="46" y="2"/>
                    <a:pt x="47" y="2"/>
                    <a:pt x="47" y="2"/>
                  </a:cubicBezTo>
                  <a:cubicBezTo>
                    <a:pt x="48" y="3"/>
                    <a:pt x="48" y="4"/>
                    <a:pt x="49" y="5"/>
                  </a:cubicBezTo>
                  <a:cubicBezTo>
                    <a:pt x="49" y="6"/>
                    <a:pt x="50" y="7"/>
                    <a:pt x="51" y="7"/>
                  </a:cubicBezTo>
                  <a:cubicBezTo>
                    <a:pt x="51" y="8"/>
                    <a:pt x="53" y="8"/>
                    <a:pt x="54" y="8"/>
                  </a:cubicBezTo>
                  <a:cubicBezTo>
                    <a:pt x="54" y="8"/>
                    <a:pt x="55" y="8"/>
                    <a:pt x="55"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9" name="Freeform 266">
              <a:extLst>
                <a:ext uri="{FF2B5EF4-FFF2-40B4-BE49-F238E27FC236}">
                  <a16:creationId xmlns:a16="http://schemas.microsoft.com/office/drawing/2014/main" id="{EF2F659B-8DC1-4D2F-9BC6-BCA81AE671A7}"/>
                </a:ext>
              </a:extLst>
            </p:cNvPr>
            <p:cNvSpPr>
              <a:spLocks/>
            </p:cNvSpPr>
            <p:nvPr/>
          </p:nvSpPr>
          <p:spPr bwMode="auto">
            <a:xfrm>
              <a:off x="5687597" y="2069044"/>
              <a:ext cx="501562" cy="910796"/>
            </a:xfrm>
            <a:custGeom>
              <a:avLst/>
              <a:gdLst/>
              <a:ahLst/>
              <a:cxnLst>
                <a:cxn ang="0">
                  <a:pos x="25" y="139"/>
                </a:cxn>
                <a:cxn ang="0">
                  <a:pos x="20" y="148"/>
                </a:cxn>
                <a:cxn ang="0">
                  <a:pos x="13" y="152"/>
                </a:cxn>
                <a:cxn ang="0">
                  <a:pos x="23" y="132"/>
                </a:cxn>
                <a:cxn ang="0">
                  <a:pos x="37" y="126"/>
                </a:cxn>
                <a:cxn ang="0">
                  <a:pos x="34" y="110"/>
                </a:cxn>
                <a:cxn ang="0">
                  <a:pos x="31" y="108"/>
                </a:cxn>
                <a:cxn ang="0">
                  <a:pos x="37" y="86"/>
                </a:cxn>
                <a:cxn ang="0">
                  <a:pos x="44" y="76"/>
                </a:cxn>
                <a:cxn ang="0">
                  <a:pos x="33" y="77"/>
                </a:cxn>
                <a:cxn ang="0">
                  <a:pos x="41" y="61"/>
                </a:cxn>
                <a:cxn ang="0">
                  <a:pos x="40" y="55"/>
                </a:cxn>
                <a:cxn ang="0">
                  <a:pos x="52" y="35"/>
                </a:cxn>
                <a:cxn ang="0">
                  <a:pos x="76" y="37"/>
                </a:cxn>
                <a:cxn ang="0">
                  <a:pos x="91" y="33"/>
                </a:cxn>
                <a:cxn ang="0">
                  <a:pos x="109" y="12"/>
                </a:cxn>
                <a:cxn ang="0">
                  <a:pos x="140" y="7"/>
                </a:cxn>
                <a:cxn ang="0">
                  <a:pos x="163" y="3"/>
                </a:cxn>
                <a:cxn ang="0">
                  <a:pos x="156" y="14"/>
                </a:cxn>
                <a:cxn ang="0">
                  <a:pos x="151" y="30"/>
                </a:cxn>
                <a:cxn ang="0">
                  <a:pos x="140" y="40"/>
                </a:cxn>
                <a:cxn ang="0">
                  <a:pos x="130" y="57"/>
                </a:cxn>
                <a:cxn ang="0">
                  <a:pos x="142" y="68"/>
                </a:cxn>
                <a:cxn ang="0">
                  <a:pos x="152" y="80"/>
                </a:cxn>
                <a:cxn ang="0">
                  <a:pos x="157" y="112"/>
                </a:cxn>
                <a:cxn ang="0">
                  <a:pos x="159" y="133"/>
                </a:cxn>
                <a:cxn ang="0">
                  <a:pos x="139" y="140"/>
                </a:cxn>
                <a:cxn ang="0">
                  <a:pos x="133" y="137"/>
                </a:cxn>
                <a:cxn ang="0">
                  <a:pos x="124" y="129"/>
                </a:cxn>
                <a:cxn ang="0">
                  <a:pos x="133" y="104"/>
                </a:cxn>
                <a:cxn ang="0">
                  <a:pos x="121" y="108"/>
                </a:cxn>
                <a:cxn ang="0">
                  <a:pos x="120" y="144"/>
                </a:cxn>
                <a:cxn ang="0">
                  <a:pos x="120" y="154"/>
                </a:cxn>
                <a:cxn ang="0">
                  <a:pos x="101" y="166"/>
                </a:cxn>
                <a:cxn ang="0">
                  <a:pos x="93" y="151"/>
                </a:cxn>
                <a:cxn ang="0">
                  <a:pos x="84" y="151"/>
                </a:cxn>
                <a:cxn ang="0">
                  <a:pos x="79" y="173"/>
                </a:cxn>
                <a:cxn ang="0">
                  <a:pos x="66" y="174"/>
                </a:cxn>
                <a:cxn ang="0">
                  <a:pos x="64" y="150"/>
                </a:cxn>
                <a:cxn ang="0">
                  <a:pos x="82" y="111"/>
                </a:cxn>
                <a:cxn ang="0">
                  <a:pos x="113" y="84"/>
                </a:cxn>
                <a:cxn ang="0">
                  <a:pos x="98" y="92"/>
                </a:cxn>
                <a:cxn ang="0">
                  <a:pos x="74" y="119"/>
                </a:cxn>
                <a:cxn ang="0">
                  <a:pos x="56" y="140"/>
                </a:cxn>
                <a:cxn ang="0">
                  <a:pos x="51" y="151"/>
                </a:cxn>
                <a:cxn ang="0">
                  <a:pos x="64" y="198"/>
                </a:cxn>
                <a:cxn ang="0">
                  <a:pos x="42" y="226"/>
                </a:cxn>
                <a:cxn ang="0">
                  <a:pos x="42" y="245"/>
                </a:cxn>
                <a:cxn ang="0">
                  <a:pos x="33" y="273"/>
                </a:cxn>
                <a:cxn ang="0">
                  <a:pos x="35" y="293"/>
                </a:cxn>
                <a:cxn ang="0">
                  <a:pos x="9" y="307"/>
                </a:cxn>
                <a:cxn ang="0">
                  <a:pos x="7" y="276"/>
                </a:cxn>
                <a:cxn ang="0">
                  <a:pos x="14" y="252"/>
                </a:cxn>
                <a:cxn ang="0">
                  <a:pos x="21" y="220"/>
                </a:cxn>
                <a:cxn ang="0">
                  <a:pos x="33" y="197"/>
                </a:cxn>
                <a:cxn ang="0">
                  <a:pos x="35" y="192"/>
                </a:cxn>
                <a:cxn ang="0">
                  <a:pos x="19" y="185"/>
                </a:cxn>
                <a:cxn ang="0">
                  <a:pos x="26" y="157"/>
                </a:cxn>
                <a:cxn ang="0">
                  <a:pos x="19" y="155"/>
                </a:cxn>
                <a:cxn ang="0">
                  <a:pos x="32" y="133"/>
                </a:cxn>
              </a:cxnLst>
              <a:rect l="0" t="0" r="r" b="b"/>
              <a:pathLst>
                <a:path w="169" h="308">
                  <a:moveTo>
                    <a:pt x="31" y="131"/>
                  </a:moveTo>
                  <a:cubicBezTo>
                    <a:pt x="31" y="131"/>
                    <a:pt x="31" y="131"/>
                    <a:pt x="30" y="131"/>
                  </a:cubicBezTo>
                  <a:cubicBezTo>
                    <a:pt x="30" y="131"/>
                    <a:pt x="31" y="130"/>
                    <a:pt x="31" y="130"/>
                  </a:cubicBezTo>
                  <a:cubicBezTo>
                    <a:pt x="31" y="130"/>
                    <a:pt x="32" y="129"/>
                    <a:pt x="32" y="129"/>
                  </a:cubicBezTo>
                  <a:cubicBezTo>
                    <a:pt x="32" y="129"/>
                    <a:pt x="31" y="128"/>
                    <a:pt x="30" y="128"/>
                  </a:cubicBezTo>
                  <a:cubicBezTo>
                    <a:pt x="30" y="129"/>
                    <a:pt x="29" y="129"/>
                    <a:pt x="29" y="130"/>
                  </a:cubicBezTo>
                  <a:cubicBezTo>
                    <a:pt x="29" y="130"/>
                    <a:pt x="28" y="131"/>
                    <a:pt x="28" y="132"/>
                  </a:cubicBezTo>
                  <a:cubicBezTo>
                    <a:pt x="28" y="132"/>
                    <a:pt x="28" y="133"/>
                    <a:pt x="28" y="133"/>
                  </a:cubicBezTo>
                  <a:cubicBezTo>
                    <a:pt x="27" y="134"/>
                    <a:pt x="27" y="135"/>
                    <a:pt x="27" y="135"/>
                  </a:cubicBezTo>
                  <a:cubicBezTo>
                    <a:pt x="27" y="136"/>
                    <a:pt x="27" y="137"/>
                    <a:pt x="27" y="138"/>
                  </a:cubicBezTo>
                  <a:cubicBezTo>
                    <a:pt x="26" y="138"/>
                    <a:pt x="25" y="139"/>
                    <a:pt x="25" y="139"/>
                  </a:cubicBezTo>
                  <a:cubicBezTo>
                    <a:pt x="25" y="140"/>
                    <a:pt x="24" y="141"/>
                    <a:pt x="24" y="142"/>
                  </a:cubicBezTo>
                  <a:cubicBezTo>
                    <a:pt x="24" y="142"/>
                    <a:pt x="24" y="143"/>
                    <a:pt x="24" y="144"/>
                  </a:cubicBezTo>
                  <a:cubicBezTo>
                    <a:pt x="24" y="144"/>
                    <a:pt x="23" y="144"/>
                    <a:pt x="22" y="144"/>
                  </a:cubicBezTo>
                  <a:cubicBezTo>
                    <a:pt x="22" y="145"/>
                    <a:pt x="22" y="146"/>
                    <a:pt x="21" y="146"/>
                  </a:cubicBezTo>
                  <a:cubicBezTo>
                    <a:pt x="21" y="146"/>
                    <a:pt x="21" y="145"/>
                    <a:pt x="21" y="145"/>
                  </a:cubicBezTo>
                  <a:cubicBezTo>
                    <a:pt x="21" y="145"/>
                    <a:pt x="21" y="144"/>
                    <a:pt x="21" y="144"/>
                  </a:cubicBezTo>
                  <a:cubicBezTo>
                    <a:pt x="21" y="144"/>
                    <a:pt x="21" y="143"/>
                    <a:pt x="21" y="143"/>
                  </a:cubicBezTo>
                  <a:cubicBezTo>
                    <a:pt x="21" y="143"/>
                    <a:pt x="20" y="143"/>
                    <a:pt x="20" y="144"/>
                  </a:cubicBezTo>
                  <a:cubicBezTo>
                    <a:pt x="19" y="144"/>
                    <a:pt x="19" y="145"/>
                    <a:pt x="19" y="146"/>
                  </a:cubicBezTo>
                  <a:cubicBezTo>
                    <a:pt x="19" y="146"/>
                    <a:pt x="19" y="147"/>
                    <a:pt x="19" y="148"/>
                  </a:cubicBezTo>
                  <a:cubicBezTo>
                    <a:pt x="19" y="148"/>
                    <a:pt x="20" y="148"/>
                    <a:pt x="20" y="148"/>
                  </a:cubicBezTo>
                  <a:cubicBezTo>
                    <a:pt x="20" y="149"/>
                    <a:pt x="20" y="150"/>
                    <a:pt x="20" y="150"/>
                  </a:cubicBezTo>
                  <a:cubicBezTo>
                    <a:pt x="20" y="150"/>
                    <a:pt x="18" y="151"/>
                    <a:pt x="18" y="152"/>
                  </a:cubicBezTo>
                  <a:cubicBezTo>
                    <a:pt x="18" y="152"/>
                    <a:pt x="18" y="153"/>
                    <a:pt x="18" y="153"/>
                  </a:cubicBezTo>
                  <a:cubicBezTo>
                    <a:pt x="18" y="154"/>
                    <a:pt x="17" y="155"/>
                    <a:pt x="17" y="155"/>
                  </a:cubicBezTo>
                  <a:cubicBezTo>
                    <a:pt x="17" y="156"/>
                    <a:pt x="16" y="157"/>
                    <a:pt x="15" y="157"/>
                  </a:cubicBezTo>
                  <a:cubicBezTo>
                    <a:pt x="15" y="157"/>
                    <a:pt x="15" y="156"/>
                    <a:pt x="15" y="156"/>
                  </a:cubicBezTo>
                  <a:cubicBezTo>
                    <a:pt x="15" y="155"/>
                    <a:pt x="15" y="155"/>
                    <a:pt x="15" y="154"/>
                  </a:cubicBezTo>
                  <a:cubicBezTo>
                    <a:pt x="15" y="154"/>
                    <a:pt x="16" y="153"/>
                    <a:pt x="16" y="153"/>
                  </a:cubicBezTo>
                  <a:cubicBezTo>
                    <a:pt x="16" y="152"/>
                    <a:pt x="16" y="151"/>
                    <a:pt x="15" y="151"/>
                  </a:cubicBezTo>
                  <a:cubicBezTo>
                    <a:pt x="15" y="151"/>
                    <a:pt x="15" y="152"/>
                    <a:pt x="14" y="152"/>
                  </a:cubicBezTo>
                  <a:cubicBezTo>
                    <a:pt x="14" y="152"/>
                    <a:pt x="14" y="152"/>
                    <a:pt x="13" y="152"/>
                  </a:cubicBezTo>
                  <a:cubicBezTo>
                    <a:pt x="13" y="152"/>
                    <a:pt x="14" y="151"/>
                    <a:pt x="14" y="150"/>
                  </a:cubicBezTo>
                  <a:cubicBezTo>
                    <a:pt x="14" y="150"/>
                    <a:pt x="14" y="149"/>
                    <a:pt x="14" y="149"/>
                  </a:cubicBezTo>
                  <a:cubicBezTo>
                    <a:pt x="14" y="148"/>
                    <a:pt x="14" y="148"/>
                    <a:pt x="14" y="147"/>
                  </a:cubicBezTo>
                  <a:cubicBezTo>
                    <a:pt x="14" y="147"/>
                    <a:pt x="15" y="146"/>
                    <a:pt x="15" y="145"/>
                  </a:cubicBezTo>
                  <a:cubicBezTo>
                    <a:pt x="16" y="145"/>
                    <a:pt x="16" y="144"/>
                    <a:pt x="17" y="144"/>
                  </a:cubicBezTo>
                  <a:cubicBezTo>
                    <a:pt x="17" y="143"/>
                    <a:pt x="18" y="143"/>
                    <a:pt x="18" y="142"/>
                  </a:cubicBezTo>
                  <a:cubicBezTo>
                    <a:pt x="18" y="142"/>
                    <a:pt x="18" y="140"/>
                    <a:pt x="18" y="139"/>
                  </a:cubicBezTo>
                  <a:cubicBezTo>
                    <a:pt x="19" y="139"/>
                    <a:pt x="19" y="137"/>
                    <a:pt x="19" y="137"/>
                  </a:cubicBezTo>
                  <a:cubicBezTo>
                    <a:pt x="19" y="136"/>
                    <a:pt x="20" y="135"/>
                    <a:pt x="21" y="135"/>
                  </a:cubicBezTo>
                  <a:cubicBezTo>
                    <a:pt x="21" y="135"/>
                    <a:pt x="22" y="134"/>
                    <a:pt x="23" y="133"/>
                  </a:cubicBezTo>
                  <a:cubicBezTo>
                    <a:pt x="23" y="133"/>
                    <a:pt x="23" y="132"/>
                    <a:pt x="23" y="132"/>
                  </a:cubicBezTo>
                  <a:cubicBezTo>
                    <a:pt x="24" y="131"/>
                    <a:pt x="24" y="130"/>
                    <a:pt x="24" y="129"/>
                  </a:cubicBezTo>
                  <a:cubicBezTo>
                    <a:pt x="24" y="129"/>
                    <a:pt x="25" y="128"/>
                    <a:pt x="25" y="128"/>
                  </a:cubicBezTo>
                  <a:cubicBezTo>
                    <a:pt x="25" y="128"/>
                    <a:pt x="26" y="127"/>
                    <a:pt x="26" y="127"/>
                  </a:cubicBezTo>
                  <a:cubicBezTo>
                    <a:pt x="26" y="126"/>
                    <a:pt x="27" y="126"/>
                    <a:pt x="27" y="125"/>
                  </a:cubicBezTo>
                  <a:cubicBezTo>
                    <a:pt x="28" y="125"/>
                    <a:pt x="28" y="124"/>
                    <a:pt x="29" y="123"/>
                  </a:cubicBezTo>
                  <a:cubicBezTo>
                    <a:pt x="29" y="123"/>
                    <a:pt x="29" y="122"/>
                    <a:pt x="30" y="122"/>
                  </a:cubicBezTo>
                  <a:cubicBezTo>
                    <a:pt x="30" y="121"/>
                    <a:pt x="31" y="121"/>
                    <a:pt x="31" y="121"/>
                  </a:cubicBezTo>
                  <a:cubicBezTo>
                    <a:pt x="32" y="121"/>
                    <a:pt x="33" y="122"/>
                    <a:pt x="33" y="122"/>
                  </a:cubicBezTo>
                  <a:cubicBezTo>
                    <a:pt x="33" y="123"/>
                    <a:pt x="34" y="124"/>
                    <a:pt x="34" y="124"/>
                  </a:cubicBezTo>
                  <a:cubicBezTo>
                    <a:pt x="34" y="125"/>
                    <a:pt x="35" y="125"/>
                    <a:pt x="36" y="126"/>
                  </a:cubicBezTo>
                  <a:cubicBezTo>
                    <a:pt x="36" y="126"/>
                    <a:pt x="37" y="127"/>
                    <a:pt x="37" y="126"/>
                  </a:cubicBezTo>
                  <a:cubicBezTo>
                    <a:pt x="38" y="126"/>
                    <a:pt x="37" y="125"/>
                    <a:pt x="37" y="125"/>
                  </a:cubicBezTo>
                  <a:cubicBezTo>
                    <a:pt x="37" y="124"/>
                    <a:pt x="37" y="124"/>
                    <a:pt x="36" y="123"/>
                  </a:cubicBezTo>
                  <a:cubicBezTo>
                    <a:pt x="36" y="123"/>
                    <a:pt x="36" y="122"/>
                    <a:pt x="36" y="122"/>
                  </a:cubicBezTo>
                  <a:cubicBezTo>
                    <a:pt x="36" y="122"/>
                    <a:pt x="36" y="121"/>
                    <a:pt x="36" y="120"/>
                  </a:cubicBezTo>
                  <a:cubicBezTo>
                    <a:pt x="37" y="120"/>
                    <a:pt x="38" y="120"/>
                    <a:pt x="38" y="119"/>
                  </a:cubicBezTo>
                  <a:cubicBezTo>
                    <a:pt x="38" y="119"/>
                    <a:pt x="38" y="118"/>
                    <a:pt x="38" y="118"/>
                  </a:cubicBezTo>
                  <a:cubicBezTo>
                    <a:pt x="37" y="118"/>
                    <a:pt x="36" y="118"/>
                    <a:pt x="35" y="117"/>
                  </a:cubicBezTo>
                  <a:cubicBezTo>
                    <a:pt x="35" y="117"/>
                    <a:pt x="34" y="117"/>
                    <a:pt x="34" y="117"/>
                  </a:cubicBezTo>
                  <a:cubicBezTo>
                    <a:pt x="34" y="116"/>
                    <a:pt x="34" y="115"/>
                    <a:pt x="33" y="115"/>
                  </a:cubicBezTo>
                  <a:cubicBezTo>
                    <a:pt x="33" y="114"/>
                    <a:pt x="33" y="113"/>
                    <a:pt x="33" y="113"/>
                  </a:cubicBezTo>
                  <a:cubicBezTo>
                    <a:pt x="33" y="112"/>
                    <a:pt x="34" y="111"/>
                    <a:pt x="34" y="110"/>
                  </a:cubicBezTo>
                  <a:cubicBezTo>
                    <a:pt x="35" y="109"/>
                    <a:pt x="36" y="107"/>
                    <a:pt x="37" y="106"/>
                  </a:cubicBezTo>
                  <a:cubicBezTo>
                    <a:pt x="38" y="106"/>
                    <a:pt x="39" y="104"/>
                    <a:pt x="39" y="103"/>
                  </a:cubicBezTo>
                  <a:cubicBezTo>
                    <a:pt x="40" y="103"/>
                    <a:pt x="41" y="101"/>
                    <a:pt x="41" y="100"/>
                  </a:cubicBezTo>
                  <a:cubicBezTo>
                    <a:pt x="41" y="99"/>
                    <a:pt x="42" y="98"/>
                    <a:pt x="42" y="97"/>
                  </a:cubicBezTo>
                  <a:cubicBezTo>
                    <a:pt x="42" y="97"/>
                    <a:pt x="43" y="97"/>
                    <a:pt x="42" y="96"/>
                  </a:cubicBezTo>
                  <a:cubicBezTo>
                    <a:pt x="42" y="96"/>
                    <a:pt x="41" y="96"/>
                    <a:pt x="41" y="97"/>
                  </a:cubicBezTo>
                  <a:cubicBezTo>
                    <a:pt x="40" y="97"/>
                    <a:pt x="39" y="98"/>
                    <a:pt x="38" y="99"/>
                  </a:cubicBezTo>
                  <a:cubicBezTo>
                    <a:pt x="37" y="99"/>
                    <a:pt x="36" y="101"/>
                    <a:pt x="35" y="102"/>
                  </a:cubicBezTo>
                  <a:cubicBezTo>
                    <a:pt x="35" y="103"/>
                    <a:pt x="34" y="105"/>
                    <a:pt x="34" y="105"/>
                  </a:cubicBezTo>
                  <a:cubicBezTo>
                    <a:pt x="33" y="106"/>
                    <a:pt x="32" y="107"/>
                    <a:pt x="32" y="107"/>
                  </a:cubicBezTo>
                  <a:cubicBezTo>
                    <a:pt x="32" y="108"/>
                    <a:pt x="31" y="108"/>
                    <a:pt x="31" y="108"/>
                  </a:cubicBezTo>
                  <a:cubicBezTo>
                    <a:pt x="30" y="108"/>
                    <a:pt x="30" y="108"/>
                    <a:pt x="30" y="108"/>
                  </a:cubicBezTo>
                  <a:cubicBezTo>
                    <a:pt x="29" y="107"/>
                    <a:pt x="29" y="106"/>
                    <a:pt x="30" y="106"/>
                  </a:cubicBezTo>
                  <a:cubicBezTo>
                    <a:pt x="30" y="106"/>
                    <a:pt x="30" y="106"/>
                    <a:pt x="31" y="105"/>
                  </a:cubicBezTo>
                  <a:cubicBezTo>
                    <a:pt x="31" y="105"/>
                    <a:pt x="30" y="103"/>
                    <a:pt x="31" y="103"/>
                  </a:cubicBezTo>
                  <a:cubicBezTo>
                    <a:pt x="31" y="102"/>
                    <a:pt x="31" y="102"/>
                    <a:pt x="31" y="102"/>
                  </a:cubicBezTo>
                  <a:cubicBezTo>
                    <a:pt x="32" y="101"/>
                    <a:pt x="32" y="100"/>
                    <a:pt x="32" y="99"/>
                  </a:cubicBezTo>
                  <a:cubicBezTo>
                    <a:pt x="32" y="99"/>
                    <a:pt x="32" y="98"/>
                    <a:pt x="33" y="97"/>
                  </a:cubicBezTo>
                  <a:cubicBezTo>
                    <a:pt x="33" y="97"/>
                    <a:pt x="35" y="96"/>
                    <a:pt x="35" y="95"/>
                  </a:cubicBezTo>
                  <a:cubicBezTo>
                    <a:pt x="36" y="94"/>
                    <a:pt x="37" y="93"/>
                    <a:pt x="37" y="92"/>
                  </a:cubicBezTo>
                  <a:cubicBezTo>
                    <a:pt x="38" y="91"/>
                    <a:pt x="38" y="89"/>
                    <a:pt x="38" y="88"/>
                  </a:cubicBezTo>
                  <a:cubicBezTo>
                    <a:pt x="38" y="87"/>
                    <a:pt x="37" y="86"/>
                    <a:pt x="37" y="86"/>
                  </a:cubicBezTo>
                  <a:cubicBezTo>
                    <a:pt x="36" y="85"/>
                    <a:pt x="36" y="84"/>
                    <a:pt x="36" y="84"/>
                  </a:cubicBezTo>
                  <a:cubicBezTo>
                    <a:pt x="36" y="83"/>
                    <a:pt x="36" y="83"/>
                    <a:pt x="36" y="82"/>
                  </a:cubicBezTo>
                  <a:cubicBezTo>
                    <a:pt x="37" y="82"/>
                    <a:pt x="38" y="82"/>
                    <a:pt x="39" y="82"/>
                  </a:cubicBezTo>
                  <a:cubicBezTo>
                    <a:pt x="39" y="82"/>
                    <a:pt x="41" y="81"/>
                    <a:pt x="41" y="81"/>
                  </a:cubicBezTo>
                  <a:cubicBezTo>
                    <a:pt x="42" y="80"/>
                    <a:pt x="43" y="80"/>
                    <a:pt x="43" y="80"/>
                  </a:cubicBezTo>
                  <a:cubicBezTo>
                    <a:pt x="44" y="80"/>
                    <a:pt x="44" y="80"/>
                    <a:pt x="45" y="80"/>
                  </a:cubicBezTo>
                  <a:cubicBezTo>
                    <a:pt x="45" y="81"/>
                    <a:pt x="46" y="81"/>
                    <a:pt x="46" y="80"/>
                  </a:cubicBezTo>
                  <a:cubicBezTo>
                    <a:pt x="46" y="80"/>
                    <a:pt x="46" y="80"/>
                    <a:pt x="46" y="79"/>
                  </a:cubicBezTo>
                  <a:cubicBezTo>
                    <a:pt x="47" y="79"/>
                    <a:pt x="46" y="78"/>
                    <a:pt x="46" y="78"/>
                  </a:cubicBezTo>
                  <a:cubicBezTo>
                    <a:pt x="46" y="77"/>
                    <a:pt x="46" y="77"/>
                    <a:pt x="45" y="76"/>
                  </a:cubicBezTo>
                  <a:cubicBezTo>
                    <a:pt x="45" y="76"/>
                    <a:pt x="45" y="76"/>
                    <a:pt x="44" y="76"/>
                  </a:cubicBezTo>
                  <a:cubicBezTo>
                    <a:pt x="44" y="77"/>
                    <a:pt x="44" y="77"/>
                    <a:pt x="43" y="78"/>
                  </a:cubicBezTo>
                  <a:cubicBezTo>
                    <a:pt x="43" y="78"/>
                    <a:pt x="42" y="78"/>
                    <a:pt x="42" y="79"/>
                  </a:cubicBezTo>
                  <a:cubicBezTo>
                    <a:pt x="41" y="79"/>
                    <a:pt x="40" y="78"/>
                    <a:pt x="40" y="78"/>
                  </a:cubicBezTo>
                  <a:cubicBezTo>
                    <a:pt x="39" y="78"/>
                    <a:pt x="38" y="77"/>
                    <a:pt x="38" y="77"/>
                  </a:cubicBezTo>
                  <a:cubicBezTo>
                    <a:pt x="38" y="77"/>
                    <a:pt x="37" y="77"/>
                    <a:pt x="36" y="77"/>
                  </a:cubicBezTo>
                  <a:cubicBezTo>
                    <a:pt x="36" y="77"/>
                    <a:pt x="36" y="79"/>
                    <a:pt x="36" y="79"/>
                  </a:cubicBezTo>
                  <a:cubicBezTo>
                    <a:pt x="35" y="80"/>
                    <a:pt x="35" y="81"/>
                    <a:pt x="34" y="81"/>
                  </a:cubicBezTo>
                  <a:cubicBezTo>
                    <a:pt x="34" y="81"/>
                    <a:pt x="33" y="81"/>
                    <a:pt x="32" y="81"/>
                  </a:cubicBezTo>
                  <a:cubicBezTo>
                    <a:pt x="32" y="81"/>
                    <a:pt x="32" y="80"/>
                    <a:pt x="31" y="79"/>
                  </a:cubicBezTo>
                  <a:cubicBezTo>
                    <a:pt x="31" y="79"/>
                    <a:pt x="32" y="78"/>
                    <a:pt x="32" y="78"/>
                  </a:cubicBezTo>
                  <a:cubicBezTo>
                    <a:pt x="32" y="77"/>
                    <a:pt x="33" y="77"/>
                    <a:pt x="33" y="77"/>
                  </a:cubicBezTo>
                  <a:cubicBezTo>
                    <a:pt x="33" y="76"/>
                    <a:pt x="34" y="76"/>
                    <a:pt x="34" y="75"/>
                  </a:cubicBezTo>
                  <a:cubicBezTo>
                    <a:pt x="34" y="75"/>
                    <a:pt x="33" y="74"/>
                    <a:pt x="33" y="74"/>
                  </a:cubicBezTo>
                  <a:cubicBezTo>
                    <a:pt x="33" y="74"/>
                    <a:pt x="33" y="73"/>
                    <a:pt x="33" y="73"/>
                  </a:cubicBezTo>
                  <a:cubicBezTo>
                    <a:pt x="33" y="73"/>
                    <a:pt x="32" y="72"/>
                    <a:pt x="32" y="71"/>
                  </a:cubicBezTo>
                  <a:cubicBezTo>
                    <a:pt x="32" y="71"/>
                    <a:pt x="33" y="70"/>
                    <a:pt x="33" y="70"/>
                  </a:cubicBezTo>
                  <a:cubicBezTo>
                    <a:pt x="33" y="70"/>
                    <a:pt x="33" y="68"/>
                    <a:pt x="33" y="68"/>
                  </a:cubicBezTo>
                  <a:cubicBezTo>
                    <a:pt x="33" y="67"/>
                    <a:pt x="33" y="66"/>
                    <a:pt x="33" y="66"/>
                  </a:cubicBezTo>
                  <a:cubicBezTo>
                    <a:pt x="33" y="65"/>
                    <a:pt x="34" y="64"/>
                    <a:pt x="34" y="64"/>
                  </a:cubicBezTo>
                  <a:cubicBezTo>
                    <a:pt x="35" y="63"/>
                    <a:pt x="37" y="62"/>
                    <a:pt x="37" y="61"/>
                  </a:cubicBezTo>
                  <a:cubicBezTo>
                    <a:pt x="38" y="61"/>
                    <a:pt x="39" y="60"/>
                    <a:pt x="39" y="60"/>
                  </a:cubicBezTo>
                  <a:cubicBezTo>
                    <a:pt x="40" y="60"/>
                    <a:pt x="40" y="61"/>
                    <a:pt x="41" y="61"/>
                  </a:cubicBezTo>
                  <a:cubicBezTo>
                    <a:pt x="42" y="61"/>
                    <a:pt x="43" y="61"/>
                    <a:pt x="43" y="61"/>
                  </a:cubicBezTo>
                  <a:cubicBezTo>
                    <a:pt x="44" y="61"/>
                    <a:pt x="44" y="60"/>
                    <a:pt x="45" y="60"/>
                  </a:cubicBezTo>
                  <a:cubicBezTo>
                    <a:pt x="45" y="60"/>
                    <a:pt x="46" y="60"/>
                    <a:pt x="47" y="60"/>
                  </a:cubicBezTo>
                  <a:cubicBezTo>
                    <a:pt x="47" y="60"/>
                    <a:pt x="48" y="59"/>
                    <a:pt x="49" y="59"/>
                  </a:cubicBezTo>
                  <a:cubicBezTo>
                    <a:pt x="49" y="59"/>
                    <a:pt x="49" y="57"/>
                    <a:pt x="50" y="57"/>
                  </a:cubicBezTo>
                  <a:cubicBezTo>
                    <a:pt x="50" y="57"/>
                    <a:pt x="51" y="56"/>
                    <a:pt x="51" y="55"/>
                  </a:cubicBezTo>
                  <a:cubicBezTo>
                    <a:pt x="51" y="55"/>
                    <a:pt x="49" y="56"/>
                    <a:pt x="49" y="56"/>
                  </a:cubicBezTo>
                  <a:cubicBezTo>
                    <a:pt x="48" y="56"/>
                    <a:pt x="47" y="57"/>
                    <a:pt x="47" y="57"/>
                  </a:cubicBezTo>
                  <a:cubicBezTo>
                    <a:pt x="46" y="58"/>
                    <a:pt x="45" y="58"/>
                    <a:pt x="45" y="58"/>
                  </a:cubicBezTo>
                  <a:cubicBezTo>
                    <a:pt x="44" y="59"/>
                    <a:pt x="42" y="59"/>
                    <a:pt x="42" y="59"/>
                  </a:cubicBezTo>
                  <a:cubicBezTo>
                    <a:pt x="41" y="58"/>
                    <a:pt x="41" y="56"/>
                    <a:pt x="40" y="55"/>
                  </a:cubicBezTo>
                  <a:cubicBezTo>
                    <a:pt x="40" y="55"/>
                    <a:pt x="40" y="54"/>
                    <a:pt x="40" y="53"/>
                  </a:cubicBezTo>
                  <a:cubicBezTo>
                    <a:pt x="40" y="52"/>
                    <a:pt x="41" y="51"/>
                    <a:pt x="41" y="51"/>
                  </a:cubicBezTo>
                  <a:cubicBezTo>
                    <a:pt x="42" y="50"/>
                    <a:pt x="43" y="48"/>
                    <a:pt x="43" y="47"/>
                  </a:cubicBezTo>
                  <a:cubicBezTo>
                    <a:pt x="44" y="47"/>
                    <a:pt x="45" y="45"/>
                    <a:pt x="46" y="44"/>
                  </a:cubicBezTo>
                  <a:cubicBezTo>
                    <a:pt x="46" y="44"/>
                    <a:pt x="47" y="43"/>
                    <a:pt x="47" y="43"/>
                  </a:cubicBezTo>
                  <a:cubicBezTo>
                    <a:pt x="47" y="42"/>
                    <a:pt x="45" y="42"/>
                    <a:pt x="45" y="42"/>
                  </a:cubicBezTo>
                  <a:cubicBezTo>
                    <a:pt x="45" y="42"/>
                    <a:pt x="46" y="41"/>
                    <a:pt x="46" y="40"/>
                  </a:cubicBezTo>
                  <a:cubicBezTo>
                    <a:pt x="47" y="40"/>
                    <a:pt x="48" y="39"/>
                    <a:pt x="48" y="39"/>
                  </a:cubicBezTo>
                  <a:cubicBezTo>
                    <a:pt x="49" y="38"/>
                    <a:pt x="49" y="37"/>
                    <a:pt x="50" y="36"/>
                  </a:cubicBezTo>
                  <a:cubicBezTo>
                    <a:pt x="50" y="36"/>
                    <a:pt x="51" y="35"/>
                    <a:pt x="51" y="35"/>
                  </a:cubicBezTo>
                  <a:cubicBezTo>
                    <a:pt x="51" y="35"/>
                    <a:pt x="52" y="35"/>
                    <a:pt x="52" y="35"/>
                  </a:cubicBezTo>
                  <a:cubicBezTo>
                    <a:pt x="53" y="35"/>
                    <a:pt x="53" y="36"/>
                    <a:pt x="53" y="36"/>
                  </a:cubicBezTo>
                  <a:cubicBezTo>
                    <a:pt x="54" y="37"/>
                    <a:pt x="54" y="37"/>
                    <a:pt x="54" y="37"/>
                  </a:cubicBezTo>
                  <a:cubicBezTo>
                    <a:pt x="55" y="36"/>
                    <a:pt x="55" y="36"/>
                    <a:pt x="55" y="36"/>
                  </a:cubicBezTo>
                  <a:cubicBezTo>
                    <a:pt x="56" y="36"/>
                    <a:pt x="57" y="37"/>
                    <a:pt x="58" y="37"/>
                  </a:cubicBezTo>
                  <a:cubicBezTo>
                    <a:pt x="58" y="37"/>
                    <a:pt x="60" y="37"/>
                    <a:pt x="60" y="37"/>
                  </a:cubicBezTo>
                  <a:cubicBezTo>
                    <a:pt x="61" y="37"/>
                    <a:pt x="62" y="36"/>
                    <a:pt x="63" y="36"/>
                  </a:cubicBezTo>
                  <a:cubicBezTo>
                    <a:pt x="63" y="36"/>
                    <a:pt x="64" y="36"/>
                    <a:pt x="65" y="36"/>
                  </a:cubicBezTo>
                  <a:cubicBezTo>
                    <a:pt x="66" y="35"/>
                    <a:pt x="68" y="36"/>
                    <a:pt x="69" y="36"/>
                  </a:cubicBezTo>
                  <a:cubicBezTo>
                    <a:pt x="70" y="36"/>
                    <a:pt x="71" y="36"/>
                    <a:pt x="72" y="36"/>
                  </a:cubicBezTo>
                  <a:cubicBezTo>
                    <a:pt x="72" y="36"/>
                    <a:pt x="74" y="36"/>
                    <a:pt x="74" y="36"/>
                  </a:cubicBezTo>
                  <a:cubicBezTo>
                    <a:pt x="75" y="36"/>
                    <a:pt x="75" y="37"/>
                    <a:pt x="76" y="37"/>
                  </a:cubicBezTo>
                  <a:cubicBezTo>
                    <a:pt x="76" y="38"/>
                    <a:pt x="76" y="39"/>
                    <a:pt x="76" y="39"/>
                  </a:cubicBezTo>
                  <a:cubicBezTo>
                    <a:pt x="77" y="39"/>
                    <a:pt x="77" y="39"/>
                    <a:pt x="78" y="39"/>
                  </a:cubicBezTo>
                  <a:cubicBezTo>
                    <a:pt x="78" y="39"/>
                    <a:pt x="79" y="39"/>
                    <a:pt x="80" y="40"/>
                  </a:cubicBezTo>
                  <a:cubicBezTo>
                    <a:pt x="80" y="40"/>
                    <a:pt x="81" y="41"/>
                    <a:pt x="81" y="41"/>
                  </a:cubicBezTo>
                  <a:cubicBezTo>
                    <a:pt x="82" y="41"/>
                    <a:pt x="82" y="42"/>
                    <a:pt x="83" y="42"/>
                  </a:cubicBezTo>
                  <a:cubicBezTo>
                    <a:pt x="83" y="42"/>
                    <a:pt x="84" y="42"/>
                    <a:pt x="84" y="42"/>
                  </a:cubicBezTo>
                  <a:cubicBezTo>
                    <a:pt x="85" y="41"/>
                    <a:pt x="85" y="40"/>
                    <a:pt x="86" y="39"/>
                  </a:cubicBezTo>
                  <a:cubicBezTo>
                    <a:pt x="86" y="39"/>
                    <a:pt x="86" y="38"/>
                    <a:pt x="87" y="38"/>
                  </a:cubicBezTo>
                  <a:cubicBezTo>
                    <a:pt x="87" y="37"/>
                    <a:pt x="87" y="36"/>
                    <a:pt x="88" y="36"/>
                  </a:cubicBezTo>
                  <a:cubicBezTo>
                    <a:pt x="88" y="36"/>
                    <a:pt x="89" y="35"/>
                    <a:pt x="90" y="35"/>
                  </a:cubicBezTo>
                  <a:cubicBezTo>
                    <a:pt x="90" y="34"/>
                    <a:pt x="91" y="33"/>
                    <a:pt x="91" y="33"/>
                  </a:cubicBezTo>
                  <a:cubicBezTo>
                    <a:pt x="91" y="33"/>
                    <a:pt x="92" y="32"/>
                    <a:pt x="92" y="31"/>
                  </a:cubicBezTo>
                  <a:cubicBezTo>
                    <a:pt x="92" y="31"/>
                    <a:pt x="93" y="30"/>
                    <a:pt x="93" y="29"/>
                  </a:cubicBezTo>
                  <a:cubicBezTo>
                    <a:pt x="93" y="29"/>
                    <a:pt x="94" y="28"/>
                    <a:pt x="95" y="28"/>
                  </a:cubicBezTo>
                  <a:cubicBezTo>
                    <a:pt x="95" y="27"/>
                    <a:pt x="96" y="26"/>
                    <a:pt x="97" y="25"/>
                  </a:cubicBezTo>
                  <a:cubicBezTo>
                    <a:pt x="97" y="24"/>
                    <a:pt x="98" y="22"/>
                    <a:pt x="98" y="21"/>
                  </a:cubicBezTo>
                  <a:cubicBezTo>
                    <a:pt x="98" y="20"/>
                    <a:pt x="98" y="19"/>
                    <a:pt x="99" y="18"/>
                  </a:cubicBezTo>
                  <a:cubicBezTo>
                    <a:pt x="99" y="18"/>
                    <a:pt x="99" y="17"/>
                    <a:pt x="100" y="17"/>
                  </a:cubicBezTo>
                  <a:cubicBezTo>
                    <a:pt x="100" y="16"/>
                    <a:pt x="100" y="16"/>
                    <a:pt x="100" y="16"/>
                  </a:cubicBezTo>
                  <a:cubicBezTo>
                    <a:pt x="101" y="16"/>
                    <a:pt x="102" y="16"/>
                    <a:pt x="103" y="16"/>
                  </a:cubicBezTo>
                  <a:cubicBezTo>
                    <a:pt x="104" y="16"/>
                    <a:pt x="106" y="15"/>
                    <a:pt x="107" y="15"/>
                  </a:cubicBezTo>
                  <a:cubicBezTo>
                    <a:pt x="107" y="14"/>
                    <a:pt x="109" y="13"/>
                    <a:pt x="109" y="12"/>
                  </a:cubicBezTo>
                  <a:cubicBezTo>
                    <a:pt x="110" y="11"/>
                    <a:pt x="111" y="10"/>
                    <a:pt x="111" y="9"/>
                  </a:cubicBezTo>
                  <a:cubicBezTo>
                    <a:pt x="112" y="9"/>
                    <a:pt x="113" y="8"/>
                    <a:pt x="114" y="8"/>
                  </a:cubicBezTo>
                  <a:cubicBezTo>
                    <a:pt x="115" y="8"/>
                    <a:pt x="116" y="8"/>
                    <a:pt x="117" y="9"/>
                  </a:cubicBezTo>
                  <a:cubicBezTo>
                    <a:pt x="117" y="9"/>
                    <a:pt x="118" y="10"/>
                    <a:pt x="119" y="10"/>
                  </a:cubicBezTo>
                  <a:cubicBezTo>
                    <a:pt x="120" y="11"/>
                    <a:pt x="122" y="11"/>
                    <a:pt x="123" y="11"/>
                  </a:cubicBezTo>
                  <a:cubicBezTo>
                    <a:pt x="124" y="11"/>
                    <a:pt x="125" y="12"/>
                    <a:pt x="126" y="12"/>
                  </a:cubicBezTo>
                  <a:cubicBezTo>
                    <a:pt x="127" y="12"/>
                    <a:pt x="128" y="11"/>
                    <a:pt x="129" y="11"/>
                  </a:cubicBezTo>
                  <a:cubicBezTo>
                    <a:pt x="129" y="11"/>
                    <a:pt x="131" y="11"/>
                    <a:pt x="132" y="11"/>
                  </a:cubicBezTo>
                  <a:cubicBezTo>
                    <a:pt x="133" y="11"/>
                    <a:pt x="135" y="10"/>
                    <a:pt x="136" y="10"/>
                  </a:cubicBezTo>
                  <a:cubicBezTo>
                    <a:pt x="137" y="9"/>
                    <a:pt x="138" y="9"/>
                    <a:pt x="138" y="9"/>
                  </a:cubicBezTo>
                  <a:cubicBezTo>
                    <a:pt x="139" y="8"/>
                    <a:pt x="139" y="8"/>
                    <a:pt x="140" y="7"/>
                  </a:cubicBezTo>
                  <a:cubicBezTo>
                    <a:pt x="141" y="7"/>
                    <a:pt x="142" y="7"/>
                    <a:pt x="143" y="7"/>
                  </a:cubicBezTo>
                  <a:cubicBezTo>
                    <a:pt x="144" y="6"/>
                    <a:pt x="145" y="6"/>
                    <a:pt x="146" y="5"/>
                  </a:cubicBezTo>
                  <a:cubicBezTo>
                    <a:pt x="147" y="5"/>
                    <a:pt x="147" y="4"/>
                    <a:pt x="148" y="3"/>
                  </a:cubicBezTo>
                  <a:cubicBezTo>
                    <a:pt x="149" y="3"/>
                    <a:pt x="150" y="3"/>
                    <a:pt x="151" y="3"/>
                  </a:cubicBezTo>
                  <a:cubicBezTo>
                    <a:pt x="151" y="3"/>
                    <a:pt x="153" y="3"/>
                    <a:pt x="153" y="3"/>
                  </a:cubicBezTo>
                  <a:cubicBezTo>
                    <a:pt x="154" y="2"/>
                    <a:pt x="154" y="1"/>
                    <a:pt x="155" y="1"/>
                  </a:cubicBezTo>
                  <a:cubicBezTo>
                    <a:pt x="155" y="1"/>
                    <a:pt x="157" y="1"/>
                    <a:pt x="157" y="0"/>
                  </a:cubicBezTo>
                  <a:cubicBezTo>
                    <a:pt x="157" y="0"/>
                    <a:pt x="158" y="0"/>
                    <a:pt x="158" y="0"/>
                  </a:cubicBezTo>
                  <a:cubicBezTo>
                    <a:pt x="158" y="0"/>
                    <a:pt x="159" y="0"/>
                    <a:pt x="159" y="0"/>
                  </a:cubicBezTo>
                  <a:cubicBezTo>
                    <a:pt x="160" y="0"/>
                    <a:pt x="161" y="0"/>
                    <a:pt x="162" y="0"/>
                  </a:cubicBezTo>
                  <a:cubicBezTo>
                    <a:pt x="163" y="0"/>
                    <a:pt x="163" y="2"/>
                    <a:pt x="163" y="3"/>
                  </a:cubicBezTo>
                  <a:cubicBezTo>
                    <a:pt x="163" y="3"/>
                    <a:pt x="165" y="3"/>
                    <a:pt x="165" y="3"/>
                  </a:cubicBezTo>
                  <a:cubicBezTo>
                    <a:pt x="166" y="4"/>
                    <a:pt x="167" y="4"/>
                    <a:pt x="167" y="4"/>
                  </a:cubicBezTo>
                  <a:cubicBezTo>
                    <a:pt x="167" y="5"/>
                    <a:pt x="167" y="7"/>
                    <a:pt x="167" y="8"/>
                  </a:cubicBezTo>
                  <a:cubicBezTo>
                    <a:pt x="167" y="8"/>
                    <a:pt x="168" y="10"/>
                    <a:pt x="168" y="10"/>
                  </a:cubicBezTo>
                  <a:cubicBezTo>
                    <a:pt x="168" y="11"/>
                    <a:pt x="169" y="11"/>
                    <a:pt x="169" y="12"/>
                  </a:cubicBezTo>
                  <a:cubicBezTo>
                    <a:pt x="169" y="12"/>
                    <a:pt x="169" y="13"/>
                    <a:pt x="169" y="13"/>
                  </a:cubicBezTo>
                  <a:cubicBezTo>
                    <a:pt x="169" y="14"/>
                    <a:pt x="167" y="14"/>
                    <a:pt x="166" y="13"/>
                  </a:cubicBezTo>
                  <a:cubicBezTo>
                    <a:pt x="166" y="13"/>
                    <a:pt x="164" y="12"/>
                    <a:pt x="164" y="12"/>
                  </a:cubicBezTo>
                  <a:cubicBezTo>
                    <a:pt x="163" y="12"/>
                    <a:pt x="162" y="12"/>
                    <a:pt x="162" y="12"/>
                  </a:cubicBezTo>
                  <a:cubicBezTo>
                    <a:pt x="161" y="12"/>
                    <a:pt x="160" y="13"/>
                    <a:pt x="159" y="13"/>
                  </a:cubicBezTo>
                  <a:cubicBezTo>
                    <a:pt x="158" y="13"/>
                    <a:pt x="157" y="13"/>
                    <a:pt x="156" y="14"/>
                  </a:cubicBezTo>
                  <a:cubicBezTo>
                    <a:pt x="156" y="14"/>
                    <a:pt x="155" y="14"/>
                    <a:pt x="154" y="14"/>
                  </a:cubicBezTo>
                  <a:cubicBezTo>
                    <a:pt x="154" y="15"/>
                    <a:pt x="153" y="16"/>
                    <a:pt x="152" y="16"/>
                  </a:cubicBezTo>
                  <a:cubicBezTo>
                    <a:pt x="152" y="16"/>
                    <a:pt x="151" y="16"/>
                    <a:pt x="150" y="16"/>
                  </a:cubicBezTo>
                  <a:cubicBezTo>
                    <a:pt x="150" y="16"/>
                    <a:pt x="149" y="16"/>
                    <a:pt x="148" y="17"/>
                  </a:cubicBezTo>
                  <a:cubicBezTo>
                    <a:pt x="148" y="17"/>
                    <a:pt x="148" y="18"/>
                    <a:pt x="148" y="18"/>
                  </a:cubicBezTo>
                  <a:cubicBezTo>
                    <a:pt x="149" y="19"/>
                    <a:pt x="150" y="20"/>
                    <a:pt x="151" y="21"/>
                  </a:cubicBezTo>
                  <a:cubicBezTo>
                    <a:pt x="151" y="21"/>
                    <a:pt x="152" y="21"/>
                    <a:pt x="152" y="22"/>
                  </a:cubicBezTo>
                  <a:cubicBezTo>
                    <a:pt x="153" y="22"/>
                    <a:pt x="153" y="23"/>
                    <a:pt x="153" y="24"/>
                  </a:cubicBezTo>
                  <a:cubicBezTo>
                    <a:pt x="153" y="24"/>
                    <a:pt x="153" y="25"/>
                    <a:pt x="153" y="26"/>
                  </a:cubicBezTo>
                  <a:cubicBezTo>
                    <a:pt x="153" y="26"/>
                    <a:pt x="152" y="27"/>
                    <a:pt x="152" y="28"/>
                  </a:cubicBezTo>
                  <a:cubicBezTo>
                    <a:pt x="152" y="28"/>
                    <a:pt x="151" y="29"/>
                    <a:pt x="151" y="30"/>
                  </a:cubicBezTo>
                  <a:cubicBezTo>
                    <a:pt x="151" y="30"/>
                    <a:pt x="151" y="31"/>
                    <a:pt x="151" y="32"/>
                  </a:cubicBezTo>
                  <a:cubicBezTo>
                    <a:pt x="151" y="32"/>
                    <a:pt x="152" y="33"/>
                    <a:pt x="153" y="33"/>
                  </a:cubicBezTo>
                  <a:cubicBezTo>
                    <a:pt x="153" y="34"/>
                    <a:pt x="153" y="34"/>
                    <a:pt x="153" y="35"/>
                  </a:cubicBezTo>
                  <a:cubicBezTo>
                    <a:pt x="153" y="35"/>
                    <a:pt x="153" y="35"/>
                    <a:pt x="153" y="35"/>
                  </a:cubicBezTo>
                  <a:cubicBezTo>
                    <a:pt x="152" y="36"/>
                    <a:pt x="152" y="36"/>
                    <a:pt x="151" y="36"/>
                  </a:cubicBezTo>
                  <a:cubicBezTo>
                    <a:pt x="151" y="37"/>
                    <a:pt x="150" y="37"/>
                    <a:pt x="149" y="38"/>
                  </a:cubicBezTo>
                  <a:cubicBezTo>
                    <a:pt x="148" y="38"/>
                    <a:pt x="147" y="38"/>
                    <a:pt x="147" y="38"/>
                  </a:cubicBezTo>
                  <a:cubicBezTo>
                    <a:pt x="146" y="37"/>
                    <a:pt x="145" y="37"/>
                    <a:pt x="145" y="36"/>
                  </a:cubicBezTo>
                  <a:cubicBezTo>
                    <a:pt x="144" y="36"/>
                    <a:pt x="143" y="36"/>
                    <a:pt x="143" y="36"/>
                  </a:cubicBezTo>
                  <a:cubicBezTo>
                    <a:pt x="142" y="36"/>
                    <a:pt x="141" y="37"/>
                    <a:pt x="140" y="38"/>
                  </a:cubicBezTo>
                  <a:cubicBezTo>
                    <a:pt x="140" y="39"/>
                    <a:pt x="140" y="40"/>
                    <a:pt x="140" y="40"/>
                  </a:cubicBezTo>
                  <a:cubicBezTo>
                    <a:pt x="140" y="41"/>
                    <a:pt x="141" y="42"/>
                    <a:pt x="140" y="43"/>
                  </a:cubicBezTo>
                  <a:cubicBezTo>
                    <a:pt x="140" y="43"/>
                    <a:pt x="139" y="43"/>
                    <a:pt x="138" y="43"/>
                  </a:cubicBezTo>
                  <a:cubicBezTo>
                    <a:pt x="137" y="44"/>
                    <a:pt x="136" y="44"/>
                    <a:pt x="135" y="44"/>
                  </a:cubicBezTo>
                  <a:cubicBezTo>
                    <a:pt x="135" y="45"/>
                    <a:pt x="134" y="45"/>
                    <a:pt x="134" y="46"/>
                  </a:cubicBezTo>
                  <a:cubicBezTo>
                    <a:pt x="134" y="46"/>
                    <a:pt x="133" y="47"/>
                    <a:pt x="133" y="48"/>
                  </a:cubicBezTo>
                  <a:cubicBezTo>
                    <a:pt x="133" y="49"/>
                    <a:pt x="133" y="50"/>
                    <a:pt x="132" y="51"/>
                  </a:cubicBezTo>
                  <a:cubicBezTo>
                    <a:pt x="132" y="51"/>
                    <a:pt x="132" y="52"/>
                    <a:pt x="131" y="52"/>
                  </a:cubicBezTo>
                  <a:cubicBezTo>
                    <a:pt x="131" y="53"/>
                    <a:pt x="130" y="53"/>
                    <a:pt x="130" y="53"/>
                  </a:cubicBezTo>
                  <a:cubicBezTo>
                    <a:pt x="130" y="53"/>
                    <a:pt x="129" y="54"/>
                    <a:pt x="129" y="54"/>
                  </a:cubicBezTo>
                  <a:cubicBezTo>
                    <a:pt x="129" y="55"/>
                    <a:pt x="129" y="55"/>
                    <a:pt x="129" y="56"/>
                  </a:cubicBezTo>
                  <a:cubicBezTo>
                    <a:pt x="130" y="56"/>
                    <a:pt x="130" y="57"/>
                    <a:pt x="130" y="57"/>
                  </a:cubicBezTo>
                  <a:cubicBezTo>
                    <a:pt x="131" y="58"/>
                    <a:pt x="132" y="58"/>
                    <a:pt x="133" y="59"/>
                  </a:cubicBezTo>
                  <a:cubicBezTo>
                    <a:pt x="133" y="59"/>
                    <a:pt x="133" y="60"/>
                    <a:pt x="134" y="60"/>
                  </a:cubicBezTo>
                  <a:cubicBezTo>
                    <a:pt x="134" y="60"/>
                    <a:pt x="135" y="60"/>
                    <a:pt x="136" y="60"/>
                  </a:cubicBezTo>
                  <a:cubicBezTo>
                    <a:pt x="136" y="61"/>
                    <a:pt x="137" y="61"/>
                    <a:pt x="138" y="62"/>
                  </a:cubicBezTo>
                  <a:cubicBezTo>
                    <a:pt x="138" y="62"/>
                    <a:pt x="139" y="64"/>
                    <a:pt x="139" y="65"/>
                  </a:cubicBezTo>
                  <a:cubicBezTo>
                    <a:pt x="139" y="65"/>
                    <a:pt x="138" y="66"/>
                    <a:pt x="138" y="66"/>
                  </a:cubicBezTo>
                  <a:cubicBezTo>
                    <a:pt x="137" y="66"/>
                    <a:pt x="136" y="66"/>
                    <a:pt x="136" y="67"/>
                  </a:cubicBezTo>
                  <a:cubicBezTo>
                    <a:pt x="136" y="67"/>
                    <a:pt x="136" y="68"/>
                    <a:pt x="136" y="68"/>
                  </a:cubicBezTo>
                  <a:cubicBezTo>
                    <a:pt x="136" y="68"/>
                    <a:pt x="136" y="69"/>
                    <a:pt x="137" y="70"/>
                  </a:cubicBezTo>
                  <a:cubicBezTo>
                    <a:pt x="138" y="70"/>
                    <a:pt x="139" y="70"/>
                    <a:pt x="140" y="70"/>
                  </a:cubicBezTo>
                  <a:cubicBezTo>
                    <a:pt x="141" y="69"/>
                    <a:pt x="141" y="68"/>
                    <a:pt x="142" y="68"/>
                  </a:cubicBezTo>
                  <a:cubicBezTo>
                    <a:pt x="143" y="67"/>
                    <a:pt x="144" y="68"/>
                    <a:pt x="145" y="67"/>
                  </a:cubicBezTo>
                  <a:cubicBezTo>
                    <a:pt x="146" y="67"/>
                    <a:pt x="148" y="67"/>
                    <a:pt x="149" y="67"/>
                  </a:cubicBezTo>
                  <a:cubicBezTo>
                    <a:pt x="150" y="68"/>
                    <a:pt x="152" y="67"/>
                    <a:pt x="153" y="68"/>
                  </a:cubicBezTo>
                  <a:cubicBezTo>
                    <a:pt x="153" y="68"/>
                    <a:pt x="153" y="69"/>
                    <a:pt x="153" y="69"/>
                  </a:cubicBezTo>
                  <a:cubicBezTo>
                    <a:pt x="153" y="70"/>
                    <a:pt x="152" y="71"/>
                    <a:pt x="151" y="71"/>
                  </a:cubicBezTo>
                  <a:cubicBezTo>
                    <a:pt x="151" y="71"/>
                    <a:pt x="149" y="71"/>
                    <a:pt x="149" y="71"/>
                  </a:cubicBezTo>
                  <a:cubicBezTo>
                    <a:pt x="149" y="72"/>
                    <a:pt x="149" y="73"/>
                    <a:pt x="149" y="73"/>
                  </a:cubicBezTo>
                  <a:cubicBezTo>
                    <a:pt x="149" y="74"/>
                    <a:pt x="149" y="75"/>
                    <a:pt x="150" y="75"/>
                  </a:cubicBezTo>
                  <a:cubicBezTo>
                    <a:pt x="150" y="76"/>
                    <a:pt x="151" y="76"/>
                    <a:pt x="152" y="77"/>
                  </a:cubicBezTo>
                  <a:cubicBezTo>
                    <a:pt x="152" y="77"/>
                    <a:pt x="152" y="78"/>
                    <a:pt x="152" y="78"/>
                  </a:cubicBezTo>
                  <a:cubicBezTo>
                    <a:pt x="152" y="79"/>
                    <a:pt x="152" y="79"/>
                    <a:pt x="152" y="80"/>
                  </a:cubicBezTo>
                  <a:cubicBezTo>
                    <a:pt x="152" y="80"/>
                    <a:pt x="151" y="80"/>
                    <a:pt x="150" y="80"/>
                  </a:cubicBezTo>
                  <a:cubicBezTo>
                    <a:pt x="150" y="80"/>
                    <a:pt x="149" y="80"/>
                    <a:pt x="148" y="80"/>
                  </a:cubicBezTo>
                  <a:cubicBezTo>
                    <a:pt x="148" y="81"/>
                    <a:pt x="148" y="83"/>
                    <a:pt x="148" y="84"/>
                  </a:cubicBezTo>
                  <a:cubicBezTo>
                    <a:pt x="148" y="85"/>
                    <a:pt x="149" y="87"/>
                    <a:pt x="150" y="87"/>
                  </a:cubicBezTo>
                  <a:cubicBezTo>
                    <a:pt x="150" y="89"/>
                    <a:pt x="150" y="91"/>
                    <a:pt x="151" y="92"/>
                  </a:cubicBezTo>
                  <a:cubicBezTo>
                    <a:pt x="151" y="92"/>
                    <a:pt x="151" y="94"/>
                    <a:pt x="151" y="94"/>
                  </a:cubicBezTo>
                  <a:cubicBezTo>
                    <a:pt x="151" y="95"/>
                    <a:pt x="151" y="97"/>
                    <a:pt x="151" y="98"/>
                  </a:cubicBezTo>
                  <a:cubicBezTo>
                    <a:pt x="152" y="99"/>
                    <a:pt x="152" y="100"/>
                    <a:pt x="153" y="101"/>
                  </a:cubicBezTo>
                  <a:cubicBezTo>
                    <a:pt x="153" y="101"/>
                    <a:pt x="154" y="102"/>
                    <a:pt x="154" y="103"/>
                  </a:cubicBezTo>
                  <a:cubicBezTo>
                    <a:pt x="155" y="104"/>
                    <a:pt x="156" y="107"/>
                    <a:pt x="156" y="108"/>
                  </a:cubicBezTo>
                  <a:cubicBezTo>
                    <a:pt x="156" y="109"/>
                    <a:pt x="157" y="111"/>
                    <a:pt x="157" y="112"/>
                  </a:cubicBezTo>
                  <a:cubicBezTo>
                    <a:pt x="157" y="113"/>
                    <a:pt x="158" y="114"/>
                    <a:pt x="158" y="114"/>
                  </a:cubicBezTo>
                  <a:cubicBezTo>
                    <a:pt x="158" y="115"/>
                    <a:pt x="160" y="115"/>
                    <a:pt x="160" y="116"/>
                  </a:cubicBezTo>
                  <a:cubicBezTo>
                    <a:pt x="161" y="116"/>
                    <a:pt x="162" y="117"/>
                    <a:pt x="162" y="118"/>
                  </a:cubicBezTo>
                  <a:cubicBezTo>
                    <a:pt x="162" y="118"/>
                    <a:pt x="162" y="120"/>
                    <a:pt x="162" y="120"/>
                  </a:cubicBezTo>
                  <a:cubicBezTo>
                    <a:pt x="162" y="121"/>
                    <a:pt x="162" y="122"/>
                    <a:pt x="162" y="122"/>
                  </a:cubicBezTo>
                  <a:cubicBezTo>
                    <a:pt x="163" y="123"/>
                    <a:pt x="163" y="125"/>
                    <a:pt x="163" y="126"/>
                  </a:cubicBezTo>
                  <a:cubicBezTo>
                    <a:pt x="163" y="126"/>
                    <a:pt x="163" y="127"/>
                    <a:pt x="163" y="127"/>
                  </a:cubicBezTo>
                  <a:cubicBezTo>
                    <a:pt x="163" y="127"/>
                    <a:pt x="163" y="127"/>
                    <a:pt x="163" y="127"/>
                  </a:cubicBezTo>
                  <a:cubicBezTo>
                    <a:pt x="162" y="127"/>
                    <a:pt x="161" y="128"/>
                    <a:pt x="161" y="128"/>
                  </a:cubicBezTo>
                  <a:cubicBezTo>
                    <a:pt x="160" y="129"/>
                    <a:pt x="161" y="130"/>
                    <a:pt x="161" y="131"/>
                  </a:cubicBezTo>
                  <a:cubicBezTo>
                    <a:pt x="160" y="131"/>
                    <a:pt x="160" y="133"/>
                    <a:pt x="159" y="133"/>
                  </a:cubicBezTo>
                  <a:cubicBezTo>
                    <a:pt x="159" y="134"/>
                    <a:pt x="157" y="135"/>
                    <a:pt x="156" y="135"/>
                  </a:cubicBezTo>
                  <a:cubicBezTo>
                    <a:pt x="156" y="135"/>
                    <a:pt x="155" y="136"/>
                    <a:pt x="154" y="137"/>
                  </a:cubicBezTo>
                  <a:cubicBezTo>
                    <a:pt x="154" y="137"/>
                    <a:pt x="153" y="138"/>
                    <a:pt x="153" y="139"/>
                  </a:cubicBezTo>
                  <a:cubicBezTo>
                    <a:pt x="152" y="139"/>
                    <a:pt x="151" y="138"/>
                    <a:pt x="150" y="139"/>
                  </a:cubicBezTo>
                  <a:cubicBezTo>
                    <a:pt x="150" y="139"/>
                    <a:pt x="149" y="139"/>
                    <a:pt x="149" y="139"/>
                  </a:cubicBezTo>
                  <a:cubicBezTo>
                    <a:pt x="148" y="140"/>
                    <a:pt x="149" y="141"/>
                    <a:pt x="149" y="141"/>
                  </a:cubicBezTo>
                  <a:cubicBezTo>
                    <a:pt x="149" y="142"/>
                    <a:pt x="150" y="143"/>
                    <a:pt x="151" y="144"/>
                  </a:cubicBezTo>
                  <a:cubicBezTo>
                    <a:pt x="151" y="145"/>
                    <a:pt x="152" y="146"/>
                    <a:pt x="152" y="147"/>
                  </a:cubicBezTo>
                  <a:cubicBezTo>
                    <a:pt x="152" y="148"/>
                    <a:pt x="151" y="149"/>
                    <a:pt x="151" y="149"/>
                  </a:cubicBezTo>
                  <a:cubicBezTo>
                    <a:pt x="150" y="148"/>
                    <a:pt x="147" y="146"/>
                    <a:pt x="146" y="145"/>
                  </a:cubicBezTo>
                  <a:cubicBezTo>
                    <a:pt x="144" y="144"/>
                    <a:pt x="141" y="141"/>
                    <a:pt x="139" y="140"/>
                  </a:cubicBezTo>
                  <a:cubicBezTo>
                    <a:pt x="138" y="139"/>
                    <a:pt x="135" y="138"/>
                    <a:pt x="134" y="136"/>
                  </a:cubicBezTo>
                  <a:cubicBezTo>
                    <a:pt x="134" y="136"/>
                    <a:pt x="134" y="135"/>
                    <a:pt x="134" y="134"/>
                  </a:cubicBezTo>
                  <a:cubicBezTo>
                    <a:pt x="133" y="134"/>
                    <a:pt x="132" y="132"/>
                    <a:pt x="132" y="132"/>
                  </a:cubicBezTo>
                  <a:cubicBezTo>
                    <a:pt x="132" y="132"/>
                    <a:pt x="132" y="129"/>
                    <a:pt x="132" y="128"/>
                  </a:cubicBezTo>
                  <a:cubicBezTo>
                    <a:pt x="132" y="127"/>
                    <a:pt x="132" y="125"/>
                    <a:pt x="132" y="125"/>
                  </a:cubicBezTo>
                  <a:cubicBezTo>
                    <a:pt x="131" y="124"/>
                    <a:pt x="131" y="123"/>
                    <a:pt x="130" y="124"/>
                  </a:cubicBezTo>
                  <a:cubicBezTo>
                    <a:pt x="130" y="124"/>
                    <a:pt x="130" y="125"/>
                    <a:pt x="129" y="125"/>
                  </a:cubicBezTo>
                  <a:cubicBezTo>
                    <a:pt x="129" y="126"/>
                    <a:pt x="129" y="128"/>
                    <a:pt x="129" y="129"/>
                  </a:cubicBezTo>
                  <a:cubicBezTo>
                    <a:pt x="129" y="129"/>
                    <a:pt x="130" y="131"/>
                    <a:pt x="130" y="132"/>
                  </a:cubicBezTo>
                  <a:cubicBezTo>
                    <a:pt x="130" y="133"/>
                    <a:pt x="131" y="135"/>
                    <a:pt x="132" y="135"/>
                  </a:cubicBezTo>
                  <a:cubicBezTo>
                    <a:pt x="132" y="136"/>
                    <a:pt x="133" y="137"/>
                    <a:pt x="133" y="137"/>
                  </a:cubicBezTo>
                  <a:cubicBezTo>
                    <a:pt x="133" y="138"/>
                    <a:pt x="133" y="139"/>
                    <a:pt x="133" y="139"/>
                  </a:cubicBezTo>
                  <a:cubicBezTo>
                    <a:pt x="134" y="140"/>
                    <a:pt x="133" y="141"/>
                    <a:pt x="133" y="141"/>
                  </a:cubicBezTo>
                  <a:cubicBezTo>
                    <a:pt x="133" y="142"/>
                    <a:pt x="134" y="142"/>
                    <a:pt x="135" y="143"/>
                  </a:cubicBezTo>
                  <a:cubicBezTo>
                    <a:pt x="135" y="143"/>
                    <a:pt x="136" y="143"/>
                    <a:pt x="136" y="143"/>
                  </a:cubicBezTo>
                  <a:cubicBezTo>
                    <a:pt x="137" y="144"/>
                    <a:pt x="137" y="144"/>
                    <a:pt x="136" y="145"/>
                  </a:cubicBezTo>
                  <a:cubicBezTo>
                    <a:pt x="136" y="145"/>
                    <a:pt x="135" y="146"/>
                    <a:pt x="134" y="146"/>
                  </a:cubicBezTo>
                  <a:cubicBezTo>
                    <a:pt x="133" y="146"/>
                    <a:pt x="131" y="146"/>
                    <a:pt x="130" y="146"/>
                  </a:cubicBezTo>
                  <a:cubicBezTo>
                    <a:pt x="130" y="146"/>
                    <a:pt x="128" y="146"/>
                    <a:pt x="128" y="145"/>
                  </a:cubicBezTo>
                  <a:cubicBezTo>
                    <a:pt x="127" y="144"/>
                    <a:pt x="126" y="142"/>
                    <a:pt x="126" y="141"/>
                  </a:cubicBezTo>
                  <a:cubicBezTo>
                    <a:pt x="125" y="139"/>
                    <a:pt x="125" y="137"/>
                    <a:pt x="125" y="135"/>
                  </a:cubicBezTo>
                  <a:cubicBezTo>
                    <a:pt x="125" y="134"/>
                    <a:pt x="124" y="131"/>
                    <a:pt x="124" y="129"/>
                  </a:cubicBezTo>
                  <a:cubicBezTo>
                    <a:pt x="124" y="128"/>
                    <a:pt x="125" y="126"/>
                    <a:pt x="126" y="125"/>
                  </a:cubicBezTo>
                  <a:cubicBezTo>
                    <a:pt x="126" y="124"/>
                    <a:pt x="127" y="121"/>
                    <a:pt x="128" y="120"/>
                  </a:cubicBezTo>
                  <a:cubicBezTo>
                    <a:pt x="128" y="119"/>
                    <a:pt x="128" y="118"/>
                    <a:pt x="129" y="117"/>
                  </a:cubicBezTo>
                  <a:cubicBezTo>
                    <a:pt x="129" y="115"/>
                    <a:pt x="131" y="113"/>
                    <a:pt x="132" y="111"/>
                  </a:cubicBezTo>
                  <a:cubicBezTo>
                    <a:pt x="133" y="110"/>
                    <a:pt x="135" y="107"/>
                    <a:pt x="135" y="105"/>
                  </a:cubicBezTo>
                  <a:cubicBezTo>
                    <a:pt x="136" y="104"/>
                    <a:pt x="137" y="101"/>
                    <a:pt x="138" y="100"/>
                  </a:cubicBezTo>
                  <a:cubicBezTo>
                    <a:pt x="139" y="99"/>
                    <a:pt x="140" y="98"/>
                    <a:pt x="140" y="97"/>
                  </a:cubicBezTo>
                  <a:cubicBezTo>
                    <a:pt x="140" y="97"/>
                    <a:pt x="140" y="96"/>
                    <a:pt x="140" y="96"/>
                  </a:cubicBezTo>
                  <a:cubicBezTo>
                    <a:pt x="139" y="96"/>
                    <a:pt x="138" y="97"/>
                    <a:pt x="137" y="97"/>
                  </a:cubicBezTo>
                  <a:cubicBezTo>
                    <a:pt x="137" y="98"/>
                    <a:pt x="136" y="99"/>
                    <a:pt x="135" y="100"/>
                  </a:cubicBezTo>
                  <a:cubicBezTo>
                    <a:pt x="134" y="101"/>
                    <a:pt x="133" y="103"/>
                    <a:pt x="133" y="104"/>
                  </a:cubicBezTo>
                  <a:cubicBezTo>
                    <a:pt x="132" y="106"/>
                    <a:pt x="131" y="108"/>
                    <a:pt x="131" y="109"/>
                  </a:cubicBezTo>
                  <a:cubicBezTo>
                    <a:pt x="130" y="110"/>
                    <a:pt x="129" y="113"/>
                    <a:pt x="128" y="114"/>
                  </a:cubicBezTo>
                  <a:cubicBezTo>
                    <a:pt x="128" y="115"/>
                    <a:pt x="126" y="117"/>
                    <a:pt x="126" y="117"/>
                  </a:cubicBezTo>
                  <a:cubicBezTo>
                    <a:pt x="125" y="117"/>
                    <a:pt x="125" y="117"/>
                    <a:pt x="125" y="117"/>
                  </a:cubicBezTo>
                  <a:cubicBezTo>
                    <a:pt x="124" y="116"/>
                    <a:pt x="124" y="115"/>
                    <a:pt x="123" y="114"/>
                  </a:cubicBezTo>
                  <a:cubicBezTo>
                    <a:pt x="123" y="113"/>
                    <a:pt x="123" y="112"/>
                    <a:pt x="123" y="111"/>
                  </a:cubicBezTo>
                  <a:cubicBezTo>
                    <a:pt x="123" y="110"/>
                    <a:pt x="123" y="108"/>
                    <a:pt x="123" y="107"/>
                  </a:cubicBezTo>
                  <a:cubicBezTo>
                    <a:pt x="122" y="106"/>
                    <a:pt x="121" y="105"/>
                    <a:pt x="121" y="104"/>
                  </a:cubicBezTo>
                  <a:cubicBezTo>
                    <a:pt x="120" y="104"/>
                    <a:pt x="119" y="104"/>
                    <a:pt x="119" y="104"/>
                  </a:cubicBezTo>
                  <a:cubicBezTo>
                    <a:pt x="119" y="104"/>
                    <a:pt x="119" y="105"/>
                    <a:pt x="120" y="106"/>
                  </a:cubicBezTo>
                  <a:cubicBezTo>
                    <a:pt x="120" y="107"/>
                    <a:pt x="121" y="108"/>
                    <a:pt x="121" y="108"/>
                  </a:cubicBezTo>
                  <a:cubicBezTo>
                    <a:pt x="121" y="109"/>
                    <a:pt x="120" y="111"/>
                    <a:pt x="120" y="112"/>
                  </a:cubicBezTo>
                  <a:cubicBezTo>
                    <a:pt x="120" y="113"/>
                    <a:pt x="119" y="114"/>
                    <a:pt x="119" y="115"/>
                  </a:cubicBezTo>
                  <a:cubicBezTo>
                    <a:pt x="120" y="116"/>
                    <a:pt x="121" y="117"/>
                    <a:pt x="122" y="118"/>
                  </a:cubicBezTo>
                  <a:cubicBezTo>
                    <a:pt x="122" y="118"/>
                    <a:pt x="123" y="120"/>
                    <a:pt x="123" y="121"/>
                  </a:cubicBezTo>
                  <a:cubicBezTo>
                    <a:pt x="124" y="122"/>
                    <a:pt x="123" y="125"/>
                    <a:pt x="122" y="126"/>
                  </a:cubicBezTo>
                  <a:cubicBezTo>
                    <a:pt x="122" y="126"/>
                    <a:pt x="121" y="127"/>
                    <a:pt x="121" y="128"/>
                  </a:cubicBezTo>
                  <a:cubicBezTo>
                    <a:pt x="120" y="129"/>
                    <a:pt x="119" y="131"/>
                    <a:pt x="119" y="132"/>
                  </a:cubicBezTo>
                  <a:cubicBezTo>
                    <a:pt x="119" y="132"/>
                    <a:pt x="119" y="134"/>
                    <a:pt x="119" y="134"/>
                  </a:cubicBezTo>
                  <a:cubicBezTo>
                    <a:pt x="119" y="135"/>
                    <a:pt x="120" y="137"/>
                    <a:pt x="120" y="137"/>
                  </a:cubicBezTo>
                  <a:cubicBezTo>
                    <a:pt x="121" y="138"/>
                    <a:pt x="121" y="141"/>
                    <a:pt x="121" y="142"/>
                  </a:cubicBezTo>
                  <a:cubicBezTo>
                    <a:pt x="121" y="142"/>
                    <a:pt x="121" y="143"/>
                    <a:pt x="120" y="144"/>
                  </a:cubicBezTo>
                  <a:cubicBezTo>
                    <a:pt x="120" y="144"/>
                    <a:pt x="119" y="144"/>
                    <a:pt x="119" y="144"/>
                  </a:cubicBezTo>
                  <a:cubicBezTo>
                    <a:pt x="118" y="144"/>
                    <a:pt x="117" y="144"/>
                    <a:pt x="116" y="144"/>
                  </a:cubicBezTo>
                  <a:cubicBezTo>
                    <a:pt x="115" y="144"/>
                    <a:pt x="114" y="144"/>
                    <a:pt x="114" y="144"/>
                  </a:cubicBezTo>
                  <a:cubicBezTo>
                    <a:pt x="113" y="143"/>
                    <a:pt x="112" y="143"/>
                    <a:pt x="112" y="144"/>
                  </a:cubicBezTo>
                  <a:cubicBezTo>
                    <a:pt x="112" y="144"/>
                    <a:pt x="112" y="145"/>
                    <a:pt x="112" y="145"/>
                  </a:cubicBezTo>
                  <a:cubicBezTo>
                    <a:pt x="113" y="145"/>
                    <a:pt x="113" y="145"/>
                    <a:pt x="114" y="146"/>
                  </a:cubicBezTo>
                  <a:cubicBezTo>
                    <a:pt x="114" y="146"/>
                    <a:pt x="115" y="146"/>
                    <a:pt x="115" y="147"/>
                  </a:cubicBezTo>
                  <a:cubicBezTo>
                    <a:pt x="116" y="147"/>
                    <a:pt x="117" y="147"/>
                    <a:pt x="117" y="147"/>
                  </a:cubicBezTo>
                  <a:cubicBezTo>
                    <a:pt x="118" y="147"/>
                    <a:pt x="119" y="148"/>
                    <a:pt x="119" y="148"/>
                  </a:cubicBezTo>
                  <a:cubicBezTo>
                    <a:pt x="120" y="149"/>
                    <a:pt x="120" y="150"/>
                    <a:pt x="120" y="151"/>
                  </a:cubicBezTo>
                  <a:cubicBezTo>
                    <a:pt x="120" y="152"/>
                    <a:pt x="120" y="153"/>
                    <a:pt x="120" y="154"/>
                  </a:cubicBezTo>
                  <a:cubicBezTo>
                    <a:pt x="120" y="155"/>
                    <a:pt x="118" y="156"/>
                    <a:pt x="118" y="156"/>
                  </a:cubicBezTo>
                  <a:cubicBezTo>
                    <a:pt x="117" y="157"/>
                    <a:pt x="115" y="158"/>
                    <a:pt x="115" y="158"/>
                  </a:cubicBezTo>
                  <a:cubicBezTo>
                    <a:pt x="114" y="159"/>
                    <a:pt x="114" y="161"/>
                    <a:pt x="114" y="162"/>
                  </a:cubicBezTo>
                  <a:cubicBezTo>
                    <a:pt x="114" y="163"/>
                    <a:pt x="113" y="166"/>
                    <a:pt x="113" y="167"/>
                  </a:cubicBezTo>
                  <a:cubicBezTo>
                    <a:pt x="113" y="168"/>
                    <a:pt x="112" y="171"/>
                    <a:pt x="111" y="172"/>
                  </a:cubicBezTo>
                  <a:cubicBezTo>
                    <a:pt x="111" y="173"/>
                    <a:pt x="110" y="175"/>
                    <a:pt x="109" y="175"/>
                  </a:cubicBezTo>
                  <a:cubicBezTo>
                    <a:pt x="108" y="176"/>
                    <a:pt x="107" y="176"/>
                    <a:pt x="106" y="176"/>
                  </a:cubicBezTo>
                  <a:cubicBezTo>
                    <a:pt x="105" y="176"/>
                    <a:pt x="104" y="175"/>
                    <a:pt x="103" y="174"/>
                  </a:cubicBezTo>
                  <a:cubicBezTo>
                    <a:pt x="102" y="174"/>
                    <a:pt x="101" y="173"/>
                    <a:pt x="101" y="172"/>
                  </a:cubicBezTo>
                  <a:cubicBezTo>
                    <a:pt x="101" y="172"/>
                    <a:pt x="100" y="170"/>
                    <a:pt x="100" y="169"/>
                  </a:cubicBezTo>
                  <a:cubicBezTo>
                    <a:pt x="100" y="169"/>
                    <a:pt x="101" y="167"/>
                    <a:pt x="101" y="166"/>
                  </a:cubicBezTo>
                  <a:cubicBezTo>
                    <a:pt x="101" y="165"/>
                    <a:pt x="101" y="163"/>
                    <a:pt x="101" y="162"/>
                  </a:cubicBezTo>
                  <a:cubicBezTo>
                    <a:pt x="100" y="161"/>
                    <a:pt x="100" y="159"/>
                    <a:pt x="99" y="158"/>
                  </a:cubicBezTo>
                  <a:cubicBezTo>
                    <a:pt x="99" y="157"/>
                    <a:pt x="98" y="154"/>
                    <a:pt x="97" y="153"/>
                  </a:cubicBezTo>
                  <a:cubicBezTo>
                    <a:pt x="97" y="152"/>
                    <a:pt x="95" y="151"/>
                    <a:pt x="95" y="150"/>
                  </a:cubicBezTo>
                  <a:cubicBezTo>
                    <a:pt x="94" y="149"/>
                    <a:pt x="94" y="147"/>
                    <a:pt x="93" y="146"/>
                  </a:cubicBezTo>
                  <a:cubicBezTo>
                    <a:pt x="93" y="145"/>
                    <a:pt x="92" y="143"/>
                    <a:pt x="92" y="143"/>
                  </a:cubicBezTo>
                  <a:cubicBezTo>
                    <a:pt x="91" y="142"/>
                    <a:pt x="90" y="142"/>
                    <a:pt x="90" y="142"/>
                  </a:cubicBezTo>
                  <a:cubicBezTo>
                    <a:pt x="90" y="142"/>
                    <a:pt x="90" y="143"/>
                    <a:pt x="90" y="144"/>
                  </a:cubicBezTo>
                  <a:cubicBezTo>
                    <a:pt x="90" y="144"/>
                    <a:pt x="91" y="145"/>
                    <a:pt x="91" y="146"/>
                  </a:cubicBezTo>
                  <a:cubicBezTo>
                    <a:pt x="91" y="147"/>
                    <a:pt x="92" y="148"/>
                    <a:pt x="92" y="149"/>
                  </a:cubicBezTo>
                  <a:cubicBezTo>
                    <a:pt x="92" y="150"/>
                    <a:pt x="93" y="151"/>
                    <a:pt x="93" y="151"/>
                  </a:cubicBezTo>
                  <a:cubicBezTo>
                    <a:pt x="94" y="152"/>
                    <a:pt x="95" y="153"/>
                    <a:pt x="95" y="153"/>
                  </a:cubicBezTo>
                  <a:cubicBezTo>
                    <a:pt x="96" y="154"/>
                    <a:pt x="96" y="155"/>
                    <a:pt x="96" y="156"/>
                  </a:cubicBezTo>
                  <a:cubicBezTo>
                    <a:pt x="97" y="157"/>
                    <a:pt x="97" y="158"/>
                    <a:pt x="97" y="159"/>
                  </a:cubicBezTo>
                  <a:cubicBezTo>
                    <a:pt x="97" y="160"/>
                    <a:pt x="97" y="162"/>
                    <a:pt x="97" y="163"/>
                  </a:cubicBezTo>
                  <a:cubicBezTo>
                    <a:pt x="97" y="164"/>
                    <a:pt x="95" y="165"/>
                    <a:pt x="95" y="165"/>
                  </a:cubicBezTo>
                  <a:cubicBezTo>
                    <a:pt x="95" y="165"/>
                    <a:pt x="93" y="165"/>
                    <a:pt x="92" y="165"/>
                  </a:cubicBezTo>
                  <a:cubicBezTo>
                    <a:pt x="91" y="165"/>
                    <a:pt x="90" y="163"/>
                    <a:pt x="89" y="163"/>
                  </a:cubicBezTo>
                  <a:cubicBezTo>
                    <a:pt x="88" y="162"/>
                    <a:pt x="87" y="160"/>
                    <a:pt x="86" y="159"/>
                  </a:cubicBezTo>
                  <a:cubicBezTo>
                    <a:pt x="86" y="159"/>
                    <a:pt x="85" y="157"/>
                    <a:pt x="85" y="157"/>
                  </a:cubicBezTo>
                  <a:cubicBezTo>
                    <a:pt x="85" y="156"/>
                    <a:pt x="84" y="155"/>
                    <a:pt x="84" y="154"/>
                  </a:cubicBezTo>
                  <a:cubicBezTo>
                    <a:pt x="84" y="154"/>
                    <a:pt x="84" y="152"/>
                    <a:pt x="84" y="151"/>
                  </a:cubicBezTo>
                  <a:cubicBezTo>
                    <a:pt x="84" y="150"/>
                    <a:pt x="85" y="149"/>
                    <a:pt x="84" y="148"/>
                  </a:cubicBezTo>
                  <a:cubicBezTo>
                    <a:pt x="84" y="148"/>
                    <a:pt x="83" y="148"/>
                    <a:pt x="83" y="148"/>
                  </a:cubicBezTo>
                  <a:cubicBezTo>
                    <a:pt x="83" y="148"/>
                    <a:pt x="82" y="149"/>
                    <a:pt x="82" y="150"/>
                  </a:cubicBezTo>
                  <a:cubicBezTo>
                    <a:pt x="82" y="151"/>
                    <a:pt x="82" y="152"/>
                    <a:pt x="82" y="153"/>
                  </a:cubicBezTo>
                  <a:cubicBezTo>
                    <a:pt x="82" y="154"/>
                    <a:pt x="81" y="156"/>
                    <a:pt x="81" y="156"/>
                  </a:cubicBezTo>
                  <a:cubicBezTo>
                    <a:pt x="81" y="156"/>
                    <a:pt x="79" y="159"/>
                    <a:pt x="78" y="159"/>
                  </a:cubicBezTo>
                  <a:cubicBezTo>
                    <a:pt x="78" y="160"/>
                    <a:pt x="77" y="160"/>
                    <a:pt x="76" y="161"/>
                  </a:cubicBezTo>
                  <a:cubicBezTo>
                    <a:pt x="76" y="162"/>
                    <a:pt x="76" y="163"/>
                    <a:pt x="76" y="163"/>
                  </a:cubicBezTo>
                  <a:cubicBezTo>
                    <a:pt x="76" y="164"/>
                    <a:pt x="76" y="166"/>
                    <a:pt x="76" y="166"/>
                  </a:cubicBezTo>
                  <a:cubicBezTo>
                    <a:pt x="76" y="167"/>
                    <a:pt x="77" y="169"/>
                    <a:pt x="77" y="170"/>
                  </a:cubicBezTo>
                  <a:cubicBezTo>
                    <a:pt x="77" y="171"/>
                    <a:pt x="78" y="173"/>
                    <a:pt x="79" y="173"/>
                  </a:cubicBezTo>
                  <a:cubicBezTo>
                    <a:pt x="79" y="175"/>
                    <a:pt x="80" y="177"/>
                    <a:pt x="80" y="178"/>
                  </a:cubicBezTo>
                  <a:cubicBezTo>
                    <a:pt x="80" y="179"/>
                    <a:pt x="80" y="181"/>
                    <a:pt x="80" y="182"/>
                  </a:cubicBezTo>
                  <a:cubicBezTo>
                    <a:pt x="79" y="183"/>
                    <a:pt x="79" y="184"/>
                    <a:pt x="79" y="184"/>
                  </a:cubicBezTo>
                  <a:cubicBezTo>
                    <a:pt x="78" y="184"/>
                    <a:pt x="77" y="182"/>
                    <a:pt x="77" y="182"/>
                  </a:cubicBezTo>
                  <a:cubicBezTo>
                    <a:pt x="76" y="181"/>
                    <a:pt x="75" y="181"/>
                    <a:pt x="74" y="180"/>
                  </a:cubicBezTo>
                  <a:cubicBezTo>
                    <a:pt x="74" y="180"/>
                    <a:pt x="73" y="179"/>
                    <a:pt x="73" y="179"/>
                  </a:cubicBezTo>
                  <a:cubicBezTo>
                    <a:pt x="72" y="179"/>
                    <a:pt x="71" y="179"/>
                    <a:pt x="70" y="179"/>
                  </a:cubicBezTo>
                  <a:cubicBezTo>
                    <a:pt x="70" y="179"/>
                    <a:pt x="69" y="178"/>
                    <a:pt x="69" y="178"/>
                  </a:cubicBezTo>
                  <a:cubicBezTo>
                    <a:pt x="68" y="178"/>
                    <a:pt x="67" y="179"/>
                    <a:pt x="66" y="179"/>
                  </a:cubicBezTo>
                  <a:cubicBezTo>
                    <a:pt x="66" y="178"/>
                    <a:pt x="65" y="177"/>
                    <a:pt x="65" y="177"/>
                  </a:cubicBezTo>
                  <a:cubicBezTo>
                    <a:pt x="65" y="176"/>
                    <a:pt x="66" y="174"/>
                    <a:pt x="66" y="174"/>
                  </a:cubicBezTo>
                  <a:cubicBezTo>
                    <a:pt x="66" y="173"/>
                    <a:pt x="66" y="173"/>
                    <a:pt x="66" y="172"/>
                  </a:cubicBezTo>
                  <a:cubicBezTo>
                    <a:pt x="66" y="172"/>
                    <a:pt x="65" y="171"/>
                    <a:pt x="65" y="171"/>
                  </a:cubicBezTo>
                  <a:cubicBezTo>
                    <a:pt x="64" y="170"/>
                    <a:pt x="63" y="169"/>
                    <a:pt x="62" y="169"/>
                  </a:cubicBezTo>
                  <a:cubicBezTo>
                    <a:pt x="62" y="168"/>
                    <a:pt x="61" y="167"/>
                    <a:pt x="61" y="167"/>
                  </a:cubicBezTo>
                  <a:cubicBezTo>
                    <a:pt x="61" y="166"/>
                    <a:pt x="61" y="164"/>
                    <a:pt x="62" y="163"/>
                  </a:cubicBezTo>
                  <a:cubicBezTo>
                    <a:pt x="62" y="162"/>
                    <a:pt x="63" y="161"/>
                    <a:pt x="63" y="160"/>
                  </a:cubicBezTo>
                  <a:cubicBezTo>
                    <a:pt x="63" y="160"/>
                    <a:pt x="62" y="159"/>
                    <a:pt x="62" y="158"/>
                  </a:cubicBezTo>
                  <a:cubicBezTo>
                    <a:pt x="62" y="158"/>
                    <a:pt x="62" y="157"/>
                    <a:pt x="63" y="157"/>
                  </a:cubicBezTo>
                  <a:cubicBezTo>
                    <a:pt x="63" y="156"/>
                    <a:pt x="63" y="155"/>
                    <a:pt x="64" y="154"/>
                  </a:cubicBezTo>
                  <a:cubicBezTo>
                    <a:pt x="64" y="154"/>
                    <a:pt x="64" y="153"/>
                    <a:pt x="64" y="152"/>
                  </a:cubicBezTo>
                  <a:cubicBezTo>
                    <a:pt x="64" y="152"/>
                    <a:pt x="64" y="151"/>
                    <a:pt x="64" y="150"/>
                  </a:cubicBezTo>
                  <a:cubicBezTo>
                    <a:pt x="64" y="150"/>
                    <a:pt x="63" y="149"/>
                    <a:pt x="63" y="148"/>
                  </a:cubicBezTo>
                  <a:cubicBezTo>
                    <a:pt x="63" y="148"/>
                    <a:pt x="63" y="146"/>
                    <a:pt x="63" y="146"/>
                  </a:cubicBezTo>
                  <a:cubicBezTo>
                    <a:pt x="63" y="145"/>
                    <a:pt x="64" y="143"/>
                    <a:pt x="64" y="142"/>
                  </a:cubicBezTo>
                  <a:cubicBezTo>
                    <a:pt x="64" y="141"/>
                    <a:pt x="65" y="140"/>
                    <a:pt x="66" y="139"/>
                  </a:cubicBezTo>
                  <a:cubicBezTo>
                    <a:pt x="66" y="138"/>
                    <a:pt x="67" y="136"/>
                    <a:pt x="68" y="135"/>
                  </a:cubicBezTo>
                  <a:cubicBezTo>
                    <a:pt x="68" y="134"/>
                    <a:pt x="70" y="131"/>
                    <a:pt x="71" y="130"/>
                  </a:cubicBezTo>
                  <a:cubicBezTo>
                    <a:pt x="72" y="128"/>
                    <a:pt x="73" y="126"/>
                    <a:pt x="74" y="124"/>
                  </a:cubicBezTo>
                  <a:cubicBezTo>
                    <a:pt x="75" y="123"/>
                    <a:pt x="76" y="121"/>
                    <a:pt x="77" y="120"/>
                  </a:cubicBezTo>
                  <a:cubicBezTo>
                    <a:pt x="78" y="119"/>
                    <a:pt x="79" y="118"/>
                    <a:pt x="80" y="117"/>
                  </a:cubicBezTo>
                  <a:cubicBezTo>
                    <a:pt x="80" y="116"/>
                    <a:pt x="81" y="114"/>
                    <a:pt x="81" y="113"/>
                  </a:cubicBezTo>
                  <a:cubicBezTo>
                    <a:pt x="81" y="113"/>
                    <a:pt x="82" y="112"/>
                    <a:pt x="82" y="111"/>
                  </a:cubicBezTo>
                  <a:cubicBezTo>
                    <a:pt x="83" y="111"/>
                    <a:pt x="84" y="109"/>
                    <a:pt x="85" y="109"/>
                  </a:cubicBezTo>
                  <a:cubicBezTo>
                    <a:pt x="86" y="108"/>
                    <a:pt x="89" y="108"/>
                    <a:pt x="90" y="107"/>
                  </a:cubicBezTo>
                  <a:cubicBezTo>
                    <a:pt x="91" y="107"/>
                    <a:pt x="93" y="106"/>
                    <a:pt x="94" y="105"/>
                  </a:cubicBezTo>
                  <a:cubicBezTo>
                    <a:pt x="95" y="105"/>
                    <a:pt x="96" y="103"/>
                    <a:pt x="97" y="102"/>
                  </a:cubicBezTo>
                  <a:cubicBezTo>
                    <a:pt x="97" y="102"/>
                    <a:pt x="98" y="100"/>
                    <a:pt x="99" y="99"/>
                  </a:cubicBezTo>
                  <a:cubicBezTo>
                    <a:pt x="99" y="98"/>
                    <a:pt x="100" y="96"/>
                    <a:pt x="100" y="95"/>
                  </a:cubicBezTo>
                  <a:cubicBezTo>
                    <a:pt x="101" y="94"/>
                    <a:pt x="101" y="92"/>
                    <a:pt x="102" y="91"/>
                  </a:cubicBezTo>
                  <a:cubicBezTo>
                    <a:pt x="102" y="90"/>
                    <a:pt x="103" y="89"/>
                    <a:pt x="104" y="89"/>
                  </a:cubicBezTo>
                  <a:cubicBezTo>
                    <a:pt x="105" y="88"/>
                    <a:pt x="106" y="88"/>
                    <a:pt x="106" y="88"/>
                  </a:cubicBezTo>
                  <a:cubicBezTo>
                    <a:pt x="107" y="87"/>
                    <a:pt x="109" y="87"/>
                    <a:pt x="109" y="87"/>
                  </a:cubicBezTo>
                  <a:cubicBezTo>
                    <a:pt x="110" y="86"/>
                    <a:pt x="112" y="85"/>
                    <a:pt x="113" y="84"/>
                  </a:cubicBezTo>
                  <a:cubicBezTo>
                    <a:pt x="114" y="83"/>
                    <a:pt x="115" y="83"/>
                    <a:pt x="116" y="82"/>
                  </a:cubicBezTo>
                  <a:cubicBezTo>
                    <a:pt x="116" y="81"/>
                    <a:pt x="117" y="80"/>
                    <a:pt x="117" y="80"/>
                  </a:cubicBezTo>
                  <a:cubicBezTo>
                    <a:pt x="117" y="80"/>
                    <a:pt x="115" y="80"/>
                    <a:pt x="115" y="80"/>
                  </a:cubicBezTo>
                  <a:cubicBezTo>
                    <a:pt x="114" y="80"/>
                    <a:pt x="113" y="81"/>
                    <a:pt x="112" y="81"/>
                  </a:cubicBezTo>
                  <a:cubicBezTo>
                    <a:pt x="111" y="82"/>
                    <a:pt x="110" y="83"/>
                    <a:pt x="109" y="84"/>
                  </a:cubicBezTo>
                  <a:cubicBezTo>
                    <a:pt x="108" y="85"/>
                    <a:pt x="106" y="86"/>
                    <a:pt x="104" y="86"/>
                  </a:cubicBezTo>
                  <a:cubicBezTo>
                    <a:pt x="104" y="87"/>
                    <a:pt x="103" y="87"/>
                    <a:pt x="102" y="87"/>
                  </a:cubicBezTo>
                  <a:cubicBezTo>
                    <a:pt x="102" y="87"/>
                    <a:pt x="102" y="85"/>
                    <a:pt x="102" y="85"/>
                  </a:cubicBezTo>
                  <a:cubicBezTo>
                    <a:pt x="101" y="85"/>
                    <a:pt x="100" y="86"/>
                    <a:pt x="100" y="87"/>
                  </a:cubicBezTo>
                  <a:cubicBezTo>
                    <a:pt x="100" y="87"/>
                    <a:pt x="100" y="88"/>
                    <a:pt x="99" y="89"/>
                  </a:cubicBezTo>
                  <a:cubicBezTo>
                    <a:pt x="99" y="90"/>
                    <a:pt x="98" y="91"/>
                    <a:pt x="98" y="92"/>
                  </a:cubicBezTo>
                  <a:cubicBezTo>
                    <a:pt x="97" y="93"/>
                    <a:pt x="96" y="94"/>
                    <a:pt x="95" y="95"/>
                  </a:cubicBezTo>
                  <a:cubicBezTo>
                    <a:pt x="95" y="95"/>
                    <a:pt x="94" y="97"/>
                    <a:pt x="94" y="98"/>
                  </a:cubicBezTo>
                  <a:cubicBezTo>
                    <a:pt x="94" y="99"/>
                    <a:pt x="93" y="101"/>
                    <a:pt x="93" y="102"/>
                  </a:cubicBezTo>
                  <a:cubicBezTo>
                    <a:pt x="93" y="103"/>
                    <a:pt x="91" y="104"/>
                    <a:pt x="90" y="104"/>
                  </a:cubicBezTo>
                  <a:cubicBezTo>
                    <a:pt x="90" y="105"/>
                    <a:pt x="88" y="105"/>
                    <a:pt x="87" y="105"/>
                  </a:cubicBezTo>
                  <a:cubicBezTo>
                    <a:pt x="86" y="105"/>
                    <a:pt x="84" y="106"/>
                    <a:pt x="83" y="107"/>
                  </a:cubicBezTo>
                  <a:cubicBezTo>
                    <a:pt x="82" y="107"/>
                    <a:pt x="80" y="109"/>
                    <a:pt x="79" y="110"/>
                  </a:cubicBezTo>
                  <a:cubicBezTo>
                    <a:pt x="78" y="111"/>
                    <a:pt x="77" y="112"/>
                    <a:pt x="77" y="113"/>
                  </a:cubicBezTo>
                  <a:cubicBezTo>
                    <a:pt x="76" y="114"/>
                    <a:pt x="75" y="115"/>
                    <a:pt x="75" y="116"/>
                  </a:cubicBezTo>
                  <a:cubicBezTo>
                    <a:pt x="74" y="117"/>
                    <a:pt x="75" y="117"/>
                    <a:pt x="74" y="118"/>
                  </a:cubicBezTo>
                  <a:cubicBezTo>
                    <a:pt x="74" y="118"/>
                    <a:pt x="74" y="119"/>
                    <a:pt x="74" y="119"/>
                  </a:cubicBezTo>
                  <a:cubicBezTo>
                    <a:pt x="73" y="120"/>
                    <a:pt x="72" y="120"/>
                    <a:pt x="71" y="121"/>
                  </a:cubicBezTo>
                  <a:cubicBezTo>
                    <a:pt x="70" y="122"/>
                    <a:pt x="69" y="124"/>
                    <a:pt x="69" y="125"/>
                  </a:cubicBezTo>
                  <a:cubicBezTo>
                    <a:pt x="68" y="126"/>
                    <a:pt x="68" y="127"/>
                    <a:pt x="67" y="128"/>
                  </a:cubicBezTo>
                  <a:cubicBezTo>
                    <a:pt x="66" y="128"/>
                    <a:pt x="65" y="129"/>
                    <a:pt x="65" y="129"/>
                  </a:cubicBezTo>
                  <a:cubicBezTo>
                    <a:pt x="64" y="130"/>
                    <a:pt x="64" y="131"/>
                    <a:pt x="64" y="131"/>
                  </a:cubicBezTo>
                  <a:cubicBezTo>
                    <a:pt x="64" y="132"/>
                    <a:pt x="64" y="133"/>
                    <a:pt x="64" y="133"/>
                  </a:cubicBezTo>
                  <a:cubicBezTo>
                    <a:pt x="64" y="134"/>
                    <a:pt x="63" y="135"/>
                    <a:pt x="62" y="135"/>
                  </a:cubicBezTo>
                  <a:cubicBezTo>
                    <a:pt x="62" y="135"/>
                    <a:pt x="61" y="135"/>
                    <a:pt x="61" y="135"/>
                  </a:cubicBezTo>
                  <a:cubicBezTo>
                    <a:pt x="61" y="135"/>
                    <a:pt x="60" y="137"/>
                    <a:pt x="60" y="137"/>
                  </a:cubicBezTo>
                  <a:cubicBezTo>
                    <a:pt x="60" y="137"/>
                    <a:pt x="59" y="138"/>
                    <a:pt x="58" y="139"/>
                  </a:cubicBezTo>
                  <a:cubicBezTo>
                    <a:pt x="58" y="139"/>
                    <a:pt x="56" y="140"/>
                    <a:pt x="56" y="140"/>
                  </a:cubicBezTo>
                  <a:cubicBezTo>
                    <a:pt x="55" y="140"/>
                    <a:pt x="54" y="140"/>
                    <a:pt x="54" y="140"/>
                  </a:cubicBezTo>
                  <a:cubicBezTo>
                    <a:pt x="54" y="139"/>
                    <a:pt x="53" y="138"/>
                    <a:pt x="53" y="138"/>
                  </a:cubicBezTo>
                  <a:cubicBezTo>
                    <a:pt x="53" y="137"/>
                    <a:pt x="53" y="136"/>
                    <a:pt x="52" y="136"/>
                  </a:cubicBezTo>
                  <a:cubicBezTo>
                    <a:pt x="52" y="135"/>
                    <a:pt x="51" y="135"/>
                    <a:pt x="51" y="135"/>
                  </a:cubicBezTo>
                  <a:cubicBezTo>
                    <a:pt x="51" y="135"/>
                    <a:pt x="50" y="136"/>
                    <a:pt x="50" y="136"/>
                  </a:cubicBezTo>
                  <a:cubicBezTo>
                    <a:pt x="49" y="136"/>
                    <a:pt x="49" y="138"/>
                    <a:pt x="49" y="138"/>
                  </a:cubicBezTo>
                  <a:cubicBezTo>
                    <a:pt x="49" y="139"/>
                    <a:pt x="49" y="140"/>
                    <a:pt x="49" y="141"/>
                  </a:cubicBezTo>
                  <a:cubicBezTo>
                    <a:pt x="49" y="142"/>
                    <a:pt x="50" y="143"/>
                    <a:pt x="50" y="143"/>
                  </a:cubicBezTo>
                  <a:cubicBezTo>
                    <a:pt x="50" y="144"/>
                    <a:pt x="50" y="146"/>
                    <a:pt x="50" y="147"/>
                  </a:cubicBezTo>
                  <a:cubicBezTo>
                    <a:pt x="50" y="147"/>
                    <a:pt x="50" y="148"/>
                    <a:pt x="50" y="149"/>
                  </a:cubicBezTo>
                  <a:cubicBezTo>
                    <a:pt x="50" y="149"/>
                    <a:pt x="51" y="150"/>
                    <a:pt x="51" y="151"/>
                  </a:cubicBezTo>
                  <a:cubicBezTo>
                    <a:pt x="51" y="151"/>
                    <a:pt x="52" y="152"/>
                    <a:pt x="52" y="152"/>
                  </a:cubicBezTo>
                  <a:cubicBezTo>
                    <a:pt x="52" y="153"/>
                    <a:pt x="52" y="155"/>
                    <a:pt x="52" y="156"/>
                  </a:cubicBezTo>
                  <a:cubicBezTo>
                    <a:pt x="52" y="158"/>
                    <a:pt x="52" y="161"/>
                    <a:pt x="52" y="162"/>
                  </a:cubicBezTo>
                  <a:cubicBezTo>
                    <a:pt x="52" y="162"/>
                    <a:pt x="53" y="165"/>
                    <a:pt x="53" y="166"/>
                  </a:cubicBezTo>
                  <a:cubicBezTo>
                    <a:pt x="53" y="167"/>
                    <a:pt x="54" y="169"/>
                    <a:pt x="54" y="170"/>
                  </a:cubicBezTo>
                  <a:cubicBezTo>
                    <a:pt x="55" y="172"/>
                    <a:pt x="56" y="173"/>
                    <a:pt x="57" y="174"/>
                  </a:cubicBezTo>
                  <a:cubicBezTo>
                    <a:pt x="58" y="176"/>
                    <a:pt x="59" y="179"/>
                    <a:pt x="60" y="180"/>
                  </a:cubicBezTo>
                  <a:cubicBezTo>
                    <a:pt x="61" y="182"/>
                    <a:pt x="63" y="184"/>
                    <a:pt x="64" y="185"/>
                  </a:cubicBezTo>
                  <a:cubicBezTo>
                    <a:pt x="64" y="186"/>
                    <a:pt x="65" y="189"/>
                    <a:pt x="65" y="190"/>
                  </a:cubicBezTo>
                  <a:cubicBezTo>
                    <a:pt x="65" y="191"/>
                    <a:pt x="65" y="194"/>
                    <a:pt x="65" y="195"/>
                  </a:cubicBezTo>
                  <a:cubicBezTo>
                    <a:pt x="65" y="196"/>
                    <a:pt x="65" y="198"/>
                    <a:pt x="64" y="198"/>
                  </a:cubicBezTo>
                  <a:cubicBezTo>
                    <a:pt x="64" y="199"/>
                    <a:pt x="63" y="199"/>
                    <a:pt x="62" y="199"/>
                  </a:cubicBezTo>
                  <a:cubicBezTo>
                    <a:pt x="62" y="199"/>
                    <a:pt x="61" y="198"/>
                    <a:pt x="60" y="198"/>
                  </a:cubicBezTo>
                  <a:cubicBezTo>
                    <a:pt x="59" y="199"/>
                    <a:pt x="58" y="200"/>
                    <a:pt x="57" y="200"/>
                  </a:cubicBezTo>
                  <a:cubicBezTo>
                    <a:pt x="56" y="201"/>
                    <a:pt x="54" y="201"/>
                    <a:pt x="54" y="201"/>
                  </a:cubicBezTo>
                  <a:cubicBezTo>
                    <a:pt x="53" y="202"/>
                    <a:pt x="51" y="204"/>
                    <a:pt x="50" y="205"/>
                  </a:cubicBezTo>
                  <a:cubicBezTo>
                    <a:pt x="50" y="206"/>
                    <a:pt x="49" y="208"/>
                    <a:pt x="49" y="209"/>
                  </a:cubicBezTo>
                  <a:cubicBezTo>
                    <a:pt x="48" y="210"/>
                    <a:pt x="47" y="213"/>
                    <a:pt x="46" y="214"/>
                  </a:cubicBezTo>
                  <a:cubicBezTo>
                    <a:pt x="46" y="215"/>
                    <a:pt x="45" y="217"/>
                    <a:pt x="45" y="218"/>
                  </a:cubicBezTo>
                  <a:cubicBezTo>
                    <a:pt x="45" y="219"/>
                    <a:pt x="45" y="222"/>
                    <a:pt x="44" y="223"/>
                  </a:cubicBezTo>
                  <a:cubicBezTo>
                    <a:pt x="44" y="224"/>
                    <a:pt x="41" y="224"/>
                    <a:pt x="41" y="225"/>
                  </a:cubicBezTo>
                  <a:cubicBezTo>
                    <a:pt x="41" y="226"/>
                    <a:pt x="42" y="226"/>
                    <a:pt x="42" y="226"/>
                  </a:cubicBezTo>
                  <a:cubicBezTo>
                    <a:pt x="42" y="227"/>
                    <a:pt x="43" y="228"/>
                    <a:pt x="43" y="229"/>
                  </a:cubicBezTo>
                  <a:cubicBezTo>
                    <a:pt x="43" y="230"/>
                    <a:pt x="43" y="233"/>
                    <a:pt x="43" y="234"/>
                  </a:cubicBezTo>
                  <a:cubicBezTo>
                    <a:pt x="44" y="235"/>
                    <a:pt x="44" y="237"/>
                    <a:pt x="44" y="237"/>
                  </a:cubicBezTo>
                  <a:cubicBezTo>
                    <a:pt x="44" y="238"/>
                    <a:pt x="45" y="239"/>
                    <a:pt x="46" y="239"/>
                  </a:cubicBezTo>
                  <a:cubicBezTo>
                    <a:pt x="46" y="240"/>
                    <a:pt x="46" y="241"/>
                    <a:pt x="46" y="241"/>
                  </a:cubicBezTo>
                  <a:cubicBezTo>
                    <a:pt x="46" y="241"/>
                    <a:pt x="46" y="242"/>
                    <a:pt x="46" y="243"/>
                  </a:cubicBezTo>
                  <a:cubicBezTo>
                    <a:pt x="46" y="243"/>
                    <a:pt x="45" y="242"/>
                    <a:pt x="45" y="242"/>
                  </a:cubicBezTo>
                  <a:cubicBezTo>
                    <a:pt x="44" y="242"/>
                    <a:pt x="44" y="241"/>
                    <a:pt x="44" y="241"/>
                  </a:cubicBezTo>
                  <a:cubicBezTo>
                    <a:pt x="43" y="241"/>
                    <a:pt x="42" y="241"/>
                    <a:pt x="42" y="241"/>
                  </a:cubicBezTo>
                  <a:cubicBezTo>
                    <a:pt x="42" y="241"/>
                    <a:pt x="42" y="242"/>
                    <a:pt x="42" y="243"/>
                  </a:cubicBezTo>
                  <a:cubicBezTo>
                    <a:pt x="42" y="243"/>
                    <a:pt x="42" y="245"/>
                    <a:pt x="42" y="245"/>
                  </a:cubicBezTo>
                  <a:cubicBezTo>
                    <a:pt x="42" y="246"/>
                    <a:pt x="44" y="247"/>
                    <a:pt x="44" y="248"/>
                  </a:cubicBezTo>
                  <a:cubicBezTo>
                    <a:pt x="44" y="248"/>
                    <a:pt x="44" y="250"/>
                    <a:pt x="43" y="250"/>
                  </a:cubicBezTo>
                  <a:cubicBezTo>
                    <a:pt x="43" y="251"/>
                    <a:pt x="43" y="251"/>
                    <a:pt x="43" y="251"/>
                  </a:cubicBezTo>
                  <a:cubicBezTo>
                    <a:pt x="42" y="251"/>
                    <a:pt x="41" y="250"/>
                    <a:pt x="41" y="251"/>
                  </a:cubicBezTo>
                  <a:cubicBezTo>
                    <a:pt x="41" y="251"/>
                    <a:pt x="41" y="251"/>
                    <a:pt x="40" y="251"/>
                  </a:cubicBezTo>
                  <a:cubicBezTo>
                    <a:pt x="40" y="252"/>
                    <a:pt x="39" y="254"/>
                    <a:pt x="39" y="255"/>
                  </a:cubicBezTo>
                  <a:cubicBezTo>
                    <a:pt x="39" y="256"/>
                    <a:pt x="39" y="259"/>
                    <a:pt x="39" y="260"/>
                  </a:cubicBezTo>
                  <a:cubicBezTo>
                    <a:pt x="39" y="261"/>
                    <a:pt x="37" y="263"/>
                    <a:pt x="37" y="264"/>
                  </a:cubicBezTo>
                  <a:cubicBezTo>
                    <a:pt x="36" y="265"/>
                    <a:pt x="35" y="266"/>
                    <a:pt x="35" y="267"/>
                  </a:cubicBezTo>
                  <a:cubicBezTo>
                    <a:pt x="35" y="268"/>
                    <a:pt x="34" y="270"/>
                    <a:pt x="34" y="271"/>
                  </a:cubicBezTo>
                  <a:cubicBezTo>
                    <a:pt x="34" y="271"/>
                    <a:pt x="34" y="273"/>
                    <a:pt x="33" y="273"/>
                  </a:cubicBezTo>
                  <a:cubicBezTo>
                    <a:pt x="33" y="274"/>
                    <a:pt x="32" y="276"/>
                    <a:pt x="32" y="276"/>
                  </a:cubicBezTo>
                  <a:cubicBezTo>
                    <a:pt x="31" y="277"/>
                    <a:pt x="30" y="278"/>
                    <a:pt x="30" y="278"/>
                  </a:cubicBezTo>
                  <a:cubicBezTo>
                    <a:pt x="29" y="278"/>
                    <a:pt x="29" y="278"/>
                    <a:pt x="28" y="278"/>
                  </a:cubicBezTo>
                  <a:cubicBezTo>
                    <a:pt x="28" y="278"/>
                    <a:pt x="27" y="278"/>
                    <a:pt x="27" y="278"/>
                  </a:cubicBezTo>
                  <a:cubicBezTo>
                    <a:pt x="27" y="279"/>
                    <a:pt x="28" y="279"/>
                    <a:pt x="28" y="279"/>
                  </a:cubicBezTo>
                  <a:cubicBezTo>
                    <a:pt x="28" y="280"/>
                    <a:pt x="30" y="280"/>
                    <a:pt x="30" y="280"/>
                  </a:cubicBezTo>
                  <a:cubicBezTo>
                    <a:pt x="31" y="280"/>
                    <a:pt x="32" y="280"/>
                    <a:pt x="32" y="281"/>
                  </a:cubicBezTo>
                  <a:cubicBezTo>
                    <a:pt x="33" y="281"/>
                    <a:pt x="34" y="282"/>
                    <a:pt x="34" y="282"/>
                  </a:cubicBezTo>
                  <a:cubicBezTo>
                    <a:pt x="35" y="283"/>
                    <a:pt x="35" y="285"/>
                    <a:pt x="36" y="286"/>
                  </a:cubicBezTo>
                  <a:cubicBezTo>
                    <a:pt x="36" y="287"/>
                    <a:pt x="37" y="289"/>
                    <a:pt x="37" y="290"/>
                  </a:cubicBezTo>
                  <a:cubicBezTo>
                    <a:pt x="37" y="291"/>
                    <a:pt x="36" y="292"/>
                    <a:pt x="35" y="293"/>
                  </a:cubicBezTo>
                  <a:cubicBezTo>
                    <a:pt x="35" y="294"/>
                    <a:pt x="34" y="295"/>
                    <a:pt x="34" y="296"/>
                  </a:cubicBezTo>
                  <a:cubicBezTo>
                    <a:pt x="33" y="296"/>
                    <a:pt x="32" y="297"/>
                    <a:pt x="32" y="298"/>
                  </a:cubicBezTo>
                  <a:cubicBezTo>
                    <a:pt x="31" y="299"/>
                    <a:pt x="32" y="300"/>
                    <a:pt x="32" y="301"/>
                  </a:cubicBezTo>
                  <a:cubicBezTo>
                    <a:pt x="32" y="302"/>
                    <a:pt x="31" y="303"/>
                    <a:pt x="31" y="303"/>
                  </a:cubicBezTo>
                  <a:cubicBezTo>
                    <a:pt x="30" y="303"/>
                    <a:pt x="29" y="304"/>
                    <a:pt x="28" y="304"/>
                  </a:cubicBezTo>
                  <a:cubicBezTo>
                    <a:pt x="27" y="305"/>
                    <a:pt x="26" y="305"/>
                    <a:pt x="25" y="305"/>
                  </a:cubicBezTo>
                  <a:cubicBezTo>
                    <a:pt x="24" y="305"/>
                    <a:pt x="23" y="305"/>
                    <a:pt x="22" y="305"/>
                  </a:cubicBezTo>
                  <a:cubicBezTo>
                    <a:pt x="21" y="305"/>
                    <a:pt x="19" y="304"/>
                    <a:pt x="18" y="304"/>
                  </a:cubicBezTo>
                  <a:cubicBezTo>
                    <a:pt x="17" y="304"/>
                    <a:pt x="16" y="304"/>
                    <a:pt x="15" y="304"/>
                  </a:cubicBezTo>
                  <a:cubicBezTo>
                    <a:pt x="14" y="304"/>
                    <a:pt x="13" y="305"/>
                    <a:pt x="12" y="305"/>
                  </a:cubicBezTo>
                  <a:cubicBezTo>
                    <a:pt x="12" y="306"/>
                    <a:pt x="10" y="306"/>
                    <a:pt x="9" y="307"/>
                  </a:cubicBezTo>
                  <a:cubicBezTo>
                    <a:pt x="9" y="307"/>
                    <a:pt x="7" y="307"/>
                    <a:pt x="6" y="307"/>
                  </a:cubicBezTo>
                  <a:cubicBezTo>
                    <a:pt x="5" y="307"/>
                    <a:pt x="4" y="308"/>
                    <a:pt x="3" y="307"/>
                  </a:cubicBezTo>
                  <a:cubicBezTo>
                    <a:pt x="2" y="307"/>
                    <a:pt x="1" y="306"/>
                    <a:pt x="1" y="305"/>
                  </a:cubicBezTo>
                  <a:cubicBezTo>
                    <a:pt x="1" y="304"/>
                    <a:pt x="0" y="303"/>
                    <a:pt x="0" y="302"/>
                  </a:cubicBezTo>
                  <a:cubicBezTo>
                    <a:pt x="0" y="301"/>
                    <a:pt x="0" y="299"/>
                    <a:pt x="0" y="298"/>
                  </a:cubicBezTo>
                  <a:cubicBezTo>
                    <a:pt x="0" y="297"/>
                    <a:pt x="0" y="295"/>
                    <a:pt x="0" y="294"/>
                  </a:cubicBezTo>
                  <a:cubicBezTo>
                    <a:pt x="0" y="292"/>
                    <a:pt x="0" y="290"/>
                    <a:pt x="0" y="289"/>
                  </a:cubicBezTo>
                  <a:cubicBezTo>
                    <a:pt x="0" y="288"/>
                    <a:pt x="1" y="286"/>
                    <a:pt x="1" y="284"/>
                  </a:cubicBezTo>
                  <a:cubicBezTo>
                    <a:pt x="2" y="284"/>
                    <a:pt x="3" y="282"/>
                    <a:pt x="3" y="281"/>
                  </a:cubicBezTo>
                  <a:cubicBezTo>
                    <a:pt x="4" y="281"/>
                    <a:pt x="5" y="279"/>
                    <a:pt x="5" y="278"/>
                  </a:cubicBezTo>
                  <a:cubicBezTo>
                    <a:pt x="5" y="277"/>
                    <a:pt x="6" y="276"/>
                    <a:pt x="7" y="276"/>
                  </a:cubicBezTo>
                  <a:cubicBezTo>
                    <a:pt x="7" y="276"/>
                    <a:pt x="7" y="276"/>
                    <a:pt x="8" y="276"/>
                  </a:cubicBezTo>
                  <a:cubicBezTo>
                    <a:pt x="8" y="277"/>
                    <a:pt x="9" y="277"/>
                    <a:pt x="9" y="277"/>
                  </a:cubicBezTo>
                  <a:cubicBezTo>
                    <a:pt x="9" y="277"/>
                    <a:pt x="10" y="276"/>
                    <a:pt x="10" y="276"/>
                  </a:cubicBezTo>
                  <a:cubicBezTo>
                    <a:pt x="11" y="275"/>
                    <a:pt x="11" y="274"/>
                    <a:pt x="12" y="273"/>
                  </a:cubicBezTo>
                  <a:cubicBezTo>
                    <a:pt x="12" y="272"/>
                    <a:pt x="12" y="270"/>
                    <a:pt x="13" y="268"/>
                  </a:cubicBezTo>
                  <a:cubicBezTo>
                    <a:pt x="13" y="267"/>
                    <a:pt x="13" y="264"/>
                    <a:pt x="12" y="263"/>
                  </a:cubicBezTo>
                  <a:cubicBezTo>
                    <a:pt x="12" y="261"/>
                    <a:pt x="11" y="258"/>
                    <a:pt x="11" y="257"/>
                  </a:cubicBezTo>
                  <a:cubicBezTo>
                    <a:pt x="11" y="256"/>
                    <a:pt x="11" y="254"/>
                    <a:pt x="11" y="253"/>
                  </a:cubicBezTo>
                  <a:cubicBezTo>
                    <a:pt x="11" y="253"/>
                    <a:pt x="12" y="252"/>
                    <a:pt x="12" y="252"/>
                  </a:cubicBezTo>
                  <a:cubicBezTo>
                    <a:pt x="12" y="252"/>
                    <a:pt x="12" y="252"/>
                    <a:pt x="13" y="252"/>
                  </a:cubicBezTo>
                  <a:cubicBezTo>
                    <a:pt x="13" y="253"/>
                    <a:pt x="13" y="253"/>
                    <a:pt x="14" y="252"/>
                  </a:cubicBezTo>
                  <a:cubicBezTo>
                    <a:pt x="14" y="252"/>
                    <a:pt x="14" y="251"/>
                    <a:pt x="14" y="251"/>
                  </a:cubicBezTo>
                  <a:cubicBezTo>
                    <a:pt x="14" y="250"/>
                    <a:pt x="13" y="249"/>
                    <a:pt x="13" y="249"/>
                  </a:cubicBezTo>
                  <a:cubicBezTo>
                    <a:pt x="13" y="248"/>
                    <a:pt x="12" y="247"/>
                    <a:pt x="12" y="247"/>
                  </a:cubicBezTo>
                  <a:cubicBezTo>
                    <a:pt x="12" y="246"/>
                    <a:pt x="12" y="244"/>
                    <a:pt x="12" y="244"/>
                  </a:cubicBezTo>
                  <a:cubicBezTo>
                    <a:pt x="12" y="243"/>
                    <a:pt x="12" y="241"/>
                    <a:pt x="12" y="240"/>
                  </a:cubicBezTo>
                  <a:cubicBezTo>
                    <a:pt x="12" y="240"/>
                    <a:pt x="13" y="238"/>
                    <a:pt x="14" y="238"/>
                  </a:cubicBezTo>
                  <a:cubicBezTo>
                    <a:pt x="14" y="237"/>
                    <a:pt x="15" y="236"/>
                    <a:pt x="15" y="235"/>
                  </a:cubicBezTo>
                  <a:cubicBezTo>
                    <a:pt x="16" y="234"/>
                    <a:pt x="16" y="232"/>
                    <a:pt x="16" y="232"/>
                  </a:cubicBezTo>
                  <a:cubicBezTo>
                    <a:pt x="16" y="231"/>
                    <a:pt x="17" y="229"/>
                    <a:pt x="18" y="228"/>
                  </a:cubicBezTo>
                  <a:cubicBezTo>
                    <a:pt x="18" y="227"/>
                    <a:pt x="19" y="224"/>
                    <a:pt x="20" y="223"/>
                  </a:cubicBezTo>
                  <a:cubicBezTo>
                    <a:pt x="20" y="222"/>
                    <a:pt x="21" y="221"/>
                    <a:pt x="21" y="220"/>
                  </a:cubicBezTo>
                  <a:cubicBezTo>
                    <a:pt x="21" y="220"/>
                    <a:pt x="21" y="218"/>
                    <a:pt x="21" y="218"/>
                  </a:cubicBezTo>
                  <a:cubicBezTo>
                    <a:pt x="21" y="217"/>
                    <a:pt x="20" y="216"/>
                    <a:pt x="20" y="215"/>
                  </a:cubicBezTo>
                  <a:cubicBezTo>
                    <a:pt x="20" y="215"/>
                    <a:pt x="20" y="214"/>
                    <a:pt x="20" y="213"/>
                  </a:cubicBezTo>
                  <a:cubicBezTo>
                    <a:pt x="20" y="213"/>
                    <a:pt x="21" y="213"/>
                    <a:pt x="21" y="213"/>
                  </a:cubicBezTo>
                  <a:cubicBezTo>
                    <a:pt x="22" y="212"/>
                    <a:pt x="23" y="211"/>
                    <a:pt x="23" y="211"/>
                  </a:cubicBezTo>
                  <a:cubicBezTo>
                    <a:pt x="24" y="211"/>
                    <a:pt x="24" y="210"/>
                    <a:pt x="24" y="209"/>
                  </a:cubicBezTo>
                  <a:cubicBezTo>
                    <a:pt x="24" y="209"/>
                    <a:pt x="25" y="207"/>
                    <a:pt x="25" y="207"/>
                  </a:cubicBezTo>
                  <a:cubicBezTo>
                    <a:pt x="26" y="206"/>
                    <a:pt x="27" y="206"/>
                    <a:pt x="27" y="205"/>
                  </a:cubicBezTo>
                  <a:cubicBezTo>
                    <a:pt x="28" y="204"/>
                    <a:pt x="28" y="202"/>
                    <a:pt x="28" y="201"/>
                  </a:cubicBezTo>
                  <a:cubicBezTo>
                    <a:pt x="29" y="201"/>
                    <a:pt x="30" y="199"/>
                    <a:pt x="31" y="199"/>
                  </a:cubicBezTo>
                  <a:cubicBezTo>
                    <a:pt x="31" y="198"/>
                    <a:pt x="32" y="197"/>
                    <a:pt x="33" y="197"/>
                  </a:cubicBezTo>
                  <a:cubicBezTo>
                    <a:pt x="33" y="196"/>
                    <a:pt x="35" y="195"/>
                    <a:pt x="35" y="194"/>
                  </a:cubicBezTo>
                  <a:cubicBezTo>
                    <a:pt x="36" y="193"/>
                    <a:pt x="37" y="192"/>
                    <a:pt x="38" y="191"/>
                  </a:cubicBezTo>
                  <a:cubicBezTo>
                    <a:pt x="39" y="191"/>
                    <a:pt x="40" y="190"/>
                    <a:pt x="40" y="189"/>
                  </a:cubicBezTo>
                  <a:cubicBezTo>
                    <a:pt x="41" y="188"/>
                    <a:pt x="41" y="187"/>
                    <a:pt x="42" y="186"/>
                  </a:cubicBezTo>
                  <a:cubicBezTo>
                    <a:pt x="42" y="186"/>
                    <a:pt x="44" y="186"/>
                    <a:pt x="44" y="186"/>
                  </a:cubicBezTo>
                  <a:cubicBezTo>
                    <a:pt x="44" y="185"/>
                    <a:pt x="45" y="184"/>
                    <a:pt x="45" y="184"/>
                  </a:cubicBezTo>
                  <a:cubicBezTo>
                    <a:pt x="45" y="183"/>
                    <a:pt x="46" y="181"/>
                    <a:pt x="45" y="181"/>
                  </a:cubicBezTo>
                  <a:cubicBezTo>
                    <a:pt x="45" y="181"/>
                    <a:pt x="44" y="182"/>
                    <a:pt x="44" y="182"/>
                  </a:cubicBezTo>
                  <a:cubicBezTo>
                    <a:pt x="43" y="183"/>
                    <a:pt x="41" y="183"/>
                    <a:pt x="41" y="184"/>
                  </a:cubicBezTo>
                  <a:cubicBezTo>
                    <a:pt x="40" y="185"/>
                    <a:pt x="39" y="186"/>
                    <a:pt x="39" y="187"/>
                  </a:cubicBezTo>
                  <a:cubicBezTo>
                    <a:pt x="38" y="188"/>
                    <a:pt x="36" y="191"/>
                    <a:pt x="35" y="192"/>
                  </a:cubicBezTo>
                  <a:cubicBezTo>
                    <a:pt x="35" y="192"/>
                    <a:pt x="33" y="193"/>
                    <a:pt x="32" y="194"/>
                  </a:cubicBezTo>
                  <a:cubicBezTo>
                    <a:pt x="31" y="195"/>
                    <a:pt x="29" y="196"/>
                    <a:pt x="28" y="197"/>
                  </a:cubicBezTo>
                  <a:cubicBezTo>
                    <a:pt x="28" y="197"/>
                    <a:pt x="27" y="197"/>
                    <a:pt x="26" y="196"/>
                  </a:cubicBezTo>
                  <a:cubicBezTo>
                    <a:pt x="26" y="196"/>
                    <a:pt x="27" y="194"/>
                    <a:pt x="26" y="194"/>
                  </a:cubicBezTo>
                  <a:cubicBezTo>
                    <a:pt x="26" y="193"/>
                    <a:pt x="25" y="193"/>
                    <a:pt x="25" y="192"/>
                  </a:cubicBezTo>
                  <a:cubicBezTo>
                    <a:pt x="25" y="192"/>
                    <a:pt x="26" y="191"/>
                    <a:pt x="26" y="190"/>
                  </a:cubicBezTo>
                  <a:cubicBezTo>
                    <a:pt x="26" y="190"/>
                    <a:pt x="26" y="190"/>
                    <a:pt x="26" y="189"/>
                  </a:cubicBezTo>
                  <a:cubicBezTo>
                    <a:pt x="26" y="189"/>
                    <a:pt x="25" y="190"/>
                    <a:pt x="24" y="190"/>
                  </a:cubicBezTo>
                  <a:cubicBezTo>
                    <a:pt x="24" y="190"/>
                    <a:pt x="23" y="190"/>
                    <a:pt x="22" y="189"/>
                  </a:cubicBezTo>
                  <a:cubicBezTo>
                    <a:pt x="22" y="189"/>
                    <a:pt x="21" y="188"/>
                    <a:pt x="20" y="188"/>
                  </a:cubicBezTo>
                  <a:cubicBezTo>
                    <a:pt x="20" y="187"/>
                    <a:pt x="19" y="186"/>
                    <a:pt x="19" y="185"/>
                  </a:cubicBezTo>
                  <a:cubicBezTo>
                    <a:pt x="19" y="184"/>
                    <a:pt x="19" y="182"/>
                    <a:pt x="19" y="181"/>
                  </a:cubicBezTo>
                  <a:cubicBezTo>
                    <a:pt x="20" y="180"/>
                    <a:pt x="20" y="176"/>
                    <a:pt x="20" y="174"/>
                  </a:cubicBezTo>
                  <a:cubicBezTo>
                    <a:pt x="21" y="173"/>
                    <a:pt x="21" y="171"/>
                    <a:pt x="22" y="170"/>
                  </a:cubicBezTo>
                  <a:cubicBezTo>
                    <a:pt x="22" y="169"/>
                    <a:pt x="24" y="168"/>
                    <a:pt x="24" y="167"/>
                  </a:cubicBezTo>
                  <a:cubicBezTo>
                    <a:pt x="25" y="167"/>
                    <a:pt x="25" y="165"/>
                    <a:pt x="25" y="164"/>
                  </a:cubicBezTo>
                  <a:cubicBezTo>
                    <a:pt x="26" y="163"/>
                    <a:pt x="26" y="162"/>
                    <a:pt x="26" y="161"/>
                  </a:cubicBezTo>
                  <a:cubicBezTo>
                    <a:pt x="26" y="160"/>
                    <a:pt x="28" y="159"/>
                    <a:pt x="28" y="159"/>
                  </a:cubicBezTo>
                  <a:cubicBezTo>
                    <a:pt x="29" y="158"/>
                    <a:pt x="30" y="157"/>
                    <a:pt x="30" y="157"/>
                  </a:cubicBezTo>
                  <a:cubicBezTo>
                    <a:pt x="30" y="156"/>
                    <a:pt x="31" y="154"/>
                    <a:pt x="30" y="154"/>
                  </a:cubicBezTo>
                  <a:cubicBezTo>
                    <a:pt x="30" y="153"/>
                    <a:pt x="28" y="156"/>
                    <a:pt x="27" y="156"/>
                  </a:cubicBezTo>
                  <a:cubicBezTo>
                    <a:pt x="27" y="156"/>
                    <a:pt x="26" y="157"/>
                    <a:pt x="26" y="157"/>
                  </a:cubicBezTo>
                  <a:cubicBezTo>
                    <a:pt x="26" y="158"/>
                    <a:pt x="25" y="159"/>
                    <a:pt x="24" y="160"/>
                  </a:cubicBezTo>
                  <a:cubicBezTo>
                    <a:pt x="24" y="161"/>
                    <a:pt x="23" y="162"/>
                    <a:pt x="22" y="162"/>
                  </a:cubicBezTo>
                  <a:cubicBezTo>
                    <a:pt x="22" y="162"/>
                    <a:pt x="21" y="163"/>
                    <a:pt x="21" y="163"/>
                  </a:cubicBezTo>
                  <a:cubicBezTo>
                    <a:pt x="20" y="164"/>
                    <a:pt x="20" y="165"/>
                    <a:pt x="20" y="166"/>
                  </a:cubicBezTo>
                  <a:cubicBezTo>
                    <a:pt x="19" y="166"/>
                    <a:pt x="19" y="167"/>
                    <a:pt x="18" y="166"/>
                  </a:cubicBezTo>
                  <a:cubicBezTo>
                    <a:pt x="18" y="166"/>
                    <a:pt x="17" y="166"/>
                    <a:pt x="17" y="165"/>
                  </a:cubicBezTo>
                  <a:cubicBezTo>
                    <a:pt x="17" y="165"/>
                    <a:pt x="17" y="164"/>
                    <a:pt x="17" y="163"/>
                  </a:cubicBezTo>
                  <a:cubicBezTo>
                    <a:pt x="17" y="162"/>
                    <a:pt x="16" y="161"/>
                    <a:pt x="16" y="160"/>
                  </a:cubicBezTo>
                  <a:cubicBezTo>
                    <a:pt x="16" y="160"/>
                    <a:pt x="16" y="159"/>
                    <a:pt x="17" y="159"/>
                  </a:cubicBezTo>
                  <a:cubicBezTo>
                    <a:pt x="17" y="158"/>
                    <a:pt x="18" y="157"/>
                    <a:pt x="19" y="157"/>
                  </a:cubicBezTo>
                  <a:cubicBezTo>
                    <a:pt x="19" y="156"/>
                    <a:pt x="19" y="155"/>
                    <a:pt x="19" y="155"/>
                  </a:cubicBezTo>
                  <a:cubicBezTo>
                    <a:pt x="20" y="154"/>
                    <a:pt x="20" y="153"/>
                    <a:pt x="20" y="152"/>
                  </a:cubicBezTo>
                  <a:cubicBezTo>
                    <a:pt x="21" y="152"/>
                    <a:pt x="21" y="150"/>
                    <a:pt x="22" y="149"/>
                  </a:cubicBezTo>
                  <a:cubicBezTo>
                    <a:pt x="22" y="149"/>
                    <a:pt x="22" y="148"/>
                    <a:pt x="23" y="147"/>
                  </a:cubicBezTo>
                  <a:cubicBezTo>
                    <a:pt x="23" y="146"/>
                    <a:pt x="25" y="146"/>
                    <a:pt x="25" y="145"/>
                  </a:cubicBezTo>
                  <a:cubicBezTo>
                    <a:pt x="25" y="144"/>
                    <a:pt x="26" y="143"/>
                    <a:pt x="26" y="143"/>
                  </a:cubicBezTo>
                  <a:cubicBezTo>
                    <a:pt x="26" y="142"/>
                    <a:pt x="27" y="141"/>
                    <a:pt x="27" y="140"/>
                  </a:cubicBezTo>
                  <a:cubicBezTo>
                    <a:pt x="28" y="140"/>
                    <a:pt x="29" y="139"/>
                    <a:pt x="30" y="138"/>
                  </a:cubicBezTo>
                  <a:cubicBezTo>
                    <a:pt x="30" y="138"/>
                    <a:pt x="31" y="136"/>
                    <a:pt x="32" y="135"/>
                  </a:cubicBezTo>
                  <a:cubicBezTo>
                    <a:pt x="32" y="135"/>
                    <a:pt x="33" y="135"/>
                    <a:pt x="34" y="134"/>
                  </a:cubicBezTo>
                  <a:cubicBezTo>
                    <a:pt x="34" y="134"/>
                    <a:pt x="34" y="134"/>
                    <a:pt x="34" y="133"/>
                  </a:cubicBezTo>
                  <a:cubicBezTo>
                    <a:pt x="34" y="133"/>
                    <a:pt x="33" y="133"/>
                    <a:pt x="32" y="133"/>
                  </a:cubicBezTo>
                  <a:cubicBezTo>
                    <a:pt x="32" y="133"/>
                    <a:pt x="32" y="134"/>
                    <a:pt x="32" y="134"/>
                  </a:cubicBezTo>
                  <a:cubicBezTo>
                    <a:pt x="31" y="134"/>
                    <a:pt x="31" y="133"/>
                    <a:pt x="31" y="133"/>
                  </a:cubicBezTo>
                  <a:cubicBezTo>
                    <a:pt x="31" y="133"/>
                    <a:pt x="32" y="132"/>
                    <a:pt x="32" y="132"/>
                  </a:cubicBezTo>
                  <a:cubicBezTo>
                    <a:pt x="32" y="132"/>
                    <a:pt x="33" y="131"/>
                    <a:pt x="33" y="131"/>
                  </a:cubicBezTo>
                  <a:cubicBezTo>
                    <a:pt x="33" y="131"/>
                    <a:pt x="33" y="130"/>
                    <a:pt x="33" y="130"/>
                  </a:cubicBezTo>
                  <a:cubicBezTo>
                    <a:pt x="32" y="130"/>
                    <a:pt x="32" y="131"/>
                    <a:pt x="31" y="13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0" name="Freeform 267">
              <a:extLst>
                <a:ext uri="{FF2B5EF4-FFF2-40B4-BE49-F238E27FC236}">
                  <a16:creationId xmlns:a16="http://schemas.microsoft.com/office/drawing/2014/main" id="{3CA2A4CB-CC2E-4132-8BAD-33CD68329034}"/>
                </a:ext>
              </a:extLst>
            </p:cNvPr>
            <p:cNvSpPr>
              <a:spLocks/>
            </p:cNvSpPr>
            <p:nvPr/>
          </p:nvSpPr>
          <p:spPr bwMode="auto">
            <a:xfrm>
              <a:off x="6044430" y="2508222"/>
              <a:ext cx="99813" cy="94823"/>
            </a:xfrm>
            <a:custGeom>
              <a:avLst/>
              <a:gdLst/>
              <a:ahLst/>
              <a:cxnLst>
                <a:cxn ang="0">
                  <a:pos x="34" y="25"/>
                </a:cxn>
                <a:cxn ang="0">
                  <a:pos x="34" y="28"/>
                </a:cxn>
                <a:cxn ang="0">
                  <a:pos x="32" y="31"/>
                </a:cxn>
                <a:cxn ang="0">
                  <a:pos x="29" y="32"/>
                </a:cxn>
                <a:cxn ang="0">
                  <a:pos x="26" y="32"/>
                </a:cxn>
                <a:cxn ang="0">
                  <a:pos x="22" y="32"/>
                </a:cxn>
                <a:cxn ang="0">
                  <a:pos x="19" y="31"/>
                </a:cxn>
                <a:cxn ang="0">
                  <a:pos x="16" y="30"/>
                </a:cxn>
                <a:cxn ang="0">
                  <a:pos x="14" y="30"/>
                </a:cxn>
                <a:cxn ang="0">
                  <a:pos x="13" y="28"/>
                </a:cxn>
                <a:cxn ang="0">
                  <a:pos x="11" y="26"/>
                </a:cxn>
                <a:cxn ang="0">
                  <a:pos x="10" y="24"/>
                </a:cxn>
                <a:cxn ang="0">
                  <a:pos x="9" y="22"/>
                </a:cxn>
                <a:cxn ang="0">
                  <a:pos x="8" y="22"/>
                </a:cxn>
                <a:cxn ang="0">
                  <a:pos x="5" y="24"/>
                </a:cxn>
                <a:cxn ang="0">
                  <a:pos x="3" y="24"/>
                </a:cxn>
                <a:cxn ang="0">
                  <a:pos x="2" y="24"/>
                </a:cxn>
                <a:cxn ang="0">
                  <a:pos x="0" y="25"/>
                </a:cxn>
                <a:cxn ang="0">
                  <a:pos x="0" y="21"/>
                </a:cxn>
                <a:cxn ang="0">
                  <a:pos x="1" y="18"/>
                </a:cxn>
                <a:cxn ang="0">
                  <a:pos x="3" y="16"/>
                </a:cxn>
                <a:cxn ang="0">
                  <a:pos x="3" y="14"/>
                </a:cxn>
                <a:cxn ang="0">
                  <a:pos x="3" y="12"/>
                </a:cxn>
                <a:cxn ang="0">
                  <a:pos x="2" y="10"/>
                </a:cxn>
                <a:cxn ang="0">
                  <a:pos x="3" y="8"/>
                </a:cxn>
                <a:cxn ang="0">
                  <a:pos x="5" y="7"/>
                </a:cxn>
                <a:cxn ang="0">
                  <a:pos x="8" y="4"/>
                </a:cxn>
                <a:cxn ang="0">
                  <a:pos x="13" y="2"/>
                </a:cxn>
                <a:cxn ang="0">
                  <a:pos x="16" y="0"/>
                </a:cxn>
                <a:cxn ang="0">
                  <a:pos x="18" y="0"/>
                </a:cxn>
                <a:cxn ang="0">
                  <a:pos x="21" y="1"/>
                </a:cxn>
                <a:cxn ang="0">
                  <a:pos x="23" y="4"/>
                </a:cxn>
                <a:cxn ang="0">
                  <a:pos x="27" y="7"/>
                </a:cxn>
                <a:cxn ang="0">
                  <a:pos x="30" y="9"/>
                </a:cxn>
                <a:cxn ang="0">
                  <a:pos x="33" y="9"/>
                </a:cxn>
                <a:cxn ang="0">
                  <a:pos x="33" y="11"/>
                </a:cxn>
                <a:cxn ang="0">
                  <a:pos x="33" y="13"/>
                </a:cxn>
                <a:cxn ang="0">
                  <a:pos x="33" y="16"/>
                </a:cxn>
                <a:cxn ang="0">
                  <a:pos x="34" y="19"/>
                </a:cxn>
                <a:cxn ang="0">
                  <a:pos x="33" y="22"/>
                </a:cxn>
                <a:cxn ang="0">
                  <a:pos x="34" y="25"/>
                </a:cxn>
              </a:cxnLst>
              <a:rect l="0" t="0" r="r" b="b"/>
              <a:pathLst>
                <a:path w="34" h="32">
                  <a:moveTo>
                    <a:pt x="34" y="25"/>
                  </a:moveTo>
                  <a:cubicBezTo>
                    <a:pt x="34" y="26"/>
                    <a:pt x="34" y="28"/>
                    <a:pt x="34" y="28"/>
                  </a:cubicBezTo>
                  <a:cubicBezTo>
                    <a:pt x="34" y="29"/>
                    <a:pt x="33" y="30"/>
                    <a:pt x="32" y="31"/>
                  </a:cubicBezTo>
                  <a:cubicBezTo>
                    <a:pt x="32" y="31"/>
                    <a:pt x="30" y="32"/>
                    <a:pt x="29" y="32"/>
                  </a:cubicBezTo>
                  <a:cubicBezTo>
                    <a:pt x="29" y="32"/>
                    <a:pt x="27" y="32"/>
                    <a:pt x="26" y="32"/>
                  </a:cubicBezTo>
                  <a:cubicBezTo>
                    <a:pt x="25" y="32"/>
                    <a:pt x="23" y="32"/>
                    <a:pt x="22" y="32"/>
                  </a:cubicBezTo>
                  <a:cubicBezTo>
                    <a:pt x="21" y="32"/>
                    <a:pt x="20" y="31"/>
                    <a:pt x="19" y="31"/>
                  </a:cubicBezTo>
                  <a:cubicBezTo>
                    <a:pt x="18" y="30"/>
                    <a:pt x="16" y="30"/>
                    <a:pt x="16" y="30"/>
                  </a:cubicBezTo>
                  <a:cubicBezTo>
                    <a:pt x="15" y="30"/>
                    <a:pt x="15" y="30"/>
                    <a:pt x="14" y="30"/>
                  </a:cubicBezTo>
                  <a:cubicBezTo>
                    <a:pt x="14" y="30"/>
                    <a:pt x="14" y="29"/>
                    <a:pt x="13" y="28"/>
                  </a:cubicBezTo>
                  <a:cubicBezTo>
                    <a:pt x="13" y="28"/>
                    <a:pt x="11" y="27"/>
                    <a:pt x="11" y="26"/>
                  </a:cubicBezTo>
                  <a:cubicBezTo>
                    <a:pt x="10" y="26"/>
                    <a:pt x="11" y="25"/>
                    <a:pt x="10" y="24"/>
                  </a:cubicBezTo>
                  <a:cubicBezTo>
                    <a:pt x="10" y="24"/>
                    <a:pt x="10" y="23"/>
                    <a:pt x="9" y="22"/>
                  </a:cubicBezTo>
                  <a:cubicBezTo>
                    <a:pt x="9" y="22"/>
                    <a:pt x="8" y="22"/>
                    <a:pt x="8" y="22"/>
                  </a:cubicBezTo>
                  <a:cubicBezTo>
                    <a:pt x="7" y="22"/>
                    <a:pt x="6" y="23"/>
                    <a:pt x="5" y="24"/>
                  </a:cubicBezTo>
                  <a:cubicBezTo>
                    <a:pt x="4" y="24"/>
                    <a:pt x="3" y="23"/>
                    <a:pt x="3" y="24"/>
                  </a:cubicBezTo>
                  <a:cubicBezTo>
                    <a:pt x="3" y="24"/>
                    <a:pt x="2" y="24"/>
                    <a:pt x="2" y="24"/>
                  </a:cubicBezTo>
                  <a:cubicBezTo>
                    <a:pt x="1" y="25"/>
                    <a:pt x="0" y="25"/>
                    <a:pt x="0" y="25"/>
                  </a:cubicBezTo>
                  <a:cubicBezTo>
                    <a:pt x="0" y="24"/>
                    <a:pt x="0" y="22"/>
                    <a:pt x="0" y="21"/>
                  </a:cubicBezTo>
                  <a:cubicBezTo>
                    <a:pt x="0" y="20"/>
                    <a:pt x="1" y="19"/>
                    <a:pt x="1" y="18"/>
                  </a:cubicBezTo>
                  <a:cubicBezTo>
                    <a:pt x="1" y="17"/>
                    <a:pt x="2" y="16"/>
                    <a:pt x="3" y="16"/>
                  </a:cubicBezTo>
                  <a:cubicBezTo>
                    <a:pt x="3" y="15"/>
                    <a:pt x="3" y="14"/>
                    <a:pt x="3" y="14"/>
                  </a:cubicBezTo>
                  <a:cubicBezTo>
                    <a:pt x="3" y="13"/>
                    <a:pt x="3" y="12"/>
                    <a:pt x="3" y="12"/>
                  </a:cubicBezTo>
                  <a:cubicBezTo>
                    <a:pt x="3" y="11"/>
                    <a:pt x="2" y="10"/>
                    <a:pt x="2" y="10"/>
                  </a:cubicBezTo>
                  <a:cubicBezTo>
                    <a:pt x="2" y="9"/>
                    <a:pt x="3" y="8"/>
                    <a:pt x="3" y="8"/>
                  </a:cubicBezTo>
                  <a:cubicBezTo>
                    <a:pt x="3" y="8"/>
                    <a:pt x="4" y="7"/>
                    <a:pt x="5" y="7"/>
                  </a:cubicBezTo>
                  <a:cubicBezTo>
                    <a:pt x="5" y="6"/>
                    <a:pt x="7" y="5"/>
                    <a:pt x="8" y="4"/>
                  </a:cubicBezTo>
                  <a:cubicBezTo>
                    <a:pt x="10" y="4"/>
                    <a:pt x="12" y="3"/>
                    <a:pt x="13" y="2"/>
                  </a:cubicBezTo>
                  <a:cubicBezTo>
                    <a:pt x="14" y="2"/>
                    <a:pt x="16" y="1"/>
                    <a:pt x="16" y="0"/>
                  </a:cubicBezTo>
                  <a:cubicBezTo>
                    <a:pt x="17" y="0"/>
                    <a:pt x="18" y="0"/>
                    <a:pt x="18" y="0"/>
                  </a:cubicBezTo>
                  <a:cubicBezTo>
                    <a:pt x="19" y="0"/>
                    <a:pt x="21" y="1"/>
                    <a:pt x="21" y="1"/>
                  </a:cubicBezTo>
                  <a:cubicBezTo>
                    <a:pt x="22" y="2"/>
                    <a:pt x="23" y="3"/>
                    <a:pt x="23" y="4"/>
                  </a:cubicBezTo>
                  <a:cubicBezTo>
                    <a:pt x="24" y="5"/>
                    <a:pt x="26" y="6"/>
                    <a:pt x="27" y="7"/>
                  </a:cubicBezTo>
                  <a:cubicBezTo>
                    <a:pt x="28" y="7"/>
                    <a:pt x="29" y="8"/>
                    <a:pt x="30" y="9"/>
                  </a:cubicBezTo>
                  <a:cubicBezTo>
                    <a:pt x="30" y="9"/>
                    <a:pt x="32" y="9"/>
                    <a:pt x="33" y="9"/>
                  </a:cubicBezTo>
                  <a:cubicBezTo>
                    <a:pt x="33" y="10"/>
                    <a:pt x="33" y="11"/>
                    <a:pt x="33" y="11"/>
                  </a:cubicBezTo>
                  <a:cubicBezTo>
                    <a:pt x="33" y="12"/>
                    <a:pt x="33" y="13"/>
                    <a:pt x="33" y="13"/>
                  </a:cubicBezTo>
                  <a:cubicBezTo>
                    <a:pt x="33" y="14"/>
                    <a:pt x="33" y="15"/>
                    <a:pt x="33" y="16"/>
                  </a:cubicBezTo>
                  <a:cubicBezTo>
                    <a:pt x="33" y="17"/>
                    <a:pt x="34" y="18"/>
                    <a:pt x="34" y="19"/>
                  </a:cubicBezTo>
                  <a:cubicBezTo>
                    <a:pt x="34" y="20"/>
                    <a:pt x="33" y="21"/>
                    <a:pt x="33" y="22"/>
                  </a:cubicBezTo>
                  <a:cubicBezTo>
                    <a:pt x="33" y="23"/>
                    <a:pt x="34" y="24"/>
                    <a:pt x="34"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1" name="Freeform 268">
              <a:extLst>
                <a:ext uri="{FF2B5EF4-FFF2-40B4-BE49-F238E27FC236}">
                  <a16:creationId xmlns:a16="http://schemas.microsoft.com/office/drawing/2014/main" id="{F4C8E992-EEE0-4F78-89A9-A144919D5424}"/>
                </a:ext>
              </a:extLst>
            </p:cNvPr>
            <p:cNvSpPr>
              <a:spLocks/>
            </p:cNvSpPr>
            <p:nvPr/>
          </p:nvSpPr>
          <p:spPr bwMode="auto">
            <a:xfrm>
              <a:off x="5854785" y="2079025"/>
              <a:ext cx="9981" cy="9981"/>
            </a:xfrm>
            <a:custGeom>
              <a:avLst/>
              <a:gdLst/>
              <a:ahLst/>
              <a:cxnLst>
                <a:cxn ang="0">
                  <a:pos x="3" y="0"/>
                </a:cxn>
                <a:cxn ang="0">
                  <a:pos x="2" y="0"/>
                </a:cxn>
                <a:cxn ang="0">
                  <a:pos x="1" y="1"/>
                </a:cxn>
                <a:cxn ang="0">
                  <a:pos x="1" y="3"/>
                </a:cxn>
                <a:cxn ang="0">
                  <a:pos x="2" y="4"/>
                </a:cxn>
                <a:cxn ang="0">
                  <a:pos x="3" y="3"/>
                </a:cxn>
                <a:cxn ang="0">
                  <a:pos x="3" y="1"/>
                </a:cxn>
                <a:cxn ang="0">
                  <a:pos x="3" y="0"/>
                </a:cxn>
              </a:cxnLst>
              <a:rect l="0" t="0" r="r" b="b"/>
              <a:pathLst>
                <a:path w="4" h="4">
                  <a:moveTo>
                    <a:pt x="3" y="0"/>
                  </a:moveTo>
                  <a:cubicBezTo>
                    <a:pt x="3" y="0"/>
                    <a:pt x="2" y="0"/>
                    <a:pt x="2" y="0"/>
                  </a:cubicBezTo>
                  <a:cubicBezTo>
                    <a:pt x="2" y="0"/>
                    <a:pt x="1" y="1"/>
                    <a:pt x="1" y="1"/>
                  </a:cubicBezTo>
                  <a:cubicBezTo>
                    <a:pt x="0" y="2"/>
                    <a:pt x="1" y="2"/>
                    <a:pt x="1" y="3"/>
                  </a:cubicBezTo>
                  <a:cubicBezTo>
                    <a:pt x="1" y="3"/>
                    <a:pt x="2" y="4"/>
                    <a:pt x="2" y="4"/>
                  </a:cubicBezTo>
                  <a:cubicBezTo>
                    <a:pt x="2" y="4"/>
                    <a:pt x="3" y="3"/>
                    <a:pt x="3" y="3"/>
                  </a:cubicBezTo>
                  <a:cubicBezTo>
                    <a:pt x="4" y="3"/>
                    <a:pt x="3" y="2"/>
                    <a:pt x="3" y="1"/>
                  </a:cubicBezTo>
                  <a:cubicBezTo>
                    <a:pt x="3" y="1"/>
                    <a:pt x="4" y="0"/>
                    <a:pt x="3"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269">
              <a:extLst>
                <a:ext uri="{FF2B5EF4-FFF2-40B4-BE49-F238E27FC236}">
                  <a16:creationId xmlns:a16="http://schemas.microsoft.com/office/drawing/2014/main" id="{8373BCCE-49F8-4E21-8759-53B0A29F027D}"/>
                </a:ext>
              </a:extLst>
            </p:cNvPr>
            <p:cNvSpPr>
              <a:spLocks/>
            </p:cNvSpPr>
            <p:nvPr/>
          </p:nvSpPr>
          <p:spPr bwMode="auto">
            <a:xfrm>
              <a:off x="5697579" y="2670419"/>
              <a:ext cx="42421" cy="62384"/>
            </a:xfrm>
            <a:custGeom>
              <a:avLst/>
              <a:gdLst/>
              <a:ahLst/>
              <a:cxnLst>
                <a:cxn ang="0">
                  <a:pos x="13" y="8"/>
                </a:cxn>
                <a:cxn ang="0">
                  <a:pos x="13" y="7"/>
                </a:cxn>
                <a:cxn ang="0">
                  <a:pos x="11" y="7"/>
                </a:cxn>
                <a:cxn ang="0">
                  <a:pos x="13" y="4"/>
                </a:cxn>
                <a:cxn ang="0">
                  <a:pos x="14" y="3"/>
                </a:cxn>
                <a:cxn ang="0">
                  <a:pos x="14" y="0"/>
                </a:cxn>
                <a:cxn ang="0">
                  <a:pos x="12" y="0"/>
                </a:cxn>
                <a:cxn ang="0">
                  <a:pos x="10" y="0"/>
                </a:cxn>
                <a:cxn ang="0">
                  <a:pos x="8" y="1"/>
                </a:cxn>
                <a:cxn ang="0">
                  <a:pos x="8" y="2"/>
                </a:cxn>
                <a:cxn ang="0">
                  <a:pos x="10" y="3"/>
                </a:cxn>
                <a:cxn ang="0">
                  <a:pos x="8" y="4"/>
                </a:cxn>
                <a:cxn ang="0">
                  <a:pos x="8" y="5"/>
                </a:cxn>
                <a:cxn ang="0">
                  <a:pos x="7" y="5"/>
                </a:cxn>
                <a:cxn ang="0">
                  <a:pos x="6" y="4"/>
                </a:cxn>
                <a:cxn ang="0">
                  <a:pos x="5" y="5"/>
                </a:cxn>
                <a:cxn ang="0">
                  <a:pos x="5" y="7"/>
                </a:cxn>
                <a:cxn ang="0">
                  <a:pos x="4" y="8"/>
                </a:cxn>
                <a:cxn ang="0">
                  <a:pos x="2" y="11"/>
                </a:cxn>
                <a:cxn ang="0">
                  <a:pos x="0" y="12"/>
                </a:cxn>
                <a:cxn ang="0">
                  <a:pos x="1" y="13"/>
                </a:cxn>
                <a:cxn ang="0">
                  <a:pos x="2" y="14"/>
                </a:cxn>
                <a:cxn ang="0">
                  <a:pos x="2" y="16"/>
                </a:cxn>
                <a:cxn ang="0">
                  <a:pos x="1" y="17"/>
                </a:cxn>
                <a:cxn ang="0">
                  <a:pos x="0" y="19"/>
                </a:cxn>
                <a:cxn ang="0">
                  <a:pos x="1" y="20"/>
                </a:cxn>
                <a:cxn ang="0">
                  <a:pos x="2" y="21"/>
                </a:cxn>
                <a:cxn ang="0">
                  <a:pos x="4" y="20"/>
                </a:cxn>
                <a:cxn ang="0">
                  <a:pos x="6" y="20"/>
                </a:cxn>
                <a:cxn ang="0">
                  <a:pos x="8" y="19"/>
                </a:cxn>
                <a:cxn ang="0">
                  <a:pos x="8" y="18"/>
                </a:cxn>
                <a:cxn ang="0">
                  <a:pos x="7" y="17"/>
                </a:cxn>
                <a:cxn ang="0">
                  <a:pos x="8" y="16"/>
                </a:cxn>
                <a:cxn ang="0">
                  <a:pos x="9" y="15"/>
                </a:cxn>
                <a:cxn ang="0">
                  <a:pos x="9" y="14"/>
                </a:cxn>
                <a:cxn ang="0">
                  <a:pos x="8" y="14"/>
                </a:cxn>
                <a:cxn ang="0">
                  <a:pos x="9" y="12"/>
                </a:cxn>
                <a:cxn ang="0">
                  <a:pos x="9" y="11"/>
                </a:cxn>
                <a:cxn ang="0">
                  <a:pos x="10" y="9"/>
                </a:cxn>
                <a:cxn ang="0">
                  <a:pos x="12" y="9"/>
                </a:cxn>
                <a:cxn ang="0">
                  <a:pos x="13" y="8"/>
                </a:cxn>
              </a:cxnLst>
              <a:rect l="0" t="0" r="r" b="b"/>
              <a:pathLst>
                <a:path w="15" h="21">
                  <a:moveTo>
                    <a:pt x="13" y="8"/>
                  </a:moveTo>
                  <a:cubicBezTo>
                    <a:pt x="13" y="8"/>
                    <a:pt x="13" y="7"/>
                    <a:pt x="13" y="7"/>
                  </a:cubicBezTo>
                  <a:cubicBezTo>
                    <a:pt x="12" y="7"/>
                    <a:pt x="12" y="7"/>
                    <a:pt x="11" y="7"/>
                  </a:cubicBezTo>
                  <a:cubicBezTo>
                    <a:pt x="11" y="6"/>
                    <a:pt x="12" y="5"/>
                    <a:pt x="13" y="4"/>
                  </a:cubicBezTo>
                  <a:cubicBezTo>
                    <a:pt x="13" y="4"/>
                    <a:pt x="14" y="3"/>
                    <a:pt x="14" y="3"/>
                  </a:cubicBezTo>
                  <a:cubicBezTo>
                    <a:pt x="15" y="2"/>
                    <a:pt x="14" y="1"/>
                    <a:pt x="14" y="0"/>
                  </a:cubicBezTo>
                  <a:cubicBezTo>
                    <a:pt x="13" y="0"/>
                    <a:pt x="12" y="0"/>
                    <a:pt x="12" y="0"/>
                  </a:cubicBezTo>
                  <a:cubicBezTo>
                    <a:pt x="11" y="0"/>
                    <a:pt x="10" y="0"/>
                    <a:pt x="10" y="0"/>
                  </a:cubicBezTo>
                  <a:cubicBezTo>
                    <a:pt x="9" y="0"/>
                    <a:pt x="8" y="0"/>
                    <a:pt x="8" y="1"/>
                  </a:cubicBezTo>
                  <a:cubicBezTo>
                    <a:pt x="8" y="1"/>
                    <a:pt x="8" y="2"/>
                    <a:pt x="8" y="2"/>
                  </a:cubicBezTo>
                  <a:cubicBezTo>
                    <a:pt x="8" y="2"/>
                    <a:pt x="10" y="2"/>
                    <a:pt x="10" y="3"/>
                  </a:cubicBezTo>
                  <a:cubicBezTo>
                    <a:pt x="10" y="3"/>
                    <a:pt x="8" y="4"/>
                    <a:pt x="8" y="4"/>
                  </a:cubicBezTo>
                  <a:cubicBezTo>
                    <a:pt x="8" y="4"/>
                    <a:pt x="8" y="5"/>
                    <a:pt x="8" y="5"/>
                  </a:cubicBezTo>
                  <a:cubicBezTo>
                    <a:pt x="8" y="5"/>
                    <a:pt x="7" y="5"/>
                    <a:pt x="7" y="5"/>
                  </a:cubicBezTo>
                  <a:cubicBezTo>
                    <a:pt x="6" y="5"/>
                    <a:pt x="7" y="4"/>
                    <a:pt x="6" y="4"/>
                  </a:cubicBezTo>
                  <a:cubicBezTo>
                    <a:pt x="6" y="4"/>
                    <a:pt x="5" y="5"/>
                    <a:pt x="5" y="5"/>
                  </a:cubicBezTo>
                  <a:cubicBezTo>
                    <a:pt x="5" y="5"/>
                    <a:pt x="5" y="6"/>
                    <a:pt x="5" y="7"/>
                  </a:cubicBezTo>
                  <a:cubicBezTo>
                    <a:pt x="5" y="7"/>
                    <a:pt x="4" y="8"/>
                    <a:pt x="4" y="8"/>
                  </a:cubicBezTo>
                  <a:cubicBezTo>
                    <a:pt x="3" y="9"/>
                    <a:pt x="2" y="10"/>
                    <a:pt x="2" y="11"/>
                  </a:cubicBezTo>
                  <a:cubicBezTo>
                    <a:pt x="1" y="11"/>
                    <a:pt x="0" y="11"/>
                    <a:pt x="0" y="12"/>
                  </a:cubicBezTo>
                  <a:cubicBezTo>
                    <a:pt x="0" y="12"/>
                    <a:pt x="0" y="13"/>
                    <a:pt x="1" y="13"/>
                  </a:cubicBezTo>
                  <a:cubicBezTo>
                    <a:pt x="1" y="14"/>
                    <a:pt x="2" y="14"/>
                    <a:pt x="2" y="14"/>
                  </a:cubicBezTo>
                  <a:cubicBezTo>
                    <a:pt x="2" y="14"/>
                    <a:pt x="2" y="15"/>
                    <a:pt x="2" y="16"/>
                  </a:cubicBezTo>
                  <a:cubicBezTo>
                    <a:pt x="1" y="16"/>
                    <a:pt x="1" y="17"/>
                    <a:pt x="1" y="17"/>
                  </a:cubicBezTo>
                  <a:cubicBezTo>
                    <a:pt x="0" y="17"/>
                    <a:pt x="0" y="18"/>
                    <a:pt x="0" y="19"/>
                  </a:cubicBezTo>
                  <a:cubicBezTo>
                    <a:pt x="0" y="19"/>
                    <a:pt x="0" y="20"/>
                    <a:pt x="1" y="20"/>
                  </a:cubicBezTo>
                  <a:cubicBezTo>
                    <a:pt x="1" y="21"/>
                    <a:pt x="2" y="21"/>
                    <a:pt x="2" y="21"/>
                  </a:cubicBezTo>
                  <a:cubicBezTo>
                    <a:pt x="3" y="21"/>
                    <a:pt x="4" y="20"/>
                    <a:pt x="4" y="20"/>
                  </a:cubicBezTo>
                  <a:cubicBezTo>
                    <a:pt x="4" y="20"/>
                    <a:pt x="6" y="20"/>
                    <a:pt x="6" y="20"/>
                  </a:cubicBezTo>
                  <a:cubicBezTo>
                    <a:pt x="7" y="19"/>
                    <a:pt x="8" y="19"/>
                    <a:pt x="8" y="19"/>
                  </a:cubicBezTo>
                  <a:cubicBezTo>
                    <a:pt x="9" y="19"/>
                    <a:pt x="8" y="18"/>
                    <a:pt x="8" y="18"/>
                  </a:cubicBezTo>
                  <a:cubicBezTo>
                    <a:pt x="8" y="18"/>
                    <a:pt x="7" y="17"/>
                    <a:pt x="7" y="17"/>
                  </a:cubicBezTo>
                  <a:cubicBezTo>
                    <a:pt x="7" y="17"/>
                    <a:pt x="8" y="16"/>
                    <a:pt x="8" y="16"/>
                  </a:cubicBezTo>
                  <a:cubicBezTo>
                    <a:pt x="8" y="16"/>
                    <a:pt x="9" y="16"/>
                    <a:pt x="9" y="15"/>
                  </a:cubicBezTo>
                  <a:cubicBezTo>
                    <a:pt x="9" y="15"/>
                    <a:pt x="9" y="15"/>
                    <a:pt x="9" y="14"/>
                  </a:cubicBezTo>
                  <a:cubicBezTo>
                    <a:pt x="9" y="14"/>
                    <a:pt x="9" y="14"/>
                    <a:pt x="8" y="14"/>
                  </a:cubicBezTo>
                  <a:cubicBezTo>
                    <a:pt x="8" y="13"/>
                    <a:pt x="9" y="13"/>
                    <a:pt x="9" y="12"/>
                  </a:cubicBezTo>
                  <a:cubicBezTo>
                    <a:pt x="9" y="12"/>
                    <a:pt x="9" y="11"/>
                    <a:pt x="9" y="11"/>
                  </a:cubicBezTo>
                  <a:cubicBezTo>
                    <a:pt x="10" y="11"/>
                    <a:pt x="10" y="10"/>
                    <a:pt x="10" y="9"/>
                  </a:cubicBezTo>
                  <a:cubicBezTo>
                    <a:pt x="11" y="9"/>
                    <a:pt x="12" y="9"/>
                    <a:pt x="12" y="9"/>
                  </a:cubicBezTo>
                  <a:cubicBezTo>
                    <a:pt x="12" y="9"/>
                    <a:pt x="13" y="9"/>
                    <a:pt x="13"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270">
              <a:extLst>
                <a:ext uri="{FF2B5EF4-FFF2-40B4-BE49-F238E27FC236}">
                  <a16:creationId xmlns:a16="http://schemas.microsoft.com/office/drawing/2014/main" id="{8FEDD3BC-8A03-4074-86F6-6485E6E6AD1A}"/>
                </a:ext>
              </a:extLst>
            </p:cNvPr>
            <p:cNvSpPr>
              <a:spLocks/>
            </p:cNvSpPr>
            <p:nvPr/>
          </p:nvSpPr>
          <p:spPr bwMode="auto">
            <a:xfrm>
              <a:off x="5398139" y="2518203"/>
              <a:ext cx="209608" cy="259514"/>
            </a:xfrm>
            <a:custGeom>
              <a:avLst/>
              <a:gdLst/>
              <a:ahLst/>
              <a:cxnLst>
                <a:cxn ang="0">
                  <a:pos x="69" y="56"/>
                </a:cxn>
                <a:cxn ang="0">
                  <a:pos x="69" y="49"/>
                </a:cxn>
                <a:cxn ang="0">
                  <a:pos x="67" y="43"/>
                </a:cxn>
                <a:cxn ang="0">
                  <a:pos x="60" y="32"/>
                </a:cxn>
                <a:cxn ang="0">
                  <a:pos x="59" y="16"/>
                </a:cxn>
                <a:cxn ang="0">
                  <a:pos x="57" y="10"/>
                </a:cxn>
                <a:cxn ang="0">
                  <a:pos x="59" y="1"/>
                </a:cxn>
                <a:cxn ang="0">
                  <a:pos x="53" y="2"/>
                </a:cxn>
                <a:cxn ang="0">
                  <a:pos x="48" y="4"/>
                </a:cxn>
                <a:cxn ang="0">
                  <a:pos x="42" y="10"/>
                </a:cxn>
                <a:cxn ang="0">
                  <a:pos x="37" y="10"/>
                </a:cxn>
                <a:cxn ang="0">
                  <a:pos x="35" y="14"/>
                </a:cxn>
                <a:cxn ang="0">
                  <a:pos x="33" y="16"/>
                </a:cxn>
                <a:cxn ang="0">
                  <a:pos x="33" y="21"/>
                </a:cxn>
                <a:cxn ang="0">
                  <a:pos x="32" y="25"/>
                </a:cxn>
                <a:cxn ang="0">
                  <a:pos x="29" y="23"/>
                </a:cxn>
                <a:cxn ang="0">
                  <a:pos x="30" y="13"/>
                </a:cxn>
                <a:cxn ang="0">
                  <a:pos x="28" y="11"/>
                </a:cxn>
                <a:cxn ang="0">
                  <a:pos x="20" y="18"/>
                </a:cxn>
                <a:cxn ang="0">
                  <a:pos x="15" y="19"/>
                </a:cxn>
                <a:cxn ang="0">
                  <a:pos x="14" y="28"/>
                </a:cxn>
                <a:cxn ang="0">
                  <a:pos x="10" y="33"/>
                </a:cxn>
                <a:cxn ang="0">
                  <a:pos x="13" y="36"/>
                </a:cxn>
                <a:cxn ang="0">
                  <a:pos x="12" y="42"/>
                </a:cxn>
                <a:cxn ang="0">
                  <a:pos x="8" y="48"/>
                </a:cxn>
                <a:cxn ang="0">
                  <a:pos x="5" y="54"/>
                </a:cxn>
                <a:cxn ang="0">
                  <a:pos x="0" y="59"/>
                </a:cxn>
                <a:cxn ang="0">
                  <a:pos x="4" y="63"/>
                </a:cxn>
                <a:cxn ang="0">
                  <a:pos x="11" y="61"/>
                </a:cxn>
                <a:cxn ang="0">
                  <a:pos x="24" y="47"/>
                </a:cxn>
                <a:cxn ang="0">
                  <a:pos x="31" y="37"/>
                </a:cxn>
                <a:cxn ang="0">
                  <a:pos x="40" y="38"/>
                </a:cxn>
                <a:cxn ang="0">
                  <a:pos x="32" y="45"/>
                </a:cxn>
                <a:cxn ang="0">
                  <a:pos x="26" y="50"/>
                </a:cxn>
                <a:cxn ang="0">
                  <a:pos x="31" y="52"/>
                </a:cxn>
                <a:cxn ang="0">
                  <a:pos x="38" y="62"/>
                </a:cxn>
                <a:cxn ang="0">
                  <a:pos x="37" y="70"/>
                </a:cxn>
                <a:cxn ang="0">
                  <a:pos x="30" y="67"/>
                </a:cxn>
                <a:cxn ang="0">
                  <a:pos x="27" y="78"/>
                </a:cxn>
                <a:cxn ang="0">
                  <a:pos x="29" y="85"/>
                </a:cxn>
                <a:cxn ang="0">
                  <a:pos x="32" y="86"/>
                </a:cxn>
                <a:cxn ang="0">
                  <a:pos x="38" y="85"/>
                </a:cxn>
                <a:cxn ang="0">
                  <a:pos x="44" y="73"/>
                </a:cxn>
                <a:cxn ang="0">
                  <a:pos x="46" y="75"/>
                </a:cxn>
                <a:cxn ang="0">
                  <a:pos x="54" y="75"/>
                </a:cxn>
                <a:cxn ang="0">
                  <a:pos x="55" y="73"/>
                </a:cxn>
                <a:cxn ang="0">
                  <a:pos x="62" y="71"/>
                </a:cxn>
                <a:cxn ang="0">
                  <a:pos x="65" y="65"/>
                </a:cxn>
                <a:cxn ang="0">
                  <a:pos x="70" y="61"/>
                </a:cxn>
              </a:cxnLst>
              <a:rect l="0" t="0" r="r" b="b"/>
              <a:pathLst>
                <a:path w="71" h="87">
                  <a:moveTo>
                    <a:pt x="70" y="61"/>
                  </a:moveTo>
                  <a:cubicBezTo>
                    <a:pt x="70" y="61"/>
                    <a:pt x="70" y="59"/>
                    <a:pt x="70" y="59"/>
                  </a:cubicBezTo>
                  <a:cubicBezTo>
                    <a:pt x="70" y="58"/>
                    <a:pt x="69" y="57"/>
                    <a:pt x="69" y="56"/>
                  </a:cubicBezTo>
                  <a:cubicBezTo>
                    <a:pt x="69" y="56"/>
                    <a:pt x="70" y="55"/>
                    <a:pt x="70" y="55"/>
                  </a:cubicBezTo>
                  <a:cubicBezTo>
                    <a:pt x="71" y="54"/>
                    <a:pt x="71" y="53"/>
                    <a:pt x="70" y="52"/>
                  </a:cubicBezTo>
                  <a:cubicBezTo>
                    <a:pt x="70" y="51"/>
                    <a:pt x="70" y="50"/>
                    <a:pt x="69" y="49"/>
                  </a:cubicBezTo>
                  <a:cubicBezTo>
                    <a:pt x="69" y="49"/>
                    <a:pt x="68" y="48"/>
                    <a:pt x="68" y="48"/>
                  </a:cubicBezTo>
                  <a:cubicBezTo>
                    <a:pt x="67" y="47"/>
                    <a:pt x="67" y="46"/>
                    <a:pt x="67" y="45"/>
                  </a:cubicBezTo>
                  <a:cubicBezTo>
                    <a:pt x="67" y="44"/>
                    <a:pt x="67" y="43"/>
                    <a:pt x="67" y="43"/>
                  </a:cubicBezTo>
                  <a:cubicBezTo>
                    <a:pt x="67" y="42"/>
                    <a:pt x="66" y="41"/>
                    <a:pt x="66" y="40"/>
                  </a:cubicBezTo>
                  <a:cubicBezTo>
                    <a:pt x="65" y="39"/>
                    <a:pt x="63" y="38"/>
                    <a:pt x="62" y="37"/>
                  </a:cubicBezTo>
                  <a:cubicBezTo>
                    <a:pt x="62" y="36"/>
                    <a:pt x="61" y="33"/>
                    <a:pt x="60" y="32"/>
                  </a:cubicBezTo>
                  <a:cubicBezTo>
                    <a:pt x="60" y="30"/>
                    <a:pt x="59" y="27"/>
                    <a:pt x="59" y="25"/>
                  </a:cubicBezTo>
                  <a:cubicBezTo>
                    <a:pt x="59" y="23"/>
                    <a:pt x="60" y="21"/>
                    <a:pt x="60" y="20"/>
                  </a:cubicBezTo>
                  <a:cubicBezTo>
                    <a:pt x="60" y="19"/>
                    <a:pt x="60" y="17"/>
                    <a:pt x="59" y="16"/>
                  </a:cubicBezTo>
                  <a:cubicBezTo>
                    <a:pt x="59" y="15"/>
                    <a:pt x="59" y="15"/>
                    <a:pt x="59" y="14"/>
                  </a:cubicBezTo>
                  <a:cubicBezTo>
                    <a:pt x="58" y="14"/>
                    <a:pt x="57" y="13"/>
                    <a:pt x="57" y="13"/>
                  </a:cubicBezTo>
                  <a:cubicBezTo>
                    <a:pt x="56" y="12"/>
                    <a:pt x="57" y="11"/>
                    <a:pt x="57" y="10"/>
                  </a:cubicBezTo>
                  <a:cubicBezTo>
                    <a:pt x="57" y="9"/>
                    <a:pt x="58" y="7"/>
                    <a:pt x="58" y="6"/>
                  </a:cubicBezTo>
                  <a:cubicBezTo>
                    <a:pt x="58" y="6"/>
                    <a:pt x="59" y="4"/>
                    <a:pt x="59" y="4"/>
                  </a:cubicBezTo>
                  <a:cubicBezTo>
                    <a:pt x="59" y="3"/>
                    <a:pt x="59" y="2"/>
                    <a:pt x="59" y="1"/>
                  </a:cubicBezTo>
                  <a:cubicBezTo>
                    <a:pt x="59" y="1"/>
                    <a:pt x="58" y="0"/>
                    <a:pt x="57" y="0"/>
                  </a:cubicBezTo>
                  <a:cubicBezTo>
                    <a:pt x="57" y="0"/>
                    <a:pt x="55" y="1"/>
                    <a:pt x="55" y="1"/>
                  </a:cubicBezTo>
                  <a:cubicBezTo>
                    <a:pt x="54" y="1"/>
                    <a:pt x="54" y="2"/>
                    <a:pt x="53" y="2"/>
                  </a:cubicBezTo>
                  <a:cubicBezTo>
                    <a:pt x="53" y="3"/>
                    <a:pt x="52" y="3"/>
                    <a:pt x="52" y="3"/>
                  </a:cubicBezTo>
                  <a:cubicBezTo>
                    <a:pt x="51" y="3"/>
                    <a:pt x="50" y="3"/>
                    <a:pt x="49" y="3"/>
                  </a:cubicBezTo>
                  <a:cubicBezTo>
                    <a:pt x="49" y="3"/>
                    <a:pt x="48" y="4"/>
                    <a:pt x="48" y="4"/>
                  </a:cubicBezTo>
                  <a:cubicBezTo>
                    <a:pt x="47" y="4"/>
                    <a:pt x="47" y="5"/>
                    <a:pt x="46" y="5"/>
                  </a:cubicBezTo>
                  <a:cubicBezTo>
                    <a:pt x="46" y="6"/>
                    <a:pt x="45" y="7"/>
                    <a:pt x="44" y="7"/>
                  </a:cubicBezTo>
                  <a:cubicBezTo>
                    <a:pt x="44" y="8"/>
                    <a:pt x="42" y="9"/>
                    <a:pt x="42" y="10"/>
                  </a:cubicBezTo>
                  <a:cubicBezTo>
                    <a:pt x="41" y="10"/>
                    <a:pt x="40" y="9"/>
                    <a:pt x="39" y="9"/>
                  </a:cubicBezTo>
                  <a:cubicBezTo>
                    <a:pt x="38" y="9"/>
                    <a:pt x="37" y="9"/>
                    <a:pt x="37" y="9"/>
                  </a:cubicBezTo>
                  <a:cubicBezTo>
                    <a:pt x="37" y="10"/>
                    <a:pt x="37" y="10"/>
                    <a:pt x="37" y="10"/>
                  </a:cubicBezTo>
                  <a:cubicBezTo>
                    <a:pt x="37" y="11"/>
                    <a:pt x="37" y="11"/>
                    <a:pt x="37" y="11"/>
                  </a:cubicBezTo>
                  <a:cubicBezTo>
                    <a:pt x="37" y="12"/>
                    <a:pt x="37" y="13"/>
                    <a:pt x="37" y="13"/>
                  </a:cubicBezTo>
                  <a:cubicBezTo>
                    <a:pt x="37" y="14"/>
                    <a:pt x="36" y="14"/>
                    <a:pt x="35" y="14"/>
                  </a:cubicBezTo>
                  <a:cubicBezTo>
                    <a:pt x="35" y="15"/>
                    <a:pt x="35" y="14"/>
                    <a:pt x="34" y="14"/>
                  </a:cubicBezTo>
                  <a:cubicBezTo>
                    <a:pt x="34" y="14"/>
                    <a:pt x="33" y="14"/>
                    <a:pt x="33" y="14"/>
                  </a:cubicBezTo>
                  <a:cubicBezTo>
                    <a:pt x="33" y="15"/>
                    <a:pt x="33" y="15"/>
                    <a:pt x="33" y="16"/>
                  </a:cubicBezTo>
                  <a:cubicBezTo>
                    <a:pt x="33" y="16"/>
                    <a:pt x="34" y="17"/>
                    <a:pt x="34" y="17"/>
                  </a:cubicBezTo>
                  <a:cubicBezTo>
                    <a:pt x="34" y="18"/>
                    <a:pt x="34" y="19"/>
                    <a:pt x="33" y="19"/>
                  </a:cubicBezTo>
                  <a:cubicBezTo>
                    <a:pt x="33" y="20"/>
                    <a:pt x="33" y="21"/>
                    <a:pt x="33" y="21"/>
                  </a:cubicBezTo>
                  <a:cubicBezTo>
                    <a:pt x="32" y="21"/>
                    <a:pt x="32" y="22"/>
                    <a:pt x="32" y="22"/>
                  </a:cubicBezTo>
                  <a:cubicBezTo>
                    <a:pt x="32" y="23"/>
                    <a:pt x="33" y="24"/>
                    <a:pt x="33" y="24"/>
                  </a:cubicBezTo>
                  <a:cubicBezTo>
                    <a:pt x="33" y="24"/>
                    <a:pt x="33" y="25"/>
                    <a:pt x="32" y="25"/>
                  </a:cubicBezTo>
                  <a:cubicBezTo>
                    <a:pt x="32" y="26"/>
                    <a:pt x="31" y="26"/>
                    <a:pt x="31" y="26"/>
                  </a:cubicBezTo>
                  <a:cubicBezTo>
                    <a:pt x="30" y="26"/>
                    <a:pt x="30" y="25"/>
                    <a:pt x="29" y="25"/>
                  </a:cubicBezTo>
                  <a:cubicBezTo>
                    <a:pt x="29" y="25"/>
                    <a:pt x="29" y="24"/>
                    <a:pt x="29" y="23"/>
                  </a:cubicBezTo>
                  <a:cubicBezTo>
                    <a:pt x="29" y="23"/>
                    <a:pt x="29" y="21"/>
                    <a:pt x="29" y="20"/>
                  </a:cubicBezTo>
                  <a:cubicBezTo>
                    <a:pt x="29" y="19"/>
                    <a:pt x="29" y="16"/>
                    <a:pt x="29" y="15"/>
                  </a:cubicBezTo>
                  <a:cubicBezTo>
                    <a:pt x="30" y="15"/>
                    <a:pt x="30" y="13"/>
                    <a:pt x="30" y="13"/>
                  </a:cubicBezTo>
                  <a:cubicBezTo>
                    <a:pt x="31" y="12"/>
                    <a:pt x="31" y="11"/>
                    <a:pt x="31" y="11"/>
                  </a:cubicBezTo>
                  <a:cubicBezTo>
                    <a:pt x="31" y="11"/>
                    <a:pt x="31" y="10"/>
                    <a:pt x="30" y="10"/>
                  </a:cubicBezTo>
                  <a:cubicBezTo>
                    <a:pt x="30" y="10"/>
                    <a:pt x="28" y="10"/>
                    <a:pt x="28" y="11"/>
                  </a:cubicBezTo>
                  <a:cubicBezTo>
                    <a:pt x="27" y="11"/>
                    <a:pt x="26" y="12"/>
                    <a:pt x="25" y="12"/>
                  </a:cubicBezTo>
                  <a:cubicBezTo>
                    <a:pt x="25" y="13"/>
                    <a:pt x="23" y="14"/>
                    <a:pt x="23" y="15"/>
                  </a:cubicBezTo>
                  <a:cubicBezTo>
                    <a:pt x="22" y="16"/>
                    <a:pt x="21" y="17"/>
                    <a:pt x="20" y="18"/>
                  </a:cubicBezTo>
                  <a:cubicBezTo>
                    <a:pt x="20" y="18"/>
                    <a:pt x="19" y="19"/>
                    <a:pt x="19" y="19"/>
                  </a:cubicBezTo>
                  <a:cubicBezTo>
                    <a:pt x="18" y="19"/>
                    <a:pt x="17" y="19"/>
                    <a:pt x="17" y="19"/>
                  </a:cubicBezTo>
                  <a:cubicBezTo>
                    <a:pt x="16" y="19"/>
                    <a:pt x="15" y="19"/>
                    <a:pt x="15" y="19"/>
                  </a:cubicBezTo>
                  <a:cubicBezTo>
                    <a:pt x="14" y="20"/>
                    <a:pt x="14" y="21"/>
                    <a:pt x="14" y="21"/>
                  </a:cubicBezTo>
                  <a:cubicBezTo>
                    <a:pt x="14" y="22"/>
                    <a:pt x="14" y="23"/>
                    <a:pt x="14" y="23"/>
                  </a:cubicBezTo>
                  <a:cubicBezTo>
                    <a:pt x="13" y="25"/>
                    <a:pt x="14" y="27"/>
                    <a:pt x="14" y="28"/>
                  </a:cubicBezTo>
                  <a:cubicBezTo>
                    <a:pt x="14" y="29"/>
                    <a:pt x="14" y="30"/>
                    <a:pt x="13" y="30"/>
                  </a:cubicBezTo>
                  <a:cubicBezTo>
                    <a:pt x="13" y="31"/>
                    <a:pt x="11" y="31"/>
                    <a:pt x="10" y="31"/>
                  </a:cubicBezTo>
                  <a:cubicBezTo>
                    <a:pt x="10" y="31"/>
                    <a:pt x="10" y="32"/>
                    <a:pt x="10" y="33"/>
                  </a:cubicBezTo>
                  <a:cubicBezTo>
                    <a:pt x="9" y="33"/>
                    <a:pt x="10" y="34"/>
                    <a:pt x="10" y="34"/>
                  </a:cubicBezTo>
                  <a:cubicBezTo>
                    <a:pt x="10" y="35"/>
                    <a:pt x="11" y="35"/>
                    <a:pt x="11" y="36"/>
                  </a:cubicBezTo>
                  <a:cubicBezTo>
                    <a:pt x="12" y="36"/>
                    <a:pt x="13" y="36"/>
                    <a:pt x="13" y="36"/>
                  </a:cubicBezTo>
                  <a:cubicBezTo>
                    <a:pt x="13" y="37"/>
                    <a:pt x="13" y="38"/>
                    <a:pt x="13" y="38"/>
                  </a:cubicBezTo>
                  <a:cubicBezTo>
                    <a:pt x="13" y="39"/>
                    <a:pt x="12" y="40"/>
                    <a:pt x="12" y="40"/>
                  </a:cubicBezTo>
                  <a:cubicBezTo>
                    <a:pt x="11" y="41"/>
                    <a:pt x="12" y="42"/>
                    <a:pt x="12" y="42"/>
                  </a:cubicBezTo>
                  <a:cubicBezTo>
                    <a:pt x="12" y="43"/>
                    <a:pt x="11" y="44"/>
                    <a:pt x="11" y="44"/>
                  </a:cubicBezTo>
                  <a:cubicBezTo>
                    <a:pt x="11" y="45"/>
                    <a:pt x="9" y="45"/>
                    <a:pt x="9" y="46"/>
                  </a:cubicBezTo>
                  <a:cubicBezTo>
                    <a:pt x="8" y="46"/>
                    <a:pt x="8" y="47"/>
                    <a:pt x="8" y="48"/>
                  </a:cubicBezTo>
                  <a:cubicBezTo>
                    <a:pt x="8" y="48"/>
                    <a:pt x="8" y="50"/>
                    <a:pt x="7" y="50"/>
                  </a:cubicBezTo>
                  <a:cubicBezTo>
                    <a:pt x="7" y="51"/>
                    <a:pt x="7" y="52"/>
                    <a:pt x="7" y="53"/>
                  </a:cubicBezTo>
                  <a:cubicBezTo>
                    <a:pt x="7" y="53"/>
                    <a:pt x="5" y="54"/>
                    <a:pt x="5" y="54"/>
                  </a:cubicBezTo>
                  <a:cubicBezTo>
                    <a:pt x="5" y="55"/>
                    <a:pt x="4" y="56"/>
                    <a:pt x="4" y="56"/>
                  </a:cubicBezTo>
                  <a:cubicBezTo>
                    <a:pt x="4" y="56"/>
                    <a:pt x="3" y="57"/>
                    <a:pt x="2" y="58"/>
                  </a:cubicBezTo>
                  <a:cubicBezTo>
                    <a:pt x="2" y="58"/>
                    <a:pt x="0" y="58"/>
                    <a:pt x="0" y="59"/>
                  </a:cubicBezTo>
                  <a:cubicBezTo>
                    <a:pt x="0" y="59"/>
                    <a:pt x="1" y="60"/>
                    <a:pt x="1" y="60"/>
                  </a:cubicBezTo>
                  <a:cubicBezTo>
                    <a:pt x="2" y="61"/>
                    <a:pt x="2" y="61"/>
                    <a:pt x="3" y="61"/>
                  </a:cubicBezTo>
                  <a:cubicBezTo>
                    <a:pt x="3" y="62"/>
                    <a:pt x="3" y="63"/>
                    <a:pt x="4" y="63"/>
                  </a:cubicBezTo>
                  <a:cubicBezTo>
                    <a:pt x="4" y="63"/>
                    <a:pt x="5" y="64"/>
                    <a:pt x="5" y="64"/>
                  </a:cubicBezTo>
                  <a:cubicBezTo>
                    <a:pt x="6" y="64"/>
                    <a:pt x="7" y="64"/>
                    <a:pt x="8" y="64"/>
                  </a:cubicBezTo>
                  <a:cubicBezTo>
                    <a:pt x="9" y="63"/>
                    <a:pt x="10" y="62"/>
                    <a:pt x="11" y="61"/>
                  </a:cubicBezTo>
                  <a:cubicBezTo>
                    <a:pt x="12" y="60"/>
                    <a:pt x="15" y="57"/>
                    <a:pt x="16" y="56"/>
                  </a:cubicBezTo>
                  <a:cubicBezTo>
                    <a:pt x="17" y="55"/>
                    <a:pt x="20" y="53"/>
                    <a:pt x="21" y="52"/>
                  </a:cubicBezTo>
                  <a:cubicBezTo>
                    <a:pt x="22" y="51"/>
                    <a:pt x="23" y="48"/>
                    <a:pt x="24" y="47"/>
                  </a:cubicBezTo>
                  <a:cubicBezTo>
                    <a:pt x="24" y="46"/>
                    <a:pt x="25" y="43"/>
                    <a:pt x="26" y="42"/>
                  </a:cubicBezTo>
                  <a:cubicBezTo>
                    <a:pt x="26" y="41"/>
                    <a:pt x="27" y="39"/>
                    <a:pt x="28" y="38"/>
                  </a:cubicBezTo>
                  <a:cubicBezTo>
                    <a:pt x="29" y="38"/>
                    <a:pt x="30" y="37"/>
                    <a:pt x="31" y="37"/>
                  </a:cubicBezTo>
                  <a:cubicBezTo>
                    <a:pt x="31" y="37"/>
                    <a:pt x="33" y="37"/>
                    <a:pt x="34" y="37"/>
                  </a:cubicBezTo>
                  <a:cubicBezTo>
                    <a:pt x="34" y="37"/>
                    <a:pt x="35" y="38"/>
                    <a:pt x="36" y="38"/>
                  </a:cubicBezTo>
                  <a:cubicBezTo>
                    <a:pt x="37" y="38"/>
                    <a:pt x="39" y="37"/>
                    <a:pt x="40" y="38"/>
                  </a:cubicBezTo>
                  <a:cubicBezTo>
                    <a:pt x="40" y="39"/>
                    <a:pt x="39" y="40"/>
                    <a:pt x="38" y="40"/>
                  </a:cubicBezTo>
                  <a:cubicBezTo>
                    <a:pt x="38" y="41"/>
                    <a:pt x="36" y="43"/>
                    <a:pt x="35" y="44"/>
                  </a:cubicBezTo>
                  <a:cubicBezTo>
                    <a:pt x="34" y="44"/>
                    <a:pt x="33" y="45"/>
                    <a:pt x="32" y="45"/>
                  </a:cubicBezTo>
                  <a:cubicBezTo>
                    <a:pt x="31" y="46"/>
                    <a:pt x="29" y="46"/>
                    <a:pt x="28" y="47"/>
                  </a:cubicBezTo>
                  <a:cubicBezTo>
                    <a:pt x="28" y="47"/>
                    <a:pt x="28" y="48"/>
                    <a:pt x="28" y="48"/>
                  </a:cubicBezTo>
                  <a:cubicBezTo>
                    <a:pt x="27" y="49"/>
                    <a:pt x="26" y="49"/>
                    <a:pt x="26" y="50"/>
                  </a:cubicBezTo>
                  <a:cubicBezTo>
                    <a:pt x="26" y="50"/>
                    <a:pt x="27" y="51"/>
                    <a:pt x="27" y="51"/>
                  </a:cubicBezTo>
                  <a:cubicBezTo>
                    <a:pt x="27" y="52"/>
                    <a:pt x="28" y="52"/>
                    <a:pt x="29" y="52"/>
                  </a:cubicBezTo>
                  <a:cubicBezTo>
                    <a:pt x="29" y="52"/>
                    <a:pt x="30" y="52"/>
                    <a:pt x="31" y="52"/>
                  </a:cubicBezTo>
                  <a:cubicBezTo>
                    <a:pt x="32" y="53"/>
                    <a:pt x="33" y="54"/>
                    <a:pt x="34" y="55"/>
                  </a:cubicBezTo>
                  <a:cubicBezTo>
                    <a:pt x="35" y="56"/>
                    <a:pt x="35" y="57"/>
                    <a:pt x="36" y="58"/>
                  </a:cubicBezTo>
                  <a:cubicBezTo>
                    <a:pt x="36" y="59"/>
                    <a:pt x="37" y="61"/>
                    <a:pt x="38" y="62"/>
                  </a:cubicBezTo>
                  <a:cubicBezTo>
                    <a:pt x="38" y="63"/>
                    <a:pt x="38" y="64"/>
                    <a:pt x="38" y="65"/>
                  </a:cubicBezTo>
                  <a:cubicBezTo>
                    <a:pt x="39" y="66"/>
                    <a:pt x="39" y="67"/>
                    <a:pt x="39" y="68"/>
                  </a:cubicBezTo>
                  <a:cubicBezTo>
                    <a:pt x="38" y="69"/>
                    <a:pt x="38" y="69"/>
                    <a:pt x="37" y="70"/>
                  </a:cubicBezTo>
                  <a:cubicBezTo>
                    <a:pt x="37" y="70"/>
                    <a:pt x="35" y="69"/>
                    <a:pt x="35" y="69"/>
                  </a:cubicBezTo>
                  <a:cubicBezTo>
                    <a:pt x="34" y="69"/>
                    <a:pt x="33" y="68"/>
                    <a:pt x="33" y="68"/>
                  </a:cubicBezTo>
                  <a:cubicBezTo>
                    <a:pt x="32" y="67"/>
                    <a:pt x="31" y="67"/>
                    <a:pt x="30" y="67"/>
                  </a:cubicBezTo>
                  <a:cubicBezTo>
                    <a:pt x="29" y="68"/>
                    <a:pt x="30" y="70"/>
                    <a:pt x="29" y="71"/>
                  </a:cubicBezTo>
                  <a:cubicBezTo>
                    <a:pt x="29" y="72"/>
                    <a:pt x="28" y="74"/>
                    <a:pt x="28" y="75"/>
                  </a:cubicBezTo>
                  <a:cubicBezTo>
                    <a:pt x="28" y="76"/>
                    <a:pt x="27" y="78"/>
                    <a:pt x="27" y="78"/>
                  </a:cubicBezTo>
                  <a:cubicBezTo>
                    <a:pt x="27" y="79"/>
                    <a:pt x="27" y="81"/>
                    <a:pt x="27" y="81"/>
                  </a:cubicBezTo>
                  <a:cubicBezTo>
                    <a:pt x="27" y="82"/>
                    <a:pt x="27" y="83"/>
                    <a:pt x="28" y="84"/>
                  </a:cubicBezTo>
                  <a:cubicBezTo>
                    <a:pt x="28" y="84"/>
                    <a:pt x="29" y="85"/>
                    <a:pt x="29" y="85"/>
                  </a:cubicBezTo>
                  <a:cubicBezTo>
                    <a:pt x="30" y="85"/>
                    <a:pt x="31" y="84"/>
                    <a:pt x="31" y="84"/>
                  </a:cubicBezTo>
                  <a:cubicBezTo>
                    <a:pt x="31" y="84"/>
                    <a:pt x="32" y="84"/>
                    <a:pt x="32" y="84"/>
                  </a:cubicBezTo>
                  <a:cubicBezTo>
                    <a:pt x="32" y="85"/>
                    <a:pt x="32" y="86"/>
                    <a:pt x="32" y="86"/>
                  </a:cubicBezTo>
                  <a:cubicBezTo>
                    <a:pt x="33" y="86"/>
                    <a:pt x="34" y="87"/>
                    <a:pt x="34" y="87"/>
                  </a:cubicBezTo>
                  <a:cubicBezTo>
                    <a:pt x="35" y="87"/>
                    <a:pt x="36" y="87"/>
                    <a:pt x="36" y="87"/>
                  </a:cubicBezTo>
                  <a:cubicBezTo>
                    <a:pt x="37" y="86"/>
                    <a:pt x="38" y="85"/>
                    <a:pt x="38" y="85"/>
                  </a:cubicBezTo>
                  <a:cubicBezTo>
                    <a:pt x="39" y="84"/>
                    <a:pt x="40" y="81"/>
                    <a:pt x="41" y="80"/>
                  </a:cubicBezTo>
                  <a:cubicBezTo>
                    <a:pt x="41" y="79"/>
                    <a:pt x="42" y="77"/>
                    <a:pt x="42" y="77"/>
                  </a:cubicBezTo>
                  <a:cubicBezTo>
                    <a:pt x="42" y="76"/>
                    <a:pt x="43" y="74"/>
                    <a:pt x="44" y="73"/>
                  </a:cubicBezTo>
                  <a:cubicBezTo>
                    <a:pt x="44" y="73"/>
                    <a:pt x="45" y="72"/>
                    <a:pt x="45" y="72"/>
                  </a:cubicBezTo>
                  <a:cubicBezTo>
                    <a:pt x="46" y="72"/>
                    <a:pt x="46" y="73"/>
                    <a:pt x="46" y="73"/>
                  </a:cubicBezTo>
                  <a:cubicBezTo>
                    <a:pt x="46" y="74"/>
                    <a:pt x="46" y="75"/>
                    <a:pt x="46" y="75"/>
                  </a:cubicBezTo>
                  <a:cubicBezTo>
                    <a:pt x="46" y="76"/>
                    <a:pt x="48" y="76"/>
                    <a:pt x="48" y="76"/>
                  </a:cubicBezTo>
                  <a:cubicBezTo>
                    <a:pt x="49" y="76"/>
                    <a:pt x="50" y="76"/>
                    <a:pt x="51" y="75"/>
                  </a:cubicBezTo>
                  <a:cubicBezTo>
                    <a:pt x="52" y="75"/>
                    <a:pt x="53" y="76"/>
                    <a:pt x="54" y="75"/>
                  </a:cubicBezTo>
                  <a:cubicBezTo>
                    <a:pt x="54" y="75"/>
                    <a:pt x="54" y="75"/>
                    <a:pt x="55" y="75"/>
                  </a:cubicBezTo>
                  <a:cubicBezTo>
                    <a:pt x="55" y="75"/>
                    <a:pt x="54" y="75"/>
                    <a:pt x="54" y="74"/>
                  </a:cubicBezTo>
                  <a:cubicBezTo>
                    <a:pt x="54" y="74"/>
                    <a:pt x="54" y="73"/>
                    <a:pt x="55" y="73"/>
                  </a:cubicBezTo>
                  <a:cubicBezTo>
                    <a:pt x="55" y="73"/>
                    <a:pt x="56" y="73"/>
                    <a:pt x="57" y="72"/>
                  </a:cubicBezTo>
                  <a:cubicBezTo>
                    <a:pt x="57" y="72"/>
                    <a:pt x="59" y="71"/>
                    <a:pt x="59" y="71"/>
                  </a:cubicBezTo>
                  <a:cubicBezTo>
                    <a:pt x="60" y="71"/>
                    <a:pt x="61" y="72"/>
                    <a:pt x="62" y="71"/>
                  </a:cubicBezTo>
                  <a:cubicBezTo>
                    <a:pt x="62" y="71"/>
                    <a:pt x="62" y="70"/>
                    <a:pt x="62" y="69"/>
                  </a:cubicBezTo>
                  <a:cubicBezTo>
                    <a:pt x="63" y="69"/>
                    <a:pt x="62" y="67"/>
                    <a:pt x="63" y="66"/>
                  </a:cubicBezTo>
                  <a:cubicBezTo>
                    <a:pt x="63" y="66"/>
                    <a:pt x="64" y="65"/>
                    <a:pt x="65" y="65"/>
                  </a:cubicBezTo>
                  <a:cubicBezTo>
                    <a:pt x="66" y="65"/>
                    <a:pt x="67" y="64"/>
                    <a:pt x="67" y="64"/>
                  </a:cubicBezTo>
                  <a:cubicBezTo>
                    <a:pt x="68" y="64"/>
                    <a:pt x="69" y="63"/>
                    <a:pt x="70" y="63"/>
                  </a:cubicBezTo>
                  <a:cubicBezTo>
                    <a:pt x="70" y="62"/>
                    <a:pt x="70" y="62"/>
                    <a:pt x="70" y="6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4" name="Freeform 271">
              <a:extLst>
                <a:ext uri="{FF2B5EF4-FFF2-40B4-BE49-F238E27FC236}">
                  <a16:creationId xmlns:a16="http://schemas.microsoft.com/office/drawing/2014/main" id="{AE3F92F2-17D4-4886-B0E9-C0BD916EF85F}"/>
                </a:ext>
              </a:extLst>
            </p:cNvPr>
            <p:cNvSpPr>
              <a:spLocks/>
            </p:cNvSpPr>
            <p:nvPr/>
          </p:nvSpPr>
          <p:spPr bwMode="auto">
            <a:xfrm>
              <a:off x="5580299" y="2383455"/>
              <a:ext cx="167188" cy="242048"/>
            </a:xfrm>
            <a:custGeom>
              <a:avLst/>
              <a:gdLst/>
              <a:ahLst/>
              <a:cxnLst>
                <a:cxn ang="0">
                  <a:pos x="18" y="82"/>
                </a:cxn>
                <a:cxn ang="0">
                  <a:pos x="11" y="82"/>
                </a:cxn>
                <a:cxn ang="0">
                  <a:pos x="4" y="79"/>
                </a:cxn>
                <a:cxn ang="0">
                  <a:pos x="0" y="71"/>
                </a:cxn>
                <a:cxn ang="0">
                  <a:pos x="0" y="60"/>
                </a:cxn>
                <a:cxn ang="0">
                  <a:pos x="4" y="49"/>
                </a:cxn>
                <a:cxn ang="0">
                  <a:pos x="10" y="44"/>
                </a:cxn>
                <a:cxn ang="0">
                  <a:pos x="17" y="44"/>
                </a:cxn>
                <a:cxn ang="0">
                  <a:pos x="24" y="42"/>
                </a:cxn>
                <a:cxn ang="0">
                  <a:pos x="30" y="41"/>
                </a:cxn>
                <a:cxn ang="0">
                  <a:pos x="33" y="38"/>
                </a:cxn>
                <a:cxn ang="0">
                  <a:pos x="31" y="37"/>
                </a:cxn>
                <a:cxn ang="0">
                  <a:pos x="27" y="39"/>
                </a:cxn>
                <a:cxn ang="0">
                  <a:pos x="26" y="37"/>
                </a:cxn>
                <a:cxn ang="0">
                  <a:pos x="23" y="41"/>
                </a:cxn>
                <a:cxn ang="0">
                  <a:pos x="18" y="40"/>
                </a:cxn>
                <a:cxn ang="0">
                  <a:pos x="13" y="36"/>
                </a:cxn>
                <a:cxn ang="0">
                  <a:pos x="17" y="30"/>
                </a:cxn>
                <a:cxn ang="0">
                  <a:pos x="20" y="24"/>
                </a:cxn>
                <a:cxn ang="0">
                  <a:pos x="28" y="18"/>
                </a:cxn>
                <a:cxn ang="0">
                  <a:pos x="38" y="12"/>
                </a:cxn>
                <a:cxn ang="0">
                  <a:pos x="45" y="5"/>
                </a:cxn>
                <a:cxn ang="0">
                  <a:pos x="51" y="1"/>
                </a:cxn>
                <a:cxn ang="0">
                  <a:pos x="55" y="1"/>
                </a:cxn>
                <a:cxn ang="0">
                  <a:pos x="56" y="8"/>
                </a:cxn>
                <a:cxn ang="0">
                  <a:pos x="52" y="16"/>
                </a:cxn>
                <a:cxn ang="0">
                  <a:pos x="47" y="23"/>
                </a:cxn>
                <a:cxn ang="0">
                  <a:pos x="44" y="27"/>
                </a:cxn>
                <a:cxn ang="0">
                  <a:pos x="41" y="32"/>
                </a:cxn>
                <a:cxn ang="0">
                  <a:pos x="38" y="37"/>
                </a:cxn>
                <a:cxn ang="0">
                  <a:pos x="35" y="43"/>
                </a:cxn>
                <a:cxn ang="0">
                  <a:pos x="33" y="51"/>
                </a:cxn>
                <a:cxn ang="0">
                  <a:pos x="31" y="55"/>
                </a:cxn>
                <a:cxn ang="0">
                  <a:pos x="31" y="60"/>
                </a:cxn>
                <a:cxn ang="0">
                  <a:pos x="29" y="61"/>
                </a:cxn>
                <a:cxn ang="0">
                  <a:pos x="28" y="58"/>
                </a:cxn>
                <a:cxn ang="0">
                  <a:pos x="26" y="59"/>
                </a:cxn>
                <a:cxn ang="0">
                  <a:pos x="27" y="62"/>
                </a:cxn>
                <a:cxn ang="0">
                  <a:pos x="26" y="64"/>
                </a:cxn>
                <a:cxn ang="0">
                  <a:pos x="24" y="63"/>
                </a:cxn>
                <a:cxn ang="0">
                  <a:pos x="22" y="64"/>
                </a:cxn>
                <a:cxn ang="0">
                  <a:pos x="18" y="69"/>
                </a:cxn>
                <a:cxn ang="0">
                  <a:pos x="21" y="73"/>
                </a:cxn>
                <a:cxn ang="0">
                  <a:pos x="19" y="77"/>
                </a:cxn>
                <a:cxn ang="0">
                  <a:pos x="19" y="80"/>
                </a:cxn>
              </a:cxnLst>
              <a:rect l="0" t="0" r="r" b="b"/>
              <a:pathLst>
                <a:path w="56" h="82">
                  <a:moveTo>
                    <a:pt x="19" y="80"/>
                  </a:moveTo>
                  <a:cubicBezTo>
                    <a:pt x="19" y="80"/>
                    <a:pt x="19" y="81"/>
                    <a:pt x="18" y="82"/>
                  </a:cubicBezTo>
                  <a:cubicBezTo>
                    <a:pt x="18" y="82"/>
                    <a:pt x="16" y="82"/>
                    <a:pt x="15" y="82"/>
                  </a:cubicBezTo>
                  <a:cubicBezTo>
                    <a:pt x="14" y="82"/>
                    <a:pt x="12" y="82"/>
                    <a:pt x="11" y="82"/>
                  </a:cubicBezTo>
                  <a:cubicBezTo>
                    <a:pt x="10" y="81"/>
                    <a:pt x="8" y="81"/>
                    <a:pt x="8" y="81"/>
                  </a:cubicBezTo>
                  <a:cubicBezTo>
                    <a:pt x="7" y="81"/>
                    <a:pt x="5" y="80"/>
                    <a:pt x="4" y="79"/>
                  </a:cubicBezTo>
                  <a:cubicBezTo>
                    <a:pt x="3" y="78"/>
                    <a:pt x="2" y="76"/>
                    <a:pt x="1" y="75"/>
                  </a:cubicBezTo>
                  <a:cubicBezTo>
                    <a:pt x="1" y="75"/>
                    <a:pt x="0" y="72"/>
                    <a:pt x="0" y="71"/>
                  </a:cubicBezTo>
                  <a:cubicBezTo>
                    <a:pt x="0" y="70"/>
                    <a:pt x="0" y="68"/>
                    <a:pt x="0" y="66"/>
                  </a:cubicBezTo>
                  <a:cubicBezTo>
                    <a:pt x="0" y="65"/>
                    <a:pt x="0" y="61"/>
                    <a:pt x="0" y="60"/>
                  </a:cubicBezTo>
                  <a:cubicBezTo>
                    <a:pt x="0" y="58"/>
                    <a:pt x="1" y="55"/>
                    <a:pt x="2" y="54"/>
                  </a:cubicBezTo>
                  <a:cubicBezTo>
                    <a:pt x="2" y="53"/>
                    <a:pt x="3" y="50"/>
                    <a:pt x="4" y="49"/>
                  </a:cubicBezTo>
                  <a:cubicBezTo>
                    <a:pt x="5" y="48"/>
                    <a:pt x="6" y="46"/>
                    <a:pt x="7" y="46"/>
                  </a:cubicBezTo>
                  <a:cubicBezTo>
                    <a:pt x="8" y="45"/>
                    <a:pt x="9" y="44"/>
                    <a:pt x="10" y="44"/>
                  </a:cubicBezTo>
                  <a:cubicBezTo>
                    <a:pt x="11" y="44"/>
                    <a:pt x="12" y="44"/>
                    <a:pt x="13" y="44"/>
                  </a:cubicBezTo>
                  <a:cubicBezTo>
                    <a:pt x="14" y="44"/>
                    <a:pt x="16" y="44"/>
                    <a:pt x="17" y="44"/>
                  </a:cubicBezTo>
                  <a:cubicBezTo>
                    <a:pt x="18" y="44"/>
                    <a:pt x="21" y="44"/>
                    <a:pt x="22" y="44"/>
                  </a:cubicBezTo>
                  <a:cubicBezTo>
                    <a:pt x="23" y="44"/>
                    <a:pt x="24" y="43"/>
                    <a:pt x="24" y="42"/>
                  </a:cubicBezTo>
                  <a:cubicBezTo>
                    <a:pt x="25" y="42"/>
                    <a:pt x="27" y="42"/>
                    <a:pt x="27" y="42"/>
                  </a:cubicBezTo>
                  <a:cubicBezTo>
                    <a:pt x="28" y="42"/>
                    <a:pt x="29" y="41"/>
                    <a:pt x="30" y="41"/>
                  </a:cubicBezTo>
                  <a:cubicBezTo>
                    <a:pt x="30" y="41"/>
                    <a:pt x="31" y="40"/>
                    <a:pt x="31" y="39"/>
                  </a:cubicBezTo>
                  <a:cubicBezTo>
                    <a:pt x="32" y="39"/>
                    <a:pt x="33" y="38"/>
                    <a:pt x="33" y="38"/>
                  </a:cubicBezTo>
                  <a:cubicBezTo>
                    <a:pt x="33" y="38"/>
                    <a:pt x="33" y="37"/>
                    <a:pt x="33" y="37"/>
                  </a:cubicBezTo>
                  <a:cubicBezTo>
                    <a:pt x="32" y="37"/>
                    <a:pt x="31" y="37"/>
                    <a:pt x="31" y="37"/>
                  </a:cubicBezTo>
                  <a:cubicBezTo>
                    <a:pt x="30" y="37"/>
                    <a:pt x="30" y="38"/>
                    <a:pt x="30" y="38"/>
                  </a:cubicBezTo>
                  <a:cubicBezTo>
                    <a:pt x="29" y="38"/>
                    <a:pt x="28" y="39"/>
                    <a:pt x="27" y="39"/>
                  </a:cubicBezTo>
                  <a:cubicBezTo>
                    <a:pt x="27" y="38"/>
                    <a:pt x="28" y="37"/>
                    <a:pt x="28" y="37"/>
                  </a:cubicBezTo>
                  <a:cubicBezTo>
                    <a:pt x="28" y="36"/>
                    <a:pt x="27" y="37"/>
                    <a:pt x="26" y="37"/>
                  </a:cubicBezTo>
                  <a:cubicBezTo>
                    <a:pt x="26" y="37"/>
                    <a:pt x="25" y="38"/>
                    <a:pt x="25" y="39"/>
                  </a:cubicBezTo>
                  <a:cubicBezTo>
                    <a:pt x="24" y="39"/>
                    <a:pt x="23" y="40"/>
                    <a:pt x="23" y="41"/>
                  </a:cubicBezTo>
                  <a:cubicBezTo>
                    <a:pt x="22" y="41"/>
                    <a:pt x="21" y="41"/>
                    <a:pt x="20" y="41"/>
                  </a:cubicBezTo>
                  <a:cubicBezTo>
                    <a:pt x="20" y="41"/>
                    <a:pt x="18" y="41"/>
                    <a:pt x="18" y="40"/>
                  </a:cubicBezTo>
                  <a:cubicBezTo>
                    <a:pt x="17" y="40"/>
                    <a:pt x="15" y="40"/>
                    <a:pt x="14" y="39"/>
                  </a:cubicBezTo>
                  <a:cubicBezTo>
                    <a:pt x="14" y="38"/>
                    <a:pt x="13" y="37"/>
                    <a:pt x="13" y="36"/>
                  </a:cubicBezTo>
                  <a:cubicBezTo>
                    <a:pt x="13" y="35"/>
                    <a:pt x="13" y="34"/>
                    <a:pt x="14" y="33"/>
                  </a:cubicBezTo>
                  <a:cubicBezTo>
                    <a:pt x="14" y="32"/>
                    <a:pt x="16" y="31"/>
                    <a:pt x="17" y="30"/>
                  </a:cubicBezTo>
                  <a:cubicBezTo>
                    <a:pt x="17" y="29"/>
                    <a:pt x="18" y="27"/>
                    <a:pt x="19" y="26"/>
                  </a:cubicBezTo>
                  <a:cubicBezTo>
                    <a:pt x="19" y="26"/>
                    <a:pt x="19" y="24"/>
                    <a:pt x="20" y="24"/>
                  </a:cubicBezTo>
                  <a:cubicBezTo>
                    <a:pt x="21" y="23"/>
                    <a:pt x="23" y="21"/>
                    <a:pt x="24" y="21"/>
                  </a:cubicBezTo>
                  <a:cubicBezTo>
                    <a:pt x="25" y="20"/>
                    <a:pt x="27" y="19"/>
                    <a:pt x="28" y="18"/>
                  </a:cubicBezTo>
                  <a:cubicBezTo>
                    <a:pt x="29" y="17"/>
                    <a:pt x="32" y="15"/>
                    <a:pt x="33" y="14"/>
                  </a:cubicBezTo>
                  <a:cubicBezTo>
                    <a:pt x="34" y="13"/>
                    <a:pt x="37" y="12"/>
                    <a:pt x="38" y="12"/>
                  </a:cubicBezTo>
                  <a:cubicBezTo>
                    <a:pt x="39" y="11"/>
                    <a:pt x="41" y="8"/>
                    <a:pt x="42" y="7"/>
                  </a:cubicBezTo>
                  <a:cubicBezTo>
                    <a:pt x="43" y="7"/>
                    <a:pt x="45" y="6"/>
                    <a:pt x="45" y="5"/>
                  </a:cubicBezTo>
                  <a:cubicBezTo>
                    <a:pt x="46" y="5"/>
                    <a:pt x="48" y="4"/>
                    <a:pt x="49" y="3"/>
                  </a:cubicBezTo>
                  <a:cubicBezTo>
                    <a:pt x="50" y="3"/>
                    <a:pt x="50" y="2"/>
                    <a:pt x="51" y="1"/>
                  </a:cubicBezTo>
                  <a:cubicBezTo>
                    <a:pt x="51" y="1"/>
                    <a:pt x="53" y="0"/>
                    <a:pt x="54" y="0"/>
                  </a:cubicBezTo>
                  <a:cubicBezTo>
                    <a:pt x="54" y="0"/>
                    <a:pt x="55" y="0"/>
                    <a:pt x="55" y="1"/>
                  </a:cubicBezTo>
                  <a:cubicBezTo>
                    <a:pt x="56" y="1"/>
                    <a:pt x="56" y="3"/>
                    <a:pt x="56" y="4"/>
                  </a:cubicBezTo>
                  <a:cubicBezTo>
                    <a:pt x="56" y="5"/>
                    <a:pt x="56" y="7"/>
                    <a:pt x="56" y="8"/>
                  </a:cubicBezTo>
                  <a:cubicBezTo>
                    <a:pt x="56" y="9"/>
                    <a:pt x="55" y="11"/>
                    <a:pt x="55" y="12"/>
                  </a:cubicBezTo>
                  <a:cubicBezTo>
                    <a:pt x="54" y="13"/>
                    <a:pt x="52" y="15"/>
                    <a:pt x="52" y="16"/>
                  </a:cubicBezTo>
                  <a:cubicBezTo>
                    <a:pt x="51" y="17"/>
                    <a:pt x="50" y="18"/>
                    <a:pt x="49" y="19"/>
                  </a:cubicBezTo>
                  <a:cubicBezTo>
                    <a:pt x="49" y="20"/>
                    <a:pt x="48" y="22"/>
                    <a:pt x="47" y="23"/>
                  </a:cubicBezTo>
                  <a:cubicBezTo>
                    <a:pt x="47" y="23"/>
                    <a:pt x="47" y="25"/>
                    <a:pt x="46" y="26"/>
                  </a:cubicBezTo>
                  <a:cubicBezTo>
                    <a:pt x="46" y="26"/>
                    <a:pt x="44" y="27"/>
                    <a:pt x="44" y="27"/>
                  </a:cubicBezTo>
                  <a:cubicBezTo>
                    <a:pt x="43" y="28"/>
                    <a:pt x="42" y="29"/>
                    <a:pt x="42" y="29"/>
                  </a:cubicBezTo>
                  <a:cubicBezTo>
                    <a:pt x="41" y="30"/>
                    <a:pt x="41" y="31"/>
                    <a:pt x="41" y="32"/>
                  </a:cubicBezTo>
                  <a:cubicBezTo>
                    <a:pt x="40" y="33"/>
                    <a:pt x="40" y="34"/>
                    <a:pt x="40" y="35"/>
                  </a:cubicBezTo>
                  <a:cubicBezTo>
                    <a:pt x="40" y="36"/>
                    <a:pt x="39" y="36"/>
                    <a:pt x="38" y="37"/>
                  </a:cubicBezTo>
                  <a:cubicBezTo>
                    <a:pt x="38" y="38"/>
                    <a:pt x="37" y="39"/>
                    <a:pt x="37" y="40"/>
                  </a:cubicBezTo>
                  <a:cubicBezTo>
                    <a:pt x="36" y="40"/>
                    <a:pt x="35" y="42"/>
                    <a:pt x="35" y="43"/>
                  </a:cubicBezTo>
                  <a:cubicBezTo>
                    <a:pt x="35" y="44"/>
                    <a:pt x="35" y="47"/>
                    <a:pt x="35" y="48"/>
                  </a:cubicBezTo>
                  <a:cubicBezTo>
                    <a:pt x="34" y="49"/>
                    <a:pt x="33" y="50"/>
                    <a:pt x="33" y="51"/>
                  </a:cubicBezTo>
                  <a:cubicBezTo>
                    <a:pt x="33" y="51"/>
                    <a:pt x="32" y="52"/>
                    <a:pt x="31" y="53"/>
                  </a:cubicBezTo>
                  <a:cubicBezTo>
                    <a:pt x="31" y="53"/>
                    <a:pt x="31" y="54"/>
                    <a:pt x="31" y="55"/>
                  </a:cubicBezTo>
                  <a:cubicBezTo>
                    <a:pt x="31" y="55"/>
                    <a:pt x="31" y="56"/>
                    <a:pt x="31" y="57"/>
                  </a:cubicBezTo>
                  <a:cubicBezTo>
                    <a:pt x="31" y="57"/>
                    <a:pt x="31" y="59"/>
                    <a:pt x="31" y="60"/>
                  </a:cubicBezTo>
                  <a:cubicBezTo>
                    <a:pt x="31" y="60"/>
                    <a:pt x="30" y="61"/>
                    <a:pt x="30" y="61"/>
                  </a:cubicBezTo>
                  <a:cubicBezTo>
                    <a:pt x="30" y="61"/>
                    <a:pt x="29" y="61"/>
                    <a:pt x="29" y="61"/>
                  </a:cubicBezTo>
                  <a:cubicBezTo>
                    <a:pt x="28" y="61"/>
                    <a:pt x="28" y="60"/>
                    <a:pt x="28" y="59"/>
                  </a:cubicBezTo>
                  <a:cubicBezTo>
                    <a:pt x="28" y="59"/>
                    <a:pt x="28" y="58"/>
                    <a:pt x="28" y="58"/>
                  </a:cubicBezTo>
                  <a:cubicBezTo>
                    <a:pt x="28" y="58"/>
                    <a:pt x="27" y="58"/>
                    <a:pt x="27" y="58"/>
                  </a:cubicBezTo>
                  <a:cubicBezTo>
                    <a:pt x="27" y="58"/>
                    <a:pt x="26" y="59"/>
                    <a:pt x="26" y="59"/>
                  </a:cubicBezTo>
                  <a:cubicBezTo>
                    <a:pt x="26" y="59"/>
                    <a:pt x="26" y="60"/>
                    <a:pt x="26" y="60"/>
                  </a:cubicBezTo>
                  <a:cubicBezTo>
                    <a:pt x="26" y="61"/>
                    <a:pt x="27" y="62"/>
                    <a:pt x="27" y="62"/>
                  </a:cubicBezTo>
                  <a:cubicBezTo>
                    <a:pt x="27" y="62"/>
                    <a:pt x="27" y="63"/>
                    <a:pt x="27" y="63"/>
                  </a:cubicBezTo>
                  <a:cubicBezTo>
                    <a:pt x="27" y="63"/>
                    <a:pt x="27" y="64"/>
                    <a:pt x="26" y="64"/>
                  </a:cubicBezTo>
                  <a:cubicBezTo>
                    <a:pt x="26" y="64"/>
                    <a:pt x="26" y="64"/>
                    <a:pt x="25" y="64"/>
                  </a:cubicBezTo>
                  <a:cubicBezTo>
                    <a:pt x="25" y="64"/>
                    <a:pt x="25" y="64"/>
                    <a:pt x="24" y="63"/>
                  </a:cubicBezTo>
                  <a:cubicBezTo>
                    <a:pt x="24" y="63"/>
                    <a:pt x="23" y="63"/>
                    <a:pt x="23" y="63"/>
                  </a:cubicBezTo>
                  <a:cubicBezTo>
                    <a:pt x="22" y="64"/>
                    <a:pt x="22" y="64"/>
                    <a:pt x="22" y="64"/>
                  </a:cubicBezTo>
                  <a:cubicBezTo>
                    <a:pt x="21" y="65"/>
                    <a:pt x="20" y="66"/>
                    <a:pt x="20" y="66"/>
                  </a:cubicBezTo>
                  <a:cubicBezTo>
                    <a:pt x="19" y="67"/>
                    <a:pt x="19" y="68"/>
                    <a:pt x="18" y="69"/>
                  </a:cubicBezTo>
                  <a:cubicBezTo>
                    <a:pt x="18" y="70"/>
                    <a:pt x="19" y="71"/>
                    <a:pt x="19" y="71"/>
                  </a:cubicBezTo>
                  <a:cubicBezTo>
                    <a:pt x="19" y="72"/>
                    <a:pt x="21" y="72"/>
                    <a:pt x="21" y="73"/>
                  </a:cubicBezTo>
                  <a:cubicBezTo>
                    <a:pt x="21" y="74"/>
                    <a:pt x="21" y="75"/>
                    <a:pt x="20" y="75"/>
                  </a:cubicBezTo>
                  <a:cubicBezTo>
                    <a:pt x="20" y="76"/>
                    <a:pt x="19" y="76"/>
                    <a:pt x="19" y="77"/>
                  </a:cubicBezTo>
                  <a:cubicBezTo>
                    <a:pt x="19" y="77"/>
                    <a:pt x="19" y="78"/>
                    <a:pt x="19" y="78"/>
                  </a:cubicBezTo>
                  <a:cubicBezTo>
                    <a:pt x="19" y="79"/>
                    <a:pt x="19" y="79"/>
                    <a:pt x="19" y="8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5" name="Freeform 272">
              <a:extLst>
                <a:ext uri="{FF2B5EF4-FFF2-40B4-BE49-F238E27FC236}">
                  <a16:creationId xmlns:a16="http://schemas.microsoft.com/office/drawing/2014/main" id="{45FF335B-12E9-456E-8CAC-034FA91D4901}"/>
                </a:ext>
              </a:extLst>
            </p:cNvPr>
            <p:cNvSpPr>
              <a:spLocks/>
            </p:cNvSpPr>
            <p:nvPr/>
          </p:nvSpPr>
          <p:spPr bwMode="auto">
            <a:xfrm>
              <a:off x="5515420" y="2455821"/>
              <a:ext cx="27449" cy="19963"/>
            </a:xfrm>
            <a:custGeom>
              <a:avLst/>
              <a:gdLst/>
              <a:ahLst/>
              <a:cxnLst>
                <a:cxn ang="0">
                  <a:pos x="8" y="2"/>
                </a:cxn>
                <a:cxn ang="0">
                  <a:pos x="7" y="3"/>
                </a:cxn>
                <a:cxn ang="0">
                  <a:pos x="6" y="3"/>
                </a:cxn>
                <a:cxn ang="0">
                  <a:pos x="5" y="4"/>
                </a:cxn>
                <a:cxn ang="0">
                  <a:pos x="4" y="6"/>
                </a:cxn>
                <a:cxn ang="0">
                  <a:pos x="2" y="5"/>
                </a:cxn>
                <a:cxn ang="0">
                  <a:pos x="2" y="3"/>
                </a:cxn>
                <a:cxn ang="0">
                  <a:pos x="0" y="2"/>
                </a:cxn>
                <a:cxn ang="0">
                  <a:pos x="0" y="2"/>
                </a:cxn>
                <a:cxn ang="0">
                  <a:pos x="0" y="0"/>
                </a:cxn>
                <a:cxn ang="0">
                  <a:pos x="2" y="1"/>
                </a:cxn>
                <a:cxn ang="0">
                  <a:pos x="5" y="1"/>
                </a:cxn>
                <a:cxn ang="0">
                  <a:pos x="7" y="1"/>
                </a:cxn>
                <a:cxn ang="0">
                  <a:pos x="8" y="1"/>
                </a:cxn>
                <a:cxn ang="0">
                  <a:pos x="8" y="2"/>
                </a:cxn>
              </a:cxnLst>
              <a:rect l="0" t="0" r="r" b="b"/>
              <a:pathLst>
                <a:path w="9" h="6">
                  <a:moveTo>
                    <a:pt x="8" y="2"/>
                  </a:moveTo>
                  <a:cubicBezTo>
                    <a:pt x="8" y="2"/>
                    <a:pt x="8" y="3"/>
                    <a:pt x="7" y="3"/>
                  </a:cubicBezTo>
                  <a:cubicBezTo>
                    <a:pt x="7" y="3"/>
                    <a:pt x="6" y="3"/>
                    <a:pt x="6" y="3"/>
                  </a:cubicBezTo>
                  <a:cubicBezTo>
                    <a:pt x="6" y="3"/>
                    <a:pt x="5" y="4"/>
                    <a:pt x="5" y="4"/>
                  </a:cubicBezTo>
                  <a:cubicBezTo>
                    <a:pt x="5" y="5"/>
                    <a:pt x="4" y="6"/>
                    <a:pt x="4" y="6"/>
                  </a:cubicBezTo>
                  <a:cubicBezTo>
                    <a:pt x="3" y="6"/>
                    <a:pt x="2" y="5"/>
                    <a:pt x="2" y="5"/>
                  </a:cubicBezTo>
                  <a:cubicBezTo>
                    <a:pt x="2" y="4"/>
                    <a:pt x="2" y="3"/>
                    <a:pt x="2" y="3"/>
                  </a:cubicBezTo>
                  <a:cubicBezTo>
                    <a:pt x="2" y="3"/>
                    <a:pt x="1" y="3"/>
                    <a:pt x="0" y="2"/>
                  </a:cubicBezTo>
                  <a:cubicBezTo>
                    <a:pt x="0" y="2"/>
                    <a:pt x="0" y="2"/>
                    <a:pt x="0" y="2"/>
                  </a:cubicBezTo>
                  <a:cubicBezTo>
                    <a:pt x="0" y="1"/>
                    <a:pt x="0" y="1"/>
                    <a:pt x="0" y="0"/>
                  </a:cubicBezTo>
                  <a:cubicBezTo>
                    <a:pt x="0" y="0"/>
                    <a:pt x="2" y="1"/>
                    <a:pt x="2" y="1"/>
                  </a:cubicBezTo>
                  <a:cubicBezTo>
                    <a:pt x="3" y="1"/>
                    <a:pt x="4" y="1"/>
                    <a:pt x="5" y="1"/>
                  </a:cubicBezTo>
                  <a:cubicBezTo>
                    <a:pt x="6" y="1"/>
                    <a:pt x="7" y="1"/>
                    <a:pt x="7" y="1"/>
                  </a:cubicBezTo>
                  <a:cubicBezTo>
                    <a:pt x="8" y="1"/>
                    <a:pt x="8" y="1"/>
                    <a:pt x="8" y="1"/>
                  </a:cubicBezTo>
                  <a:cubicBezTo>
                    <a:pt x="9" y="1"/>
                    <a:pt x="9" y="2"/>
                    <a:pt x="8"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6" name="Freeform 273">
              <a:extLst>
                <a:ext uri="{FF2B5EF4-FFF2-40B4-BE49-F238E27FC236}">
                  <a16:creationId xmlns:a16="http://schemas.microsoft.com/office/drawing/2014/main" id="{92ECEF23-1AC7-41D8-B357-EBC8A0EC74E5}"/>
                </a:ext>
              </a:extLst>
            </p:cNvPr>
            <p:cNvSpPr>
              <a:spLocks/>
            </p:cNvSpPr>
            <p:nvPr/>
          </p:nvSpPr>
          <p:spPr bwMode="auto">
            <a:xfrm>
              <a:off x="5507934" y="2385951"/>
              <a:ext cx="57393" cy="69869"/>
            </a:xfrm>
            <a:custGeom>
              <a:avLst/>
              <a:gdLst/>
              <a:ahLst/>
              <a:cxnLst>
                <a:cxn ang="0">
                  <a:pos x="14" y="21"/>
                </a:cxn>
                <a:cxn ang="0">
                  <a:pos x="12" y="22"/>
                </a:cxn>
                <a:cxn ang="0">
                  <a:pos x="12" y="23"/>
                </a:cxn>
                <a:cxn ang="0">
                  <a:pos x="10" y="23"/>
                </a:cxn>
                <a:cxn ang="0">
                  <a:pos x="10" y="22"/>
                </a:cxn>
                <a:cxn ang="0">
                  <a:pos x="8" y="22"/>
                </a:cxn>
                <a:cxn ang="0">
                  <a:pos x="7" y="23"/>
                </a:cxn>
                <a:cxn ang="0">
                  <a:pos x="6" y="23"/>
                </a:cxn>
                <a:cxn ang="0">
                  <a:pos x="6" y="22"/>
                </a:cxn>
                <a:cxn ang="0">
                  <a:pos x="6" y="21"/>
                </a:cxn>
                <a:cxn ang="0">
                  <a:pos x="6" y="20"/>
                </a:cxn>
                <a:cxn ang="0">
                  <a:pos x="4" y="21"/>
                </a:cxn>
                <a:cxn ang="0">
                  <a:pos x="2" y="22"/>
                </a:cxn>
                <a:cxn ang="0">
                  <a:pos x="0" y="22"/>
                </a:cxn>
                <a:cxn ang="0">
                  <a:pos x="1" y="21"/>
                </a:cxn>
                <a:cxn ang="0">
                  <a:pos x="2" y="19"/>
                </a:cxn>
                <a:cxn ang="0">
                  <a:pos x="4" y="16"/>
                </a:cxn>
                <a:cxn ang="0">
                  <a:pos x="5" y="14"/>
                </a:cxn>
                <a:cxn ang="0">
                  <a:pos x="5" y="11"/>
                </a:cxn>
                <a:cxn ang="0">
                  <a:pos x="6" y="9"/>
                </a:cxn>
                <a:cxn ang="0">
                  <a:pos x="9" y="9"/>
                </a:cxn>
                <a:cxn ang="0">
                  <a:pos x="10" y="8"/>
                </a:cxn>
                <a:cxn ang="0">
                  <a:pos x="11" y="6"/>
                </a:cxn>
                <a:cxn ang="0">
                  <a:pos x="13" y="7"/>
                </a:cxn>
                <a:cxn ang="0">
                  <a:pos x="14" y="7"/>
                </a:cxn>
                <a:cxn ang="0">
                  <a:pos x="14" y="5"/>
                </a:cxn>
                <a:cxn ang="0">
                  <a:pos x="14" y="3"/>
                </a:cxn>
                <a:cxn ang="0">
                  <a:pos x="15" y="2"/>
                </a:cxn>
                <a:cxn ang="0">
                  <a:pos x="17" y="1"/>
                </a:cxn>
                <a:cxn ang="0">
                  <a:pos x="18" y="0"/>
                </a:cxn>
                <a:cxn ang="0">
                  <a:pos x="20" y="2"/>
                </a:cxn>
                <a:cxn ang="0">
                  <a:pos x="20" y="5"/>
                </a:cxn>
                <a:cxn ang="0">
                  <a:pos x="18" y="8"/>
                </a:cxn>
                <a:cxn ang="0">
                  <a:pos x="17" y="10"/>
                </a:cxn>
                <a:cxn ang="0">
                  <a:pos x="16" y="13"/>
                </a:cxn>
                <a:cxn ang="0">
                  <a:pos x="15" y="15"/>
                </a:cxn>
                <a:cxn ang="0">
                  <a:pos x="13" y="17"/>
                </a:cxn>
                <a:cxn ang="0">
                  <a:pos x="13" y="18"/>
                </a:cxn>
                <a:cxn ang="0">
                  <a:pos x="14" y="21"/>
                </a:cxn>
              </a:cxnLst>
              <a:rect l="0" t="0" r="r" b="b"/>
              <a:pathLst>
                <a:path w="20" h="24">
                  <a:moveTo>
                    <a:pt x="14" y="21"/>
                  </a:moveTo>
                  <a:cubicBezTo>
                    <a:pt x="14" y="21"/>
                    <a:pt x="13" y="22"/>
                    <a:pt x="12" y="22"/>
                  </a:cubicBezTo>
                  <a:cubicBezTo>
                    <a:pt x="12" y="22"/>
                    <a:pt x="12" y="23"/>
                    <a:pt x="12" y="23"/>
                  </a:cubicBezTo>
                  <a:cubicBezTo>
                    <a:pt x="11" y="23"/>
                    <a:pt x="11" y="24"/>
                    <a:pt x="10" y="23"/>
                  </a:cubicBezTo>
                  <a:cubicBezTo>
                    <a:pt x="10" y="23"/>
                    <a:pt x="10" y="22"/>
                    <a:pt x="10" y="22"/>
                  </a:cubicBezTo>
                  <a:cubicBezTo>
                    <a:pt x="10" y="22"/>
                    <a:pt x="9" y="22"/>
                    <a:pt x="8" y="22"/>
                  </a:cubicBezTo>
                  <a:cubicBezTo>
                    <a:pt x="8" y="22"/>
                    <a:pt x="8" y="23"/>
                    <a:pt x="7" y="23"/>
                  </a:cubicBezTo>
                  <a:cubicBezTo>
                    <a:pt x="7" y="23"/>
                    <a:pt x="6" y="23"/>
                    <a:pt x="6" y="23"/>
                  </a:cubicBezTo>
                  <a:cubicBezTo>
                    <a:pt x="6" y="23"/>
                    <a:pt x="6" y="22"/>
                    <a:pt x="6" y="22"/>
                  </a:cubicBezTo>
                  <a:cubicBezTo>
                    <a:pt x="6" y="22"/>
                    <a:pt x="6" y="21"/>
                    <a:pt x="6" y="21"/>
                  </a:cubicBezTo>
                  <a:cubicBezTo>
                    <a:pt x="6" y="21"/>
                    <a:pt x="6" y="20"/>
                    <a:pt x="6" y="20"/>
                  </a:cubicBezTo>
                  <a:cubicBezTo>
                    <a:pt x="5" y="20"/>
                    <a:pt x="4" y="21"/>
                    <a:pt x="4" y="21"/>
                  </a:cubicBezTo>
                  <a:cubicBezTo>
                    <a:pt x="3" y="21"/>
                    <a:pt x="3" y="22"/>
                    <a:pt x="2" y="22"/>
                  </a:cubicBezTo>
                  <a:cubicBezTo>
                    <a:pt x="2" y="22"/>
                    <a:pt x="1" y="23"/>
                    <a:pt x="0" y="22"/>
                  </a:cubicBezTo>
                  <a:cubicBezTo>
                    <a:pt x="0" y="22"/>
                    <a:pt x="1" y="21"/>
                    <a:pt x="1" y="21"/>
                  </a:cubicBezTo>
                  <a:cubicBezTo>
                    <a:pt x="1" y="20"/>
                    <a:pt x="2" y="19"/>
                    <a:pt x="2" y="19"/>
                  </a:cubicBezTo>
                  <a:cubicBezTo>
                    <a:pt x="2" y="18"/>
                    <a:pt x="3" y="17"/>
                    <a:pt x="4" y="16"/>
                  </a:cubicBezTo>
                  <a:cubicBezTo>
                    <a:pt x="4" y="16"/>
                    <a:pt x="4" y="15"/>
                    <a:pt x="5" y="14"/>
                  </a:cubicBezTo>
                  <a:cubicBezTo>
                    <a:pt x="5" y="14"/>
                    <a:pt x="5" y="12"/>
                    <a:pt x="5" y="11"/>
                  </a:cubicBezTo>
                  <a:cubicBezTo>
                    <a:pt x="5" y="11"/>
                    <a:pt x="6" y="10"/>
                    <a:pt x="6" y="9"/>
                  </a:cubicBezTo>
                  <a:cubicBezTo>
                    <a:pt x="7" y="9"/>
                    <a:pt x="8" y="10"/>
                    <a:pt x="9" y="9"/>
                  </a:cubicBezTo>
                  <a:cubicBezTo>
                    <a:pt x="9" y="9"/>
                    <a:pt x="10" y="8"/>
                    <a:pt x="10" y="8"/>
                  </a:cubicBezTo>
                  <a:cubicBezTo>
                    <a:pt x="10" y="8"/>
                    <a:pt x="11" y="6"/>
                    <a:pt x="11" y="6"/>
                  </a:cubicBezTo>
                  <a:cubicBezTo>
                    <a:pt x="11" y="6"/>
                    <a:pt x="12" y="7"/>
                    <a:pt x="13" y="7"/>
                  </a:cubicBezTo>
                  <a:cubicBezTo>
                    <a:pt x="13" y="7"/>
                    <a:pt x="14" y="7"/>
                    <a:pt x="14" y="7"/>
                  </a:cubicBezTo>
                  <a:cubicBezTo>
                    <a:pt x="14" y="7"/>
                    <a:pt x="14" y="5"/>
                    <a:pt x="14" y="5"/>
                  </a:cubicBezTo>
                  <a:cubicBezTo>
                    <a:pt x="14" y="4"/>
                    <a:pt x="14" y="4"/>
                    <a:pt x="14" y="3"/>
                  </a:cubicBezTo>
                  <a:cubicBezTo>
                    <a:pt x="14" y="3"/>
                    <a:pt x="15" y="2"/>
                    <a:pt x="15" y="2"/>
                  </a:cubicBezTo>
                  <a:cubicBezTo>
                    <a:pt x="15" y="1"/>
                    <a:pt x="16" y="1"/>
                    <a:pt x="17" y="1"/>
                  </a:cubicBezTo>
                  <a:cubicBezTo>
                    <a:pt x="17" y="0"/>
                    <a:pt x="18" y="0"/>
                    <a:pt x="18" y="0"/>
                  </a:cubicBezTo>
                  <a:cubicBezTo>
                    <a:pt x="19" y="0"/>
                    <a:pt x="20" y="2"/>
                    <a:pt x="20" y="2"/>
                  </a:cubicBezTo>
                  <a:cubicBezTo>
                    <a:pt x="20" y="3"/>
                    <a:pt x="20" y="5"/>
                    <a:pt x="20" y="5"/>
                  </a:cubicBezTo>
                  <a:cubicBezTo>
                    <a:pt x="20" y="6"/>
                    <a:pt x="18" y="7"/>
                    <a:pt x="18" y="8"/>
                  </a:cubicBezTo>
                  <a:cubicBezTo>
                    <a:pt x="18" y="8"/>
                    <a:pt x="17" y="9"/>
                    <a:pt x="17" y="10"/>
                  </a:cubicBezTo>
                  <a:cubicBezTo>
                    <a:pt x="16" y="11"/>
                    <a:pt x="16" y="12"/>
                    <a:pt x="16" y="13"/>
                  </a:cubicBezTo>
                  <a:cubicBezTo>
                    <a:pt x="16" y="13"/>
                    <a:pt x="15" y="15"/>
                    <a:pt x="15" y="15"/>
                  </a:cubicBezTo>
                  <a:cubicBezTo>
                    <a:pt x="15" y="16"/>
                    <a:pt x="14" y="16"/>
                    <a:pt x="13" y="17"/>
                  </a:cubicBezTo>
                  <a:cubicBezTo>
                    <a:pt x="13" y="17"/>
                    <a:pt x="13" y="18"/>
                    <a:pt x="13" y="18"/>
                  </a:cubicBezTo>
                  <a:cubicBezTo>
                    <a:pt x="13" y="19"/>
                    <a:pt x="14" y="20"/>
                    <a:pt x="14"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7" name="Freeform 274">
              <a:extLst>
                <a:ext uri="{FF2B5EF4-FFF2-40B4-BE49-F238E27FC236}">
                  <a16:creationId xmlns:a16="http://schemas.microsoft.com/office/drawing/2014/main" id="{B179968F-94AD-4A1D-84BF-2CE3C49E98F9}"/>
                </a:ext>
              </a:extLst>
            </p:cNvPr>
            <p:cNvSpPr>
              <a:spLocks/>
            </p:cNvSpPr>
            <p:nvPr/>
          </p:nvSpPr>
          <p:spPr bwMode="auto">
            <a:xfrm>
              <a:off x="5717541" y="2341035"/>
              <a:ext cx="34935" cy="32440"/>
            </a:xfrm>
            <a:custGeom>
              <a:avLst/>
              <a:gdLst/>
              <a:ahLst/>
              <a:cxnLst>
                <a:cxn ang="0">
                  <a:pos x="11" y="8"/>
                </a:cxn>
                <a:cxn ang="0">
                  <a:pos x="12" y="5"/>
                </a:cxn>
                <a:cxn ang="0">
                  <a:pos x="11" y="3"/>
                </a:cxn>
                <a:cxn ang="0">
                  <a:pos x="11" y="1"/>
                </a:cxn>
                <a:cxn ang="0">
                  <a:pos x="10" y="0"/>
                </a:cxn>
                <a:cxn ang="0">
                  <a:pos x="8" y="1"/>
                </a:cxn>
                <a:cxn ang="0">
                  <a:pos x="7" y="2"/>
                </a:cxn>
                <a:cxn ang="0">
                  <a:pos x="4" y="3"/>
                </a:cxn>
                <a:cxn ang="0">
                  <a:pos x="3" y="3"/>
                </a:cxn>
                <a:cxn ang="0">
                  <a:pos x="0" y="5"/>
                </a:cxn>
                <a:cxn ang="0">
                  <a:pos x="0" y="7"/>
                </a:cxn>
                <a:cxn ang="0">
                  <a:pos x="0" y="9"/>
                </a:cxn>
                <a:cxn ang="0">
                  <a:pos x="2" y="10"/>
                </a:cxn>
                <a:cxn ang="0">
                  <a:pos x="4" y="11"/>
                </a:cxn>
                <a:cxn ang="0">
                  <a:pos x="7" y="10"/>
                </a:cxn>
                <a:cxn ang="0">
                  <a:pos x="9" y="9"/>
                </a:cxn>
                <a:cxn ang="0">
                  <a:pos x="10" y="8"/>
                </a:cxn>
                <a:cxn ang="0">
                  <a:pos x="11" y="8"/>
                </a:cxn>
              </a:cxnLst>
              <a:rect l="0" t="0" r="r" b="b"/>
              <a:pathLst>
                <a:path w="12" h="11">
                  <a:moveTo>
                    <a:pt x="11" y="8"/>
                  </a:moveTo>
                  <a:cubicBezTo>
                    <a:pt x="12" y="7"/>
                    <a:pt x="12" y="6"/>
                    <a:pt x="12" y="5"/>
                  </a:cubicBezTo>
                  <a:cubicBezTo>
                    <a:pt x="12" y="5"/>
                    <a:pt x="11" y="4"/>
                    <a:pt x="11" y="3"/>
                  </a:cubicBezTo>
                  <a:cubicBezTo>
                    <a:pt x="11" y="3"/>
                    <a:pt x="11" y="1"/>
                    <a:pt x="11" y="1"/>
                  </a:cubicBezTo>
                  <a:cubicBezTo>
                    <a:pt x="11" y="0"/>
                    <a:pt x="10" y="0"/>
                    <a:pt x="10" y="0"/>
                  </a:cubicBezTo>
                  <a:cubicBezTo>
                    <a:pt x="10" y="0"/>
                    <a:pt x="8" y="0"/>
                    <a:pt x="8" y="1"/>
                  </a:cubicBezTo>
                  <a:cubicBezTo>
                    <a:pt x="8" y="1"/>
                    <a:pt x="8" y="2"/>
                    <a:pt x="7" y="2"/>
                  </a:cubicBezTo>
                  <a:cubicBezTo>
                    <a:pt x="7" y="3"/>
                    <a:pt x="5" y="3"/>
                    <a:pt x="4" y="3"/>
                  </a:cubicBezTo>
                  <a:cubicBezTo>
                    <a:pt x="4" y="3"/>
                    <a:pt x="3" y="3"/>
                    <a:pt x="3" y="3"/>
                  </a:cubicBezTo>
                  <a:cubicBezTo>
                    <a:pt x="2" y="4"/>
                    <a:pt x="1" y="4"/>
                    <a:pt x="0" y="5"/>
                  </a:cubicBezTo>
                  <a:cubicBezTo>
                    <a:pt x="0" y="5"/>
                    <a:pt x="0" y="6"/>
                    <a:pt x="0" y="7"/>
                  </a:cubicBezTo>
                  <a:cubicBezTo>
                    <a:pt x="0" y="7"/>
                    <a:pt x="0" y="8"/>
                    <a:pt x="0" y="9"/>
                  </a:cubicBezTo>
                  <a:cubicBezTo>
                    <a:pt x="0" y="9"/>
                    <a:pt x="1" y="10"/>
                    <a:pt x="2" y="10"/>
                  </a:cubicBezTo>
                  <a:cubicBezTo>
                    <a:pt x="2" y="10"/>
                    <a:pt x="4" y="11"/>
                    <a:pt x="4" y="11"/>
                  </a:cubicBezTo>
                  <a:cubicBezTo>
                    <a:pt x="5" y="11"/>
                    <a:pt x="6" y="10"/>
                    <a:pt x="7" y="10"/>
                  </a:cubicBezTo>
                  <a:cubicBezTo>
                    <a:pt x="8" y="10"/>
                    <a:pt x="8" y="9"/>
                    <a:pt x="9" y="9"/>
                  </a:cubicBezTo>
                  <a:cubicBezTo>
                    <a:pt x="9" y="9"/>
                    <a:pt x="10" y="9"/>
                    <a:pt x="10" y="8"/>
                  </a:cubicBezTo>
                  <a:cubicBezTo>
                    <a:pt x="10" y="8"/>
                    <a:pt x="11" y="8"/>
                    <a:pt x="11"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8" name="Freeform 275">
              <a:extLst>
                <a:ext uri="{FF2B5EF4-FFF2-40B4-BE49-F238E27FC236}">
                  <a16:creationId xmlns:a16="http://schemas.microsoft.com/office/drawing/2014/main" id="{35C4248A-7965-4044-8B1B-A4A0438EEF28}"/>
                </a:ext>
              </a:extLst>
            </p:cNvPr>
            <p:cNvSpPr>
              <a:spLocks/>
            </p:cNvSpPr>
            <p:nvPr/>
          </p:nvSpPr>
          <p:spPr bwMode="auto">
            <a:xfrm>
              <a:off x="5732513" y="2326063"/>
              <a:ext cx="12477" cy="12477"/>
            </a:xfrm>
            <a:custGeom>
              <a:avLst/>
              <a:gdLst/>
              <a:ahLst/>
              <a:cxnLst>
                <a:cxn ang="0">
                  <a:pos x="4" y="4"/>
                </a:cxn>
                <a:cxn ang="0">
                  <a:pos x="3" y="4"/>
                </a:cxn>
                <a:cxn ang="0">
                  <a:pos x="2" y="3"/>
                </a:cxn>
                <a:cxn ang="0">
                  <a:pos x="1" y="3"/>
                </a:cxn>
                <a:cxn ang="0">
                  <a:pos x="0" y="3"/>
                </a:cxn>
                <a:cxn ang="0">
                  <a:pos x="0" y="1"/>
                </a:cxn>
                <a:cxn ang="0">
                  <a:pos x="2" y="0"/>
                </a:cxn>
                <a:cxn ang="0">
                  <a:pos x="3" y="0"/>
                </a:cxn>
                <a:cxn ang="0">
                  <a:pos x="4" y="1"/>
                </a:cxn>
                <a:cxn ang="0">
                  <a:pos x="4" y="3"/>
                </a:cxn>
                <a:cxn ang="0">
                  <a:pos x="4" y="4"/>
                </a:cxn>
              </a:cxnLst>
              <a:rect l="0" t="0" r="r" b="b"/>
              <a:pathLst>
                <a:path w="4" h="4">
                  <a:moveTo>
                    <a:pt x="4" y="4"/>
                  </a:moveTo>
                  <a:cubicBezTo>
                    <a:pt x="4" y="4"/>
                    <a:pt x="3" y="4"/>
                    <a:pt x="3" y="4"/>
                  </a:cubicBezTo>
                  <a:cubicBezTo>
                    <a:pt x="3" y="4"/>
                    <a:pt x="2" y="3"/>
                    <a:pt x="2" y="3"/>
                  </a:cubicBezTo>
                  <a:cubicBezTo>
                    <a:pt x="2" y="3"/>
                    <a:pt x="1" y="3"/>
                    <a:pt x="1" y="3"/>
                  </a:cubicBezTo>
                  <a:cubicBezTo>
                    <a:pt x="1" y="3"/>
                    <a:pt x="0" y="3"/>
                    <a:pt x="0" y="3"/>
                  </a:cubicBezTo>
                  <a:cubicBezTo>
                    <a:pt x="0" y="3"/>
                    <a:pt x="0" y="2"/>
                    <a:pt x="0" y="1"/>
                  </a:cubicBezTo>
                  <a:cubicBezTo>
                    <a:pt x="1" y="1"/>
                    <a:pt x="1" y="0"/>
                    <a:pt x="2" y="0"/>
                  </a:cubicBezTo>
                  <a:cubicBezTo>
                    <a:pt x="2" y="0"/>
                    <a:pt x="3" y="0"/>
                    <a:pt x="3" y="0"/>
                  </a:cubicBezTo>
                  <a:cubicBezTo>
                    <a:pt x="3" y="0"/>
                    <a:pt x="4" y="1"/>
                    <a:pt x="4" y="1"/>
                  </a:cubicBezTo>
                  <a:cubicBezTo>
                    <a:pt x="4" y="2"/>
                    <a:pt x="4" y="2"/>
                    <a:pt x="4" y="3"/>
                  </a:cubicBezTo>
                  <a:cubicBezTo>
                    <a:pt x="4" y="3"/>
                    <a:pt x="4" y="3"/>
                    <a:pt x="4"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276">
              <a:extLst>
                <a:ext uri="{FF2B5EF4-FFF2-40B4-BE49-F238E27FC236}">
                  <a16:creationId xmlns:a16="http://schemas.microsoft.com/office/drawing/2014/main" id="{3240FB72-4373-4609-9078-86C153A57F3E}"/>
                </a:ext>
              </a:extLst>
            </p:cNvPr>
            <p:cNvSpPr>
              <a:spLocks/>
            </p:cNvSpPr>
            <p:nvPr/>
          </p:nvSpPr>
          <p:spPr bwMode="auto">
            <a:xfrm>
              <a:off x="5772439" y="2321073"/>
              <a:ext cx="12477" cy="22459"/>
            </a:xfrm>
            <a:custGeom>
              <a:avLst/>
              <a:gdLst/>
              <a:ahLst/>
              <a:cxnLst>
                <a:cxn ang="0">
                  <a:pos x="3" y="8"/>
                </a:cxn>
                <a:cxn ang="0">
                  <a:pos x="4" y="5"/>
                </a:cxn>
                <a:cxn ang="0">
                  <a:pos x="3" y="3"/>
                </a:cxn>
                <a:cxn ang="0">
                  <a:pos x="3" y="1"/>
                </a:cxn>
                <a:cxn ang="0">
                  <a:pos x="2" y="0"/>
                </a:cxn>
                <a:cxn ang="0">
                  <a:pos x="1" y="0"/>
                </a:cxn>
                <a:cxn ang="0">
                  <a:pos x="0" y="2"/>
                </a:cxn>
                <a:cxn ang="0">
                  <a:pos x="0" y="4"/>
                </a:cxn>
                <a:cxn ang="0">
                  <a:pos x="0" y="6"/>
                </a:cxn>
                <a:cxn ang="0">
                  <a:pos x="1" y="8"/>
                </a:cxn>
                <a:cxn ang="0">
                  <a:pos x="3" y="8"/>
                </a:cxn>
              </a:cxnLst>
              <a:rect l="0" t="0" r="r" b="b"/>
              <a:pathLst>
                <a:path w="4" h="8">
                  <a:moveTo>
                    <a:pt x="3" y="8"/>
                  </a:moveTo>
                  <a:cubicBezTo>
                    <a:pt x="4" y="7"/>
                    <a:pt x="4" y="6"/>
                    <a:pt x="4" y="5"/>
                  </a:cubicBezTo>
                  <a:cubicBezTo>
                    <a:pt x="4" y="5"/>
                    <a:pt x="3" y="4"/>
                    <a:pt x="3" y="3"/>
                  </a:cubicBezTo>
                  <a:cubicBezTo>
                    <a:pt x="3" y="3"/>
                    <a:pt x="4" y="1"/>
                    <a:pt x="3" y="1"/>
                  </a:cubicBezTo>
                  <a:cubicBezTo>
                    <a:pt x="3" y="0"/>
                    <a:pt x="2" y="0"/>
                    <a:pt x="2" y="0"/>
                  </a:cubicBezTo>
                  <a:cubicBezTo>
                    <a:pt x="1" y="0"/>
                    <a:pt x="1" y="0"/>
                    <a:pt x="1" y="0"/>
                  </a:cubicBezTo>
                  <a:cubicBezTo>
                    <a:pt x="0" y="1"/>
                    <a:pt x="0" y="2"/>
                    <a:pt x="0" y="2"/>
                  </a:cubicBezTo>
                  <a:cubicBezTo>
                    <a:pt x="0" y="3"/>
                    <a:pt x="0" y="4"/>
                    <a:pt x="0" y="4"/>
                  </a:cubicBezTo>
                  <a:cubicBezTo>
                    <a:pt x="0" y="5"/>
                    <a:pt x="0" y="6"/>
                    <a:pt x="0" y="6"/>
                  </a:cubicBezTo>
                  <a:cubicBezTo>
                    <a:pt x="0" y="7"/>
                    <a:pt x="1" y="7"/>
                    <a:pt x="1" y="8"/>
                  </a:cubicBezTo>
                  <a:cubicBezTo>
                    <a:pt x="2" y="8"/>
                    <a:pt x="3" y="8"/>
                    <a:pt x="3"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277">
              <a:extLst>
                <a:ext uri="{FF2B5EF4-FFF2-40B4-BE49-F238E27FC236}">
                  <a16:creationId xmlns:a16="http://schemas.microsoft.com/office/drawing/2014/main" id="{260F577C-6A04-45B4-BAD7-36926905282C}"/>
                </a:ext>
              </a:extLst>
            </p:cNvPr>
            <p:cNvSpPr>
              <a:spLocks/>
            </p:cNvSpPr>
            <p:nvPr/>
          </p:nvSpPr>
          <p:spPr bwMode="auto">
            <a:xfrm>
              <a:off x="5759963" y="2296120"/>
              <a:ext cx="9981" cy="57393"/>
            </a:xfrm>
            <a:custGeom>
              <a:avLst/>
              <a:gdLst/>
              <a:ahLst/>
              <a:cxnLst>
                <a:cxn ang="0">
                  <a:pos x="4" y="17"/>
                </a:cxn>
                <a:cxn ang="0">
                  <a:pos x="3" y="19"/>
                </a:cxn>
                <a:cxn ang="0">
                  <a:pos x="2" y="18"/>
                </a:cxn>
                <a:cxn ang="0">
                  <a:pos x="1" y="17"/>
                </a:cxn>
                <a:cxn ang="0">
                  <a:pos x="0" y="12"/>
                </a:cxn>
                <a:cxn ang="0">
                  <a:pos x="0" y="9"/>
                </a:cxn>
                <a:cxn ang="0">
                  <a:pos x="0" y="4"/>
                </a:cxn>
                <a:cxn ang="0">
                  <a:pos x="1" y="2"/>
                </a:cxn>
                <a:cxn ang="0">
                  <a:pos x="1" y="1"/>
                </a:cxn>
                <a:cxn ang="0">
                  <a:pos x="3" y="2"/>
                </a:cxn>
                <a:cxn ang="0">
                  <a:pos x="3" y="3"/>
                </a:cxn>
                <a:cxn ang="0">
                  <a:pos x="4" y="5"/>
                </a:cxn>
                <a:cxn ang="0">
                  <a:pos x="4" y="7"/>
                </a:cxn>
                <a:cxn ang="0">
                  <a:pos x="3" y="9"/>
                </a:cxn>
                <a:cxn ang="0">
                  <a:pos x="2" y="10"/>
                </a:cxn>
                <a:cxn ang="0">
                  <a:pos x="3" y="13"/>
                </a:cxn>
                <a:cxn ang="0">
                  <a:pos x="4" y="14"/>
                </a:cxn>
                <a:cxn ang="0">
                  <a:pos x="4" y="16"/>
                </a:cxn>
                <a:cxn ang="0">
                  <a:pos x="4" y="17"/>
                </a:cxn>
              </a:cxnLst>
              <a:rect l="0" t="0" r="r" b="b"/>
              <a:pathLst>
                <a:path w="4" h="19">
                  <a:moveTo>
                    <a:pt x="4" y="17"/>
                  </a:moveTo>
                  <a:cubicBezTo>
                    <a:pt x="4" y="18"/>
                    <a:pt x="4" y="18"/>
                    <a:pt x="3" y="19"/>
                  </a:cubicBezTo>
                  <a:cubicBezTo>
                    <a:pt x="3" y="19"/>
                    <a:pt x="3" y="19"/>
                    <a:pt x="2" y="18"/>
                  </a:cubicBezTo>
                  <a:cubicBezTo>
                    <a:pt x="2" y="18"/>
                    <a:pt x="1" y="17"/>
                    <a:pt x="1" y="17"/>
                  </a:cubicBezTo>
                  <a:cubicBezTo>
                    <a:pt x="0" y="16"/>
                    <a:pt x="0" y="13"/>
                    <a:pt x="0" y="12"/>
                  </a:cubicBezTo>
                  <a:cubicBezTo>
                    <a:pt x="0" y="11"/>
                    <a:pt x="0" y="10"/>
                    <a:pt x="0" y="9"/>
                  </a:cubicBezTo>
                  <a:cubicBezTo>
                    <a:pt x="0" y="8"/>
                    <a:pt x="0" y="5"/>
                    <a:pt x="0" y="4"/>
                  </a:cubicBezTo>
                  <a:cubicBezTo>
                    <a:pt x="0" y="4"/>
                    <a:pt x="0" y="2"/>
                    <a:pt x="1" y="2"/>
                  </a:cubicBezTo>
                  <a:cubicBezTo>
                    <a:pt x="1" y="1"/>
                    <a:pt x="1" y="1"/>
                    <a:pt x="1" y="1"/>
                  </a:cubicBezTo>
                  <a:cubicBezTo>
                    <a:pt x="2" y="0"/>
                    <a:pt x="2" y="1"/>
                    <a:pt x="3" y="2"/>
                  </a:cubicBezTo>
                  <a:cubicBezTo>
                    <a:pt x="3" y="2"/>
                    <a:pt x="3" y="3"/>
                    <a:pt x="3" y="3"/>
                  </a:cubicBezTo>
                  <a:cubicBezTo>
                    <a:pt x="3" y="4"/>
                    <a:pt x="4" y="4"/>
                    <a:pt x="4" y="5"/>
                  </a:cubicBezTo>
                  <a:cubicBezTo>
                    <a:pt x="4" y="5"/>
                    <a:pt x="4" y="6"/>
                    <a:pt x="4" y="7"/>
                  </a:cubicBezTo>
                  <a:cubicBezTo>
                    <a:pt x="4" y="7"/>
                    <a:pt x="4" y="8"/>
                    <a:pt x="3" y="9"/>
                  </a:cubicBezTo>
                  <a:cubicBezTo>
                    <a:pt x="3" y="9"/>
                    <a:pt x="2" y="10"/>
                    <a:pt x="2" y="10"/>
                  </a:cubicBezTo>
                  <a:cubicBezTo>
                    <a:pt x="2" y="11"/>
                    <a:pt x="2" y="12"/>
                    <a:pt x="3" y="13"/>
                  </a:cubicBezTo>
                  <a:cubicBezTo>
                    <a:pt x="3" y="13"/>
                    <a:pt x="3" y="14"/>
                    <a:pt x="4" y="14"/>
                  </a:cubicBezTo>
                  <a:cubicBezTo>
                    <a:pt x="4" y="15"/>
                    <a:pt x="4" y="16"/>
                    <a:pt x="4" y="16"/>
                  </a:cubicBezTo>
                  <a:cubicBezTo>
                    <a:pt x="4" y="16"/>
                    <a:pt x="4" y="17"/>
                    <a:pt x="4" y="1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278">
              <a:extLst>
                <a:ext uri="{FF2B5EF4-FFF2-40B4-BE49-F238E27FC236}">
                  <a16:creationId xmlns:a16="http://schemas.microsoft.com/office/drawing/2014/main" id="{E2CF9C02-DE74-4F29-9A25-77DD1B5496E1}"/>
                </a:ext>
              </a:extLst>
            </p:cNvPr>
            <p:cNvSpPr>
              <a:spLocks/>
            </p:cNvSpPr>
            <p:nvPr/>
          </p:nvSpPr>
          <p:spPr bwMode="auto">
            <a:xfrm>
              <a:off x="5759963" y="2261185"/>
              <a:ext cx="19963" cy="42421"/>
            </a:xfrm>
            <a:custGeom>
              <a:avLst/>
              <a:gdLst/>
              <a:ahLst/>
              <a:cxnLst>
                <a:cxn ang="0">
                  <a:pos x="6" y="12"/>
                </a:cxn>
                <a:cxn ang="0">
                  <a:pos x="6" y="14"/>
                </a:cxn>
                <a:cxn ang="0">
                  <a:pos x="4" y="13"/>
                </a:cxn>
                <a:cxn ang="0">
                  <a:pos x="4" y="10"/>
                </a:cxn>
                <a:cxn ang="0">
                  <a:pos x="1" y="9"/>
                </a:cxn>
                <a:cxn ang="0">
                  <a:pos x="0" y="6"/>
                </a:cxn>
                <a:cxn ang="0">
                  <a:pos x="1" y="3"/>
                </a:cxn>
                <a:cxn ang="0">
                  <a:pos x="2" y="1"/>
                </a:cxn>
                <a:cxn ang="0">
                  <a:pos x="4" y="0"/>
                </a:cxn>
                <a:cxn ang="0">
                  <a:pos x="4" y="2"/>
                </a:cxn>
                <a:cxn ang="0">
                  <a:pos x="4" y="3"/>
                </a:cxn>
                <a:cxn ang="0">
                  <a:pos x="6" y="3"/>
                </a:cxn>
                <a:cxn ang="0">
                  <a:pos x="7" y="3"/>
                </a:cxn>
                <a:cxn ang="0">
                  <a:pos x="7" y="5"/>
                </a:cxn>
                <a:cxn ang="0">
                  <a:pos x="6" y="6"/>
                </a:cxn>
                <a:cxn ang="0">
                  <a:pos x="6" y="8"/>
                </a:cxn>
                <a:cxn ang="0">
                  <a:pos x="6" y="10"/>
                </a:cxn>
                <a:cxn ang="0">
                  <a:pos x="6" y="11"/>
                </a:cxn>
                <a:cxn ang="0">
                  <a:pos x="6" y="12"/>
                </a:cxn>
              </a:cxnLst>
              <a:rect l="0" t="0" r="r" b="b"/>
              <a:pathLst>
                <a:path w="7" h="14">
                  <a:moveTo>
                    <a:pt x="6" y="12"/>
                  </a:moveTo>
                  <a:cubicBezTo>
                    <a:pt x="6" y="13"/>
                    <a:pt x="6" y="14"/>
                    <a:pt x="6" y="14"/>
                  </a:cubicBezTo>
                  <a:cubicBezTo>
                    <a:pt x="5" y="14"/>
                    <a:pt x="4" y="13"/>
                    <a:pt x="4" y="13"/>
                  </a:cubicBezTo>
                  <a:cubicBezTo>
                    <a:pt x="4" y="12"/>
                    <a:pt x="4" y="10"/>
                    <a:pt x="4" y="10"/>
                  </a:cubicBezTo>
                  <a:cubicBezTo>
                    <a:pt x="3" y="9"/>
                    <a:pt x="2" y="9"/>
                    <a:pt x="1" y="9"/>
                  </a:cubicBezTo>
                  <a:cubicBezTo>
                    <a:pt x="1" y="8"/>
                    <a:pt x="0" y="7"/>
                    <a:pt x="0" y="6"/>
                  </a:cubicBezTo>
                  <a:cubicBezTo>
                    <a:pt x="0" y="6"/>
                    <a:pt x="1" y="4"/>
                    <a:pt x="1" y="3"/>
                  </a:cubicBezTo>
                  <a:cubicBezTo>
                    <a:pt x="1" y="3"/>
                    <a:pt x="2" y="2"/>
                    <a:pt x="2" y="1"/>
                  </a:cubicBezTo>
                  <a:cubicBezTo>
                    <a:pt x="3" y="1"/>
                    <a:pt x="3" y="0"/>
                    <a:pt x="4" y="0"/>
                  </a:cubicBezTo>
                  <a:cubicBezTo>
                    <a:pt x="4" y="0"/>
                    <a:pt x="4" y="1"/>
                    <a:pt x="4" y="2"/>
                  </a:cubicBezTo>
                  <a:cubicBezTo>
                    <a:pt x="4" y="2"/>
                    <a:pt x="4" y="3"/>
                    <a:pt x="4" y="3"/>
                  </a:cubicBezTo>
                  <a:cubicBezTo>
                    <a:pt x="5" y="4"/>
                    <a:pt x="5" y="3"/>
                    <a:pt x="6" y="3"/>
                  </a:cubicBezTo>
                  <a:cubicBezTo>
                    <a:pt x="6" y="3"/>
                    <a:pt x="7" y="3"/>
                    <a:pt x="7" y="3"/>
                  </a:cubicBezTo>
                  <a:cubicBezTo>
                    <a:pt x="7" y="4"/>
                    <a:pt x="7" y="4"/>
                    <a:pt x="7" y="5"/>
                  </a:cubicBezTo>
                  <a:cubicBezTo>
                    <a:pt x="7" y="5"/>
                    <a:pt x="7" y="6"/>
                    <a:pt x="6" y="6"/>
                  </a:cubicBezTo>
                  <a:cubicBezTo>
                    <a:pt x="6" y="7"/>
                    <a:pt x="6" y="8"/>
                    <a:pt x="6" y="8"/>
                  </a:cubicBezTo>
                  <a:cubicBezTo>
                    <a:pt x="6" y="9"/>
                    <a:pt x="6" y="9"/>
                    <a:pt x="6" y="10"/>
                  </a:cubicBezTo>
                  <a:cubicBezTo>
                    <a:pt x="6" y="10"/>
                    <a:pt x="6" y="11"/>
                    <a:pt x="6" y="11"/>
                  </a:cubicBezTo>
                  <a:cubicBezTo>
                    <a:pt x="6" y="12"/>
                    <a:pt x="6" y="12"/>
                    <a:pt x="6"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279">
              <a:extLst>
                <a:ext uri="{FF2B5EF4-FFF2-40B4-BE49-F238E27FC236}">
                  <a16:creationId xmlns:a16="http://schemas.microsoft.com/office/drawing/2014/main" id="{8A2F5D22-41C8-41C1-8FF8-F18413F4DC37}"/>
                </a:ext>
              </a:extLst>
            </p:cNvPr>
            <p:cNvSpPr>
              <a:spLocks/>
            </p:cNvSpPr>
            <p:nvPr/>
          </p:nvSpPr>
          <p:spPr bwMode="auto">
            <a:xfrm>
              <a:off x="5712551" y="2303605"/>
              <a:ext cx="9981" cy="9981"/>
            </a:xfrm>
            <a:custGeom>
              <a:avLst/>
              <a:gdLst/>
              <a:ahLst/>
              <a:cxnLst>
                <a:cxn ang="0">
                  <a:pos x="4" y="2"/>
                </a:cxn>
                <a:cxn ang="0">
                  <a:pos x="2" y="2"/>
                </a:cxn>
                <a:cxn ang="0">
                  <a:pos x="2" y="4"/>
                </a:cxn>
                <a:cxn ang="0">
                  <a:pos x="0" y="4"/>
                </a:cxn>
                <a:cxn ang="0">
                  <a:pos x="0" y="2"/>
                </a:cxn>
                <a:cxn ang="0">
                  <a:pos x="1" y="1"/>
                </a:cxn>
                <a:cxn ang="0">
                  <a:pos x="3" y="0"/>
                </a:cxn>
                <a:cxn ang="0">
                  <a:pos x="4" y="0"/>
                </a:cxn>
                <a:cxn ang="0">
                  <a:pos x="4" y="2"/>
                </a:cxn>
              </a:cxnLst>
              <a:rect l="0" t="0" r="r" b="b"/>
              <a:pathLst>
                <a:path w="4" h="4">
                  <a:moveTo>
                    <a:pt x="4" y="2"/>
                  </a:moveTo>
                  <a:cubicBezTo>
                    <a:pt x="3" y="2"/>
                    <a:pt x="2" y="2"/>
                    <a:pt x="2" y="2"/>
                  </a:cubicBezTo>
                  <a:cubicBezTo>
                    <a:pt x="2" y="3"/>
                    <a:pt x="2" y="4"/>
                    <a:pt x="2" y="4"/>
                  </a:cubicBezTo>
                  <a:cubicBezTo>
                    <a:pt x="1" y="4"/>
                    <a:pt x="1" y="4"/>
                    <a:pt x="0" y="4"/>
                  </a:cubicBezTo>
                  <a:cubicBezTo>
                    <a:pt x="0" y="3"/>
                    <a:pt x="0" y="3"/>
                    <a:pt x="0" y="2"/>
                  </a:cubicBezTo>
                  <a:cubicBezTo>
                    <a:pt x="0" y="2"/>
                    <a:pt x="1" y="1"/>
                    <a:pt x="1" y="1"/>
                  </a:cubicBezTo>
                  <a:cubicBezTo>
                    <a:pt x="1" y="0"/>
                    <a:pt x="2" y="0"/>
                    <a:pt x="3" y="0"/>
                  </a:cubicBezTo>
                  <a:cubicBezTo>
                    <a:pt x="3" y="0"/>
                    <a:pt x="4" y="0"/>
                    <a:pt x="4" y="0"/>
                  </a:cubicBezTo>
                  <a:cubicBezTo>
                    <a:pt x="4" y="1"/>
                    <a:pt x="4" y="1"/>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280">
              <a:extLst>
                <a:ext uri="{FF2B5EF4-FFF2-40B4-BE49-F238E27FC236}">
                  <a16:creationId xmlns:a16="http://schemas.microsoft.com/office/drawing/2014/main" id="{2A40AF55-B194-4E54-8DFA-E97DFE1B893F}"/>
                </a:ext>
              </a:extLst>
            </p:cNvPr>
            <p:cNvSpPr>
              <a:spLocks/>
            </p:cNvSpPr>
            <p:nvPr/>
          </p:nvSpPr>
          <p:spPr bwMode="auto">
            <a:xfrm>
              <a:off x="5725028" y="2313586"/>
              <a:ext cx="12477" cy="12477"/>
            </a:xfrm>
            <a:custGeom>
              <a:avLst/>
              <a:gdLst/>
              <a:ahLst/>
              <a:cxnLst>
                <a:cxn ang="0">
                  <a:pos x="4" y="1"/>
                </a:cxn>
                <a:cxn ang="0">
                  <a:pos x="3" y="2"/>
                </a:cxn>
                <a:cxn ang="0">
                  <a:pos x="2" y="3"/>
                </a:cxn>
                <a:cxn ang="0">
                  <a:pos x="1" y="3"/>
                </a:cxn>
                <a:cxn ang="0">
                  <a:pos x="0" y="3"/>
                </a:cxn>
                <a:cxn ang="0">
                  <a:pos x="0" y="2"/>
                </a:cxn>
                <a:cxn ang="0">
                  <a:pos x="1" y="1"/>
                </a:cxn>
                <a:cxn ang="0">
                  <a:pos x="2" y="1"/>
                </a:cxn>
                <a:cxn ang="0">
                  <a:pos x="3" y="0"/>
                </a:cxn>
                <a:cxn ang="0">
                  <a:pos x="4" y="1"/>
                </a:cxn>
              </a:cxnLst>
              <a:rect l="0" t="0" r="r" b="b"/>
              <a:pathLst>
                <a:path w="4" h="4">
                  <a:moveTo>
                    <a:pt x="4" y="1"/>
                  </a:moveTo>
                  <a:cubicBezTo>
                    <a:pt x="4" y="1"/>
                    <a:pt x="3" y="2"/>
                    <a:pt x="3" y="2"/>
                  </a:cubicBezTo>
                  <a:cubicBezTo>
                    <a:pt x="3" y="2"/>
                    <a:pt x="2" y="3"/>
                    <a:pt x="2" y="3"/>
                  </a:cubicBezTo>
                  <a:cubicBezTo>
                    <a:pt x="2" y="3"/>
                    <a:pt x="1" y="4"/>
                    <a:pt x="1" y="3"/>
                  </a:cubicBezTo>
                  <a:cubicBezTo>
                    <a:pt x="1" y="3"/>
                    <a:pt x="0" y="3"/>
                    <a:pt x="0" y="3"/>
                  </a:cubicBezTo>
                  <a:cubicBezTo>
                    <a:pt x="0" y="3"/>
                    <a:pt x="0" y="2"/>
                    <a:pt x="0" y="2"/>
                  </a:cubicBezTo>
                  <a:cubicBezTo>
                    <a:pt x="0" y="1"/>
                    <a:pt x="1" y="1"/>
                    <a:pt x="1" y="1"/>
                  </a:cubicBezTo>
                  <a:cubicBezTo>
                    <a:pt x="1" y="1"/>
                    <a:pt x="2" y="1"/>
                    <a:pt x="2" y="1"/>
                  </a:cubicBezTo>
                  <a:cubicBezTo>
                    <a:pt x="2" y="1"/>
                    <a:pt x="3" y="0"/>
                    <a:pt x="3" y="0"/>
                  </a:cubicBezTo>
                  <a:cubicBezTo>
                    <a:pt x="3" y="0"/>
                    <a:pt x="4" y="1"/>
                    <a:pt x="4"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281">
              <a:extLst>
                <a:ext uri="{FF2B5EF4-FFF2-40B4-BE49-F238E27FC236}">
                  <a16:creationId xmlns:a16="http://schemas.microsoft.com/office/drawing/2014/main" id="{95FBCEEB-6952-444E-9F67-94B5B53F75FF}"/>
                </a:ext>
              </a:extLst>
            </p:cNvPr>
            <p:cNvSpPr>
              <a:spLocks/>
            </p:cNvSpPr>
            <p:nvPr/>
          </p:nvSpPr>
          <p:spPr bwMode="auto">
            <a:xfrm>
              <a:off x="5747485" y="2261185"/>
              <a:ext cx="12477" cy="14972"/>
            </a:xfrm>
            <a:custGeom>
              <a:avLst/>
              <a:gdLst/>
              <a:ahLst/>
              <a:cxnLst>
                <a:cxn ang="0">
                  <a:pos x="4" y="1"/>
                </a:cxn>
                <a:cxn ang="0">
                  <a:pos x="3" y="3"/>
                </a:cxn>
                <a:cxn ang="0">
                  <a:pos x="2" y="4"/>
                </a:cxn>
                <a:cxn ang="0">
                  <a:pos x="1" y="5"/>
                </a:cxn>
                <a:cxn ang="0">
                  <a:pos x="0" y="4"/>
                </a:cxn>
                <a:cxn ang="0">
                  <a:pos x="0" y="3"/>
                </a:cxn>
                <a:cxn ang="0">
                  <a:pos x="2" y="1"/>
                </a:cxn>
                <a:cxn ang="0">
                  <a:pos x="2" y="0"/>
                </a:cxn>
                <a:cxn ang="0">
                  <a:pos x="4" y="0"/>
                </a:cxn>
                <a:cxn ang="0">
                  <a:pos x="4" y="1"/>
                </a:cxn>
              </a:cxnLst>
              <a:rect l="0" t="0" r="r" b="b"/>
              <a:pathLst>
                <a:path w="4" h="5">
                  <a:moveTo>
                    <a:pt x="4" y="1"/>
                  </a:moveTo>
                  <a:cubicBezTo>
                    <a:pt x="4" y="2"/>
                    <a:pt x="3" y="3"/>
                    <a:pt x="3" y="3"/>
                  </a:cubicBezTo>
                  <a:cubicBezTo>
                    <a:pt x="3" y="3"/>
                    <a:pt x="2" y="4"/>
                    <a:pt x="2" y="4"/>
                  </a:cubicBezTo>
                  <a:cubicBezTo>
                    <a:pt x="2" y="4"/>
                    <a:pt x="1" y="5"/>
                    <a:pt x="1" y="5"/>
                  </a:cubicBezTo>
                  <a:cubicBezTo>
                    <a:pt x="0" y="5"/>
                    <a:pt x="0" y="4"/>
                    <a:pt x="0" y="4"/>
                  </a:cubicBezTo>
                  <a:cubicBezTo>
                    <a:pt x="0" y="4"/>
                    <a:pt x="0" y="3"/>
                    <a:pt x="0" y="3"/>
                  </a:cubicBezTo>
                  <a:cubicBezTo>
                    <a:pt x="0" y="2"/>
                    <a:pt x="1" y="2"/>
                    <a:pt x="2" y="1"/>
                  </a:cubicBezTo>
                  <a:cubicBezTo>
                    <a:pt x="2" y="1"/>
                    <a:pt x="2" y="0"/>
                    <a:pt x="2" y="0"/>
                  </a:cubicBezTo>
                  <a:cubicBezTo>
                    <a:pt x="3" y="0"/>
                    <a:pt x="3" y="0"/>
                    <a:pt x="4" y="0"/>
                  </a:cubicBezTo>
                  <a:cubicBezTo>
                    <a:pt x="4" y="0"/>
                    <a:pt x="4" y="1"/>
                    <a:pt x="4"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282">
              <a:extLst>
                <a:ext uri="{FF2B5EF4-FFF2-40B4-BE49-F238E27FC236}">
                  <a16:creationId xmlns:a16="http://schemas.microsoft.com/office/drawing/2014/main" id="{3B22AB9E-5975-42FE-BE3D-7A9344B9E368}"/>
                </a:ext>
              </a:extLst>
            </p:cNvPr>
            <p:cNvSpPr>
              <a:spLocks/>
            </p:cNvSpPr>
            <p:nvPr/>
          </p:nvSpPr>
          <p:spPr bwMode="auto">
            <a:xfrm>
              <a:off x="5784916" y="2196306"/>
              <a:ext cx="29944" cy="34935"/>
            </a:xfrm>
            <a:custGeom>
              <a:avLst/>
              <a:gdLst/>
              <a:ahLst/>
              <a:cxnLst>
                <a:cxn ang="0">
                  <a:pos x="7" y="5"/>
                </a:cxn>
                <a:cxn ang="0">
                  <a:pos x="5" y="6"/>
                </a:cxn>
                <a:cxn ang="0">
                  <a:pos x="5" y="9"/>
                </a:cxn>
                <a:cxn ang="0">
                  <a:pos x="4" y="11"/>
                </a:cxn>
                <a:cxn ang="0">
                  <a:pos x="3" y="12"/>
                </a:cxn>
                <a:cxn ang="0">
                  <a:pos x="2" y="12"/>
                </a:cxn>
                <a:cxn ang="0">
                  <a:pos x="2" y="11"/>
                </a:cxn>
                <a:cxn ang="0">
                  <a:pos x="2" y="9"/>
                </a:cxn>
                <a:cxn ang="0">
                  <a:pos x="0" y="9"/>
                </a:cxn>
                <a:cxn ang="0">
                  <a:pos x="0" y="9"/>
                </a:cxn>
                <a:cxn ang="0">
                  <a:pos x="1" y="6"/>
                </a:cxn>
                <a:cxn ang="0">
                  <a:pos x="3" y="4"/>
                </a:cxn>
                <a:cxn ang="0">
                  <a:pos x="6" y="2"/>
                </a:cxn>
                <a:cxn ang="0">
                  <a:pos x="8" y="1"/>
                </a:cxn>
                <a:cxn ang="0">
                  <a:pos x="9" y="0"/>
                </a:cxn>
                <a:cxn ang="0">
                  <a:pos x="10" y="1"/>
                </a:cxn>
                <a:cxn ang="0">
                  <a:pos x="9" y="3"/>
                </a:cxn>
                <a:cxn ang="0">
                  <a:pos x="7" y="4"/>
                </a:cxn>
                <a:cxn ang="0">
                  <a:pos x="7" y="5"/>
                </a:cxn>
              </a:cxnLst>
              <a:rect l="0" t="0" r="r" b="b"/>
              <a:pathLst>
                <a:path w="10" h="12">
                  <a:moveTo>
                    <a:pt x="7" y="5"/>
                  </a:moveTo>
                  <a:cubicBezTo>
                    <a:pt x="6" y="5"/>
                    <a:pt x="6" y="6"/>
                    <a:pt x="5" y="6"/>
                  </a:cubicBezTo>
                  <a:cubicBezTo>
                    <a:pt x="5" y="7"/>
                    <a:pt x="5" y="8"/>
                    <a:pt x="5" y="9"/>
                  </a:cubicBezTo>
                  <a:cubicBezTo>
                    <a:pt x="5" y="10"/>
                    <a:pt x="4" y="10"/>
                    <a:pt x="4" y="11"/>
                  </a:cubicBezTo>
                  <a:cubicBezTo>
                    <a:pt x="3" y="11"/>
                    <a:pt x="3" y="12"/>
                    <a:pt x="3" y="12"/>
                  </a:cubicBezTo>
                  <a:cubicBezTo>
                    <a:pt x="3" y="12"/>
                    <a:pt x="2" y="12"/>
                    <a:pt x="2" y="12"/>
                  </a:cubicBezTo>
                  <a:cubicBezTo>
                    <a:pt x="2" y="12"/>
                    <a:pt x="2" y="11"/>
                    <a:pt x="2" y="11"/>
                  </a:cubicBezTo>
                  <a:cubicBezTo>
                    <a:pt x="2" y="10"/>
                    <a:pt x="2" y="10"/>
                    <a:pt x="2" y="9"/>
                  </a:cubicBezTo>
                  <a:cubicBezTo>
                    <a:pt x="2" y="9"/>
                    <a:pt x="1" y="9"/>
                    <a:pt x="0" y="9"/>
                  </a:cubicBezTo>
                  <a:cubicBezTo>
                    <a:pt x="0" y="9"/>
                    <a:pt x="0" y="9"/>
                    <a:pt x="0" y="9"/>
                  </a:cubicBezTo>
                  <a:cubicBezTo>
                    <a:pt x="0" y="8"/>
                    <a:pt x="0" y="7"/>
                    <a:pt x="1" y="6"/>
                  </a:cubicBezTo>
                  <a:cubicBezTo>
                    <a:pt x="1" y="6"/>
                    <a:pt x="2" y="5"/>
                    <a:pt x="3" y="4"/>
                  </a:cubicBezTo>
                  <a:cubicBezTo>
                    <a:pt x="3" y="4"/>
                    <a:pt x="5" y="3"/>
                    <a:pt x="6" y="2"/>
                  </a:cubicBezTo>
                  <a:cubicBezTo>
                    <a:pt x="6" y="2"/>
                    <a:pt x="7" y="2"/>
                    <a:pt x="8" y="1"/>
                  </a:cubicBezTo>
                  <a:cubicBezTo>
                    <a:pt x="8" y="1"/>
                    <a:pt x="9" y="0"/>
                    <a:pt x="9" y="0"/>
                  </a:cubicBezTo>
                  <a:cubicBezTo>
                    <a:pt x="10" y="0"/>
                    <a:pt x="10" y="1"/>
                    <a:pt x="10" y="1"/>
                  </a:cubicBezTo>
                  <a:cubicBezTo>
                    <a:pt x="10" y="1"/>
                    <a:pt x="9" y="2"/>
                    <a:pt x="9" y="3"/>
                  </a:cubicBezTo>
                  <a:cubicBezTo>
                    <a:pt x="8" y="3"/>
                    <a:pt x="8" y="3"/>
                    <a:pt x="7" y="4"/>
                  </a:cubicBezTo>
                  <a:cubicBezTo>
                    <a:pt x="7" y="4"/>
                    <a:pt x="7" y="5"/>
                    <a:pt x="7"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283">
              <a:extLst>
                <a:ext uri="{FF2B5EF4-FFF2-40B4-BE49-F238E27FC236}">
                  <a16:creationId xmlns:a16="http://schemas.microsoft.com/office/drawing/2014/main" id="{17AC9D77-4255-4036-BA59-89A8A2176FED}"/>
                </a:ext>
              </a:extLst>
            </p:cNvPr>
            <p:cNvSpPr>
              <a:spLocks/>
            </p:cNvSpPr>
            <p:nvPr/>
          </p:nvSpPr>
          <p:spPr bwMode="auto">
            <a:xfrm>
              <a:off x="5777429" y="2101484"/>
              <a:ext cx="69869" cy="69869"/>
            </a:xfrm>
            <a:custGeom>
              <a:avLst/>
              <a:gdLst/>
              <a:ahLst/>
              <a:cxnLst>
                <a:cxn ang="0">
                  <a:pos x="17" y="12"/>
                </a:cxn>
                <a:cxn ang="0">
                  <a:pos x="13" y="15"/>
                </a:cxn>
                <a:cxn ang="0">
                  <a:pos x="8" y="19"/>
                </a:cxn>
                <a:cxn ang="0">
                  <a:pos x="6" y="20"/>
                </a:cxn>
                <a:cxn ang="0">
                  <a:pos x="3" y="22"/>
                </a:cxn>
                <a:cxn ang="0">
                  <a:pos x="1" y="24"/>
                </a:cxn>
                <a:cxn ang="0">
                  <a:pos x="0" y="23"/>
                </a:cxn>
                <a:cxn ang="0">
                  <a:pos x="1" y="22"/>
                </a:cxn>
                <a:cxn ang="0">
                  <a:pos x="2" y="20"/>
                </a:cxn>
                <a:cxn ang="0">
                  <a:pos x="5" y="18"/>
                </a:cxn>
                <a:cxn ang="0">
                  <a:pos x="5" y="16"/>
                </a:cxn>
                <a:cxn ang="0">
                  <a:pos x="4" y="14"/>
                </a:cxn>
                <a:cxn ang="0">
                  <a:pos x="4" y="14"/>
                </a:cxn>
                <a:cxn ang="0">
                  <a:pos x="6" y="14"/>
                </a:cxn>
                <a:cxn ang="0">
                  <a:pos x="7" y="14"/>
                </a:cxn>
                <a:cxn ang="0">
                  <a:pos x="11" y="14"/>
                </a:cxn>
                <a:cxn ang="0">
                  <a:pos x="15" y="11"/>
                </a:cxn>
                <a:cxn ang="0">
                  <a:pos x="16" y="7"/>
                </a:cxn>
                <a:cxn ang="0">
                  <a:pos x="18" y="5"/>
                </a:cxn>
                <a:cxn ang="0">
                  <a:pos x="19" y="4"/>
                </a:cxn>
                <a:cxn ang="0">
                  <a:pos x="19" y="2"/>
                </a:cxn>
                <a:cxn ang="0">
                  <a:pos x="18" y="2"/>
                </a:cxn>
                <a:cxn ang="0">
                  <a:pos x="18" y="0"/>
                </a:cxn>
                <a:cxn ang="0">
                  <a:pos x="20" y="0"/>
                </a:cxn>
                <a:cxn ang="0">
                  <a:pos x="21" y="1"/>
                </a:cxn>
                <a:cxn ang="0">
                  <a:pos x="22" y="1"/>
                </a:cxn>
                <a:cxn ang="0">
                  <a:pos x="23" y="0"/>
                </a:cxn>
                <a:cxn ang="0">
                  <a:pos x="24" y="1"/>
                </a:cxn>
                <a:cxn ang="0">
                  <a:pos x="24" y="3"/>
                </a:cxn>
                <a:cxn ang="0">
                  <a:pos x="22" y="6"/>
                </a:cxn>
                <a:cxn ang="0">
                  <a:pos x="19" y="9"/>
                </a:cxn>
                <a:cxn ang="0">
                  <a:pos x="17" y="12"/>
                </a:cxn>
              </a:cxnLst>
              <a:rect l="0" t="0" r="r" b="b"/>
              <a:pathLst>
                <a:path w="24" h="24">
                  <a:moveTo>
                    <a:pt x="17" y="12"/>
                  </a:moveTo>
                  <a:cubicBezTo>
                    <a:pt x="16" y="13"/>
                    <a:pt x="14" y="15"/>
                    <a:pt x="13" y="15"/>
                  </a:cubicBezTo>
                  <a:cubicBezTo>
                    <a:pt x="12" y="16"/>
                    <a:pt x="10" y="18"/>
                    <a:pt x="8" y="19"/>
                  </a:cubicBezTo>
                  <a:cubicBezTo>
                    <a:pt x="8" y="20"/>
                    <a:pt x="6" y="20"/>
                    <a:pt x="6" y="20"/>
                  </a:cubicBezTo>
                  <a:cubicBezTo>
                    <a:pt x="5" y="21"/>
                    <a:pt x="4" y="22"/>
                    <a:pt x="3" y="22"/>
                  </a:cubicBezTo>
                  <a:cubicBezTo>
                    <a:pt x="3" y="22"/>
                    <a:pt x="2" y="24"/>
                    <a:pt x="1" y="24"/>
                  </a:cubicBezTo>
                  <a:cubicBezTo>
                    <a:pt x="1" y="24"/>
                    <a:pt x="0" y="24"/>
                    <a:pt x="0" y="23"/>
                  </a:cubicBezTo>
                  <a:cubicBezTo>
                    <a:pt x="0" y="23"/>
                    <a:pt x="0" y="22"/>
                    <a:pt x="1" y="22"/>
                  </a:cubicBezTo>
                  <a:cubicBezTo>
                    <a:pt x="1" y="21"/>
                    <a:pt x="2" y="21"/>
                    <a:pt x="2" y="20"/>
                  </a:cubicBezTo>
                  <a:cubicBezTo>
                    <a:pt x="3" y="20"/>
                    <a:pt x="4" y="19"/>
                    <a:pt x="5" y="18"/>
                  </a:cubicBezTo>
                  <a:cubicBezTo>
                    <a:pt x="5" y="18"/>
                    <a:pt x="5" y="16"/>
                    <a:pt x="5" y="16"/>
                  </a:cubicBezTo>
                  <a:cubicBezTo>
                    <a:pt x="5" y="15"/>
                    <a:pt x="4" y="15"/>
                    <a:pt x="4" y="14"/>
                  </a:cubicBezTo>
                  <a:cubicBezTo>
                    <a:pt x="4" y="14"/>
                    <a:pt x="4" y="14"/>
                    <a:pt x="4" y="14"/>
                  </a:cubicBezTo>
                  <a:cubicBezTo>
                    <a:pt x="5" y="13"/>
                    <a:pt x="6" y="13"/>
                    <a:pt x="6" y="14"/>
                  </a:cubicBezTo>
                  <a:cubicBezTo>
                    <a:pt x="6" y="14"/>
                    <a:pt x="7" y="14"/>
                    <a:pt x="7" y="14"/>
                  </a:cubicBezTo>
                  <a:cubicBezTo>
                    <a:pt x="8" y="15"/>
                    <a:pt x="10" y="14"/>
                    <a:pt x="11" y="14"/>
                  </a:cubicBezTo>
                  <a:cubicBezTo>
                    <a:pt x="12" y="13"/>
                    <a:pt x="14" y="12"/>
                    <a:pt x="15" y="11"/>
                  </a:cubicBezTo>
                  <a:cubicBezTo>
                    <a:pt x="15" y="10"/>
                    <a:pt x="16" y="8"/>
                    <a:pt x="16" y="7"/>
                  </a:cubicBezTo>
                  <a:cubicBezTo>
                    <a:pt x="17" y="7"/>
                    <a:pt x="17" y="5"/>
                    <a:pt x="18" y="5"/>
                  </a:cubicBezTo>
                  <a:cubicBezTo>
                    <a:pt x="18" y="4"/>
                    <a:pt x="19" y="4"/>
                    <a:pt x="19" y="4"/>
                  </a:cubicBezTo>
                  <a:cubicBezTo>
                    <a:pt x="20" y="3"/>
                    <a:pt x="20" y="3"/>
                    <a:pt x="19" y="2"/>
                  </a:cubicBezTo>
                  <a:cubicBezTo>
                    <a:pt x="19" y="2"/>
                    <a:pt x="18" y="2"/>
                    <a:pt x="18" y="2"/>
                  </a:cubicBezTo>
                  <a:cubicBezTo>
                    <a:pt x="18" y="1"/>
                    <a:pt x="18" y="1"/>
                    <a:pt x="18" y="0"/>
                  </a:cubicBezTo>
                  <a:cubicBezTo>
                    <a:pt x="18" y="0"/>
                    <a:pt x="19" y="0"/>
                    <a:pt x="20" y="0"/>
                  </a:cubicBezTo>
                  <a:cubicBezTo>
                    <a:pt x="20" y="0"/>
                    <a:pt x="21" y="1"/>
                    <a:pt x="21" y="1"/>
                  </a:cubicBezTo>
                  <a:cubicBezTo>
                    <a:pt x="21" y="1"/>
                    <a:pt x="22" y="1"/>
                    <a:pt x="22" y="1"/>
                  </a:cubicBezTo>
                  <a:cubicBezTo>
                    <a:pt x="22" y="1"/>
                    <a:pt x="23" y="0"/>
                    <a:pt x="23" y="0"/>
                  </a:cubicBezTo>
                  <a:cubicBezTo>
                    <a:pt x="24" y="0"/>
                    <a:pt x="24" y="1"/>
                    <a:pt x="24" y="1"/>
                  </a:cubicBezTo>
                  <a:cubicBezTo>
                    <a:pt x="24" y="1"/>
                    <a:pt x="24" y="3"/>
                    <a:pt x="24" y="3"/>
                  </a:cubicBezTo>
                  <a:cubicBezTo>
                    <a:pt x="23" y="4"/>
                    <a:pt x="22" y="5"/>
                    <a:pt x="22" y="6"/>
                  </a:cubicBezTo>
                  <a:cubicBezTo>
                    <a:pt x="21" y="7"/>
                    <a:pt x="20" y="8"/>
                    <a:pt x="19" y="9"/>
                  </a:cubicBezTo>
                  <a:cubicBezTo>
                    <a:pt x="18" y="10"/>
                    <a:pt x="18" y="11"/>
                    <a:pt x="17"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7" name="Freeform 284">
              <a:extLst>
                <a:ext uri="{FF2B5EF4-FFF2-40B4-BE49-F238E27FC236}">
                  <a16:creationId xmlns:a16="http://schemas.microsoft.com/office/drawing/2014/main" id="{3BEE3F42-EAB5-443A-B01E-5105B1EC31B1}"/>
                </a:ext>
              </a:extLst>
            </p:cNvPr>
            <p:cNvSpPr>
              <a:spLocks/>
            </p:cNvSpPr>
            <p:nvPr/>
          </p:nvSpPr>
          <p:spPr bwMode="auto">
            <a:xfrm>
              <a:off x="5844804" y="2116456"/>
              <a:ext cx="9981" cy="7487"/>
            </a:xfrm>
            <a:custGeom>
              <a:avLst/>
              <a:gdLst/>
              <a:ahLst/>
              <a:cxnLst>
                <a:cxn ang="0">
                  <a:pos x="3" y="2"/>
                </a:cxn>
                <a:cxn ang="0">
                  <a:pos x="2" y="3"/>
                </a:cxn>
                <a:cxn ang="0">
                  <a:pos x="1" y="3"/>
                </a:cxn>
                <a:cxn ang="0">
                  <a:pos x="0" y="3"/>
                </a:cxn>
                <a:cxn ang="0">
                  <a:pos x="1" y="1"/>
                </a:cxn>
                <a:cxn ang="0">
                  <a:pos x="2" y="0"/>
                </a:cxn>
                <a:cxn ang="0">
                  <a:pos x="3" y="1"/>
                </a:cxn>
                <a:cxn ang="0">
                  <a:pos x="3" y="2"/>
                </a:cxn>
              </a:cxnLst>
              <a:rect l="0" t="0" r="r" b="b"/>
              <a:pathLst>
                <a:path w="3" h="3">
                  <a:moveTo>
                    <a:pt x="3" y="2"/>
                  </a:moveTo>
                  <a:cubicBezTo>
                    <a:pt x="3" y="2"/>
                    <a:pt x="2" y="2"/>
                    <a:pt x="2" y="3"/>
                  </a:cubicBezTo>
                  <a:cubicBezTo>
                    <a:pt x="2" y="3"/>
                    <a:pt x="1" y="3"/>
                    <a:pt x="1" y="3"/>
                  </a:cubicBezTo>
                  <a:cubicBezTo>
                    <a:pt x="1" y="3"/>
                    <a:pt x="0" y="3"/>
                    <a:pt x="0" y="3"/>
                  </a:cubicBezTo>
                  <a:cubicBezTo>
                    <a:pt x="0" y="2"/>
                    <a:pt x="0" y="1"/>
                    <a:pt x="1" y="1"/>
                  </a:cubicBezTo>
                  <a:cubicBezTo>
                    <a:pt x="1" y="1"/>
                    <a:pt x="2" y="0"/>
                    <a:pt x="2" y="0"/>
                  </a:cubicBezTo>
                  <a:cubicBezTo>
                    <a:pt x="2" y="0"/>
                    <a:pt x="3" y="1"/>
                    <a:pt x="3" y="1"/>
                  </a:cubicBezTo>
                  <a:cubicBezTo>
                    <a:pt x="3" y="1"/>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285">
              <a:extLst>
                <a:ext uri="{FF2B5EF4-FFF2-40B4-BE49-F238E27FC236}">
                  <a16:creationId xmlns:a16="http://schemas.microsoft.com/office/drawing/2014/main" id="{E77F3B03-AD01-43CB-A454-0FF0EB8AF51B}"/>
                </a:ext>
              </a:extLst>
            </p:cNvPr>
            <p:cNvSpPr>
              <a:spLocks/>
            </p:cNvSpPr>
            <p:nvPr/>
          </p:nvSpPr>
          <p:spPr bwMode="auto">
            <a:xfrm>
              <a:off x="5477990" y="2031615"/>
              <a:ext cx="289458" cy="264505"/>
            </a:xfrm>
            <a:custGeom>
              <a:avLst/>
              <a:gdLst/>
              <a:ahLst/>
              <a:cxnLst>
                <a:cxn ang="0">
                  <a:pos x="94" y="51"/>
                </a:cxn>
                <a:cxn ang="0">
                  <a:pos x="86" y="44"/>
                </a:cxn>
                <a:cxn ang="0">
                  <a:pos x="80" y="36"/>
                </a:cxn>
                <a:cxn ang="0">
                  <a:pos x="76" y="35"/>
                </a:cxn>
                <a:cxn ang="0">
                  <a:pos x="71" y="32"/>
                </a:cxn>
                <a:cxn ang="0">
                  <a:pos x="63" y="31"/>
                </a:cxn>
                <a:cxn ang="0">
                  <a:pos x="56" y="27"/>
                </a:cxn>
                <a:cxn ang="0">
                  <a:pos x="47" y="11"/>
                </a:cxn>
                <a:cxn ang="0">
                  <a:pos x="41" y="3"/>
                </a:cxn>
                <a:cxn ang="0">
                  <a:pos x="35" y="0"/>
                </a:cxn>
                <a:cxn ang="0">
                  <a:pos x="27" y="3"/>
                </a:cxn>
                <a:cxn ang="0">
                  <a:pos x="24" y="9"/>
                </a:cxn>
                <a:cxn ang="0">
                  <a:pos x="27" y="16"/>
                </a:cxn>
                <a:cxn ang="0">
                  <a:pos x="19" y="8"/>
                </a:cxn>
                <a:cxn ang="0">
                  <a:pos x="13" y="11"/>
                </a:cxn>
                <a:cxn ang="0">
                  <a:pos x="10" y="15"/>
                </a:cxn>
                <a:cxn ang="0">
                  <a:pos x="16" y="17"/>
                </a:cxn>
                <a:cxn ang="0">
                  <a:pos x="12" y="22"/>
                </a:cxn>
                <a:cxn ang="0">
                  <a:pos x="9" y="28"/>
                </a:cxn>
                <a:cxn ang="0">
                  <a:pos x="27" y="30"/>
                </a:cxn>
                <a:cxn ang="0">
                  <a:pos x="36" y="39"/>
                </a:cxn>
                <a:cxn ang="0">
                  <a:pos x="45" y="42"/>
                </a:cxn>
                <a:cxn ang="0">
                  <a:pos x="50" y="40"/>
                </a:cxn>
                <a:cxn ang="0">
                  <a:pos x="43" y="46"/>
                </a:cxn>
                <a:cxn ang="0">
                  <a:pos x="32" y="50"/>
                </a:cxn>
                <a:cxn ang="0">
                  <a:pos x="28" y="57"/>
                </a:cxn>
                <a:cxn ang="0">
                  <a:pos x="24" y="67"/>
                </a:cxn>
                <a:cxn ang="0">
                  <a:pos x="38" y="66"/>
                </a:cxn>
                <a:cxn ang="0">
                  <a:pos x="48" y="62"/>
                </a:cxn>
                <a:cxn ang="0">
                  <a:pos x="46" y="67"/>
                </a:cxn>
                <a:cxn ang="0">
                  <a:pos x="36" y="71"/>
                </a:cxn>
                <a:cxn ang="0">
                  <a:pos x="24" y="74"/>
                </a:cxn>
                <a:cxn ang="0">
                  <a:pos x="16" y="72"/>
                </a:cxn>
                <a:cxn ang="0">
                  <a:pos x="18" y="79"/>
                </a:cxn>
                <a:cxn ang="0">
                  <a:pos x="12" y="78"/>
                </a:cxn>
                <a:cxn ang="0">
                  <a:pos x="14" y="74"/>
                </a:cxn>
                <a:cxn ang="0">
                  <a:pos x="1" y="73"/>
                </a:cxn>
                <a:cxn ang="0">
                  <a:pos x="4" y="85"/>
                </a:cxn>
                <a:cxn ang="0">
                  <a:pos x="11" y="88"/>
                </a:cxn>
                <a:cxn ang="0">
                  <a:pos x="16" y="89"/>
                </a:cxn>
                <a:cxn ang="0">
                  <a:pos x="19" y="86"/>
                </a:cxn>
                <a:cxn ang="0">
                  <a:pos x="30" y="85"/>
                </a:cxn>
                <a:cxn ang="0">
                  <a:pos x="44" y="84"/>
                </a:cxn>
                <a:cxn ang="0">
                  <a:pos x="53" y="80"/>
                </a:cxn>
                <a:cxn ang="0">
                  <a:pos x="63" y="73"/>
                </a:cxn>
                <a:cxn ang="0">
                  <a:pos x="66" y="77"/>
                </a:cxn>
                <a:cxn ang="0">
                  <a:pos x="68" y="81"/>
                </a:cxn>
                <a:cxn ang="0">
                  <a:pos x="74" y="80"/>
                </a:cxn>
                <a:cxn ang="0">
                  <a:pos x="89" y="69"/>
                </a:cxn>
                <a:cxn ang="0">
                  <a:pos x="84" y="67"/>
                </a:cxn>
                <a:cxn ang="0">
                  <a:pos x="77" y="68"/>
                </a:cxn>
                <a:cxn ang="0">
                  <a:pos x="82" y="63"/>
                </a:cxn>
                <a:cxn ang="0">
                  <a:pos x="87" y="61"/>
                </a:cxn>
                <a:cxn ang="0">
                  <a:pos x="90" y="61"/>
                </a:cxn>
                <a:cxn ang="0">
                  <a:pos x="94" y="65"/>
                </a:cxn>
                <a:cxn ang="0">
                  <a:pos x="94" y="56"/>
                </a:cxn>
                <a:cxn ang="0">
                  <a:pos x="96" y="56"/>
                </a:cxn>
                <a:cxn ang="0">
                  <a:pos x="96" y="49"/>
                </a:cxn>
              </a:cxnLst>
              <a:rect l="0" t="0" r="r" b="b"/>
              <a:pathLst>
                <a:path w="98" h="90">
                  <a:moveTo>
                    <a:pt x="96" y="49"/>
                  </a:moveTo>
                  <a:cubicBezTo>
                    <a:pt x="96" y="49"/>
                    <a:pt x="95" y="49"/>
                    <a:pt x="95" y="49"/>
                  </a:cubicBezTo>
                  <a:cubicBezTo>
                    <a:pt x="95" y="50"/>
                    <a:pt x="95" y="51"/>
                    <a:pt x="95" y="51"/>
                  </a:cubicBezTo>
                  <a:cubicBezTo>
                    <a:pt x="94" y="51"/>
                    <a:pt x="94" y="51"/>
                    <a:pt x="94" y="51"/>
                  </a:cubicBezTo>
                  <a:cubicBezTo>
                    <a:pt x="93" y="51"/>
                    <a:pt x="93" y="49"/>
                    <a:pt x="93" y="49"/>
                  </a:cubicBezTo>
                  <a:cubicBezTo>
                    <a:pt x="93" y="48"/>
                    <a:pt x="92" y="47"/>
                    <a:pt x="92" y="47"/>
                  </a:cubicBezTo>
                  <a:cubicBezTo>
                    <a:pt x="91" y="46"/>
                    <a:pt x="90" y="44"/>
                    <a:pt x="89" y="44"/>
                  </a:cubicBezTo>
                  <a:cubicBezTo>
                    <a:pt x="88" y="44"/>
                    <a:pt x="87" y="44"/>
                    <a:pt x="86" y="44"/>
                  </a:cubicBezTo>
                  <a:cubicBezTo>
                    <a:pt x="86" y="44"/>
                    <a:pt x="84" y="44"/>
                    <a:pt x="83" y="44"/>
                  </a:cubicBezTo>
                  <a:cubicBezTo>
                    <a:pt x="83" y="43"/>
                    <a:pt x="82" y="42"/>
                    <a:pt x="82" y="42"/>
                  </a:cubicBezTo>
                  <a:cubicBezTo>
                    <a:pt x="82" y="41"/>
                    <a:pt x="81" y="39"/>
                    <a:pt x="81" y="39"/>
                  </a:cubicBezTo>
                  <a:cubicBezTo>
                    <a:pt x="81" y="38"/>
                    <a:pt x="81" y="37"/>
                    <a:pt x="80" y="36"/>
                  </a:cubicBezTo>
                  <a:cubicBezTo>
                    <a:pt x="80" y="36"/>
                    <a:pt x="80" y="35"/>
                    <a:pt x="80" y="34"/>
                  </a:cubicBezTo>
                  <a:cubicBezTo>
                    <a:pt x="79" y="34"/>
                    <a:pt x="78" y="33"/>
                    <a:pt x="77" y="33"/>
                  </a:cubicBezTo>
                  <a:cubicBezTo>
                    <a:pt x="76" y="33"/>
                    <a:pt x="76" y="33"/>
                    <a:pt x="76" y="34"/>
                  </a:cubicBezTo>
                  <a:cubicBezTo>
                    <a:pt x="76" y="34"/>
                    <a:pt x="76" y="35"/>
                    <a:pt x="76" y="35"/>
                  </a:cubicBezTo>
                  <a:cubicBezTo>
                    <a:pt x="76" y="35"/>
                    <a:pt x="75" y="36"/>
                    <a:pt x="75" y="36"/>
                  </a:cubicBezTo>
                  <a:cubicBezTo>
                    <a:pt x="74" y="36"/>
                    <a:pt x="74" y="35"/>
                    <a:pt x="73" y="35"/>
                  </a:cubicBezTo>
                  <a:cubicBezTo>
                    <a:pt x="73" y="35"/>
                    <a:pt x="73" y="33"/>
                    <a:pt x="73" y="33"/>
                  </a:cubicBezTo>
                  <a:cubicBezTo>
                    <a:pt x="72" y="32"/>
                    <a:pt x="71" y="32"/>
                    <a:pt x="71" y="32"/>
                  </a:cubicBezTo>
                  <a:cubicBezTo>
                    <a:pt x="70" y="32"/>
                    <a:pt x="69" y="32"/>
                    <a:pt x="69" y="32"/>
                  </a:cubicBezTo>
                  <a:cubicBezTo>
                    <a:pt x="68" y="32"/>
                    <a:pt x="67" y="31"/>
                    <a:pt x="66" y="31"/>
                  </a:cubicBezTo>
                  <a:cubicBezTo>
                    <a:pt x="65" y="31"/>
                    <a:pt x="64" y="30"/>
                    <a:pt x="63" y="30"/>
                  </a:cubicBezTo>
                  <a:cubicBezTo>
                    <a:pt x="63" y="30"/>
                    <a:pt x="63" y="31"/>
                    <a:pt x="63" y="31"/>
                  </a:cubicBezTo>
                  <a:cubicBezTo>
                    <a:pt x="63" y="31"/>
                    <a:pt x="62" y="32"/>
                    <a:pt x="62" y="32"/>
                  </a:cubicBezTo>
                  <a:cubicBezTo>
                    <a:pt x="62" y="32"/>
                    <a:pt x="61" y="33"/>
                    <a:pt x="60" y="33"/>
                  </a:cubicBezTo>
                  <a:cubicBezTo>
                    <a:pt x="59" y="33"/>
                    <a:pt x="58" y="31"/>
                    <a:pt x="58" y="30"/>
                  </a:cubicBezTo>
                  <a:cubicBezTo>
                    <a:pt x="57" y="29"/>
                    <a:pt x="57" y="28"/>
                    <a:pt x="56" y="27"/>
                  </a:cubicBezTo>
                  <a:cubicBezTo>
                    <a:pt x="56" y="26"/>
                    <a:pt x="55" y="23"/>
                    <a:pt x="54" y="22"/>
                  </a:cubicBezTo>
                  <a:cubicBezTo>
                    <a:pt x="54" y="21"/>
                    <a:pt x="53" y="19"/>
                    <a:pt x="52" y="18"/>
                  </a:cubicBezTo>
                  <a:cubicBezTo>
                    <a:pt x="52" y="17"/>
                    <a:pt x="50" y="15"/>
                    <a:pt x="50" y="14"/>
                  </a:cubicBezTo>
                  <a:cubicBezTo>
                    <a:pt x="49" y="13"/>
                    <a:pt x="47" y="12"/>
                    <a:pt x="47" y="11"/>
                  </a:cubicBezTo>
                  <a:cubicBezTo>
                    <a:pt x="46" y="11"/>
                    <a:pt x="45" y="10"/>
                    <a:pt x="45" y="10"/>
                  </a:cubicBezTo>
                  <a:cubicBezTo>
                    <a:pt x="44" y="9"/>
                    <a:pt x="44" y="8"/>
                    <a:pt x="44" y="7"/>
                  </a:cubicBezTo>
                  <a:cubicBezTo>
                    <a:pt x="44" y="6"/>
                    <a:pt x="44" y="5"/>
                    <a:pt x="44" y="5"/>
                  </a:cubicBezTo>
                  <a:cubicBezTo>
                    <a:pt x="43" y="4"/>
                    <a:pt x="42" y="4"/>
                    <a:pt x="41" y="3"/>
                  </a:cubicBezTo>
                  <a:cubicBezTo>
                    <a:pt x="41" y="3"/>
                    <a:pt x="39" y="4"/>
                    <a:pt x="39" y="4"/>
                  </a:cubicBezTo>
                  <a:cubicBezTo>
                    <a:pt x="38" y="4"/>
                    <a:pt x="38" y="3"/>
                    <a:pt x="37" y="3"/>
                  </a:cubicBezTo>
                  <a:cubicBezTo>
                    <a:pt x="37" y="2"/>
                    <a:pt x="38" y="1"/>
                    <a:pt x="37" y="0"/>
                  </a:cubicBezTo>
                  <a:cubicBezTo>
                    <a:pt x="37" y="0"/>
                    <a:pt x="36" y="0"/>
                    <a:pt x="35" y="0"/>
                  </a:cubicBezTo>
                  <a:cubicBezTo>
                    <a:pt x="35" y="0"/>
                    <a:pt x="33" y="1"/>
                    <a:pt x="32" y="1"/>
                  </a:cubicBezTo>
                  <a:cubicBezTo>
                    <a:pt x="32" y="1"/>
                    <a:pt x="31" y="2"/>
                    <a:pt x="30" y="2"/>
                  </a:cubicBezTo>
                  <a:cubicBezTo>
                    <a:pt x="30" y="2"/>
                    <a:pt x="29" y="3"/>
                    <a:pt x="29" y="3"/>
                  </a:cubicBezTo>
                  <a:cubicBezTo>
                    <a:pt x="28" y="3"/>
                    <a:pt x="27" y="3"/>
                    <a:pt x="27" y="3"/>
                  </a:cubicBezTo>
                  <a:cubicBezTo>
                    <a:pt x="26" y="3"/>
                    <a:pt x="25" y="3"/>
                    <a:pt x="25" y="3"/>
                  </a:cubicBezTo>
                  <a:cubicBezTo>
                    <a:pt x="24" y="3"/>
                    <a:pt x="24" y="4"/>
                    <a:pt x="23" y="4"/>
                  </a:cubicBezTo>
                  <a:cubicBezTo>
                    <a:pt x="23" y="5"/>
                    <a:pt x="23" y="6"/>
                    <a:pt x="23" y="7"/>
                  </a:cubicBezTo>
                  <a:cubicBezTo>
                    <a:pt x="23" y="8"/>
                    <a:pt x="24" y="9"/>
                    <a:pt x="24" y="9"/>
                  </a:cubicBezTo>
                  <a:cubicBezTo>
                    <a:pt x="24" y="10"/>
                    <a:pt x="24" y="11"/>
                    <a:pt x="25" y="12"/>
                  </a:cubicBezTo>
                  <a:cubicBezTo>
                    <a:pt x="25" y="12"/>
                    <a:pt x="26" y="13"/>
                    <a:pt x="26" y="14"/>
                  </a:cubicBezTo>
                  <a:cubicBezTo>
                    <a:pt x="27" y="14"/>
                    <a:pt x="27" y="15"/>
                    <a:pt x="27" y="15"/>
                  </a:cubicBezTo>
                  <a:cubicBezTo>
                    <a:pt x="27" y="15"/>
                    <a:pt x="27" y="16"/>
                    <a:pt x="27" y="16"/>
                  </a:cubicBezTo>
                  <a:cubicBezTo>
                    <a:pt x="26" y="16"/>
                    <a:pt x="25" y="15"/>
                    <a:pt x="24" y="14"/>
                  </a:cubicBezTo>
                  <a:cubicBezTo>
                    <a:pt x="24" y="14"/>
                    <a:pt x="23" y="13"/>
                    <a:pt x="23" y="12"/>
                  </a:cubicBezTo>
                  <a:cubicBezTo>
                    <a:pt x="22" y="11"/>
                    <a:pt x="22" y="10"/>
                    <a:pt x="21" y="10"/>
                  </a:cubicBezTo>
                  <a:cubicBezTo>
                    <a:pt x="21" y="9"/>
                    <a:pt x="20" y="8"/>
                    <a:pt x="19" y="8"/>
                  </a:cubicBezTo>
                  <a:cubicBezTo>
                    <a:pt x="19" y="8"/>
                    <a:pt x="18" y="8"/>
                    <a:pt x="18" y="8"/>
                  </a:cubicBezTo>
                  <a:cubicBezTo>
                    <a:pt x="18" y="8"/>
                    <a:pt x="17" y="9"/>
                    <a:pt x="17" y="10"/>
                  </a:cubicBezTo>
                  <a:cubicBezTo>
                    <a:pt x="17" y="10"/>
                    <a:pt x="16" y="11"/>
                    <a:pt x="15" y="11"/>
                  </a:cubicBezTo>
                  <a:cubicBezTo>
                    <a:pt x="15" y="11"/>
                    <a:pt x="13" y="11"/>
                    <a:pt x="13" y="11"/>
                  </a:cubicBezTo>
                  <a:cubicBezTo>
                    <a:pt x="12" y="11"/>
                    <a:pt x="12" y="10"/>
                    <a:pt x="12" y="10"/>
                  </a:cubicBezTo>
                  <a:cubicBezTo>
                    <a:pt x="11" y="9"/>
                    <a:pt x="11" y="9"/>
                    <a:pt x="10" y="9"/>
                  </a:cubicBezTo>
                  <a:cubicBezTo>
                    <a:pt x="10" y="10"/>
                    <a:pt x="9" y="11"/>
                    <a:pt x="9" y="11"/>
                  </a:cubicBezTo>
                  <a:cubicBezTo>
                    <a:pt x="9" y="12"/>
                    <a:pt x="10" y="14"/>
                    <a:pt x="10" y="15"/>
                  </a:cubicBezTo>
                  <a:cubicBezTo>
                    <a:pt x="10" y="15"/>
                    <a:pt x="11" y="17"/>
                    <a:pt x="11" y="18"/>
                  </a:cubicBezTo>
                  <a:cubicBezTo>
                    <a:pt x="12" y="18"/>
                    <a:pt x="12" y="18"/>
                    <a:pt x="13" y="18"/>
                  </a:cubicBezTo>
                  <a:cubicBezTo>
                    <a:pt x="13" y="18"/>
                    <a:pt x="14" y="18"/>
                    <a:pt x="14" y="17"/>
                  </a:cubicBezTo>
                  <a:cubicBezTo>
                    <a:pt x="15" y="17"/>
                    <a:pt x="16" y="17"/>
                    <a:pt x="16" y="17"/>
                  </a:cubicBezTo>
                  <a:cubicBezTo>
                    <a:pt x="16" y="18"/>
                    <a:pt x="16" y="18"/>
                    <a:pt x="15" y="18"/>
                  </a:cubicBezTo>
                  <a:cubicBezTo>
                    <a:pt x="15" y="19"/>
                    <a:pt x="14" y="19"/>
                    <a:pt x="14" y="19"/>
                  </a:cubicBezTo>
                  <a:cubicBezTo>
                    <a:pt x="13" y="19"/>
                    <a:pt x="13" y="20"/>
                    <a:pt x="13" y="21"/>
                  </a:cubicBezTo>
                  <a:cubicBezTo>
                    <a:pt x="13" y="21"/>
                    <a:pt x="12" y="22"/>
                    <a:pt x="12" y="22"/>
                  </a:cubicBezTo>
                  <a:cubicBezTo>
                    <a:pt x="11" y="23"/>
                    <a:pt x="10" y="23"/>
                    <a:pt x="9" y="23"/>
                  </a:cubicBezTo>
                  <a:cubicBezTo>
                    <a:pt x="9" y="24"/>
                    <a:pt x="8" y="24"/>
                    <a:pt x="8" y="24"/>
                  </a:cubicBezTo>
                  <a:cubicBezTo>
                    <a:pt x="8" y="25"/>
                    <a:pt x="7" y="25"/>
                    <a:pt x="7" y="26"/>
                  </a:cubicBezTo>
                  <a:cubicBezTo>
                    <a:pt x="7" y="26"/>
                    <a:pt x="8" y="28"/>
                    <a:pt x="9" y="28"/>
                  </a:cubicBezTo>
                  <a:cubicBezTo>
                    <a:pt x="10" y="29"/>
                    <a:pt x="12" y="30"/>
                    <a:pt x="13" y="30"/>
                  </a:cubicBezTo>
                  <a:cubicBezTo>
                    <a:pt x="15" y="31"/>
                    <a:pt x="18" y="31"/>
                    <a:pt x="18" y="31"/>
                  </a:cubicBezTo>
                  <a:cubicBezTo>
                    <a:pt x="18" y="31"/>
                    <a:pt x="22" y="30"/>
                    <a:pt x="23" y="30"/>
                  </a:cubicBezTo>
                  <a:cubicBezTo>
                    <a:pt x="24" y="29"/>
                    <a:pt x="26" y="29"/>
                    <a:pt x="27" y="30"/>
                  </a:cubicBezTo>
                  <a:cubicBezTo>
                    <a:pt x="28" y="30"/>
                    <a:pt x="29" y="31"/>
                    <a:pt x="30" y="32"/>
                  </a:cubicBezTo>
                  <a:cubicBezTo>
                    <a:pt x="31" y="32"/>
                    <a:pt x="32" y="34"/>
                    <a:pt x="33" y="34"/>
                  </a:cubicBezTo>
                  <a:cubicBezTo>
                    <a:pt x="33" y="35"/>
                    <a:pt x="35" y="36"/>
                    <a:pt x="35" y="37"/>
                  </a:cubicBezTo>
                  <a:cubicBezTo>
                    <a:pt x="35" y="38"/>
                    <a:pt x="36" y="39"/>
                    <a:pt x="36" y="39"/>
                  </a:cubicBezTo>
                  <a:cubicBezTo>
                    <a:pt x="36" y="40"/>
                    <a:pt x="36" y="42"/>
                    <a:pt x="37" y="42"/>
                  </a:cubicBezTo>
                  <a:cubicBezTo>
                    <a:pt x="37" y="43"/>
                    <a:pt x="38" y="43"/>
                    <a:pt x="39" y="44"/>
                  </a:cubicBezTo>
                  <a:cubicBezTo>
                    <a:pt x="40" y="44"/>
                    <a:pt x="41" y="44"/>
                    <a:pt x="42" y="44"/>
                  </a:cubicBezTo>
                  <a:cubicBezTo>
                    <a:pt x="43" y="43"/>
                    <a:pt x="45" y="42"/>
                    <a:pt x="45" y="42"/>
                  </a:cubicBezTo>
                  <a:cubicBezTo>
                    <a:pt x="46" y="41"/>
                    <a:pt x="47" y="40"/>
                    <a:pt x="48" y="40"/>
                  </a:cubicBezTo>
                  <a:cubicBezTo>
                    <a:pt x="48" y="39"/>
                    <a:pt x="49" y="39"/>
                    <a:pt x="49" y="39"/>
                  </a:cubicBezTo>
                  <a:cubicBezTo>
                    <a:pt x="50" y="39"/>
                    <a:pt x="51" y="39"/>
                    <a:pt x="51" y="39"/>
                  </a:cubicBezTo>
                  <a:cubicBezTo>
                    <a:pt x="51" y="40"/>
                    <a:pt x="50" y="40"/>
                    <a:pt x="50" y="40"/>
                  </a:cubicBezTo>
                  <a:cubicBezTo>
                    <a:pt x="50" y="41"/>
                    <a:pt x="49" y="42"/>
                    <a:pt x="49" y="42"/>
                  </a:cubicBezTo>
                  <a:cubicBezTo>
                    <a:pt x="49" y="43"/>
                    <a:pt x="48" y="43"/>
                    <a:pt x="47" y="44"/>
                  </a:cubicBezTo>
                  <a:cubicBezTo>
                    <a:pt x="47" y="44"/>
                    <a:pt x="46" y="45"/>
                    <a:pt x="46" y="45"/>
                  </a:cubicBezTo>
                  <a:cubicBezTo>
                    <a:pt x="45" y="45"/>
                    <a:pt x="44" y="46"/>
                    <a:pt x="43" y="46"/>
                  </a:cubicBezTo>
                  <a:cubicBezTo>
                    <a:pt x="43" y="46"/>
                    <a:pt x="41" y="46"/>
                    <a:pt x="40" y="46"/>
                  </a:cubicBezTo>
                  <a:cubicBezTo>
                    <a:pt x="39" y="46"/>
                    <a:pt x="37" y="46"/>
                    <a:pt x="36" y="46"/>
                  </a:cubicBezTo>
                  <a:cubicBezTo>
                    <a:pt x="36" y="46"/>
                    <a:pt x="35" y="47"/>
                    <a:pt x="34" y="48"/>
                  </a:cubicBezTo>
                  <a:cubicBezTo>
                    <a:pt x="34" y="48"/>
                    <a:pt x="32" y="49"/>
                    <a:pt x="32" y="50"/>
                  </a:cubicBezTo>
                  <a:cubicBezTo>
                    <a:pt x="32" y="50"/>
                    <a:pt x="32" y="51"/>
                    <a:pt x="32" y="52"/>
                  </a:cubicBezTo>
                  <a:cubicBezTo>
                    <a:pt x="31" y="52"/>
                    <a:pt x="31" y="54"/>
                    <a:pt x="31" y="54"/>
                  </a:cubicBezTo>
                  <a:cubicBezTo>
                    <a:pt x="31" y="55"/>
                    <a:pt x="30" y="55"/>
                    <a:pt x="30" y="55"/>
                  </a:cubicBezTo>
                  <a:cubicBezTo>
                    <a:pt x="29" y="56"/>
                    <a:pt x="28" y="57"/>
                    <a:pt x="28" y="57"/>
                  </a:cubicBezTo>
                  <a:cubicBezTo>
                    <a:pt x="27" y="58"/>
                    <a:pt x="25" y="59"/>
                    <a:pt x="24" y="60"/>
                  </a:cubicBezTo>
                  <a:cubicBezTo>
                    <a:pt x="24" y="61"/>
                    <a:pt x="23" y="62"/>
                    <a:pt x="23" y="63"/>
                  </a:cubicBezTo>
                  <a:cubicBezTo>
                    <a:pt x="23" y="63"/>
                    <a:pt x="23" y="64"/>
                    <a:pt x="23" y="65"/>
                  </a:cubicBezTo>
                  <a:cubicBezTo>
                    <a:pt x="23" y="65"/>
                    <a:pt x="23" y="67"/>
                    <a:pt x="24" y="67"/>
                  </a:cubicBezTo>
                  <a:cubicBezTo>
                    <a:pt x="24" y="68"/>
                    <a:pt x="26" y="68"/>
                    <a:pt x="26" y="68"/>
                  </a:cubicBezTo>
                  <a:cubicBezTo>
                    <a:pt x="27" y="69"/>
                    <a:pt x="29" y="68"/>
                    <a:pt x="30" y="68"/>
                  </a:cubicBezTo>
                  <a:cubicBezTo>
                    <a:pt x="31" y="68"/>
                    <a:pt x="33" y="67"/>
                    <a:pt x="35" y="67"/>
                  </a:cubicBezTo>
                  <a:cubicBezTo>
                    <a:pt x="35" y="66"/>
                    <a:pt x="37" y="67"/>
                    <a:pt x="38" y="66"/>
                  </a:cubicBezTo>
                  <a:cubicBezTo>
                    <a:pt x="39" y="66"/>
                    <a:pt x="40" y="65"/>
                    <a:pt x="41" y="64"/>
                  </a:cubicBezTo>
                  <a:cubicBezTo>
                    <a:pt x="41" y="64"/>
                    <a:pt x="43" y="63"/>
                    <a:pt x="43" y="63"/>
                  </a:cubicBezTo>
                  <a:cubicBezTo>
                    <a:pt x="44" y="63"/>
                    <a:pt x="45" y="62"/>
                    <a:pt x="46" y="62"/>
                  </a:cubicBezTo>
                  <a:cubicBezTo>
                    <a:pt x="46" y="62"/>
                    <a:pt x="47" y="62"/>
                    <a:pt x="48" y="62"/>
                  </a:cubicBezTo>
                  <a:cubicBezTo>
                    <a:pt x="49" y="62"/>
                    <a:pt x="51" y="62"/>
                    <a:pt x="51" y="62"/>
                  </a:cubicBezTo>
                  <a:cubicBezTo>
                    <a:pt x="51" y="63"/>
                    <a:pt x="50" y="63"/>
                    <a:pt x="50" y="64"/>
                  </a:cubicBezTo>
                  <a:cubicBezTo>
                    <a:pt x="49" y="64"/>
                    <a:pt x="48" y="65"/>
                    <a:pt x="47" y="66"/>
                  </a:cubicBezTo>
                  <a:cubicBezTo>
                    <a:pt x="47" y="66"/>
                    <a:pt x="46" y="67"/>
                    <a:pt x="46" y="67"/>
                  </a:cubicBezTo>
                  <a:cubicBezTo>
                    <a:pt x="46" y="68"/>
                    <a:pt x="45" y="68"/>
                    <a:pt x="44" y="68"/>
                  </a:cubicBezTo>
                  <a:cubicBezTo>
                    <a:pt x="43" y="68"/>
                    <a:pt x="41" y="69"/>
                    <a:pt x="40" y="69"/>
                  </a:cubicBezTo>
                  <a:cubicBezTo>
                    <a:pt x="39" y="69"/>
                    <a:pt x="38" y="70"/>
                    <a:pt x="38" y="71"/>
                  </a:cubicBezTo>
                  <a:cubicBezTo>
                    <a:pt x="37" y="71"/>
                    <a:pt x="36" y="70"/>
                    <a:pt x="36" y="71"/>
                  </a:cubicBezTo>
                  <a:cubicBezTo>
                    <a:pt x="35" y="71"/>
                    <a:pt x="33" y="71"/>
                    <a:pt x="32" y="71"/>
                  </a:cubicBezTo>
                  <a:cubicBezTo>
                    <a:pt x="31" y="71"/>
                    <a:pt x="30" y="72"/>
                    <a:pt x="29" y="73"/>
                  </a:cubicBezTo>
                  <a:cubicBezTo>
                    <a:pt x="29" y="73"/>
                    <a:pt x="27" y="72"/>
                    <a:pt x="26" y="73"/>
                  </a:cubicBezTo>
                  <a:cubicBezTo>
                    <a:pt x="26" y="73"/>
                    <a:pt x="25" y="73"/>
                    <a:pt x="24" y="74"/>
                  </a:cubicBezTo>
                  <a:cubicBezTo>
                    <a:pt x="24" y="74"/>
                    <a:pt x="23" y="74"/>
                    <a:pt x="22" y="74"/>
                  </a:cubicBezTo>
                  <a:cubicBezTo>
                    <a:pt x="21" y="74"/>
                    <a:pt x="20" y="73"/>
                    <a:pt x="20" y="73"/>
                  </a:cubicBezTo>
                  <a:cubicBezTo>
                    <a:pt x="19" y="73"/>
                    <a:pt x="19" y="72"/>
                    <a:pt x="18" y="72"/>
                  </a:cubicBezTo>
                  <a:cubicBezTo>
                    <a:pt x="18" y="72"/>
                    <a:pt x="16" y="71"/>
                    <a:pt x="16" y="72"/>
                  </a:cubicBezTo>
                  <a:cubicBezTo>
                    <a:pt x="16" y="72"/>
                    <a:pt x="16" y="73"/>
                    <a:pt x="16" y="74"/>
                  </a:cubicBezTo>
                  <a:cubicBezTo>
                    <a:pt x="16" y="74"/>
                    <a:pt x="17" y="75"/>
                    <a:pt x="17" y="76"/>
                  </a:cubicBezTo>
                  <a:cubicBezTo>
                    <a:pt x="17" y="76"/>
                    <a:pt x="18" y="77"/>
                    <a:pt x="18" y="78"/>
                  </a:cubicBezTo>
                  <a:cubicBezTo>
                    <a:pt x="19" y="78"/>
                    <a:pt x="19" y="79"/>
                    <a:pt x="18" y="79"/>
                  </a:cubicBezTo>
                  <a:cubicBezTo>
                    <a:pt x="18" y="79"/>
                    <a:pt x="18" y="80"/>
                    <a:pt x="18" y="80"/>
                  </a:cubicBezTo>
                  <a:cubicBezTo>
                    <a:pt x="17" y="80"/>
                    <a:pt x="16" y="79"/>
                    <a:pt x="16" y="79"/>
                  </a:cubicBezTo>
                  <a:cubicBezTo>
                    <a:pt x="15" y="79"/>
                    <a:pt x="14" y="79"/>
                    <a:pt x="14" y="79"/>
                  </a:cubicBezTo>
                  <a:cubicBezTo>
                    <a:pt x="13" y="79"/>
                    <a:pt x="12" y="78"/>
                    <a:pt x="12" y="78"/>
                  </a:cubicBezTo>
                  <a:cubicBezTo>
                    <a:pt x="12" y="78"/>
                    <a:pt x="11" y="77"/>
                    <a:pt x="11" y="77"/>
                  </a:cubicBezTo>
                  <a:cubicBezTo>
                    <a:pt x="12" y="76"/>
                    <a:pt x="13" y="77"/>
                    <a:pt x="13" y="77"/>
                  </a:cubicBezTo>
                  <a:cubicBezTo>
                    <a:pt x="13" y="77"/>
                    <a:pt x="14" y="76"/>
                    <a:pt x="14" y="76"/>
                  </a:cubicBezTo>
                  <a:cubicBezTo>
                    <a:pt x="14" y="76"/>
                    <a:pt x="14" y="75"/>
                    <a:pt x="14" y="74"/>
                  </a:cubicBezTo>
                  <a:cubicBezTo>
                    <a:pt x="14" y="73"/>
                    <a:pt x="13" y="72"/>
                    <a:pt x="13" y="71"/>
                  </a:cubicBezTo>
                  <a:cubicBezTo>
                    <a:pt x="12" y="71"/>
                    <a:pt x="10" y="70"/>
                    <a:pt x="9" y="70"/>
                  </a:cubicBezTo>
                  <a:cubicBezTo>
                    <a:pt x="8" y="70"/>
                    <a:pt x="6" y="71"/>
                    <a:pt x="5" y="71"/>
                  </a:cubicBezTo>
                  <a:cubicBezTo>
                    <a:pt x="4" y="71"/>
                    <a:pt x="2" y="72"/>
                    <a:pt x="1" y="73"/>
                  </a:cubicBezTo>
                  <a:cubicBezTo>
                    <a:pt x="1" y="74"/>
                    <a:pt x="0" y="76"/>
                    <a:pt x="0" y="77"/>
                  </a:cubicBezTo>
                  <a:cubicBezTo>
                    <a:pt x="0" y="77"/>
                    <a:pt x="1" y="79"/>
                    <a:pt x="1" y="79"/>
                  </a:cubicBezTo>
                  <a:cubicBezTo>
                    <a:pt x="2" y="80"/>
                    <a:pt x="3" y="82"/>
                    <a:pt x="3" y="82"/>
                  </a:cubicBezTo>
                  <a:cubicBezTo>
                    <a:pt x="4" y="83"/>
                    <a:pt x="3" y="85"/>
                    <a:pt x="4" y="85"/>
                  </a:cubicBezTo>
                  <a:cubicBezTo>
                    <a:pt x="4" y="86"/>
                    <a:pt x="5" y="85"/>
                    <a:pt x="6" y="86"/>
                  </a:cubicBezTo>
                  <a:cubicBezTo>
                    <a:pt x="6" y="86"/>
                    <a:pt x="6" y="87"/>
                    <a:pt x="6" y="87"/>
                  </a:cubicBezTo>
                  <a:cubicBezTo>
                    <a:pt x="7" y="88"/>
                    <a:pt x="8" y="88"/>
                    <a:pt x="8" y="88"/>
                  </a:cubicBezTo>
                  <a:cubicBezTo>
                    <a:pt x="9" y="88"/>
                    <a:pt x="10" y="88"/>
                    <a:pt x="11" y="88"/>
                  </a:cubicBezTo>
                  <a:cubicBezTo>
                    <a:pt x="12" y="88"/>
                    <a:pt x="13" y="87"/>
                    <a:pt x="13" y="88"/>
                  </a:cubicBezTo>
                  <a:cubicBezTo>
                    <a:pt x="13" y="88"/>
                    <a:pt x="13" y="89"/>
                    <a:pt x="13" y="89"/>
                  </a:cubicBezTo>
                  <a:cubicBezTo>
                    <a:pt x="13" y="90"/>
                    <a:pt x="14" y="90"/>
                    <a:pt x="14" y="90"/>
                  </a:cubicBezTo>
                  <a:cubicBezTo>
                    <a:pt x="15" y="90"/>
                    <a:pt x="16" y="89"/>
                    <a:pt x="16" y="89"/>
                  </a:cubicBezTo>
                  <a:cubicBezTo>
                    <a:pt x="17" y="88"/>
                    <a:pt x="17" y="87"/>
                    <a:pt x="17" y="87"/>
                  </a:cubicBezTo>
                  <a:cubicBezTo>
                    <a:pt x="17" y="86"/>
                    <a:pt x="17" y="85"/>
                    <a:pt x="17" y="85"/>
                  </a:cubicBezTo>
                  <a:cubicBezTo>
                    <a:pt x="18" y="85"/>
                    <a:pt x="18" y="85"/>
                    <a:pt x="19" y="85"/>
                  </a:cubicBezTo>
                  <a:cubicBezTo>
                    <a:pt x="19" y="85"/>
                    <a:pt x="19" y="86"/>
                    <a:pt x="19" y="86"/>
                  </a:cubicBezTo>
                  <a:cubicBezTo>
                    <a:pt x="20" y="86"/>
                    <a:pt x="21" y="86"/>
                    <a:pt x="22" y="85"/>
                  </a:cubicBezTo>
                  <a:cubicBezTo>
                    <a:pt x="22" y="85"/>
                    <a:pt x="23" y="84"/>
                    <a:pt x="24" y="84"/>
                  </a:cubicBezTo>
                  <a:cubicBezTo>
                    <a:pt x="24" y="84"/>
                    <a:pt x="25" y="84"/>
                    <a:pt x="26" y="84"/>
                  </a:cubicBezTo>
                  <a:cubicBezTo>
                    <a:pt x="27" y="84"/>
                    <a:pt x="29" y="85"/>
                    <a:pt x="30" y="85"/>
                  </a:cubicBezTo>
                  <a:cubicBezTo>
                    <a:pt x="30" y="85"/>
                    <a:pt x="32" y="85"/>
                    <a:pt x="32" y="85"/>
                  </a:cubicBezTo>
                  <a:cubicBezTo>
                    <a:pt x="32" y="85"/>
                    <a:pt x="34" y="83"/>
                    <a:pt x="35" y="83"/>
                  </a:cubicBezTo>
                  <a:cubicBezTo>
                    <a:pt x="36" y="83"/>
                    <a:pt x="38" y="83"/>
                    <a:pt x="39" y="83"/>
                  </a:cubicBezTo>
                  <a:cubicBezTo>
                    <a:pt x="40" y="83"/>
                    <a:pt x="42" y="84"/>
                    <a:pt x="44" y="84"/>
                  </a:cubicBezTo>
                  <a:cubicBezTo>
                    <a:pt x="45" y="84"/>
                    <a:pt x="46" y="83"/>
                    <a:pt x="47" y="83"/>
                  </a:cubicBezTo>
                  <a:cubicBezTo>
                    <a:pt x="48" y="83"/>
                    <a:pt x="49" y="82"/>
                    <a:pt x="50" y="81"/>
                  </a:cubicBezTo>
                  <a:cubicBezTo>
                    <a:pt x="50" y="81"/>
                    <a:pt x="51" y="79"/>
                    <a:pt x="52" y="79"/>
                  </a:cubicBezTo>
                  <a:cubicBezTo>
                    <a:pt x="52" y="79"/>
                    <a:pt x="53" y="80"/>
                    <a:pt x="53" y="80"/>
                  </a:cubicBezTo>
                  <a:cubicBezTo>
                    <a:pt x="54" y="81"/>
                    <a:pt x="55" y="80"/>
                    <a:pt x="56" y="80"/>
                  </a:cubicBezTo>
                  <a:cubicBezTo>
                    <a:pt x="56" y="80"/>
                    <a:pt x="58" y="79"/>
                    <a:pt x="58" y="78"/>
                  </a:cubicBezTo>
                  <a:cubicBezTo>
                    <a:pt x="59" y="78"/>
                    <a:pt x="60" y="76"/>
                    <a:pt x="60" y="75"/>
                  </a:cubicBezTo>
                  <a:cubicBezTo>
                    <a:pt x="61" y="74"/>
                    <a:pt x="62" y="73"/>
                    <a:pt x="63" y="73"/>
                  </a:cubicBezTo>
                  <a:cubicBezTo>
                    <a:pt x="64" y="72"/>
                    <a:pt x="65" y="72"/>
                    <a:pt x="65" y="72"/>
                  </a:cubicBezTo>
                  <a:cubicBezTo>
                    <a:pt x="66" y="72"/>
                    <a:pt x="68" y="73"/>
                    <a:pt x="68" y="74"/>
                  </a:cubicBezTo>
                  <a:cubicBezTo>
                    <a:pt x="68" y="74"/>
                    <a:pt x="67" y="75"/>
                    <a:pt x="67" y="76"/>
                  </a:cubicBezTo>
                  <a:cubicBezTo>
                    <a:pt x="67" y="76"/>
                    <a:pt x="66" y="77"/>
                    <a:pt x="66" y="77"/>
                  </a:cubicBezTo>
                  <a:cubicBezTo>
                    <a:pt x="65" y="78"/>
                    <a:pt x="64" y="78"/>
                    <a:pt x="64" y="78"/>
                  </a:cubicBezTo>
                  <a:cubicBezTo>
                    <a:pt x="64" y="79"/>
                    <a:pt x="64" y="80"/>
                    <a:pt x="64" y="80"/>
                  </a:cubicBezTo>
                  <a:cubicBezTo>
                    <a:pt x="64" y="80"/>
                    <a:pt x="65" y="81"/>
                    <a:pt x="66" y="81"/>
                  </a:cubicBezTo>
                  <a:cubicBezTo>
                    <a:pt x="66" y="81"/>
                    <a:pt x="67" y="81"/>
                    <a:pt x="68" y="81"/>
                  </a:cubicBezTo>
                  <a:cubicBezTo>
                    <a:pt x="68" y="82"/>
                    <a:pt x="69" y="82"/>
                    <a:pt x="70" y="82"/>
                  </a:cubicBezTo>
                  <a:cubicBezTo>
                    <a:pt x="70" y="82"/>
                    <a:pt x="70" y="84"/>
                    <a:pt x="71" y="84"/>
                  </a:cubicBezTo>
                  <a:cubicBezTo>
                    <a:pt x="71" y="84"/>
                    <a:pt x="72" y="83"/>
                    <a:pt x="72" y="83"/>
                  </a:cubicBezTo>
                  <a:cubicBezTo>
                    <a:pt x="73" y="82"/>
                    <a:pt x="73" y="81"/>
                    <a:pt x="74" y="80"/>
                  </a:cubicBezTo>
                  <a:cubicBezTo>
                    <a:pt x="75" y="79"/>
                    <a:pt x="77" y="79"/>
                    <a:pt x="78" y="78"/>
                  </a:cubicBezTo>
                  <a:cubicBezTo>
                    <a:pt x="79" y="77"/>
                    <a:pt x="82" y="76"/>
                    <a:pt x="83" y="75"/>
                  </a:cubicBezTo>
                  <a:cubicBezTo>
                    <a:pt x="84" y="74"/>
                    <a:pt x="85" y="73"/>
                    <a:pt x="86" y="72"/>
                  </a:cubicBezTo>
                  <a:cubicBezTo>
                    <a:pt x="87" y="72"/>
                    <a:pt x="89" y="70"/>
                    <a:pt x="89" y="69"/>
                  </a:cubicBezTo>
                  <a:cubicBezTo>
                    <a:pt x="90" y="69"/>
                    <a:pt x="91" y="69"/>
                    <a:pt x="91" y="68"/>
                  </a:cubicBezTo>
                  <a:cubicBezTo>
                    <a:pt x="91" y="68"/>
                    <a:pt x="90" y="67"/>
                    <a:pt x="90" y="67"/>
                  </a:cubicBezTo>
                  <a:cubicBezTo>
                    <a:pt x="89" y="67"/>
                    <a:pt x="88" y="67"/>
                    <a:pt x="88" y="67"/>
                  </a:cubicBezTo>
                  <a:cubicBezTo>
                    <a:pt x="87" y="67"/>
                    <a:pt x="85" y="67"/>
                    <a:pt x="84" y="67"/>
                  </a:cubicBezTo>
                  <a:cubicBezTo>
                    <a:pt x="83" y="67"/>
                    <a:pt x="81" y="68"/>
                    <a:pt x="81" y="69"/>
                  </a:cubicBezTo>
                  <a:cubicBezTo>
                    <a:pt x="80" y="69"/>
                    <a:pt x="79" y="69"/>
                    <a:pt x="79" y="70"/>
                  </a:cubicBezTo>
                  <a:cubicBezTo>
                    <a:pt x="78" y="70"/>
                    <a:pt x="77" y="70"/>
                    <a:pt x="76" y="70"/>
                  </a:cubicBezTo>
                  <a:cubicBezTo>
                    <a:pt x="76" y="69"/>
                    <a:pt x="76" y="68"/>
                    <a:pt x="77" y="68"/>
                  </a:cubicBezTo>
                  <a:cubicBezTo>
                    <a:pt x="77" y="68"/>
                    <a:pt x="78" y="67"/>
                    <a:pt x="79" y="67"/>
                  </a:cubicBezTo>
                  <a:cubicBezTo>
                    <a:pt x="80" y="67"/>
                    <a:pt x="81" y="66"/>
                    <a:pt x="81" y="66"/>
                  </a:cubicBezTo>
                  <a:cubicBezTo>
                    <a:pt x="81" y="66"/>
                    <a:pt x="82" y="65"/>
                    <a:pt x="82" y="65"/>
                  </a:cubicBezTo>
                  <a:cubicBezTo>
                    <a:pt x="82" y="65"/>
                    <a:pt x="82" y="64"/>
                    <a:pt x="82" y="63"/>
                  </a:cubicBezTo>
                  <a:cubicBezTo>
                    <a:pt x="82" y="63"/>
                    <a:pt x="83" y="62"/>
                    <a:pt x="84" y="62"/>
                  </a:cubicBezTo>
                  <a:cubicBezTo>
                    <a:pt x="84" y="62"/>
                    <a:pt x="84" y="63"/>
                    <a:pt x="85" y="63"/>
                  </a:cubicBezTo>
                  <a:cubicBezTo>
                    <a:pt x="85" y="63"/>
                    <a:pt x="86" y="63"/>
                    <a:pt x="86" y="63"/>
                  </a:cubicBezTo>
                  <a:cubicBezTo>
                    <a:pt x="86" y="62"/>
                    <a:pt x="87" y="62"/>
                    <a:pt x="87" y="61"/>
                  </a:cubicBezTo>
                  <a:cubicBezTo>
                    <a:pt x="87" y="61"/>
                    <a:pt x="86" y="60"/>
                    <a:pt x="87" y="59"/>
                  </a:cubicBezTo>
                  <a:cubicBezTo>
                    <a:pt x="87" y="59"/>
                    <a:pt x="88" y="58"/>
                    <a:pt x="88" y="58"/>
                  </a:cubicBezTo>
                  <a:cubicBezTo>
                    <a:pt x="89" y="58"/>
                    <a:pt x="89" y="58"/>
                    <a:pt x="90" y="59"/>
                  </a:cubicBezTo>
                  <a:cubicBezTo>
                    <a:pt x="90" y="59"/>
                    <a:pt x="90" y="61"/>
                    <a:pt x="90" y="61"/>
                  </a:cubicBezTo>
                  <a:cubicBezTo>
                    <a:pt x="89" y="62"/>
                    <a:pt x="89" y="62"/>
                    <a:pt x="88" y="63"/>
                  </a:cubicBezTo>
                  <a:cubicBezTo>
                    <a:pt x="88" y="63"/>
                    <a:pt x="89" y="64"/>
                    <a:pt x="89" y="65"/>
                  </a:cubicBezTo>
                  <a:cubicBezTo>
                    <a:pt x="90" y="65"/>
                    <a:pt x="91" y="65"/>
                    <a:pt x="91" y="65"/>
                  </a:cubicBezTo>
                  <a:cubicBezTo>
                    <a:pt x="92" y="65"/>
                    <a:pt x="94" y="65"/>
                    <a:pt x="94" y="65"/>
                  </a:cubicBezTo>
                  <a:cubicBezTo>
                    <a:pt x="94" y="65"/>
                    <a:pt x="95" y="63"/>
                    <a:pt x="96" y="62"/>
                  </a:cubicBezTo>
                  <a:cubicBezTo>
                    <a:pt x="96" y="61"/>
                    <a:pt x="96" y="60"/>
                    <a:pt x="96" y="59"/>
                  </a:cubicBezTo>
                  <a:cubicBezTo>
                    <a:pt x="96" y="59"/>
                    <a:pt x="96" y="58"/>
                    <a:pt x="96" y="57"/>
                  </a:cubicBezTo>
                  <a:cubicBezTo>
                    <a:pt x="96" y="57"/>
                    <a:pt x="94" y="56"/>
                    <a:pt x="94" y="56"/>
                  </a:cubicBezTo>
                  <a:cubicBezTo>
                    <a:pt x="93" y="56"/>
                    <a:pt x="93" y="56"/>
                    <a:pt x="93" y="55"/>
                  </a:cubicBezTo>
                  <a:cubicBezTo>
                    <a:pt x="93" y="55"/>
                    <a:pt x="93" y="54"/>
                    <a:pt x="94" y="54"/>
                  </a:cubicBezTo>
                  <a:cubicBezTo>
                    <a:pt x="94" y="54"/>
                    <a:pt x="95" y="54"/>
                    <a:pt x="95" y="55"/>
                  </a:cubicBezTo>
                  <a:cubicBezTo>
                    <a:pt x="95" y="55"/>
                    <a:pt x="96" y="56"/>
                    <a:pt x="96" y="56"/>
                  </a:cubicBezTo>
                  <a:cubicBezTo>
                    <a:pt x="96" y="56"/>
                    <a:pt x="98" y="55"/>
                    <a:pt x="98" y="55"/>
                  </a:cubicBezTo>
                  <a:cubicBezTo>
                    <a:pt x="98" y="55"/>
                    <a:pt x="98" y="53"/>
                    <a:pt x="98" y="52"/>
                  </a:cubicBezTo>
                  <a:cubicBezTo>
                    <a:pt x="98" y="52"/>
                    <a:pt x="98" y="50"/>
                    <a:pt x="98" y="50"/>
                  </a:cubicBezTo>
                  <a:cubicBezTo>
                    <a:pt x="97" y="49"/>
                    <a:pt x="96" y="49"/>
                    <a:pt x="96" y="4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286">
              <a:extLst>
                <a:ext uri="{FF2B5EF4-FFF2-40B4-BE49-F238E27FC236}">
                  <a16:creationId xmlns:a16="http://schemas.microsoft.com/office/drawing/2014/main" id="{99B7F520-FF5F-4777-968E-593E2C526E45}"/>
                </a:ext>
              </a:extLst>
            </p:cNvPr>
            <p:cNvSpPr>
              <a:spLocks/>
            </p:cNvSpPr>
            <p:nvPr/>
          </p:nvSpPr>
          <p:spPr bwMode="auto">
            <a:xfrm>
              <a:off x="5468008" y="2271166"/>
              <a:ext cx="12477" cy="7487"/>
            </a:xfrm>
            <a:custGeom>
              <a:avLst/>
              <a:gdLst/>
              <a:ahLst/>
              <a:cxnLst>
                <a:cxn ang="0">
                  <a:pos x="4" y="2"/>
                </a:cxn>
                <a:cxn ang="0">
                  <a:pos x="3" y="0"/>
                </a:cxn>
                <a:cxn ang="0">
                  <a:pos x="2" y="0"/>
                </a:cxn>
                <a:cxn ang="0">
                  <a:pos x="1" y="1"/>
                </a:cxn>
                <a:cxn ang="0">
                  <a:pos x="0" y="2"/>
                </a:cxn>
                <a:cxn ang="0">
                  <a:pos x="0" y="3"/>
                </a:cxn>
                <a:cxn ang="0">
                  <a:pos x="2" y="3"/>
                </a:cxn>
                <a:cxn ang="0">
                  <a:pos x="3" y="3"/>
                </a:cxn>
                <a:cxn ang="0">
                  <a:pos x="4" y="2"/>
                </a:cxn>
              </a:cxnLst>
              <a:rect l="0" t="0" r="r" b="b"/>
              <a:pathLst>
                <a:path w="4" h="3">
                  <a:moveTo>
                    <a:pt x="4" y="2"/>
                  </a:moveTo>
                  <a:cubicBezTo>
                    <a:pt x="4" y="2"/>
                    <a:pt x="4" y="1"/>
                    <a:pt x="3" y="0"/>
                  </a:cubicBezTo>
                  <a:cubicBezTo>
                    <a:pt x="3" y="0"/>
                    <a:pt x="2" y="0"/>
                    <a:pt x="2" y="0"/>
                  </a:cubicBezTo>
                  <a:cubicBezTo>
                    <a:pt x="1" y="0"/>
                    <a:pt x="1" y="1"/>
                    <a:pt x="1" y="1"/>
                  </a:cubicBezTo>
                  <a:cubicBezTo>
                    <a:pt x="0" y="1"/>
                    <a:pt x="0" y="2"/>
                    <a:pt x="0" y="2"/>
                  </a:cubicBezTo>
                  <a:cubicBezTo>
                    <a:pt x="0" y="2"/>
                    <a:pt x="0" y="3"/>
                    <a:pt x="0" y="3"/>
                  </a:cubicBezTo>
                  <a:cubicBezTo>
                    <a:pt x="1" y="3"/>
                    <a:pt x="1" y="3"/>
                    <a:pt x="2" y="3"/>
                  </a:cubicBezTo>
                  <a:cubicBezTo>
                    <a:pt x="2" y="3"/>
                    <a:pt x="2" y="3"/>
                    <a:pt x="3" y="3"/>
                  </a:cubicBezTo>
                  <a:cubicBezTo>
                    <a:pt x="3" y="3"/>
                    <a:pt x="4" y="3"/>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287">
              <a:extLst>
                <a:ext uri="{FF2B5EF4-FFF2-40B4-BE49-F238E27FC236}">
                  <a16:creationId xmlns:a16="http://schemas.microsoft.com/office/drawing/2014/main" id="{AAB33CBF-8929-48E8-BEBB-48D82FE4137F}"/>
                </a:ext>
              </a:extLst>
            </p:cNvPr>
            <p:cNvSpPr>
              <a:spLocks/>
            </p:cNvSpPr>
            <p:nvPr/>
          </p:nvSpPr>
          <p:spPr bwMode="auto">
            <a:xfrm>
              <a:off x="5453036" y="2231241"/>
              <a:ext cx="22459" cy="32440"/>
            </a:xfrm>
            <a:custGeom>
              <a:avLst/>
              <a:gdLst/>
              <a:ahLst/>
              <a:cxnLst>
                <a:cxn ang="0">
                  <a:pos x="6" y="8"/>
                </a:cxn>
                <a:cxn ang="0">
                  <a:pos x="7" y="6"/>
                </a:cxn>
                <a:cxn ang="0">
                  <a:pos x="7" y="4"/>
                </a:cxn>
                <a:cxn ang="0">
                  <a:pos x="7" y="2"/>
                </a:cxn>
                <a:cxn ang="0">
                  <a:pos x="7" y="0"/>
                </a:cxn>
                <a:cxn ang="0">
                  <a:pos x="5" y="1"/>
                </a:cxn>
                <a:cxn ang="0">
                  <a:pos x="4" y="3"/>
                </a:cxn>
                <a:cxn ang="0">
                  <a:pos x="2" y="3"/>
                </a:cxn>
                <a:cxn ang="0">
                  <a:pos x="2" y="4"/>
                </a:cxn>
                <a:cxn ang="0">
                  <a:pos x="2" y="7"/>
                </a:cxn>
                <a:cxn ang="0">
                  <a:pos x="2" y="7"/>
                </a:cxn>
                <a:cxn ang="0">
                  <a:pos x="0" y="8"/>
                </a:cxn>
                <a:cxn ang="0">
                  <a:pos x="0" y="9"/>
                </a:cxn>
                <a:cxn ang="0">
                  <a:pos x="0" y="10"/>
                </a:cxn>
                <a:cxn ang="0">
                  <a:pos x="3" y="11"/>
                </a:cxn>
                <a:cxn ang="0">
                  <a:pos x="5" y="10"/>
                </a:cxn>
                <a:cxn ang="0">
                  <a:pos x="6" y="8"/>
                </a:cxn>
              </a:cxnLst>
              <a:rect l="0" t="0" r="r" b="b"/>
              <a:pathLst>
                <a:path w="7" h="11">
                  <a:moveTo>
                    <a:pt x="6" y="8"/>
                  </a:moveTo>
                  <a:cubicBezTo>
                    <a:pt x="6" y="7"/>
                    <a:pt x="7" y="6"/>
                    <a:pt x="7" y="6"/>
                  </a:cubicBezTo>
                  <a:cubicBezTo>
                    <a:pt x="7" y="5"/>
                    <a:pt x="7" y="4"/>
                    <a:pt x="7" y="4"/>
                  </a:cubicBezTo>
                  <a:cubicBezTo>
                    <a:pt x="7" y="3"/>
                    <a:pt x="7" y="2"/>
                    <a:pt x="7" y="2"/>
                  </a:cubicBezTo>
                  <a:cubicBezTo>
                    <a:pt x="7" y="1"/>
                    <a:pt x="7" y="0"/>
                    <a:pt x="7" y="0"/>
                  </a:cubicBezTo>
                  <a:cubicBezTo>
                    <a:pt x="6" y="0"/>
                    <a:pt x="6" y="1"/>
                    <a:pt x="5" y="1"/>
                  </a:cubicBezTo>
                  <a:cubicBezTo>
                    <a:pt x="5" y="2"/>
                    <a:pt x="5" y="2"/>
                    <a:pt x="4" y="3"/>
                  </a:cubicBezTo>
                  <a:cubicBezTo>
                    <a:pt x="4" y="3"/>
                    <a:pt x="3" y="3"/>
                    <a:pt x="2" y="3"/>
                  </a:cubicBezTo>
                  <a:cubicBezTo>
                    <a:pt x="2" y="3"/>
                    <a:pt x="2" y="4"/>
                    <a:pt x="2" y="4"/>
                  </a:cubicBezTo>
                  <a:cubicBezTo>
                    <a:pt x="2" y="5"/>
                    <a:pt x="2" y="6"/>
                    <a:pt x="2" y="7"/>
                  </a:cubicBezTo>
                  <a:cubicBezTo>
                    <a:pt x="2" y="7"/>
                    <a:pt x="2" y="7"/>
                    <a:pt x="2" y="7"/>
                  </a:cubicBezTo>
                  <a:cubicBezTo>
                    <a:pt x="1" y="8"/>
                    <a:pt x="1" y="8"/>
                    <a:pt x="0" y="8"/>
                  </a:cubicBezTo>
                  <a:cubicBezTo>
                    <a:pt x="0" y="8"/>
                    <a:pt x="0" y="9"/>
                    <a:pt x="0" y="9"/>
                  </a:cubicBezTo>
                  <a:cubicBezTo>
                    <a:pt x="0" y="9"/>
                    <a:pt x="0" y="10"/>
                    <a:pt x="0" y="10"/>
                  </a:cubicBezTo>
                  <a:cubicBezTo>
                    <a:pt x="1" y="11"/>
                    <a:pt x="2" y="11"/>
                    <a:pt x="3" y="11"/>
                  </a:cubicBezTo>
                  <a:cubicBezTo>
                    <a:pt x="3" y="11"/>
                    <a:pt x="4" y="10"/>
                    <a:pt x="5" y="10"/>
                  </a:cubicBezTo>
                  <a:cubicBezTo>
                    <a:pt x="5" y="9"/>
                    <a:pt x="6" y="8"/>
                    <a:pt x="6"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288">
              <a:extLst>
                <a:ext uri="{FF2B5EF4-FFF2-40B4-BE49-F238E27FC236}">
                  <a16:creationId xmlns:a16="http://schemas.microsoft.com/office/drawing/2014/main" id="{301BECEB-57CE-4BA7-8BF9-BED331E7FC33}"/>
                </a:ext>
              </a:extLst>
            </p:cNvPr>
            <p:cNvSpPr>
              <a:spLocks/>
            </p:cNvSpPr>
            <p:nvPr/>
          </p:nvSpPr>
          <p:spPr bwMode="auto">
            <a:xfrm>
              <a:off x="5527896" y="2136418"/>
              <a:ext cx="47412" cy="29944"/>
            </a:xfrm>
            <a:custGeom>
              <a:avLst/>
              <a:gdLst/>
              <a:ahLst/>
              <a:cxnLst>
                <a:cxn ang="0">
                  <a:pos x="15" y="9"/>
                </a:cxn>
                <a:cxn ang="0">
                  <a:pos x="16" y="8"/>
                </a:cxn>
                <a:cxn ang="0">
                  <a:pos x="14" y="6"/>
                </a:cxn>
                <a:cxn ang="0">
                  <a:pos x="12" y="5"/>
                </a:cxn>
                <a:cxn ang="0">
                  <a:pos x="10" y="3"/>
                </a:cxn>
                <a:cxn ang="0">
                  <a:pos x="8" y="1"/>
                </a:cxn>
                <a:cxn ang="0">
                  <a:pos x="6" y="1"/>
                </a:cxn>
                <a:cxn ang="0">
                  <a:pos x="3" y="1"/>
                </a:cxn>
                <a:cxn ang="0">
                  <a:pos x="0" y="3"/>
                </a:cxn>
                <a:cxn ang="0">
                  <a:pos x="0" y="5"/>
                </a:cxn>
                <a:cxn ang="0">
                  <a:pos x="1" y="6"/>
                </a:cxn>
                <a:cxn ang="0">
                  <a:pos x="3" y="7"/>
                </a:cxn>
                <a:cxn ang="0">
                  <a:pos x="4" y="8"/>
                </a:cxn>
                <a:cxn ang="0">
                  <a:pos x="6" y="7"/>
                </a:cxn>
                <a:cxn ang="0">
                  <a:pos x="6" y="8"/>
                </a:cxn>
                <a:cxn ang="0">
                  <a:pos x="6" y="10"/>
                </a:cxn>
                <a:cxn ang="0">
                  <a:pos x="7" y="10"/>
                </a:cxn>
                <a:cxn ang="0">
                  <a:pos x="9" y="9"/>
                </a:cxn>
                <a:cxn ang="0">
                  <a:pos x="9" y="8"/>
                </a:cxn>
                <a:cxn ang="0">
                  <a:pos x="11" y="8"/>
                </a:cxn>
                <a:cxn ang="0">
                  <a:pos x="12" y="8"/>
                </a:cxn>
                <a:cxn ang="0">
                  <a:pos x="15" y="9"/>
                </a:cxn>
              </a:cxnLst>
              <a:rect l="0" t="0" r="r" b="b"/>
              <a:pathLst>
                <a:path w="16" h="10">
                  <a:moveTo>
                    <a:pt x="15" y="9"/>
                  </a:moveTo>
                  <a:cubicBezTo>
                    <a:pt x="15" y="9"/>
                    <a:pt x="16" y="8"/>
                    <a:pt x="16" y="8"/>
                  </a:cubicBezTo>
                  <a:cubicBezTo>
                    <a:pt x="16" y="7"/>
                    <a:pt x="15" y="6"/>
                    <a:pt x="14" y="6"/>
                  </a:cubicBezTo>
                  <a:cubicBezTo>
                    <a:pt x="14" y="6"/>
                    <a:pt x="12" y="5"/>
                    <a:pt x="12" y="5"/>
                  </a:cubicBezTo>
                  <a:cubicBezTo>
                    <a:pt x="11" y="4"/>
                    <a:pt x="10" y="4"/>
                    <a:pt x="10" y="3"/>
                  </a:cubicBezTo>
                  <a:cubicBezTo>
                    <a:pt x="9" y="3"/>
                    <a:pt x="8" y="2"/>
                    <a:pt x="8" y="1"/>
                  </a:cubicBezTo>
                  <a:cubicBezTo>
                    <a:pt x="7" y="1"/>
                    <a:pt x="7" y="1"/>
                    <a:pt x="6" y="1"/>
                  </a:cubicBezTo>
                  <a:cubicBezTo>
                    <a:pt x="5" y="0"/>
                    <a:pt x="4" y="1"/>
                    <a:pt x="3" y="1"/>
                  </a:cubicBezTo>
                  <a:cubicBezTo>
                    <a:pt x="2" y="2"/>
                    <a:pt x="1" y="3"/>
                    <a:pt x="0" y="3"/>
                  </a:cubicBezTo>
                  <a:cubicBezTo>
                    <a:pt x="0" y="4"/>
                    <a:pt x="0" y="4"/>
                    <a:pt x="0" y="5"/>
                  </a:cubicBezTo>
                  <a:cubicBezTo>
                    <a:pt x="0" y="5"/>
                    <a:pt x="1" y="6"/>
                    <a:pt x="1" y="6"/>
                  </a:cubicBezTo>
                  <a:cubicBezTo>
                    <a:pt x="1" y="7"/>
                    <a:pt x="2" y="6"/>
                    <a:pt x="3" y="7"/>
                  </a:cubicBezTo>
                  <a:cubicBezTo>
                    <a:pt x="3" y="7"/>
                    <a:pt x="4" y="8"/>
                    <a:pt x="4" y="8"/>
                  </a:cubicBezTo>
                  <a:cubicBezTo>
                    <a:pt x="5" y="8"/>
                    <a:pt x="5" y="7"/>
                    <a:pt x="6" y="7"/>
                  </a:cubicBezTo>
                  <a:cubicBezTo>
                    <a:pt x="6" y="7"/>
                    <a:pt x="6" y="8"/>
                    <a:pt x="6" y="8"/>
                  </a:cubicBezTo>
                  <a:cubicBezTo>
                    <a:pt x="6" y="9"/>
                    <a:pt x="6" y="10"/>
                    <a:pt x="6" y="10"/>
                  </a:cubicBezTo>
                  <a:cubicBezTo>
                    <a:pt x="6" y="10"/>
                    <a:pt x="7" y="10"/>
                    <a:pt x="7" y="10"/>
                  </a:cubicBezTo>
                  <a:cubicBezTo>
                    <a:pt x="7" y="10"/>
                    <a:pt x="8" y="9"/>
                    <a:pt x="9" y="9"/>
                  </a:cubicBezTo>
                  <a:cubicBezTo>
                    <a:pt x="9" y="9"/>
                    <a:pt x="9" y="8"/>
                    <a:pt x="9" y="8"/>
                  </a:cubicBezTo>
                  <a:cubicBezTo>
                    <a:pt x="10" y="8"/>
                    <a:pt x="10" y="8"/>
                    <a:pt x="11" y="8"/>
                  </a:cubicBezTo>
                  <a:cubicBezTo>
                    <a:pt x="11" y="8"/>
                    <a:pt x="11" y="8"/>
                    <a:pt x="12" y="8"/>
                  </a:cubicBezTo>
                  <a:cubicBezTo>
                    <a:pt x="13" y="9"/>
                    <a:pt x="14" y="9"/>
                    <a:pt x="15" y="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289">
              <a:extLst>
                <a:ext uri="{FF2B5EF4-FFF2-40B4-BE49-F238E27FC236}">
                  <a16:creationId xmlns:a16="http://schemas.microsoft.com/office/drawing/2014/main" id="{B5C2A99F-B106-46FC-BDC0-FF6AB4CC5283}"/>
                </a:ext>
              </a:extLst>
            </p:cNvPr>
            <p:cNvSpPr>
              <a:spLocks/>
            </p:cNvSpPr>
            <p:nvPr/>
          </p:nvSpPr>
          <p:spPr bwMode="auto">
            <a:xfrm>
              <a:off x="5522906" y="2163866"/>
              <a:ext cx="9981" cy="12477"/>
            </a:xfrm>
            <a:custGeom>
              <a:avLst/>
              <a:gdLst/>
              <a:ahLst/>
              <a:cxnLst>
                <a:cxn ang="0">
                  <a:pos x="3" y="1"/>
                </a:cxn>
                <a:cxn ang="0">
                  <a:pos x="2" y="0"/>
                </a:cxn>
                <a:cxn ang="0">
                  <a:pos x="0" y="0"/>
                </a:cxn>
                <a:cxn ang="0">
                  <a:pos x="0" y="2"/>
                </a:cxn>
                <a:cxn ang="0">
                  <a:pos x="1" y="3"/>
                </a:cxn>
                <a:cxn ang="0">
                  <a:pos x="2" y="4"/>
                </a:cxn>
                <a:cxn ang="0">
                  <a:pos x="4" y="4"/>
                </a:cxn>
                <a:cxn ang="0">
                  <a:pos x="4" y="3"/>
                </a:cxn>
                <a:cxn ang="0">
                  <a:pos x="3" y="1"/>
                </a:cxn>
              </a:cxnLst>
              <a:rect l="0" t="0" r="r" b="b"/>
              <a:pathLst>
                <a:path w="4" h="4">
                  <a:moveTo>
                    <a:pt x="3" y="1"/>
                  </a:moveTo>
                  <a:cubicBezTo>
                    <a:pt x="3" y="1"/>
                    <a:pt x="2" y="0"/>
                    <a:pt x="2" y="0"/>
                  </a:cubicBezTo>
                  <a:cubicBezTo>
                    <a:pt x="1" y="0"/>
                    <a:pt x="0" y="0"/>
                    <a:pt x="0" y="0"/>
                  </a:cubicBezTo>
                  <a:cubicBezTo>
                    <a:pt x="0" y="1"/>
                    <a:pt x="0" y="1"/>
                    <a:pt x="0" y="2"/>
                  </a:cubicBezTo>
                  <a:cubicBezTo>
                    <a:pt x="0" y="2"/>
                    <a:pt x="1" y="3"/>
                    <a:pt x="1" y="3"/>
                  </a:cubicBezTo>
                  <a:cubicBezTo>
                    <a:pt x="1" y="4"/>
                    <a:pt x="2" y="4"/>
                    <a:pt x="2" y="4"/>
                  </a:cubicBezTo>
                  <a:cubicBezTo>
                    <a:pt x="3" y="4"/>
                    <a:pt x="4" y="4"/>
                    <a:pt x="4" y="4"/>
                  </a:cubicBezTo>
                  <a:cubicBezTo>
                    <a:pt x="4" y="3"/>
                    <a:pt x="4" y="3"/>
                    <a:pt x="4" y="3"/>
                  </a:cubicBezTo>
                  <a:cubicBezTo>
                    <a:pt x="3" y="2"/>
                    <a:pt x="3" y="2"/>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290">
              <a:extLst>
                <a:ext uri="{FF2B5EF4-FFF2-40B4-BE49-F238E27FC236}">
                  <a16:creationId xmlns:a16="http://schemas.microsoft.com/office/drawing/2014/main" id="{094DA234-928B-4D97-9B1A-E0895C2F56E6}"/>
                </a:ext>
              </a:extLst>
            </p:cNvPr>
            <p:cNvSpPr>
              <a:spLocks/>
            </p:cNvSpPr>
            <p:nvPr/>
          </p:nvSpPr>
          <p:spPr bwMode="auto">
            <a:xfrm>
              <a:off x="5510430" y="2136418"/>
              <a:ext cx="14972" cy="14972"/>
            </a:xfrm>
            <a:custGeom>
              <a:avLst/>
              <a:gdLst/>
              <a:ahLst/>
              <a:cxnLst>
                <a:cxn ang="0">
                  <a:pos x="4" y="5"/>
                </a:cxn>
                <a:cxn ang="0">
                  <a:pos x="2" y="4"/>
                </a:cxn>
                <a:cxn ang="0">
                  <a:pos x="0" y="3"/>
                </a:cxn>
                <a:cxn ang="0">
                  <a:pos x="0" y="1"/>
                </a:cxn>
                <a:cxn ang="0">
                  <a:pos x="1" y="1"/>
                </a:cxn>
                <a:cxn ang="0">
                  <a:pos x="3" y="1"/>
                </a:cxn>
                <a:cxn ang="0">
                  <a:pos x="5" y="2"/>
                </a:cxn>
                <a:cxn ang="0">
                  <a:pos x="5" y="4"/>
                </a:cxn>
                <a:cxn ang="0">
                  <a:pos x="4" y="5"/>
                </a:cxn>
              </a:cxnLst>
              <a:rect l="0" t="0" r="r" b="b"/>
              <a:pathLst>
                <a:path w="5" h="5">
                  <a:moveTo>
                    <a:pt x="4" y="5"/>
                  </a:moveTo>
                  <a:cubicBezTo>
                    <a:pt x="3" y="5"/>
                    <a:pt x="2" y="5"/>
                    <a:pt x="2" y="4"/>
                  </a:cubicBezTo>
                  <a:cubicBezTo>
                    <a:pt x="2" y="4"/>
                    <a:pt x="1" y="3"/>
                    <a:pt x="0" y="3"/>
                  </a:cubicBezTo>
                  <a:cubicBezTo>
                    <a:pt x="0" y="3"/>
                    <a:pt x="0" y="2"/>
                    <a:pt x="0" y="1"/>
                  </a:cubicBezTo>
                  <a:cubicBezTo>
                    <a:pt x="1" y="1"/>
                    <a:pt x="1" y="1"/>
                    <a:pt x="1" y="1"/>
                  </a:cubicBezTo>
                  <a:cubicBezTo>
                    <a:pt x="2" y="0"/>
                    <a:pt x="3" y="1"/>
                    <a:pt x="3" y="1"/>
                  </a:cubicBezTo>
                  <a:cubicBezTo>
                    <a:pt x="4" y="1"/>
                    <a:pt x="5" y="2"/>
                    <a:pt x="5" y="2"/>
                  </a:cubicBezTo>
                  <a:cubicBezTo>
                    <a:pt x="5" y="3"/>
                    <a:pt x="5" y="3"/>
                    <a:pt x="5" y="4"/>
                  </a:cubicBezTo>
                  <a:cubicBezTo>
                    <a:pt x="5" y="4"/>
                    <a:pt x="4" y="5"/>
                    <a:pt x="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291">
              <a:extLst>
                <a:ext uri="{FF2B5EF4-FFF2-40B4-BE49-F238E27FC236}">
                  <a16:creationId xmlns:a16="http://schemas.microsoft.com/office/drawing/2014/main" id="{A4C39B0A-19A3-4BAF-8DAD-3B1732FD0A67}"/>
                </a:ext>
              </a:extLst>
            </p:cNvPr>
            <p:cNvSpPr>
              <a:spLocks/>
            </p:cNvSpPr>
            <p:nvPr/>
          </p:nvSpPr>
          <p:spPr bwMode="auto">
            <a:xfrm>
              <a:off x="6019477" y="2637979"/>
              <a:ext cx="27449" cy="34935"/>
            </a:xfrm>
            <a:custGeom>
              <a:avLst/>
              <a:gdLst/>
              <a:ahLst/>
              <a:cxnLst>
                <a:cxn ang="0">
                  <a:pos x="9" y="8"/>
                </a:cxn>
                <a:cxn ang="0">
                  <a:pos x="8" y="6"/>
                </a:cxn>
                <a:cxn ang="0">
                  <a:pos x="8" y="4"/>
                </a:cxn>
                <a:cxn ang="0">
                  <a:pos x="9" y="3"/>
                </a:cxn>
                <a:cxn ang="0">
                  <a:pos x="8" y="1"/>
                </a:cxn>
                <a:cxn ang="0">
                  <a:pos x="6" y="0"/>
                </a:cxn>
                <a:cxn ang="0">
                  <a:pos x="4" y="1"/>
                </a:cxn>
                <a:cxn ang="0">
                  <a:pos x="4" y="3"/>
                </a:cxn>
                <a:cxn ang="0">
                  <a:pos x="2" y="4"/>
                </a:cxn>
                <a:cxn ang="0">
                  <a:pos x="1" y="5"/>
                </a:cxn>
                <a:cxn ang="0">
                  <a:pos x="1" y="7"/>
                </a:cxn>
                <a:cxn ang="0">
                  <a:pos x="0" y="10"/>
                </a:cxn>
                <a:cxn ang="0">
                  <a:pos x="1" y="12"/>
                </a:cxn>
                <a:cxn ang="0">
                  <a:pos x="2" y="12"/>
                </a:cxn>
                <a:cxn ang="0">
                  <a:pos x="3" y="10"/>
                </a:cxn>
                <a:cxn ang="0">
                  <a:pos x="4" y="9"/>
                </a:cxn>
                <a:cxn ang="0">
                  <a:pos x="5" y="9"/>
                </a:cxn>
                <a:cxn ang="0">
                  <a:pos x="6" y="11"/>
                </a:cxn>
                <a:cxn ang="0">
                  <a:pos x="7" y="11"/>
                </a:cxn>
                <a:cxn ang="0">
                  <a:pos x="8" y="10"/>
                </a:cxn>
                <a:cxn ang="0">
                  <a:pos x="9" y="8"/>
                </a:cxn>
              </a:cxnLst>
              <a:rect l="0" t="0" r="r" b="b"/>
              <a:pathLst>
                <a:path w="9" h="12">
                  <a:moveTo>
                    <a:pt x="9" y="8"/>
                  </a:moveTo>
                  <a:cubicBezTo>
                    <a:pt x="9" y="8"/>
                    <a:pt x="9" y="7"/>
                    <a:pt x="8" y="6"/>
                  </a:cubicBezTo>
                  <a:cubicBezTo>
                    <a:pt x="8" y="6"/>
                    <a:pt x="8" y="5"/>
                    <a:pt x="8" y="4"/>
                  </a:cubicBezTo>
                  <a:cubicBezTo>
                    <a:pt x="8" y="4"/>
                    <a:pt x="8" y="3"/>
                    <a:pt x="9" y="3"/>
                  </a:cubicBezTo>
                  <a:cubicBezTo>
                    <a:pt x="9" y="2"/>
                    <a:pt x="8" y="1"/>
                    <a:pt x="8" y="1"/>
                  </a:cubicBezTo>
                  <a:cubicBezTo>
                    <a:pt x="8" y="0"/>
                    <a:pt x="6" y="0"/>
                    <a:pt x="6" y="0"/>
                  </a:cubicBezTo>
                  <a:cubicBezTo>
                    <a:pt x="5" y="0"/>
                    <a:pt x="5" y="1"/>
                    <a:pt x="4" y="1"/>
                  </a:cubicBezTo>
                  <a:cubicBezTo>
                    <a:pt x="4" y="2"/>
                    <a:pt x="4" y="3"/>
                    <a:pt x="4" y="3"/>
                  </a:cubicBezTo>
                  <a:cubicBezTo>
                    <a:pt x="3" y="3"/>
                    <a:pt x="2" y="4"/>
                    <a:pt x="2" y="4"/>
                  </a:cubicBezTo>
                  <a:cubicBezTo>
                    <a:pt x="2" y="5"/>
                    <a:pt x="1" y="5"/>
                    <a:pt x="1" y="5"/>
                  </a:cubicBezTo>
                  <a:cubicBezTo>
                    <a:pt x="1" y="6"/>
                    <a:pt x="1" y="7"/>
                    <a:pt x="1" y="7"/>
                  </a:cubicBezTo>
                  <a:cubicBezTo>
                    <a:pt x="0" y="8"/>
                    <a:pt x="0" y="9"/>
                    <a:pt x="0" y="10"/>
                  </a:cubicBezTo>
                  <a:cubicBezTo>
                    <a:pt x="0" y="10"/>
                    <a:pt x="0" y="11"/>
                    <a:pt x="1" y="12"/>
                  </a:cubicBezTo>
                  <a:cubicBezTo>
                    <a:pt x="1" y="12"/>
                    <a:pt x="2" y="12"/>
                    <a:pt x="2" y="12"/>
                  </a:cubicBezTo>
                  <a:cubicBezTo>
                    <a:pt x="3" y="12"/>
                    <a:pt x="3" y="11"/>
                    <a:pt x="3" y="10"/>
                  </a:cubicBezTo>
                  <a:cubicBezTo>
                    <a:pt x="4" y="10"/>
                    <a:pt x="4" y="9"/>
                    <a:pt x="4" y="9"/>
                  </a:cubicBezTo>
                  <a:cubicBezTo>
                    <a:pt x="4" y="9"/>
                    <a:pt x="5" y="9"/>
                    <a:pt x="5" y="9"/>
                  </a:cubicBezTo>
                  <a:cubicBezTo>
                    <a:pt x="6" y="10"/>
                    <a:pt x="6" y="11"/>
                    <a:pt x="6" y="11"/>
                  </a:cubicBezTo>
                  <a:cubicBezTo>
                    <a:pt x="6" y="11"/>
                    <a:pt x="7" y="11"/>
                    <a:pt x="7" y="11"/>
                  </a:cubicBezTo>
                  <a:cubicBezTo>
                    <a:pt x="8" y="11"/>
                    <a:pt x="8" y="10"/>
                    <a:pt x="8" y="10"/>
                  </a:cubicBezTo>
                  <a:cubicBezTo>
                    <a:pt x="8" y="9"/>
                    <a:pt x="9" y="9"/>
                    <a:pt x="9"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292">
              <a:extLst>
                <a:ext uri="{FF2B5EF4-FFF2-40B4-BE49-F238E27FC236}">
                  <a16:creationId xmlns:a16="http://schemas.microsoft.com/office/drawing/2014/main" id="{C8002C79-7511-4606-B5B0-13EF81383C19}"/>
                </a:ext>
              </a:extLst>
            </p:cNvPr>
            <p:cNvSpPr>
              <a:spLocks/>
            </p:cNvSpPr>
            <p:nvPr/>
          </p:nvSpPr>
          <p:spPr bwMode="auto">
            <a:xfrm>
              <a:off x="6011990" y="2677904"/>
              <a:ext cx="12477" cy="14972"/>
            </a:xfrm>
            <a:custGeom>
              <a:avLst/>
              <a:gdLst/>
              <a:ahLst/>
              <a:cxnLst>
                <a:cxn ang="0">
                  <a:pos x="3" y="5"/>
                </a:cxn>
                <a:cxn ang="0">
                  <a:pos x="4" y="3"/>
                </a:cxn>
                <a:cxn ang="0">
                  <a:pos x="5" y="2"/>
                </a:cxn>
                <a:cxn ang="0">
                  <a:pos x="5" y="1"/>
                </a:cxn>
                <a:cxn ang="0">
                  <a:pos x="3" y="0"/>
                </a:cxn>
                <a:cxn ang="0">
                  <a:pos x="1" y="1"/>
                </a:cxn>
                <a:cxn ang="0">
                  <a:pos x="1" y="3"/>
                </a:cxn>
                <a:cxn ang="0">
                  <a:pos x="1" y="5"/>
                </a:cxn>
                <a:cxn ang="0">
                  <a:pos x="3" y="5"/>
                </a:cxn>
              </a:cxnLst>
              <a:rect l="0" t="0" r="r" b="b"/>
              <a:pathLst>
                <a:path w="5" h="5">
                  <a:moveTo>
                    <a:pt x="3" y="5"/>
                  </a:moveTo>
                  <a:cubicBezTo>
                    <a:pt x="3" y="5"/>
                    <a:pt x="3" y="4"/>
                    <a:pt x="4" y="3"/>
                  </a:cubicBezTo>
                  <a:cubicBezTo>
                    <a:pt x="4" y="3"/>
                    <a:pt x="5" y="2"/>
                    <a:pt x="5" y="2"/>
                  </a:cubicBezTo>
                  <a:cubicBezTo>
                    <a:pt x="5" y="2"/>
                    <a:pt x="5" y="1"/>
                    <a:pt x="5" y="1"/>
                  </a:cubicBezTo>
                  <a:cubicBezTo>
                    <a:pt x="4" y="0"/>
                    <a:pt x="3" y="0"/>
                    <a:pt x="3" y="0"/>
                  </a:cubicBezTo>
                  <a:cubicBezTo>
                    <a:pt x="2" y="0"/>
                    <a:pt x="2" y="1"/>
                    <a:pt x="1" y="1"/>
                  </a:cubicBezTo>
                  <a:cubicBezTo>
                    <a:pt x="1" y="2"/>
                    <a:pt x="1" y="2"/>
                    <a:pt x="1" y="3"/>
                  </a:cubicBezTo>
                  <a:cubicBezTo>
                    <a:pt x="0" y="3"/>
                    <a:pt x="1" y="4"/>
                    <a:pt x="1" y="5"/>
                  </a:cubicBezTo>
                  <a:cubicBezTo>
                    <a:pt x="2" y="5"/>
                    <a:pt x="3" y="5"/>
                    <a:pt x="3"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293">
              <a:extLst>
                <a:ext uri="{FF2B5EF4-FFF2-40B4-BE49-F238E27FC236}">
                  <a16:creationId xmlns:a16="http://schemas.microsoft.com/office/drawing/2014/main" id="{5FC23A6F-0D78-468D-8EE7-2B0E4372CD30}"/>
                </a:ext>
              </a:extLst>
            </p:cNvPr>
            <p:cNvSpPr>
              <a:spLocks/>
            </p:cNvSpPr>
            <p:nvPr/>
          </p:nvSpPr>
          <p:spPr bwMode="auto">
            <a:xfrm>
              <a:off x="5937130" y="2625503"/>
              <a:ext cx="12477" cy="19963"/>
            </a:xfrm>
            <a:custGeom>
              <a:avLst/>
              <a:gdLst/>
              <a:ahLst/>
              <a:cxnLst>
                <a:cxn ang="0">
                  <a:pos x="3" y="6"/>
                </a:cxn>
                <a:cxn ang="0">
                  <a:pos x="3" y="4"/>
                </a:cxn>
                <a:cxn ang="0">
                  <a:pos x="3" y="1"/>
                </a:cxn>
                <a:cxn ang="0">
                  <a:pos x="2" y="0"/>
                </a:cxn>
                <a:cxn ang="0">
                  <a:pos x="0" y="2"/>
                </a:cxn>
                <a:cxn ang="0">
                  <a:pos x="0" y="3"/>
                </a:cxn>
                <a:cxn ang="0">
                  <a:pos x="1" y="5"/>
                </a:cxn>
                <a:cxn ang="0">
                  <a:pos x="2" y="7"/>
                </a:cxn>
                <a:cxn ang="0">
                  <a:pos x="3" y="6"/>
                </a:cxn>
              </a:cxnLst>
              <a:rect l="0" t="0" r="r" b="b"/>
              <a:pathLst>
                <a:path w="4" h="7">
                  <a:moveTo>
                    <a:pt x="3" y="6"/>
                  </a:moveTo>
                  <a:cubicBezTo>
                    <a:pt x="4" y="5"/>
                    <a:pt x="3" y="4"/>
                    <a:pt x="3" y="4"/>
                  </a:cubicBezTo>
                  <a:cubicBezTo>
                    <a:pt x="3" y="3"/>
                    <a:pt x="4" y="2"/>
                    <a:pt x="3" y="1"/>
                  </a:cubicBezTo>
                  <a:cubicBezTo>
                    <a:pt x="3" y="1"/>
                    <a:pt x="2" y="0"/>
                    <a:pt x="2" y="0"/>
                  </a:cubicBezTo>
                  <a:cubicBezTo>
                    <a:pt x="1" y="0"/>
                    <a:pt x="1" y="1"/>
                    <a:pt x="0" y="2"/>
                  </a:cubicBezTo>
                  <a:cubicBezTo>
                    <a:pt x="0" y="2"/>
                    <a:pt x="0" y="3"/>
                    <a:pt x="0" y="3"/>
                  </a:cubicBezTo>
                  <a:cubicBezTo>
                    <a:pt x="0" y="4"/>
                    <a:pt x="0" y="5"/>
                    <a:pt x="1" y="5"/>
                  </a:cubicBezTo>
                  <a:cubicBezTo>
                    <a:pt x="1" y="6"/>
                    <a:pt x="2" y="7"/>
                    <a:pt x="2" y="7"/>
                  </a:cubicBezTo>
                  <a:cubicBezTo>
                    <a:pt x="3" y="7"/>
                    <a:pt x="3" y="6"/>
                    <a:pt x="3"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294">
              <a:extLst>
                <a:ext uri="{FF2B5EF4-FFF2-40B4-BE49-F238E27FC236}">
                  <a16:creationId xmlns:a16="http://schemas.microsoft.com/office/drawing/2014/main" id="{F8477D6D-F4FC-47FA-9284-C6D29D19E2F5}"/>
                </a:ext>
              </a:extLst>
            </p:cNvPr>
            <p:cNvSpPr>
              <a:spLocks/>
            </p:cNvSpPr>
            <p:nvPr/>
          </p:nvSpPr>
          <p:spPr bwMode="auto">
            <a:xfrm>
              <a:off x="5919664" y="2543156"/>
              <a:ext cx="82347" cy="147225"/>
            </a:xfrm>
            <a:custGeom>
              <a:avLst/>
              <a:gdLst/>
              <a:ahLst/>
              <a:cxnLst>
                <a:cxn ang="0">
                  <a:pos x="28" y="48"/>
                </a:cxn>
                <a:cxn ang="0">
                  <a:pos x="28" y="46"/>
                </a:cxn>
                <a:cxn ang="0">
                  <a:pos x="27" y="44"/>
                </a:cxn>
                <a:cxn ang="0">
                  <a:pos x="25" y="42"/>
                </a:cxn>
                <a:cxn ang="0">
                  <a:pos x="26" y="40"/>
                </a:cxn>
                <a:cxn ang="0">
                  <a:pos x="27" y="40"/>
                </a:cxn>
                <a:cxn ang="0">
                  <a:pos x="28" y="39"/>
                </a:cxn>
                <a:cxn ang="0">
                  <a:pos x="28" y="36"/>
                </a:cxn>
                <a:cxn ang="0">
                  <a:pos x="27" y="35"/>
                </a:cxn>
                <a:cxn ang="0">
                  <a:pos x="28" y="32"/>
                </a:cxn>
                <a:cxn ang="0">
                  <a:pos x="28" y="28"/>
                </a:cxn>
                <a:cxn ang="0">
                  <a:pos x="27" y="24"/>
                </a:cxn>
                <a:cxn ang="0">
                  <a:pos x="26" y="20"/>
                </a:cxn>
                <a:cxn ang="0">
                  <a:pos x="24" y="19"/>
                </a:cxn>
                <a:cxn ang="0">
                  <a:pos x="22" y="17"/>
                </a:cxn>
                <a:cxn ang="0">
                  <a:pos x="21" y="15"/>
                </a:cxn>
                <a:cxn ang="0">
                  <a:pos x="19" y="14"/>
                </a:cxn>
                <a:cxn ang="0">
                  <a:pos x="18" y="12"/>
                </a:cxn>
                <a:cxn ang="0">
                  <a:pos x="17" y="10"/>
                </a:cxn>
                <a:cxn ang="0">
                  <a:pos x="16" y="9"/>
                </a:cxn>
                <a:cxn ang="0">
                  <a:pos x="13" y="6"/>
                </a:cxn>
                <a:cxn ang="0">
                  <a:pos x="10" y="4"/>
                </a:cxn>
                <a:cxn ang="0">
                  <a:pos x="8" y="2"/>
                </a:cxn>
                <a:cxn ang="0">
                  <a:pos x="6" y="0"/>
                </a:cxn>
                <a:cxn ang="0">
                  <a:pos x="5" y="0"/>
                </a:cxn>
                <a:cxn ang="0">
                  <a:pos x="3" y="1"/>
                </a:cxn>
                <a:cxn ang="0">
                  <a:pos x="1" y="3"/>
                </a:cxn>
                <a:cxn ang="0">
                  <a:pos x="0" y="4"/>
                </a:cxn>
                <a:cxn ang="0">
                  <a:pos x="0" y="6"/>
                </a:cxn>
                <a:cxn ang="0">
                  <a:pos x="1" y="9"/>
                </a:cxn>
                <a:cxn ang="0">
                  <a:pos x="3" y="13"/>
                </a:cxn>
                <a:cxn ang="0">
                  <a:pos x="5" y="18"/>
                </a:cxn>
                <a:cxn ang="0">
                  <a:pos x="6" y="19"/>
                </a:cxn>
                <a:cxn ang="0">
                  <a:pos x="8" y="20"/>
                </a:cxn>
                <a:cxn ang="0">
                  <a:pos x="10" y="20"/>
                </a:cxn>
                <a:cxn ang="0">
                  <a:pos x="10" y="22"/>
                </a:cxn>
                <a:cxn ang="0">
                  <a:pos x="9" y="23"/>
                </a:cxn>
                <a:cxn ang="0">
                  <a:pos x="9" y="25"/>
                </a:cxn>
                <a:cxn ang="0">
                  <a:pos x="10" y="27"/>
                </a:cxn>
                <a:cxn ang="0">
                  <a:pos x="11" y="29"/>
                </a:cxn>
                <a:cxn ang="0">
                  <a:pos x="11" y="32"/>
                </a:cxn>
                <a:cxn ang="0">
                  <a:pos x="11" y="34"/>
                </a:cxn>
                <a:cxn ang="0">
                  <a:pos x="12" y="36"/>
                </a:cxn>
                <a:cxn ang="0">
                  <a:pos x="13" y="36"/>
                </a:cxn>
                <a:cxn ang="0">
                  <a:pos x="14" y="35"/>
                </a:cxn>
                <a:cxn ang="0">
                  <a:pos x="15" y="35"/>
                </a:cxn>
                <a:cxn ang="0">
                  <a:pos x="17" y="38"/>
                </a:cxn>
                <a:cxn ang="0">
                  <a:pos x="20" y="41"/>
                </a:cxn>
                <a:cxn ang="0">
                  <a:pos x="21" y="42"/>
                </a:cxn>
                <a:cxn ang="0">
                  <a:pos x="21" y="44"/>
                </a:cxn>
                <a:cxn ang="0">
                  <a:pos x="21" y="47"/>
                </a:cxn>
                <a:cxn ang="0">
                  <a:pos x="23" y="49"/>
                </a:cxn>
                <a:cxn ang="0">
                  <a:pos x="25" y="50"/>
                </a:cxn>
                <a:cxn ang="0">
                  <a:pos x="27" y="49"/>
                </a:cxn>
                <a:cxn ang="0">
                  <a:pos x="28" y="48"/>
                </a:cxn>
              </a:cxnLst>
              <a:rect l="0" t="0" r="r" b="b"/>
              <a:pathLst>
                <a:path w="28" h="50">
                  <a:moveTo>
                    <a:pt x="28" y="48"/>
                  </a:moveTo>
                  <a:cubicBezTo>
                    <a:pt x="28" y="47"/>
                    <a:pt x="28" y="46"/>
                    <a:pt x="28" y="46"/>
                  </a:cubicBezTo>
                  <a:cubicBezTo>
                    <a:pt x="28" y="45"/>
                    <a:pt x="27" y="44"/>
                    <a:pt x="27" y="44"/>
                  </a:cubicBezTo>
                  <a:cubicBezTo>
                    <a:pt x="26" y="43"/>
                    <a:pt x="26" y="43"/>
                    <a:pt x="25" y="42"/>
                  </a:cubicBezTo>
                  <a:cubicBezTo>
                    <a:pt x="25" y="42"/>
                    <a:pt x="25" y="41"/>
                    <a:pt x="26" y="40"/>
                  </a:cubicBezTo>
                  <a:cubicBezTo>
                    <a:pt x="26" y="40"/>
                    <a:pt x="27" y="40"/>
                    <a:pt x="27" y="40"/>
                  </a:cubicBezTo>
                  <a:cubicBezTo>
                    <a:pt x="27" y="40"/>
                    <a:pt x="28" y="39"/>
                    <a:pt x="28" y="39"/>
                  </a:cubicBezTo>
                  <a:cubicBezTo>
                    <a:pt x="28" y="38"/>
                    <a:pt x="28" y="37"/>
                    <a:pt x="28" y="36"/>
                  </a:cubicBezTo>
                  <a:cubicBezTo>
                    <a:pt x="27" y="36"/>
                    <a:pt x="27" y="35"/>
                    <a:pt x="27" y="35"/>
                  </a:cubicBezTo>
                  <a:cubicBezTo>
                    <a:pt x="27" y="34"/>
                    <a:pt x="28" y="33"/>
                    <a:pt x="28" y="32"/>
                  </a:cubicBezTo>
                  <a:cubicBezTo>
                    <a:pt x="28" y="31"/>
                    <a:pt x="28" y="29"/>
                    <a:pt x="28" y="28"/>
                  </a:cubicBezTo>
                  <a:cubicBezTo>
                    <a:pt x="28" y="27"/>
                    <a:pt x="27" y="25"/>
                    <a:pt x="27" y="24"/>
                  </a:cubicBezTo>
                  <a:cubicBezTo>
                    <a:pt x="27" y="23"/>
                    <a:pt x="26" y="21"/>
                    <a:pt x="26" y="20"/>
                  </a:cubicBezTo>
                  <a:cubicBezTo>
                    <a:pt x="25" y="20"/>
                    <a:pt x="24" y="19"/>
                    <a:pt x="24" y="19"/>
                  </a:cubicBezTo>
                  <a:cubicBezTo>
                    <a:pt x="23" y="18"/>
                    <a:pt x="23" y="17"/>
                    <a:pt x="22" y="17"/>
                  </a:cubicBezTo>
                  <a:cubicBezTo>
                    <a:pt x="22" y="16"/>
                    <a:pt x="21" y="15"/>
                    <a:pt x="21" y="15"/>
                  </a:cubicBezTo>
                  <a:cubicBezTo>
                    <a:pt x="21" y="15"/>
                    <a:pt x="20" y="14"/>
                    <a:pt x="19" y="14"/>
                  </a:cubicBezTo>
                  <a:cubicBezTo>
                    <a:pt x="19" y="14"/>
                    <a:pt x="19" y="13"/>
                    <a:pt x="18" y="12"/>
                  </a:cubicBezTo>
                  <a:cubicBezTo>
                    <a:pt x="18" y="12"/>
                    <a:pt x="18" y="11"/>
                    <a:pt x="17" y="10"/>
                  </a:cubicBezTo>
                  <a:cubicBezTo>
                    <a:pt x="17" y="10"/>
                    <a:pt x="16" y="9"/>
                    <a:pt x="16" y="9"/>
                  </a:cubicBezTo>
                  <a:cubicBezTo>
                    <a:pt x="15" y="8"/>
                    <a:pt x="13" y="7"/>
                    <a:pt x="13" y="6"/>
                  </a:cubicBezTo>
                  <a:cubicBezTo>
                    <a:pt x="12" y="6"/>
                    <a:pt x="11" y="5"/>
                    <a:pt x="10" y="4"/>
                  </a:cubicBezTo>
                  <a:cubicBezTo>
                    <a:pt x="10" y="4"/>
                    <a:pt x="8" y="3"/>
                    <a:pt x="8" y="2"/>
                  </a:cubicBezTo>
                  <a:cubicBezTo>
                    <a:pt x="7" y="2"/>
                    <a:pt x="6" y="1"/>
                    <a:pt x="6" y="0"/>
                  </a:cubicBezTo>
                  <a:cubicBezTo>
                    <a:pt x="6" y="0"/>
                    <a:pt x="5" y="0"/>
                    <a:pt x="5" y="0"/>
                  </a:cubicBezTo>
                  <a:cubicBezTo>
                    <a:pt x="4" y="0"/>
                    <a:pt x="4" y="0"/>
                    <a:pt x="3" y="1"/>
                  </a:cubicBezTo>
                  <a:cubicBezTo>
                    <a:pt x="3" y="1"/>
                    <a:pt x="2" y="2"/>
                    <a:pt x="1" y="3"/>
                  </a:cubicBezTo>
                  <a:cubicBezTo>
                    <a:pt x="1" y="3"/>
                    <a:pt x="1" y="3"/>
                    <a:pt x="0" y="4"/>
                  </a:cubicBezTo>
                  <a:cubicBezTo>
                    <a:pt x="0" y="4"/>
                    <a:pt x="0" y="5"/>
                    <a:pt x="0" y="6"/>
                  </a:cubicBezTo>
                  <a:cubicBezTo>
                    <a:pt x="1" y="7"/>
                    <a:pt x="1" y="8"/>
                    <a:pt x="1" y="9"/>
                  </a:cubicBezTo>
                  <a:cubicBezTo>
                    <a:pt x="2" y="10"/>
                    <a:pt x="2" y="12"/>
                    <a:pt x="3" y="13"/>
                  </a:cubicBezTo>
                  <a:cubicBezTo>
                    <a:pt x="3" y="14"/>
                    <a:pt x="4" y="16"/>
                    <a:pt x="5" y="18"/>
                  </a:cubicBezTo>
                  <a:cubicBezTo>
                    <a:pt x="5" y="18"/>
                    <a:pt x="6" y="19"/>
                    <a:pt x="6" y="19"/>
                  </a:cubicBezTo>
                  <a:cubicBezTo>
                    <a:pt x="7" y="20"/>
                    <a:pt x="8" y="20"/>
                    <a:pt x="8" y="20"/>
                  </a:cubicBezTo>
                  <a:cubicBezTo>
                    <a:pt x="9" y="20"/>
                    <a:pt x="10" y="20"/>
                    <a:pt x="10" y="20"/>
                  </a:cubicBezTo>
                  <a:cubicBezTo>
                    <a:pt x="10" y="21"/>
                    <a:pt x="10" y="22"/>
                    <a:pt x="10" y="22"/>
                  </a:cubicBezTo>
                  <a:cubicBezTo>
                    <a:pt x="10" y="22"/>
                    <a:pt x="9" y="23"/>
                    <a:pt x="9" y="23"/>
                  </a:cubicBezTo>
                  <a:cubicBezTo>
                    <a:pt x="9" y="23"/>
                    <a:pt x="9" y="24"/>
                    <a:pt x="9" y="25"/>
                  </a:cubicBezTo>
                  <a:cubicBezTo>
                    <a:pt x="9" y="25"/>
                    <a:pt x="10" y="26"/>
                    <a:pt x="10" y="27"/>
                  </a:cubicBezTo>
                  <a:cubicBezTo>
                    <a:pt x="10" y="27"/>
                    <a:pt x="11" y="28"/>
                    <a:pt x="11" y="29"/>
                  </a:cubicBezTo>
                  <a:cubicBezTo>
                    <a:pt x="12" y="30"/>
                    <a:pt x="11" y="31"/>
                    <a:pt x="11" y="32"/>
                  </a:cubicBezTo>
                  <a:cubicBezTo>
                    <a:pt x="11" y="32"/>
                    <a:pt x="11" y="33"/>
                    <a:pt x="11" y="34"/>
                  </a:cubicBezTo>
                  <a:cubicBezTo>
                    <a:pt x="11" y="34"/>
                    <a:pt x="11" y="35"/>
                    <a:pt x="12" y="36"/>
                  </a:cubicBezTo>
                  <a:cubicBezTo>
                    <a:pt x="12" y="36"/>
                    <a:pt x="12" y="36"/>
                    <a:pt x="13" y="36"/>
                  </a:cubicBezTo>
                  <a:cubicBezTo>
                    <a:pt x="13" y="36"/>
                    <a:pt x="13" y="35"/>
                    <a:pt x="14" y="35"/>
                  </a:cubicBezTo>
                  <a:cubicBezTo>
                    <a:pt x="14" y="35"/>
                    <a:pt x="15" y="35"/>
                    <a:pt x="15" y="35"/>
                  </a:cubicBezTo>
                  <a:cubicBezTo>
                    <a:pt x="16" y="36"/>
                    <a:pt x="16" y="37"/>
                    <a:pt x="17" y="38"/>
                  </a:cubicBezTo>
                  <a:cubicBezTo>
                    <a:pt x="17" y="39"/>
                    <a:pt x="19" y="40"/>
                    <a:pt x="20" y="41"/>
                  </a:cubicBezTo>
                  <a:cubicBezTo>
                    <a:pt x="20" y="41"/>
                    <a:pt x="21" y="42"/>
                    <a:pt x="21" y="42"/>
                  </a:cubicBezTo>
                  <a:cubicBezTo>
                    <a:pt x="21" y="43"/>
                    <a:pt x="21" y="44"/>
                    <a:pt x="21" y="44"/>
                  </a:cubicBezTo>
                  <a:cubicBezTo>
                    <a:pt x="21" y="45"/>
                    <a:pt x="21" y="46"/>
                    <a:pt x="21" y="47"/>
                  </a:cubicBezTo>
                  <a:cubicBezTo>
                    <a:pt x="22" y="48"/>
                    <a:pt x="23" y="49"/>
                    <a:pt x="23" y="49"/>
                  </a:cubicBezTo>
                  <a:cubicBezTo>
                    <a:pt x="24" y="50"/>
                    <a:pt x="25" y="50"/>
                    <a:pt x="25" y="50"/>
                  </a:cubicBezTo>
                  <a:cubicBezTo>
                    <a:pt x="26" y="50"/>
                    <a:pt x="27" y="49"/>
                    <a:pt x="27" y="49"/>
                  </a:cubicBezTo>
                  <a:cubicBezTo>
                    <a:pt x="28" y="49"/>
                    <a:pt x="28" y="48"/>
                    <a:pt x="28" y="4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295">
              <a:extLst>
                <a:ext uri="{FF2B5EF4-FFF2-40B4-BE49-F238E27FC236}">
                  <a16:creationId xmlns:a16="http://schemas.microsoft.com/office/drawing/2014/main" id="{F36E9A7F-86FC-4FDB-A27E-140AD8ADE869}"/>
                </a:ext>
              </a:extLst>
            </p:cNvPr>
            <p:cNvSpPr>
              <a:spLocks/>
            </p:cNvSpPr>
            <p:nvPr/>
          </p:nvSpPr>
          <p:spPr bwMode="auto">
            <a:xfrm>
              <a:off x="5764953" y="2984831"/>
              <a:ext cx="12477" cy="7487"/>
            </a:xfrm>
            <a:custGeom>
              <a:avLst/>
              <a:gdLst/>
              <a:ahLst/>
              <a:cxnLst>
                <a:cxn ang="0">
                  <a:pos x="1" y="0"/>
                </a:cxn>
                <a:cxn ang="0">
                  <a:pos x="0" y="1"/>
                </a:cxn>
                <a:cxn ang="0">
                  <a:pos x="0" y="2"/>
                </a:cxn>
                <a:cxn ang="0">
                  <a:pos x="0" y="3"/>
                </a:cxn>
                <a:cxn ang="0">
                  <a:pos x="2" y="3"/>
                </a:cxn>
                <a:cxn ang="0">
                  <a:pos x="4" y="1"/>
                </a:cxn>
                <a:cxn ang="0">
                  <a:pos x="4" y="0"/>
                </a:cxn>
                <a:cxn ang="0">
                  <a:pos x="1" y="0"/>
                </a:cxn>
              </a:cxnLst>
              <a:rect l="0" t="0" r="r" b="b"/>
              <a:pathLst>
                <a:path w="4" h="3">
                  <a:moveTo>
                    <a:pt x="1" y="0"/>
                  </a:moveTo>
                  <a:cubicBezTo>
                    <a:pt x="1" y="0"/>
                    <a:pt x="0" y="1"/>
                    <a:pt x="0" y="1"/>
                  </a:cubicBezTo>
                  <a:cubicBezTo>
                    <a:pt x="0" y="1"/>
                    <a:pt x="0" y="1"/>
                    <a:pt x="0" y="2"/>
                  </a:cubicBezTo>
                  <a:cubicBezTo>
                    <a:pt x="0" y="2"/>
                    <a:pt x="0" y="3"/>
                    <a:pt x="0" y="3"/>
                  </a:cubicBezTo>
                  <a:cubicBezTo>
                    <a:pt x="1" y="3"/>
                    <a:pt x="2" y="3"/>
                    <a:pt x="2" y="3"/>
                  </a:cubicBezTo>
                  <a:cubicBezTo>
                    <a:pt x="3" y="2"/>
                    <a:pt x="4" y="2"/>
                    <a:pt x="4" y="1"/>
                  </a:cubicBezTo>
                  <a:cubicBezTo>
                    <a:pt x="4" y="1"/>
                    <a:pt x="4" y="0"/>
                    <a:pt x="4" y="0"/>
                  </a:cubicBezTo>
                  <a:cubicBezTo>
                    <a:pt x="3" y="0"/>
                    <a:pt x="2" y="0"/>
                    <a:pt x="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296">
              <a:extLst>
                <a:ext uri="{FF2B5EF4-FFF2-40B4-BE49-F238E27FC236}">
                  <a16:creationId xmlns:a16="http://schemas.microsoft.com/office/drawing/2014/main" id="{0AE21201-9F70-4E73-90AB-5EA422ACCB81}"/>
                </a:ext>
              </a:extLst>
            </p:cNvPr>
            <p:cNvSpPr>
              <a:spLocks/>
            </p:cNvSpPr>
            <p:nvPr/>
          </p:nvSpPr>
          <p:spPr bwMode="auto">
            <a:xfrm>
              <a:off x="4821719" y="3191942"/>
              <a:ext cx="419215" cy="222085"/>
            </a:xfrm>
            <a:custGeom>
              <a:avLst/>
              <a:gdLst/>
              <a:ahLst/>
              <a:cxnLst>
                <a:cxn ang="0">
                  <a:pos x="130" y="32"/>
                </a:cxn>
                <a:cxn ang="0">
                  <a:pos x="138" y="32"/>
                </a:cxn>
                <a:cxn ang="0">
                  <a:pos x="139" y="35"/>
                </a:cxn>
                <a:cxn ang="0">
                  <a:pos x="141" y="40"/>
                </a:cxn>
                <a:cxn ang="0">
                  <a:pos x="140" y="42"/>
                </a:cxn>
                <a:cxn ang="0">
                  <a:pos x="133" y="40"/>
                </a:cxn>
                <a:cxn ang="0">
                  <a:pos x="125" y="41"/>
                </a:cxn>
                <a:cxn ang="0">
                  <a:pos x="114" y="43"/>
                </a:cxn>
                <a:cxn ang="0">
                  <a:pos x="104" y="44"/>
                </a:cxn>
                <a:cxn ang="0">
                  <a:pos x="95" y="45"/>
                </a:cxn>
                <a:cxn ang="0">
                  <a:pos x="92" y="49"/>
                </a:cxn>
                <a:cxn ang="0">
                  <a:pos x="90" y="44"/>
                </a:cxn>
                <a:cxn ang="0">
                  <a:pos x="85" y="45"/>
                </a:cxn>
                <a:cxn ang="0">
                  <a:pos x="83" y="52"/>
                </a:cxn>
                <a:cxn ang="0">
                  <a:pos x="76" y="53"/>
                </a:cxn>
                <a:cxn ang="0">
                  <a:pos x="69" y="61"/>
                </a:cxn>
                <a:cxn ang="0">
                  <a:pos x="62" y="69"/>
                </a:cxn>
                <a:cxn ang="0">
                  <a:pos x="55" y="67"/>
                </a:cxn>
                <a:cxn ang="0">
                  <a:pos x="50" y="67"/>
                </a:cxn>
                <a:cxn ang="0">
                  <a:pos x="46" y="68"/>
                </a:cxn>
                <a:cxn ang="0">
                  <a:pos x="40" y="69"/>
                </a:cxn>
                <a:cxn ang="0">
                  <a:pos x="34" y="73"/>
                </a:cxn>
                <a:cxn ang="0">
                  <a:pos x="31" y="74"/>
                </a:cxn>
                <a:cxn ang="0">
                  <a:pos x="29" y="69"/>
                </a:cxn>
                <a:cxn ang="0">
                  <a:pos x="21" y="74"/>
                </a:cxn>
                <a:cxn ang="0">
                  <a:pos x="17" y="71"/>
                </a:cxn>
                <a:cxn ang="0">
                  <a:pos x="10" y="70"/>
                </a:cxn>
                <a:cxn ang="0">
                  <a:pos x="6" y="64"/>
                </a:cxn>
                <a:cxn ang="0">
                  <a:pos x="3" y="58"/>
                </a:cxn>
                <a:cxn ang="0">
                  <a:pos x="1" y="54"/>
                </a:cxn>
                <a:cxn ang="0">
                  <a:pos x="10" y="50"/>
                </a:cxn>
                <a:cxn ang="0">
                  <a:pos x="15" y="49"/>
                </a:cxn>
                <a:cxn ang="0">
                  <a:pos x="24" y="53"/>
                </a:cxn>
                <a:cxn ang="0">
                  <a:pos x="34" y="50"/>
                </a:cxn>
                <a:cxn ang="0">
                  <a:pos x="43" y="46"/>
                </a:cxn>
                <a:cxn ang="0">
                  <a:pos x="48" y="46"/>
                </a:cxn>
                <a:cxn ang="0">
                  <a:pos x="55" y="43"/>
                </a:cxn>
                <a:cxn ang="0">
                  <a:pos x="54" y="33"/>
                </a:cxn>
                <a:cxn ang="0">
                  <a:pos x="61" y="28"/>
                </a:cxn>
                <a:cxn ang="0">
                  <a:pos x="65" y="16"/>
                </a:cxn>
                <a:cxn ang="0">
                  <a:pos x="68" y="7"/>
                </a:cxn>
                <a:cxn ang="0">
                  <a:pos x="75" y="2"/>
                </a:cxn>
                <a:cxn ang="0">
                  <a:pos x="79" y="3"/>
                </a:cxn>
                <a:cxn ang="0">
                  <a:pos x="88" y="7"/>
                </a:cxn>
                <a:cxn ang="0">
                  <a:pos x="95" y="5"/>
                </a:cxn>
                <a:cxn ang="0">
                  <a:pos x="94" y="11"/>
                </a:cxn>
                <a:cxn ang="0">
                  <a:pos x="94" y="16"/>
                </a:cxn>
                <a:cxn ang="0">
                  <a:pos x="103" y="15"/>
                </a:cxn>
                <a:cxn ang="0">
                  <a:pos x="102" y="18"/>
                </a:cxn>
                <a:cxn ang="0">
                  <a:pos x="104" y="24"/>
                </a:cxn>
                <a:cxn ang="0">
                  <a:pos x="109" y="23"/>
                </a:cxn>
                <a:cxn ang="0">
                  <a:pos x="112" y="29"/>
                </a:cxn>
                <a:cxn ang="0">
                  <a:pos x="119" y="33"/>
                </a:cxn>
              </a:cxnLst>
              <a:rect l="0" t="0" r="r" b="b"/>
              <a:pathLst>
                <a:path w="141" h="75">
                  <a:moveTo>
                    <a:pt x="125" y="32"/>
                  </a:moveTo>
                  <a:cubicBezTo>
                    <a:pt x="125" y="32"/>
                    <a:pt x="125" y="32"/>
                    <a:pt x="125" y="32"/>
                  </a:cubicBezTo>
                  <a:cubicBezTo>
                    <a:pt x="126" y="32"/>
                    <a:pt x="129" y="32"/>
                    <a:pt x="130" y="32"/>
                  </a:cubicBezTo>
                  <a:cubicBezTo>
                    <a:pt x="131" y="32"/>
                    <a:pt x="132" y="31"/>
                    <a:pt x="133" y="31"/>
                  </a:cubicBezTo>
                  <a:cubicBezTo>
                    <a:pt x="134" y="31"/>
                    <a:pt x="135" y="30"/>
                    <a:pt x="136" y="30"/>
                  </a:cubicBezTo>
                  <a:cubicBezTo>
                    <a:pt x="137" y="30"/>
                    <a:pt x="137" y="32"/>
                    <a:pt x="138" y="32"/>
                  </a:cubicBezTo>
                  <a:cubicBezTo>
                    <a:pt x="138" y="32"/>
                    <a:pt x="139" y="33"/>
                    <a:pt x="140" y="33"/>
                  </a:cubicBezTo>
                  <a:cubicBezTo>
                    <a:pt x="140" y="33"/>
                    <a:pt x="140" y="33"/>
                    <a:pt x="140" y="33"/>
                  </a:cubicBezTo>
                  <a:cubicBezTo>
                    <a:pt x="140" y="34"/>
                    <a:pt x="139" y="34"/>
                    <a:pt x="139" y="35"/>
                  </a:cubicBezTo>
                  <a:cubicBezTo>
                    <a:pt x="138" y="35"/>
                    <a:pt x="138" y="36"/>
                    <a:pt x="139" y="36"/>
                  </a:cubicBezTo>
                  <a:cubicBezTo>
                    <a:pt x="139" y="37"/>
                    <a:pt x="140" y="38"/>
                    <a:pt x="140" y="38"/>
                  </a:cubicBezTo>
                  <a:cubicBezTo>
                    <a:pt x="140" y="39"/>
                    <a:pt x="141" y="40"/>
                    <a:pt x="141" y="40"/>
                  </a:cubicBezTo>
                  <a:cubicBezTo>
                    <a:pt x="141" y="41"/>
                    <a:pt x="141" y="41"/>
                    <a:pt x="141" y="42"/>
                  </a:cubicBezTo>
                  <a:cubicBezTo>
                    <a:pt x="141" y="42"/>
                    <a:pt x="140" y="42"/>
                    <a:pt x="140" y="42"/>
                  </a:cubicBezTo>
                  <a:cubicBezTo>
                    <a:pt x="140" y="42"/>
                    <a:pt x="140" y="42"/>
                    <a:pt x="140" y="42"/>
                  </a:cubicBezTo>
                  <a:cubicBezTo>
                    <a:pt x="139" y="42"/>
                    <a:pt x="139" y="41"/>
                    <a:pt x="138" y="41"/>
                  </a:cubicBezTo>
                  <a:cubicBezTo>
                    <a:pt x="138" y="41"/>
                    <a:pt x="136" y="41"/>
                    <a:pt x="136" y="41"/>
                  </a:cubicBezTo>
                  <a:cubicBezTo>
                    <a:pt x="135" y="41"/>
                    <a:pt x="134" y="41"/>
                    <a:pt x="133" y="40"/>
                  </a:cubicBezTo>
                  <a:cubicBezTo>
                    <a:pt x="133" y="40"/>
                    <a:pt x="131" y="40"/>
                    <a:pt x="131" y="40"/>
                  </a:cubicBezTo>
                  <a:cubicBezTo>
                    <a:pt x="130" y="39"/>
                    <a:pt x="128" y="40"/>
                    <a:pt x="128" y="40"/>
                  </a:cubicBezTo>
                  <a:cubicBezTo>
                    <a:pt x="127" y="40"/>
                    <a:pt x="126" y="41"/>
                    <a:pt x="125" y="41"/>
                  </a:cubicBezTo>
                  <a:cubicBezTo>
                    <a:pt x="124" y="41"/>
                    <a:pt x="122" y="41"/>
                    <a:pt x="121" y="41"/>
                  </a:cubicBezTo>
                  <a:cubicBezTo>
                    <a:pt x="120" y="41"/>
                    <a:pt x="119" y="41"/>
                    <a:pt x="119" y="41"/>
                  </a:cubicBezTo>
                  <a:cubicBezTo>
                    <a:pt x="118" y="42"/>
                    <a:pt x="115" y="43"/>
                    <a:pt x="114" y="43"/>
                  </a:cubicBezTo>
                  <a:cubicBezTo>
                    <a:pt x="113" y="44"/>
                    <a:pt x="111" y="44"/>
                    <a:pt x="110" y="45"/>
                  </a:cubicBezTo>
                  <a:cubicBezTo>
                    <a:pt x="110" y="45"/>
                    <a:pt x="108" y="45"/>
                    <a:pt x="107" y="45"/>
                  </a:cubicBezTo>
                  <a:cubicBezTo>
                    <a:pt x="106" y="45"/>
                    <a:pt x="105" y="44"/>
                    <a:pt x="104" y="44"/>
                  </a:cubicBezTo>
                  <a:cubicBezTo>
                    <a:pt x="103" y="44"/>
                    <a:pt x="101" y="45"/>
                    <a:pt x="101" y="45"/>
                  </a:cubicBezTo>
                  <a:cubicBezTo>
                    <a:pt x="100" y="45"/>
                    <a:pt x="98" y="45"/>
                    <a:pt x="97" y="45"/>
                  </a:cubicBezTo>
                  <a:cubicBezTo>
                    <a:pt x="97" y="45"/>
                    <a:pt x="96" y="45"/>
                    <a:pt x="95" y="45"/>
                  </a:cubicBezTo>
                  <a:cubicBezTo>
                    <a:pt x="95" y="45"/>
                    <a:pt x="94" y="45"/>
                    <a:pt x="94" y="45"/>
                  </a:cubicBezTo>
                  <a:cubicBezTo>
                    <a:pt x="94" y="46"/>
                    <a:pt x="94" y="47"/>
                    <a:pt x="94" y="48"/>
                  </a:cubicBezTo>
                  <a:cubicBezTo>
                    <a:pt x="93" y="48"/>
                    <a:pt x="92" y="49"/>
                    <a:pt x="92" y="49"/>
                  </a:cubicBezTo>
                  <a:cubicBezTo>
                    <a:pt x="91" y="49"/>
                    <a:pt x="90" y="49"/>
                    <a:pt x="90" y="48"/>
                  </a:cubicBezTo>
                  <a:cubicBezTo>
                    <a:pt x="90" y="48"/>
                    <a:pt x="90" y="47"/>
                    <a:pt x="90" y="46"/>
                  </a:cubicBezTo>
                  <a:cubicBezTo>
                    <a:pt x="90" y="46"/>
                    <a:pt x="90" y="45"/>
                    <a:pt x="90" y="44"/>
                  </a:cubicBezTo>
                  <a:cubicBezTo>
                    <a:pt x="90" y="44"/>
                    <a:pt x="89" y="43"/>
                    <a:pt x="89" y="43"/>
                  </a:cubicBezTo>
                  <a:cubicBezTo>
                    <a:pt x="89" y="43"/>
                    <a:pt x="88" y="44"/>
                    <a:pt x="88" y="44"/>
                  </a:cubicBezTo>
                  <a:cubicBezTo>
                    <a:pt x="87" y="44"/>
                    <a:pt x="86" y="45"/>
                    <a:pt x="85" y="45"/>
                  </a:cubicBezTo>
                  <a:cubicBezTo>
                    <a:pt x="85" y="46"/>
                    <a:pt x="85" y="47"/>
                    <a:pt x="85" y="48"/>
                  </a:cubicBezTo>
                  <a:cubicBezTo>
                    <a:pt x="84" y="49"/>
                    <a:pt x="85" y="50"/>
                    <a:pt x="85" y="50"/>
                  </a:cubicBezTo>
                  <a:cubicBezTo>
                    <a:pt x="84" y="51"/>
                    <a:pt x="84" y="51"/>
                    <a:pt x="83" y="52"/>
                  </a:cubicBezTo>
                  <a:cubicBezTo>
                    <a:pt x="83" y="52"/>
                    <a:pt x="82" y="53"/>
                    <a:pt x="82" y="53"/>
                  </a:cubicBezTo>
                  <a:cubicBezTo>
                    <a:pt x="81" y="54"/>
                    <a:pt x="80" y="54"/>
                    <a:pt x="79" y="54"/>
                  </a:cubicBezTo>
                  <a:cubicBezTo>
                    <a:pt x="78" y="54"/>
                    <a:pt x="77" y="53"/>
                    <a:pt x="76" y="53"/>
                  </a:cubicBezTo>
                  <a:cubicBezTo>
                    <a:pt x="75" y="53"/>
                    <a:pt x="74" y="55"/>
                    <a:pt x="74" y="56"/>
                  </a:cubicBezTo>
                  <a:cubicBezTo>
                    <a:pt x="73" y="56"/>
                    <a:pt x="72" y="57"/>
                    <a:pt x="72" y="58"/>
                  </a:cubicBezTo>
                  <a:cubicBezTo>
                    <a:pt x="71" y="59"/>
                    <a:pt x="70" y="60"/>
                    <a:pt x="69" y="61"/>
                  </a:cubicBezTo>
                  <a:cubicBezTo>
                    <a:pt x="69" y="62"/>
                    <a:pt x="67" y="63"/>
                    <a:pt x="66" y="64"/>
                  </a:cubicBezTo>
                  <a:cubicBezTo>
                    <a:pt x="66" y="65"/>
                    <a:pt x="65" y="66"/>
                    <a:pt x="64" y="67"/>
                  </a:cubicBezTo>
                  <a:cubicBezTo>
                    <a:pt x="64" y="68"/>
                    <a:pt x="63" y="69"/>
                    <a:pt x="62" y="69"/>
                  </a:cubicBezTo>
                  <a:cubicBezTo>
                    <a:pt x="62" y="69"/>
                    <a:pt x="60" y="70"/>
                    <a:pt x="60" y="69"/>
                  </a:cubicBezTo>
                  <a:cubicBezTo>
                    <a:pt x="59" y="69"/>
                    <a:pt x="58" y="68"/>
                    <a:pt x="57" y="68"/>
                  </a:cubicBezTo>
                  <a:cubicBezTo>
                    <a:pt x="57" y="68"/>
                    <a:pt x="56" y="67"/>
                    <a:pt x="55" y="67"/>
                  </a:cubicBezTo>
                  <a:cubicBezTo>
                    <a:pt x="55" y="67"/>
                    <a:pt x="54" y="68"/>
                    <a:pt x="54" y="68"/>
                  </a:cubicBezTo>
                  <a:cubicBezTo>
                    <a:pt x="53" y="68"/>
                    <a:pt x="52" y="68"/>
                    <a:pt x="51" y="68"/>
                  </a:cubicBezTo>
                  <a:cubicBezTo>
                    <a:pt x="51" y="68"/>
                    <a:pt x="51" y="67"/>
                    <a:pt x="50" y="67"/>
                  </a:cubicBezTo>
                  <a:cubicBezTo>
                    <a:pt x="50" y="67"/>
                    <a:pt x="50" y="66"/>
                    <a:pt x="49" y="65"/>
                  </a:cubicBezTo>
                  <a:cubicBezTo>
                    <a:pt x="48" y="65"/>
                    <a:pt x="47" y="65"/>
                    <a:pt x="46" y="65"/>
                  </a:cubicBezTo>
                  <a:cubicBezTo>
                    <a:pt x="46" y="66"/>
                    <a:pt x="46" y="67"/>
                    <a:pt x="46" y="68"/>
                  </a:cubicBezTo>
                  <a:cubicBezTo>
                    <a:pt x="45" y="68"/>
                    <a:pt x="44" y="68"/>
                    <a:pt x="43" y="68"/>
                  </a:cubicBezTo>
                  <a:cubicBezTo>
                    <a:pt x="42" y="68"/>
                    <a:pt x="40" y="67"/>
                    <a:pt x="40" y="68"/>
                  </a:cubicBezTo>
                  <a:cubicBezTo>
                    <a:pt x="40" y="68"/>
                    <a:pt x="40" y="69"/>
                    <a:pt x="40" y="69"/>
                  </a:cubicBezTo>
                  <a:cubicBezTo>
                    <a:pt x="40" y="70"/>
                    <a:pt x="38" y="70"/>
                    <a:pt x="38" y="70"/>
                  </a:cubicBezTo>
                  <a:cubicBezTo>
                    <a:pt x="37" y="71"/>
                    <a:pt x="36" y="71"/>
                    <a:pt x="36" y="71"/>
                  </a:cubicBezTo>
                  <a:cubicBezTo>
                    <a:pt x="36" y="71"/>
                    <a:pt x="35" y="72"/>
                    <a:pt x="34" y="73"/>
                  </a:cubicBezTo>
                  <a:cubicBezTo>
                    <a:pt x="34" y="73"/>
                    <a:pt x="33" y="74"/>
                    <a:pt x="32" y="74"/>
                  </a:cubicBezTo>
                  <a:cubicBezTo>
                    <a:pt x="32" y="75"/>
                    <a:pt x="31" y="75"/>
                    <a:pt x="31" y="75"/>
                  </a:cubicBezTo>
                  <a:cubicBezTo>
                    <a:pt x="31" y="75"/>
                    <a:pt x="31" y="74"/>
                    <a:pt x="31" y="74"/>
                  </a:cubicBezTo>
                  <a:cubicBezTo>
                    <a:pt x="31" y="73"/>
                    <a:pt x="31" y="72"/>
                    <a:pt x="31" y="72"/>
                  </a:cubicBezTo>
                  <a:cubicBezTo>
                    <a:pt x="31" y="71"/>
                    <a:pt x="32" y="70"/>
                    <a:pt x="31" y="69"/>
                  </a:cubicBezTo>
                  <a:cubicBezTo>
                    <a:pt x="31" y="69"/>
                    <a:pt x="29" y="69"/>
                    <a:pt x="29" y="69"/>
                  </a:cubicBezTo>
                  <a:cubicBezTo>
                    <a:pt x="28" y="70"/>
                    <a:pt x="27" y="71"/>
                    <a:pt x="27" y="71"/>
                  </a:cubicBezTo>
                  <a:cubicBezTo>
                    <a:pt x="26" y="72"/>
                    <a:pt x="25" y="73"/>
                    <a:pt x="24" y="73"/>
                  </a:cubicBezTo>
                  <a:cubicBezTo>
                    <a:pt x="23" y="73"/>
                    <a:pt x="22" y="74"/>
                    <a:pt x="21" y="74"/>
                  </a:cubicBezTo>
                  <a:cubicBezTo>
                    <a:pt x="21" y="74"/>
                    <a:pt x="21" y="72"/>
                    <a:pt x="20" y="72"/>
                  </a:cubicBezTo>
                  <a:cubicBezTo>
                    <a:pt x="20" y="72"/>
                    <a:pt x="20" y="71"/>
                    <a:pt x="19" y="71"/>
                  </a:cubicBezTo>
                  <a:cubicBezTo>
                    <a:pt x="19" y="71"/>
                    <a:pt x="18" y="71"/>
                    <a:pt x="17" y="71"/>
                  </a:cubicBezTo>
                  <a:cubicBezTo>
                    <a:pt x="17" y="71"/>
                    <a:pt x="17" y="70"/>
                    <a:pt x="16" y="70"/>
                  </a:cubicBezTo>
                  <a:cubicBezTo>
                    <a:pt x="16" y="69"/>
                    <a:pt x="14" y="70"/>
                    <a:pt x="13" y="70"/>
                  </a:cubicBezTo>
                  <a:cubicBezTo>
                    <a:pt x="12" y="70"/>
                    <a:pt x="11" y="70"/>
                    <a:pt x="10" y="70"/>
                  </a:cubicBezTo>
                  <a:cubicBezTo>
                    <a:pt x="10" y="69"/>
                    <a:pt x="10" y="68"/>
                    <a:pt x="9" y="67"/>
                  </a:cubicBezTo>
                  <a:cubicBezTo>
                    <a:pt x="9" y="67"/>
                    <a:pt x="9" y="65"/>
                    <a:pt x="8" y="65"/>
                  </a:cubicBezTo>
                  <a:cubicBezTo>
                    <a:pt x="8" y="64"/>
                    <a:pt x="6" y="64"/>
                    <a:pt x="6" y="64"/>
                  </a:cubicBezTo>
                  <a:cubicBezTo>
                    <a:pt x="5" y="63"/>
                    <a:pt x="4" y="63"/>
                    <a:pt x="3" y="63"/>
                  </a:cubicBezTo>
                  <a:cubicBezTo>
                    <a:pt x="3" y="62"/>
                    <a:pt x="2" y="61"/>
                    <a:pt x="2" y="60"/>
                  </a:cubicBezTo>
                  <a:cubicBezTo>
                    <a:pt x="2" y="60"/>
                    <a:pt x="3" y="59"/>
                    <a:pt x="3" y="58"/>
                  </a:cubicBezTo>
                  <a:cubicBezTo>
                    <a:pt x="4" y="58"/>
                    <a:pt x="3" y="57"/>
                    <a:pt x="3" y="57"/>
                  </a:cubicBezTo>
                  <a:cubicBezTo>
                    <a:pt x="2" y="57"/>
                    <a:pt x="1" y="57"/>
                    <a:pt x="0" y="57"/>
                  </a:cubicBezTo>
                  <a:cubicBezTo>
                    <a:pt x="0" y="56"/>
                    <a:pt x="0" y="55"/>
                    <a:pt x="1" y="54"/>
                  </a:cubicBezTo>
                  <a:cubicBezTo>
                    <a:pt x="1" y="54"/>
                    <a:pt x="3" y="53"/>
                    <a:pt x="3" y="53"/>
                  </a:cubicBezTo>
                  <a:cubicBezTo>
                    <a:pt x="4" y="53"/>
                    <a:pt x="5" y="53"/>
                    <a:pt x="6" y="52"/>
                  </a:cubicBezTo>
                  <a:cubicBezTo>
                    <a:pt x="7" y="52"/>
                    <a:pt x="9" y="51"/>
                    <a:pt x="10" y="50"/>
                  </a:cubicBezTo>
                  <a:cubicBezTo>
                    <a:pt x="10" y="50"/>
                    <a:pt x="11" y="49"/>
                    <a:pt x="11" y="49"/>
                  </a:cubicBezTo>
                  <a:cubicBezTo>
                    <a:pt x="12" y="49"/>
                    <a:pt x="13" y="48"/>
                    <a:pt x="14" y="48"/>
                  </a:cubicBezTo>
                  <a:cubicBezTo>
                    <a:pt x="14" y="48"/>
                    <a:pt x="15" y="49"/>
                    <a:pt x="15" y="49"/>
                  </a:cubicBezTo>
                  <a:cubicBezTo>
                    <a:pt x="16" y="49"/>
                    <a:pt x="18" y="49"/>
                    <a:pt x="18" y="50"/>
                  </a:cubicBezTo>
                  <a:cubicBezTo>
                    <a:pt x="19" y="50"/>
                    <a:pt x="21" y="52"/>
                    <a:pt x="22" y="53"/>
                  </a:cubicBezTo>
                  <a:cubicBezTo>
                    <a:pt x="22" y="53"/>
                    <a:pt x="23" y="53"/>
                    <a:pt x="24" y="53"/>
                  </a:cubicBezTo>
                  <a:cubicBezTo>
                    <a:pt x="25" y="53"/>
                    <a:pt x="26" y="52"/>
                    <a:pt x="27" y="52"/>
                  </a:cubicBezTo>
                  <a:cubicBezTo>
                    <a:pt x="28" y="51"/>
                    <a:pt x="30" y="50"/>
                    <a:pt x="30" y="50"/>
                  </a:cubicBezTo>
                  <a:cubicBezTo>
                    <a:pt x="31" y="50"/>
                    <a:pt x="33" y="50"/>
                    <a:pt x="34" y="50"/>
                  </a:cubicBezTo>
                  <a:cubicBezTo>
                    <a:pt x="35" y="50"/>
                    <a:pt x="36" y="48"/>
                    <a:pt x="37" y="47"/>
                  </a:cubicBezTo>
                  <a:cubicBezTo>
                    <a:pt x="38" y="47"/>
                    <a:pt x="39" y="46"/>
                    <a:pt x="40" y="46"/>
                  </a:cubicBezTo>
                  <a:cubicBezTo>
                    <a:pt x="40" y="45"/>
                    <a:pt x="42" y="46"/>
                    <a:pt x="43" y="46"/>
                  </a:cubicBezTo>
                  <a:cubicBezTo>
                    <a:pt x="44" y="46"/>
                    <a:pt x="45" y="46"/>
                    <a:pt x="46" y="46"/>
                  </a:cubicBezTo>
                  <a:cubicBezTo>
                    <a:pt x="46" y="45"/>
                    <a:pt x="47" y="44"/>
                    <a:pt x="47" y="44"/>
                  </a:cubicBezTo>
                  <a:cubicBezTo>
                    <a:pt x="48" y="44"/>
                    <a:pt x="48" y="46"/>
                    <a:pt x="48" y="46"/>
                  </a:cubicBezTo>
                  <a:cubicBezTo>
                    <a:pt x="49" y="47"/>
                    <a:pt x="50" y="47"/>
                    <a:pt x="51" y="47"/>
                  </a:cubicBezTo>
                  <a:cubicBezTo>
                    <a:pt x="52" y="47"/>
                    <a:pt x="53" y="47"/>
                    <a:pt x="54" y="46"/>
                  </a:cubicBezTo>
                  <a:cubicBezTo>
                    <a:pt x="54" y="46"/>
                    <a:pt x="55" y="44"/>
                    <a:pt x="55" y="43"/>
                  </a:cubicBezTo>
                  <a:cubicBezTo>
                    <a:pt x="55" y="42"/>
                    <a:pt x="55" y="40"/>
                    <a:pt x="55" y="38"/>
                  </a:cubicBezTo>
                  <a:cubicBezTo>
                    <a:pt x="55" y="37"/>
                    <a:pt x="54" y="36"/>
                    <a:pt x="54" y="35"/>
                  </a:cubicBezTo>
                  <a:cubicBezTo>
                    <a:pt x="54" y="34"/>
                    <a:pt x="54" y="33"/>
                    <a:pt x="54" y="33"/>
                  </a:cubicBezTo>
                  <a:cubicBezTo>
                    <a:pt x="55" y="32"/>
                    <a:pt x="56" y="32"/>
                    <a:pt x="56" y="31"/>
                  </a:cubicBezTo>
                  <a:cubicBezTo>
                    <a:pt x="57" y="31"/>
                    <a:pt x="58" y="30"/>
                    <a:pt x="58" y="30"/>
                  </a:cubicBezTo>
                  <a:cubicBezTo>
                    <a:pt x="59" y="30"/>
                    <a:pt x="61" y="29"/>
                    <a:pt x="61" y="28"/>
                  </a:cubicBezTo>
                  <a:cubicBezTo>
                    <a:pt x="62" y="27"/>
                    <a:pt x="63" y="25"/>
                    <a:pt x="63" y="25"/>
                  </a:cubicBezTo>
                  <a:cubicBezTo>
                    <a:pt x="63" y="23"/>
                    <a:pt x="63" y="21"/>
                    <a:pt x="64" y="19"/>
                  </a:cubicBezTo>
                  <a:cubicBezTo>
                    <a:pt x="64" y="18"/>
                    <a:pt x="65" y="16"/>
                    <a:pt x="65" y="16"/>
                  </a:cubicBezTo>
                  <a:cubicBezTo>
                    <a:pt x="65" y="15"/>
                    <a:pt x="66" y="13"/>
                    <a:pt x="67" y="13"/>
                  </a:cubicBezTo>
                  <a:cubicBezTo>
                    <a:pt x="67" y="12"/>
                    <a:pt x="67" y="11"/>
                    <a:pt x="67" y="10"/>
                  </a:cubicBezTo>
                  <a:cubicBezTo>
                    <a:pt x="68" y="9"/>
                    <a:pt x="68" y="7"/>
                    <a:pt x="68" y="7"/>
                  </a:cubicBezTo>
                  <a:cubicBezTo>
                    <a:pt x="69" y="6"/>
                    <a:pt x="69" y="5"/>
                    <a:pt x="69" y="5"/>
                  </a:cubicBezTo>
                  <a:cubicBezTo>
                    <a:pt x="70" y="4"/>
                    <a:pt x="71" y="3"/>
                    <a:pt x="72" y="3"/>
                  </a:cubicBezTo>
                  <a:cubicBezTo>
                    <a:pt x="73" y="2"/>
                    <a:pt x="75" y="2"/>
                    <a:pt x="75" y="2"/>
                  </a:cubicBezTo>
                  <a:cubicBezTo>
                    <a:pt x="76" y="2"/>
                    <a:pt x="77" y="1"/>
                    <a:pt x="78" y="0"/>
                  </a:cubicBezTo>
                  <a:cubicBezTo>
                    <a:pt x="78" y="1"/>
                    <a:pt x="78" y="1"/>
                    <a:pt x="78" y="1"/>
                  </a:cubicBezTo>
                  <a:cubicBezTo>
                    <a:pt x="79" y="1"/>
                    <a:pt x="79" y="3"/>
                    <a:pt x="79" y="3"/>
                  </a:cubicBezTo>
                  <a:cubicBezTo>
                    <a:pt x="80" y="4"/>
                    <a:pt x="81" y="5"/>
                    <a:pt x="82" y="5"/>
                  </a:cubicBezTo>
                  <a:cubicBezTo>
                    <a:pt x="83" y="6"/>
                    <a:pt x="84" y="6"/>
                    <a:pt x="85" y="7"/>
                  </a:cubicBezTo>
                  <a:cubicBezTo>
                    <a:pt x="86" y="7"/>
                    <a:pt x="87" y="7"/>
                    <a:pt x="88" y="7"/>
                  </a:cubicBezTo>
                  <a:cubicBezTo>
                    <a:pt x="88" y="6"/>
                    <a:pt x="90" y="5"/>
                    <a:pt x="91" y="5"/>
                  </a:cubicBezTo>
                  <a:cubicBezTo>
                    <a:pt x="91" y="5"/>
                    <a:pt x="92" y="5"/>
                    <a:pt x="93" y="5"/>
                  </a:cubicBezTo>
                  <a:cubicBezTo>
                    <a:pt x="94" y="5"/>
                    <a:pt x="95" y="5"/>
                    <a:pt x="95" y="5"/>
                  </a:cubicBezTo>
                  <a:cubicBezTo>
                    <a:pt x="95" y="6"/>
                    <a:pt x="96" y="6"/>
                    <a:pt x="96" y="7"/>
                  </a:cubicBezTo>
                  <a:cubicBezTo>
                    <a:pt x="96" y="7"/>
                    <a:pt x="96" y="8"/>
                    <a:pt x="95" y="9"/>
                  </a:cubicBezTo>
                  <a:cubicBezTo>
                    <a:pt x="95" y="9"/>
                    <a:pt x="95" y="10"/>
                    <a:pt x="94" y="11"/>
                  </a:cubicBezTo>
                  <a:cubicBezTo>
                    <a:pt x="94" y="11"/>
                    <a:pt x="93" y="12"/>
                    <a:pt x="93" y="12"/>
                  </a:cubicBezTo>
                  <a:cubicBezTo>
                    <a:pt x="93" y="13"/>
                    <a:pt x="93" y="14"/>
                    <a:pt x="93" y="15"/>
                  </a:cubicBezTo>
                  <a:cubicBezTo>
                    <a:pt x="93" y="15"/>
                    <a:pt x="94" y="16"/>
                    <a:pt x="94" y="16"/>
                  </a:cubicBezTo>
                  <a:cubicBezTo>
                    <a:pt x="95" y="16"/>
                    <a:pt x="97" y="16"/>
                    <a:pt x="98" y="16"/>
                  </a:cubicBezTo>
                  <a:cubicBezTo>
                    <a:pt x="99" y="16"/>
                    <a:pt x="100" y="15"/>
                    <a:pt x="101" y="15"/>
                  </a:cubicBezTo>
                  <a:cubicBezTo>
                    <a:pt x="101" y="15"/>
                    <a:pt x="102" y="15"/>
                    <a:pt x="103" y="15"/>
                  </a:cubicBezTo>
                  <a:cubicBezTo>
                    <a:pt x="104" y="15"/>
                    <a:pt x="105" y="16"/>
                    <a:pt x="105" y="16"/>
                  </a:cubicBezTo>
                  <a:cubicBezTo>
                    <a:pt x="105" y="17"/>
                    <a:pt x="105" y="17"/>
                    <a:pt x="104" y="18"/>
                  </a:cubicBezTo>
                  <a:cubicBezTo>
                    <a:pt x="104" y="18"/>
                    <a:pt x="103" y="18"/>
                    <a:pt x="102" y="18"/>
                  </a:cubicBezTo>
                  <a:cubicBezTo>
                    <a:pt x="102" y="18"/>
                    <a:pt x="101" y="19"/>
                    <a:pt x="101" y="20"/>
                  </a:cubicBezTo>
                  <a:cubicBezTo>
                    <a:pt x="101" y="21"/>
                    <a:pt x="102" y="22"/>
                    <a:pt x="102" y="22"/>
                  </a:cubicBezTo>
                  <a:cubicBezTo>
                    <a:pt x="102" y="22"/>
                    <a:pt x="103" y="23"/>
                    <a:pt x="104" y="24"/>
                  </a:cubicBezTo>
                  <a:cubicBezTo>
                    <a:pt x="104" y="24"/>
                    <a:pt x="105" y="24"/>
                    <a:pt x="106" y="25"/>
                  </a:cubicBezTo>
                  <a:cubicBezTo>
                    <a:pt x="106" y="25"/>
                    <a:pt x="107" y="25"/>
                    <a:pt x="108" y="24"/>
                  </a:cubicBezTo>
                  <a:cubicBezTo>
                    <a:pt x="108" y="24"/>
                    <a:pt x="109" y="23"/>
                    <a:pt x="109" y="23"/>
                  </a:cubicBezTo>
                  <a:cubicBezTo>
                    <a:pt x="110" y="23"/>
                    <a:pt x="111" y="23"/>
                    <a:pt x="111" y="23"/>
                  </a:cubicBezTo>
                  <a:cubicBezTo>
                    <a:pt x="112" y="24"/>
                    <a:pt x="112" y="25"/>
                    <a:pt x="112" y="26"/>
                  </a:cubicBezTo>
                  <a:cubicBezTo>
                    <a:pt x="112" y="27"/>
                    <a:pt x="112" y="28"/>
                    <a:pt x="112" y="29"/>
                  </a:cubicBezTo>
                  <a:cubicBezTo>
                    <a:pt x="112" y="30"/>
                    <a:pt x="113" y="30"/>
                    <a:pt x="114" y="31"/>
                  </a:cubicBezTo>
                  <a:cubicBezTo>
                    <a:pt x="114" y="31"/>
                    <a:pt x="115" y="32"/>
                    <a:pt x="116" y="32"/>
                  </a:cubicBezTo>
                  <a:cubicBezTo>
                    <a:pt x="116" y="33"/>
                    <a:pt x="118" y="33"/>
                    <a:pt x="119" y="33"/>
                  </a:cubicBezTo>
                  <a:cubicBezTo>
                    <a:pt x="120" y="33"/>
                    <a:pt x="121" y="32"/>
                    <a:pt x="122" y="32"/>
                  </a:cubicBezTo>
                  <a:cubicBezTo>
                    <a:pt x="122" y="32"/>
                    <a:pt x="124" y="32"/>
                    <a:pt x="125"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297">
              <a:extLst>
                <a:ext uri="{FF2B5EF4-FFF2-40B4-BE49-F238E27FC236}">
                  <a16:creationId xmlns:a16="http://schemas.microsoft.com/office/drawing/2014/main" id="{4637CC3C-A1BD-4761-A66F-10072241E77F}"/>
                </a:ext>
              </a:extLst>
            </p:cNvPr>
            <p:cNvSpPr>
              <a:spLocks/>
            </p:cNvSpPr>
            <p:nvPr/>
          </p:nvSpPr>
          <p:spPr bwMode="auto">
            <a:xfrm>
              <a:off x="5497952" y="2959877"/>
              <a:ext cx="49907" cy="32440"/>
            </a:xfrm>
            <a:custGeom>
              <a:avLst/>
              <a:gdLst/>
              <a:ahLst/>
              <a:cxnLst>
                <a:cxn ang="0">
                  <a:pos x="17" y="3"/>
                </a:cxn>
                <a:cxn ang="0">
                  <a:pos x="16" y="4"/>
                </a:cxn>
                <a:cxn ang="0">
                  <a:pos x="15" y="5"/>
                </a:cxn>
                <a:cxn ang="0">
                  <a:pos x="15" y="8"/>
                </a:cxn>
                <a:cxn ang="0">
                  <a:pos x="15" y="10"/>
                </a:cxn>
                <a:cxn ang="0">
                  <a:pos x="15" y="11"/>
                </a:cxn>
                <a:cxn ang="0">
                  <a:pos x="14" y="11"/>
                </a:cxn>
                <a:cxn ang="0">
                  <a:pos x="12" y="9"/>
                </a:cxn>
                <a:cxn ang="0">
                  <a:pos x="11" y="7"/>
                </a:cxn>
                <a:cxn ang="0">
                  <a:pos x="11" y="5"/>
                </a:cxn>
                <a:cxn ang="0">
                  <a:pos x="11" y="3"/>
                </a:cxn>
                <a:cxn ang="0">
                  <a:pos x="8" y="3"/>
                </a:cxn>
                <a:cxn ang="0">
                  <a:pos x="4" y="4"/>
                </a:cxn>
                <a:cxn ang="0">
                  <a:pos x="2" y="5"/>
                </a:cxn>
                <a:cxn ang="0">
                  <a:pos x="1" y="4"/>
                </a:cxn>
                <a:cxn ang="0">
                  <a:pos x="1" y="2"/>
                </a:cxn>
                <a:cxn ang="0">
                  <a:pos x="3" y="0"/>
                </a:cxn>
                <a:cxn ang="0">
                  <a:pos x="5" y="0"/>
                </a:cxn>
                <a:cxn ang="0">
                  <a:pos x="6" y="0"/>
                </a:cxn>
                <a:cxn ang="0">
                  <a:pos x="9" y="1"/>
                </a:cxn>
                <a:cxn ang="0">
                  <a:pos x="11" y="0"/>
                </a:cxn>
                <a:cxn ang="0">
                  <a:pos x="14" y="0"/>
                </a:cxn>
                <a:cxn ang="0">
                  <a:pos x="16" y="1"/>
                </a:cxn>
                <a:cxn ang="0">
                  <a:pos x="17" y="3"/>
                </a:cxn>
              </a:cxnLst>
              <a:rect l="0" t="0" r="r" b="b"/>
              <a:pathLst>
                <a:path w="17" h="11">
                  <a:moveTo>
                    <a:pt x="17" y="3"/>
                  </a:moveTo>
                  <a:cubicBezTo>
                    <a:pt x="17" y="3"/>
                    <a:pt x="16" y="4"/>
                    <a:pt x="16" y="4"/>
                  </a:cubicBezTo>
                  <a:cubicBezTo>
                    <a:pt x="16" y="4"/>
                    <a:pt x="15" y="5"/>
                    <a:pt x="15" y="5"/>
                  </a:cubicBezTo>
                  <a:cubicBezTo>
                    <a:pt x="15" y="6"/>
                    <a:pt x="15" y="7"/>
                    <a:pt x="15" y="8"/>
                  </a:cubicBezTo>
                  <a:cubicBezTo>
                    <a:pt x="16" y="8"/>
                    <a:pt x="15" y="9"/>
                    <a:pt x="15" y="10"/>
                  </a:cubicBezTo>
                  <a:cubicBezTo>
                    <a:pt x="15" y="10"/>
                    <a:pt x="15" y="11"/>
                    <a:pt x="15" y="11"/>
                  </a:cubicBezTo>
                  <a:cubicBezTo>
                    <a:pt x="15" y="11"/>
                    <a:pt x="14" y="11"/>
                    <a:pt x="14" y="11"/>
                  </a:cubicBezTo>
                  <a:cubicBezTo>
                    <a:pt x="13" y="11"/>
                    <a:pt x="13" y="10"/>
                    <a:pt x="12" y="9"/>
                  </a:cubicBezTo>
                  <a:cubicBezTo>
                    <a:pt x="12" y="9"/>
                    <a:pt x="12" y="8"/>
                    <a:pt x="11" y="7"/>
                  </a:cubicBezTo>
                  <a:cubicBezTo>
                    <a:pt x="11" y="6"/>
                    <a:pt x="12" y="5"/>
                    <a:pt x="11" y="5"/>
                  </a:cubicBezTo>
                  <a:cubicBezTo>
                    <a:pt x="11" y="4"/>
                    <a:pt x="11" y="3"/>
                    <a:pt x="11" y="3"/>
                  </a:cubicBezTo>
                  <a:cubicBezTo>
                    <a:pt x="10" y="3"/>
                    <a:pt x="9" y="3"/>
                    <a:pt x="8" y="3"/>
                  </a:cubicBezTo>
                  <a:cubicBezTo>
                    <a:pt x="7" y="3"/>
                    <a:pt x="5" y="4"/>
                    <a:pt x="4" y="4"/>
                  </a:cubicBezTo>
                  <a:cubicBezTo>
                    <a:pt x="4" y="4"/>
                    <a:pt x="3" y="5"/>
                    <a:pt x="2" y="5"/>
                  </a:cubicBezTo>
                  <a:cubicBezTo>
                    <a:pt x="2" y="5"/>
                    <a:pt x="1" y="4"/>
                    <a:pt x="1" y="4"/>
                  </a:cubicBezTo>
                  <a:cubicBezTo>
                    <a:pt x="0" y="3"/>
                    <a:pt x="1" y="2"/>
                    <a:pt x="1" y="2"/>
                  </a:cubicBezTo>
                  <a:cubicBezTo>
                    <a:pt x="2" y="1"/>
                    <a:pt x="3" y="1"/>
                    <a:pt x="3" y="0"/>
                  </a:cubicBezTo>
                  <a:cubicBezTo>
                    <a:pt x="4" y="0"/>
                    <a:pt x="5" y="0"/>
                    <a:pt x="5" y="0"/>
                  </a:cubicBezTo>
                  <a:cubicBezTo>
                    <a:pt x="6" y="0"/>
                    <a:pt x="6" y="0"/>
                    <a:pt x="6" y="0"/>
                  </a:cubicBezTo>
                  <a:cubicBezTo>
                    <a:pt x="7" y="0"/>
                    <a:pt x="8" y="1"/>
                    <a:pt x="9" y="1"/>
                  </a:cubicBezTo>
                  <a:cubicBezTo>
                    <a:pt x="9" y="1"/>
                    <a:pt x="11" y="0"/>
                    <a:pt x="11" y="0"/>
                  </a:cubicBezTo>
                  <a:cubicBezTo>
                    <a:pt x="12" y="0"/>
                    <a:pt x="13" y="0"/>
                    <a:pt x="14" y="0"/>
                  </a:cubicBezTo>
                  <a:cubicBezTo>
                    <a:pt x="14" y="0"/>
                    <a:pt x="16" y="1"/>
                    <a:pt x="16" y="1"/>
                  </a:cubicBezTo>
                  <a:cubicBezTo>
                    <a:pt x="16" y="1"/>
                    <a:pt x="17" y="2"/>
                    <a:pt x="17"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298">
              <a:extLst>
                <a:ext uri="{FF2B5EF4-FFF2-40B4-BE49-F238E27FC236}">
                  <a16:creationId xmlns:a16="http://schemas.microsoft.com/office/drawing/2014/main" id="{9949A9A6-B105-4380-B155-9F37DF2B97F8}"/>
                </a:ext>
              </a:extLst>
            </p:cNvPr>
            <p:cNvSpPr>
              <a:spLocks/>
            </p:cNvSpPr>
            <p:nvPr/>
          </p:nvSpPr>
          <p:spPr bwMode="auto">
            <a:xfrm>
              <a:off x="5393148" y="2994812"/>
              <a:ext cx="217094" cy="189645"/>
            </a:xfrm>
            <a:custGeom>
              <a:avLst/>
              <a:gdLst/>
              <a:ahLst/>
              <a:cxnLst>
                <a:cxn ang="0">
                  <a:pos x="49" y="52"/>
                </a:cxn>
                <a:cxn ang="0">
                  <a:pos x="42" y="46"/>
                </a:cxn>
                <a:cxn ang="0">
                  <a:pos x="40" y="41"/>
                </a:cxn>
                <a:cxn ang="0">
                  <a:pos x="41" y="34"/>
                </a:cxn>
                <a:cxn ang="0">
                  <a:pos x="36" y="32"/>
                </a:cxn>
                <a:cxn ang="0">
                  <a:pos x="29" y="35"/>
                </a:cxn>
                <a:cxn ang="0">
                  <a:pos x="25" y="33"/>
                </a:cxn>
                <a:cxn ang="0">
                  <a:pos x="22" y="28"/>
                </a:cxn>
                <a:cxn ang="0">
                  <a:pos x="16" y="30"/>
                </a:cxn>
                <a:cxn ang="0">
                  <a:pos x="13" y="26"/>
                </a:cxn>
                <a:cxn ang="0">
                  <a:pos x="8" y="24"/>
                </a:cxn>
                <a:cxn ang="0">
                  <a:pos x="4" y="24"/>
                </a:cxn>
                <a:cxn ang="0">
                  <a:pos x="2" y="20"/>
                </a:cxn>
                <a:cxn ang="0">
                  <a:pos x="3" y="14"/>
                </a:cxn>
                <a:cxn ang="0">
                  <a:pos x="2" y="9"/>
                </a:cxn>
                <a:cxn ang="0">
                  <a:pos x="2" y="4"/>
                </a:cxn>
                <a:cxn ang="0">
                  <a:pos x="6" y="1"/>
                </a:cxn>
                <a:cxn ang="0">
                  <a:pos x="10" y="1"/>
                </a:cxn>
                <a:cxn ang="0">
                  <a:pos x="17" y="3"/>
                </a:cxn>
                <a:cxn ang="0">
                  <a:pos x="24" y="3"/>
                </a:cxn>
                <a:cxn ang="0">
                  <a:pos x="34" y="7"/>
                </a:cxn>
                <a:cxn ang="0">
                  <a:pos x="41" y="9"/>
                </a:cxn>
                <a:cxn ang="0">
                  <a:pos x="48" y="8"/>
                </a:cxn>
                <a:cxn ang="0">
                  <a:pos x="54" y="8"/>
                </a:cxn>
                <a:cxn ang="0">
                  <a:pos x="59" y="13"/>
                </a:cxn>
                <a:cxn ang="0">
                  <a:pos x="62" y="18"/>
                </a:cxn>
                <a:cxn ang="0">
                  <a:pos x="65" y="23"/>
                </a:cxn>
                <a:cxn ang="0">
                  <a:pos x="66" y="28"/>
                </a:cxn>
                <a:cxn ang="0">
                  <a:pos x="65" y="32"/>
                </a:cxn>
                <a:cxn ang="0">
                  <a:pos x="64" y="38"/>
                </a:cxn>
                <a:cxn ang="0">
                  <a:pos x="62" y="46"/>
                </a:cxn>
                <a:cxn ang="0">
                  <a:pos x="65" y="48"/>
                </a:cxn>
                <a:cxn ang="0">
                  <a:pos x="68" y="47"/>
                </a:cxn>
                <a:cxn ang="0">
                  <a:pos x="72" y="49"/>
                </a:cxn>
                <a:cxn ang="0">
                  <a:pos x="70" y="53"/>
                </a:cxn>
                <a:cxn ang="0">
                  <a:pos x="63" y="61"/>
                </a:cxn>
                <a:cxn ang="0">
                  <a:pos x="59" y="64"/>
                </a:cxn>
                <a:cxn ang="0">
                  <a:pos x="54" y="62"/>
                </a:cxn>
                <a:cxn ang="0">
                  <a:pos x="50" y="55"/>
                </a:cxn>
              </a:cxnLst>
              <a:rect l="0" t="0" r="r" b="b"/>
              <a:pathLst>
                <a:path w="73" h="64">
                  <a:moveTo>
                    <a:pt x="50" y="52"/>
                  </a:moveTo>
                  <a:cubicBezTo>
                    <a:pt x="50" y="52"/>
                    <a:pt x="50" y="52"/>
                    <a:pt x="49" y="52"/>
                  </a:cubicBezTo>
                  <a:cubicBezTo>
                    <a:pt x="49" y="51"/>
                    <a:pt x="47" y="50"/>
                    <a:pt x="47" y="49"/>
                  </a:cubicBezTo>
                  <a:cubicBezTo>
                    <a:pt x="46" y="48"/>
                    <a:pt x="43" y="47"/>
                    <a:pt x="42" y="46"/>
                  </a:cubicBezTo>
                  <a:cubicBezTo>
                    <a:pt x="42" y="46"/>
                    <a:pt x="41" y="45"/>
                    <a:pt x="41" y="44"/>
                  </a:cubicBezTo>
                  <a:cubicBezTo>
                    <a:pt x="40" y="43"/>
                    <a:pt x="40" y="42"/>
                    <a:pt x="40" y="41"/>
                  </a:cubicBezTo>
                  <a:cubicBezTo>
                    <a:pt x="40" y="40"/>
                    <a:pt x="40" y="38"/>
                    <a:pt x="40" y="37"/>
                  </a:cubicBezTo>
                  <a:cubicBezTo>
                    <a:pt x="40" y="36"/>
                    <a:pt x="41" y="35"/>
                    <a:pt x="41" y="34"/>
                  </a:cubicBezTo>
                  <a:cubicBezTo>
                    <a:pt x="41" y="33"/>
                    <a:pt x="40" y="33"/>
                    <a:pt x="40" y="32"/>
                  </a:cubicBezTo>
                  <a:cubicBezTo>
                    <a:pt x="39" y="32"/>
                    <a:pt x="37" y="32"/>
                    <a:pt x="36" y="32"/>
                  </a:cubicBezTo>
                  <a:cubicBezTo>
                    <a:pt x="35" y="33"/>
                    <a:pt x="34" y="33"/>
                    <a:pt x="33" y="33"/>
                  </a:cubicBezTo>
                  <a:cubicBezTo>
                    <a:pt x="32" y="34"/>
                    <a:pt x="30" y="35"/>
                    <a:pt x="29" y="35"/>
                  </a:cubicBezTo>
                  <a:cubicBezTo>
                    <a:pt x="29" y="36"/>
                    <a:pt x="27" y="36"/>
                    <a:pt x="27" y="35"/>
                  </a:cubicBezTo>
                  <a:cubicBezTo>
                    <a:pt x="26" y="35"/>
                    <a:pt x="25" y="34"/>
                    <a:pt x="25" y="33"/>
                  </a:cubicBezTo>
                  <a:cubicBezTo>
                    <a:pt x="25" y="32"/>
                    <a:pt x="26" y="30"/>
                    <a:pt x="25" y="30"/>
                  </a:cubicBezTo>
                  <a:cubicBezTo>
                    <a:pt x="25" y="29"/>
                    <a:pt x="23" y="28"/>
                    <a:pt x="22" y="28"/>
                  </a:cubicBezTo>
                  <a:cubicBezTo>
                    <a:pt x="21" y="28"/>
                    <a:pt x="20" y="29"/>
                    <a:pt x="19" y="29"/>
                  </a:cubicBezTo>
                  <a:cubicBezTo>
                    <a:pt x="18" y="29"/>
                    <a:pt x="17" y="30"/>
                    <a:pt x="16" y="30"/>
                  </a:cubicBezTo>
                  <a:cubicBezTo>
                    <a:pt x="15" y="30"/>
                    <a:pt x="15" y="27"/>
                    <a:pt x="15" y="27"/>
                  </a:cubicBezTo>
                  <a:cubicBezTo>
                    <a:pt x="14" y="26"/>
                    <a:pt x="14" y="26"/>
                    <a:pt x="13" y="26"/>
                  </a:cubicBezTo>
                  <a:cubicBezTo>
                    <a:pt x="13" y="25"/>
                    <a:pt x="12" y="27"/>
                    <a:pt x="11" y="27"/>
                  </a:cubicBezTo>
                  <a:cubicBezTo>
                    <a:pt x="10" y="26"/>
                    <a:pt x="9" y="25"/>
                    <a:pt x="8" y="24"/>
                  </a:cubicBezTo>
                  <a:cubicBezTo>
                    <a:pt x="8" y="24"/>
                    <a:pt x="7" y="23"/>
                    <a:pt x="6" y="23"/>
                  </a:cubicBezTo>
                  <a:cubicBezTo>
                    <a:pt x="6" y="23"/>
                    <a:pt x="5" y="24"/>
                    <a:pt x="4" y="24"/>
                  </a:cubicBezTo>
                  <a:cubicBezTo>
                    <a:pt x="4" y="23"/>
                    <a:pt x="4" y="23"/>
                    <a:pt x="4" y="23"/>
                  </a:cubicBezTo>
                  <a:cubicBezTo>
                    <a:pt x="4" y="22"/>
                    <a:pt x="2" y="21"/>
                    <a:pt x="2" y="20"/>
                  </a:cubicBezTo>
                  <a:cubicBezTo>
                    <a:pt x="2" y="19"/>
                    <a:pt x="2" y="18"/>
                    <a:pt x="2" y="17"/>
                  </a:cubicBezTo>
                  <a:cubicBezTo>
                    <a:pt x="2" y="16"/>
                    <a:pt x="3" y="15"/>
                    <a:pt x="3" y="14"/>
                  </a:cubicBezTo>
                  <a:cubicBezTo>
                    <a:pt x="3" y="13"/>
                    <a:pt x="3" y="12"/>
                    <a:pt x="3" y="11"/>
                  </a:cubicBezTo>
                  <a:cubicBezTo>
                    <a:pt x="3" y="10"/>
                    <a:pt x="2" y="10"/>
                    <a:pt x="2" y="9"/>
                  </a:cubicBezTo>
                  <a:cubicBezTo>
                    <a:pt x="1" y="9"/>
                    <a:pt x="1" y="8"/>
                    <a:pt x="0" y="7"/>
                  </a:cubicBezTo>
                  <a:cubicBezTo>
                    <a:pt x="1" y="7"/>
                    <a:pt x="2" y="5"/>
                    <a:pt x="2" y="4"/>
                  </a:cubicBezTo>
                  <a:cubicBezTo>
                    <a:pt x="3" y="4"/>
                    <a:pt x="4" y="3"/>
                    <a:pt x="4" y="2"/>
                  </a:cubicBezTo>
                  <a:cubicBezTo>
                    <a:pt x="5" y="2"/>
                    <a:pt x="6" y="1"/>
                    <a:pt x="6" y="1"/>
                  </a:cubicBezTo>
                  <a:cubicBezTo>
                    <a:pt x="7" y="1"/>
                    <a:pt x="7" y="0"/>
                    <a:pt x="8" y="0"/>
                  </a:cubicBezTo>
                  <a:cubicBezTo>
                    <a:pt x="8" y="0"/>
                    <a:pt x="9" y="0"/>
                    <a:pt x="10" y="1"/>
                  </a:cubicBezTo>
                  <a:cubicBezTo>
                    <a:pt x="10" y="1"/>
                    <a:pt x="11" y="2"/>
                    <a:pt x="12" y="3"/>
                  </a:cubicBezTo>
                  <a:cubicBezTo>
                    <a:pt x="13" y="3"/>
                    <a:pt x="15" y="3"/>
                    <a:pt x="17" y="3"/>
                  </a:cubicBezTo>
                  <a:cubicBezTo>
                    <a:pt x="18" y="3"/>
                    <a:pt x="20" y="3"/>
                    <a:pt x="21" y="3"/>
                  </a:cubicBezTo>
                  <a:cubicBezTo>
                    <a:pt x="21" y="2"/>
                    <a:pt x="23" y="2"/>
                    <a:pt x="24" y="3"/>
                  </a:cubicBezTo>
                  <a:cubicBezTo>
                    <a:pt x="25" y="3"/>
                    <a:pt x="28" y="4"/>
                    <a:pt x="29" y="5"/>
                  </a:cubicBezTo>
                  <a:cubicBezTo>
                    <a:pt x="30" y="5"/>
                    <a:pt x="33" y="6"/>
                    <a:pt x="34" y="7"/>
                  </a:cubicBezTo>
                  <a:cubicBezTo>
                    <a:pt x="35" y="7"/>
                    <a:pt x="36" y="8"/>
                    <a:pt x="37" y="9"/>
                  </a:cubicBezTo>
                  <a:cubicBezTo>
                    <a:pt x="38" y="9"/>
                    <a:pt x="40" y="9"/>
                    <a:pt x="41" y="9"/>
                  </a:cubicBezTo>
                  <a:cubicBezTo>
                    <a:pt x="42" y="9"/>
                    <a:pt x="44" y="10"/>
                    <a:pt x="45" y="9"/>
                  </a:cubicBezTo>
                  <a:cubicBezTo>
                    <a:pt x="46" y="9"/>
                    <a:pt x="47" y="9"/>
                    <a:pt x="48" y="8"/>
                  </a:cubicBezTo>
                  <a:cubicBezTo>
                    <a:pt x="49" y="8"/>
                    <a:pt x="50" y="7"/>
                    <a:pt x="51" y="7"/>
                  </a:cubicBezTo>
                  <a:cubicBezTo>
                    <a:pt x="52" y="7"/>
                    <a:pt x="53" y="7"/>
                    <a:pt x="54" y="8"/>
                  </a:cubicBezTo>
                  <a:cubicBezTo>
                    <a:pt x="55" y="8"/>
                    <a:pt x="56" y="9"/>
                    <a:pt x="56" y="10"/>
                  </a:cubicBezTo>
                  <a:cubicBezTo>
                    <a:pt x="57" y="11"/>
                    <a:pt x="59" y="12"/>
                    <a:pt x="59" y="13"/>
                  </a:cubicBezTo>
                  <a:cubicBezTo>
                    <a:pt x="60" y="13"/>
                    <a:pt x="60" y="14"/>
                    <a:pt x="61" y="15"/>
                  </a:cubicBezTo>
                  <a:cubicBezTo>
                    <a:pt x="61" y="15"/>
                    <a:pt x="62" y="17"/>
                    <a:pt x="62" y="18"/>
                  </a:cubicBezTo>
                  <a:cubicBezTo>
                    <a:pt x="62" y="18"/>
                    <a:pt x="63" y="20"/>
                    <a:pt x="63" y="21"/>
                  </a:cubicBezTo>
                  <a:cubicBezTo>
                    <a:pt x="64" y="21"/>
                    <a:pt x="65" y="22"/>
                    <a:pt x="65" y="23"/>
                  </a:cubicBezTo>
                  <a:cubicBezTo>
                    <a:pt x="65" y="24"/>
                    <a:pt x="66" y="25"/>
                    <a:pt x="66" y="26"/>
                  </a:cubicBezTo>
                  <a:cubicBezTo>
                    <a:pt x="66" y="26"/>
                    <a:pt x="66" y="28"/>
                    <a:pt x="66" y="28"/>
                  </a:cubicBezTo>
                  <a:cubicBezTo>
                    <a:pt x="66" y="29"/>
                    <a:pt x="65" y="30"/>
                    <a:pt x="65" y="30"/>
                  </a:cubicBezTo>
                  <a:cubicBezTo>
                    <a:pt x="65" y="31"/>
                    <a:pt x="65" y="32"/>
                    <a:pt x="65" y="32"/>
                  </a:cubicBezTo>
                  <a:cubicBezTo>
                    <a:pt x="65" y="33"/>
                    <a:pt x="66" y="34"/>
                    <a:pt x="65" y="35"/>
                  </a:cubicBezTo>
                  <a:cubicBezTo>
                    <a:pt x="65" y="36"/>
                    <a:pt x="64" y="37"/>
                    <a:pt x="64" y="38"/>
                  </a:cubicBezTo>
                  <a:cubicBezTo>
                    <a:pt x="64" y="39"/>
                    <a:pt x="63" y="41"/>
                    <a:pt x="63" y="42"/>
                  </a:cubicBezTo>
                  <a:cubicBezTo>
                    <a:pt x="62" y="43"/>
                    <a:pt x="62" y="45"/>
                    <a:pt x="62" y="46"/>
                  </a:cubicBezTo>
                  <a:cubicBezTo>
                    <a:pt x="62" y="46"/>
                    <a:pt x="63" y="47"/>
                    <a:pt x="63" y="48"/>
                  </a:cubicBezTo>
                  <a:cubicBezTo>
                    <a:pt x="63" y="48"/>
                    <a:pt x="64" y="48"/>
                    <a:pt x="65" y="48"/>
                  </a:cubicBezTo>
                  <a:cubicBezTo>
                    <a:pt x="65" y="48"/>
                    <a:pt x="66" y="47"/>
                    <a:pt x="66" y="47"/>
                  </a:cubicBezTo>
                  <a:cubicBezTo>
                    <a:pt x="67" y="47"/>
                    <a:pt x="68" y="47"/>
                    <a:pt x="68" y="47"/>
                  </a:cubicBezTo>
                  <a:cubicBezTo>
                    <a:pt x="69" y="47"/>
                    <a:pt x="70" y="47"/>
                    <a:pt x="70" y="47"/>
                  </a:cubicBezTo>
                  <a:cubicBezTo>
                    <a:pt x="71" y="47"/>
                    <a:pt x="72" y="48"/>
                    <a:pt x="72" y="49"/>
                  </a:cubicBezTo>
                  <a:cubicBezTo>
                    <a:pt x="73" y="49"/>
                    <a:pt x="73" y="49"/>
                    <a:pt x="73" y="50"/>
                  </a:cubicBezTo>
                  <a:cubicBezTo>
                    <a:pt x="72" y="51"/>
                    <a:pt x="70" y="52"/>
                    <a:pt x="70" y="53"/>
                  </a:cubicBezTo>
                  <a:cubicBezTo>
                    <a:pt x="69" y="54"/>
                    <a:pt x="67" y="56"/>
                    <a:pt x="66" y="57"/>
                  </a:cubicBezTo>
                  <a:cubicBezTo>
                    <a:pt x="65" y="58"/>
                    <a:pt x="64" y="60"/>
                    <a:pt x="63" y="61"/>
                  </a:cubicBezTo>
                  <a:cubicBezTo>
                    <a:pt x="62" y="62"/>
                    <a:pt x="61" y="63"/>
                    <a:pt x="60" y="64"/>
                  </a:cubicBezTo>
                  <a:cubicBezTo>
                    <a:pt x="59" y="64"/>
                    <a:pt x="59" y="64"/>
                    <a:pt x="59" y="64"/>
                  </a:cubicBezTo>
                  <a:cubicBezTo>
                    <a:pt x="58" y="64"/>
                    <a:pt x="58" y="64"/>
                    <a:pt x="57" y="64"/>
                  </a:cubicBezTo>
                  <a:cubicBezTo>
                    <a:pt x="57" y="64"/>
                    <a:pt x="55" y="63"/>
                    <a:pt x="54" y="62"/>
                  </a:cubicBezTo>
                  <a:cubicBezTo>
                    <a:pt x="53" y="61"/>
                    <a:pt x="51" y="60"/>
                    <a:pt x="51" y="59"/>
                  </a:cubicBezTo>
                  <a:cubicBezTo>
                    <a:pt x="50" y="58"/>
                    <a:pt x="50" y="56"/>
                    <a:pt x="50" y="55"/>
                  </a:cubicBezTo>
                  <a:cubicBezTo>
                    <a:pt x="50" y="54"/>
                    <a:pt x="50" y="53"/>
                    <a:pt x="50" y="5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299">
              <a:extLst>
                <a:ext uri="{FF2B5EF4-FFF2-40B4-BE49-F238E27FC236}">
                  <a16:creationId xmlns:a16="http://schemas.microsoft.com/office/drawing/2014/main" id="{5F2D846B-0844-4A98-8677-F8189E0F5BE4}"/>
                </a:ext>
              </a:extLst>
            </p:cNvPr>
            <p:cNvSpPr>
              <a:spLocks/>
            </p:cNvSpPr>
            <p:nvPr/>
          </p:nvSpPr>
          <p:spPr bwMode="auto">
            <a:xfrm>
              <a:off x="5368195" y="3064681"/>
              <a:ext cx="174673" cy="174673"/>
            </a:xfrm>
            <a:custGeom>
              <a:avLst/>
              <a:gdLst/>
              <a:ahLst/>
              <a:cxnLst>
                <a:cxn ang="0">
                  <a:pos x="15" y="0"/>
                </a:cxn>
                <a:cxn ang="0">
                  <a:pos x="20" y="4"/>
                </a:cxn>
                <a:cxn ang="0">
                  <a:pos x="24" y="4"/>
                </a:cxn>
                <a:cxn ang="0">
                  <a:pos x="28" y="6"/>
                </a:cxn>
                <a:cxn ang="0">
                  <a:pos x="34" y="7"/>
                </a:cxn>
                <a:cxn ang="0">
                  <a:pos x="36" y="12"/>
                </a:cxn>
                <a:cxn ang="0">
                  <a:pos x="42" y="10"/>
                </a:cxn>
                <a:cxn ang="0">
                  <a:pos x="49" y="9"/>
                </a:cxn>
                <a:cxn ang="0">
                  <a:pos x="49" y="14"/>
                </a:cxn>
                <a:cxn ang="0">
                  <a:pos x="50" y="21"/>
                </a:cxn>
                <a:cxn ang="0">
                  <a:pos x="56" y="26"/>
                </a:cxn>
                <a:cxn ang="0">
                  <a:pos x="59" y="29"/>
                </a:cxn>
                <a:cxn ang="0">
                  <a:pos x="55" y="31"/>
                </a:cxn>
                <a:cxn ang="0">
                  <a:pos x="47" y="35"/>
                </a:cxn>
                <a:cxn ang="0">
                  <a:pos x="43" y="39"/>
                </a:cxn>
                <a:cxn ang="0">
                  <a:pos x="38" y="38"/>
                </a:cxn>
                <a:cxn ang="0">
                  <a:pos x="34" y="38"/>
                </a:cxn>
                <a:cxn ang="0">
                  <a:pos x="34" y="40"/>
                </a:cxn>
                <a:cxn ang="0">
                  <a:pos x="31" y="42"/>
                </a:cxn>
                <a:cxn ang="0">
                  <a:pos x="28" y="44"/>
                </a:cxn>
                <a:cxn ang="0">
                  <a:pos x="23" y="46"/>
                </a:cxn>
                <a:cxn ang="0">
                  <a:pos x="19" y="48"/>
                </a:cxn>
                <a:cxn ang="0">
                  <a:pos x="22" y="51"/>
                </a:cxn>
                <a:cxn ang="0">
                  <a:pos x="20" y="53"/>
                </a:cxn>
                <a:cxn ang="0">
                  <a:pos x="21" y="57"/>
                </a:cxn>
                <a:cxn ang="0">
                  <a:pos x="18" y="57"/>
                </a:cxn>
                <a:cxn ang="0">
                  <a:pos x="14" y="56"/>
                </a:cxn>
                <a:cxn ang="0">
                  <a:pos x="11" y="53"/>
                </a:cxn>
                <a:cxn ang="0">
                  <a:pos x="9" y="49"/>
                </a:cxn>
                <a:cxn ang="0">
                  <a:pos x="5" y="39"/>
                </a:cxn>
                <a:cxn ang="0">
                  <a:pos x="3" y="30"/>
                </a:cxn>
                <a:cxn ang="0">
                  <a:pos x="2" y="22"/>
                </a:cxn>
                <a:cxn ang="0">
                  <a:pos x="2" y="17"/>
                </a:cxn>
                <a:cxn ang="0">
                  <a:pos x="5" y="10"/>
                </a:cxn>
                <a:cxn ang="0">
                  <a:pos x="7" y="4"/>
                </a:cxn>
                <a:cxn ang="0">
                  <a:pos x="13" y="1"/>
                </a:cxn>
              </a:cxnLst>
              <a:rect l="0" t="0" r="r" b="b"/>
              <a:pathLst>
                <a:path w="59" h="59">
                  <a:moveTo>
                    <a:pt x="13" y="1"/>
                  </a:moveTo>
                  <a:cubicBezTo>
                    <a:pt x="14" y="1"/>
                    <a:pt x="15" y="0"/>
                    <a:pt x="15" y="0"/>
                  </a:cubicBezTo>
                  <a:cubicBezTo>
                    <a:pt x="16" y="0"/>
                    <a:pt x="17" y="1"/>
                    <a:pt x="17" y="1"/>
                  </a:cubicBezTo>
                  <a:cubicBezTo>
                    <a:pt x="18" y="2"/>
                    <a:pt x="19" y="3"/>
                    <a:pt x="20" y="4"/>
                  </a:cubicBezTo>
                  <a:cubicBezTo>
                    <a:pt x="21" y="4"/>
                    <a:pt x="22" y="2"/>
                    <a:pt x="22" y="3"/>
                  </a:cubicBezTo>
                  <a:cubicBezTo>
                    <a:pt x="23" y="3"/>
                    <a:pt x="23" y="3"/>
                    <a:pt x="24" y="4"/>
                  </a:cubicBezTo>
                  <a:cubicBezTo>
                    <a:pt x="24" y="4"/>
                    <a:pt x="24" y="7"/>
                    <a:pt x="25" y="7"/>
                  </a:cubicBezTo>
                  <a:cubicBezTo>
                    <a:pt x="26" y="7"/>
                    <a:pt x="27" y="6"/>
                    <a:pt x="28" y="6"/>
                  </a:cubicBezTo>
                  <a:cubicBezTo>
                    <a:pt x="29" y="6"/>
                    <a:pt x="30" y="5"/>
                    <a:pt x="31" y="5"/>
                  </a:cubicBezTo>
                  <a:cubicBezTo>
                    <a:pt x="32" y="5"/>
                    <a:pt x="34" y="6"/>
                    <a:pt x="34" y="7"/>
                  </a:cubicBezTo>
                  <a:cubicBezTo>
                    <a:pt x="35" y="7"/>
                    <a:pt x="34" y="9"/>
                    <a:pt x="34" y="10"/>
                  </a:cubicBezTo>
                  <a:cubicBezTo>
                    <a:pt x="34" y="11"/>
                    <a:pt x="35" y="12"/>
                    <a:pt x="36" y="12"/>
                  </a:cubicBezTo>
                  <a:cubicBezTo>
                    <a:pt x="36" y="13"/>
                    <a:pt x="38" y="13"/>
                    <a:pt x="38" y="12"/>
                  </a:cubicBezTo>
                  <a:cubicBezTo>
                    <a:pt x="39" y="12"/>
                    <a:pt x="41" y="11"/>
                    <a:pt x="42" y="10"/>
                  </a:cubicBezTo>
                  <a:cubicBezTo>
                    <a:pt x="43" y="10"/>
                    <a:pt x="44" y="10"/>
                    <a:pt x="45" y="9"/>
                  </a:cubicBezTo>
                  <a:cubicBezTo>
                    <a:pt x="46" y="9"/>
                    <a:pt x="48" y="9"/>
                    <a:pt x="49" y="9"/>
                  </a:cubicBezTo>
                  <a:cubicBezTo>
                    <a:pt x="49" y="10"/>
                    <a:pt x="50" y="10"/>
                    <a:pt x="50" y="11"/>
                  </a:cubicBezTo>
                  <a:cubicBezTo>
                    <a:pt x="50" y="12"/>
                    <a:pt x="49" y="13"/>
                    <a:pt x="49" y="14"/>
                  </a:cubicBezTo>
                  <a:cubicBezTo>
                    <a:pt x="49" y="15"/>
                    <a:pt x="49" y="17"/>
                    <a:pt x="49" y="18"/>
                  </a:cubicBezTo>
                  <a:cubicBezTo>
                    <a:pt x="49" y="19"/>
                    <a:pt x="49" y="20"/>
                    <a:pt x="50" y="21"/>
                  </a:cubicBezTo>
                  <a:cubicBezTo>
                    <a:pt x="50" y="22"/>
                    <a:pt x="51" y="23"/>
                    <a:pt x="51" y="23"/>
                  </a:cubicBezTo>
                  <a:cubicBezTo>
                    <a:pt x="52" y="24"/>
                    <a:pt x="55" y="25"/>
                    <a:pt x="56" y="26"/>
                  </a:cubicBezTo>
                  <a:cubicBezTo>
                    <a:pt x="56" y="27"/>
                    <a:pt x="58" y="28"/>
                    <a:pt x="58" y="29"/>
                  </a:cubicBezTo>
                  <a:cubicBezTo>
                    <a:pt x="59" y="29"/>
                    <a:pt x="59" y="29"/>
                    <a:pt x="59" y="29"/>
                  </a:cubicBezTo>
                  <a:cubicBezTo>
                    <a:pt x="58" y="29"/>
                    <a:pt x="58" y="29"/>
                    <a:pt x="57" y="30"/>
                  </a:cubicBezTo>
                  <a:cubicBezTo>
                    <a:pt x="57" y="30"/>
                    <a:pt x="56" y="30"/>
                    <a:pt x="55" y="31"/>
                  </a:cubicBezTo>
                  <a:cubicBezTo>
                    <a:pt x="54" y="31"/>
                    <a:pt x="53" y="33"/>
                    <a:pt x="52" y="33"/>
                  </a:cubicBezTo>
                  <a:cubicBezTo>
                    <a:pt x="51" y="34"/>
                    <a:pt x="49" y="34"/>
                    <a:pt x="47" y="35"/>
                  </a:cubicBezTo>
                  <a:cubicBezTo>
                    <a:pt x="47" y="35"/>
                    <a:pt x="46" y="35"/>
                    <a:pt x="46" y="36"/>
                  </a:cubicBezTo>
                  <a:cubicBezTo>
                    <a:pt x="45" y="36"/>
                    <a:pt x="44" y="38"/>
                    <a:pt x="43" y="39"/>
                  </a:cubicBezTo>
                  <a:cubicBezTo>
                    <a:pt x="43" y="39"/>
                    <a:pt x="41" y="39"/>
                    <a:pt x="40" y="39"/>
                  </a:cubicBezTo>
                  <a:cubicBezTo>
                    <a:pt x="40" y="39"/>
                    <a:pt x="39" y="39"/>
                    <a:pt x="38" y="38"/>
                  </a:cubicBezTo>
                  <a:cubicBezTo>
                    <a:pt x="38" y="38"/>
                    <a:pt x="37" y="38"/>
                    <a:pt x="36" y="38"/>
                  </a:cubicBezTo>
                  <a:cubicBezTo>
                    <a:pt x="36" y="37"/>
                    <a:pt x="35" y="37"/>
                    <a:pt x="34" y="38"/>
                  </a:cubicBezTo>
                  <a:cubicBezTo>
                    <a:pt x="34" y="38"/>
                    <a:pt x="33" y="38"/>
                    <a:pt x="33" y="38"/>
                  </a:cubicBezTo>
                  <a:cubicBezTo>
                    <a:pt x="33" y="39"/>
                    <a:pt x="34" y="40"/>
                    <a:pt x="34" y="40"/>
                  </a:cubicBezTo>
                  <a:cubicBezTo>
                    <a:pt x="34" y="41"/>
                    <a:pt x="34" y="41"/>
                    <a:pt x="33" y="42"/>
                  </a:cubicBezTo>
                  <a:cubicBezTo>
                    <a:pt x="33" y="42"/>
                    <a:pt x="32" y="42"/>
                    <a:pt x="31" y="42"/>
                  </a:cubicBezTo>
                  <a:cubicBezTo>
                    <a:pt x="31" y="43"/>
                    <a:pt x="31" y="44"/>
                    <a:pt x="31" y="44"/>
                  </a:cubicBezTo>
                  <a:cubicBezTo>
                    <a:pt x="30" y="45"/>
                    <a:pt x="29" y="44"/>
                    <a:pt x="28" y="44"/>
                  </a:cubicBezTo>
                  <a:cubicBezTo>
                    <a:pt x="27" y="44"/>
                    <a:pt x="26" y="45"/>
                    <a:pt x="26" y="45"/>
                  </a:cubicBezTo>
                  <a:cubicBezTo>
                    <a:pt x="25" y="45"/>
                    <a:pt x="24" y="46"/>
                    <a:pt x="23" y="46"/>
                  </a:cubicBezTo>
                  <a:cubicBezTo>
                    <a:pt x="22" y="47"/>
                    <a:pt x="21" y="45"/>
                    <a:pt x="20" y="46"/>
                  </a:cubicBezTo>
                  <a:cubicBezTo>
                    <a:pt x="19" y="46"/>
                    <a:pt x="19" y="48"/>
                    <a:pt x="19" y="48"/>
                  </a:cubicBezTo>
                  <a:cubicBezTo>
                    <a:pt x="19" y="49"/>
                    <a:pt x="19" y="49"/>
                    <a:pt x="20" y="50"/>
                  </a:cubicBezTo>
                  <a:cubicBezTo>
                    <a:pt x="20" y="50"/>
                    <a:pt x="21" y="50"/>
                    <a:pt x="22" y="51"/>
                  </a:cubicBezTo>
                  <a:cubicBezTo>
                    <a:pt x="22" y="51"/>
                    <a:pt x="22" y="52"/>
                    <a:pt x="22" y="53"/>
                  </a:cubicBezTo>
                  <a:cubicBezTo>
                    <a:pt x="21" y="53"/>
                    <a:pt x="20" y="53"/>
                    <a:pt x="20" y="53"/>
                  </a:cubicBezTo>
                  <a:cubicBezTo>
                    <a:pt x="20" y="53"/>
                    <a:pt x="20" y="55"/>
                    <a:pt x="20" y="55"/>
                  </a:cubicBezTo>
                  <a:cubicBezTo>
                    <a:pt x="20" y="56"/>
                    <a:pt x="21" y="57"/>
                    <a:pt x="21" y="57"/>
                  </a:cubicBezTo>
                  <a:cubicBezTo>
                    <a:pt x="21" y="58"/>
                    <a:pt x="20" y="59"/>
                    <a:pt x="20" y="59"/>
                  </a:cubicBezTo>
                  <a:cubicBezTo>
                    <a:pt x="19" y="59"/>
                    <a:pt x="18" y="57"/>
                    <a:pt x="18" y="57"/>
                  </a:cubicBezTo>
                  <a:cubicBezTo>
                    <a:pt x="17" y="57"/>
                    <a:pt x="17" y="56"/>
                    <a:pt x="16" y="56"/>
                  </a:cubicBezTo>
                  <a:cubicBezTo>
                    <a:pt x="16" y="56"/>
                    <a:pt x="15" y="56"/>
                    <a:pt x="14" y="56"/>
                  </a:cubicBezTo>
                  <a:cubicBezTo>
                    <a:pt x="14" y="56"/>
                    <a:pt x="12" y="56"/>
                    <a:pt x="12" y="56"/>
                  </a:cubicBezTo>
                  <a:cubicBezTo>
                    <a:pt x="12" y="55"/>
                    <a:pt x="11" y="54"/>
                    <a:pt x="11" y="53"/>
                  </a:cubicBezTo>
                  <a:cubicBezTo>
                    <a:pt x="11" y="52"/>
                    <a:pt x="10" y="51"/>
                    <a:pt x="9" y="50"/>
                  </a:cubicBezTo>
                  <a:cubicBezTo>
                    <a:pt x="9" y="49"/>
                    <a:pt x="9" y="49"/>
                    <a:pt x="9" y="49"/>
                  </a:cubicBezTo>
                  <a:cubicBezTo>
                    <a:pt x="8" y="47"/>
                    <a:pt x="7" y="46"/>
                    <a:pt x="7" y="45"/>
                  </a:cubicBezTo>
                  <a:cubicBezTo>
                    <a:pt x="6" y="43"/>
                    <a:pt x="6" y="41"/>
                    <a:pt x="5" y="39"/>
                  </a:cubicBezTo>
                  <a:cubicBezTo>
                    <a:pt x="5" y="38"/>
                    <a:pt x="4" y="37"/>
                    <a:pt x="4" y="36"/>
                  </a:cubicBezTo>
                  <a:cubicBezTo>
                    <a:pt x="3" y="34"/>
                    <a:pt x="3" y="32"/>
                    <a:pt x="3" y="30"/>
                  </a:cubicBezTo>
                  <a:cubicBezTo>
                    <a:pt x="3" y="29"/>
                    <a:pt x="4" y="26"/>
                    <a:pt x="3" y="25"/>
                  </a:cubicBezTo>
                  <a:cubicBezTo>
                    <a:pt x="3" y="24"/>
                    <a:pt x="2" y="23"/>
                    <a:pt x="2" y="22"/>
                  </a:cubicBezTo>
                  <a:cubicBezTo>
                    <a:pt x="1" y="22"/>
                    <a:pt x="0" y="21"/>
                    <a:pt x="0" y="20"/>
                  </a:cubicBezTo>
                  <a:cubicBezTo>
                    <a:pt x="0" y="19"/>
                    <a:pt x="2" y="18"/>
                    <a:pt x="2" y="17"/>
                  </a:cubicBezTo>
                  <a:cubicBezTo>
                    <a:pt x="3" y="16"/>
                    <a:pt x="3" y="15"/>
                    <a:pt x="3" y="14"/>
                  </a:cubicBezTo>
                  <a:cubicBezTo>
                    <a:pt x="4" y="13"/>
                    <a:pt x="5" y="11"/>
                    <a:pt x="5" y="10"/>
                  </a:cubicBezTo>
                  <a:cubicBezTo>
                    <a:pt x="5" y="9"/>
                    <a:pt x="5" y="7"/>
                    <a:pt x="5" y="6"/>
                  </a:cubicBezTo>
                  <a:cubicBezTo>
                    <a:pt x="5" y="5"/>
                    <a:pt x="6" y="4"/>
                    <a:pt x="7" y="4"/>
                  </a:cubicBezTo>
                  <a:cubicBezTo>
                    <a:pt x="7" y="3"/>
                    <a:pt x="10" y="3"/>
                    <a:pt x="11" y="3"/>
                  </a:cubicBezTo>
                  <a:cubicBezTo>
                    <a:pt x="11" y="2"/>
                    <a:pt x="12" y="1"/>
                    <a:pt x="13" y="1"/>
                  </a:cubicBezTo>
                  <a:cubicBezTo>
                    <a:pt x="13" y="1"/>
                    <a:pt x="13" y="1"/>
                    <a:pt x="1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300">
              <a:extLst>
                <a:ext uri="{FF2B5EF4-FFF2-40B4-BE49-F238E27FC236}">
                  <a16:creationId xmlns:a16="http://schemas.microsoft.com/office/drawing/2014/main" id="{F012E09A-902B-4558-8688-16BB8924248B}"/>
                </a:ext>
              </a:extLst>
            </p:cNvPr>
            <p:cNvSpPr>
              <a:spLocks/>
            </p:cNvSpPr>
            <p:nvPr/>
          </p:nvSpPr>
          <p:spPr bwMode="auto">
            <a:xfrm>
              <a:off x="5400635" y="3149523"/>
              <a:ext cx="217094" cy="179664"/>
            </a:xfrm>
            <a:custGeom>
              <a:avLst/>
              <a:gdLst/>
              <a:ahLst/>
              <a:cxnLst>
                <a:cxn ang="0">
                  <a:pos x="73" y="48"/>
                </a:cxn>
                <a:cxn ang="0">
                  <a:pos x="70" y="51"/>
                </a:cxn>
                <a:cxn ang="0">
                  <a:pos x="64" y="51"/>
                </a:cxn>
                <a:cxn ang="0">
                  <a:pos x="64" y="54"/>
                </a:cxn>
                <a:cxn ang="0">
                  <a:pos x="65" y="59"/>
                </a:cxn>
                <a:cxn ang="0">
                  <a:pos x="61" y="59"/>
                </a:cxn>
                <a:cxn ang="0">
                  <a:pos x="56" y="59"/>
                </a:cxn>
                <a:cxn ang="0">
                  <a:pos x="53" y="60"/>
                </a:cxn>
                <a:cxn ang="0">
                  <a:pos x="51" y="56"/>
                </a:cxn>
                <a:cxn ang="0">
                  <a:pos x="47" y="55"/>
                </a:cxn>
                <a:cxn ang="0">
                  <a:pos x="40" y="56"/>
                </a:cxn>
                <a:cxn ang="0">
                  <a:pos x="37" y="59"/>
                </a:cxn>
                <a:cxn ang="0">
                  <a:pos x="34" y="58"/>
                </a:cxn>
                <a:cxn ang="0">
                  <a:pos x="30" y="58"/>
                </a:cxn>
                <a:cxn ang="0">
                  <a:pos x="24" y="59"/>
                </a:cxn>
                <a:cxn ang="0">
                  <a:pos x="20" y="57"/>
                </a:cxn>
                <a:cxn ang="0">
                  <a:pos x="15" y="61"/>
                </a:cxn>
                <a:cxn ang="0">
                  <a:pos x="11" y="60"/>
                </a:cxn>
                <a:cxn ang="0">
                  <a:pos x="5" y="59"/>
                </a:cxn>
                <a:cxn ang="0">
                  <a:pos x="3" y="59"/>
                </a:cxn>
                <a:cxn ang="0">
                  <a:pos x="4" y="56"/>
                </a:cxn>
                <a:cxn ang="0">
                  <a:pos x="5" y="51"/>
                </a:cxn>
                <a:cxn ang="0">
                  <a:pos x="4" y="44"/>
                </a:cxn>
                <a:cxn ang="0">
                  <a:pos x="1" y="34"/>
                </a:cxn>
                <a:cxn ang="0">
                  <a:pos x="1" y="27"/>
                </a:cxn>
                <a:cxn ang="0">
                  <a:pos x="5" y="27"/>
                </a:cxn>
                <a:cxn ang="0">
                  <a:pos x="9" y="30"/>
                </a:cxn>
                <a:cxn ang="0">
                  <a:pos x="9" y="26"/>
                </a:cxn>
                <a:cxn ang="0">
                  <a:pos x="11" y="24"/>
                </a:cxn>
                <a:cxn ang="0">
                  <a:pos x="9" y="21"/>
                </a:cxn>
                <a:cxn ang="0">
                  <a:pos x="9" y="17"/>
                </a:cxn>
                <a:cxn ang="0">
                  <a:pos x="15" y="16"/>
                </a:cxn>
                <a:cxn ang="0">
                  <a:pos x="20" y="15"/>
                </a:cxn>
                <a:cxn ang="0">
                  <a:pos x="22" y="13"/>
                </a:cxn>
                <a:cxn ang="0">
                  <a:pos x="22" y="9"/>
                </a:cxn>
                <a:cxn ang="0">
                  <a:pos x="25" y="9"/>
                </a:cxn>
                <a:cxn ang="0">
                  <a:pos x="29" y="10"/>
                </a:cxn>
                <a:cxn ang="0">
                  <a:pos x="35" y="7"/>
                </a:cxn>
                <a:cxn ang="0">
                  <a:pos x="41" y="4"/>
                </a:cxn>
                <a:cxn ang="0">
                  <a:pos x="46" y="1"/>
                </a:cxn>
                <a:cxn ang="0">
                  <a:pos x="48" y="3"/>
                </a:cxn>
                <a:cxn ang="0">
                  <a:pos x="52" y="10"/>
                </a:cxn>
                <a:cxn ang="0">
                  <a:pos x="57" y="12"/>
                </a:cxn>
                <a:cxn ang="0">
                  <a:pos x="57" y="17"/>
                </a:cxn>
                <a:cxn ang="0">
                  <a:pos x="61" y="21"/>
                </a:cxn>
                <a:cxn ang="0">
                  <a:pos x="63" y="27"/>
                </a:cxn>
                <a:cxn ang="0">
                  <a:pos x="61" y="38"/>
                </a:cxn>
                <a:cxn ang="0">
                  <a:pos x="65" y="42"/>
                </a:cxn>
                <a:cxn ang="0">
                  <a:pos x="71" y="44"/>
                </a:cxn>
              </a:cxnLst>
              <a:rect l="0" t="0" r="r" b="b"/>
              <a:pathLst>
                <a:path w="73" h="61">
                  <a:moveTo>
                    <a:pt x="73" y="45"/>
                  </a:moveTo>
                  <a:cubicBezTo>
                    <a:pt x="73" y="46"/>
                    <a:pt x="73" y="47"/>
                    <a:pt x="73" y="48"/>
                  </a:cubicBezTo>
                  <a:cubicBezTo>
                    <a:pt x="73" y="49"/>
                    <a:pt x="73" y="50"/>
                    <a:pt x="73" y="51"/>
                  </a:cubicBezTo>
                  <a:cubicBezTo>
                    <a:pt x="72" y="51"/>
                    <a:pt x="71" y="52"/>
                    <a:pt x="70" y="51"/>
                  </a:cubicBezTo>
                  <a:cubicBezTo>
                    <a:pt x="70" y="51"/>
                    <a:pt x="69" y="50"/>
                    <a:pt x="68" y="50"/>
                  </a:cubicBezTo>
                  <a:cubicBezTo>
                    <a:pt x="67" y="50"/>
                    <a:pt x="65" y="50"/>
                    <a:pt x="64" y="51"/>
                  </a:cubicBezTo>
                  <a:cubicBezTo>
                    <a:pt x="64" y="51"/>
                    <a:pt x="64" y="51"/>
                    <a:pt x="64" y="51"/>
                  </a:cubicBezTo>
                  <a:cubicBezTo>
                    <a:pt x="63" y="52"/>
                    <a:pt x="64" y="54"/>
                    <a:pt x="64" y="54"/>
                  </a:cubicBezTo>
                  <a:cubicBezTo>
                    <a:pt x="64" y="55"/>
                    <a:pt x="65" y="56"/>
                    <a:pt x="65" y="57"/>
                  </a:cubicBezTo>
                  <a:cubicBezTo>
                    <a:pt x="65" y="58"/>
                    <a:pt x="65" y="58"/>
                    <a:pt x="65" y="59"/>
                  </a:cubicBezTo>
                  <a:cubicBezTo>
                    <a:pt x="64" y="59"/>
                    <a:pt x="63" y="59"/>
                    <a:pt x="63" y="59"/>
                  </a:cubicBezTo>
                  <a:cubicBezTo>
                    <a:pt x="62" y="59"/>
                    <a:pt x="61" y="59"/>
                    <a:pt x="61" y="59"/>
                  </a:cubicBezTo>
                  <a:cubicBezTo>
                    <a:pt x="60" y="59"/>
                    <a:pt x="59" y="59"/>
                    <a:pt x="58" y="59"/>
                  </a:cubicBezTo>
                  <a:cubicBezTo>
                    <a:pt x="57" y="59"/>
                    <a:pt x="56" y="59"/>
                    <a:pt x="56" y="59"/>
                  </a:cubicBezTo>
                  <a:cubicBezTo>
                    <a:pt x="56" y="59"/>
                    <a:pt x="56" y="59"/>
                    <a:pt x="56" y="59"/>
                  </a:cubicBezTo>
                  <a:cubicBezTo>
                    <a:pt x="55" y="59"/>
                    <a:pt x="54" y="60"/>
                    <a:pt x="53" y="60"/>
                  </a:cubicBezTo>
                  <a:cubicBezTo>
                    <a:pt x="53" y="59"/>
                    <a:pt x="52" y="59"/>
                    <a:pt x="52" y="58"/>
                  </a:cubicBezTo>
                  <a:cubicBezTo>
                    <a:pt x="52" y="58"/>
                    <a:pt x="52" y="57"/>
                    <a:pt x="51" y="56"/>
                  </a:cubicBezTo>
                  <a:cubicBezTo>
                    <a:pt x="51" y="56"/>
                    <a:pt x="50" y="56"/>
                    <a:pt x="50" y="56"/>
                  </a:cubicBezTo>
                  <a:cubicBezTo>
                    <a:pt x="49" y="56"/>
                    <a:pt x="48" y="55"/>
                    <a:pt x="47" y="55"/>
                  </a:cubicBezTo>
                  <a:cubicBezTo>
                    <a:pt x="46" y="55"/>
                    <a:pt x="45" y="55"/>
                    <a:pt x="44" y="55"/>
                  </a:cubicBezTo>
                  <a:cubicBezTo>
                    <a:pt x="43" y="55"/>
                    <a:pt x="41" y="55"/>
                    <a:pt x="40" y="56"/>
                  </a:cubicBezTo>
                  <a:cubicBezTo>
                    <a:pt x="39" y="56"/>
                    <a:pt x="39" y="57"/>
                    <a:pt x="38" y="58"/>
                  </a:cubicBezTo>
                  <a:cubicBezTo>
                    <a:pt x="38" y="58"/>
                    <a:pt x="37" y="59"/>
                    <a:pt x="37" y="59"/>
                  </a:cubicBezTo>
                  <a:cubicBezTo>
                    <a:pt x="37" y="59"/>
                    <a:pt x="36" y="60"/>
                    <a:pt x="35" y="60"/>
                  </a:cubicBezTo>
                  <a:cubicBezTo>
                    <a:pt x="35" y="60"/>
                    <a:pt x="34" y="59"/>
                    <a:pt x="34" y="58"/>
                  </a:cubicBezTo>
                  <a:cubicBezTo>
                    <a:pt x="33" y="58"/>
                    <a:pt x="32" y="58"/>
                    <a:pt x="32" y="58"/>
                  </a:cubicBezTo>
                  <a:cubicBezTo>
                    <a:pt x="31" y="58"/>
                    <a:pt x="31" y="58"/>
                    <a:pt x="30" y="58"/>
                  </a:cubicBezTo>
                  <a:cubicBezTo>
                    <a:pt x="30" y="59"/>
                    <a:pt x="28" y="59"/>
                    <a:pt x="28" y="59"/>
                  </a:cubicBezTo>
                  <a:cubicBezTo>
                    <a:pt x="27" y="59"/>
                    <a:pt x="25" y="59"/>
                    <a:pt x="24" y="59"/>
                  </a:cubicBezTo>
                  <a:cubicBezTo>
                    <a:pt x="23" y="59"/>
                    <a:pt x="23" y="58"/>
                    <a:pt x="22" y="58"/>
                  </a:cubicBezTo>
                  <a:cubicBezTo>
                    <a:pt x="22" y="58"/>
                    <a:pt x="21" y="57"/>
                    <a:pt x="20" y="57"/>
                  </a:cubicBezTo>
                  <a:cubicBezTo>
                    <a:pt x="19" y="57"/>
                    <a:pt x="17" y="58"/>
                    <a:pt x="17" y="59"/>
                  </a:cubicBezTo>
                  <a:cubicBezTo>
                    <a:pt x="16" y="59"/>
                    <a:pt x="16" y="60"/>
                    <a:pt x="15" y="61"/>
                  </a:cubicBezTo>
                  <a:cubicBezTo>
                    <a:pt x="15" y="61"/>
                    <a:pt x="14" y="61"/>
                    <a:pt x="13" y="61"/>
                  </a:cubicBezTo>
                  <a:cubicBezTo>
                    <a:pt x="12" y="61"/>
                    <a:pt x="11" y="60"/>
                    <a:pt x="11" y="60"/>
                  </a:cubicBezTo>
                  <a:cubicBezTo>
                    <a:pt x="10" y="60"/>
                    <a:pt x="8" y="59"/>
                    <a:pt x="7" y="59"/>
                  </a:cubicBezTo>
                  <a:cubicBezTo>
                    <a:pt x="7" y="59"/>
                    <a:pt x="6" y="59"/>
                    <a:pt x="5" y="59"/>
                  </a:cubicBezTo>
                  <a:cubicBezTo>
                    <a:pt x="5" y="59"/>
                    <a:pt x="4" y="59"/>
                    <a:pt x="4" y="59"/>
                  </a:cubicBezTo>
                  <a:cubicBezTo>
                    <a:pt x="3" y="59"/>
                    <a:pt x="3" y="59"/>
                    <a:pt x="3" y="59"/>
                  </a:cubicBezTo>
                  <a:cubicBezTo>
                    <a:pt x="3" y="59"/>
                    <a:pt x="3" y="59"/>
                    <a:pt x="3" y="59"/>
                  </a:cubicBezTo>
                  <a:cubicBezTo>
                    <a:pt x="3" y="58"/>
                    <a:pt x="4" y="56"/>
                    <a:pt x="4" y="56"/>
                  </a:cubicBezTo>
                  <a:cubicBezTo>
                    <a:pt x="4" y="55"/>
                    <a:pt x="4" y="53"/>
                    <a:pt x="5" y="52"/>
                  </a:cubicBezTo>
                  <a:cubicBezTo>
                    <a:pt x="5" y="52"/>
                    <a:pt x="5" y="51"/>
                    <a:pt x="5" y="51"/>
                  </a:cubicBezTo>
                  <a:cubicBezTo>
                    <a:pt x="6" y="50"/>
                    <a:pt x="6" y="48"/>
                    <a:pt x="5" y="48"/>
                  </a:cubicBezTo>
                  <a:cubicBezTo>
                    <a:pt x="5" y="47"/>
                    <a:pt x="5" y="45"/>
                    <a:pt x="4" y="44"/>
                  </a:cubicBezTo>
                  <a:cubicBezTo>
                    <a:pt x="4" y="43"/>
                    <a:pt x="3" y="41"/>
                    <a:pt x="2" y="40"/>
                  </a:cubicBezTo>
                  <a:cubicBezTo>
                    <a:pt x="2" y="38"/>
                    <a:pt x="1" y="36"/>
                    <a:pt x="1" y="34"/>
                  </a:cubicBezTo>
                  <a:cubicBezTo>
                    <a:pt x="0" y="33"/>
                    <a:pt x="1" y="31"/>
                    <a:pt x="1" y="30"/>
                  </a:cubicBezTo>
                  <a:cubicBezTo>
                    <a:pt x="1" y="29"/>
                    <a:pt x="1" y="28"/>
                    <a:pt x="1" y="27"/>
                  </a:cubicBezTo>
                  <a:cubicBezTo>
                    <a:pt x="1" y="27"/>
                    <a:pt x="3" y="27"/>
                    <a:pt x="3" y="27"/>
                  </a:cubicBezTo>
                  <a:cubicBezTo>
                    <a:pt x="4" y="27"/>
                    <a:pt x="5" y="27"/>
                    <a:pt x="5" y="27"/>
                  </a:cubicBezTo>
                  <a:cubicBezTo>
                    <a:pt x="6" y="27"/>
                    <a:pt x="6" y="28"/>
                    <a:pt x="7" y="28"/>
                  </a:cubicBezTo>
                  <a:cubicBezTo>
                    <a:pt x="7" y="28"/>
                    <a:pt x="8" y="30"/>
                    <a:pt x="9" y="30"/>
                  </a:cubicBezTo>
                  <a:cubicBezTo>
                    <a:pt x="9" y="30"/>
                    <a:pt x="10" y="29"/>
                    <a:pt x="10" y="28"/>
                  </a:cubicBezTo>
                  <a:cubicBezTo>
                    <a:pt x="10" y="28"/>
                    <a:pt x="9" y="27"/>
                    <a:pt x="9" y="26"/>
                  </a:cubicBezTo>
                  <a:cubicBezTo>
                    <a:pt x="9" y="26"/>
                    <a:pt x="9" y="24"/>
                    <a:pt x="9" y="24"/>
                  </a:cubicBezTo>
                  <a:cubicBezTo>
                    <a:pt x="9" y="24"/>
                    <a:pt x="10" y="24"/>
                    <a:pt x="11" y="24"/>
                  </a:cubicBezTo>
                  <a:cubicBezTo>
                    <a:pt x="11" y="23"/>
                    <a:pt x="11" y="22"/>
                    <a:pt x="11" y="22"/>
                  </a:cubicBezTo>
                  <a:cubicBezTo>
                    <a:pt x="10" y="21"/>
                    <a:pt x="9" y="21"/>
                    <a:pt x="9" y="21"/>
                  </a:cubicBezTo>
                  <a:cubicBezTo>
                    <a:pt x="8" y="20"/>
                    <a:pt x="8" y="20"/>
                    <a:pt x="8" y="19"/>
                  </a:cubicBezTo>
                  <a:cubicBezTo>
                    <a:pt x="8" y="19"/>
                    <a:pt x="8" y="17"/>
                    <a:pt x="9" y="17"/>
                  </a:cubicBezTo>
                  <a:cubicBezTo>
                    <a:pt x="10" y="16"/>
                    <a:pt x="11" y="18"/>
                    <a:pt x="12" y="17"/>
                  </a:cubicBezTo>
                  <a:cubicBezTo>
                    <a:pt x="13" y="17"/>
                    <a:pt x="14" y="16"/>
                    <a:pt x="15" y="16"/>
                  </a:cubicBezTo>
                  <a:cubicBezTo>
                    <a:pt x="15" y="16"/>
                    <a:pt x="16" y="15"/>
                    <a:pt x="17" y="15"/>
                  </a:cubicBezTo>
                  <a:cubicBezTo>
                    <a:pt x="18" y="15"/>
                    <a:pt x="19" y="16"/>
                    <a:pt x="20" y="15"/>
                  </a:cubicBezTo>
                  <a:cubicBezTo>
                    <a:pt x="20" y="15"/>
                    <a:pt x="20" y="14"/>
                    <a:pt x="20" y="13"/>
                  </a:cubicBezTo>
                  <a:cubicBezTo>
                    <a:pt x="21" y="13"/>
                    <a:pt x="22" y="13"/>
                    <a:pt x="22" y="13"/>
                  </a:cubicBezTo>
                  <a:cubicBezTo>
                    <a:pt x="23" y="12"/>
                    <a:pt x="23" y="12"/>
                    <a:pt x="23" y="11"/>
                  </a:cubicBezTo>
                  <a:cubicBezTo>
                    <a:pt x="23" y="11"/>
                    <a:pt x="22" y="10"/>
                    <a:pt x="22" y="9"/>
                  </a:cubicBezTo>
                  <a:cubicBezTo>
                    <a:pt x="22" y="9"/>
                    <a:pt x="23" y="9"/>
                    <a:pt x="23" y="9"/>
                  </a:cubicBezTo>
                  <a:cubicBezTo>
                    <a:pt x="24" y="8"/>
                    <a:pt x="25" y="8"/>
                    <a:pt x="25" y="9"/>
                  </a:cubicBezTo>
                  <a:cubicBezTo>
                    <a:pt x="26" y="9"/>
                    <a:pt x="27" y="9"/>
                    <a:pt x="27" y="9"/>
                  </a:cubicBezTo>
                  <a:cubicBezTo>
                    <a:pt x="28" y="10"/>
                    <a:pt x="29" y="10"/>
                    <a:pt x="29" y="10"/>
                  </a:cubicBezTo>
                  <a:cubicBezTo>
                    <a:pt x="30" y="10"/>
                    <a:pt x="32" y="10"/>
                    <a:pt x="32" y="10"/>
                  </a:cubicBezTo>
                  <a:cubicBezTo>
                    <a:pt x="33" y="9"/>
                    <a:pt x="34" y="7"/>
                    <a:pt x="35" y="7"/>
                  </a:cubicBezTo>
                  <a:cubicBezTo>
                    <a:pt x="35" y="6"/>
                    <a:pt x="36" y="6"/>
                    <a:pt x="36" y="6"/>
                  </a:cubicBezTo>
                  <a:cubicBezTo>
                    <a:pt x="38" y="5"/>
                    <a:pt x="40" y="5"/>
                    <a:pt x="41" y="4"/>
                  </a:cubicBezTo>
                  <a:cubicBezTo>
                    <a:pt x="42" y="4"/>
                    <a:pt x="43" y="2"/>
                    <a:pt x="44" y="2"/>
                  </a:cubicBezTo>
                  <a:cubicBezTo>
                    <a:pt x="45" y="1"/>
                    <a:pt x="46" y="1"/>
                    <a:pt x="46" y="1"/>
                  </a:cubicBezTo>
                  <a:cubicBezTo>
                    <a:pt x="47" y="0"/>
                    <a:pt x="47" y="0"/>
                    <a:pt x="48" y="0"/>
                  </a:cubicBezTo>
                  <a:cubicBezTo>
                    <a:pt x="48" y="1"/>
                    <a:pt x="48" y="2"/>
                    <a:pt x="48" y="3"/>
                  </a:cubicBezTo>
                  <a:cubicBezTo>
                    <a:pt x="48" y="4"/>
                    <a:pt x="48" y="6"/>
                    <a:pt x="49" y="7"/>
                  </a:cubicBezTo>
                  <a:cubicBezTo>
                    <a:pt x="49" y="8"/>
                    <a:pt x="51" y="9"/>
                    <a:pt x="52" y="10"/>
                  </a:cubicBezTo>
                  <a:cubicBezTo>
                    <a:pt x="53" y="11"/>
                    <a:pt x="55" y="12"/>
                    <a:pt x="55" y="12"/>
                  </a:cubicBezTo>
                  <a:cubicBezTo>
                    <a:pt x="56" y="12"/>
                    <a:pt x="56" y="12"/>
                    <a:pt x="57" y="12"/>
                  </a:cubicBezTo>
                  <a:cubicBezTo>
                    <a:pt x="57" y="13"/>
                    <a:pt x="57" y="14"/>
                    <a:pt x="57" y="14"/>
                  </a:cubicBezTo>
                  <a:cubicBezTo>
                    <a:pt x="57" y="15"/>
                    <a:pt x="57" y="16"/>
                    <a:pt x="57" y="17"/>
                  </a:cubicBezTo>
                  <a:cubicBezTo>
                    <a:pt x="57" y="17"/>
                    <a:pt x="58" y="19"/>
                    <a:pt x="59" y="19"/>
                  </a:cubicBezTo>
                  <a:cubicBezTo>
                    <a:pt x="59" y="20"/>
                    <a:pt x="61" y="21"/>
                    <a:pt x="61" y="21"/>
                  </a:cubicBezTo>
                  <a:cubicBezTo>
                    <a:pt x="62" y="22"/>
                    <a:pt x="63" y="23"/>
                    <a:pt x="63" y="24"/>
                  </a:cubicBezTo>
                  <a:cubicBezTo>
                    <a:pt x="63" y="24"/>
                    <a:pt x="63" y="26"/>
                    <a:pt x="63" y="27"/>
                  </a:cubicBezTo>
                  <a:cubicBezTo>
                    <a:pt x="63" y="29"/>
                    <a:pt x="62" y="32"/>
                    <a:pt x="62" y="34"/>
                  </a:cubicBezTo>
                  <a:cubicBezTo>
                    <a:pt x="62" y="35"/>
                    <a:pt x="61" y="37"/>
                    <a:pt x="61" y="38"/>
                  </a:cubicBezTo>
                  <a:cubicBezTo>
                    <a:pt x="61" y="39"/>
                    <a:pt x="62" y="40"/>
                    <a:pt x="62" y="40"/>
                  </a:cubicBezTo>
                  <a:cubicBezTo>
                    <a:pt x="63" y="41"/>
                    <a:pt x="64" y="42"/>
                    <a:pt x="65" y="42"/>
                  </a:cubicBezTo>
                  <a:cubicBezTo>
                    <a:pt x="65" y="42"/>
                    <a:pt x="67" y="42"/>
                    <a:pt x="68" y="42"/>
                  </a:cubicBezTo>
                  <a:cubicBezTo>
                    <a:pt x="69" y="42"/>
                    <a:pt x="70" y="43"/>
                    <a:pt x="71" y="44"/>
                  </a:cubicBezTo>
                  <a:cubicBezTo>
                    <a:pt x="71" y="44"/>
                    <a:pt x="73" y="45"/>
                    <a:pt x="73" y="4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301">
              <a:extLst>
                <a:ext uri="{FF2B5EF4-FFF2-40B4-BE49-F238E27FC236}">
                  <a16:creationId xmlns:a16="http://schemas.microsoft.com/office/drawing/2014/main" id="{A4D3558B-3FF9-4D53-9DE1-6C9E2E837C58}"/>
                </a:ext>
              </a:extLst>
            </p:cNvPr>
            <p:cNvSpPr>
              <a:spLocks/>
            </p:cNvSpPr>
            <p:nvPr/>
          </p:nvSpPr>
          <p:spPr bwMode="auto">
            <a:xfrm>
              <a:off x="5570318" y="3144532"/>
              <a:ext cx="134748" cy="207113"/>
            </a:xfrm>
            <a:custGeom>
              <a:avLst/>
              <a:gdLst/>
              <a:ahLst/>
              <a:cxnLst>
                <a:cxn ang="0">
                  <a:pos x="8" y="59"/>
                </a:cxn>
                <a:cxn ang="0">
                  <a:pos x="7" y="53"/>
                </a:cxn>
                <a:cxn ang="0">
                  <a:pos x="11" y="52"/>
                </a:cxn>
                <a:cxn ang="0">
                  <a:pos x="16" y="53"/>
                </a:cxn>
                <a:cxn ang="0">
                  <a:pos x="16" y="47"/>
                </a:cxn>
                <a:cxn ang="0">
                  <a:pos x="11" y="44"/>
                </a:cxn>
                <a:cxn ang="0">
                  <a:pos x="5" y="42"/>
                </a:cxn>
                <a:cxn ang="0">
                  <a:pos x="5" y="36"/>
                </a:cxn>
                <a:cxn ang="0">
                  <a:pos x="6" y="26"/>
                </a:cxn>
                <a:cxn ang="0">
                  <a:pos x="2" y="21"/>
                </a:cxn>
                <a:cxn ang="0">
                  <a:pos x="0" y="16"/>
                </a:cxn>
                <a:cxn ang="0">
                  <a:pos x="1" y="14"/>
                </a:cxn>
                <a:cxn ang="0">
                  <a:pos x="7" y="7"/>
                </a:cxn>
                <a:cxn ang="0">
                  <a:pos x="14" y="0"/>
                </a:cxn>
                <a:cxn ang="0">
                  <a:pos x="14" y="5"/>
                </a:cxn>
                <a:cxn ang="0">
                  <a:pos x="12" y="12"/>
                </a:cxn>
                <a:cxn ang="0">
                  <a:pos x="11" y="17"/>
                </a:cxn>
                <a:cxn ang="0">
                  <a:pos x="16" y="17"/>
                </a:cxn>
                <a:cxn ang="0">
                  <a:pos x="22" y="24"/>
                </a:cxn>
                <a:cxn ang="0">
                  <a:pos x="25" y="31"/>
                </a:cxn>
                <a:cxn ang="0">
                  <a:pos x="29" y="36"/>
                </a:cxn>
                <a:cxn ang="0">
                  <a:pos x="32" y="38"/>
                </a:cxn>
                <a:cxn ang="0">
                  <a:pos x="34" y="42"/>
                </a:cxn>
                <a:cxn ang="0">
                  <a:pos x="35" y="48"/>
                </a:cxn>
                <a:cxn ang="0">
                  <a:pos x="35" y="52"/>
                </a:cxn>
                <a:cxn ang="0">
                  <a:pos x="39" y="55"/>
                </a:cxn>
                <a:cxn ang="0">
                  <a:pos x="43" y="57"/>
                </a:cxn>
                <a:cxn ang="0">
                  <a:pos x="45" y="62"/>
                </a:cxn>
                <a:cxn ang="0">
                  <a:pos x="46" y="66"/>
                </a:cxn>
                <a:cxn ang="0">
                  <a:pos x="43" y="68"/>
                </a:cxn>
                <a:cxn ang="0">
                  <a:pos x="40" y="70"/>
                </a:cxn>
                <a:cxn ang="0">
                  <a:pos x="38" y="66"/>
                </a:cxn>
                <a:cxn ang="0">
                  <a:pos x="36" y="65"/>
                </a:cxn>
                <a:cxn ang="0">
                  <a:pos x="31" y="66"/>
                </a:cxn>
                <a:cxn ang="0">
                  <a:pos x="26" y="66"/>
                </a:cxn>
                <a:cxn ang="0">
                  <a:pos x="23" y="66"/>
                </a:cxn>
                <a:cxn ang="0">
                  <a:pos x="16" y="66"/>
                </a:cxn>
                <a:cxn ang="0">
                  <a:pos x="12" y="64"/>
                </a:cxn>
                <a:cxn ang="0">
                  <a:pos x="8" y="62"/>
                </a:cxn>
              </a:cxnLst>
              <a:rect l="0" t="0" r="r" b="b"/>
              <a:pathLst>
                <a:path w="46" h="70">
                  <a:moveTo>
                    <a:pt x="8" y="61"/>
                  </a:moveTo>
                  <a:cubicBezTo>
                    <a:pt x="8" y="60"/>
                    <a:pt x="8" y="60"/>
                    <a:pt x="8" y="59"/>
                  </a:cubicBezTo>
                  <a:cubicBezTo>
                    <a:pt x="8" y="58"/>
                    <a:pt x="7" y="57"/>
                    <a:pt x="7" y="56"/>
                  </a:cubicBezTo>
                  <a:cubicBezTo>
                    <a:pt x="7" y="56"/>
                    <a:pt x="6" y="54"/>
                    <a:pt x="7" y="53"/>
                  </a:cubicBezTo>
                  <a:cubicBezTo>
                    <a:pt x="7" y="53"/>
                    <a:pt x="7" y="53"/>
                    <a:pt x="7" y="53"/>
                  </a:cubicBezTo>
                  <a:cubicBezTo>
                    <a:pt x="8" y="52"/>
                    <a:pt x="10" y="52"/>
                    <a:pt x="11" y="52"/>
                  </a:cubicBezTo>
                  <a:cubicBezTo>
                    <a:pt x="12" y="52"/>
                    <a:pt x="13" y="53"/>
                    <a:pt x="13" y="53"/>
                  </a:cubicBezTo>
                  <a:cubicBezTo>
                    <a:pt x="14" y="54"/>
                    <a:pt x="15" y="53"/>
                    <a:pt x="16" y="53"/>
                  </a:cubicBezTo>
                  <a:cubicBezTo>
                    <a:pt x="16" y="52"/>
                    <a:pt x="16" y="51"/>
                    <a:pt x="16" y="50"/>
                  </a:cubicBezTo>
                  <a:cubicBezTo>
                    <a:pt x="16" y="49"/>
                    <a:pt x="16" y="48"/>
                    <a:pt x="16" y="47"/>
                  </a:cubicBezTo>
                  <a:cubicBezTo>
                    <a:pt x="16" y="47"/>
                    <a:pt x="14" y="46"/>
                    <a:pt x="14" y="46"/>
                  </a:cubicBezTo>
                  <a:cubicBezTo>
                    <a:pt x="13" y="45"/>
                    <a:pt x="12" y="44"/>
                    <a:pt x="11" y="44"/>
                  </a:cubicBezTo>
                  <a:cubicBezTo>
                    <a:pt x="10" y="44"/>
                    <a:pt x="8" y="44"/>
                    <a:pt x="8" y="44"/>
                  </a:cubicBezTo>
                  <a:cubicBezTo>
                    <a:pt x="7" y="44"/>
                    <a:pt x="6" y="43"/>
                    <a:pt x="5" y="42"/>
                  </a:cubicBezTo>
                  <a:cubicBezTo>
                    <a:pt x="5" y="42"/>
                    <a:pt x="4" y="41"/>
                    <a:pt x="4" y="40"/>
                  </a:cubicBezTo>
                  <a:cubicBezTo>
                    <a:pt x="4" y="39"/>
                    <a:pt x="5" y="37"/>
                    <a:pt x="5" y="36"/>
                  </a:cubicBezTo>
                  <a:cubicBezTo>
                    <a:pt x="5" y="34"/>
                    <a:pt x="6" y="31"/>
                    <a:pt x="6" y="29"/>
                  </a:cubicBezTo>
                  <a:cubicBezTo>
                    <a:pt x="6" y="28"/>
                    <a:pt x="6" y="26"/>
                    <a:pt x="6" y="26"/>
                  </a:cubicBezTo>
                  <a:cubicBezTo>
                    <a:pt x="6" y="25"/>
                    <a:pt x="5" y="24"/>
                    <a:pt x="4" y="23"/>
                  </a:cubicBezTo>
                  <a:cubicBezTo>
                    <a:pt x="4" y="23"/>
                    <a:pt x="2" y="22"/>
                    <a:pt x="2" y="21"/>
                  </a:cubicBezTo>
                  <a:cubicBezTo>
                    <a:pt x="1" y="21"/>
                    <a:pt x="0" y="19"/>
                    <a:pt x="0" y="19"/>
                  </a:cubicBezTo>
                  <a:cubicBezTo>
                    <a:pt x="0" y="18"/>
                    <a:pt x="0" y="17"/>
                    <a:pt x="0" y="16"/>
                  </a:cubicBezTo>
                  <a:cubicBezTo>
                    <a:pt x="0" y="16"/>
                    <a:pt x="0" y="15"/>
                    <a:pt x="0" y="14"/>
                  </a:cubicBezTo>
                  <a:cubicBezTo>
                    <a:pt x="0" y="14"/>
                    <a:pt x="0" y="14"/>
                    <a:pt x="1" y="14"/>
                  </a:cubicBezTo>
                  <a:cubicBezTo>
                    <a:pt x="2" y="13"/>
                    <a:pt x="3" y="12"/>
                    <a:pt x="4" y="11"/>
                  </a:cubicBezTo>
                  <a:cubicBezTo>
                    <a:pt x="5" y="10"/>
                    <a:pt x="6" y="8"/>
                    <a:pt x="7" y="7"/>
                  </a:cubicBezTo>
                  <a:cubicBezTo>
                    <a:pt x="8" y="6"/>
                    <a:pt x="10" y="4"/>
                    <a:pt x="11" y="3"/>
                  </a:cubicBezTo>
                  <a:cubicBezTo>
                    <a:pt x="11" y="2"/>
                    <a:pt x="13" y="1"/>
                    <a:pt x="14" y="0"/>
                  </a:cubicBezTo>
                  <a:cubicBezTo>
                    <a:pt x="14" y="0"/>
                    <a:pt x="14" y="1"/>
                    <a:pt x="14" y="1"/>
                  </a:cubicBezTo>
                  <a:cubicBezTo>
                    <a:pt x="14" y="2"/>
                    <a:pt x="14" y="4"/>
                    <a:pt x="14" y="5"/>
                  </a:cubicBezTo>
                  <a:cubicBezTo>
                    <a:pt x="14" y="6"/>
                    <a:pt x="14" y="8"/>
                    <a:pt x="13" y="9"/>
                  </a:cubicBezTo>
                  <a:cubicBezTo>
                    <a:pt x="13" y="10"/>
                    <a:pt x="13" y="11"/>
                    <a:pt x="12" y="12"/>
                  </a:cubicBezTo>
                  <a:cubicBezTo>
                    <a:pt x="12" y="12"/>
                    <a:pt x="11" y="14"/>
                    <a:pt x="11" y="15"/>
                  </a:cubicBezTo>
                  <a:cubicBezTo>
                    <a:pt x="11" y="15"/>
                    <a:pt x="11" y="17"/>
                    <a:pt x="11" y="17"/>
                  </a:cubicBezTo>
                  <a:cubicBezTo>
                    <a:pt x="12" y="17"/>
                    <a:pt x="13" y="17"/>
                    <a:pt x="14" y="17"/>
                  </a:cubicBezTo>
                  <a:cubicBezTo>
                    <a:pt x="14" y="17"/>
                    <a:pt x="15" y="17"/>
                    <a:pt x="16" y="17"/>
                  </a:cubicBezTo>
                  <a:cubicBezTo>
                    <a:pt x="17" y="18"/>
                    <a:pt x="19" y="20"/>
                    <a:pt x="20" y="21"/>
                  </a:cubicBezTo>
                  <a:cubicBezTo>
                    <a:pt x="21" y="21"/>
                    <a:pt x="22" y="23"/>
                    <a:pt x="22" y="24"/>
                  </a:cubicBezTo>
                  <a:cubicBezTo>
                    <a:pt x="22" y="25"/>
                    <a:pt x="23" y="27"/>
                    <a:pt x="23" y="28"/>
                  </a:cubicBezTo>
                  <a:cubicBezTo>
                    <a:pt x="24" y="28"/>
                    <a:pt x="24" y="30"/>
                    <a:pt x="25" y="31"/>
                  </a:cubicBezTo>
                  <a:cubicBezTo>
                    <a:pt x="25" y="32"/>
                    <a:pt x="26" y="34"/>
                    <a:pt x="27" y="35"/>
                  </a:cubicBezTo>
                  <a:cubicBezTo>
                    <a:pt x="27" y="35"/>
                    <a:pt x="28" y="36"/>
                    <a:pt x="29" y="36"/>
                  </a:cubicBezTo>
                  <a:cubicBezTo>
                    <a:pt x="29" y="36"/>
                    <a:pt x="30" y="36"/>
                    <a:pt x="31" y="37"/>
                  </a:cubicBezTo>
                  <a:cubicBezTo>
                    <a:pt x="31" y="37"/>
                    <a:pt x="32" y="37"/>
                    <a:pt x="32" y="38"/>
                  </a:cubicBezTo>
                  <a:cubicBezTo>
                    <a:pt x="32" y="38"/>
                    <a:pt x="32" y="40"/>
                    <a:pt x="33" y="40"/>
                  </a:cubicBezTo>
                  <a:cubicBezTo>
                    <a:pt x="33" y="41"/>
                    <a:pt x="34" y="42"/>
                    <a:pt x="34" y="42"/>
                  </a:cubicBezTo>
                  <a:cubicBezTo>
                    <a:pt x="34" y="43"/>
                    <a:pt x="35" y="45"/>
                    <a:pt x="35" y="46"/>
                  </a:cubicBezTo>
                  <a:cubicBezTo>
                    <a:pt x="35" y="46"/>
                    <a:pt x="36" y="48"/>
                    <a:pt x="35" y="48"/>
                  </a:cubicBezTo>
                  <a:cubicBezTo>
                    <a:pt x="35" y="49"/>
                    <a:pt x="35" y="49"/>
                    <a:pt x="35" y="50"/>
                  </a:cubicBezTo>
                  <a:cubicBezTo>
                    <a:pt x="34" y="50"/>
                    <a:pt x="34" y="52"/>
                    <a:pt x="35" y="52"/>
                  </a:cubicBezTo>
                  <a:cubicBezTo>
                    <a:pt x="35" y="53"/>
                    <a:pt x="36" y="54"/>
                    <a:pt x="37" y="54"/>
                  </a:cubicBezTo>
                  <a:cubicBezTo>
                    <a:pt x="38" y="55"/>
                    <a:pt x="39" y="55"/>
                    <a:pt x="39" y="55"/>
                  </a:cubicBezTo>
                  <a:cubicBezTo>
                    <a:pt x="40" y="56"/>
                    <a:pt x="41" y="56"/>
                    <a:pt x="41" y="56"/>
                  </a:cubicBezTo>
                  <a:cubicBezTo>
                    <a:pt x="42" y="56"/>
                    <a:pt x="42" y="57"/>
                    <a:pt x="43" y="57"/>
                  </a:cubicBezTo>
                  <a:cubicBezTo>
                    <a:pt x="43" y="57"/>
                    <a:pt x="43" y="59"/>
                    <a:pt x="44" y="59"/>
                  </a:cubicBezTo>
                  <a:cubicBezTo>
                    <a:pt x="44" y="60"/>
                    <a:pt x="44" y="61"/>
                    <a:pt x="45" y="62"/>
                  </a:cubicBezTo>
                  <a:cubicBezTo>
                    <a:pt x="45" y="62"/>
                    <a:pt x="46" y="64"/>
                    <a:pt x="46" y="64"/>
                  </a:cubicBezTo>
                  <a:cubicBezTo>
                    <a:pt x="46" y="65"/>
                    <a:pt x="46" y="65"/>
                    <a:pt x="46" y="66"/>
                  </a:cubicBezTo>
                  <a:cubicBezTo>
                    <a:pt x="45" y="66"/>
                    <a:pt x="44" y="66"/>
                    <a:pt x="44" y="66"/>
                  </a:cubicBezTo>
                  <a:cubicBezTo>
                    <a:pt x="44" y="67"/>
                    <a:pt x="43" y="68"/>
                    <a:pt x="43" y="68"/>
                  </a:cubicBezTo>
                  <a:cubicBezTo>
                    <a:pt x="43" y="69"/>
                    <a:pt x="42" y="70"/>
                    <a:pt x="41" y="70"/>
                  </a:cubicBezTo>
                  <a:cubicBezTo>
                    <a:pt x="41" y="70"/>
                    <a:pt x="40" y="70"/>
                    <a:pt x="40" y="70"/>
                  </a:cubicBezTo>
                  <a:cubicBezTo>
                    <a:pt x="39" y="69"/>
                    <a:pt x="40" y="68"/>
                    <a:pt x="40" y="68"/>
                  </a:cubicBezTo>
                  <a:cubicBezTo>
                    <a:pt x="40" y="67"/>
                    <a:pt x="39" y="67"/>
                    <a:pt x="38" y="66"/>
                  </a:cubicBezTo>
                  <a:cubicBezTo>
                    <a:pt x="38" y="66"/>
                    <a:pt x="38" y="65"/>
                    <a:pt x="37" y="65"/>
                  </a:cubicBezTo>
                  <a:cubicBezTo>
                    <a:pt x="37" y="65"/>
                    <a:pt x="36" y="65"/>
                    <a:pt x="36" y="65"/>
                  </a:cubicBezTo>
                  <a:cubicBezTo>
                    <a:pt x="35" y="65"/>
                    <a:pt x="34" y="66"/>
                    <a:pt x="34" y="66"/>
                  </a:cubicBezTo>
                  <a:cubicBezTo>
                    <a:pt x="33" y="66"/>
                    <a:pt x="32" y="66"/>
                    <a:pt x="31" y="66"/>
                  </a:cubicBezTo>
                  <a:cubicBezTo>
                    <a:pt x="30" y="66"/>
                    <a:pt x="29" y="66"/>
                    <a:pt x="29" y="66"/>
                  </a:cubicBezTo>
                  <a:cubicBezTo>
                    <a:pt x="28" y="66"/>
                    <a:pt x="26" y="66"/>
                    <a:pt x="26" y="66"/>
                  </a:cubicBezTo>
                  <a:cubicBezTo>
                    <a:pt x="25" y="66"/>
                    <a:pt x="24" y="66"/>
                    <a:pt x="24" y="66"/>
                  </a:cubicBezTo>
                  <a:cubicBezTo>
                    <a:pt x="24" y="66"/>
                    <a:pt x="23" y="66"/>
                    <a:pt x="23" y="66"/>
                  </a:cubicBezTo>
                  <a:cubicBezTo>
                    <a:pt x="22" y="66"/>
                    <a:pt x="21" y="66"/>
                    <a:pt x="20" y="66"/>
                  </a:cubicBezTo>
                  <a:cubicBezTo>
                    <a:pt x="19" y="66"/>
                    <a:pt x="17" y="66"/>
                    <a:pt x="16" y="66"/>
                  </a:cubicBezTo>
                  <a:cubicBezTo>
                    <a:pt x="15" y="66"/>
                    <a:pt x="14" y="65"/>
                    <a:pt x="13" y="65"/>
                  </a:cubicBezTo>
                  <a:cubicBezTo>
                    <a:pt x="13" y="65"/>
                    <a:pt x="12" y="64"/>
                    <a:pt x="12" y="64"/>
                  </a:cubicBezTo>
                  <a:cubicBezTo>
                    <a:pt x="11" y="64"/>
                    <a:pt x="10" y="63"/>
                    <a:pt x="9" y="63"/>
                  </a:cubicBezTo>
                  <a:cubicBezTo>
                    <a:pt x="9" y="63"/>
                    <a:pt x="8" y="62"/>
                    <a:pt x="8" y="62"/>
                  </a:cubicBezTo>
                  <a:cubicBezTo>
                    <a:pt x="8" y="61"/>
                    <a:pt x="8" y="61"/>
                    <a:pt x="8" y="6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302">
              <a:extLst>
                <a:ext uri="{FF2B5EF4-FFF2-40B4-BE49-F238E27FC236}">
                  <a16:creationId xmlns:a16="http://schemas.microsoft.com/office/drawing/2014/main" id="{EC00FFFA-4352-4AD7-9991-992A53C5D952}"/>
                </a:ext>
              </a:extLst>
            </p:cNvPr>
            <p:cNvSpPr>
              <a:spLocks/>
            </p:cNvSpPr>
            <p:nvPr/>
          </p:nvSpPr>
          <p:spPr bwMode="auto">
            <a:xfrm>
              <a:off x="5627709" y="3279280"/>
              <a:ext cx="92328" cy="122272"/>
            </a:xfrm>
            <a:custGeom>
              <a:avLst/>
              <a:gdLst/>
              <a:ahLst/>
              <a:cxnLst>
                <a:cxn ang="0">
                  <a:pos x="26" y="18"/>
                </a:cxn>
                <a:cxn ang="0">
                  <a:pos x="26" y="18"/>
                </a:cxn>
                <a:cxn ang="0">
                  <a:pos x="26" y="15"/>
                </a:cxn>
                <a:cxn ang="0">
                  <a:pos x="26" y="14"/>
                </a:cxn>
                <a:cxn ang="0">
                  <a:pos x="26" y="11"/>
                </a:cxn>
                <a:cxn ang="0">
                  <a:pos x="24" y="9"/>
                </a:cxn>
                <a:cxn ang="0">
                  <a:pos x="21" y="7"/>
                </a:cxn>
                <a:cxn ang="0">
                  <a:pos x="18" y="5"/>
                </a:cxn>
                <a:cxn ang="0">
                  <a:pos x="18" y="3"/>
                </a:cxn>
                <a:cxn ang="0">
                  <a:pos x="20" y="1"/>
                </a:cxn>
                <a:cxn ang="0">
                  <a:pos x="22" y="0"/>
                </a:cxn>
                <a:cxn ang="0">
                  <a:pos x="25" y="2"/>
                </a:cxn>
                <a:cxn ang="0">
                  <a:pos x="27" y="3"/>
                </a:cxn>
                <a:cxn ang="0">
                  <a:pos x="29" y="8"/>
                </a:cxn>
                <a:cxn ang="0">
                  <a:pos x="31" y="14"/>
                </a:cxn>
                <a:cxn ang="0">
                  <a:pos x="30" y="18"/>
                </a:cxn>
                <a:cxn ang="0">
                  <a:pos x="30" y="22"/>
                </a:cxn>
                <a:cxn ang="0">
                  <a:pos x="31" y="24"/>
                </a:cxn>
                <a:cxn ang="0">
                  <a:pos x="30" y="25"/>
                </a:cxn>
                <a:cxn ang="0">
                  <a:pos x="29" y="25"/>
                </a:cxn>
                <a:cxn ang="0">
                  <a:pos x="28" y="26"/>
                </a:cxn>
                <a:cxn ang="0">
                  <a:pos x="28" y="28"/>
                </a:cxn>
                <a:cxn ang="0">
                  <a:pos x="24" y="31"/>
                </a:cxn>
                <a:cxn ang="0">
                  <a:pos x="21" y="34"/>
                </a:cxn>
                <a:cxn ang="0">
                  <a:pos x="18" y="34"/>
                </a:cxn>
                <a:cxn ang="0">
                  <a:pos x="14" y="35"/>
                </a:cxn>
                <a:cxn ang="0">
                  <a:pos x="9" y="37"/>
                </a:cxn>
                <a:cxn ang="0">
                  <a:pos x="6" y="41"/>
                </a:cxn>
                <a:cxn ang="0">
                  <a:pos x="5" y="38"/>
                </a:cxn>
                <a:cxn ang="0">
                  <a:pos x="5" y="35"/>
                </a:cxn>
                <a:cxn ang="0">
                  <a:pos x="3" y="34"/>
                </a:cxn>
                <a:cxn ang="0">
                  <a:pos x="1" y="33"/>
                </a:cxn>
                <a:cxn ang="0">
                  <a:pos x="0" y="31"/>
                </a:cxn>
                <a:cxn ang="0">
                  <a:pos x="1" y="29"/>
                </a:cxn>
                <a:cxn ang="0">
                  <a:pos x="2" y="27"/>
                </a:cxn>
                <a:cxn ang="0">
                  <a:pos x="1" y="26"/>
                </a:cxn>
                <a:cxn ang="0">
                  <a:pos x="0" y="25"/>
                </a:cxn>
                <a:cxn ang="0">
                  <a:pos x="0" y="23"/>
                </a:cxn>
                <a:cxn ang="0">
                  <a:pos x="2" y="22"/>
                </a:cxn>
                <a:cxn ang="0">
                  <a:pos x="3" y="21"/>
                </a:cxn>
                <a:cxn ang="0">
                  <a:pos x="3" y="20"/>
                </a:cxn>
                <a:cxn ang="0">
                  <a:pos x="4" y="20"/>
                </a:cxn>
                <a:cxn ang="0">
                  <a:pos x="6" y="20"/>
                </a:cxn>
                <a:cxn ang="0">
                  <a:pos x="9" y="20"/>
                </a:cxn>
                <a:cxn ang="0">
                  <a:pos x="11" y="20"/>
                </a:cxn>
                <a:cxn ang="0">
                  <a:pos x="14" y="20"/>
                </a:cxn>
                <a:cxn ang="0">
                  <a:pos x="16" y="19"/>
                </a:cxn>
                <a:cxn ang="0">
                  <a:pos x="17" y="19"/>
                </a:cxn>
                <a:cxn ang="0">
                  <a:pos x="18" y="20"/>
                </a:cxn>
                <a:cxn ang="0">
                  <a:pos x="20" y="22"/>
                </a:cxn>
                <a:cxn ang="0">
                  <a:pos x="20" y="24"/>
                </a:cxn>
                <a:cxn ang="0">
                  <a:pos x="21" y="24"/>
                </a:cxn>
                <a:cxn ang="0">
                  <a:pos x="23" y="22"/>
                </a:cxn>
                <a:cxn ang="0">
                  <a:pos x="24" y="20"/>
                </a:cxn>
                <a:cxn ang="0">
                  <a:pos x="26" y="20"/>
                </a:cxn>
                <a:cxn ang="0">
                  <a:pos x="26" y="18"/>
                </a:cxn>
              </a:cxnLst>
              <a:rect l="0" t="0" r="r" b="b"/>
              <a:pathLst>
                <a:path w="31" h="41">
                  <a:moveTo>
                    <a:pt x="26" y="18"/>
                  </a:moveTo>
                  <a:cubicBezTo>
                    <a:pt x="26" y="18"/>
                    <a:pt x="26" y="18"/>
                    <a:pt x="26" y="18"/>
                  </a:cubicBezTo>
                  <a:cubicBezTo>
                    <a:pt x="27" y="18"/>
                    <a:pt x="26" y="16"/>
                    <a:pt x="26" y="15"/>
                  </a:cubicBezTo>
                  <a:cubicBezTo>
                    <a:pt x="26" y="15"/>
                    <a:pt x="26" y="14"/>
                    <a:pt x="26" y="14"/>
                  </a:cubicBezTo>
                  <a:cubicBezTo>
                    <a:pt x="26" y="13"/>
                    <a:pt x="26" y="12"/>
                    <a:pt x="26" y="11"/>
                  </a:cubicBezTo>
                  <a:cubicBezTo>
                    <a:pt x="25" y="10"/>
                    <a:pt x="24" y="10"/>
                    <a:pt x="24" y="9"/>
                  </a:cubicBezTo>
                  <a:cubicBezTo>
                    <a:pt x="23" y="9"/>
                    <a:pt x="22" y="8"/>
                    <a:pt x="21" y="7"/>
                  </a:cubicBezTo>
                  <a:cubicBezTo>
                    <a:pt x="20" y="6"/>
                    <a:pt x="19" y="5"/>
                    <a:pt x="18" y="5"/>
                  </a:cubicBezTo>
                  <a:cubicBezTo>
                    <a:pt x="18" y="4"/>
                    <a:pt x="18" y="3"/>
                    <a:pt x="18" y="3"/>
                  </a:cubicBezTo>
                  <a:cubicBezTo>
                    <a:pt x="18" y="2"/>
                    <a:pt x="19" y="1"/>
                    <a:pt x="20" y="1"/>
                  </a:cubicBezTo>
                  <a:cubicBezTo>
                    <a:pt x="20" y="1"/>
                    <a:pt x="21" y="0"/>
                    <a:pt x="22" y="0"/>
                  </a:cubicBezTo>
                  <a:cubicBezTo>
                    <a:pt x="23" y="0"/>
                    <a:pt x="24" y="1"/>
                    <a:pt x="25" y="2"/>
                  </a:cubicBezTo>
                  <a:cubicBezTo>
                    <a:pt x="26" y="2"/>
                    <a:pt x="27" y="3"/>
                    <a:pt x="27" y="3"/>
                  </a:cubicBezTo>
                  <a:cubicBezTo>
                    <a:pt x="28" y="4"/>
                    <a:pt x="29" y="7"/>
                    <a:pt x="29" y="8"/>
                  </a:cubicBezTo>
                  <a:cubicBezTo>
                    <a:pt x="30" y="9"/>
                    <a:pt x="31" y="12"/>
                    <a:pt x="31" y="14"/>
                  </a:cubicBezTo>
                  <a:cubicBezTo>
                    <a:pt x="31" y="15"/>
                    <a:pt x="30" y="17"/>
                    <a:pt x="30" y="18"/>
                  </a:cubicBezTo>
                  <a:cubicBezTo>
                    <a:pt x="30" y="19"/>
                    <a:pt x="30" y="21"/>
                    <a:pt x="30" y="22"/>
                  </a:cubicBezTo>
                  <a:cubicBezTo>
                    <a:pt x="30" y="22"/>
                    <a:pt x="31" y="23"/>
                    <a:pt x="31" y="24"/>
                  </a:cubicBezTo>
                  <a:cubicBezTo>
                    <a:pt x="31" y="24"/>
                    <a:pt x="30" y="25"/>
                    <a:pt x="30" y="25"/>
                  </a:cubicBezTo>
                  <a:cubicBezTo>
                    <a:pt x="30" y="25"/>
                    <a:pt x="29" y="25"/>
                    <a:pt x="29" y="25"/>
                  </a:cubicBezTo>
                  <a:cubicBezTo>
                    <a:pt x="28" y="25"/>
                    <a:pt x="28" y="26"/>
                    <a:pt x="28" y="26"/>
                  </a:cubicBezTo>
                  <a:cubicBezTo>
                    <a:pt x="28" y="27"/>
                    <a:pt x="28" y="28"/>
                    <a:pt x="28" y="28"/>
                  </a:cubicBezTo>
                  <a:cubicBezTo>
                    <a:pt x="27" y="29"/>
                    <a:pt x="25" y="31"/>
                    <a:pt x="24" y="31"/>
                  </a:cubicBezTo>
                  <a:cubicBezTo>
                    <a:pt x="23" y="32"/>
                    <a:pt x="22" y="33"/>
                    <a:pt x="21" y="34"/>
                  </a:cubicBezTo>
                  <a:cubicBezTo>
                    <a:pt x="21" y="34"/>
                    <a:pt x="19" y="34"/>
                    <a:pt x="18" y="34"/>
                  </a:cubicBezTo>
                  <a:cubicBezTo>
                    <a:pt x="17" y="34"/>
                    <a:pt x="15" y="35"/>
                    <a:pt x="14" y="35"/>
                  </a:cubicBezTo>
                  <a:cubicBezTo>
                    <a:pt x="12" y="35"/>
                    <a:pt x="10" y="37"/>
                    <a:pt x="9" y="37"/>
                  </a:cubicBezTo>
                  <a:cubicBezTo>
                    <a:pt x="8" y="38"/>
                    <a:pt x="7" y="39"/>
                    <a:pt x="6" y="41"/>
                  </a:cubicBezTo>
                  <a:cubicBezTo>
                    <a:pt x="6" y="40"/>
                    <a:pt x="5" y="39"/>
                    <a:pt x="5" y="38"/>
                  </a:cubicBezTo>
                  <a:cubicBezTo>
                    <a:pt x="5" y="37"/>
                    <a:pt x="6" y="36"/>
                    <a:pt x="5" y="35"/>
                  </a:cubicBezTo>
                  <a:cubicBezTo>
                    <a:pt x="5" y="35"/>
                    <a:pt x="3" y="34"/>
                    <a:pt x="3" y="34"/>
                  </a:cubicBezTo>
                  <a:cubicBezTo>
                    <a:pt x="2" y="34"/>
                    <a:pt x="1" y="33"/>
                    <a:pt x="1" y="33"/>
                  </a:cubicBezTo>
                  <a:cubicBezTo>
                    <a:pt x="0" y="33"/>
                    <a:pt x="0" y="32"/>
                    <a:pt x="0" y="31"/>
                  </a:cubicBezTo>
                  <a:cubicBezTo>
                    <a:pt x="0" y="31"/>
                    <a:pt x="1" y="29"/>
                    <a:pt x="1" y="29"/>
                  </a:cubicBezTo>
                  <a:cubicBezTo>
                    <a:pt x="1" y="29"/>
                    <a:pt x="2" y="28"/>
                    <a:pt x="2" y="27"/>
                  </a:cubicBezTo>
                  <a:cubicBezTo>
                    <a:pt x="2" y="27"/>
                    <a:pt x="2" y="26"/>
                    <a:pt x="1" y="26"/>
                  </a:cubicBezTo>
                  <a:cubicBezTo>
                    <a:pt x="1" y="25"/>
                    <a:pt x="0" y="25"/>
                    <a:pt x="0" y="25"/>
                  </a:cubicBezTo>
                  <a:cubicBezTo>
                    <a:pt x="0" y="25"/>
                    <a:pt x="0" y="23"/>
                    <a:pt x="0" y="23"/>
                  </a:cubicBezTo>
                  <a:cubicBezTo>
                    <a:pt x="0" y="22"/>
                    <a:pt x="2" y="23"/>
                    <a:pt x="2" y="22"/>
                  </a:cubicBezTo>
                  <a:cubicBezTo>
                    <a:pt x="2" y="22"/>
                    <a:pt x="3" y="21"/>
                    <a:pt x="3" y="21"/>
                  </a:cubicBezTo>
                  <a:cubicBezTo>
                    <a:pt x="3" y="20"/>
                    <a:pt x="3" y="20"/>
                    <a:pt x="3" y="20"/>
                  </a:cubicBezTo>
                  <a:cubicBezTo>
                    <a:pt x="3" y="20"/>
                    <a:pt x="4" y="20"/>
                    <a:pt x="4" y="20"/>
                  </a:cubicBezTo>
                  <a:cubicBezTo>
                    <a:pt x="4" y="20"/>
                    <a:pt x="5" y="20"/>
                    <a:pt x="6" y="20"/>
                  </a:cubicBezTo>
                  <a:cubicBezTo>
                    <a:pt x="6" y="20"/>
                    <a:pt x="8" y="20"/>
                    <a:pt x="9" y="20"/>
                  </a:cubicBezTo>
                  <a:cubicBezTo>
                    <a:pt x="9" y="20"/>
                    <a:pt x="10" y="20"/>
                    <a:pt x="11" y="20"/>
                  </a:cubicBezTo>
                  <a:cubicBezTo>
                    <a:pt x="12" y="20"/>
                    <a:pt x="13" y="20"/>
                    <a:pt x="14" y="20"/>
                  </a:cubicBezTo>
                  <a:cubicBezTo>
                    <a:pt x="14" y="20"/>
                    <a:pt x="15" y="19"/>
                    <a:pt x="16" y="19"/>
                  </a:cubicBezTo>
                  <a:cubicBezTo>
                    <a:pt x="16" y="19"/>
                    <a:pt x="17" y="19"/>
                    <a:pt x="17" y="19"/>
                  </a:cubicBezTo>
                  <a:cubicBezTo>
                    <a:pt x="18" y="19"/>
                    <a:pt x="18" y="20"/>
                    <a:pt x="18" y="20"/>
                  </a:cubicBezTo>
                  <a:cubicBezTo>
                    <a:pt x="19" y="21"/>
                    <a:pt x="20" y="21"/>
                    <a:pt x="20" y="22"/>
                  </a:cubicBezTo>
                  <a:cubicBezTo>
                    <a:pt x="20" y="22"/>
                    <a:pt x="19" y="23"/>
                    <a:pt x="20" y="24"/>
                  </a:cubicBezTo>
                  <a:cubicBezTo>
                    <a:pt x="20" y="24"/>
                    <a:pt x="21" y="24"/>
                    <a:pt x="21" y="24"/>
                  </a:cubicBezTo>
                  <a:cubicBezTo>
                    <a:pt x="22" y="24"/>
                    <a:pt x="23" y="23"/>
                    <a:pt x="23" y="22"/>
                  </a:cubicBezTo>
                  <a:cubicBezTo>
                    <a:pt x="23" y="22"/>
                    <a:pt x="24" y="21"/>
                    <a:pt x="24" y="20"/>
                  </a:cubicBezTo>
                  <a:cubicBezTo>
                    <a:pt x="24" y="20"/>
                    <a:pt x="25" y="20"/>
                    <a:pt x="26" y="20"/>
                  </a:cubicBezTo>
                  <a:cubicBezTo>
                    <a:pt x="26" y="19"/>
                    <a:pt x="26" y="19"/>
                    <a:pt x="26"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303">
              <a:extLst>
                <a:ext uri="{FF2B5EF4-FFF2-40B4-BE49-F238E27FC236}">
                  <a16:creationId xmlns:a16="http://schemas.microsoft.com/office/drawing/2014/main" id="{68D64F0F-9D36-4C30-BBF7-1719AD49C5DA}"/>
                </a:ext>
              </a:extLst>
            </p:cNvPr>
            <p:cNvSpPr>
              <a:spLocks/>
            </p:cNvSpPr>
            <p:nvPr/>
          </p:nvSpPr>
          <p:spPr bwMode="auto">
            <a:xfrm>
              <a:off x="5408120" y="3311718"/>
              <a:ext cx="172179" cy="142235"/>
            </a:xfrm>
            <a:custGeom>
              <a:avLst/>
              <a:gdLst/>
              <a:ahLst/>
              <a:cxnLst>
                <a:cxn ang="0">
                  <a:pos x="53" y="4"/>
                </a:cxn>
                <a:cxn ang="0">
                  <a:pos x="54" y="5"/>
                </a:cxn>
                <a:cxn ang="0">
                  <a:pos x="56" y="10"/>
                </a:cxn>
                <a:cxn ang="0">
                  <a:pos x="53" y="13"/>
                </a:cxn>
                <a:cxn ang="0">
                  <a:pos x="54" y="16"/>
                </a:cxn>
                <a:cxn ang="0">
                  <a:pos x="57" y="19"/>
                </a:cxn>
                <a:cxn ang="0">
                  <a:pos x="56" y="25"/>
                </a:cxn>
                <a:cxn ang="0">
                  <a:pos x="56" y="33"/>
                </a:cxn>
                <a:cxn ang="0">
                  <a:pos x="58" y="35"/>
                </a:cxn>
                <a:cxn ang="0">
                  <a:pos x="55" y="38"/>
                </a:cxn>
                <a:cxn ang="0">
                  <a:pos x="56" y="41"/>
                </a:cxn>
                <a:cxn ang="0">
                  <a:pos x="53" y="41"/>
                </a:cxn>
                <a:cxn ang="0">
                  <a:pos x="52" y="41"/>
                </a:cxn>
                <a:cxn ang="0">
                  <a:pos x="47" y="40"/>
                </a:cxn>
                <a:cxn ang="0">
                  <a:pos x="42" y="43"/>
                </a:cxn>
                <a:cxn ang="0">
                  <a:pos x="35" y="46"/>
                </a:cxn>
                <a:cxn ang="0">
                  <a:pos x="29" y="47"/>
                </a:cxn>
                <a:cxn ang="0">
                  <a:pos x="26" y="47"/>
                </a:cxn>
                <a:cxn ang="0">
                  <a:pos x="22" y="46"/>
                </a:cxn>
                <a:cxn ang="0">
                  <a:pos x="19" y="45"/>
                </a:cxn>
                <a:cxn ang="0">
                  <a:pos x="20" y="42"/>
                </a:cxn>
                <a:cxn ang="0">
                  <a:pos x="22" y="39"/>
                </a:cxn>
                <a:cxn ang="0">
                  <a:pos x="23" y="35"/>
                </a:cxn>
                <a:cxn ang="0">
                  <a:pos x="25" y="32"/>
                </a:cxn>
                <a:cxn ang="0">
                  <a:pos x="28" y="29"/>
                </a:cxn>
                <a:cxn ang="0">
                  <a:pos x="30" y="25"/>
                </a:cxn>
                <a:cxn ang="0">
                  <a:pos x="31" y="22"/>
                </a:cxn>
                <a:cxn ang="0">
                  <a:pos x="29" y="19"/>
                </a:cxn>
                <a:cxn ang="0">
                  <a:pos x="23" y="20"/>
                </a:cxn>
                <a:cxn ang="0">
                  <a:pos x="18" y="21"/>
                </a:cxn>
                <a:cxn ang="0">
                  <a:pos x="11" y="22"/>
                </a:cxn>
                <a:cxn ang="0">
                  <a:pos x="7" y="21"/>
                </a:cxn>
                <a:cxn ang="0">
                  <a:pos x="1" y="18"/>
                </a:cxn>
                <a:cxn ang="0">
                  <a:pos x="1" y="14"/>
                </a:cxn>
                <a:cxn ang="0">
                  <a:pos x="0" y="11"/>
                </a:cxn>
                <a:cxn ang="0">
                  <a:pos x="0" y="6"/>
                </a:cxn>
                <a:cxn ang="0">
                  <a:pos x="1" y="4"/>
                </a:cxn>
                <a:cxn ang="0">
                  <a:pos x="4" y="4"/>
                </a:cxn>
                <a:cxn ang="0">
                  <a:pos x="10" y="6"/>
                </a:cxn>
                <a:cxn ang="0">
                  <a:pos x="14" y="4"/>
                </a:cxn>
                <a:cxn ang="0">
                  <a:pos x="19" y="3"/>
                </a:cxn>
                <a:cxn ang="0">
                  <a:pos x="25" y="4"/>
                </a:cxn>
                <a:cxn ang="0">
                  <a:pos x="29" y="3"/>
                </a:cxn>
                <a:cxn ang="0">
                  <a:pos x="32" y="5"/>
                </a:cxn>
                <a:cxn ang="0">
                  <a:pos x="35" y="3"/>
                </a:cxn>
                <a:cxn ang="0">
                  <a:pos x="41" y="0"/>
                </a:cxn>
                <a:cxn ang="0">
                  <a:pos x="47" y="1"/>
                </a:cxn>
                <a:cxn ang="0">
                  <a:pos x="49" y="3"/>
                </a:cxn>
                <a:cxn ang="0">
                  <a:pos x="53" y="4"/>
                </a:cxn>
              </a:cxnLst>
              <a:rect l="0" t="0" r="r" b="b"/>
              <a:pathLst>
                <a:path w="58" h="48">
                  <a:moveTo>
                    <a:pt x="53" y="4"/>
                  </a:moveTo>
                  <a:cubicBezTo>
                    <a:pt x="53" y="4"/>
                    <a:pt x="53" y="4"/>
                    <a:pt x="53" y="4"/>
                  </a:cubicBezTo>
                  <a:cubicBezTo>
                    <a:pt x="53" y="4"/>
                    <a:pt x="53" y="4"/>
                    <a:pt x="53" y="4"/>
                  </a:cubicBezTo>
                  <a:cubicBezTo>
                    <a:pt x="53" y="4"/>
                    <a:pt x="54" y="5"/>
                    <a:pt x="54" y="5"/>
                  </a:cubicBezTo>
                  <a:cubicBezTo>
                    <a:pt x="55" y="5"/>
                    <a:pt x="56" y="7"/>
                    <a:pt x="56" y="7"/>
                  </a:cubicBezTo>
                  <a:cubicBezTo>
                    <a:pt x="56" y="8"/>
                    <a:pt x="56" y="10"/>
                    <a:pt x="56" y="10"/>
                  </a:cubicBezTo>
                  <a:cubicBezTo>
                    <a:pt x="56" y="11"/>
                    <a:pt x="55" y="12"/>
                    <a:pt x="55" y="12"/>
                  </a:cubicBezTo>
                  <a:cubicBezTo>
                    <a:pt x="54" y="13"/>
                    <a:pt x="54" y="13"/>
                    <a:pt x="53" y="13"/>
                  </a:cubicBezTo>
                  <a:cubicBezTo>
                    <a:pt x="53" y="13"/>
                    <a:pt x="53" y="14"/>
                    <a:pt x="53" y="14"/>
                  </a:cubicBezTo>
                  <a:cubicBezTo>
                    <a:pt x="53" y="15"/>
                    <a:pt x="53" y="16"/>
                    <a:pt x="54" y="16"/>
                  </a:cubicBezTo>
                  <a:cubicBezTo>
                    <a:pt x="54" y="17"/>
                    <a:pt x="55" y="17"/>
                    <a:pt x="55" y="18"/>
                  </a:cubicBezTo>
                  <a:cubicBezTo>
                    <a:pt x="56" y="18"/>
                    <a:pt x="56" y="19"/>
                    <a:pt x="57" y="19"/>
                  </a:cubicBezTo>
                  <a:cubicBezTo>
                    <a:pt x="57" y="20"/>
                    <a:pt x="57" y="21"/>
                    <a:pt x="57" y="22"/>
                  </a:cubicBezTo>
                  <a:cubicBezTo>
                    <a:pt x="57" y="23"/>
                    <a:pt x="57" y="24"/>
                    <a:pt x="56" y="25"/>
                  </a:cubicBezTo>
                  <a:cubicBezTo>
                    <a:pt x="56" y="26"/>
                    <a:pt x="55" y="28"/>
                    <a:pt x="55" y="30"/>
                  </a:cubicBezTo>
                  <a:cubicBezTo>
                    <a:pt x="55" y="30"/>
                    <a:pt x="56" y="32"/>
                    <a:pt x="56" y="33"/>
                  </a:cubicBezTo>
                  <a:cubicBezTo>
                    <a:pt x="56" y="33"/>
                    <a:pt x="57" y="34"/>
                    <a:pt x="57" y="35"/>
                  </a:cubicBezTo>
                  <a:cubicBezTo>
                    <a:pt x="58" y="35"/>
                    <a:pt x="58" y="35"/>
                    <a:pt x="58" y="35"/>
                  </a:cubicBezTo>
                  <a:cubicBezTo>
                    <a:pt x="58" y="35"/>
                    <a:pt x="57" y="36"/>
                    <a:pt x="57" y="36"/>
                  </a:cubicBezTo>
                  <a:cubicBezTo>
                    <a:pt x="56" y="37"/>
                    <a:pt x="55" y="37"/>
                    <a:pt x="55" y="38"/>
                  </a:cubicBezTo>
                  <a:cubicBezTo>
                    <a:pt x="55" y="38"/>
                    <a:pt x="55" y="39"/>
                    <a:pt x="55" y="39"/>
                  </a:cubicBezTo>
                  <a:cubicBezTo>
                    <a:pt x="55" y="39"/>
                    <a:pt x="56" y="40"/>
                    <a:pt x="56" y="41"/>
                  </a:cubicBezTo>
                  <a:cubicBezTo>
                    <a:pt x="56" y="41"/>
                    <a:pt x="55" y="41"/>
                    <a:pt x="55" y="42"/>
                  </a:cubicBezTo>
                  <a:cubicBezTo>
                    <a:pt x="54" y="42"/>
                    <a:pt x="53" y="41"/>
                    <a:pt x="53" y="41"/>
                  </a:cubicBezTo>
                  <a:cubicBezTo>
                    <a:pt x="53" y="41"/>
                    <a:pt x="53" y="41"/>
                    <a:pt x="53" y="41"/>
                  </a:cubicBezTo>
                  <a:cubicBezTo>
                    <a:pt x="52" y="41"/>
                    <a:pt x="52" y="41"/>
                    <a:pt x="52" y="41"/>
                  </a:cubicBezTo>
                  <a:cubicBezTo>
                    <a:pt x="52" y="41"/>
                    <a:pt x="51" y="41"/>
                    <a:pt x="50" y="40"/>
                  </a:cubicBezTo>
                  <a:cubicBezTo>
                    <a:pt x="49" y="40"/>
                    <a:pt x="48" y="40"/>
                    <a:pt x="47" y="40"/>
                  </a:cubicBezTo>
                  <a:cubicBezTo>
                    <a:pt x="46" y="41"/>
                    <a:pt x="44" y="41"/>
                    <a:pt x="43" y="41"/>
                  </a:cubicBezTo>
                  <a:cubicBezTo>
                    <a:pt x="43" y="42"/>
                    <a:pt x="42" y="43"/>
                    <a:pt x="42" y="43"/>
                  </a:cubicBezTo>
                  <a:cubicBezTo>
                    <a:pt x="41" y="44"/>
                    <a:pt x="40" y="45"/>
                    <a:pt x="39" y="45"/>
                  </a:cubicBezTo>
                  <a:cubicBezTo>
                    <a:pt x="38" y="45"/>
                    <a:pt x="36" y="45"/>
                    <a:pt x="35" y="46"/>
                  </a:cubicBezTo>
                  <a:cubicBezTo>
                    <a:pt x="34" y="46"/>
                    <a:pt x="33" y="47"/>
                    <a:pt x="32" y="47"/>
                  </a:cubicBezTo>
                  <a:cubicBezTo>
                    <a:pt x="31" y="47"/>
                    <a:pt x="29" y="47"/>
                    <a:pt x="29" y="47"/>
                  </a:cubicBezTo>
                  <a:cubicBezTo>
                    <a:pt x="28" y="47"/>
                    <a:pt x="27" y="47"/>
                    <a:pt x="26" y="48"/>
                  </a:cubicBezTo>
                  <a:cubicBezTo>
                    <a:pt x="26" y="47"/>
                    <a:pt x="26" y="47"/>
                    <a:pt x="26" y="47"/>
                  </a:cubicBezTo>
                  <a:cubicBezTo>
                    <a:pt x="26" y="46"/>
                    <a:pt x="25" y="46"/>
                    <a:pt x="25" y="46"/>
                  </a:cubicBezTo>
                  <a:cubicBezTo>
                    <a:pt x="24" y="45"/>
                    <a:pt x="23" y="46"/>
                    <a:pt x="22" y="46"/>
                  </a:cubicBezTo>
                  <a:cubicBezTo>
                    <a:pt x="22" y="46"/>
                    <a:pt x="21" y="46"/>
                    <a:pt x="21" y="46"/>
                  </a:cubicBezTo>
                  <a:cubicBezTo>
                    <a:pt x="20" y="45"/>
                    <a:pt x="19" y="45"/>
                    <a:pt x="19" y="45"/>
                  </a:cubicBezTo>
                  <a:cubicBezTo>
                    <a:pt x="19" y="44"/>
                    <a:pt x="19" y="43"/>
                    <a:pt x="19" y="43"/>
                  </a:cubicBezTo>
                  <a:cubicBezTo>
                    <a:pt x="19" y="42"/>
                    <a:pt x="20" y="42"/>
                    <a:pt x="20" y="42"/>
                  </a:cubicBezTo>
                  <a:cubicBezTo>
                    <a:pt x="20" y="41"/>
                    <a:pt x="21" y="41"/>
                    <a:pt x="21" y="41"/>
                  </a:cubicBezTo>
                  <a:cubicBezTo>
                    <a:pt x="21" y="40"/>
                    <a:pt x="22" y="40"/>
                    <a:pt x="22" y="39"/>
                  </a:cubicBezTo>
                  <a:cubicBezTo>
                    <a:pt x="22" y="39"/>
                    <a:pt x="23" y="38"/>
                    <a:pt x="23" y="37"/>
                  </a:cubicBezTo>
                  <a:cubicBezTo>
                    <a:pt x="23" y="37"/>
                    <a:pt x="23" y="36"/>
                    <a:pt x="23" y="35"/>
                  </a:cubicBezTo>
                  <a:cubicBezTo>
                    <a:pt x="23" y="35"/>
                    <a:pt x="23" y="34"/>
                    <a:pt x="23" y="33"/>
                  </a:cubicBezTo>
                  <a:cubicBezTo>
                    <a:pt x="24" y="33"/>
                    <a:pt x="24" y="32"/>
                    <a:pt x="25" y="32"/>
                  </a:cubicBezTo>
                  <a:cubicBezTo>
                    <a:pt x="25" y="31"/>
                    <a:pt x="27" y="31"/>
                    <a:pt x="27" y="30"/>
                  </a:cubicBezTo>
                  <a:cubicBezTo>
                    <a:pt x="27" y="30"/>
                    <a:pt x="28" y="29"/>
                    <a:pt x="28" y="29"/>
                  </a:cubicBezTo>
                  <a:cubicBezTo>
                    <a:pt x="28" y="28"/>
                    <a:pt x="28" y="27"/>
                    <a:pt x="29" y="27"/>
                  </a:cubicBezTo>
                  <a:cubicBezTo>
                    <a:pt x="29" y="26"/>
                    <a:pt x="30" y="26"/>
                    <a:pt x="30" y="25"/>
                  </a:cubicBezTo>
                  <a:cubicBezTo>
                    <a:pt x="30" y="25"/>
                    <a:pt x="31" y="24"/>
                    <a:pt x="31" y="23"/>
                  </a:cubicBezTo>
                  <a:cubicBezTo>
                    <a:pt x="31" y="23"/>
                    <a:pt x="31" y="22"/>
                    <a:pt x="31" y="22"/>
                  </a:cubicBezTo>
                  <a:cubicBezTo>
                    <a:pt x="31" y="21"/>
                    <a:pt x="31" y="20"/>
                    <a:pt x="30" y="20"/>
                  </a:cubicBezTo>
                  <a:cubicBezTo>
                    <a:pt x="30" y="19"/>
                    <a:pt x="29" y="19"/>
                    <a:pt x="29" y="19"/>
                  </a:cubicBezTo>
                  <a:cubicBezTo>
                    <a:pt x="28" y="19"/>
                    <a:pt x="26" y="19"/>
                    <a:pt x="25" y="19"/>
                  </a:cubicBezTo>
                  <a:cubicBezTo>
                    <a:pt x="25" y="19"/>
                    <a:pt x="24" y="19"/>
                    <a:pt x="23" y="20"/>
                  </a:cubicBezTo>
                  <a:cubicBezTo>
                    <a:pt x="23" y="20"/>
                    <a:pt x="21" y="19"/>
                    <a:pt x="21" y="19"/>
                  </a:cubicBezTo>
                  <a:cubicBezTo>
                    <a:pt x="20" y="19"/>
                    <a:pt x="18" y="21"/>
                    <a:pt x="18" y="21"/>
                  </a:cubicBezTo>
                  <a:cubicBezTo>
                    <a:pt x="17" y="21"/>
                    <a:pt x="15" y="22"/>
                    <a:pt x="14" y="22"/>
                  </a:cubicBezTo>
                  <a:cubicBezTo>
                    <a:pt x="14" y="22"/>
                    <a:pt x="12" y="22"/>
                    <a:pt x="11" y="22"/>
                  </a:cubicBezTo>
                  <a:cubicBezTo>
                    <a:pt x="11" y="22"/>
                    <a:pt x="9" y="22"/>
                    <a:pt x="8" y="22"/>
                  </a:cubicBezTo>
                  <a:cubicBezTo>
                    <a:pt x="8" y="22"/>
                    <a:pt x="7" y="21"/>
                    <a:pt x="7" y="21"/>
                  </a:cubicBezTo>
                  <a:cubicBezTo>
                    <a:pt x="6" y="21"/>
                    <a:pt x="4" y="22"/>
                    <a:pt x="3" y="21"/>
                  </a:cubicBezTo>
                  <a:cubicBezTo>
                    <a:pt x="2" y="21"/>
                    <a:pt x="1" y="19"/>
                    <a:pt x="1" y="18"/>
                  </a:cubicBezTo>
                  <a:cubicBezTo>
                    <a:pt x="1" y="17"/>
                    <a:pt x="1" y="16"/>
                    <a:pt x="1" y="15"/>
                  </a:cubicBezTo>
                  <a:cubicBezTo>
                    <a:pt x="1" y="15"/>
                    <a:pt x="1" y="14"/>
                    <a:pt x="1" y="14"/>
                  </a:cubicBezTo>
                  <a:cubicBezTo>
                    <a:pt x="1" y="13"/>
                    <a:pt x="1" y="12"/>
                    <a:pt x="1" y="12"/>
                  </a:cubicBezTo>
                  <a:cubicBezTo>
                    <a:pt x="0" y="11"/>
                    <a:pt x="0" y="11"/>
                    <a:pt x="0" y="11"/>
                  </a:cubicBezTo>
                  <a:cubicBezTo>
                    <a:pt x="0" y="11"/>
                    <a:pt x="0" y="10"/>
                    <a:pt x="0" y="10"/>
                  </a:cubicBezTo>
                  <a:cubicBezTo>
                    <a:pt x="0" y="9"/>
                    <a:pt x="0" y="7"/>
                    <a:pt x="0" y="6"/>
                  </a:cubicBezTo>
                  <a:cubicBezTo>
                    <a:pt x="0" y="5"/>
                    <a:pt x="0" y="5"/>
                    <a:pt x="0" y="4"/>
                  </a:cubicBezTo>
                  <a:cubicBezTo>
                    <a:pt x="0" y="4"/>
                    <a:pt x="0" y="4"/>
                    <a:pt x="1" y="4"/>
                  </a:cubicBezTo>
                  <a:cubicBezTo>
                    <a:pt x="1" y="4"/>
                    <a:pt x="2" y="4"/>
                    <a:pt x="2" y="4"/>
                  </a:cubicBezTo>
                  <a:cubicBezTo>
                    <a:pt x="3" y="4"/>
                    <a:pt x="4" y="4"/>
                    <a:pt x="4" y="4"/>
                  </a:cubicBezTo>
                  <a:cubicBezTo>
                    <a:pt x="5" y="4"/>
                    <a:pt x="7" y="5"/>
                    <a:pt x="8" y="5"/>
                  </a:cubicBezTo>
                  <a:cubicBezTo>
                    <a:pt x="8" y="5"/>
                    <a:pt x="9" y="6"/>
                    <a:pt x="10" y="6"/>
                  </a:cubicBezTo>
                  <a:cubicBezTo>
                    <a:pt x="11" y="6"/>
                    <a:pt x="12" y="6"/>
                    <a:pt x="12" y="6"/>
                  </a:cubicBezTo>
                  <a:cubicBezTo>
                    <a:pt x="13" y="5"/>
                    <a:pt x="13" y="4"/>
                    <a:pt x="14" y="4"/>
                  </a:cubicBezTo>
                  <a:cubicBezTo>
                    <a:pt x="14" y="3"/>
                    <a:pt x="16" y="2"/>
                    <a:pt x="17" y="2"/>
                  </a:cubicBezTo>
                  <a:cubicBezTo>
                    <a:pt x="18" y="2"/>
                    <a:pt x="19" y="3"/>
                    <a:pt x="19" y="3"/>
                  </a:cubicBezTo>
                  <a:cubicBezTo>
                    <a:pt x="20" y="3"/>
                    <a:pt x="20" y="4"/>
                    <a:pt x="21" y="4"/>
                  </a:cubicBezTo>
                  <a:cubicBezTo>
                    <a:pt x="22" y="4"/>
                    <a:pt x="24" y="4"/>
                    <a:pt x="25" y="4"/>
                  </a:cubicBezTo>
                  <a:cubicBezTo>
                    <a:pt x="25" y="4"/>
                    <a:pt x="27" y="4"/>
                    <a:pt x="27" y="3"/>
                  </a:cubicBezTo>
                  <a:cubicBezTo>
                    <a:pt x="28" y="3"/>
                    <a:pt x="28" y="3"/>
                    <a:pt x="29" y="3"/>
                  </a:cubicBezTo>
                  <a:cubicBezTo>
                    <a:pt x="29" y="3"/>
                    <a:pt x="30" y="3"/>
                    <a:pt x="31" y="3"/>
                  </a:cubicBezTo>
                  <a:cubicBezTo>
                    <a:pt x="31" y="4"/>
                    <a:pt x="32" y="5"/>
                    <a:pt x="32" y="5"/>
                  </a:cubicBezTo>
                  <a:cubicBezTo>
                    <a:pt x="33" y="5"/>
                    <a:pt x="34" y="4"/>
                    <a:pt x="34" y="4"/>
                  </a:cubicBezTo>
                  <a:cubicBezTo>
                    <a:pt x="34" y="4"/>
                    <a:pt x="35" y="3"/>
                    <a:pt x="35" y="3"/>
                  </a:cubicBezTo>
                  <a:cubicBezTo>
                    <a:pt x="36" y="2"/>
                    <a:pt x="36" y="1"/>
                    <a:pt x="37" y="1"/>
                  </a:cubicBezTo>
                  <a:cubicBezTo>
                    <a:pt x="38" y="0"/>
                    <a:pt x="40" y="0"/>
                    <a:pt x="41" y="0"/>
                  </a:cubicBezTo>
                  <a:cubicBezTo>
                    <a:pt x="42" y="0"/>
                    <a:pt x="43" y="0"/>
                    <a:pt x="44" y="0"/>
                  </a:cubicBezTo>
                  <a:cubicBezTo>
                    <a:pt x="45" y="0"/>
                    <a:pt x="46" y="1"/>
                    <a:pt x="47" y="1"/>
                  </a:cubicBezTo>
                  <a:cubicBezTo>
                    <a:pt x="47" y="1"/>
                    <a:pt x="48" y="1"/>
                    <a:pt x="48" y="1"/>
                  </a:cubicBezTo>
                  <a:cubicBezTo>
                    <a:pt x="49" y="2"/>
                    <a:pt x="49" y="3"/>
                    <a:pt x="49" y="3"/>
                  </a:cubicBezTo>
                  <a:cubicBezTo>
                    <a:pt x="49" y="4"/>
                    <a:pt x="50" y="4"/>
                    <a:pt x="50" y="5"/>
                  </a:cubicBezTo>
                  <a:cubicBezTo>
                    <a:pt x="51" y="5"/>
                    <a:pt x="52" y="4"/>
                    <a:pt x="5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7" name="Freeform 304">
              <a:extLst>
                <a:ext uri="{FF2B5EF4-FFF2-40B4-BE49-F238E27FC236}">
                  <a16:creationId xmlns:a16="http://schemas.microsoft.com/office/drawing/2014/main" id="{8764F99D-E37F-4ABC-AB41-923CB00BDF73}"/>
                </a:ext>
              </a:extLst>
            </p:cNvPr>
            <p:cNvSpPr>
              <a:spLocks/>
            </p:cNvSpPr>
            <p:nvPr/>
          </p:nvSpPr>
          <p:spPr bwMode="auto">
            <a:xfrm>
              <a:off x="5565327" y="3324196"/>
              <a:ext cx="79851" cy="99813"/>
            </a:xfrm>
            <a:custGeom>
              <a:avLst/>
              <a:gdLst/>
              <a:ahLst/>
              <a:cxnLst>
                <a:cxn ang="0">
                  <a:pos x="5" y="31"/>
                </a:cxn>
                <a:cxn ang="0">
                  <a:pos x="4" y="31"/>
                </a:cxn>
                <a:cxn ang="0">
                  <a:pos x="3" y="29"/>
                </a:cxn>
                <a:cxn ang="0">
                  <a:pos x="2" y="26"/>
                </a:cxn>
                <a:cxn ang="0">
                  <a:pos x="3" y="21"/>
                </a:cxn>
                <a:cxn ang="0">
                  <a:pos x="4" y="18"/>
                </a:cxn>
                <a:cxn ang="0">
                  <a:pos x="4" y="15"/>
                </a:cxn>
                <a:cxn ang="0">
                  <a:pos x="2" y="14"/>
                </a:cxn>
                <a:cxn ang="0">
                  <a:pos x="1" y="12"/>
                </a:cxn>
                <a:cxn ang="0">
                  <a:pos x="0" y="10"/>
                </a:cxn>
                <a:cxn ang="0">
                  <a:pos x="0" y="9"/>
                </a:cxn>
                <a:cxn ang="0">
                  <a:pos x="2" y="8"/>
                </a:cxn>
                <a:cxn ang="0">
                  <a:pos x="3" y="6"/>
                </a:cxn>
                <a:cxn ang="0">
                  <a:pos x="3" y="3"/>
                </a:cxn>
                <a:cxn ang="0">
                  <a:pos x="1" y="1"/>
                </a:cxn>
                <a:cxn ang="0">
                  <a:pos x="0" y="0"/>
                </a:cxn>
                <a:cxn ang="0">
                  <a:pos x="0" y="0"/>
                </a:cxn>
                <a:cxn ang="0">
                  <a:pos x="2" y="0"/>
                </a:cxn>
                <a:cxn ang="0">
                  <a:pos x="5" y="0"/>
                </a:cxn>
                <a:cxn ang="0">
                  <a:pos x="7" y="0"/>
                </a:cxn>
                <a:cxn ang="0">
                  <a:pos x="9" y="0"/>
                </a:cxn>
                <a:cxn ang="0">
                  <a:pos x="9" y="1"/>
                </a:cxn>
                <a:cxn ang="0">
                  <a:pos x="10" y="2"/>
                </a:cxn>
                <a:cxn ang="0">
                  <a:pos x="13" y="3"/>
                </a:cxn>
                <a:cxn ang="0">
                  <a:pos x="14" y="4"/>
                </a:cxn>
                <a:cxn ang="0">
                  <a:pos x="17" y="5"/>
                </a:cxn>
                <a:cxn ang="0">
                  <a:pos x="21" y="5"/>
                </a:cxn>
                <a:cxn ang="0">
                  <a:pos x="24" y="5"/>
                </a:cxn>
                <a:cxn ang="0">
                  <a:pos x="24" y="6"/>
                </a:cxn>
                <a:cxn ang="0">
                  <a:pos x="23" y="7"/>
                </a:cxn>
                <a:cxn ang="0">
                  <a:pos x="21" y="8"/>
                </a:cxn>
                <a:cxn ang="0">
                  <a:pos x="21" y="10"/>
                </a:cxn>
                <a:cxn ang="0">
                  <a:pos x="22" y="11"/>
                </a:cxn>
                <a:cxn ang="0">
                  <a:pos x="23" y="12"/>
                </a:cxn>
                <a:cxn ang="0">
                  <a:pos x="22" y="14"/>
                </a:cxn>
                <a:cxn ang="0">
                  <a:pos x="21" y="16"/>
                </a:cxn>
                <a:cxn ang="0">
                  <a:pos x="22" y="18"/>
                </a:cxn>
                <a:cxn ang="0">
                  <a:pos x="24" y="19"/>
                </a:cxn>
                <a:cxn ang="0">
                  <a:pos x="26" y="20"/>
                </a:cxn>
                <a:cxn ang="0">
                  <a:pos x="26" y="23"/>
                </a:cxn>
                <a:cxn ang="0">
                  <a:pos x="27" y="26"/>
                </a:cxn>
                <a:cxn ang="0">
                  <a:pos x="26" y="27"/>
                </a:cxn>
                <a:cxn ang="0">
                  <a:pos x="22" y="30"/>
                </a:cxn>
                <a:cxn ang="0">
                  <a:pos x="20" y="33"/>
                </a:cxn>
                <a:cxn ang="0">
                  <a:pos x="20" y="34"/>
                </a:cxn>
                <a:cxn ang="0">
                  <a:pos x="20" y="33"/>
                </a:cxn>
                <a:cxn ang="0">
                  <a:pos x="18" y="32"/>
                </a:cxn>
                <a:cxn ang="0">
                  <a:pos x="16" y="31"/>
                </a:cxn>
                <a:cxn ang="0">
                  <a:pos x="15" y="32"/>
                </a:cxn>
                <a:cxn ang="0">
                  <a:pos x="14" y="33"/>
                </a:cxn>
                <a:cxn ang="0">
                  <a:pos x="13" y="33"/>
                </a:cxn>
                <a:cxn ang="0">
                  <a:pos x="12" y="31"/>
                </a:cxn>
                <a:cxn ang="0">
                  <a:pos x="10" y="30"/>
                </a:cxn>
                <a:cxn ang="0">
                  <a:pos x="8" y="30"/>
                </a:cxn>
                <a:cxn ang="0">
                  <a:pos x="7" y="31"/>
                </a:cxn>
                <a:cxn ang="0">
                  <a:pos x="5" y="31"/>
                </a:cxn>
              </a:cxnLst>
              <a:rect l="0" t="0" r="r" b="b"/>
              <a:pathLst>
                <a:path w="27" h="34">
                  <a:moveTo>
                    <a:pt x="5" y="31"/>
                  </a:moveTo>
                  <a:cubicBezTo>
                    <a:pt x="5" y="31"/>
                    <a:pt x="5" y="31"/>
                    <a:pt x="4" y="31"/>
                  </a:cubicBezTo>
                  <a:cubicBezTo>
                    <a:pt x="4" y="30"/>
                    <a:pt x="3" y="29"/>
                    <a:pt x="3" y="29"/>
                  </a:cubicBezTo>
                  <a:cubicBezTo>
                    <a:pt x="3" y="28"/>
                    <a:pt x="2" y="26"/>
                    <a:pt x="2" y="26"/>
                  </a:cubicBezTo>
                  <a:cubicBezTo>
                    <a:pt x="2" y="24"/>
                    <a:pt x="3" y="22"/>
                    <a:pt x="3" y="21"/>
                  </a:cubicBezTo>
                  <a:cubicBezTo>
                    <a:pt x="4" y="20"/>
                    <a:pt x="4" y="19"/>
                    <a:pt x="4" y="18"/>
                  </a:cubicBezTo>
                  <a:cubicBezTo>
                    <a:pt x="4" y="17"/>
                    <a:pt x="4" y="16"/>
                    <a:pt x="4" y="15"/>
                  </a:cubicBezTo>
                  <a:cubicBezTo>
                    <a:pt x="3" y="15"/>
                    <a:pt x="3" y="14"/>
                    <a:pt x="2" y="14"/>
                  </a:cubicBezTo>
                  <a:cubicBezTo>
                    <a:pt x="2" y="13"/>
                    <a:pt x="1" y="13"/>
                    <a:pt x="1" y="12"/>
                  </a:cubicBezTo>
                  <a:cubicBezTo>
                    <a:pt x="0" y="12"/>
                    <a:pt x="0" y="11"/>
                    <a:pt x="0" y="10"/>
                  </a:cubicBezTo>
                  <a:cubicBezTo>
                    <a:pt x="0" y="10"/>
                    <a:pt x="0" y="9"/>
                    <a:pt x="0" y="9"/>
                  </a:cubicBezTo>
                  <a:cubicBezTo>
                    <a:pt x="1" y="9"/>
                    <a:pt x="1" y="9"/>
                    <a:pt x="2" y="8"/>
                  </a:cubicBezTo>
                  <a:cubicBezTo>
                    <a:pt x="2" y="8"/>
                    <a:pt x="3" y="7"/>
                    <a:pt x="3" y="6"/>
                  </a:cubicBezTo>
                  <a:cubicBezTo>
                    <a:pt x="3" y="6"/>
                    <a:pt x="3" y="4"/>
                    <a:pt x="3" y="3"/>
                  </a:cubicBezTo>
                  <a:cubicBezTo>
                    <a:pt x="3" y="3"/>
                    <a:pt x="2" y="1"/>
                    <a:pt x="1" y="1"/>
                  </a:cubicBezTo>
                  <a:cubicBezTo>
                    <a:pt x="1" y="1"/>
                    <a:pt x="0" y="0"/>
                    <a:pt x="0" y="0"/>
                  </a:cubicBezTo>
                  <a:cubicBezTo>
                    <a:pt x="0" y="0"/>
                    <a:pt x="0" y="0"/>
                    <a:pt x="0" y="0"/>
                  </a:cubicBezTo>
                  <a:cubicBezTo>
                    <a:pt x="0" y="0"/>
                    <a:pt x="1" y="0"/>
                    <a:pt x="2" y="0"/>
                  </a:cubicBezTo>
                  <a:cubicBezTo>
                    <a:pt x="3" y="0"/>
                    <a:pt x="4" y="0"/>
                    <a:pt x="5" y="0"/>
                  </a:cubicBezTo>
                  <a:cubicBezTo>
                    <a:pt x="5" y="0"/>
                    <a:pt x="6" y="0"/>
                    <a:pt x="7" y="0"/>
                  </a:cubicBezTo>
                  <a:cubicBezTo>
                    <a:pt x="7" y="0"/>
                    <a:pt x="8" y="0"/>
                    <a:pt x="9" y="0"/>
                  </a:cubicBezTo>
                  <a:cubicBezTo>
                    <a:pt x="9" y="0"/>
                    <a:pt x="9" y="0"/>
                    <a:pt x="9" y="1"/>
                  </a:cubicBezTo>
                  <a:cubicBezTo>
                    <a:pt x="9" y="1"/>
                    <a:pt x="10" y="2"/>
                    <a:pt x="10" y="2"/>
                  </a:cubicBezTo>
                  <a:cubicBezTo>
                    <a:pt x="11" y="2"/>
                    <a:pt x="12" y="3"/>
                    <a:pt x="13" y="3"/>
                  </a:cubicBezTo>
                  <a:cubicBezTo>
                    <a:pt x="13" y="3"/>
                    <a:pt x="14" y="4"/>
                    <a:pt x="14" y="4"/>
                  </a:cubicBezTo>
                  <a:cubicBezTo>
                    <a:pt x="15" y="4"/>
                    <a:pt x="16" y="5"/>
                    <a:pt x="17" y="5"/>
                  </a:cubicBezTo>
                  <a:cubicBezTo>
                    <a:pt x="18" y="5"/>
                    <a:pt x="20" y="5"/>
                    <a:pt x="21" y="5"/>
                  </a:cubicBezTo>
                  <a:cubicBezTo>
                    <a:pt x="22" y="5"/>
                    <a:pt x="23" y="5"/>
                    <a:pt x="24" y="5"/>
                  </a:cubicBezTo>
                  <a:cubicBezTo>
                    <a:pt x="24" y="5"/>
                    <a:pt x="24" y="5"/>
                    <a:pt x="24" y="6"/>
                  </a:cubicBezTo>
                  <a:cubicBezTo>
                    <a:pt x="24" y="6"/>
                    <a:pt x="23" y="7"/>
                    <a:pt x="23" y="7"/>
                  </a:cubicBezTo>
                  <a:cubicBezTo>
                    <a:pt x="23" y="8"/>
                    <a:pt x="21" y="7"/>
                    <a:pt x="21" y="8"/>
                  </a:cubicBezTo>
                  <a:cubicBezTo>
                    <a:pt x="21" y="8"/>
                    <a:pt x="21" y="10"/>
                    <a:pt x="21" y="10"/>
                  </a:cubicBezTo>
                  <a:cubicBezTo>
                    <a:pt x="21" y="10"/>
                    <a:pt x="22" y="10"/>
                    <a:pt x="22" y="11"/>
                  </a:cubicBezTo>
                  <a:cubicBezTo>
                    <a:pt x="23" y="11"/>
                    <a:pt x="23" y="12"/>
                    <a:pt x="23" y="12"/>
                  </a:cubicBezTo>
                  <a:cubicBezTo>
                    <a:pt x="23" y="13"/>
                    <a:pt x="22" y="14"/>
                    <a:pt x="22" y="14"/>
                  </a:cubicBezTo>
                  <a:cubicBezTo>
                    <a:pt x="22" y="14"/>
                    <a:pt x="21" y="16"/>
                    <a:pt x="21" y="16"/>
                  </a:cubicBezTo>
                  <a:cubicBezTo>
                    <a:pt x="21" y="17"/>
                    <a:pt x="21" y="18"/>
                    <a:pt x="22" y="18"/>
                  </a:cubicBezTo>
                  <a:cubicBezTo>
                    <a:pt x="22" y="18"/>
                    <a:pt x="23" y="19"/>
                    <a:pt x="24" y="19"/>
                  </a:cubicBezTo>
                  <a:cubicBezTo>
                    <a:pt x="24" y="19"/>
                    <a:pt x="26" y="20"/>
                    <a:pt x="26" y="20"/>
                  </a:cubicBezTo>
                  <a:cubicBezTo>
                    <a:pt x="27" y="21"/>
                    <a:pt x="26" y="22"/>
                    <a:pt x="26" y="23"/>
                  </a:cubicBezTo>
                  <a:cubicBezTo>
                    <a:pt x="26" y="24"/>
                    <a:pt x="27" y="25"/>
                    <a:pt x="27" y="26"/>
                  </a:cubicBezTo>
                  <a:cubicBezTo>
                    <a:pt x="26" y="26"/>
                    <a:pt x="26" y="27"/>
                    <a:pt x="26" y="27"/>
                  </a:cubicBezTo>
                  <a:cubicBezTo>
                    <a:pt x="25" y="28"/>
                    <a:pt x="23" y="29"/>
                    <a:pt x="22" y="30"/>
                  </a:cubicBezTo>
                  <a:cubicBezTo>
                    <a:pt x="22" y="31"/>
                    <a:pt x="21" y="32"/>
                    <a:pt x="20" y="33"/>
                  </a:cubicBezTo>
                  <a:cubicBezTo>
                    <a:pt x="20" y="34"/>
                    <a:pt x="20" y="34"/>
                    <a:pt x="20" y="34"/>
                  </a:cubicBezTo>
                  <a:cubicBezTo>
                    <a:pt x="20" y="34"/>
                    <a:pt x="20" y="33"/>
                    <a:pt x="20" y="33"/>
                  </a:cubicBezTo>
                  <a:cubicBezTo>
                    <a:pt x="19" y="33"/>
                    <a:pt x="18" y="33"/>
                    <a:pt x="18" y="32"/>
                  </a:cubicBezTo>
                  <a:cubicBezTo>
                    <a:pt x="17" y="32"/>
                    <a:pt x="17" y="31"/>
                    <a:pt x="16" y="31"/>
                  </a:cubicBezTo>
                  <a:cubicBezTo>
                    <a:pt x="16" y="31"/>
                    <a:pt x="15" y="32"/>
                    <a:pt x="15" y="32"/>
                  </a:cubicBezTo>
                  <a:cubicBezTo>
                    <a:pt x="15" y="33"/>
                    <a:pt x="14" y="33"/>
                    <a:pt x="14" y="33"/>
                  </a:cubicBezTo>
                  <a:cubicBezTo>
                    <a:pt x="13" y="33"/>
                    <a:pt x="13" y="33"/>
                    <a:pt x="13" y="33"/>
                  </a:cubicBezTo>
                  <a:cubicBezTo>
                    <a:pt x="12" y="32"/>
                    <a:pt x="12" y="31"/>
                    <a:pt x="12" y="31"/>
                  </a:cubicBezTo>
                  <a:cubicBezTo>
                    <a:pt x="12" y="31"/>
                    <a:pt x="11" y="30"/>
                    <a:pt x="10" y="30"/>
                  </a:cubicBezTo>
                  <a:cubicBezTo>
                    <a:pt x="10" y="30"/>
                    <a:pt x="9" y="30"/>
                    <a:pt x="8" y="30"/>
                  </a:cubicBezTo>
                  <a:cubicBezTo>
                    <a:pt x="8" y="30"/>
                    <a:pt x="7" y="31"/>
                    <a:pt x="7" y="31"/>
                  </a:cubicBezTo>
                  <a:cubicBezTo>
                    <a:pt x="6" y="31"/>
                    <a:pt x="6" y="31"/>
                    <a:pt x="5" y="3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305">
              <a:extLst>
                <a:ext uri="{FF2B5EF4-FFF2-40B4-BE49-F238E27FC236}">
                  <a16:creationId xmlns:a16="http://schemas.microsoft.com/office/drawing/2014/main" id="{A1D33FB4-6739-42F8-9893-4E84734B74C4}"/>
                </a:ext>
              </a:extLst>
            </p:cNvPr>
            <p:cNvSpPr>
              <a:spLocks/>
            </p:cNvSpPr>
            <p:nvPr/>
          </p:nvSpPr>
          <p:spPr bwMode="auto">
            <a:xfrm>
              <a:off x="5565327" y="3414028"/>
              <a:ext cx="112291" cy="97319"/>
            </a:xfrm>
            <a:custGeom>
              <a:avLst/>
              <a:gdLst/>
              <a:ahLst/>
              <a:cxnLst>
                <a:cxn ang="0">
                  <a:pos x="0" y="7"/>
                </a:cxn>
                <a:cxn ang="0">
                  <a:pos x="2" y="8"/>
                </a:cxn>
                <a:cxn ang="0">
                  <a:pos x="3" y="7"/>
                </a:cxn>
                <a:cxn ang="0">
                  <a:pos x="2" y="5"/>
                </a:cxn>
                <a:cxn ang="0">
                  <a:pos x="2" y="4"/>
                </a:cxn>
                <a:cxn ang="0">
                  <a:pos x="4" y="2"/>
                </a:cxn>
                <a:cxn ang="0">
                  <a:pos x="5" y="1"/>
                </a:cxn>
                <a:cxn ang="0">
                  <a:pos x="7" y="1"/>
                </a:cxn>
                <a:cxn ang="0">
                  <a:pos x="8" y="0"/>
                </a:cxn>
                <a:cxn ang="0">
                  <a:pos x="10" y="0"/>
                </a:cxn>
                <a:cxn ang="0">
                  <a:pos x="12" y="1"/>
                </a:cxn>
                <a:cxn ang="0">
                  <a:pos x="13" y="3"/>
                </a:cxn>
                <a:cxn ang="0">
                  <a:pos x="14" y="3"/>
                </a:cxn>
                <a:cxn ang="0">
                  <a:pos x="15" y="2"/>
                </a:cxn>
                <a:cxn ang="0">
                  <a:pos x="16" y="1"/>
                </a:cxn>
                <a:cxn ang="0">
                  <a:pos x="18" y="2"/>
                </a:cxn>
                <a:cxn ang="0">
                  <a:pos x="20" y="3"/>
                </a:cxn>
                <a:cxn ang="0">
                  <a:pos x="20" y="4"/>
                </a:cxn>
                <a:cxn ang="0">
                  <a:pos x="19" y="7"/>
                </a:cxn>
                <a:cxn ang="0">
                  <a:pos x="19" y="10"/>
                </a:cxn>
                <a:cxn ang="0">
                  <a:pos x="21" y="11"/>
                </a:cxn>
                <a:cxn ang="0">
                  <a:pos x="23" y="12"/>
                </a:cxn>
                <a:cxn ang="0">
                  <a:pos x="24" y="12"/>
                </a:cxn>
                <a:cxn ang="0">
                  <a:pos x="26" y="11"/>
                </a:cxn>
                <a:cxn ang="0">
                  <a:pos x="28" y="10"/>
                </a:cxn>
                <a:cxn ang="0">
                  <a:pos x="29" y="8"/>
                </a:cxn>
                <a:cxn ang="0">
                  <a:pos x="30" y="6"/>
                </a:cxn>
                <a:cxn ang="0">
                  <a:pos x="31" y="4"/>
                </a:cxn>
                <a:cxn ang="0">
                  <a:pos x="33" y="3"/>
                </a:cxn>
                <a:cxn ang="0">
                  <a:pos x="33" y="5"/>
                </a:cxn>
                <a:cxn ang="0">
                  <a:pos x="36" y="7"/>
                </a:cxn>
                <a:cxn ang="0">
                  <a:pos x="38" y="8"/>
                </a:cxn>
                <a:cxn ang="0">
                  <a:pos x="38" y="10"/>
                </a:cxn>
                <a:cxn ang="0">
                  <a:pos x="36" y="12"/>
                </a:cxn>
                <a:cxn ang="0">
                  <a:pos x="35" y="14"/>
                </a:cxn>
                <a:cxn ang="0">
                  <a:pos x="34" y="16"/>
                </a:cxn>
                <a:cxn ang="0">
                  <a:pos x="33" y="19"/>
                </a:cxn>
                <a:cxn ang="0">
                  <a:pos x="32" y="21"/>
                </a:cxn>
                <a:cxn ang="0">
                  <a:pos x="29" y="24"/>
                </a:cxn>
                <a:cxn ang="0">
                  <a:pos x="27" y="26"/>
                </a:cxn>
                <a:cxn ang="0">
                  <a:pos x="23" y="27"/>
                </a:cxn>
                <a:cxn ang="0">
                  <a:pos x="21" y="28"/>
                </a:cxn>
                <a:cxn ang="0">
                  <a:pos x="18" y="29"/>
                </a:cxn>
                <a:cxn ang="0">
                  <a:pos x="18" y="30"/>
                </a:cxn>
                <a:cxn ang="0">
                  <a:pos x="17" y="31"/>
                </a:cxn>
                <a:cxn ang="0">
                  <a:pos x="17" y="33"/>
                </a:cxn>
                <a:cxn ang="0">
                  <a:pos x="15" y="33"/>
                </a:cxn>
                <a:cxn ang="0">
                  <a:pos x="13" y="32"/>
                </a:cxn>
                <a:cxn ang="0">
                  <a:pos x="11" y="29"/>
                </a:cxn>
                <a:cxn ang="0">
                  <a:pos x="9" y="28"/>
                </a:cxn>
                <a:cxn ang="0">
                  <a:pos x="8" y="24"/>
                </a:cxn>
                <a:cxn ang="0">
                  <a:pos x="8" y="21"/>
                </a:cxn>
                <a:cxn ang="0">
                  <a:pos x="7" y="18"/>
                </a:cxn>
                <a:cxn ang="0">
                  <a:pos x="5" y="15"/>
                </a:cxn>
                <a:cxn ang="0">
                  <a:pos x="3" y="13"/>
                </a:cxn>
                <a:cxn ang="0">
                  <a:pos x="2" y="11"/>
                </a:cxn>
                <a:cxn ang="0">
                  <a:pos x="1" y="10"/>
                </a:cxn>
                <a:cxn ang="0">
                  <a:pos x="0" y="8"/>
                </a:cxn>
                <a:cxn ang="0">
                  <a:pos x="0" y="7"/>
                </a:cxn>
              </a:cxnLst>
              <a:rect l="0" t="0" r="r" b="b"/>
              <a:pathLst>
                <a:path w="38" h="33">
                  <a:moveTo>
                    <a:pt x="0" y="7"/>
                  </a:moveTo>
                  <a:cubicBezTo>
                    <a:pt x="0" y="7"/>
                    <a:pt x="1" y="8"/>
                    <a:pt x="2" y="8"/>
                  </a:cubicBezTo>
                  <a:cubicBezTo>
                    <a:pt x="2" y="7"/>
                    <a:pt x="3" y="7"/>
                    <a:pt x="3" y="7"/>
                  </a:cubicBezTo>
                  <a:cubicBezTo>
                    <a:pt x="3" y="6"/>
                    <a:pt x="2" y="5"/>
                    <a:pt x="2" y="5"/>
                  </a:cubicBezTo>
                  <a:cubicBezTo>
                    <a:pt x="2" y="5"/>
                    <a:pt x="2" y="4"/>
                    <a:pt x="2" y="4"/>
                  </a:cubicBezTo>
                  <a:cubicBezTo>
                    <a:pt x="2" y="3"/>
                    <a:pt x="3" y="3"/>
                    <a:pt x="4" y="2"/>
                  </a:cubicBezTo>
                  <a:cubicBezTo>
                    <a:pt x="4" y="2"/>
                    <a:pt x="5" y="1"/>
                    <a:pt x="5" y="1"/>
                  </a:cubicBezTo>
                  <a:cubicBezTo>
                    <a:pt x="6" y="1"/>
                    <a:pt x="6" y="1"/>
                    <a:pt x="7" y="1"/>
                  </a:cubicBezTo>
                  <a:cubicBezTo>
                    <a:pt x="7" y="1"/>
                    <a:pt x="8" y="0"/>
                    <a:pt x="8" y="0"/>
                  </a:cubicBezTo>
                  <a:cubicBezTo>
                    <a:pt x="9" y="0"/>
                    <a:pt x="10" y="0"/>
                    <a:pt x="10" y="0"/>
                  </a:cubicBezTo>
                  <a:cubicBezTo>
                    <a:pt x="11" y="0"/>
                    <a:pt x="12" y="1"/>
                    <a:pt x="12" y="1"/>
                  </a:cubicBezTo>
                  <a:cubicBezTo>
                    <a:pt x="12" y="1"/>
                    <a:pt x="12" y="2"/>
                    <a:pt x="13" y="3"/>
                  </a:cubicBezTo>
                  <a:cubicBezTo>
                    <a:pt x="13" y="3"/>
                    <a:pt x="13" y="3"/>
                    <a:pt x="14" y="3"/>
                  </a:cubicBezTo>
                  <a:cubicBezTo>
                    <a:pt x="14" y="3"/>
                    <a:pt x="15" y="3"/>
                    <a:pt x="15" y="2"/>
                  </a:cubicBezTo>
                  <a:cubicBezTo>
                    <a:pt x="15" y="2"/>
                    <a:pt x="16" y="1"/>
                    <a:pt x="16" y="1"/>
                  </a:cubicBezTo>
                  <a:cubicBezTo>
                    <a:pt x="17" y="1"/>
                    <a:pt x="17" y="2"/>
                    <a:pt x="18" y="2"/>
                  </a:cubicBezTo>
                  <a:cubicBezTo>
                    <a:pt x="18" y="3"/>
                    <a:pt x="19" y="3"/>
                    <a:pt x="20" y="3"/>
                  </a:cubicBezTo>
                  <a:cubicBezTo>
                    <a:pt x="20" y="3"/>
                    <a:pt x="20" y="4"/>
                    <a:pt x="20" y="4"/>
                  </a:cubicBezTo>
                  <a:cubicBezTo>
                    <a:pt x="20" y="5"/>
                    <a:pt x="19" y="6"/>
                    <a:pt x="19" y="7"/>
                  </a:cubicBezTo>
                  <a:cubicBezTo>
                    <a:pt x="19" y="8"/>
                    <a:pt x="19" y="9"/>
                    <a:pt x="19" y="10"/>
                  </a:cubicBezTo>
                  <a:cubicBezTo>
                    <a:pt x="20" y="10"/>
                    <a:pt x="21" y="11"/>
                    <a:pt x="21" y="11"/>
                  </a:cubicBezTo>
                  <a:cubicBezTo>
                    <a:pt x="21" y="11"/>
                    <a:pt x="22" y="12"/>
                    <a:pt x="23" y="12"/>
                  </a:cubicBezTo>
                  <a:cubicBezTo>
                    <a:pt x="23" y="12"/>
                    <a:pt x="24" y="12"/>
                    <a:pt x="24" y="12"/>
                  </a:cubicBezTo>
                  <a:cubicBezTo>
                    <a:pt x="25" y="12"/>
                    <a:pt x="26" y="11"/>
                    <a:pt x="26" y="11"/>
                  </a:cubicBezTo>
                  <a:cubicBezTo>
                    <a:pt x="27" y="11"/>
                    <a:pt x="27" y="10"/>
                    <a:pt x="28" y="10"/>
                  </a:cubicBezTo>
                  <a:cubicBezTo>
                    <a:pt x="28" y="9"/>
                    <a:pt x="28" y="8"/>
                    <a:pt x="29" y="8"/>
                  </a:cubicBezTo>
                  <a:cubicBezTo>
                    <a:pt x="29" y="7"/>
                    <a:pt x="30" y="6"/>
                    <a:pt x="30" y="6"/>
                  </a:cubicBezTo>
                  <a:cubicBezTo>
                    <a:pt x="30" y="5"/>
                    <a:pt x="31" y="4"/>
                    <a:pt x="31" y="4"/>
                  </a:cubicBezTo>
                  <a:cubicBezTo>
                    <a:pt x="32" y="4"/>
                    <a:pt x="32" y="3"/>
                    <a:pt x="33" y="3"/>
                  </a:cubicBezTo>
                  <a:cubicBezTo>
                    <a:pt x="33" y="4"/>
                    <a:pt x="33" y="4"/>
                    <a:pt x="33" y="5"/>
                  </a:cubicBezTo>
                  <a:cubicBezTo>
                    <a:pt x="34" y="5"/>
                    <a:pt x="36" y="7"/>
                    <a:pt x="36" y="7"/>
                  </a:cubicBezTo>
                  <a:cubicBezTo>
                    <a:pt x="37" y="7"/>
                    <a:pt x="38" y="8"/>
                    <a:pt x="38" y="8"/>
                  </a:cubicBezTo>
                  <a:cubicBezTo>
                    <a:pt x="38" y="9"/>
                    <a:pt x="38" y="10"/>
                    <a:pt x="38" y="10"/>
                  </a:cubicBezTo>
                  <a:cubicBezTo>
                    <a:pt x="37" y="11"/>
                    <a:pt x="37" y="12"/>
                    <a:pt x="36" y="12"/>
                  </a:cubicBezTo>
                  <a:cubicBezTo>
                    <a:pt x="36" y="13"/>
                    <a:pt x="35" y="13"/>
                    <a:pt x="35" y="14"/>
                  </a:cubicBezTo>
                  <a:cubicBezTo>
                    <a:pt x="34" y="14"/>
                    <a:pt x="34" y="15"/>
                    <a:pt x="34" y="16"/>
                  </a:cubicBezTo>
                  <a:cubicBezTo>
                    <a:pt x="34" y="16"/>
                    <a:pt x="34" y="18"/>
                    <a:pt x="33" y="19"/>
                  </a:cubicBezTo>
                  <a:cubicBezTo>
                    <a:pt x="33" y="19"/>
                    <a:pt x="33" y="20"/>
                    <a:pt x="32" y="21"/>
                  </a:cubicBezTo>
                  <a:cubicBezTo>
                    <a:pt x="32" y="22"/>
                    <a:pt x="30" y="23"/>
                    <a:pt x="29" y="24"/>
                  </a:cubicBezTo>
                  <a:cubicBezTo>
                    <a:pt x="29" y="25"/>
                    <a:pt x="27" y="25"/>
                    <a:pt x="27" y="26"/>
                  </a:cubicBezTo>
                  <a:cubicBezTo>
                    <a:pt x="26" y="26"/>
                    <a:pt x="24" y="27"/>
                    <a:pt x="23" y="27"/>
                  </a:cubicBezTo>
                  <a:cubicBezTo>
                    <a:pt x="23" y="27"/>
                    <a:pt x="21" y="28"/>
                    <a:pt x="21" y="28"/>
                  </a:cubicBezTo>
                  <a:cubicBezTo>
                    <a:pt x="20" y="29"/>
                    <a:pt x="19" y="29"/>
                    <a:pt x="18" y="29"/>
                  </a:cubicBezTo>
                  <a:cubicBezTo>
                    <a:pt x="18" y="29"/>
                    <a:pt x="18" y="30"/>
                    <a:pt x="18" y="30"/>
                  </a:cubicBezTo>
                  <a:cubicBezTo>
                    <a:pt x="18" y="30"/>
                    <a:pt x="17" y="31"/>
                    <a:pt x="17" y="31"/>
                  </a:cubicBezTo>
                  <a:cubicBezTo>
                    <a:pt x="17" y="31"/>
                    <a:pt x="17" y="32"/>
                    <a:pt x="17" y="33"/>
                  </a:cubicBezTo>
                  <a:cubicBezTo>
                    <a:pt x="16" y="33"/>
                    <a:pt x="15" y="33"/>
                    <a:pt x="15" y="33"/>
                  </a:cubicBezTo>
                  <a:cubicBezTo>
                    <a:pt x="14" y="33"/>
                    <a:pt x="13" y="32"/>
                    <a:pt x="13" y="32"/>
                  </a:cubicBezTo>
                  <a:cubicBezTo>
                    <a:pt x="12" y="31"/>
                    <a:pt x="12" y="30"/>
                    <a:pt x="11" y="29"/>
                  </a:cubicBezTo>
                  <a:cubicBezTo>
                    <a:pt x="10" y="29"/>
                    <a:pt x="9" y="28"/>
                    <a:pt x="9" y="28"/>
                  </a:cubicBezTo>
                  <a:cubicBezTo>
                    <a:pt x="8" y="27"/>
                    <a:pt x="8" y="25"/>
                    <a:pt x="8" y="24"/>
                  </a:cubicBezTo>
                  <a:cubicBezTo>
                    <a:pt x="8" y="24"/>
                    <a:pt x="8" y="22"/>
                    <a:pt x="8" y="21"/>
                  </a:cubicBezTo>
                  <a:cubicBezTo>
                    <a:pt x="8" y="20"/>
                    <a:pt x="7" y="19"/>
                    <a:pt x="7" y="18"/>
                  </a:cubicBezTo>
                  <a:cubicBezTo>
                    <a:pt x="7" y="17"/>
                    <a:pt x="6" y="16"/>
                    <a:pt x="5" y="15"/>
                  </a:cubicBezTo>
                  <a:cubicBezTo>
                    <a:pt x="5" y="15"/>
                    <a:pt x="4" y="14"/>
                    <a:pt x="3" y="13"/>
                  </a:cubicBezTo>
                  <a:cubicBezTo>
                    <a:pt x="3" y="12"/>
                    <a:pt x="2" y="11"/>
                    <a:pt x="2" y="11"/>
                  </a:cubicBezTo>
                  <a:cubicBezTo>
                    <a:pt x="2" y="10"/>
                    <a:pt x="1" y="10"/>
                    <a:pt x="1" y="10"/>
                  </a:cubicBezTo>
                  <a:cubicBezTo>
                    <a:pt x="1" y="9"/>
                    <a:pt x="1" y="8"/>
                    <a:pt x="0" y="8"/>
                  </a:cubicBezTo>
                  <a:cubicBezTo>
                    <a:pt x="0" y="8"/>
                    <a:pt x="0" y="7"/>
                    <a:pt x="0"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306">
              <a:extLst>
                <a:ext uri="{FF2B5EF4-FFF2-40B4-BE49-F238E27FC236}">
                  <a16:creationId xmlns:a16="http://schemas.microsoft.com/office/drawing/2014/main" id="{50D7708F-B030-43F7-A05E-C13D4400EC8D}"/>
                </a:ext>
              </a:extLst>
            </p:cNvPr>
            <p:cNvSpPr>
              <a:spLocks/>
            </p:cNvSpPr>
            <p:nvPr/>
          </p:nvSpPr>
          <p:spPr bwMode="auto">
            <a:xfrm>
              <a:off x="5620224" y="3436485"/>
              <a:ext cx="82347" cy="107300"/>
            </a:xfrm>
            <a:custGeom>
              <a:avLst/>
              <a:gdLst/>
              <a:ahLst/>
              <a:cxnLst>
                <a:cxn ang="0">
                  <a:pos x="28" y="0"/>
                </a:cxn>
                <a:cxn ang="0">
                  <a:pos x="27" y="0"/>
                </a:cxn>
                <a:cxn ang="0">
                  <a:pos x="26" y="4"/>
                </a:cxn>
                <a:cxn ang="0">
                  <a:pos x="25" y="8"/>
                </a:cxn>
                <a:cxn ang="0">
                  <a:pos x="25" y="12"/>
                </a:cxn>
                <a:cxn ang="0">
                  <a:pos x="24" y="15"/>
                </a:cxn>
                <a:cxn ang="0">
                  <a:pos x="22" y="18"/>
                </a:cxn>
                <a:cxn ang="0">
                  <a:pos x="19" y="21"/>
                </a:cxn>
                <a:cxn ang="0">
                  <a:pos x="17" y="23"/>
                </a:cxn>
                <a:cxn ang="0">
                  <a:pos x="16" y="26"/>
                </a:cxn>
                <a:cxn ang="0">
                  <a:pos x="15" y="32"/>
                </a:cxn>
                <a:cxn ang="0">
                  <a:pos x="15" y="33"/>
                </a:cxn>
                <a:cxn ang="0">
                  <a:pos x="12" y="34"/>
                </a:cxn>
                <a:cxn ang="0">
                  <a:pos x="9" y="35"/>
                </a:cxn>
                <a:cxn ang="0">
                  <a:pos x="8" y="36"/>
                </a:cxn>
                <a:cxn ang="0">
                  <a:pos x="7" y="35"/>
                </a:cxn>
                <a:cxn ang="0">
                  <a:pos x="5" y="34"/>
                </a:cxn>
                <a:cxn ang="0">
                  <a:pos x="4" y="33"/>
                </a:cxn>
                <a:cxn ang="0">
                  <a:pos x="5" y="32"/>
                </a:cxn>
                <a:cxn ang="0">
                  <a:pos x="5" y="30"/>
                </a:cxn>
                <a:cxn ang="0">
                  <a:pos x="4" y="28"/>
                </a:cxn>
                <a:cxn ang="0">
                  <a:pos x="3" y="26"/>
                </a:cxn>
                <a:cxn ang="0">
                  <a:pos x="1" y="24"/>
                </a:cxn>
                <a:cxn ang="0">
                  <a:pos x="0" y="22"/>
                </a:cxn>
                <a:cxn ang="0">
                  <a:pos x="0" y="21"/>
                </a:cxn>
                <a:cxn ang="0">
                  <a:pos x="3" y="20"/>
                </a:cxn>
                <a:cxn ang="0">
                  <a:pos x="5" y="19"/>
                </a:cxn>
                <a:cxn ang="0">
                  <a:pos x="9" y="18"/>
                </a:cxn>
                <a:cxn ang="0">
                  <a:pos x="11" y="16"/>
                </a:cxn>
                <a:cxn ang="0">
                  <a:pos x="14" y="13"/>
                </a:cxn>
                <a:cxn ang="0">
                  <a:pos x="15" y="11"/>
                </a:cxn>
                <a:cxn ang="0">
                  <a:pos x="16" y="8"/>
                </a:cxn>
                <a:cxn ang="0">
                  <a:pos x="17" y="6"/>
                </a:cxn>
                <a:cxn ang="0">
                  <a:pos x="18" y="4"/>
                </a:cxn>
                <a:cxn ang="0">
                  <a:pos x="20" y="2"/>
                </a:cxn>
                <a:cxn ang="0">
                  <a:pos x="20" y="0"/>
                </a:cxn>
                <a:cxn ang="0">
                  <a:pos x="22" y="1"/>
                </a:cxn>
                <a:cxn ang="0">
                  <a:pos x="25" y="1"/>
                </a:cxn>
                <a:cxn ang="0">
                  <a:pos x="28" y="0"/>
                </a:cxn>
              </a:cxnLst>
              <a:rect l="0" t="0" r="r" b="b"/>
              <a:pathLst>
                <a:path w="28" h="36">
                  <a:moveTo>
                    <a:pt x="28" y="0"/>
                  </a:moveTo>
                  <a:cubicBezTo>
                    <a:pt x="27" y="0"/>
                    <a:pt x="27" y="0"/>
                    <a:pt x="27" y="0"/>
                  </a:cubicBezTo>
                  <a:cubicBezTo>
                    <a:pt x="27" y="1"/>
                    <a:pt x="26" y="3"/>
                    <a:pt x="26" y="4"/>
                  </a:cubicBezTo>
                  <a:cubicBezTo>
                    <a:pt x="26" y="5"/>
                    <a:pt x="26" y="7"/>
                    <a:pt x="25" y="8"/>
                  </a:cubicBezTo>
                  <a:cubicBezTo>
                    <a:pt x="25" y="9"/>
                    <a:pt x="25" y="11"/>
                    <a:pt x="25" y="12"/>
                  </a:cubicBezTo>
                  <a:cubicBezTo>
                    <a:pt x="25" y="13"/>
                    <a:pt x="24" y="15"/>
                    <a:pt x="24" y="15"/>
                  </a:cubicBezTo>
                  <a:cubicBezTo>
                    <a:pt x="24" y="16"/>
                    <a:pt x="23" y="18"/>
                    <a:pt x="22" y="18"/>
                  </a:cubicBezTo>
                  <a:cubicBezTo>
                    <a:pt x="22" y="19"/>
                    <a:pt x="20" y="20"/>
                    <a:pt x="19" y="21"/>
                  </a:cubicBezTo>
                  <a:cubicBezTo>
                    <a:pt x="19" y="22"/>
                    <a:pt x="18" y="23"/>
                    <a:pt x="17" y="23"/>
                  </a:cubicBezTo>
                  <a:cubicBezTo>
                    <a:pt x="17" y="24"/>
                    <a:pt x="16" y="25"/>
                    <a:pt x="16" y="26"/>
                  </a:cubicBezTo>
                  <a:cubicBezTo>
                    <a:pt x="16" y="27"/>
                    <a:pt x="15" y="30"/>
                    <a:pt x="15" y="32"/>
                  </a:cubicBezTo>
                  <a:cubicBezTo>
                    <a:pt x="15" y="32"/>
                    <a:pt x="15" y="33"/>
                    <a:pt x="15" y="33"/>
                  </a:cubicBezTo>
                  <a:cubicBezTo>
                    <a:pt x="14" y="34"/>
                    <a:pt x="12" y="34"/>
                    <a:pt x="12" y="34"/>
                  </a:cubicBezTo>
                  <a:cubicBezTo>
                    <a:pt x="11" y="34"/>
                    <a:pt x="10" y="35"/>
                    <a:pt x="9" y="35"/>
                  </a:cubicBezTo>
                  <a:cubicBezTo>
                    <a:pt x="9" y="36"/>
                    <a:pt x="8" y="36"/>
                    <a:pt x="8" y="36"/>
                  </a:cubicBezTo>
                  <a:cubicBezTo>
                    <a:pt x="7" y="36"/>
                    <a:pt x="7" y="35"/>
                    <a:pt x="7" y="35"/>
                  </a:cubicBezTo>
                  <a:cubicBezTo>
                    <a:pt x="7" y="35"/>
                    <a:pt x="5" y="35"/>
                    <a:pt x="5" y="34"/>
                  </a:cubicBezTo>
                  <a:cubicBezTo>
                    <a:pt x="5" y="34"/>
                    <a:pt x="4" y="33"/>
                    <a:pt x="4" y="33"/>
                  </a:cubicBezTo>
                  <a:cubicBezTo>
                    <a:pt x="4" y="32"/>
                    <a:pt x="5" y="32"/>
                    <a:pt x="5" y="32"/>
                  </a:cubicBezTo>
                  <a:cubicBezTo>
                    <a:pt x="5" y="31"/>
                    <a:pt x="5" y="30"/>
                    <a:pt x="5" y="30"/>
                  </a:cubicBezTo>
                  <a:cubicBezTo>
                    <a:pt x="5" y="29"/>
                    <a:pt x="4" y="29"/>
                    <a:pt x="4" y="28"/>
                  </a:cubicBezTo>
                  <a:cubicBezTo>
                    <a:pt x="4" y="28"/>
                    <a:pt x="4" y="26"/>
                    <a:pt x="3" y="26"/>
                  </a:cubicBezTo>
                  <a:cubicBezTo>
                    <a:pt x="3" y="25"/>
                    <a:pt x="2" y="25"/>
                    <a:pt x="1" y="24"/>
                  </a:cubicBezTo>
                  <a:cubicBezTo>
                    <a:pt x="1" y="24"/>
                    <a:pt x="0" y="23"/>
                    <a:pt x="0" y="22"/>
                  </a:cubicBezTo>
                  <a:cubicBezTo>
                    <a:pt x="0" y="22"/>
                    <a:pt x="0" y="21"/>
                    <a:pt x="0" y="21"/>
                  </a:cubicBezTo>
                  <a:cubicBezTo>
                    <a:pt x="1" y="21"/>
                    <a:pt x="2" y="21"/>
                    <a:pt x="3" y="20"/>
                  </a:cubicBezTo>
                  <a:cubicBezTo>
                    <a:pt x="3" y="20"/>
                    <a:pt x="5" y="19"/>
                    <a:pt x="5" y="19"/>
                  </a:cubicBezTo>
                  <a:cubicBezTo>
                    <a:pt x="6" y="19"/>
                    <a:pt x="8" y="18"/>
                    <a:pt x="9" y="18"/>
                  </a:cubicBezTo>
                  <a:cubicBezTo>
                    <a:pt x="9" y="17"/>
                    <a:pt x="11" y="17"/>
                    <a:pt x="11" y="16"/>
                  </a:cubicBezTo>
                  <a:cubicBezTo>
                    <a:pt x="12" y="15"/>
                    <a:pt x="14" y="14"/>
                    <a:pt x="14" y="13"/>
                  </a:cubicBezTo>
                  <a:cubicBezTo>
                    <a:pt x="15" y="12"/>
                    <a:pt x="15" y="11"/>
                    <a:pt x="15" y="11"/>
                  </a:cubicBezTo>
                  <a:cubicBezTo>
                    <a:pt x="16" y="10"/>
                    <a:pt x="16" y="8"/>
                    <a:pt x="16" y="8"/>
                  </a:cubicBezTo>
                  <a:cubicBezTo>
                    <a:pt x="16" y="7"/>
                    <a:pt x="16" y="6"/>
                    <a:pt x="17" y="6"/>
                  </a:cubicBezTo>
                  <a:cubicBezTo>
                    <a:pt x="17" y="5"/>
                    <a:pt x="18" y="5"/>
                    <a:pt x="18" y="4"/>
                  </a:cubicBezTo>
                  <a:cubicBezTo>
                    <a:pt x="19" y="4"/>
                    <a:pt x="19" y="3"/>
                    <a:pt x="20" y="2"/>
                  </a:cubicBezTo>
                  <a:cubicBezTo>
                    <a:pt x="20" y="2"/>
                    <a:pt x="20" y="1"/>
                    <a:pt x="20" y="0"/>
                  </a:cubicBezTo>
                  <a:cubicBezTo>
                    <a:pt x="21" y="0"/>
                    <a:pt x="21" y="1"/>
                    <a:pt x="22" y="1"/>
                  </a:cubicBezTo>
                  <a:cubicBezTo>
                    <a:pt x="23" y="1"/>
                    <a:pt x="24" y="1"/>
                    <a:pt x="25" y="1"/>
                  </a:cubicBezTo>
                  <a:cubicBezTo>
                    <a:pt x="26" y="1"/>
                    <a:pt x="27" y="0"/>
                    <a:pt x="28"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0" name="Freeform 307">
              <a:extLst>
                <a:ext uri="{FF2B5EF4-FFF2-40B4-BE49-F238E27FC236}">
                  <a16:creationId xmlns:a16="http://schemas.microsoft.com/office/drawing/2014/main" id="{A084998F-67B4-4258-8A67-13FC5915DD33}"/>
                </a:ext>
              </a:extLst>
            </p:cNvPr>
            <p:cNvSpPr>
              <a:spLocks/>
            </p:cNvSpPr>
            <p:nvPr/>
          </p:nvSpPr>
          <p:spPr bwMode="auto">
            <a:xfrm>
              <a:off x="5665140" y="3404046"/>
              <a:ext cx="97319" cy="34935"/>
            </a:xfrm>
            <a:custGeom>
              <a:avLst/>
              <a:gdLst/>
              <a:ahLst/>
              <a:cxnLst>
                <a:cxn ang="0">
                  <a:pos x="13" y="11"/>
                </a:cxn>
                <a:cxn ang="0">
                  <a:pos x="10" y="12"/>
                </a:cxn>
                <a:cxn ang="0">
                  <a:pos x="7" y="12"/>
                </a:cxn>
                <a:cxn ang="0">
                  <a:pos x="5" y="11"/>
                </a:cxn>
                <a:cxn ang="0">
                  <a:pos x="3" y="10"/>
                </a:cxn>
                <a:cxn ang="0">
                  <a:pos x="0" y="8"/>
                </a:cxn>
                <a:cxn ang="0">
                  <a:pos x="0" y="6"/>
                </a:cxn>
                <a:cxn ang="0">
                  <a:pos x="1" y="6"/>
                </a:cxn>
                <a:cxn ang="0">
                  <a:pos x="3" y="4"/>
                </a:cxn>
                <a:cxn ang="0">
                  <a:pos x="4" y="3"/>
                </a:cxn>
                <a:cxn ang="0">
                  <a:pos x="6" y="3"/>
                </a:cxn>
                <a:cxn ang="0">
                  <a:pos x="7" y="2"/>
                </a:cxn>
                <a:cxn ang="0">
                  <a:pos x="9" y="1"/>
                </a:cxn>
                <a:cxn ang="0">
                  <a:pos x="10" y="1"/>
                </a:cxn>
                <a:cxn ang="0">
                  <a:pos x="12" y="2"/>
                </a:cxn>
                <a:cxn ang="0">
                  <a:pos x="15" y="2"/>
                </a:cxn>
                <a:cxn ang="0">
                  <a:pos x="17" y="2"/>
                </a:cxn>
                <a:cxn ang="0">
                  <a:pos x="19" y="3"/>
                </a:cxn>
                <a:cxn ang="0">
                  <a:pos x="23" y="3"/>
                </a:cxn>
                <a:cxn ang="0">
                  <a:pos x="24" y="2"/>
                </a:cxn>
                <a:cxn ang="0">
                  <a:pos x="25" y="0"/>
                </a:cxn>
                <a:cxn ang="0">
                  <a:pos x="27" y="0"/>
                </a:cxn>
                <a:cxn ang="0">
                  <a:pos x="28" y="0"/>
                </a:cxn>
                <a:cxn ang="0">
                  <a:pos x="30" y="2"/>
                </a:cxn>
                <a:cxn ang="0">
                  <a:pos x="32" y="2"/>
                </a:cxn>
                <a:cxn ang="0">
                  <a:pos x="32" y="1"/>
                </a:cxn>
                <a:cxn ang="0">
                  <a:pos x="33" y="3"/>
                </a:cxn>
                <a:cxn ang="0">
                  <a:pos x="32" y="5"/>
                </a:cxn>
                <a:cxn ang="0">
                  <a:pos x="31" y="6"/>
                </a:cxn>
                <a:cxn ang="0">
                  <a:pos x="30" y="8"/>
                </a:cxn>
                <a:cxn ang="0">
                  <a:pos x="28" y="9"/>
                </a:cxn>
                <a:cxn ang="0">
                  <a:pos x="25" y="9"/>
                </a:cxn>
                <a:cxn ang="0">
                  <a:pos x="23" y="10"/>
                </a:cxn>
                <a:cxn ang="0">
                  <a:pos x="21" y="10"/>
                </a:cxn>
                <a:cxn ang="0">
                  <a:pos x="18" y="10"/>
                </a:cxn>
                <a:cxn ang="0">
                  <a:pos x="13" y="10"/>
                </a:cxn>
                <a:cxn ang="0">
                  <a:pos x="13" y="11"/>
                </a:cxn>
              </a:cxnLst>
              <a:rect l="0" t="0" r="r" b="b"/>
              <a:pathLst>
                <a:path w="33" h="12">
                  <a:moveTo>
                    <a:pt x="13" y="11"/>
                  </a:moveTo>
                  <a:cubicBezTo>
                    <a:pt x="12" y="11"/>
                    <a:pt x="11" y="12"/>
                    <a:pt x="10" y="12"/>
                  </a:cubicBezTo>
                  <a:cubicBezTo>
                    <a:pt x="9" y="12"/>
                    <a:pt x="8" y="12"/>
                    <a:pt x="7" y="12"/>
                  </a:cubicBezTo>
                  <a:cubicBezTo>
                    <a:pt x="6" y="12"/>
                    <a:pt x="6" y="11"/>
                    <a:pt x="5" y="11"/>
                  </a:cubicBezTo>
                  <a:cubicBezTo>
                    <a:pt x="5" y="11"/>
                    <a:pt x="4" y="10"/>
                    <a:pt x="3" y="10"/>
                  </a:cubicBezTo>
                  <a:cubicBezTo>
                    <a:pt x="3" y="10"/>
                    <a:pt x="1" y="8"/>
                    <a:pt x="0" y="8"/>
                  </a:cubicBezTo>
                  <a:cubicBezTo>
                    <a:pt x="0" y="7"/>
                    <a:pt x="0" y="7"/>
                    <a:pt x="0" y="6"/>
                  </a:cubicBezTo>
                  <a:cubicBezTo>
                    <a:pt x="0" y="6"/>
                    <a:pt x="0" y="6"/>
                    <a:pt x="1" y="6"/>
                  </a:cubicBezTo>
                  <a:cubicBezTo>
                    <a:pt x="1" y="5"/>
                    <a:pt x="2" y="5"/>
                    <a:pt x="3" y="4"/>
                  </a:cubicBezTo>
                  <a:cubicBezTo>
                    <a:pt x="3" y="4"/>
                    <a:pt x="4" y="4"/>
                    <a:pt x="4" y="3"/>
                  </a:cubicBezTo>
                  <a:cubicBezTo>
                    <a:pt x="5" y="3"/>
                    <a:pt x="6" y="3"/>
                    <a:pt x="6" y="3"/>
                  </a:cubicBezTo>
                  <a:cubicBezTo>
                    <a:pt x="6" y="3"/>
                    <a:pt x="7" y="2"/>
                    <a:pt x="7" y="2"/>
                  </a:cubicBezTo>
                  <a:cubicBezTo>
                    <a:pt x="8" y="2"/>
                    <a:pt x="9" y="1"/>
                    <a:pt x="9" y="1"/>
                  </a:cubicBezTo>
                  <a:cubicBezTo>
                    <a:pt x="9" y="1"/>
                    <a:pt x="10" y="1"/>
                    <a:pt x="10" y="1"/>
                  </a:cubicBezTo>
                  <a:cubicBezTo>
                    <a:pt x="11" y="1"/>
                    <a:pt x="12" y="2"/>
                    <a:pt x="12" y="2"/>
                  </a:cubicBezTo>
                  <a:cubicBezTo>
                    <a:pt x="13" y="2"/>
                    <a:pt x="14" y="2"/>
                    <a:pt x="15" y="2"/>
                  </a:cubicBezTo>
                  <a:cubicBezTo>
                    <a:pt x="15" y="2"/>
                    <a:pt x="16" y="2"/>
                    <a:pt x="17" y="2"/>
                  </a:cubicBezTo>
                  <a:cubicBezTo>
                    <a:pt x="17" y="3"/>
                    <a:pt x="19" y="3"/>
                    <a:pt x="19" y="3"/>
                  </a:cubicBezTo>
                  <a:cubicBezTo>
                    <a:pt x="20" y="3"/>
                    <a:pt x="22" y="4"/>
                    <a:pt x="23" y="3"/>
                  </a:cubicBezTo>
                  <a:cubicBezTo>
                    <a:pt x="23" y="3"/>
                    <a:pt x="24" y="2"/>
                    <a:pt x="24" y="2"/>
                  </a:cubicBezTo>
                  <a:cubicBezTo>
                    <a:pt x="25" y="1"/>
                    <a:pt x="25" y="1"/>
                    <a:pt x="25" y="0"/>
                  </a:cubicBezTo>
                  <a:cubicBezTo>
                    <a:pt x="26" y="0"/>
                    <a:pt x="27" y="0"/>
                    <a:pt x="27" y="0"/>
                  </a:cubicBezTo>
                  <a:cubicBezTo>
                    <a:pt x="27" y="0"/>
                    <a:pt x="28" y="0"/>
                    <a:pt x="28" y="0"/>
                  </a:cubicBezTo>
                  <a:cubicBezTo>
                    <a:pt x="29" y="1"/>
                    <a:pt x="29" y="1"/>
                    <a:pt x="30" y="2"/>
                  </a:cubicBezTo>
                  <a:cubicBezTo>
                    <a:pt x="30" y="2"/>
                    <a:pt x="31" y="2"/>
                    <a:pt x="32" y="2"/>
                  </a:cubicBezTo>
                  <a:cubicBezTo>
                    <a:pt x="32" y="2"/>
                    <a:pt x="32" y="2"/>
                    <a:pt x="32" y="1"/>
                  </a:cubicBezTo>
                  <a:cubicBezTo>
                    <a:pt x="32" y="2"/>
                    <a:pt x="33" y="3"/>
                    <a:pt x="33" y="3"/>
                  </a:cubicBezTo>
                  <a:cubicBezTo>
                    <a:pt x="33" y="4"/>
                    <a:pt x="32" y="5"/>
                    <a:pt x="32" y="5"/>
                  </a:cubicBezTo>
                  <a:cubicBezTo>
                    <a:pt x="32" y="6"/>
                    <a:pt x="31" y="6"/>
                    <a:pt x="31" y="6"/>
                  </a:cubicBezTo>
                  <a:cubicBezTo>
                    <a:pt x="31" y="7"/>
                    <a:pt x="31" y="8"/>
                    <a:pt x="30" y="8"/>
                  </a:cubicBezTo>
                  <a:cubicBezTo>
                    <a:pt x="30" y="8"/>
                    <a:pt x="29" y="9"/>
                    <a:pt x="28" y="9"/>
                  </a:cubicBezTo>
                  <a:cubicBezTo>
                    <a:pt x="28" y="9"/>
                    <a:pt x="26" y="9"/>
                    <a:pt x="25" y="9"/>
                  </a:cubicBezTo>
                  <a:cubicBezTo>
                    <a:pt x="25" y="9"/>
                    <a:pt x="24" y="10"/>
                    <a:pt x="23" y="10"/>
                  </a:cubicBezTo>
                  <a:cubicBezTo>
                    <a:pt x="22" y="11"/>
                    <a:pt x="21" y="10"/>
                    <a:pt x="21" y="10"/>
                  </a:cubicBezTo>
                  <a:cubicBezTo>
                    <a:pt x="20" y="10"/>
                    <a:pt x="18" y="10"/>
                    <a:pt x="18" y="10"/>
                  </a:cubicBezTo>
                  <a:cubicBezTo>
                    <a:pt x="16" y="10"/>
                    <a:pt x="14" y="10"/>
                    <a:pt x="13" y="10"/>
                  </a:cubicBezTo>
                  <a:cubicBezTo>
                    <a:pt x="13" y="10"/>
                    <a:pt x="13" y="10"/>
                    <a:pt x="13" y="1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308">
              <a:extLst>
                <a:ext uri="{FF2B5EF4-FFF2-40B4-BE49-F238E27FC236}">
                  <a16:creationId xmlns:a16="http://schemas.microsoft.com/office/drawing/2014/main" id="{0C963525-8FAE-419C-908B-9B7406148FA7}"/>
                </a:ext>
              </a:extLst>
            </p:cNvPr>
            <p:cNvSpPr>
              <a:spLocks/>
            </p:cNvSpPr>
            <p:nvPr/>
          </p:nvSpPr>
          <p:spPr bwMode="auto">
            <a:xfrm>
              <a:off x="5665140" y="3406541"/>
              <a:ext cx="154710" cy="239552"/>
            </a:xfrm>
            <a:custGeom>
              <a:avLst/>
              <a:gdLst/>
              <a:ahLst/>
              <a:cxnLst>
                <a:cxn ang="0">
                  <a:pos x="1" y="36"/>
                </a:cxn>
                <a:cxn ang="0">
                  <a:pos x="7" y="28"/>
                </a:cxn>
                <a:cxn ang="0">
                  <a:pos x="10" y="18"/>
                </a:cxn>
                <a:cxn ang="0">
                  <a:pos x="13" y="10"/>
                </a:cxn>
                <a:cxn ang="0">
                  <a:pos x="21" y="9"/>
                </a:cxn>
                <a:cxn ang="0">
                  <a:pos x="28" y="8"/>
                </a:cxn>
                <a:cxn ang="0">
                  <a:pos x="32" y="4"/>
                </a:cxn>
                <a:cxn ang="0">
                  <a:pos x="33" y="0"/>
                </a:cxn>
                <a:cxn ang="0">
                  <a:pos x="39" y="5"/>
                </a:cxn>
                <a:cxn ang="0">
                  <a:pos x="42" y="11"/>
                </a:cxn>
                <a:cxn ang="0">
                  <a:pos x="41" y="18"/>
                </a:cxn>
                <a:cxn ang="0">
                  <a:pos x="44" y="23"/>
                </a:cxn>
                <a:cxn ang="0">
                  <a:pos x="47" y="27"/>
                </a:cxn>
                <a:cxn ang="0">
                  <a:pos x="48" y="37"/>
                </a:cxn>
                <a:cxn ang="0">
                  <a:pos x="51" y="43"/>
                </a:cxn>
                <a:cxn ang="0">
                  <a:pos x="51" y="55"/>
                </a:cxn>
                <a:cxn ang="0">
                  <a:pos x="48" y="61"/>
                </a:cxn>
                <a:cxn ang="0">
                  <a:pos x="49" y="70"/>
                </a:cxn>
                <a:cxn ang="0">
                  <a:pos x="45" y="74"/>
                </a:cxn>
                <a:cxn ang="0">
                  <a:pos x="44" y="79"/>
                </a:cxn>
                <a:cxn ang="0">
                  <a:pos x="41" y="79"/>
                </a:cxn>
                <a:cxn ang="0">
                  <a:pos x="38" y="74"/>
                </a:cxn>
                <a:cxn ang="0">
                  <a:pos x="33" y="66"/>
                </a:cxn>
                <a:cxn ang="0">
                  <a:pos x="34" y="59"/>
                </a:cxn>
                <a:cxn ang="0">
                  <a:pos x="38" y="58"/>
                </a:cxn>
                <a:cxn ang="0">
                  <a:pos x="38" y="51"/>
                </a:cxn>
                <a:cxn ang="0">
                  <a:pos x="38" y="44"/>
                </a:cxn>
                <a:cxn ang="0">
                  <a:pos x="36" y="35"/>
                </a:cxn>
                <a:cxn ang="0">
                  <a:pos x="32" y="34"/>
                </a:cxn>
                <a:cxn ang="0">
                  <a:pos x="30" y="30"/>
                </a:cxn>
                <a:cxn ang="0">
                  <a:pos x="23" y="26"/>
                </a:cxn>
                <a:cxn ang="0">
                  <a:pos x="17" y="24"/>
                </a:cxn>
                <a:cxn ang="0">
                  <a:pos x="17" y="29"/>
                </a:cxn>
                <a:cxn ang="0">
                  <a:pos x="14" y="32"/>
                </a:cxn>
                <a:cxn ang="0">
                  <a:pos x="17" y="33"/>
                </a:cxn>
                <a:cxn ang="0">
                  <a:pos x="23" y="35"/>
                </a:cxn>
                <a:cxn ang="0">
                  <a:pos x="22" y="39"/>
                </a:cxn>
                <a:cxn ang="0">
                  <a:pos x="20" y="39"/>
                </a:cxn>
                <a:cxn ang="0">
                  <a:pos x="19" y="44"/>
                </a:cxn>
                <a:cxn ang="0">
                  <a:pos x="23" y="43"/>
                </a:cxn>
                <a:cxn ang="0">
                  <a:pos x="23" y="47"/>
                </a:cxn>
                <a:cxn ang="0">
                  <a:pos x="26" y="51"/>
                </a:cxn>
                <a:cxn ang="0">
                  <a:pos x="21" y="51"/>
                </a:cxn>
                <a:cxn ang="0">
                  <a:pos x="17" y="55"/>
                </a:cxn>
                <a:cxn ang="0">
                  <a:pos x="12" y="51"/>
                </a:cxn>
                <a:cxn ang="0">
                  <a:pos x="5" y="48"/>
                </a:cxn>
                <a:cxn ang="0">
                  <a:pos x="0" y="43"/>
                </a:cxn>
              </a:cxnLst>
              <a:rect l="0" t="0" r="r" b="b"/>
              <a:pathLst>
                <a:path w="53" h="81">
                  <a:moveTo>
                    <a:pt x="0" y="43"/>
                  </a:moveTo>
                  <a:cubicBezTo>
                    <a:pt x="0" y="43"/>
                    <a:pt x="0" y="42"/>
                    <a:pt x="0" y="42"/>
                  </a:cubicBezTo>
                  <a:cubicBezTo>
                    <a:pt x="0" y="40"/>
                    <a:pt x="1" y="37"/>
                    <a:pt x="1" y="36"/>
                  </a:cubicBezTo>
                  <a:cubicBezTo>
                    <a:pt x="1" y="35"/>
                    <a:pt x="2" y="34"/>
                    <a:pt x="2" y="33"/>
                  </a:cubicBezTo>
                  <a:cubicBezTo>
                    <a:pt x="3" y="33"/>
                    <a:pt x="4" y="32"/>
                    <a:pt x="4" y="31"/>
                  </a:cubicBezTo>
                  <a:cubicBezTo>
                    <a:pt x="5" y="30"/>
                    <a:pt x="7" y="29"/>
                    <a:pt x="7" y="28"/>
                  </a:cubicBezTo>
                  <a:cubicBezTo>
                    <a:pt x="8" y="28"/>
                    <a:pt x="9" y="26"/>
                    <a:pt x="9" y="25"/>
                  </a:cubicBezTo>
                  <a:cubicBezTo>
                    <a:pt x="9" y="25"/>
                    <a:pt x="10" y="23"/>
                    <a:pt x="10" y="22"/>
                  </a:cubicBezTo>
                  <a:cubicBezTo>
                    <a:pt x="10" y="21"/>
                    <a:pt x="10" y="19"/>
                    <a:pt x="10" y="18"/>
                  </a:cubicBezTo>
                  <a:cubicBezTo>
                    <a:pt x="11" y="17"/>
                    <a:pt x="11" y="15"/>
                    <a:pt x="11" y="14"/>
                  </a:cubicBezTo>
                  <a:cubicBezTo>
                    <a:pt x="11" y="13"/>
                    <a:pt x="12" y="11"/>
                    <a:pt x="12" y="10"/>
                  </a:cubicBezTo>
                  <a:cubicBezTo>
                    <a:pt x="12" y="10"/>
                    <a:pt x="12" y="10"/>
                    <a:pt x="13" y="10"/>
                  </a:cubicBezTo>
                  <a:cubicBezTo>
                    <a:pt x="13" y="9"/>
                    <a:pt x="13" y="9"/>
                    <a:pt x="13" y="9"/>
                  </a:cubicBezTo>
                  <a:cubicBezTo>
                    <a:pt x="14" y="9"/>
                    <a:pt x="16" y="9"/>
                    <a:pt x="18" y="9"/>
                  </a:cubicBezTo>
                  <a:cubicBezTo>
                    <a:pt x="18" y="9"/>
                    <a:pt x="20" y="9"/>
                    <a:pt x="21" y="9"/>
                  </a:cubicBezTo>
                  <a:cubicBezTo>
                    <a:pt x="21" y="9"/>
                    <a:pt x="22" y="10"/>
                    <a:pt x="23" y="9"/>
                  </a:cubicBezTo>
                  <a:cubicBezTo>
                    <a:pt x="24" y="9"/>
                    <a:pt x="25" y="8"/>
                    <a:pt x="25" y="8"/>
                  </a:cubicBezTo>
                  <a:cubicBezTo>
                    <a:pt x="26" y="8"/>
                    <a:pt x="28" y="8"/>
                    <a:pt x="28" y="8"/>
                  </a:cubicBezTo>
                  <a:cubicBezTo>
                    <a:pt x="29" y="8"/>
                    <a:pt x="30" y="7"/>
                    <a:pt x="30" y="7"/>
                  </a:cubicBezTo>
                  <a:cubicBezTo>
                    <a:pt x="31" y="7"/>
                    <a:pt x="31" y="6"/>
                    <a:pt x="31" y="5"/>
                  </a:cubicBezTo>
                  <a:cubicBezTo>
                    <a:pt x="31" y="5"/>
                    <a:pt x="32" y="5"/>
                    <a:pt x="32" y="4"/>
                  </a:cubicBezTo>
                  <a:cubicBezTo>
                    <a:pt x="32" y="4"/>
                    <a:pt x="33" y="3"/>
                    <a:pt x="33" y="2"/>
                  </a:cubicBezTo>
                  <a:cubicBezTo>
                    <a:pt x="33" y="2"/>
                    <a:pt x="32" y="1"/>
                    <a:pt x="32" y="0"/>
                  </a:cubicBezTo>
                  <a:cubicBezTo>
                    <a:pt x="33" y="0"/>
                    <a:pt x="33" y="0"/>
                    <a:pt x="33" y="0"/>
                  </a:cubicBezTo>
                  <a:cubicBezTo>
                    <a:pt x="33" y="0"/>
                    <a:pt x="34" y="1"/>
                    <a:pt x="34" y="1"/>
                  </a:cubicBezTo>
                  <a:cubicBezTo>
                    <a:pt x="35" y="1"/>
                    <a:pt x="36" y="2"/>
                    <a:pt x="37" y="3"/>
                  </a:cubicBezTo>
                  <a:cubicBezTo>
                    <a:pt x="37" y="4"/>
                    <a:pt x="38" y="5"/>
                    <a:pt x="39" y="5"/>
                  </a:cubicBezTo>
                  <a:cubicBezTo>
                    <a:pt x="39" y="6"/>
                    <a:pt x="40" y="7"/>
                    <a:pt x="40" y="8"/>
                  </a:cubicBezTo>
                  <a:cubicBezTo>
                    <a:pt x="40" y="8"/>
                    <a:pt x="41" y="9"/>
                    <a:pt x="41" y="9"/>
                  </a:cubicBezTo>
                  <a:cubicBezTo>
                    <a:pt x="41" y="9"/>
                    <a:pt x="42" y="10"/>
                    <a:pt x="42" y="11"/>
                  </a:cubicBezTo>
                  <a:cubicBezTo>
                    <a:pt x="42" y="11"/>
                    <a:pt x="42" y="13"/>
                    <a:pt x="42" y="13"/>
                  </a:cubicBezTo>
                  <a:cubicBezTo>
                    <a:pt x="42" y="14"/>
                    <a:pt x="41" y="15"/>
                    <a:pt x="41" y="16"/>
                  </a:cubicBezTo>
                  <a:cubicBezTo>
                    <a:pt x="41" y="16"/>
                    <a:pt x="41" y="18"/>
                    <a:pt x="41" y="18"/>
                  </a:cubicBezTo>
                  <a:cubicBezTo>
                    <a:pt x="41" y="19"/>
                    <a:pt x="42" y="20"/>
                    <a:pt x="42" y="20"/>
                  </a:cubicBezTo>
                  <a:cubicBezTo>
                    <a:pt x="42" y="20"/>
                    <a:pt x="43" y="20"/>
                    <a:pt x="43" y="20"/>
                  </a:cubicBezTo>
                  <a:cubicBezTo>
                    <a:pt x="44" y="21"/>
                    <a:pt x="44" y="22"/>
                    <a:pt x="44" y="23"/>
                  </a:cubicBezTo>
                  <a:cubicBezTo>
                    <a:pt x="44" y="23"/>
                    <a:pt x="45" y="24"/>
                    <a:pt x="45" y="24"/>
                  </a:cubicBezTo>
                  <a:cubicBezTo>
                    <a:pt x="46" y="25"/>
                    <a:pt x="46" y="25"/>
                    <a:pt x="47" y="26"/>
                  </a:cubicBezTo>
                  <a:cubicBezTo>
                    <a:pt x="47" y="26"/>
                    <a:pt x="47" y="27"/>
                    <a:pt x="47" y="27"/>
                  </a:cubicBezTo>
                  <a:cubicBezTo>
                    <a:pt x="47" y="28"/>
                    <a:pt x="47" y="29"/>
                    <a:pt x="47" y="30"/>
                  </a:cubicBezTo>
                  <a:cubicBezTo>
                    <a:pt x="47" y="31"/>
                    <a:pt x="47" y="33"/>
                    <a:pt x="47" y="34"/>
                  </a:cubicBezTo>
                  <a:cubicBezTo>
                    <a:pt x="47" y="34"/>
                    <a:pt x="47" y="36"/>
                    <a:pt x="48" y="37"/>
                  </a:cubicBezTo>
                  <a:cubicBezTo>
                    <a:pt x="48" y="38"/>
                    <a:pt x="47" y="40"/>
                    <a:pt x="48" y="41"/>
                  </a:cubicBezTo>
                  <a:cubicBezTo>
                    <a:pt x="48" y="41"/>
                    <a:pt x="49" y="42"/>
                    <a:pt x="49" y="43"/>
                  </a:cubicBezTo>
                  <a:cubicBezTo>
                    <a:pt x="50" y="43"/>
                    <a:pt x="50" y="43"/>
                    <a:pt x="51" y="43"/>
                  </a:cubicBezTo>
                  <a:cubicBezTo>
                    <a:pt x="51" y="44"/>
                    <a:pt x="53" y="45"/>
                    <a:pt x="53" y="46"/>
                  </a:cubicBezTo>
                  <a:cubicBezTo>
                    <a:pt x="53" y="47"/>
                    <a:pt x="53" y="50"/>
                    <a:pt x="53" y="51"/>
                  </a:cubicBezTo>
                  <a:cubicBezTo>
                    <a:pt x="52" y="52"/>
                    <a:pt x="52" y="54"/>
                    <a:pt x="51" y="55"/>
                  </a:cubicBezTo>
                  <a:cubicBezTo>
                    <a:pt x="51" y="56"/>
                    <a:pt x="50" y="57"/>
                    <a:pt x="49" y="57"/>
                  </a:cubicBezTo>
                  <a:cubicBezTo>
                    <a:pt x="49" y="58"/>
                    <a:pt x="48" y="59"/>
                    <a:pt x="48" y="59"/>
                  </a:cubicBezTo>
                  <a:cubicBezTo>
                    <a:pt x="48" y="60"/>
                    <a:pt x="48" y="61"/>
                    <a:pt x="48" y="61"/>
                  </a:cubicBezTo>
                  <a:cubicBezTo>
                    <a:pt x="48" y="62"/>
                    <a:pt x="49" y="63"/>
                    <a:pt x="49" y="64"/>
                  </a:cubicBezTo>
                  <a:cubicBezTo>
                    <a:pt x="49" y="64"/>
                    <a:pt x="49" y="66"/>
                    <a:pt x="49" y="67"/>
                  </a:cubicBezTo>
                  <a:cubicBezTo>
                    <a:pt x="49" y="67"/>
                    <a:pt x="49" y="69"/>
                    <a:pt x="49" y="70"/>
                  </a:cubicBezTo>
                  <a:cubicBezTo>
                    <a:pt x="48" y="70"/>
                    <a:pt x="47" y="71"/>
                    <a:pt x="47" y="71"/>
                  </a:cubicBezTo>
                  <a:cubicBezTo>
                    <a:pt x="47" y="72"/>
                    <a:pt x="45" y="72"/>
                    <a:pt x="45" y="73"/>
                  </a:cubicBezTo>
                  <a:cubicBezTo>
                    <a:pt x="45" y="73"/>
                    <a:pt x="45" y="74"/>
                    <a:pt x="45" y="74"/>
                  </a:cubicBezTo>
                  <a:cubicBezTo>
                    <a:pt x="45" y="75"/>
                    <a:pt x="46" y="76"/>
                    <a:pt x="46" y="76"/>
                  </a:cubicBezTo>
                  <a:cubicBezTo>
                    <a:pt x="46" y="77"/>
                    <a:pt x="46" y="78"/>
                    <a:pt x="46" y="78"/>
                  </a:cubicBezTo>
                  <a:cubicBezTo>
                    <a:pt x="46" y="78"/>
                    <a:pt x="45" y="79"/>
                    <a:pt x="44" y="79"/>
                  </a:cubicBezTo>
                  <a:cubicBezTo>
                    <a:pt x="44" y="80"/>
                    <a:pt x="43" y="81"/>
                    <a:pt x="43" y="81"/>
                  </a:cubicBezTo>
                  <a:cubicBezTo>
                    <a:pt x="42" y="81"/>
                    <a:pt x="42" y="80"/>
                    <a:pt x="42" y="80"/>
                  </a:cubicBezTo>
                  <a:cubicBezTo>
                    <a:pt x="41" y="80"/>
                    <a:pt x="41" y="79"/>
                    <a:pt x="41" y="79"/>
                  </a:cubicBezTo>
                  <a:cubicBezTo>
                    <a:pt x="40" y="79"/>
                    <a:pt x="39" y="80"/>
                    <a:pt x="39" y="79"/>
                  </a:cubicBezTo>
                  <a:cubicBezTo>
                    <a:pt x="38" y="79"/>
                    <a:pt x="38" y="77"/>
                    <a:pt x="38" y="76"/>
                  </a:cubicBezTo>
                  <a:cubicBezTo>
                    <a:pt x="38" y="75"/>
                    <a:pt x="38" y="74"/>
                    <a:pt x="38" y="74"/>
                  </a:cubicBezTo>
                  <a:cubicBezTo>
                    <a:pt x="38" y="73"/>
                    <a:pt x="37" y="72"/>
                    <a:pt x="36" y="71"/>
                  </a:cubicBezTo>
                  <a:cubicBezTo>
                    <a:pt x="36" y="70"/>
                    <a:pt x="35" y="69"/>
                    <a:pt x="34" y="68"/>
                  </a:cubicBezTo>
                  <a:cubicBezTo>
                    <a:pt x="34" y="68"/>
                    <a:pt x="33" y="67"/>
                    <a:pt x="33" y="66"/>
                  </a:cubicBezTo>
                  <a:cubicBezTo>
                    <a:pt x="33" y="65"/>
                    <a:pt x="33" y="64"/>
                    <a:pt x="33" y="64"/>
                  </a:cubicBezTo>
                  <a:cubicBezTo>
                    <a:pt x="33" y="63"/>
                    <a:pt x="33" y="62"/>
                    <a:pt x="33" y="61"/>
                  </a:cubicBezTo>
                  <a:cubicBezTo>
                    <a:pt x="33" y="60"/>
                    <a:pt x="34" y="59"/>
                    <a:pt x="34" y="59"/>
                  </a:cubicBezTo>
                  <a:cubicBezTo>
                    <a:pt x="34" y="59"/>
                    <a:pt x="35" y="58"/>
                    <a:pt x="36" y="58"/>
                  </a:cubicBezTo>
                  <a:cubicBezTo>
                    <a:pt x="36" y="59"/>
                    <a:pt x="37" y="60"/>
                    <a:pt x="38" y="60"/>
                  </a:cubicBezTo>
                  <a:cubicBezTo>
                    <a:pt x="38" y="59"/>
                    <a:pt x="38" y="58"/>
                    <a:pt x="38" y="58"/>
                  </a:cubicBezTo>
                  <a:cubicBezTo>
                    <a:pt x="38" y="57"/>
                    <a:pt x="38" y="56"/>
                    <a:pt x="38" y="56"/>
                  </a:cubicBezTo>
                  <a:cubicBezTo>
                    <a:pt x="38" y="55"/>
                    <a:pt x="39" y="54"/>
                    <a:pt x="39" y="54"/>
                  </a:cubicBezTo>
                  <a:cubicBezTo>
                    <a:pt x="39" y="53"/>
                    <a:pt x="38" y="52"/>
                    <a:pt x="38" y="51"/>
                  </a:cubicBezTo>
                  <a:cubicBezTo>
                    <a:pt x="38" y="51"/>
                    <a:pt x="39" y="50"/>
                    <a:pt x="39" y="50"/>
                  </a:cubicBezTo>
                  <a:cubicBezTo>
                    <a:pt x="39" y="49"/>
                    <a:pt x="38" y="48"/>
                    <a:pt x="38" y="47"/>
                  </a:cubicBezTo>
                  <a:cubicBezTo>
                    <a:pt x="38" y="46"/>
                    <a:pt x="38" y="45"/>
                    <a:pt x="38" y="44"/>
                  </a:cubicBezTo>
                  <a:cubicBezTo>
                    <a:pt x="38" y="43"/>
                    <a:pt x="36" y="42"/>
                    <a:pt x="36" y="41"/>
                  </a:cubicBezTo>
                  <a:cubicBezTo>
                    <a:pt x="35" y="40"/>
                    <a:pt x="36" y="39"/>
                    <a:pt x="35" y="38"/>
                  </a:cubicBezTo>
                  <a:cubicBezTo>
                    <a:pt x="35" y="37"/>
                    <a:pt x="36" y="36"/>
                    <a:pt x="36" y="35"/>
                  </a:cubicBezTo>
                  <a:cubicBezTo>
                    <a:pt x="35" y="35"/>
                    <a:pt x="35" y="34"/>
                    <a:pt x="35" y="33"/>
                  </a:cubicBezTo>
                  <a:cubicBezTo>
                    <a:pt x="35" y="33"/>
                    <a:pt x="34" y="33"/>
                    <a:pt x="34" y="33"/>
                  </a:cubicBezTo>
                  <a:cubicBezTo>
                    <a:pt x="33" y="33"/>
                    <a:pt x="33" y="34"/>
                    <a:pt x="32" y="34"/>
                  </a:cubicBezTo>
                  <a:cubicBezTo>
                    <a:pt x="32" y="35"/>
                    <a:pt x="31" y="34"/>
                    <a:pt x="31" y="34"/>
                  </a:cubicBezTo>
                  <a:cubicBezTo>
                    <a:pt x="31" y="34"/>
                    <a:pt x="31" y="32"/>
                    <a:pt x="31" y="32"/>
                  </a:cubicBezTo>
                  <a:cubicBezTo>
                    <a:pt x="30" y="31"/>
                    <a:pt x="30" y="31"/>
                    <a:pt x="30" y="30"/>
                  </a:cubicBezTo>
                  <a:cubicBezTo>
                    <a:pt x="30" y="30"/>
                    <a:pt x="29" y="29"/>
                    <a:pt x="29" y="29"/>
                  </a:cubicBezTo>
                  <a:cubicBezTo>
                    <a:pt x="28" y="28"/>
                    <a:pt x="26" y="28"/>
                    <a:pt x="26" y="28"/>
                  </a:cubicBezTo>
                  <a:cubicBezTo>
                    <a:pt x="25" y="27"/>
                    <a:pt x="24" y="26"/>
                    <a:pt x="23" y="26"/>
                  </a:cubicBezTo>
                  <a:cubicBezTo>
                    <a:pt x="23" y="25"/>
                    <a:pt x="23" y="24"/>
                    <a:pt x="22" y="24"/>
                  </a:cubicBezTo>
                  <a:cubicBezTo>
                    <a:pt x="22" y="24"/>
                    <a:pt x="21" y="23"/>
                    <a:pt x="20" y="23"/>
                  </a:cubicBezTo>
                  <a:cubicBezTo>
                    <a:pt x="19" y="23"/>
                    <a:pt x="18" y="24"/>
                    <a:pt x="17" y="24"/>
                  </a:cubicBezTo>
                  <a:cubicBezTo>
                    <a:pt x="17" y="25"/>
                    <a:pt x="16" y="25"/>
                    <a:pt x="16" y="26"/>
                  </a:cubicBezTo>
                  <a:cubicBezTo>
                    <a:pt x="16" y="26"/>
                    <a:pt x="17" y="27"/>
                    <a:pt x="17" y="27"/>
                  </a:cubicBezTo>
                  <a:cubicBezTo>
                    <a:pt x="17" y="27"/>
                    <a:pt x="17" y="28"/>
                    <a:pt x="17" y="29"/>
                  </a:cubicBezTo>
                  <a:cubicBezTo>
                    <a:pt x="17" y="29"/>
                    <a:pt x="17" y="30"/>
                    <a:pt x="17" y="30"/>
                  </a:cubicBezTo>
                  <a:cubicBezTo>
                    <a:pt x="16" y="30"/>
                    <a:pt x="16" y="30"/>
                    <a:pt x="15" y="31"/>
                  </a:cubicBezTo>
                  <a:cubicBezTo>
                    <a:pt x="15" y="31"/>
                    <a:pt x="14" y="31"/>
                    <a:pt x="14" y="32"/>
                  </a:cubicBezTo>
                  <a:cubicBezTo>
                    <a:pt x="14" y="32"/>
                    <a:pt x="14" y="33"/>
                    <a:pt x="14" y="33"/>
                  </a:cubicBezTo>
                  <a:cubicBezTo>
                    <a:pt x="15" y="33"/>
                    <a:pt x="15" y="33"/>
                    <a:pt x="16" y="33"/>
                  </a:cubicBezTo>
                  <a:cubicBezTo>
                    <a:pt x="16" y="33"/>
                    <a:pt x="17" y="33"/>
                    <a:pt x="17" y="33"/>
                  </a:cubicBezTo>
                  <a:cubicBezTo>
                    <a:pt x="18" y="32"/>
                    <a:pt x="19" y="33"/>
                    <a:pt x="19" y="33"/>
                  </a:cubicBezTo>
                  <a:cubicBezTo>
                    <a:pt x="20" y="33"/>
                    <a:pt x="20" y="34"/>
                    <a:pt x="21" y="34"/>
                  </a:cubicBezTo>
                  <a:cubicBezTo>
                    <a:pt x="21" y="34"/>
                    <a:pt x="23" y="35"/>
                    <a:pt x="23" y="35"/>
                  </a:cubicBezTo>
                  <a:cubicBezTo>
                    <a:pt x="23" y="36"/>
                    <a:pt x="24" y="36"/>
                    <a:pt x="24" y="37"/>
                  </a:cubicBezTo>
                  <a:cubicBezTo>
                    <a:pt x="24" y="37"/>
                    <a:pt x="24" y="38"/>
                    <a:pt x="23" y="39"/>
                  </a:cubicBezTo>
                  <a:cubicBezTo>
                    <a:pt x="23" y="39"/>
                    <a:pt x="22" y="39"/>
                    <a:pt x="22" y="39"/>
                  </a:cubicBezTo>
                  <a:cubicBezTo>
                    <a:pt x="22" y="39"/>
                    <a:pt x="22" y="38"/>
                    <a:pt x="21" y="38"/>
                  </a:cubicBezTo>
                  <a:cubicBezTo>
                    <a:pt x="21" y="38"/>
                    <a:pt x="21" y="38"/>
                    <a:pt x="20" y="38"/>
                  </a:cubicBezTo>
                  <a:cubicBezTo>
                    <a:pt x="20" y="38"/>
                    <a:pt x="20" y="39"/>
                    <a:pt x="20" y="39"/>
                  </a:cubicBezTo>
                  <a:cubicBezTo>
                    <a:pt x="20" y="39"/>
                    <a:pt x="19" y="40"/>
                    <a:pt x="19" y="40"/>
                  </a:cubicBezTo>
                  <a:cubicBezTo>
                    <a:pt x="19" y="41"/>
                    <a:pt x="19" y="42"/>
                    <a:pt x="19" y="42"/>
                  </a:cubicBezTo>
                  <a:cubicBezTo>
                    <a:pt x="19" y="42"/>
                    <a:pt x="18" y="43"/>
                    <a:pt x="19" y="44"/>
                  </a:cubicBezTo>
                  <a:cubicBezTo>
                    <a:pt x="19" y="44"/>
                    <a:pt x="20" y="45"/>
                    <a:pt x="20" y="45"/>
                  </a:cubicBezTo>
                  <a:cubicBezTo>
                    <a:pt x="21" y="45"/>
                    <a:pt x="22" y="44"/>
                    <a:pt x="22" y="44"/>
                  </a:cubicBezTo>
                  <a:cubicBezTo>
                    <a:pt x="22" y="44"/>
                    <a:pt x="23" y="43"/>
                    <a:pt x="23" y="43"/>
                  </a:cubicBezTo>
                  <a:cubicBezTo>
                    <a:pt x="23" y="43"/>
                    <a:pt x="24" y="43"/>
                    <a:pt x="24" y="43"/>
                  </a:cubicBezTo>
                  <a:cubicBezTo>
                    <a:pt x="24" y="43"/>
                    <a:pt x="24" y="45"/>
                    <a:pt x="24" y="45"/>
                  </a:cubicBezTo>
                  <a:cubicBezTo>
                    <a:pt x="24" y="46"/>
                    <a:pt x="23" y="47"/>
                    <a:pt x="23" y="47"/>
                  </a:cubicBezTo>
                  <a:cubicBezTo>
                    <a:pt x="23" y="48"/>
                    <a:pt x="24" y="48"/>
                    <a:pt x="24" y="49"/>
                  </a:cubicBezTo>
                  <a:cubicBezTo>
                    <a:pt x="24" y="49"/>
                    <a:pt x="25" y="50"/>
                    <a:pt x="25" y="50"/>
                  </a:cubicBezTo>
                  <a:cubicBezTo>
                    <a:pt x="25" y="50"/>
                    <a:pt x="25" y="51"/>
                    <a:pt x="26" y="51"/>
                  </a:cubicBezTo>
                  <a:cubicBezTo>
                    <a:pt x="25" y="51"/>
                    <a:pt x="24" y="51"/>
                    <a:pt x="24" y="51"/>
                  </a:cubicBezTo>
                  <a:cubicBezTo>
                    <a:pt x="24" y="51"/>
                    <a:pt x="23" y="51"/>
                    <a:pt x="23" y="51"/>
                  </a:cubicBezTo>
                  <a:cubicBezTo>
                    <a:pt x="22" y="51"/>
                    <a:pt x="22" y="51"/>
                    <a:pt x="21" y="51"/>
                  </a:cubicBezTo>
                  <a:cubicBezTo>
                    <a:pt x="21" y="52"/>
                    <a:pt x="21" y="52"/>
                    <a:pt x="20" y="52"/>
                  </a:cubicBezTo>
                  <a:cubicBezTo>
                    <a:pt x="20" y="52"/>
                    <a:pt x="19" y="52"/>
                    <a:pt x="19" y="52"/>
                  </a:cubicBezTo>
                  <a:cubicBezTo>
                    <a:pt x="18" y="52"/>
                    <a:pt x="18" y="55"/>
                    <a:pt x="17" y="55"/>
                  </a:cubicBezTo>
                  <a:cubicBezTo>
                    <a:pt x="17" y="55"/>
                    <a:pt x="16" y="55"/>
                    <a:pt x="15" y="55"/>
                  </a:cubicBezTo>
                  <a:cubicBezTo>
                    <a:pt x="15" y="55"/>
                    <a:pt x="14" y="54"/>
                    <a:pt x="13" y="54"/>
                  </a:cubicBezTo>
                  <a:cubicBezTo>
                    <a:pt x="13" y="53"/>
                    <a:pt x="13" y="51"/>
                    <a:pt x="12" y="51"/>
                  </a:cubicBezTo>
                  <a:cubicBezTo>
                    <a:pt x="12" y="50"/>
                    <a:pt x="11" y="49"/>
                    <a:pt x="10" y="49"/>
                  </a:cubicBezTo>
                  <a:cubicBezTo>
                    <a:pt x="10" y="49"/>
                    <a:pt x="9" y="49"/>
                    <a:pt x="8" y="49"/>
                  </a:cubicBezTo>
                  <a:cubicBezTo>
                    <a:pt x="7" y="49"/>
                    <a:pt x="6" y="49"/>
                    <a:pt x="5" y="48"/>
                  </a:cubicBezTo>
                  <a:cubicBezTo>
                    <a:pt x="4" y="48"/>
                    <a:pt x="2" y="47"/>
                    <a:pt x="2" y="46"/>
                  </a:cubicBezTo>
                  <a:cubicBezTo>
                    <a:pt x="1" y="46"/>
                    <a:pt x="1" y="45"/>
                    <a:pt x="0" y="45"/>
                  </a:cubicBezTo>
                  <a:cubicBezTo>
                    <a:pt x="0" y="44"/>
                    <a:pt x="0" y="44"/>
                    <a:pt x="0" y="4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2" name="Freeform 309">
              <a:extLst>
                <a:ext uri="{FF2B5EF4-FFF2-40B4-BE49-F238E27FC236}">
                  <a16:creationId xmlns:a16="http://schemas.microsoft.com/office/drawing/2014/main" id="{BE6DDDB5-DB64-4F7F-B454-EB7FDFB2B70E}"/>
                </a:ext>
              </a:extLst>
            </p:cNvPr>
            <p:cNvSpPr>
              <a:spLocks/>
            </p:cNvSpPr>
            <p:nvPr/>
          </p:nvSpPr>
          <p:spPr bwMode="auto">
            <a:xfrm>
              <a:off x="5562831" y="3533803"/>
              <a:ext cx="217094" cy="214598"/>
            </a:xfrm>
            <a:custGeom>
              <a:avLst/>
              <a:gdLst/>
              <a:ahLst/>
              <a:cxnLst>
                <a:cxn ang="0">
                  <a:pos x="2" y="56"/>
                </a:cxn>
                <a:cxn ang="0">
                  <a:pos x="5" y="53"/>
                </a:cxn>
                <a:cxn ang="0">
                  <a:pos x="9" y="54"/>
                </a:cxn>
                <a:cxn ang="0">
                  <a:pos x="13" y="53"/>
                </a:cxn>
                <a:cxn ang="0">
                  <a:pos x="15" y="46"/>
                </a:cxn>
                <a:cxn ang="0">
                  <a:pos x="14" y="37"/>
                </a:cxn>
                <a:cxn ang="0">
                  <a:pos x="16" y="28"/>
                </a:cxn>
                <a:cxn ang="0">
                  <a:pos x="18" y="23"/>
                </a:cxn>
                <a:cxn ang="0">
                  <a:pos x="19" y="15"/>
                </a:cxn>
                <a:cxn ang="0">
                  <a:pos x="25" y="6"/>
                </a:cxn>
                <a:cxn ang="0">
                  <a:pos x="28" y="2"/>
                </a:cxn>
                <a:cxn ang="0">
                  <a:pos x="34" y="2"/>
                </a:cxn>
                <a:cxn ang="0">
                  <a:pos x="42" y="6"/>
                </a:cxn>
                <a:cxn ang="0">
                  <a:pos x="47" y="11"/>
                </a:cxn>
                <a:cxn ang="0">
                  <a:pos x="53" y="9"/>
                </a:cxn>
                <a:cxn ang="0">
                  <a:pos x="57" y="8"/>
                </a:cxn>
                <a:cxn ang="0">
                  <a:pos x="61" y="9"/>
                </a:cxn>
                <a:cxn ang="0">
                  <a:pos x="59" y="15"/>
                </a:cxn>
                <a:cxn ang="0">
                  <a:pos x="58" y="21"/>
                </a:cxn>
                <a:cxn ang="0">
                  <a:pos x="56" y="27"/>
                </a:cxn>
                <a:cxn ang="0">
                  <a:pos x="50" y="29"/>
                </a:cxn>
                <a:cxn ang="0">
                  <a:pos x="50" y="32"/>
                </a:cxn>
                <a:cxn ang="0">
                  <a:pos x="49" y="35"/>
                </a:cxn>
                <a:cxn ang="0">
                  <a:pos x="53" y="33"/>
                </a:cxn>
                <a:cxn ang="0">
                  <a:pos x="61" y="29"/>
                </a:cxn>
                <a:cxn ang="0">
                  <a:pos x="67" y="28"/>
                </a:cxn>
                <a:cxn ang="0">
                  <a:pos x="70" y="31"/>
                </a:cxn>
                <a:cxn ang="0">
                  <a:pos x="71" y="38"/>
                </a:cxn>
                <a:cxn ang="0">
                  <a:pos x="73" y="42"/>
                </a:cxn>
                <a:cxn ang="0">
                  <a:pos x="68" y="48"/>
                </a:cxn>
                <a:cxn ang="0">
                  <a:pos x="62" y="54"/>
                </a:cxn>
                <a:cxn ang="0">
                  <a:pos x="58" y="55"/>
                </a:cxn>
                <a:cxn ang="0">
                  <a:pos x="56" y="58"/>
                </a:cxn>
                <a:cxn ang="0">
                  <a:pos x="53" y="61"/>
                </a:cxn>
                <a:cxn ang="0">
                  <a:pos x="47" y="58"/>
                </a:cxn>
                <a:cxn ang="0">
                  <a:pos x="38" y="59"/>
                </a:cxn>
                <a:cxn ang="0">
                  <a:pos x="32" y="55"/>
                </a:cxn>
                <a:cxn ang="0">
                  <a:pos x="32" y="50"/>
                </a:cxn>
                <a:cxn ang="0">
                  <a:pos x="29" y="55"/>
                </a:cxn>
                <a:cxn ang="0">
                  <a:pos x="29" y="57"/>
                </a:cxn>
                <a:cxn ang="0">
                  <a:pos x="29" y="60"/>
                </a:cxn>
                <a:cxn ang="0">
                  <a:pos x="23" y="66"/>
                </a:cxn>
                <a:cxn ang="0">
                  <a:pos x="21" y="72"/>
                </a:cxn>
                <a:cxn ang="0">
                  <a:pos x="12" y="69"/>
                </a:cxn>
                <a:cxn ang="0">
                  <a:pos x="7" y="72"/>
                </a:cxn>
                <a:cxn ang="0">
                  <a:pos x="5" y="65"/>
                </a:cxn>
                <a:cxn ang="0">
                  <a:pos x="0" y="60"/>
                </a:cxn>
              </a:cxnLst>
              <a:rect l="0" t="0" r="r" b="b"/>
              <a:pathLst>
                <a:path w="73" h="72">
                  <a:moveTo>
                    <a:pt x="2" y="58"/>
                  </a:moveTo>
                  <a:cubicBezTo>
                    <a:pt x="2" y="58"/>
                    <a:pt x="1" y="56"/>
                    <a:pt x="2" y="56"/>
                  </a:cubicBezTo>
                  <a:cubicBezTo>
                    <a:pt x="2" y="56"/>
                    <a:pt x="2" y="56"/>
                    <a:pt x="2" y="56"/>
                  </a:cubicBezTo>
                  <a:cubicBezTo>
                    <a:pt x="2" y="56"/>
                    <a:pt x="2" y="56"/>
                    <a:pt x="2" y="56"/>
                  </a:cubicBezTo>
                  <a:cubicBezTo>
                    <a:pt x="2" y="55"/>
                    <a:pt x="3" y="55"/>
                    <a:pt x="4" y="55"/>
                  </a:cubicBezTo>
                  <a:cubicBezTo>
                    <a:pt x="4" y="54"/>
                    <a:pt x="4" y="53"/>
                    <a:pt x="5" y="53"/>
                  </a:cubicBezTo>
                  <a:cubicBezTo>
                    <a:pt x="5" y="52"/>
                    <a:pt x="6" y="52"/>
                    <a:pt x="7" y="52"/>
                  </a:cubicBezTo>
                  <a:cubicBezTo>
                    <a:pt x="7" y="52"/>
                    <a:pt x="8" y="52"/>
                    <a:pt x="8" y="52"/>
                  </a:cubicBezTo>
                  <a:cubicBezTo>
                    <a:pt x="8" y="53"/>
                    <a:pt x="9" y="54"/>
                    <a:pt x="9" y="54"/>
                  </a:cubicBezTo>
                  <a:cubicBezTo>
                    <a:pt x="10" y="55"/>
                    <a:pt x="11" y="55"/>
                    <a:pt x="12" y="55"/>
                  </a:cubicBezTo>
                  <a:cubicBezTo>
                    <a:pt x="12" y="55"/>
                    <a:pt x="13" y="55"/>
                    <a:pt x="13" y="54"/>
                  </a:cubicBezTo>
                  <a:cubicBezTo>
                    <a:pt x="13" y="54"/>
                    <a:pt x="13" y="53"/>
                    <a:pt x="13" y="53"/>
                  </a:cubicBezTo>
                  <a:cubicBezTo>
                    <a:pt x="13" y="52"/>
                    <a:pt x="14" y="52"/>
                    <a:pt x="14" y="52"/>
                  </a:cubicBezTo>
                  <a:cubicBezTo>
                    <a:pt x="14" y="51"/>
                    <a:pt x="13" y="49"/>
                    <a:pt x="14" y="48"/>
                  </a:cubicBezTo>
                  <a:cubicBezTo>
                    <a:pt x="14" y="47"/>
                    <a:pt x="15" y="46"/>
                    <a:pt x="15" y="46"/>
                  </a:cubicBezTo>
                  <a:cubicBezTo>
                    <a:pt x="16" y="45"/>
                    <a:pt x="16" y="43"/>
                    <a:pt x="16" y="43"/>
                  </a:cubicBezTo>
                  <a:cubicBezTo>
                    <a:pt x="16" y="42"/>
                    <a:pt x="14" y="41"/>
                    <a:pt x="14" y="41"/>
                  </a:cubicBezTo>
                  <a:cubicBezTo>
                    <a:pt x="14" y="40"/>
                    <a:pt x="14" y="38"/>
                    <a:pt x="14" y="37"/>
                  </a:cubicBezTo>
                  <a:cubicBezTo>
                    <a:pt x="14" y="36"/>
                    <a:pt x="14" y="33"/>
                    <a:pt x="15" y="32"/>
                  </a:cubicBezTo>
                  <a:cubicBezTo>
                    <a:pt x="15" y="32"/>
                    <a:pt x="17" y="31"/>
                    <a:pt x="17" y="30"/>
                  </a:cubicBezTo>
                  <a:cubicBezTo>
                    <a:pt x="17" y="29"/>
                    <a:pt x="16" y="29"/>
                    <a:pt x="16" y="28"/>
                  </a:cubicBezTo>
                  <a:cubicBezTo>
                    <a:pt x="16" y="28"/>
                    <a:pt x="16" y="27"/>
                    <a:pt x="16" y="27"/>
                  </a:cubicBezTo>
                  <a:cubicBezTo>
                    <a:pt x="16" y="27"/>
                    <a:pt x="17" y="26"/>
                    <a:pt x="17" y="26"/>
                  </a:cubicBezTo>
                  <a:cubicBezTo>
                    <a:pt x="17" y="26"/>
                    <a:pt x="18" y="24"/>
                    <a:pt x="18" y="23"/>
                  </a:cubicBezTo>
                  <a:cubicBezTo>
                    <a:pt x="19" y="23"/>
                    <a:pt x="18" y="22"/>
                    <a:pt x="18" y="21"/>
                  </a:cubicBezTo>
                  <a:cubicBezTo>
                    <a:pt x="18" y="20"/>
                    <a:pt x="18" y="19"/>
                    <a:pt x="18" y="18"/>
                  </a:cubicBezTo>
                  <a:cubicBezTo>
                    <a:pt x="18" y="17"/>
                    <a:pt x="19" y="16"/>
                    <a:pt x="19" y="15"/>
                  </a:cubicBezTo>
                  <a:cubicBezTo>
                    <a:pt x="20" y="15"/>
                    <a:pt x="20" y="13"/>
                    <a:pt x="20" y="12"/>
                  </a:cubicBezTo>
                  <a:cubicBezTo>
                    <a:pt x="21" y="11"/>
                    <a:pt x="22" y="9"/>
                    <a:pt x="23" y="8"/>
                  </a:cubicBezTo>
                  <a:cubicBezTo>
                    <a:pt x="23" y="7"/>
                    <a:pt x="25" y="6"/>
                    <a:pt x="25" y="6"/>
                  </a:cubicBezTo>
                  <a:cubicBezTo>
                    <a:pt x="25" y="5"/>
                    <a:pt x="26" y="4"/>
                    <a:pt x="26" y="4"/>
                  </a:cubicBezTo>
                  <a:cubicBezTo>
                    <a:pt x="26" y="4"/>
                    <a:pt x="26" y="3"/>
                    <a:pt x="27" y="3"/>
                  </a:cubicBezTo>
                  <a:cubicBezTo>
                    <a:pt x="27" y="3"/>
                    <a:pt x="28" y="3"/>
                    <a:pt x="28" y="2"/>
                  </a:cubicBezTo>
                  <a:cubicBezTo>
                    <a:pt x="29" y="2"/>
                    <a:pt x="30" y="1"/>
                    <a:pt x="31" y="1"/>
                  </a:cubicBezTo>
                  <a:cubicBezTo>
                    <a:pt x="31" y="1"/>
                    <a:pt x="33" y="1"/>
                    <a:pt x="34" y="0"/>
                  </a:cubicBezTo>
                  <a:cubicBezTo>
                    <a:pt x="34" y="1"/>
                    <a:pt x="34" y="1"/>
                    <a:pt x="34" y="2"/>
                  </a:cubicBezTo>
                  <a:cubicBezTo>
                    <a:pt x="35" y="2"/>
                    <a:pt x="35" y="3"/>
                    <a:pt x="36" y="3"/>
                  </a:cubicBezTo>
                  <a:cubicBezTo>
                    <a:pt x="36" y="4"/>
                    <a:pt x="38" y="5"/>
                    <a:pt x="39" y="5"/>
                  </a:cubicBezTo>
                  <a:cubicBezTo>
                    <a:pt x="40" y="6"/>
                    <a:pt x="41" y="6"/>
                    <a:pt x="42" y="6"/>
                  </a:cubicBezTo>
                  <a:cubicBezTo>
                    <a:pt x="43" y="6"/>
                    <a:pt x="44" y="6"/>
                    <a:pt x="44" y="6"/>
                  </a:cubicBezTo>
                  <a:cubicBezTo>
                    <a:pt x="45" y="6"/>
                    <a:pt x="46" y="7"/>
                    <a:pt x="46" y="8"/>
                  </a:cubicBezTo>
                  <a:cubicBezTo>
                    <a:pt x="47" y="8"/>
                    <a:pt x="47" y="10"/>
                    <a:pt x="47" y="11"/>
                  </a:cubicBezTo>
                  <a:cubicBezTo>
                    <a:pt x="48" y="11"/>
                    <a:pt x="49" y="12"/>
                    <a:pt x="49" y="12"/>
                  </a:cubicBezTo>
                  <a:cubicBezTo>
                    <a:pt x="50" y="12"/>
                    <a:pt x="51" y="12"/>
                    <a:pt x="51" y="12"/>
                  </a:cubicBezTo>
                  <a:cubicBezTo>
                    <a:pt x="52" y="12"/>
                    <a:pt x="52" y="9"/>
                    <a:pt x="53" y="9"/>
                  </a:cubicBezTo>
                  <a:cubicBezTo>
                    <a:pt x="53" y="9"/>
                    <a:pt x="54" y="9"/>
                    <a:pt x="54" y="9"/>
                  </a:cubicBezTo>
                  <a:cubicBezTo>
                    <a:pt x="55" y="9"/>
                    <a:pt x="55" y="9"/>
                    <a:pt x="55" y="8"/>
                  </a:cubicBezTo>
                  <a:cubicBezTo>
                    <a:pt x="56" y="8"/>
                    <a:pt x="56" y="8"/>
                    <a:pt x="57" y="8"/>
                  </a:cubicBezTo>
                  <a:cubicBezTo>
                    <a:pt x="57" y="8"/>
                    <a:pt x="58" y="8"/>
                    <a:pt x="58" y="8"/>
                  </a:cubicBezTo>
                  <a:cubicBezTo>
                    <a:pt x="58" y="8"/>
                    <a:pt x="59" y="8"/>
                    <a:pt x="60" y="8"/>
                  </a:cubicBezTo>
                  <a:cubicBezTo>
                    <a:pt x="60" y="8"/>
                    <a:pt x="61" y="9"/>
                    <a:pt x="61" y="9"/>
                  </a:cubicBezTo>
                  <a:cubicBezTo>
                    <a:pt x="61" y="10"/>
                    <a:pt x="59" y="11"/>
                    <a:pt x="59" y="11"/>
                  </a:cubicBezTo>
                  <a:cubicBezTo>
                    <a:pt x="59" y="12"/>
                    <a:pt x="60" y="13"/>
                    <a:pt x="60" y="14"/>
                  </a:cubicBezTo>
                  <a:cubicBezTo>
                    <a:pt x="60" y="14"/>
                    <a:pt x="59" y="15"/>
                    <a:pt x="59" y="15"/>
                  </a:cubicBezTo>
                  <a:cubicBezTo>
                    <a:pt x="59" y="15"/>
                    <a:pt x="58" y="16"/>
                    <a:pt x="58" y="17"/>
                  </a:cubicBezTo>
                  <a:cubicBezTo>
                    <a:pt x="57" y="17"/>
                    <a:pt x="57" y="19"/>
                    <a:pt x="57" y="19"/>
                  </a:cubicBezTo>
                  <a:cubicBezTo>
                    <a:pt x="57" y="20"/>
                    <a:pt x="58" y="20"/>
                    <a:pt x="58" y="21"/>
                  </a:cubicBezTo>
                  <a:cubicBezTo>
                    <a:pt x="58" y="21"/>
                    <a:pt x="57" y="22"/>
                    <a:pt x="57" y="23"/>
                  </a:cubicBezTo>
                  <a:cubicBezTo>
                    <a:pt x="57" y="24"/>
                    <a:pt x="58" y="25"/>
                    <a:pt x="57" y="26"/>
                  </a:cubicBezTo>
                  <a:cubicBezTo>
                    <a:pt x="57" y="26"/>
                    <a:pt x="56" y="27"/>
                    <a:pt x="56" y="27"/>
                  </a:cubicBezTo>
                  <a:cubicBezTo>
                    <a:pt x="56" y="27"/>
                    <a:pt x="55" y="27"/>
                    <a:pt x="54" y="27"/>
                  </a:cubicBezTo>
                  <a:cubicBezTo>
                    <a:pt x="54" y="28"/>
                    <a:pt x="53" y="28"/>
                    <a:pt x="52" y="29"/>
                  </a:cubicBezTo>
                  <a:cubicBezTo>
                    <a:pt x="52" y="29"/>
                    <a:pt x="51" y="29"/>
                    <a:pt x="50" y="29"/>
                  </a:cubicBezTo>
                  <a:cubicBezTo>
                    <a:pt x="50" y="29"/>
                    <a:pt x="49" y="30"/>
                    <a:pt x="49" y="30"/>
                  </a:cubicBezTo>
                  <a:cubicBezTo>
                    <a:pt x="49" y="30"/>
                    <a:pt x="50" y="31"/>
                    <a:pt x="50" y="31"/>
                  </a:cubicBezTo>
                  <a:cubicBezTo>
                    <a:pt x="50" y="31"/>
                    <a:pt x="50" y="32"/>
                    <a:pt x="50" y="32"/>
                  </a:cubicBezTo>
                  <a:cubicBezTo>
                    <a:pt x="49" y="33"/>
                    <a:pt x="48" y="33"/>
                    <a:pt x="48" y="33"/>
                  </a:cubicBezTo>
                  <a:cubicBezTo>
                    <a:pt x="48" y="34"/>
                    <a:pt x="48" y="34"/>
                    <a:pt x="48" y="35"/>
                  </a:cubicBezTo>
                  <a:cubicBezTo>
                    <a:pt x="48" y="35"/>
                    <a:pt x="49" y="35"/>
                    <a:pt x="49" y="35"/>
                  </a:cubicBezTo>
                  <a:cubicBezTo>
                    <a:pt x="49" y="35"/>
                    <a:pt x="50" y="35"/>
                    <a:pt x="50" y="34"/>
                  </a:cubicBezTo>
                  <a:cubicBezTo>
                    <a:pt x="50" y="34"/>
                    <a:pt x="51" y="34"/>
                    <a:pt x="51" y="33"/>
                  </a:cubicBezTo>
                  <a:cubicBezTo>
                    <a:pt x="52" y="33"/>
                    <a:pt x="52" y="33"/>
                    <a:pt x="53" y="33"/>
                  </a:cubicBezTo>
                  <a:cubicBezTo>
                    <a:pt x="53" y="33"/>
                    <a:pt x="54" y="33"/>
                    <a:pt x="55" y="32"/>
                  </a:cubicBezTo>
                  <a:cubicBezTo>
                    <a:pt x="56" y="32"/>
                    <a:pt x="57" y="31"/>
                    <a:pt x="58" y="30"/>
                  </a:cubicBezTo>
                  <a:cubicBezTo>
                    <a:pt x="59" y="30"/>
                    <a:pt x="60" y="29"/>
                    <a:pt x="61" y="29"/>
                  </a:cubicBezTo>
                  <a:cubicBezTo>
                    <a:pt x="61" y="28"/>
                    <a:pt x="63" y="27"/>
                    <a:pt x="64" y="27"/>
                  </a:cubicBezTo>
                  <a:cubicBezTo>
                    <a:pt x="64" y="27"/>
                    <a:pt x="65" y="27"/>
                    <a:pt x="66" y="27"/>
                  </a:cubicBezTo>
                  <a:cubicBezTo>
                    <a:pt x="66" y="27"/>
                    <a:pt x="66" y="28"/>
                    <a:pt x="67" y="28"/>
                  </a:cubicBezTo>
                  <a:cubicBezTo>
                    <a:pt x="67" y="29"/>
                    <a:pt x="67" y="30"/>
                    <a:pt x="68" y="30"/>
                  </a:cubicBezTo>
                  <a:cubicBezTo>
                    <a:pt x="68" y="30"/>
                    <a:pt x="69" y="30"/>
                    <a:pt x="69" y="30"/>
                  </a:cubicBezTo>
                  <a:cubicBezTo>
                    <a:pt x="70" y="30"/>
                    <a:pt x="70" y="31"/>
                    <a:pt x="70" y="31"/>
                  </a:cubicBezTo>
                  <a:cubicBezTo>
                    <a:pt x="71" y="31"/>
                    <a:pt x="71" y="33"/>
                    <a:pt x="71" y="33"/>
                  </a:cubicBezTo>
                  <a:cubicBezTo>
                    <a:pt x="71" y="34"/>
                    <a:pt x="71" y="36"/>
                    <a:pt x="71" y="36"/>
                  </a:cubicBezTo>
                  <a:cubicBezTo>
                    <a:pt x="71" y="37"/>
                    <a:pt x="71" y="38"/>
                    <a:pt x="71" y="38"/>
                  </a:cubicBezTo>
                  <a:cubicBezTo>
                    <a:pt x="71" y="38"/>
                    <a:pt x="71" y="39"/>
                    <a:pt x="72" y="39"/>
                  </a:cubicBezTo>
                  <a:cubicBezTo>
                    <a:pt x="72" y="40"/>
                    <a:pt x="73" y="41"/>
                    <a:pt x="73" y="41"/>
                  </a:cubicBezTo>
                  <a:cubicBezTo>
                    <a:pt x="73" y="42"/>
                    <a:pt x="73" y="42"/>
                    <a:pt x="73" y="42"/>
                  </a:cubicBezTo>
                  <a:cubicBezTo>
                    <a:pt x="73" y="43"/>
                    <a:pt x="71" y="43"/>
                    <a:pt x="70" y="44"/>
                  </a:cubicBezTo>
                  <a:cubicBezTo>
                    <a:pt x="70" y="44"/>
                    <a:pt x="69" y="45"/>
                    <a:pt x="69" y="46"/>
                  </a:cubicBezTo>
                  <a:cubicBezTo>
                    <a:pt x="68" y="46"/>
                    <a:pt x="68" y="48"/>
                    <a:pt x="68" y="48"/>
                  </a:cubicBezTo>
                  <a:cubicBezTo>
                    <a:pt x="67" y="49"/>
                    <a:pt x="66" y="51"/>
                    <a:pt x="66" y="51"/>
                  </a:cubicBezTo>
                  <a:cubicBezTo>
                    <a:pt x="65" y="52"/>
                    <a:pt x="65" y="53"/>
                    <a:pt x="64" y="53"/>
                  </a:cubicBezTo>
                  <a:cubicBezTo>
                    <a:pt x="64" y="53"/>
                    <a:pt x="62" y="53"/>
                    <a:pt x="62" y="54"/>
                  </a:cubicBezTo>
                  <a:cubicBezTo>
                    <a:pt x="61" y="54"/>
                    <a:pt x="62" y="56"/>
                    <a:pt x="61" y="57"/>
                  </a:cubicBezTo>
                  <a:cubicBezTo>
                    <a:pt x="61" y="57"/>
                    <a:pt x="59" y="57"/>
                    <a:pt x="59" y="57"/>
                  </a:cubicBezTo>
                  <a:cubicBezTo>
                    <a:pt x="58" y="56"/>
                    <a:pt x="58" y="55"/>
                    <a:pt x="58" y="55"/>
                  </a:cubicBezTo>
                  <a:cubicBezTo>
                    <a:pt x="58" y="54"/>
                    <a:pt x="57" y="54"/>
                    <a:pt x="57" y="54"/>
                  </a:cubicBezTo>
                  <a:cubicBezTo>
                    <a:pt x="56" y="54"/>
                    <a:pt x="57" y="56"/>
                    <a:pt x="57" y="56"/>
                  </a:cubicBezTo>
                  <a:cubicBezTo>
                    <a:pt x="57" y="57"/>
                    <a:pt x="57" y="57"/>
                    <a:pt x="56" y="58"/>
                  </a:cubicBezTo>
                  <a:cubicBezTo>
                    <a:pt x="56" y="58"/>
                    <a:pt x="56" y="60"/>
                    <a:pt x="55" y="60"/>
                  </a:cubicBezTo>
                  <a:cubicBezTo>
                    <a:pt x="55" y="60"/>
                    <a:pt x="55" y="61"/>
                    <a:pt x="54" y="61"/>
                  </a:cubicBezTo>
                  <a:cubicBezTo>
                    <a:pt x="54" y="61"/>
                    <a:pt x="53" y="61"/>
                    <a:pt x="53" y="61"/>
                  </a:cubicBezTo>
                  <a:cubicBezTo>
                    <a:pt x="52" y="60"/>
                    <a:pt x="52" y="59"/>
                    <a:pt x="52" y="59"/>
                  </a:cubicBezTo>
                  <a:cubicBezTo>
                    <a:pt x="52" y="59"/>
                    <a:pt x="50" y="58"/>
                    <a:pt x="50" y="58"/>
                  </a:cubicBezTo>
                  <a:cubicBezTo>
                    <a:pt x="49" y="58"/>
                    <a:pt x="48" y="58"/>
                    <a:pt x="47" y="58"/>
                  </a:cubicBezTo>
                  <a:cubicBezTo>
                    <a:pt x="46" y="58"/>
                    <a:pt x="45" y="57"/>
                    <a:pt x="45" y="57"/>
                  </a:cubicBezTo>
                  <a:cubicBezTo>
                    <a:pt x="44" y="57"/>
                    <a:pt x="42" y="57"/>
                    <a:pt x="41" y="57"/>
                  </a:cubicBezTo>
                  <a:cubicBezTo>
                    <a:pt x="41" y="57"/>
                    <a:pt x="39" y="58"/>
                    <a:pt x="38" y="59"/>
                  </a:cubicBezTo>
                  <a:cubicBezTo>
                    <a:pt x="37" y="59"/>
                    <a:pt x="35" y="59"/>
                    <a:pt x="34" y="58"/>
                  </a:cubicBezTo>
                  <a:cubicBezTo>
                    <a:pt x="33" y="58"/>
                    <a:pt x="32" y="58"/>
                    <a:pt x="32" y="57"/>
                  </a:cubicBezTo>
                  <a:cubicBezTo>
                    <a:pt x="32" y="57"/>
                    <a:pt x="32" y="55"/>
                    <a:pt x="32" y="55"/>
                  </a:cubicBezTo>
                  <a:cubicBezTo>
                    <a:pt x="32" y="55"/>
                    <a:pt x="32" y="54"/>
                    <a:pt x="32" y="54"/>
                  </a:cubicBezTo>
                  <a:cubicBezTo>
                    <a:pt x="32" y="53"/>
                    <a:pt x="33" y="52"/>
                    <a:pt x="32" y="52"/>
                  </a:cubicBezTo>
                  <a:cubicBezTo>
                    <a:pt x="32" y="51"/>
                    <a:pt x="32" y="50"/>
                    <a:pt x="32" y="50"/>
                  </a:cubicBezTo>
                  <a:cubicBezTo>
                    <a:pt x="31" y="50"/>
                    <a:pt x="31" y="51"/>
                    <a:pt x="31" y="51"/>
                  </a:cubicBezTo>
                  <a:cubicBezTo>
                    <a:pt x="30" y="52"/>
                    <a:pt x="30" y="53"/>
                    <a:pt x="30" y="53"/>
                  </a:cubicBezTo>
                  <a:cubicBezTo>
                    <a:pt x="29" y="54"/>
                    <a:pt x="29" y="55"/>
                    <a:pt x="29" y="55"/>
                  </a:cubicBezTo>
                  <a:cubicBezTo>
                    <a:pt x="28" y="56"/>
                    <a:pt x="27" y="56"/>
                    <a:pt x="27" y="56"/>
                  </a:cubicBezTo>
                  <a:cubicBezTo>
                    <a:pt x="27" y="57"/>
                    <a:pt x="27" y="57"/>
                    <a:pt x="27" y="57"/>
                  </a:cubicBezTo>
                  <a:cubicBezTo>
                    <a:pt x="28" y="58"/>
                    <a:pt x="28" y="57"/>
                    <a:pt x="29" y="57"/>
                  </a:cubicBezTo>
                  <a:cubicBezTo>
                    <a:pt x="29" y="57"/>
                    <a:pt x="30" y="57"/>
                    <a:pt x="30" y="57"/>
                  </a:cubicBezTo>
                  <a:cubicBezTo>
                    <a:pt x="30" y="58"/>
                    <a:pt x="30" y="58"/>
                    <a:pt x="30" y="58"/>
                  </a:cubicBezTo>
                  <a:cubicBezTo>
                    <a:pt x="30" y="59"/>
                    <a:pt x="29" y="60"/>
                    <a:pt x="29" y="60"/>
                  </a:cubicBezTo>
                  <a:cubicBezTo>
                    <a:pt x="28" y="60"/>
                    <a:pt x="27" y="61"/>
                    <a:pt x="27" y="61"/>
                  </a:cubicBezTo>
                  <a:cubicBezTo>
                    <a:pt x="26" y="62"/>
                    <a:pt x="25" y="62"/>
                    <a:pt x="24" y="63"/>
                  </a:cubicBezTo>
                  <a:cubicBezTo>
                    <a:pt x="24" y="63"/>
                    <a:pt x="23" y="65"/>
                    <a:pt x="23" y="66"/>
                  </a:cubicBezTo>
                  <a:cubicBezTo>
                    <a:pt x="23" y="67"/>
                    <a:pt x="23" y="69"/>
                    <a:pt x="23" y="70"/>
                  </a:cubicBezTo>
                  <a:cubicBezTo>
                    <a:pt x="23" y="70"/>
                    <a:pt x="24" y="71"/>
                    <a:pt x="24" y="72"/>
                  </a:cubicBezTo>
                  <a:cubicBezTo>
                    <a:pt x="23" y="72"/>
                    <a:pt x="21" y="72"/>
                    <a:pt x="21" y="72"/>
                  </a:cubicBezTo>
                  <a:cubicBezTo>
                    <a:pt x="20" y="72"/>
                    <a:pt x="19" y="71"/>
                    <a:pt x="18" y="70"/>
                  </a:cubicBezTo>
                  <a:cubicBezTo>
                    <a:pt x="17" y="70"/>
                    <a:pt x="16" y="69"/>
                    <a:pt x="15" y="69"/>
                  </a:cubicBezTo>
                  <a:cubicBezTo>
                    <a:pt x="14" y="68"/>
                    <a:pt x="13" y="68"/>
                    <a:pt x="12" y="69"/>
                  </a:cubicBezTo>
                  <a:cubicBezTo>
                    <a:pt x="12" y="69"/>
                    <a:pt x="11" y="69"/>
                    <a:pt x="10" y="70"/>
                  </a:cubicBezTo>
                  <a:cubicBezTo>
                    <a:pt x="10" y="70"/>
                    <a:pt x="9" y="71"/>
                    <a:pt x="9" y="71"/>
                  </a:cubicBezTo>
                  <a:cubicBezTo>
                    <a:pt x="8" y="71"/>
                    <a:pt x="7" y="72"/>
                    <a:pt x="7" y="72"/>
                  </a:cubicBezTo>
                  <a:cubicBezTo>
                    <a:pt x="6" y="72"/>
                    <a:pt x="5" y="71"/>
                    <a:pt x="5" y="71"/>
                  </a:cubicBezTo>
                  <a:cubicBezTo>
                    <a:pt x="4" y="71"/>
                    <a:pt x="4" y="69"/>
                    <a:pt x="4" y="69"/>
                  </a:cubicBezTo>
                  <a:cubicBezTo>
                    <a:pt x="4" y="68"/>
                    <a:pt x="5" y="66"/>
                    <a:pt x="5" y="65"/>
                  </a:cubicBezTo>
                  <a:cubicBezTo>
                    <a:pt x="5" y="64"/>
                    <a:pt x="3" y="64"/>
                    <a:pt x="3" y="63"/>
                  </a:cubicBezTo>
                  <a:cubicBezTo>
                    <a:pt x="2" y="63"/>
                    <a:pt x="1" y="62"/>
                    <a:pt x="0" y="62"/>
                  </a:cubicBezTo>
                  <a:cubicBezTo>
                    <a:pt x="0" y="61"/>
                    <a:pt x="0" y="60"/>
                    <a:pt x="0" y="60"/>
                  </a:cubicBezTo>
                  <a:cubicBezTo>
                    <a:pt x="1" y="59"/>
                    <a:pt x="2" y="59"/>
                    <a:pt x="2" y="5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3" name="Freeform 310">
              <a:extLst>
                <a:ext uri="{FF2B5EF4-FFF2-40B4-BE49-F238E27FC236}">
                  <a16:creationId xmlns:a16="http://schemas.microsoft.com/office/drawing/2014/main" id="{1D49AF31-86A3-4649-BA62-FC3DCF288F81}"/>
                </a:ext>
              </a:extLst>
            </p:cNvPr>
            <p:cNvSpPr>
              <a:spLocks/>
            </p:cNvSpPr>
            <p:nvPr/>
          </p:nvSpPr>
          <p:spPr bwMode="auto">
            <a:xfrm>
              <a:off x="5470504" y="3431494"/>
              <a:ext cx="172179" cy="187151"/>
            </a:xfrm>
            <a:custGeom>
              <a:avLst/>
              <a:gdLst/>
              <a:ahLst/>
              <a:cxnLst>
                <a:cxn ang="0">
                  <a:pos x="57" y="39"/>
                </a:cxn>
                <a:cxn ang="0">
                  <a:pos x="54" y="43"/>
                </a:cxn>
                <a:cxn ang="0">
                  <a:pos x="50" y="50"/>
                </a:cxn>
                <a:cxn ang="0">
                  <a:pos x="49" y="56"/>
                </a:cxn>
                <a:cxn ang="0">
                  <a:pos x="48" y="61"/>
                </a:cxn>
                <a:cxn ang="0">
                  <a:pos x="46" y="60"/>
                </a:cxn>
                <a:cxn ang="0">
                  <a:pos x="43" y="59"/>
                </a:cxn>
                <a:cxn ang="0">
                  <a:pos x="42" y="61"/>
                </a:cxn>
                <a:cxn ang="0">
                  <a:pos x="38" y="60"/>
                </a:cxn>
                <a:cxn ang="0">
                  <a:pos x="35" y="59"/>
                </a:cxn>
                <a:cxn ang="0">
                  <a:pos x="35" y="55"/>
                </a:cxn>
                <a:cxn ang="0">
                  <a:pos x="31" y="53"/>
                </a:cxn>
                <a:cxn ang="0">
                  <a:pos x="26" y="48"/>
                </a:cxn>
                <a:cxn ang="0">
                  <a:pos x="22" y="46"/>
                </a:cxn>
                <a:cxn ang="0">
                  <a:pos x="18" y="45"/>
                </a:cxn>
                <a:cxn ang="0">
                  <a:pos x="14" y="46"/>
                </a:cxn>
                <a:cxn ang="0">
                  <a:pos x="11" y="48"/>
                </a:cxn>
                <a:cxn ang="0">
                  <a:pos x="10" y="47"/>
                </a:cxn>
                <a:cxn ang="0">
                  <a:pos x="6" y="41"/>
                </a:cxn>
                <a:cxn ang="0">
                  <a:pos x="6" y="32"/>
                </a:cxn>
                <a:cxn ang="0">
                  <a:pos x="6" y="25"/>
                </a:cxn>
                <a:cxn ang="0">
                  <a:pos x="4" y="20"/>
                </a:cxn>
                <a:cxn ang="0">
                  <a:pos x="0" y="15"/>
                </a:cxn>
                <a:cxn ang="0">
                  <a:pos x="2" y="13"/>
                </a:cxn>
                <a:cxn ang="0">
                  <a:pos x="5" y="13"/>
                </a:cxn>
                <a:cxn ang="0">
                  <a:pos x="5" y="9"/>
                </a:cxn>
                <a:cxn ang="0">
                  <a:pos x="8" y="7"/>
                </a:cxn>
                <a:cxn ang="0">
                  <a:pos x="14" y="6"/>
                </a:cxn>
                <a:cxn ang="0">
                  <a:pos x="21" y="3"/>
                </a:cxn>
                <a:cxn ang="0">
                  <a:pos x="26" y="0"/>
                </a:cxn>
                <a:cxn ang="0">
                  <a:pos x="31" y="1"/>
                </a:cxn>
                <a:cxn ang="0">
                  <a:pos x="32" y="2"/>
                </a:cxn>
                <a:cxn ang="0">
                  <a:pos x="34" y="5"/>
                </a:cxn>
                <a:cxn ang="0">
                  <a:pos x="37" y="9"/>
                </a:cxn>
                <a:cxn ang="0">
                  <a:pos x="40" y="15"/>
                </a:cxn>
                <a:cxn ang="0">
                  <a:pos x="41" y="22"/>
                </a:cxn>
                <a:cxn ang="0">
                  <a:pos x="45" y="26"/>
                </a:cxn>
                <a:cxn ang="0">
                  <a:pos x="49" y="27"/>
                </a:cxn>
                <a:cxn ang="0">
                  <a:pos x="50" y="24"/>
                </a:cxn>
                <a:cxn ang="0">
                  <a:pos x="53" y="28"/>
                </a:cxn>
                <a:cxn ang="0">
                  <a:pos x="55" y="32"/>
                </a:cxn>
                <a:cxn ang="0">
                  <a:pos x="54" y="35"/>
                </a:cxn>
                <a:cxn ang="0">
                  <a:pos x="57" y="37"/>
                </a:cxn>
              </a:cxnLst>
              <a:rect l="0" t="0" r="r" b="b"/>
              <a:pathLst>
                <a:path w="58" h="63">
                  <a:moveTo>
                    <a:pt x="58" y="38"/>
                  </a:moveTo>
                  <a:cubicBezTo>
                    <a:pt x="57" y="38"/>
                    <a:pt x="57" y="39"/>
                    <a:pt x="57" y="39"/>
                  </a:cubicBezTo>
                  <a:cubicBezTo>
                    <a:pt x="57" y="39"/>
                    <a:pt x="56" y="40"/>
                    <a:pt x="56" y="41"/>
                  </a:cubicBezTo>
                  <a:cubicBezTo>
                    <a:pt x="56" y="41"/>
                    <a:pt x="54" y="42"/>
                    <a:pt x="54" y="43"/>
                  </a:cubicBezTo>
                  <a:cubicBezTo>
                    <a:pt x="53" y="44"/>
                    <a:pt x="52" y="46"/>
                    <a:pt x="51" y="47"/>
                  </a:cubicBezTo>
                  <a:cubicBezTo>
                    <a:pt x="51" y="48"/>
                    <a:pt x="51" y="50"/>
                    <a:pt x="50" y="50"/>
                  </a:cubicBezTo>
                  <a:cubicBezTo>
                    <a:pt x="50" y="51"/>
                    <a:pt x="49" y="52"/>
                    <a:pt x="49" y="53"/>
                  </a:cubicBezTo>
                  <a:cubicBezTo>
                    <a:pt x="49" y="54"/>
                    <a:pt x="49" y="55"/>
                    <a:pt x="49" y="56"/>
                  </a:cubicBezTo>
                  <a:cubicBezTo>
                    <a:pt x="49" y="57"/>
                    <a:pt x="50" y="58"/>
                    <a:pt x="49" y="58"/>
                  </a:cubicBezTo>
                  <a:cubicBezTo>
                    <a:pt x="49" y="59"/>
                    <a:pt x="48" y="61"/>
                    <a:pt x="48" y="61"/>
                  </a:cubicBezTo>
                  <a:cubicBezTo>
                    <a:pt x="48" y="61"/>
                    <a:pt x="47" y="62"/>
                    <a:pt x="47" y="62"/>
                  </a:cubicBezTo>
                  <a:cubicBezTo>
                    <a:pt x="47" y="61"/>
                    <a:pt x="47" y="60"/>
                    <a:pt x="46" y="60"/>
                  </a:cubicBezTo>
                  <a:cubicBezTo>
                    <a:pt x="46" y="59"/>
                    <a:pt x="46" y="58"/>
                    <a:pt x="45" y="58"/>
                  </a:cubicBezTo>
                  <a:cubicBezTo>
                    <a:pt x="45" y="58"/>
                    <a:pt x="44" y="58"/>
                    <a:pt x="43" y="59"/>
                  </a:cubicBezTo>
                  <a:cubicBezTo>
                    <a:pt x="43" y="59"/>
                    <a:pt x="43" y="59"/>
                    <a:pt x="43" y="60"/>
                  </a:cubicBezTo>
                  <a:cubicBezTo>
                    <a:pt x="43" y="60"/>
                    <a:pt x="42" y="61"/>
                    <a:pt x="42" y="61"/>
                  </a:cubicBezTo>
                  <a:cubicBezTo>
                    <a:pt x="41" y="62"/>
                    <a:pt x="40" y="63"/>
                    <a:pt x="40" y="62"/>
                  </a:cubicBezTo>
                  <a:cubicBezTo>
                    <a:pt x="39" y="62"/>
                    <a:pt x="39" y="61"/>
                    <a:pt x="38" y="60"/>
                  </a:cubicBezTo>
                  <a:cubicBezTo>
                    <a:pt x="38" y="60"/>
                    <a:pt x="37" y="60"/>
                    <a:pt x="36" y="60"/>
                  </a:cubicBezTo>
                  <a:cubicBezTo>
                    <a:pt x="36" y="59"/>
                    <a:pt x="35" y="59"/>
                    <a:pt x="35" y="59"/>
                  </a:cubicBezTo>
                  <a:cubicBezTo>
                    <a:pt x="34" y="59"/>
                    <a:pt x="34" y="58"/>
                    <a:pt x="34" y="57"/>
                  </a:cubicBezTo>
                  <a:cubicBezTo>
                    <a:pt x="34" y="57"/>
                    <a:pt x="35" y="55"/>
                    <a:pt x="35" y="55"/>
                  </a:cubicBezTo>
                  <a:cubicBezTo>
                    <a:pt x="35" y="55"/>
                    <a:pt x="34" y="54"/>
                    <a:pt x="34" y="54"/>
                  </a:cubicBezTo>
                  <a:cubicBezTo>
                    <a:pt x="34" y="54"/>
                    <a:pt x="32" y="53"/>
                    <a:pt x="31" y="53"/>
                  </a:cubicBezTo>
                  <a:cubicBezTo>
                    <a:pt x="31" y="52"/>
                    <a:pt x="29" y="51"/>
                    <a:pt x="28" y="50"/>
                  </a:cubicBezTo>
                  <a:cubicBezTo>
                    <a:pt x="28" y="50"/>
                    <a:pt x="26" y="49"/>
                    <a:pt x="26" y="48"/>
                  </a:cubicBezTo>
                  <a:cubicBezTo>
                    <a:pt x="25" y="48"/>
                    <a:pt x="24" y="48"/>
                    <a:pt x="23" y="48"/>
                  </a:cubicBezTo>
                  <a:cubicBezTo>
                    <a:pt x="23" y="48"/>
                    <a:pt x="22" y="46"/>
                    <a:pt x="22" y="46"/>
                  </a:cubicBezTo>
                  <a:cubicBezTo>
                    <a:pt x="21" y="45"/>
                    <a:pt x="21" y="44"/>
                    <a:pt x="20" y="44"/>
                  </a:cubicBezTo>
                  <a:cubicBezTo>
                    <a:pt x="20" y="44"/>
                    <a:pt x="19" y="45"/>
                    <a:pt x="18" y="45"/>
                  </a:cubicBezTo>
                  <a:cubicBezTo>
                    <a:pt x="18" y="45"/>
                    <a:pt x="16" y="45"/>
                    <a:pt x="15" y="45"/>
                  </a:cubicBezTo>
                  <a:cubicBezTo>
                    <a:pt x="15" y="45"/>
                    <a:pt x="15" y="46"/>
                    <a:pt x="14" y="46"/>
                  </a:cubicBezTo>
                  <a:cubicBezTo>
                    <a:pt x="14" y="46"/>
                    <a:pt x="13" y="46"/>
                    <a:pt x="13" y="47"/>
                  </a:cubicBezTo>
                  <a:cubicBezTo>
                    <a:pt x="12" y="47"/>
                    <a:pt x="11" y="47"/>
                    <a:pt x="11" y="48"/>
                  </a:cubicBezTo>
                  <a:cubicBezTo>
                    <a:pt x="11" y="48"/>
                    <a:pt x="10" y="48"/>
                    <a:pt x="10" y="48"/>
                  </a:cubicBezTo>
                  <a:cubicBezTo>
                    <a:pt x="10" y="48"/>
                    <a:pt x="10" y="47"/>
                    <a:pt x="10" y="47"/>
                  </a:cubicBezTo>
                  <a:cubicBezTo>
                    <a:pt x="9" y="46"/>
                    <a:pt x="8" y="45"/>
                    <a:pt x="8" y="44"/>
                  </a:cubicBezTo>
                  <a:cubicBezTo>
                    <a:pt x="7" y="43"/>
                    <a:pt x="6" y="42"/>
                    <a:pt x="6" y="41"/>
                  </a:cubicBezTo>
                  <a:cubicBezTo>
                    <a:pt x="6" y="40"/>
                    <a:pt x="6" y="38"/>
                    <a:pt x="6" y="37"/>
                  </a:cubicBezTo>
                  <a:cubicBezTo>
                    <a:pt x="6" y="36"/>
                    <a:pt x="6" y="33"/>
                    <a:pt x="6" y="32"/>
                  </a:cubicBezTo>
                  <a:cubicBezTo>
                    <a:pt x="5" y="31"/>
                    <a:pt x="5" y="30"/>
                    <a:pt x="6" y="29"/>
                  </a:cubicBezTo>
                  <a:cubicBezTo>
                    <a:pt x="6" y="28"/>
                    <a:pt x="6" y="26"/>
                    <a:pt x="6" y="25"/>
                  </a:cubicBezTo>
                  <a:cubicBezTo>
                    <a:pt x="6" y="24"/>
                    <a:pt x="6" y="23"/>
                    <a:pt x="5" y="22"/>
                  </a:cubicBezTo>
                  <a:cubicBezTo>
                    <a:pt x="5" y="21"/>
                    <a:pt x="4" y="20"/>
                    <a:pt x="4" y="20"/>
                  </a:cubicBezTo>
                  <a:cubicBezTo>
                    <a:pt x="3" y="19"/>
                    <a:pt x="2" y="18"/>
                    <a:pt x="1" y="17"/>
                  </a:cubicBezTo>
                  <a:cubicBezTo>
                    <a:pt x="1" y="17"/>
                    <a:pt x="0" y="16"/>
                    <a:pt x="0" y="15"/>
                  </a:cubicBezTo>
                  <a:cubicBezTo>
                    <a:pt x="0" y="15"/>
                    <a:pt x="0" y="15"/>
                    <a:pt x="1" y="14"/>
                  </a:cubicBezTo>
                  <a:cubicBezTo>
                    <a:pt x="1" y="14"/>
                    <a:pt x="1" y="13"/>
                    <a:pt x="2" y="13"/>
                  </a:cubicBezTo>
                  <a:cubicBezTo>
                    <a:pt x="2" y="13"/>
                    <a:pt x="3" y="13"/>
                    <a:pt x="3" y="13"/>
                  </a:cubicBezTo>
                  <a:cubicBezTo>
                    <a:pt x="3" y="13"/>
                    <a:pt x="4" y="14"/>
                    <a:pt x="5" y="13"/>
                  </a:cubicBezTo>
                  <a:cubicBezTo>
                    <a:pt x="5" y="13"/>
                    <a:pt x="5" y="12"/>
                    <a:pt x="5" y="12"/>
                  </a:cubicBezTo>
                  <a:cubicBezTo>
                    <a:pt x="5" y="11"/>
                    <a:pt x="5" y="10"/>
                    <a:pt x="5" y="9"/>
                  </a:cubicBezTo>
                  <a:cubicBezTo>
                    <a:pt x="5" y="9"/>
                    <a:pt x="5" y="8"/>
                    <a:pt x="5" y="8"/>
                  </a:cubicBezTo>
                  <a:cubicBezTo>
                    <a:pt x="6" y="7"/>
                    <a:pt x="7" y="7"/>
                    <a:pt x="8" y="7"/>
                  </a:cubicBezTo>
                  <a:cubicBezTo>
                    <a:pt x="8" y="7"/>
                    <a:pt x="10" y="7"/>
                    <a:pt x="11" y="7"/>
                  </a:cubicBezTo>
                  <a:cubicBezTo>
                    <a:pt x="12" y="7"/>
                    <a:pt x="13" y="6"/>
                    <a:pt x="14" y="6"/>
                  </a:cubicBezTo>
                  <a:cubicBezTo>
                    <a:pt x="15" y="5"/>
                    <a:pt x="17" y="5"/>
                    <a:pt x="18" y="5"/>
                  </a:cubicBezTo>
                  <a:cubicBezTo>
                    <a:pt x="19" y="5"/>
                    <a:pt x="20" y="4"/>
                    <a:pt x="21" y="3"/>
                  </a:cubicBezTo>
                  <a:cubicBezTo>
                    <a:pt x="21" y="3"/>
                    <a:pt x="22" y="2"/>
                    <a:pt x="22" y="1"/>
                  </a:cubicBezTo>
                  <a:cubicBezTo>
                    <a:pt x="23" y="1"/>
                    <a:pt x="25" y="1"/>
                    <a:pt x="26" y="0"/>
                  </a:cubicBezTo>
                  <a:cubicBezTo>
                    <a:pt x="27" y="0"/>
                    <a:pt x="28" y="0"/>
                    <a:pt x="29" y="0"/>
                  </a:cubicBezTo>
                  <a:cubicBezTo>
                    <a:pt x="30" y="1"/>
                    <a:pt x="31" y="1"/>
                    <a:pt x="31" y="1"/>
                  </a:cubicBezTo>
                  <a:cubicBezTo>
                    <a:pt x="31" y="1"/>
                    <a:pt x="31" y="1"/>
                    <a:pt x="32" y="1"/>
                  </a:cubicBezTo>
                  <a:cubicBezTo>
                    <a:pt x="32" y="1"/>
                    <a:pt x="32" y="2"/>
                    <a:pt x="32" y="2"/>
                  </a:cubicBezTo>
                  <a:cubicBezTo>
                    <a:pt x="33" y="2"/>
                    <a:pt x="33" y="3"/>
                    <a:pt x="33" y="4"/>
                  </a:cubicBezTo>
                  <a:cubicBezTo>
                    <a:pt x="33" y="4"/>
                    <a:pt x="34" y="4"/>
                    <a:pt x="34" y="5"/>
                  </a:cubicBezTo>
                  <a:cubicBezTo>
                    <a:pt x="34" y="5"/>
                    <a:pt x="35" y="6"/>
                    <a:pt x="35" y="7"/>
                  </a:cubicBezTo>
                  <a:cubicBezTo>
                    <a:pt x="36" y="8"/>
                    <a:pt x="37" y="9"/>
                    <a:pt x="37" y="9"/>
                  </a:cubicBezTo>
                  <a:cubicBezTo>
                    <a:pt x="38" y="10"/>
                    <a:pt x="39" y="11"/>
                    <a:pt x="39" y="12"/>
                  </a:cubicBezTo>
                  <a:cubicBezTo>
                    <a:pt x="39" y="13"/>
                    <a:pt x="40" y="14"/>
                    <a:pt x="40" y="15"/>
                  </a:cubicBezTo>
                  <a:cubicBezTo>
                    <a:pt x="40" y="16"/>
                    <a:pt x="40" y="18"/>
                    <a:pt x="40" y="18"/>
                  </a:cubicBezTo>
                  <a:cubicBezTo>
                    <a:pt x="40" y="19"/>
                    <a:pt x="40" y="21"/>
                    <a:pt x="41" y="22"/>
                  </a:cubicBezTo>
                  <a:cubicBezTo>
                    <a:pt x="41" y="22"/>
                    <a:pt x="42" y="23"/>
                    <a:pt x="43" y="23"/>
                  </a:cubicBezTo>
                  <a:cubicBezTo>
                    <a:pt x="44" y="24"/>
                    <a:pt x="44" y="25"/>
                    <a:pt x="45" y="26"/>
                  </a:cubicBezTo>
                  <a:cubicBezTo>
                    <a:pt x="45" y="26"/>
                    <a:pt x="46" y="27"/>
                    <a:pt x="47" y="27"/>
                  </a:cubicBezTo>
                  <a:cubicBezTo>
                    <a:pt x="47" y="27"/>
                    <a:pt x="48" y="27"/>
                    <a:pt x="49" y="27"/>
                  </a:cubicBezTo>
                  <a:cubicBezTo>
                    <a:pt x="49" y="26"/>
                    <a:pt x="49" y="25"/>
                    <a:pt x="49" y="25"/>
                  </a:cubicBezTo>
                  <a:cubicBezTo>
                    <a:pt x="49" y="25"/>
                    <a:pt x="50" y="24"/>
                    <a:pt x="50" y="24"/>
                  </a:cubicBezTo>
                  <a:cubicBezTo>
                    <a:pt x="50" y="25"/>
                    <a:pt x="51" y="26"/>
                    <a:pt x="51" y="26"/>
                  </a:cubicBezTo>
                  <a:cubicBezTo>
                    <a:pt x="52" y="27"/>
                    <a:pt x="53" y="27"/>
                    <a:pt x="53" y="28"/>
                  </a:cubicBezTo>
                  <a:cubicBezTo>
                    <a:pt x="54" y="28"/>
                    <a:pt x="54" y="30"/>
                    <a:pt x="54" y="30"/>
                  </a:cubicBezTo>
                  <a:cubicBezTo>
                    <a:pt x="54" y="31"/>
                    <a:pt x="55" y="31"/>
                    <a:pt x="55" y="32"/>
                  </a:cubicBezTo>
                  <a:cubicBezTo>
                    <a:pt x="55" y="32"/>
                    <a:pt x="55" y="33"/>
                    <a:pt x="55" y="34"/>
                  </a:cubicBezTo>
                  <a:cubicBezTo>
                    <a:pt x="55" y="34"/>
                    <a:pt x="54" y="34"/>
                    <a:pt x="54" y="35"/>
                  </a:cubicBezTo>
                  <a:cubicBezTo>
                    <a:pt x="54" y="35"/>
                    <a:pt x="55" y="36"/>
                    <a:pt x="55" y="36"/>
                  </a:cubicBezTo>
                  <a:cubicBezTo>
                    <a:pt x="55" y="37"/>
                    <a:pt x="57" y="37"/>
                    <a:pt x="57" y="37"/>
                  </a:cubicBezTo>
                  <a:cubicBezTo>
                    <a:pt x="57" y="37"/>
                    <a:pt x="57" y="38"/>
                    <a:pt x="58" y="3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4" name="Freeform 311">
              <a:extLst>
                <a:ext uri="{FF2B5EF4-FFF2-40B4-BE49-F238E27FC236}">
                  <a16:creationId xmlns:a16="http://schemas.microsoft.com/office/drawing/2014/main" id="{18B01720-08D6-46E0-A93D-7441D4D44B34}"/>
                </a:ext>
              </a:extLst>
            </p:cNvPr>
            <p:cNvSpPr>
              <a:spLocks/>
            </p:cNvSpPr>
            <p:nvPr/>
          </p:nvSpPr>
          <p:spPr bwMode="auto">
            <a:xfrm>
              <a:off x="5350729" y="3476410"/>
              <a:ext cx="152216" cy="129757"/>
            </a:xfrm>
            <a:custGeom>
              <a:avLst/>
              <a:gdLst/>
              <a:ahLst/>
              <a:cxnLst>
                <a:cxn ang="0">
                  <a:pos x="24" y="42"/>
                </a:cxn>
                <a:cxn ang="0">
                  <a:pos x="18" y="44"/>
                </a:cxn>
                <a:cxn ang="0">
                  <a:pos x="16" y="40"/>
                </a:cxn>
                <a:cxn ang="0">
                  <a:pos x="14" y="33"/>
                </a:cxn>
                <a:cxn ang="0">
                  <a:pos x="8" y="28"/>
                </a:cxn>
                <a:cxn ang="0">
                  <a:pos x="5" y="23"/>
                </a:cxn>
                <a:cxn ang="0">
                  <a:pos x="2" y="21"/>
                </a:cxn>
                <a:cxn ang="0">
                  <a:pos x="1" y="12"/>
                </a:cxn>
                <a:cxn ang="0">
                  <a:pos x="4" y="10"/>
                </a:cxn>
                <a:cxn ang="0">
                  <a:pos x="6" y="12"/>
                </a:cxn>
                <a:cxn ang="0">
                  <a:pos x="12" y="12"/>
                </a:cxn>
                <a:cxn ang="0">
                  <a:pos x="16" y="11"/>
                </a:cxn>
                <a:cxn ang="0">
                  <a:pos x="21" y="13"/>
                </a:cxn>
                <a:cxn ang="0">
                  <a:pos x="24" y="12"/>
                </a:cxn>
                <a:cxn ang="0">
                  <a:pos x="25" y="17"/>
                </a:cxn>
                <a:cxn ang="0">
                  <a:pos x="28" y="17"/>
                </a:cxn>
                <a:cxn ang="0">
                  <a:pos x="32" y="16"/>
                </a:cxn>
                <a:cxn ang="0">
                  <a:pos x="35" y="14"/>
                </a:cxn>
                <a:cxn ang="0">
                  <a:pos x="34" y="11"/>
                </a:cxn>
                <a:cxn ang="0">
                  <a:pos x="36" y="7"/>
                </a:cxn>
                <a:cxn ang="0">
                  <a:pos x="38" y="5"/>
                </a:cxn>
                <a:cxn ang="0">
                  <a:pos x="36" y="2"/>
                </a:cxn>
                <a:cxn ang="0">
                  <a:pos x="41" y="0"/>
                </a:cxn>
                <a:cxn ang="0">
                  <a:pos x="45" y="5"/>
                </a:cxn>
                <a:cxn ang="0">
                  <a:pos x="47" y="10"/>
                </a:cxn>
                <a:cxn ang="0">
                  <a:pos x="47" y="17"/>
                </a:cxn>
                <a:cxn ang="0">
                  <a:pos x="47" y="26"/>
                </a:cxn>
                <a:cxn ang="0">
                  <a:pos x="51" y="32"/>
                </a:cxn>
                <a:cxn ang="0">
                  <a:pos x="51" y="35"/>
                </a:cxn>
                <a:cxn ang="0">
                  <a:pos x="49" y="40"/>
                </a:cxn>
                <a:cxn ang="0">
                  <a:pos x="43" y="42"/>
                </a:cxn>
                <a:cxn ang="0">
                  <a:pos x="39" y="39"/>
                </a:cxn>
                <a:cxn ang="0">
                  <a:pos x="34" y="40"/>
                </a:cxn>
                <a:cxn ang="0">
                  <a:pos x="27" y="41"/>
                </a:cxn>
              </a:cxnLst>
              <a:rect l="0" t="0" r="r" b="b"/>
              <a:pathLst>
                <a:path w="52" h="44">
                  <a:moveTo>
                    <a:pt x="27" y="41"/>
                  </a:moveTo>
                  <a:cubicBezTo>
                    <a:pt x="26" y="41"/>
                    <a:pt x="24" y="41"/>
                    <a:pt x="24" y="42"/>
                  </a:cubicBezTo>
                  <a:cubicBezTo>
                    <a:pt x="23" y="42"/>
                    <a:pt x="22" y="43"/>
                    <a:pt x="21" y="43"/>
                  </a:cubicBezTo>
                  <a:cubicBezTo>
                    <a:pt x="20" y="44"/>
                    <a:pt x="19" y="44"/>
                    <a:pt x="18" y="44"/>
                  </a:cubicBezTo>
                  <a:cubicBezTo>
                    <a:pt x="18" y="44"/>
                    <a:pt x="16" y="43"/>
                    <a:pt x="16" y="42"/>
                  </a:cubicBezTo>
                  <a:cubicBezTo>
                    <a:pt x="16" y="42"/>
                    <a:pt x="16" y="41"/>
                    <a:pt x="16" y="40"/>
                  </a:cubicBezTo>
                  <a:cubicBezTo>
                    <a:pt x="16" y="39"/>
                    <a:pt x="16" y="37"/>
                    <a:pt x="16" y="36"/>
                  </a:cubicBezTo>
                  <a:cubicBezTo>
                    <a:pt x="16" y="35"/>
                    <a:pt x="15" y="34"/>
                    <a:pt x="14" y="33"/>
                  </a:cubicBezTo>
                  <a:cubicBezTo>
                    <a:pt x="13" y="32"/>
                    <a:pt x="11" y="32"/>
                    <a:pt x="10" y="31"/>
                  </a:cubicBezTo>
                  <a:cubicBezTo>
                    <a:pt x="9" y="30"/>
                    <a:pt x="9" y="29"/>
                    <a:pt x="8" y="28"/>
                  </a:cubicBezTo>
                  <a:cubicBezTo>
                    <a:pt x="8" y="27"/>
                    <a:pt x="7" y="25"/>
                    <a:pt x="6" y="24"/>
                  </a:cubicBezTo>
                  <a:cubicBezTo>
                    <a:pt x="6" y="24"/>
                    <a:pt x="5" y="24"/>
                    <a:pt x="5" y="23"/>
                  </a:cubicBezTo>
                  <a:cubicBezTo>
                    <a:pt x="4" y="23"/>
                    <a:pt x="4" y="23"/>
                    <a:pt x="4" y="23"/>
                  </a:cubicBezTo>
                  <a:cubicBezTo>
                    <a:pt x="3" y="22"/>
                    <a:pt x="2" y="22"/>
                    <a:pt x="2" y="21"/>
                  </a:cubicBezTo>
                  <a:cubicBezTo>
                    <a:pt x="1" y="20"/>
                    <a:pt x="1" y="18"/>
                    <a:pt x="1" y="16"/>
                  </a:cubicBezTo>
                  <a:cubicBezTo>
                    <a:pt x="1" y="15"/>
                    <a:pt x="0" y="13"/>
                    <a:pt x="1" y="12"/>
                  </a:cubicBezTo>
                  <a:cubicBezTo>
                    <a:pt x="1" y="11"/>
                    <a:pt x="2" y="10"/>
                    <a:pt x="3" y="9"/>
                  </a:cubicBezTo>
                  <a:cubicBezTo>
                    <a:pt x="3" y="9"/>
                    <a:pt x="3" y="10"/>
                    <a:pt x="4" y="10"/>
                  </a:cubicBezTo>
                  <a:cubicBezTo>
                    <a:pt x="4" y="10"/>
                    <a:pt x="4" y="12"/>
                    <a:pt x="5" y="12"/>
                  </a:cubicBezTo>
                  <a:cubicBezTo>
                    <a:pt x="5" y="12"/>
                    <a:pt x="6" y="12"/>
                    <a:pt x="6" y="12"/>
                  </a:cubicBezTo>
                  <a:cubicBezTo>
                    <a:pt x="7" y="12"/>
                    <a:pt x="8" y="12"/>
                    <a:pt x="9" y="13"/>
                  </a:cubicBezTo>
                  <a:cubicBezTo>
                    <a:pt x="9" y="13"/>
                    <a:pt x="11" y="13"/>
                    <a:pt x="12" y="12"/>
                  </a:cubicBezTo>
                  <a:cubicBezTo>
                    <a:pt x="12" y="12"/>
                    <a:pt x="13" y="12"/>
                    <a:pt x="13" y="12"/>
                  </a:cubicBezTo>
                  <a:cubicBezTo>
                    <a:pt x="14" y="11"/>
                    <a:pt x="15" y="11"/>
                    <a:pt x="16" y="11"/>
                  </a:cubicBezTo>
                  <a:cubicBezTo>
                    <a:pt x="16" y="11"/>
                    <a:pt x="18" y="11"/>
                    <a:pt x="18" y="12"/>
                  </a:cubicBezTo>
                  <a:cubicBezTo>
                    <a:pt x="19" y="12"/>
                    <a:pt x="20" y="12"/>
                    <a:pt x="21" y="13"/>
                  </a:cubicBezTo>
                  <a:cubicBezTo>
                    <a:pt x="21" y="13"/>
                    <a:pt x="22" y="13"/>
                    <a:pt x="23" y="13"/>
                  </a:cubicBezTo>
                  <a:cubicBezTo>
                    <a:pt x="23" y="13"/>
                    <a:pt x="24" y="12"/>
                    <a:pt x="24" y="12"/>
                  </a:cubicBezTo>
                  <a:cubicBezTo>
                    <a:pt x="25" y="12"/>
                    <a:pt x="26" y="13"/>
                    <a:pt x="26" y="14"/>
                  </a:cubicBezTo>
                  <a:cubicBezTo>
                    <a:pt x="26" y="15"/>
                    <a:pt x="25" y="16"/>
                    <a:pt x="25" y="17"/>
                  </a:cubicBezTo>
                  <a:cubicBezTo>
                    <a:pt x="26" y="17"/>
                    <a:pt x="26" y="18"/>
                    <a:pt x="26" y="18"/>
                  </a:cubicBezTo>
                  <a:cubicBezTo>
                    <a:pt x="27" y="18"/>
                    <a:pt x="28" y="17"/>
                    <a:pt x="28" y="17"/>
                  </a:cubicBezTo>
                  <a:cubicBezTo>
                    <a:pt x="29" y="17"/>
                    <a:pt x="30" y="16"/>
                    <a:pt x="30" y="16"/>
                  </a:cubicBezTo>
                  <a:cubicBezTo>
                    <a:pt x="31" y="16"/>
                    <a:pt x="32" y="16"/>
                    <a:pt x="32" y="16"/>
                  </a:cubicBezTo>
                  <a:cubicBezTo>
                    <a:pt x="33" y="16"/>
                    <a:pt x="34" y="16"/>
                    <a:pt x="34" y="16"/>
                  </a:cubicBezTo>
                  <a:cubicBezTo>
                    <a:pt x="34" y="15"/>
                    <a:pt x="34" y="15"/>
                    <a:pt x="35" y="14"/>
                  </a:cubicBezTo>
                  <a:cubicBezTo>
                    <a:pt x="35" y="14"/>
                    <a:pt x="35" y="13"/>
                    <a:pt x="35" y="13"/>
                  </a:cubicBezTo>
                  <a:cubicBezTo>
                    <a:pt x="35" y="12"/>
                    <a:pt x="34" y="11"/>
                    <a:pt x="34" y="11"/>
                  </a:cubicBezTo>
                  <a:cubicBezTo>
                    <a:pt x="34" y="10"/>
                    <a:pt x="34" y="9"/>
                    <a:pt x="34" y="8"/>
                  </a:cubicBezTo>
                  <a:cubicBezTo>
                    <a:pt x="35" y="8"/>
                    <a:pt x="35" y="7"/>
                    <a:pt x="36" y="7"/>
                  </a:cubicBezTo>
                  <a:cubicBezTo>
                    <a:pt x="36" y="7"/>
                    <a:pt x="37" y="7"/>
                    <a:pt x="38" y="7"/>
                  </a:cubicBezTo>
                  <a:cubicBezTo>
                    <a:pt x="38" y="6"/>
                    <a:pt x="38" y="5"/>
                    <a:pt x="38" y="5"/>
                  </a:cubicBezTo>
                  <a:cubicBezTo>
                    <a:pt x="38" y="4"/>
                    <a:pt x="36" y="4"/>
                    <a:pt x="36" y="3"/>
                  </a:cubicBezTo>
                  <a:cubicBezTo>
                    <a:pt x="36" y="3"/>
                    <a:pt x="36" y="2"/>
                    <a:pt x="36" y="2"/>
                  </a:cubicBezTo>
                  <a:cubicBezTo>
                    <a:pt x="36" y="1"/>
                    <a:pt x="39" y="1"/>
                    <a:pt x="39" y="1"/>
                  </a:cubicBezTo>
                  <a:cubicBezTo>
                    <a:pt x="40" y="1"/>
                    <a:pt x="40" y="0"/>
                    <a:pt x="41" y="0"/>
                  </a:cubicBezTo>
                  <a:cubicBezTo>
                    <a:pt x="41" y="1"/>
                    <a:pt x="42" y="2"/>
                    <a:pt x="42" y="2"/>
                  </a:cubicBezTo>
                  <a:cubicBezTo>
                    <a:pt x="43" y="3"/>
                    <a:pt x="44" y="4"/>
                    <a:pt x="45" y="5"/>
                  </a:cubicBezTo>
                  <a:cubicBezTo>
                    <a:pt x="45" y="5"/>
                    <a:pt x="46" y="6"/>
                    <a:pt x="46" y="7"/>
                  </a:cubicBezTo>
                  <a:cubicBezTo>
                    <a:pt x="47" y="8"/>
                    <a:pt x="47" y="9"/>
                    <a:pt x="47" y="10"/>
                  </a:cubicBezTo>
                  <a:cubicBezTo>
                    <a:pt x="47" y="11"/>
                    <a:pt x="47" y="13"/>
                    <a:pt x="47" y="14"/>
                  </a:cubicBezTo>
                  <a:cubicBezTo>
                    <a:pt x="46" y="15"/>
                    <a:pt x="46" y="16"/>
                    <a:pt x="47" y="17"/>
                  </a:cubicBezTo>
                  <a:cubicBezTo>
                    <a:pt x="47" y="18"/>
                    <a:pt x="47" y="21"/>
                    <a:pt x="47" y="22"/>
                  </a:cubicBezTo>
                  <a:cubicBezTo>
                    <a:pt x="47" y="23"/>
                    <a:pt x="47" y="25"/>
                    <a:pt x="47" y="26"/>
                  </a:cubicBezTo>
                  <a:cubicBezTo>
                    <a:pt x="47" y="27"/>
                    <a:pt x="48" y="28"/>
                    <a:pt x="49" y="29"/>
                  </a:cubicBezTo>
                  <a:cubicBezTo>
                    <a:pt x="49" y="30"/>
                    <a:pt x="50" y="31"/>
                    <a:pt x="51" y="32"/>
                  </a:cubicBezTo>
                  <a:cubicBezTo>
                    <a:pt x="51" y="32"/>
                    <a:pt x="51" y="33"/>
                    <a:pt x="51" y="33"/>
                  </a:cubicBezTo>
                  <a:cubicBezTo>
                    <a:pt x="51" y="34"/>
                    <a:pt x="51" y="34"/>
                    <a:pt x="51" y="35"/>
                  </a:cubicBezTo>
                  <a:cubicBezTo>
                    <a:pt x="52" y="36"/>
                    <a:pt x="52" y="37"/>
                    <a:pt x="51" y="38"/>
                  </a:cubicBezTo>
                  <a:cubicBezTo>
                    <a:pt x="51" y="39"/>
                    <a:pt x="50" y="40"/>
                    <a:pt x="49" y="40"/>
                  </a:cubicBezTo>
                  <a:cubicBezTo>
                    <a:pt x="49" y="41"/>
                    <a:pt x="47" y="42"/>
                    <a:pt x="47" y="42"/>
                  </a:cubicBezTo>
                  <a:cubicBezTo>
                    <a:pt x="46" y="42"/>
                    <a:pt x="44" y="42"/>
                    <a:pt x="43" y="42"/>
                  </a:cubicBezTo>
                  <a:cubicBezTo>
                    <a:pt x="43" y="42"/>
                    <a:pt x="42" y="40"/>
                    <a:pt x="41" y="40"/>
                  </a:cubicBezTo>
                  <a:cubicBezTo>
                    <a:pt x="41" y="40"/>
                    <a:pt x="40" y="39"/>
                    <a:pt x="39" y="39"/>
                  </a:cubicBezTo>
                  <a:cubicBezTo>
                    <a:pt x="38" y="39"/>
                    <a:pt x="38" y="40"/>
                    <a:pt x="37" y="40"/>
                  </a:cubicBezTo>
                  <a:cubicBezTo>
                    <a:pt x="36" y="40"/>
                    <a:pt x="35" y="40"/>
                    <a:pt x="34" y="40"/>
                  </a:cubicBezTo>
                  <a:cubicBezTo>
                    <a:pt x="33" y="40"/>
                    <a:pt x="32" y="41"/>
                    <a:pt x="31" y="41"/>
                  </a:cubicBezTo>
                  <a:cubicBezTo>
                    <a:pt x="30" y="41"/>
                    <a:pt x="28" y="41"/>
                    <a:pt x="27" y="41"/>
                  </a:cubicBezTo>
                  <a:cubicBezTo>
                    <a:pt x="27" y="41"/>
                    <a:pt x="27" y="41"/>
                    <a:pt x="27" y="4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5" name="Freeform 312">
              <a:extLst>
                <a:ext uri="{FF2B5EF4-FFF2-40B4-BE49-F238E27FC236}">
                  <a16:creationId xmlns:a16="http://schemas.microsoft.com/office/drawing/2014/main" id="{D31B1FF1-14FF-4F9E-A383-ADA676BC9630}"/>
                </a:ext>
              </a:extLst>
            </p:cNvPr>
            <p:cNvSpPr>
              <a:spLocks/>
            </p:cNvSpPr>
            <p:nvPr/>
          </p:nvSpPr>
          <p:spPr bwMode="auto">
            <a:xfrm>
              <a:off x="5430579" y="3561251"/>
              <a:ext cx="182160" cy="144729"/>
            </a:xfrm>
            <a:custGeom>
              <a:avLst/>
              <a:gdLst/>
              <a:ahLst/>
              <a:cxnLst>
                <a:cxn ang="0">
                  <a:pos x="61" y="19"/>
                </a:cxn>
                <a:cxn ang="0">
                  <a:pos x="60" y="23"/>
                </a:cxn>
                <a:cxn ang="0">
                  <a:pos x="59" y="32"/>
                </a:cxn>
                <a:cxn ang="0">
                  <a:pos x="60" y="37"/>
                </a:cxn>
                <a:cxn ang="0">
                  <a:pos x="59" y="43"/>
                </a:cxn>
                <a:cxn ang="0">
                  <a:pos x="58" y="45"/>
                </a:cxn>
                <a:cxn ang="0">
                  <a:pos x="54" y="45"/>
                </a:cxn>
                <a:cxn ang="0">
                  <a:pos x="52" y="43"/>
                </a:cxn>
                <a:cxn ang="0">
                  <a:pos x="49" y="46"/>
                </a:cxn>
                <a:cxn ang="0">
                  <a:pos x="46" y="46"/>
                </a:cxn>
                <a:cxn ang="0">
                  <a:pos x="41" y="47"/>
                </a:cxn>
                <a:cxn ang="0">
                  <a:pos x="37" y="49"/>
                </a:cxn>
                <a:cxn ang="0">
                  <a:pos x="29" y="46"/>
                </a:cxn>
                <a:cxn ang="0">
                  <a:pos x="23" y="42"/>
                </a:cxn>
                <a:cxn ang="0">
                  <a:pos x="19" y="42"/>
                </a:cxn>
                <a:cxn ang="0">
                  <a:pos x="14" y="41"/>
                </a:cxn>
                <a:cxn ang="0">
                  <a:pos x="6" y="39"/>
                </a:cxn>
                <a:cxn ang="0">
                  <a:pos x="4" y="36"/>
                </a:cxn>
                <a:cxn ang="0">
                  <a:pos x="5" y="27"/>
                </a:cxn>
                <a:cxn ang="0">
                  <a:pos x="4" y="21"/>
                </a:cxn>
                <a:cxn ang="0">
                  <a:pos x="1" y="16"/>
                </a:cxn>
                <a:cxn ang="0">
                  <a:pos x="0" y="12"/>
                </a:cxn>
                <a:cxn ang="0">
                  <a:pos x="4" y="12"/>
                </a:cxn>
                <a:cxn ang="0">
                  <a:pos x="10" y="11"/>
                </a:cxn>
                <a:cxn ang="0">
                  <a:pos x="14" y="11"/>
                </a:cxn>
                <a:cxn ang="0">
                  <a:pos x="20" y="13"/>
                </a:cxn>
                <a:cxn ang="0">
                  <a:pos x="24" y="9"/>
                </a:cxn>
                <a:cxn ang="0">
                  <a:pos x="24" y="4"/>
                </a:cxn>
                <a:cxn ang="0">
                  <a:pos x="27" y="3"/>
                </a:cxn>
                <a:cxn ang="0">
                  <a:pos x="29" y="1"/>
                </a:cxn>
                <a:cxn ang="0">
                  <a:pos x="34" y="0"/>
                </a:cxn>
                <a:cxn ang="0">
                  <a:pos x="37" y="4"/>
                </a:cxn>
                <a:cxn ang="0">
                  <a:pos x="42" y="6"/>
                </a:cxn>
                <a:cxn ang="0">
                  <a:pos x="48" y="10"/>
                </a:cxn>
                <a:cxn ang="0">
                  <a:pos x="48" y="13"/>
                </a:cxn>
                <a:cxn ang="0">
                  <a:pos x="50" y="16"/>
                </a:cxn>
                <a:cxn ang="0">
                  <a:pos x="54" y="18"/>
                </a:cxn>
                <a:cxn ang="0">
                  <a:pos x="57" y="16"/>
                </a:cxn>
                <a:cxn ang="0">
                  <a:pos x="59" y="14"/>
                </a:cxn>
                <a:cxn ang="0">
                  <a:pos x="61" y="18"/>
                </a:cxn>
              </a:cxnLst>
              <a:rect l="0" t="0" r="r" b="b"/>
              <a:pathLst>
                <a:path w="62" h="49">
                  <a:moveTo>
                    <a:pt x="61" y="18"/>
                  </a:moveTo>
                  <a:cubicBezTo>
                    <a:pt x="61" y="18"/>
                    <a:pt x="61" y="19"/>
                    <a:pt x="61" y="19"/>
                  </a:cubicBezTo>
                  <a:cubicBezTo>
                    <a:pt x="61" y="20"/>
                    <a:pt x="62" y="20"/>
                    <a:pt x="62" y="21"/>
                  </a:cubicBezTo>
                  <a:cubicBezTo>
                    <a:pt x="62" y="22"/>
                    <a:pt x="60" y="23"/>
                    <a:pt x="60" y="23"/>
                  </a:cubicBezTo>
                  <a:cubicBezTo>
                    <a:pt x="59" y="24"/>
                    <a:pt x="59" y="27"/>
                    <a:pt x="59" y="28"/>
                  </a:cubicBezTo>
                  <a:cubicBezTo>
                    <a:pt x="59" y="29"/>
                    <a:pt x="59" y="31"/>
                    <a:pt x="59" y="32"/>
                  </a:cubicBezTo>
                  <a:cubicBezTo>
                    <a:pt x="59" y="32"/>
                    <a:pt x="61" y="33"/>
                    <a:pt x="61" y="34"/>
                  </a:cubicBezTo>
                  <a:cubicBezTo>
                    <a:pt x="61" y="34"/>
                    <a:pt x="61" y="36"/>
                    <a:pt x="60" y="37"/>
                  </a:cubicBezTo>
                  <a:cubicBezTo>
                    <a:pt x="60" y="37"/>
                    <a:pt x="59" y="38"/>
                    <a:pt x="59" y="39"/>
                  </a:cubicBezTo>
                  <a:cubicBezTo>
                    <a:pt x="58" y="40"/>
                    <a:pt x="59" y="42"/>
                    <a:pt x="59" y="43"/>
                  </a:cubicBezTo>
                  <a:cubicBezTo>
                    <a:pt x="59" y="43"/>
                    <a:pt x="58" y="43"/>
                    <a:pt x="58" y="44"/>
                  </a:cubicBezTo>
                  <a:cubicBezTo>
                    <a:pt x="58" y="44"/>
                    <a:pt x="58" y="45"/>
                    <a:pt x="58" y="45"/>
                  </a:cubicBezTo>
                  <a:cubicBezTo>
                    <a:pt x="58" y="46"/>
                    <a:pt x="57" y="46"/>
                    <a:pt x="57" y="46"/>
                  </a:cubicBezTo>
                  <a:cubicBezTo>
                    <a:pt x="56" y="46"/>
                    <a:pt x="55" y="46"/>
                    <a:pt x="54" y="45"/>
                  </a:cubicBezTo>
                  <a:cubicBezTo>
                    <a:pt x="54" y="45"/>
                    <a:pt x="53" y="44"/>
                    <a:pt x="53" y="43"/>
                  </a:cubicBezTo>
                  <a:cubicBezTo>
                    <a:pt x="53" y="43"/>
                    <a:pt x="52" y="43"/>
                    <a:pt x="52" y="43"/>
                  </a:cubicBezTo>
                  <a:cubicBezTo>
                    <a:pt x="51" y="43"/>
                    <a:pt x="50" y="43"/>
                    <a:pt x="50" y="44"/>
                  </a:cubicBezTo>
                  <a:cubicBezTo>
                    <a:pt x="49" y="44"/>
                    <a:pt x="49" y="45"/>
                    <a:pt x="49" y="46"/>
                  </a:cubicBezTo>
                  <a:cubicBezTo>
                    <a:pt x="48" y="46"/>
                    <a:pt x="47" y="46"/>
                    <a:pt x="47" y="47"/>
                  </a:cubicBezTo>
                  <a:cubicBezTo>
                    <a:pt x="47" y="46"/>
                    <a:pt x="46" y="46"/>
                    <a:pt x="46" y="46"/>
                  </a:cubicBezTo>
                  <a:cubicBezTo>
                    <a:pt x="45" y="45"/>
                    <a:pt x="44" y="45"/>
                    <a:pt x="43" y="45"/>
                  </a:cubicBezTo>
                  <a:cubicBezTo>
                    <a:pt x="42" y="46"/>
                    <a:pt x="41" y="47"/>
                    <a:pt x="41" y="47"/>
                  </a:cubicBezTo>
                  <a:cubicBezTo>
                    <a:pt x="41" y="48"/>
                    <a:pt x="40" y="49"/>
                    <a:pt x="39" y="49"/>
                  </a:cubicBezTo>
                  <a:cubicBezTo>
                    <a:pt x="39" y="49"/>
                    <a:pt x="37" y="49"/>
                    <a:pt x="37" y="49"/>
                  </a:cubicBezTo>
                  <a:cubicBezTo>
                    <a:pt x="36" y="48"/>
                    <a:pt x="35" y="48"/>
                    <a:pt x="34" y="48"/>
                  </a:cubicBezTo>
                  <a:cubicBezTo>
                    <a:pt x="33" y="47"/>
                    <a:pt x="31" y="46"/>
                    <a:pt x="29" y="46"/>
                  </a:cubicBezTo>
                  <a:cubicBezTo>
                    <a:pt x="28" y="45"/>
                    <a:pt x="26" y="44"/>
                    <a:pt x="25" y="44"/>
                  </a:cubicBezTo>
                  <a:cubicBezTo>
                    <a:pt x="24" y="43"/>
                    <a:pt x="24" y="42"/>
                    <a:pt x="23" y="42"/>
                  </a:cubicBezTo>
                  <a:cubicBezTo>
                    <a:pt x="23" y="42"/>
                    <a:pt x="22" y="43"/>
                    <a:pt x="21" y="42"/>
                  </a:cubicBezTo>
                  <a:cubicBezTo>
                    <a:pt x="21" y="42"/>
                    <a:pt x="20" y="42"/>
                    <a:pt x="19" y="42"/>
                  </a:cubicBezTo>
                  <a:cubicBezTo>
                    <a:pt x="19" y="42"/>
                    <a:pt x="17" y="42"/>
                    <a:pt x="17" y="42"/>
                  </a:cubicBezTo>
                  <a:cubicBezTo>
                    <a:pt x="16" y="42"/>
                    <a:pt x="15" y="42"/>
                    <a:pt x="14" y="41"/>
                  </a:cubicBezTo>
                  <a:cubicBezTo>
                    <a:pt x="13" y="41"/>
                    <a:pt x="11" y="40"/>
                    <a:pt x="10" y="40"/>
                  </a:cubicBezTo>
                  <a:cubicBezTo>
                    <a:pt x="9" y="40"/>
                    <a:pt x="7" y="39"/>
                    <a:pt x="6" y="39"/>
                  </a:cubicBezTo>
                  <a:cubicBezTo>
                    <a:pt x="6" y="39"/>
                    <a:pt x="5" y="39"/>
                    <a:pt x="5" y="39"/>
                  </a:cubicBezTo>
                  <a:cubicBezTo>
                    <a:pt x="4" y="38"/>
                    <a:pt x="4" y="37"/>
                    <a:pt x="4" y="36"/>
                  </a:cubicBezTo>
                  <a:cubicBezTo>
                    <a:pt x="4" y="35"/>
                    <a:pt x="4" y="32"/>
                    <a:pt x="4" y="31"/>
                  </a:cubicBezTo>
                  <a:cubicBezTo>
                    <a:pt x="4" y="30"/>
                    <a:pt x="5" y="28"/>
                    <a:pt x="5" y="27"/>
                  </a:cubicBezTo>
                  <a:cubicBezTo>
                    <a:pt x="5" y="26"/>
                    <a:pt x="5" y="25"/>
                    <a:pt x="5" y="24"/>
                  </a:cubicBezTo>
                  <a:cubicBezTo>
                    <a:pt x="5" y="23"/>
                    <a:pt x="4" y="21"/>
                    <a:pt x="4" y="21"/>
                  </a:cubicBezTo>
                  <a:cubicBezTo>
                    <a:pt x="4" y="20"/>
                    <a:pt x="2" y="20"/>
                    <a:pt x="2" y="19"/>
                  </a:cubicBezTo>
                  <a:cubicBezTo>
                    <a:pt x="1" y="18"/>
                    <a:pt x="1" y="17"/>
                    <a:pt x="1" y="16"/>
                  </a:cubicBezTo>
                  <a:cubicBezTo>
                    <a:pt x="1" y="16"/>
                    <a:pt x="1" y="15"/>
                    <a:pt x="1" y="14"/>
                  </a:cubicBezTo>
                  <a:cubicBezTo>
                    <a:pt x="1" y="14"/>
                    <a:pt x="1" y="13"/>
                    <a:pt x="0" y="12"/>
                  </a:cubicBezTo>
                  <a:cubicBezTo>
                    <a:pt x="0" y="12"/>
                    <a:pt x="0" y="12"/>
                    <a:pt x="0" y="12"/>
                  </a:cubicBezTo>
                  <a:cubicBezTo>
                    <a:pt x="1" y="12"/>
                    <a:pt x="3" y="12"/>
                    <a:pt x="4" y="12"/>
                  </a:cubicBezTo>
                  <a:cubicBezTo>
                    <a:pt x="5" y="12"/>
                    <a:pt x="6" y="11"/>
                    <a:pt x="7" y="11"/>
                  </a:cubicBezTo>
                  <a:cubicBezTo>
                    <a:pt x="8" y="11"/>
                    <a:pt x="9" y="11"/>
                    <a:pt x="10" y="11"/>
                  </a:cubicBezTo>
                  <a:cubicBezTo>
                    <a:pt x="11" y="11"/>
                    <a:pt x="11" y="10"/>
                    <a:pt x="12" y="10"/>
                  </a:cubicBezTo>
                  <a:cubicBezTo>
                    <a:pt x="13" y="10"/>
                    <a:pt x="14" y="11"/>
                    <a:pt x="14" y="11"/>
                  </a:cubicBezTo>
                  <a:cubicBezTo>
                    <a:pt x="15" y="11"/>
                    <a:pt x="16" y="13"/>
                    <a:pt x="16" y="13"/>
                  </a:cubicBezTo>
                  <a:cubicBezTo>
                    <a:pt x="17" y="13"/>
                    <a:pt x="19" y="13"/>
                    <a:pt x="20" y="13"/>
                  </a:cubicBezTo>
                  <a:cubicBezTo>
                    <a:pt x="20" y="13"/>
                    <a:pt x="22" y="12"/>
                    <a:pt x="22" y="11"/>
                  </a:cubicBezTo>
                  <a:cubicBezTo>
                    <a:pt x="23" y="11"/>
                    <a:pt x="24" y="10"/>
                    <a:pt x="24" y="9"/>
                  </a:cubicBezTo>
                  <a:cubicBezTo>
                    <a:pt x="25" y="8"/>
                    <a:pt x="25" y="7"/>
                    <a:pt x="24" y="6"/>
                  </a:cubicBezTo>
                  <a:cubicBezTo>
                    <a:pt x="24" y="5"/>
                    <a:pt x="24" y="5"/>
                    <a:pt x="24" y="4"/>
                  </a:cubicBezTo>
                  <a:cubicBezTo>
                    <a:pt x="24" y="4"/>
                    <a:pt x="25" y="4"/>
                    <a:pt x="25" y="4"/>
                  </a:cubicBezTo>
                  <a:cubicBezTo>
                    <a:pt x="25" y="3"/>
                    <a:pt x="26" y="3"/>
                    <a:pt x="27" y="3"/>
                  </a:cubicBezTo>
                  <a:cubicBezTo>
                    <a:pt x="27" y="2"/>
                    <a:pt x="28" y="2"/>
                    <a:pt x="28" y="2"/>
                  </a:cubicBezTo>
                  <a:cubicBezTo>
                    <a:pt x="29" y="2"/>
                    <a:pt x="29" y="1"/>
                    <a:pt x="29" y="1"/>
                  </a:cubicBezTo>
                  <a:cubicBezTo>
                    <a:pt x="30" y="1"/>
                    <a:pt x="32" y="1"/>
                    <a:pt x="32" y="1"/>
                  </a:cubicBezTo>
                  <a:cubicBezTo>
                    <a:pt x="33" y="1"/>
                    <a:pt x="34" y="0"/>
                    <a:pt x="34" y="0"/>
                  </a:cubicBezTo>
                  <a:cubicBezTo>
                    <a:pt x="35" y="0"/>
                    <a:pt x="35" y="1"/>
                    <a:pt x="36" y="2"/>
                  </a:cubicBezTo>
                  <a:cubicBezTo>
                    <a:pt x="36" y="2"/>
                    <a:pt x="37" y="4"/>
                    <a:pt x="37" y="4"/>
                  </a:cubicBezTo>
                  <a:cubicBezTo>
                    <a:pt x="38" y="4"/>
                    <a:pt x="39" y="4"/>
                    <a:pt x="40" y="4"/>
                  </a:cubicBezTo>
                  <a:cubicBezTo>
                    <a:pt x="40" y="5"/>
                    <a:pt x="42" y="6"/>
                    <a:pt x="42" y="6"/>
                  </a:cubicBezTo>
                  <a:cubicBezTo>
                    <a:pt x="43" y="7"/>
                    <a:pt x="45" y="8"/>
                    <a:pt x="45" y="9"/>
                  </a:cubicBezTo>
                  <a:cubicBezTo>
                    <a:pt x="46" y="9"/>
                    <a:pt x="48" y="10"/>
                    <a:pt x="48" y="10"/>
                  </a:cubicBezTo>
                  <a:cubicBezTo>
                    <a:pt x="48" y="10"/>
                    <a:pt x="49" y="11"/>
                    <a:pt x="49" y="11"/>
                  </a:cubicBezTo>
                  <a:cubicBezTo>
                    <a:pt x="49" y="11"/>
                    <a:pt x="48" y="13"/>
                    <a:pt x="48" y="13"/>
                  </a:cubicBezTo>
                  <a:cubicBezTo>
                    <a:pt x="48" y="14"/>
                    <a:pt x="48" y="15"/>
                    <a:pt x="49" y="15"/>
                  </a:cubicBezTo>
                  <a:cubicBezTo>
                    <a:pt x="49" y="15"/>
                    <a:pt x="50" y="15"/>
                    <a:pt x="50" y="16"/>
                  </a:cubicBezTo>
                  <a:cubicBezTo>
                    <a:pt x="51" y="16"/>
                    <a:pt x="52" y="16"/>
                    <a:pt x="52" y="16"/>
                  </a:cubicBezTo>
                  <a:cubicBezTo>
                    <a:pt x="53" y="17"/>
                    <a:pt x="53" y="18"/>
                    <a:pt x="54" y="18"/>
                  </a:cubicBezTo>
                  <a:cubicBezTo>
                    <a:pt x="54" y="19"/>
                    <a:pt x="55" y="18"/>
                    <a:pt x="56" y="17"/>
                  </a:cubicBezTo>
                  <a:cubicBezTo>
                    <a:pt x="56" y="17"/>
                    <a:pt x="57" y="16"/>
                    <a:pt x="57" y="16"/>
                  </a:cubicBezTo>
                  <a:cubicBezTo>
                    <a:pt x="57" y="15"/>
                    <a:pt x="57" y="15"/>
                    <a:pt x="57" y="15"/>
                  </a:cubicBezTo>
                  <a:cubicBezTo>
                    <a:pt x="58" y="14"/>
                    <a:pt x="59" y="14"/>
                    <a:pt x="59" y="14"/>
                  </a:cubicBezTo>
                  <a:cubicBezTo>
                    <a:pt x="60" y="14"/>
                    <a:pt x="60" y="15"/>
                    <a:pt x="60" y="16"/>
                  </a:cubicBezTo>
                  <a:cubicBezTo>
                    <a:pt x="61" y="16"/>
                    <a:pt x="61" y="17"/>
                    <a:pt x="61"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313">
              <a:extLst>
                <a:ext uri="{FF2B5EF4-FFF2-40B4-BE49-F238E27FC236}">
                  <a16:creationId xmlns:a16="http://schemas.microsoft.com/office/drawing/2014/main" id="{00585FB0-560C-4503-81B5-81419E2D8E90}"/>
                </a:ext>
              </a:extLst>
            </p:cNvPr>
            <p:cNvSpPr>
              <a:spLocks/>
            </p:cNvSpPr>
            <p:nvPr/>
          </p:nvSpPr>
          <p:spPr bwMode="auto">
            <a:xfrm>
              <a:off x="5313298" y="3676036"/>
              <a:ext cx="321898" cy="177169"/>
            </a:xfrm>
            <a:custGeom>
              <a:avLst/>
              <a:gdLst/>
              <a:ahLst/>
              <a:cxnLst>
                <a:cxn ang="0">
                  <a:pos x="45" y="0"/>
                </a:cxn>
                <a:cxn ang="0">
                  <a:pos x="53" y="2"/>
                </a:cxn>
                <a:cxn ang="0">
                  <a:pos x="58" y="3"/>
                </a:cxn>
                <a:cxn ang="0">
                  <a:pos x="62" y="3"/>
                </a:cxn>
                <a:cxn ang="0">
                  <a:pos x="68" y="7"/>
                </a:cxn>
                <a:cxn ang="0">
                  <a:pos x="76" y="10"/>
                </a:cxn>
                <a:cxn ang="0">
                  <a:pos x="80" y="8"/>
                </a:cxn>
                <a:cxn ang="0">
                  <a:pos x="85" y="7"/>
                </a:cxn>
                <a:cxn ang="0">
                  <a:pos x="86" y="8"/>
                </a:cxn>
                <a:cxn ang="0">
                  <a:pos x="86" y="10"/>
                </a:cxn>
                <a:cxn ang="0">
                  <a:pos x="84" y="14"/>
                </a:cxn>
                <a:cxn ang="0">
                  <a:pos x="89" y="17"/>
                </a:cxn>
                <a:cxn ang="0">
                  <a:pos x="89" y="23"/>
                </a:cxn>
                <a:cxn ang="0">
                  <a:pos x="93" y="23"/>
                </a:cxn>
                <a:cxn ang="0">
                  <a:pos x="96" y="21"/>
                </a:cxn>
                <a:cxn ang="0">
                  <a:pos x="102" y="22"/>
                </a:cxn>
                <a:cxn ang="0">
                  <a:pos x="108" y="24"/>
                </a:cxn>
                <a:cxn ang="0">
                  <a:pos x="108" y="28"/>
                </a:cxn>
                <a:cxn ang="0">
                  <a:pos x="106" y="37"/>
                </a:cxn>
                <a:cxn ang="0">
                  <a:pos x="105" y="41"/>
                </a:cxn>
                <a:cxn ang="0">
                  <a:pos x="100" y="47"/>
                </a:cxn>
                <a:cxn ang="0">
                  <a:pos x="96" y="52"/>
                </a:cxn>
                <a:cxn ang="0">
                  <a:pos x="90" y="55"/>
                </a:cxn>
                <a:cxn ang="0">
                  <a:pos x="85" y="60"/>
                </a:cxn>
                <a:cxn ang="0">
                  <a:pos x="79" y="57"/>
                </a:cxn>
                <a:cxn ang="0">
                  <a:pos x="79" y="55"/>
                </a:cxn>
                <a:cxn ang="0">
                  <a:pos x="81" y="54"/>
                </a:cxn>
                <a:cxn ang="0">
                  <a:pos x="77" y="51"/>
                </a:cxn>
                <a:cxn ang="0">
                  <a:pos x="70" y="50"/>
                </a:cxn>
                <a:cxn ang="0">
                  <a:pos x="66" y="45"/>
                </a:cxn>
                <a:cxn ang="0">
                  <a:pos x="61" y="43"/>
                </a:cxn>
                <a:cxn ang="0">
                  <a:pos x="56" y="42"/>
                </a:cxn>
                <a:cxn ang="0">
                  <a:pos x="53" y="39"/>
                </a:cxn>
                <a:cxn ang="0">
                  <a:pos x="49" y="40"/>
                </a:cxn>
                <a:cxn ang="0">
                  <a:pos x="49" y="44"/>
                </a:cxn>
                <a:cxn ang="0">
                  <a:pos x="46" y="43"/>
                </a:cxn>
                <a:cxn ang="0">
                  <a:pos x="46" y="39"/>
                </a:cxn>
                <a:cxn ang="0">
                  <a:pos x="42" y="38"/>
                </a:cxn>
                <a:cxn ang="0">
                  <a:pos x="41" y="43"/>
                </a:cxn>
                <a:cxn ang="0">
                  <a:pos x="40" y="49"/>
                </a:cxn>
                <a:cxn ang="0">
                  <a:pos x="34" y="50"/>
                </a:cxn>
                <a:cxn ang="0">
                  <a:pos x="29" y="49"/>
                </a:cxn>
                <a:cxn ang="0">
                  <a:pos x="24" y="47"/>
                </a:cxn>
                <a:cxn ang="0">
                  <a:pos x="21" y="49"/>
                </a:cxn>
                <a:cxn ang="0">
                  <a:pos x="19" y="51"/>
                </a:cxn>
                <a:cxn ang="0">
                  <a:pos x="14" y="54"/>
                </a:cxn>
                <a:cxn ang="0">
                  <a:pos x="7" y="56"/>
                </a:cxn>
                <a:cxn ang="0">
                  <a:pos x="4" y="52"/>
                </a:cxn>
                <a:cxn ang="0">
                  <a:pos x="1" y="46"/>
                </a:cxn>
                <a:cxn ang="0">
                  <a:pos x="1" y="41"/>
                </a:cxn>
                <a:cxn ang="0">
                  <a:pos x="0" y="34"/>
                </a:cxn>
                <a:cxn ang="0">
                  <a:pos x="4" y="28"/>
                </a:cxn>
                <a:cxn ang="0">
                  <a:pos x="3" y="22"/>
                </a:cxn>
                <a:cxn ang="0">
                  <a:pos x="4" y="20"/>
                </a:cxn>
                <a:cxn ang="0">
                  <a:pos x="8" y="18"/>
                </a:cxn>
                <a:cxn ang="0">
                  <a:pos x="10" y="14"/>
                </a:cxn>
                <a:cxn ang="0">
                  <a:pos x="17" y="10"/>
                </a:cxn>
                <a:cxn ang="0">
                  <a:pos x="21" y="9"/>
                </a:cxn>
                <a:cxn ang="0">
                  <a:pos x="23" y="12"/>
                </a:cxn>
                <a:cxn ang="0">
                  <a:pos x="26" y="9"/>
                </a:cxn>
                <a:cxn ang="0">
                  <a:pos x="29" y="5"/>
                </a:cxn>
                <a:cxn ang="0">
                  <a:pos x="37" y="2"/>
                </a:cxn>
                <a:cxn ang="0">
                  <a:pos x="44" y="0"/>
                </a:cxn>
              </a:cxnLst>
              <a:rect l="0" t="0" r="r" b="b"/>
              <a:pathLst>
                <a:path w="108" h="60">
                  <a:moveTo>
                    <a:pt x="44" y="0"/>
                  </a:moveTo>
                  <a:cubicBezTo>
                    <a:pt x="44" y="0"/>
                    <a:pt x="45" y="0"/>
                    <a:pt x="45" y="0"/>
                  </a:cubicBezTo>
                  <a:cubicBezTo>
                    <a:pt x="46" y="0"/>
                    <a:pt x="48" y="1"/>
                    <a:pt x="49" y="1"/>
                  </a:cubicBezTo>
                  <a:cubicBezTo>
                    <a:pt x="50" y="1"/>
                    <a:pt x="52" y="2"/>
                    <a:pt x="53" y="2"/>
                  </a:cubicBezTo>
                  <a:cubicBezTo>
                    <a:pt x="54" y="3"/>
                    <a:pt x="55" y="3"/>
                    <a:pt x="56" y="3"/>
                  </a:cubicBezTo>
                  <a:cubicBezTo>
                    <a:pt x="56" y="3"/>
                    <a:pt x="58" y="3"/>
                    <a:pt x="58" y="3"/>
                  </a:cubicBezTo>
                  <a:cubicBezTo>
                    <a:pt x="59" y="3"/>
                    <a:pt x="60" y="3"/>
                    <a:pt x="60" y="3"/>
                  </a:cubicBezTo>
                  <a:cubicBezTo>
                    <a:pt x="61" y="4"/>
                    <a:pt x="62" y="3"/>
                    <a:pt x="62" y="3"/>
                  </a:cubicBezTo>
                  <a:cubicBezTo>
                    <a:pt x="63" y="3"/>
                    <a:pt x="63" y="4"/>
                    <a:pt x="64" y="5"/>
                  </a:cubicBezTo>
                  <a:cubicBezTo>
                    <a:pt x="65" y="5"/>
                    <a:pt x="67" y="6"/>
                    <a:pt x="68" y="7"/>
                  </a:cubicBezTo>
                  <a:cubicBezTo>
                    <a:pt x="70" y="7"/>
                    <a:pt x="72" y="8"/>
                    <a:pt x="73" y="9"/>
                  </a:cubicBezTo>
                  <a:cubicBezTo>
                    <a:pt x="74" y="9"/>
                    <a:pt x="75" y="9"/>
                    <a:pt x="76" y="10"/>
                  </a:cubicBezTo>
                  <a:cubicBezTo>
                    <a:pt x="76" y="10"/>
                    <a:pt x="78" y="10"/>
                    <a:pt x="78" y="10"/>
                  </a:cubicBezTo>
                  <a:cubicBezTo>
                    <a:pt x="79" y="10"/>
                    <a:pt x="80" y="9"/>
                    <a:pt x="80" y="8"/>
                  </a:cubicBezTo>
                  <a:cubicBezTo>
                    <a:pt x="80" y="8"/>
                    <a:pt x="81" y="7"/>
                    <a:pt x="82" y="6"/>
                  </a:cubicBezTo>
                  <a:cubicBezTo>
                    <a:pt x="83" y="6"/>
                    <a:pt x="84" y="6"/>
                    <a:pt x="85" y="7"/>
                  </a:cubicBezTo>
                  <a:cubicBezTo>
                    <a:pt x="85" y="7"/>
                    <a:pt x="86" y="7"/>
                    <a:pt x="86" y="8"/>
                  </a:cubicBezTo>
                  <a:cubicBezTo>
                    <a:pt x="86" y="8"/>
                    <a:pt x="86" y="8"/>
                    <a:pt x="86" y="8"/>
                  </a:cubicBezTo>
                  <a:cubicBezTo>
                    <a:pt x="86" y="8"/>
                    <a:pt x="86" y="8"/>
                    <a:pt x="86" y="8"/>
                  </a:cubicBezTo>
                  <a:cubicBezTo>
                    <a:pt x="85" y="8"/>
                    <a:pt x="86" y="10"/>
                    <a:pt x="86" y="10"/>
                  </a:cubicBezTo>
                  <a:cubicBezTo>
                    <a:pt x="86" y="11"/>
                    <a:pt x="85" y="11"/>
                    <a:pt x="84" y="12"/>
                  </a:cubicBezTo>
                  <a:cubicBezTo>
                    <a:pt x="84" y="12"/>
                    <a:pt x="84" y="13"/>
                    <a:pt x="84" y="14"/>
                  </a:cubicBezTo>
                  <a:cubicBezTo>
                    <a:pt x="85" y="14"/>
                    <a:pt x="86" y="15"/>
                    <a:pt x="87" y="15"/>
                  </a:cubicBezTo>
                  <a:cubicBezTo>
                    <a:pt x="87" y="16"/>
                    <a:pt x="89" y="16"/>
                    <a:pt x="89" y="17"/>
                  </a:cubicBezTo>
                  <a:cubicBezTo>
                    <a:pt x="89" y="18"/>
                    <a:pt x="88" y="20"/>
                    <a:pt x="88" y="21"/>
                  </a:cubicBezTo>
                  <a:cubicBezTo>
                    <a:pt x="88" y="21"/>
                    <a:pt x="88" y="23"/>
                    <a:pt x="89" y="23"/>
                  </a:cubicBezTo>
                  <a:cubicBezTo>
                    <a:pt x="89" y="23"/>
                    <a:pt x="90" y="24"/>
                    <a:pt x="91" y="24"/>
                  </a:cubicBezTo>
                  <a:cubicBezTo>
                    <a:pt x="91" y="24"/>
                    <a:pt x="92" y="23"/>
                    <a:pt x="93" y="23"/>
                  </a:cubicBezTo>
                  <a:cubicBezTo>
                    <a:pt x="93" y="23"/>
                    <a:pt x="94" y="22"/>
                    <a:pt x="94" y="22"/>
                  </a:cubicBezTo>
                  <a:cubicBezTo>
                    <a:pt x="95" y="21"/>
                    <a:pt x="96" y="21"/>
                    <a:pt x="96" y="21"/>
                  </a:cubicBezTo>
                  <a:cubicBezTo>
                    <a:pt x="97" y="20"/>
                    <a:pt x="98" y="20"/>
                    <a:pt x="99" y="21"/>
                  </a:cubicBezTo>
                  <a:cubicBezTo>
                    <a:pt x="100" y="21"/>
                    <a:pt x="101" y="22"/>
                    <a:pt x="102" y="22"/>
                  </a:cubicBezTo>
                  <a:cubicBezTo>
                    <a:pt x="103" y="23"/>
                    <a:pt x="104" y="24"/>
                    <a:pt x="105" y="24"/>
                  </a:cubicBezTo>
                  <a:cubicBezTo>
                    <a:pt x="105" y="24"/>
                    <a:pt x="107" y="24"/>
                    <a:pt x="108" y="24"/>
                  </a:cubicBezTo>
                  <a:cubicBezTo>
                    <a:pt x="108" y="24"/>
                    <a:pt x="108" y="24"/>
                    <a:pt x="108" y="24"/>
                  </a:cubicBezTo>
                  <a:cubicBezTo>
                    <a:pt x="108" y="25"/>
                    <a:pt x="108" y="27"/>
                    <a:pt x="108" y="28"/>
                  </a:cubicBezTo>
                  <a:cubicBezTo>
                    <a:pt x="108" y="30"/>
                    <a:pt x="107" y="32"/>
                    <a:pt x="107" y="33"/>
                  </a:cubicBezTo>
                  <a:cubicBezTo>
                    <a:pt x="106" y="34"/>
                    <a:pt x="106" y="36"/>
                    <a:pt x="106" y="37"/>
                  </a:cubicBezTo>
                  <a:cubicBezTo>
                    <a:pt x="106" y="38"/>
                    <a:pt x="106" y="39"/>
                    <a:pt x="106" y="39"/>
                  </a:cubicBezTo>
                  <a:cubicBezTo>
                    <a:pt x="106" y="40"/>
                    <a:pt x="105" y="41"/>
                    <a:pt x="105" y="41"/>
                  </a:cubicBezTo>
                  <a:cubicBezTo>
                    <a:pt x="104" y="42"/>
                    <a:pt x="103" y="44"/>
                    <a:pt x="103" y="44"/>
                  </a:cubicBezTo>
                  <a:cubicBezTo>
                    <a:pt x="102" y="45"/>
                    <a:pt x="101" y="46"/>
                    <a:pt x="100" y="47"/>
                  </a:cubicBezTo>
                  <a:cubicBezTo>
                    <a:pt x="100" y="47"/>
                    <a:pt x="98" y="49"/>
                    <a:pt x="98" y="49"/>
                  </a:cubicBezTo>
                  <a:cubicBezTo>
                    <a:pt x="97" y="50"/>
                    <a:pt x="96" y="52"/>
                    <a:pt x="96" y="52"/>
                  </a:cubicBezTo>
                  <a:cubicBezTo>
                    <a:pt x="95" y="53"/>
                    <a:pt x="93" y="53"/>
                    <a:pt x="93" y="53"/>
                  </a:cubicBezTo>
                  <a:cubicBezTo>
                    <a:pt x="92" y="54"/>
                    <a:pt x="91" y="55"/>
                    <a:pt x="90" y="55"/>
                  </a:cubicBezTo>
                  <a:cubicBezTo>
                    <a:pt x="90" y="56"/>
                    <a:pt x="89" y="57"/>
                    <a:pt x="88" y="58"/>
                  </a:cubicBezTo>
                  <a:cubicBezTo>
                    <a:pt x="87" y="59"/>
                    <a:pt x="86" y="59"/>
                    <a:pt x="85" y="60"/>
                  </a:cubicBezTo>
                  <a:cubicBezTo>
                    <a:pt x="85" y="60"/>
                    <a:pt x="84" y="60"/>
                    <a:pt x="83" y="60"/>
                  </a:cubicBezTo>
                  <a:cubicBezTo>
                    <a:pt x="82" y="60"/>
                    <a:pt x="80" y="58"/>
                    <a:pt x="79" y="57"/>
                  </a:cubicBezTo>
                  <a:cubicBezTo>
                    <a:pt x="79" y="57"/>
                    <a:pt x="79" y="57"/>
                    <a:pt x="79" y="56"/>
                  </a:cubicBezTo>
                  <a:cubicBezTo>
                    <a:pt x="79" y="56"/>
                    <a:pt x="79" y="55"/>
                    <a:pt x="79" y="55"/>
                  </a:cubicBezTo>
                  <a:cubicBezTo>
                    <a:pt x="80" y="55"/>
                    <a:pt x="81" y="55"/>
                    <a:pt x="81" y="55"/>
                  </a:cubicBezTo>
                  <a:cubicBezTo>
                    <a:pt x="81" y="55"/>
                    <a:pt x="81" y="54"/>
                    <a:pt x="81" y="54"/>
                  </a:cubicBezTo>
                  <a:cubicBezTo>
                    <a:pt x="81" y="54"/>
                    <a:pt x="80" y="53"/>
                    <a:pt x="80" y="52"/>
                  </a:cubicBezTo>
                  <a:cubicBezTo>
                    <a:pt x="79" y="52"/>
                    <a:pt x="78" y="51"/>
                    <a:pt x="77" y="51"/>
                  </a:cubicBezTo>
                  <a:cubicBezTo>
                    <a:pt x="76" y="50"/>
                    <a:pt x="74" y="50"/>
                    <a:pt x="73" y="50"/>
                  </a:cubicBezTo>
                  <a:cubicBezTo>
                    <a:pt x="72" y="50"/>
                    <a:pt x="70" y="50"/>
                    <a:pt x="70" y="50"/>
                  </a:cubicBezTo>
                  <a:cubicBezTo>
                    <a:pt x="69" y="49"/>
                    <a:pt x="68" y="49"/>
                    <a:pt x="68" y="49"/>
                  </a:cubicBezTo>
                  <a:cubicBezTo>
                    <a:pt x="67" y="48"/>
                    <a:pt x="67" y="46"/>
                    <a:pt x="66" y="45"/>
                  </a:cubicBezTo>
                  <a:cubicBezTo>
                    <a:pt x="66" y="45"/>
                    <a:pt x="64" y="43"/>
                    <a:pt x="64" y="43"/>
                  </a:cubicBezTo>
                  <a:cubicBezTo>
                    <a:pt x="63" y="43"/>
                    <a:pt x="62" y="43"/>
                    <a:pt x="61" y="43"/>
                  </a:cubicBezTo>
                  <a:cubicBezTo>
                    <a:pt x="60" y="43"/>
                    <a:pt x="59" y="43"/>
                    <a:pt x="58" y="43"/>
                  </a:cubicBezTo>
                  <a:cubicBezTo>
                    <a:pt x="58" y="43"/>
                    <a:pt x="56" y="42"/>
                    <a:pt x="56" y="42"/>
                  </a:cubicBezTo>
                  <a:cubicBezTo>
                    <a:pt x="55" y="41"/>
                    <a:pt x="55" y="41"/>
                    <a:pt x="55" y="40"/>
                  </a:cubicBezTo>
                  <a:cubicBezTo>
                    <a:pt x="54" y="40"/>
                    <a:pt x="53" y="39"/>
                    <a:pt x="53" y="39"/>
                  </a:cubicBezTo>
                  <a:cubicBezTo>
                    <a:pt x="52" y="39"/>
                    <a:pt x="51" y="38"/>
                    <a:pt x="50" y="38"/>
                  </a:cubicBezTo>
                  <a:cubicBezTo>
                    <a:pt x="50" y="39"/>
                    <a:pt x="49" y="39"/>
                    <a:pt x="49" y="40"/>
                  </a:cubicBezTo>
                  <a:cubicBezTo>
                    <a:pt x="49" y="40"/>
                    <a:pt x="50" y="41"/>
                    <a:pt x="50" y="42"/>
                  </a:cubicBezTo>
                  <a:cubicBezTo>
                    <a:pt x="50" y="42"/>
                    <a:pt x="50" y="43"/>
                    <a:pt x="49" y="44"/>
                  </a:cubicBezTo>
                  <a:cubicBezTo>
                    <a:pt x="49" y="44"/>
                    <a:pt x="47" y="44"/>
                    <a:pt x="47" y="44"/>
                  </a:cubicBezTo>
                  <a:cubicBezTo>
                    <a:pt x="47" y="44"/>
                    <a:pt x="46" y="43"/>
                    <a:pt x="46" y="43"/>
                  </a:cubicBezTo>
                  <a:cubicBezTo>
                    <a:pt x="46" y="42"/>
                    <a:pt x="46" y="41"/>
                    <a:pt x="46" y="41"/>
                  </a:cubicBezTo>
                  <a:cubicBezTo>
                    <a:pt x="46" y="40"/>
                    <a:pt x="47" y="39"/>
                    <a:pt x="46" y="39"/>
                  </a:cubicBezTo>
                  <a:cubicBezTo>
                    <a:pt x="46" y="38"/>
                    <a:pt x="44" y="38"/>
                    <a:pt x="43" y="38"/>
                  </a:cubicBezTo>
                  <a:cubicBezTo>
                    <a:pt x="43" y="38"/>
                    <a:pt x="42" y="38"/>
                    <a:pt x="42" y="38"/>
                  </a:cubicBezTo>
                  <a:cubicBezTo>
                    <a:pt x="41" y="39"/>
                    <a:pt x="40" y="40"/>
                    <a:pt x="40" y="40"/>
                  </a:cubicBezTo>
                  <a:cubicBezTo>
                    <a:pt x="40" y="41"/>
                    <a:pt x="41" y="42"/>
                    <a:pt x="41" y="43"/>
                  </a:cubicBezTo>
                  <a:cubicBezTo>
                    <a:pt x="41" y="44"/>
                    <a:pt x="41" y="46"/>
                    <a:pt x="41" y="47"/>
                  </a:cubicBezTo>
                  <a:cubicBezTo>
                    <a:pt x="41" y="47"/>
                    <a:pt x="40" y="49"/>
                    <a:pt x="40" y="49"/>
                  </a:cubicBezTo>
                  <a:cubicBezTo>
                    <a:pt x="40" y="50"/>
                    <a:pt x="38" y="50"/>
                    <a:pt x="38" y="50"/>
                  </a:cubicBezTo>
                  <a:cubicBezTo>
                    <a:pt x="37" y="50"/>
                    <a:pt x="35" y="50"/>
                    <a:pt x="34" y="50"/>
                  </a:cubicBezTo>
                  <a:cubicBezTo>
                    <a:pt x="34" y="50"/>
                    <a:pt x="33" y="50"/>
                    <a:pt x="32" y="49"/>
                  </a:cubicBezTo>
                  <a:cubicBezTo>
                    <a:pt x="31" y="49"/>
                    <a:pt x="30" y="49"/>
                    <a:pt x="29" y="49"/>
                  </a:cubicBezTo>
                  <a:cubicBezTo>
                    <a:pt x="28" y="49"/>
                    <a:pt x="28" y="48"/>
                    <a:pt x="27" y="48"/>
                  </a:cubicBezTo>
                  <a:cubicBezTo>
                    <a:pt x="27" y="47"/>
                    <a:pt x="25" y="47"/>
                    <a:pt x="24" y="47"/>
                  </a:cubicBezTo>
                  <a:cubicBezTo>
                    <a:pt x="24" y="47"/>
                    <a:pt x="23" y="47"/>
                    <a:pt x="22" y="47"/>
                  </a:cubicBezTo>
                  <a:cubicBezTo>
                    <a:pt x="22" y="47"/>
                    <a:pt x="21" y="48"/>
                    <a:pt x="21" y="49"/>
                  </a:cubicBezTo>
                  <a:cubicBezTo>
                    <a:pt x="21" y="49"/>
                    <a:pt x="21" y="51"/>
                    <a:pt x="21" y="51"/>
                  </a:cubicBezTo>
                  <a:cubicBezTo>
                    <a:pt x="20" y="51"/>
                    <a:pt x="19" y="51"/>
                    <a:pt x="19" y="51"/>
                  </a:cubicBezTo>
                  <a:cubicBezTo>
                    <a:pt x="18" y="51"/>
                    <a:pt x="17" y="53"/>
                    <a:pt x="16" y="53"/>
                  </a:cubicBezTo>
                  <a:cubicBezTo>
                    <a:pt x="15" y="54"/>
                    <a:pt x="14" y="53"/>
                    <a:pt x="14" y="54"/>
                  </a:cubicBezTo>
                  <a:cubicBezTo>
                    <a:pt x="13" y="54"/>
                    <a:pt x="11" y="54"/>
                    <a:pt x="10" y="54"/>
                  </a:cubicBezTo>
                  <a:cubicBezTo>
                    <a:pt x="10" y="55"/>
                    <a:pt x="8" y="56"/>
                    <a:pt x="7" y="56"/>
                  </a:cubicBezTo>
                  <a:cubicBezTo>
                    <a:pt x="7" y="56"/>
                    <a:pt x="6" y="55"/>
                    <a:pt x="5" y="55"/>
                  </a:cubicBezTo>
                  <a:cubicBezTo>
                    <a:pt x="5" y="54"/>
                    <a:pt x="4" y="53"/>
                    <a:pt x="4" y="52"/>
                  </a:cubicBezTo>
                  <a:cubicBezTo>
                    <a:pt x="4" y="51"/>
                    <a:pt x="3" y="51"/>
                    <a:pt x="3" y="50"/>
                  </a:cubicBezTo>
                  <a:cubicBezTo>
                    <a:pt x="2" y="49"/>
                    <a:pt x="1" y="47"/>
                    <a:pt x="1" y="46"/>
                  </a:cubicBezTo>
                  <a:cubicBezTo>
                    <a:pt x="1" y="46"/>
                    <a:pt x="0" y="44"/>
                    <a:pt x="0" y="43"/>
                  </a:cubicBezTo>
                  <a:cubicBezTo>
                    <a:pt x="0" y="43"/>
                    <a:pt x="1" y="42"/>
                    <a:pt x="1" y="41"/>
                  </a:cubicBezTo>
                  <a:cubicBezTo>
                    <a:pt x="1" y="40"/>
                    <a:pt x="1" y="38"/>
                    <a:pt x="1" y="37"/>
                  </a:cubicBezTo>
                  <a:cubicBezTo>
                    <a:pt x="1" y="36"/>
                    <a:pt x="0" y="35"/>
                    <a:pt x="0" y="34"/>
                  </a:cubicBezTo>
                  <a:cubicBezTo>
                    <a:pt x="1" y="33"/>
                    <a:pt x="2" y="33"/>
                    <a:pt x="3" y="32"/>
                  </a:cubicBezTo>
                  <a:cubicBezTo>
                    <a:pt x="3" y="31"/>
                    <a:pt x="4" y="29"/>
                    <a:pt x="4" y="28"/>
                  </a:cubicBezTo>
                  <a:cubicBezTo>
                    <a:pt x="4" y="27"/>
                    <a:pt x="4" y="26"/>
                    <a:pt x="4" y="25"/>
                  </a:cubicBezTo>
                  <a:cubicBezTo>
                    <a:pt x="3" y="24"/>
                    <a:pt x="4" y="22"/>
                    <a:pt x="3" y="22"/>
                  </a:cubicBezTo>
                  <a:cubicBezTo>
                    <a:pt x="3" y="21"/>
                    <a:pt x="3" y="21"/>
                    <a:pt x="2" y="20"/>
                  </a:cubicBezTo>
                  <a:cubicBezTo>
                    <a:pt x="3" y="20"/>
                    <a:pt x="4" y="20"/>
                    <a:pt x="4" y="20"/>
                  </a:cubicBezTo>
                  <a:cubicBezTo>
                    <a:pt x="5" y="20"/>
                    <a:pt x="6" y="20"/>
                    <a:pt x="6" y="19"/>
                  </a:cubicBezTo>
                  <a:cubicBezTo>
                    <a:pt x="7" y="19"/>
                    <a:pt x="8" y="19"/>
                    <a:pt x="8" y="18"/>
                  </a:cubicBezTo>
                  <a:cubicBezTo>
                    <a:pt x="8" y="17"/>
                    <a:pt x="9" y="16"/>
                    <a:pt x="9" y="15"/>
                  </a:cubicBezTo>
                  <a:cubicBezTo>
                    <a:pt x="9" y="15"/>
                    <a:pt x="10" y="14"/>
                    <a:pt x="10" y="14"/>
                  </a:cubicBezTo>
                  <a:cubicBezTo>
                    <a:pt x="11" y="13"/>
                    <a:pt x="12" y="13"/>
                    <a:pt x="13" y="12"/>
                  </a:cubicBezTo>
                  <a:cubicBezTo>
                    <a:pt x="14" y="12"/>
                    <a:pt x="16" y="10"/>
                    <a:pt x="17" y="10"/>
                  </a:cubicBezTo>
                  <a:cubicBezTo>
                    <a:pt x="18" y="9"/>
                    <a:pt x="19" y="9"/>
                    <a:pt x="19" y="9"/>
                  </a:cubicBezTo>
                  <a:cubicBezTo>
                    <a:pt x="20" y="9"/>
                    <a:pt x="21" y="8"/>
                    <a:pt x="21" y="9"/>
                  </a:cubicBezTo>
                  <a:cubicBezTo>
                    <a:pt x="22" y="9"/>
                    <a:pt x="22" y="10"/>
                    <a:pt x="22" y="10"/>
                  </a:cubicBezTo>
                  <a:cubicBezTo>
                    <a:pt x="23" y="11"/>
                    <a:pt x="23" y="11"/>
                    <a:pt x="23" y="12"/>
                  </a:cubicBezTo>
                  <a:cubicBezTo>
                    <a:pt x="24" y="12"/>
                    <a:pt x="25" y="12"/>
                    <a:pt x="25" y="11"/>
                  </a:cubicBezTo>
                  <a:cubicBezTo>
                    <a:pt x="26" y="11"/>
                    <a:pt x="26" y="10"/>
                    <a:pt x="26" y="9"/>
                  </a:cubicBezTo>
                  <a:cubicBezTo>
                    <a:pt x="26" y="8"/>
                    <a:pt x="27" y="7"/>
                    <a:pt x="27" y="7"/>
                  </a:cubicBezTo>
                  <a:cubicBezTo>
                    <a:pt x="27" y="6"/>
                    <a:pt x="28" y="5"/>
                    <a:pt x="29" y="5"/>
                  </a:cubicBezTo>
                  <a:cubicBezTo>
                    <a:pt x="30" y="4"/>
                    <a:pt x="31" y="3"/>
                    <a:pt x="32" y="3"/>
                  </a:cubicBezTo>
                  <a:cubicBezTo>
                    <a:pt x="33" y="3"/>
                    <a:pt x="35" y="2"/>
                    <a:pt x="37" y="2"/>
                  </a:cubicBezTo>
                  <a:cubicBezTo>
                    <a:pt x="38" y="2"/>
                    <a:pt x="41" y="0"/>
                    <a:pt x="43" y="0"/>
                  </a:cubicBezTo>
                  <a:cubicBezTo>
                    <a:pt x="43" y="0"/>
                    <a:pt x="43" y="0"/>
                    <a:pt x="44"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7" name="Freeform 314">
              <a:extLst>
                <a:ext uri="{FF2B5EF4-FFF2-40B4-BE49-F238E27FC236}">
                  <a16:creationId xmlns:a16="http://schemas.microsoft.com/office/drawing/2014/main" id="{42F48456-E2E2-40E8-9B06-88A1CEEE2D57}"/>
                </a:ext>
              </a:extLst>
            </p:cNvPr>
            <p:cNvSpPr>
              <a:spLocks/>
            </p:cNvSpPr>
            <p:nvPr/>
          </p:nvSpPr>
          <p:spPr bwMode="auto">
            <a:xfrm>
              <a:off x="5233447" y="3543785"/>
              <a:ext cx="212104" cy="194636"/>
            </a:xfrm>
            <a:custGeom>
              <a:avLst/>
              <a:gdLst/>
              <a:ahLst/>
              <a:cxnLst>
                <a:cxn ang="0">
                  <a:pos x="71" y="33"/>
                </a:cxn>
                <a:cxn ang="0">
                  <a:pos x="70" y="42"/>
                </a:cxn>
                <a:cxn ang="0">
                  <a:pos x="70" y="45"/>
                </a:cxn>
                <a:cxn ang="0">
                  <a:pos x="59" y="48"/>
                </a:cxn>
                <a:cxn ang="0">
                  <a:pos x="54" y="52"/>
                </a:cxn>
                <a:cxn ang="0">
                  <a:pos x="52" y="56"/>
                </a:cxn>
                <a:cxn ang="0">
                  <a:pos x="49" y="55"/>
                </a:cxn>
                <a:cxn ang="0">
                  <a:pos x="46" y="54"/>
                </a:cxn>
                <a:cxn ang="0">
                  <a:pos x="40" y="57"/>
                </a:cxn>
                <a:cxn ang="0">
                  <a:pos x="36" y="60"/>
                </a:cxn>
                <a:cxn ang="0">
                  <a:pos x="33" y="64"/>
                </a:cxn>
                <a:cxn ang="0">
                  <a:pos x="29" y="65"/>
                </a:cxn>
                <a:cxn ang="0">
                  <a:pos x="27" y="62"/>
                </a:cxn>
                <a:cxn ang="0">
                  <a:pos x="22" y="62"/>
                </a:cxn>
                <a:cxn ang="0">
                  <a:pos x="20" y="66"/>
                </a:cxn>
                <a:cxn ang="0">
                  <a:pos x="17" y="64"/>
                </a:cxn>
                <a:cxn ang="0">
                  <a:pos x="16" y="59"/>
                </a:cxn>
                <a:cxn ang="0">
                  <a:pos x="13" y="58"/>
                </a:cxn>
                <a:cxn ang="0">
                  <a:pos x="8" y="54"/>
                </a:cxn>
                <a:cxn ang="0">
                  <a:pos x="7" y="49"/>
                </a:cxn>
                <a:cxn ang="0">
                  <a:pos x="2" y="47"/>
                </a:cxn>
                <a:cxn ang="0">
                  <a:pos x="0" y="43"/>
                </a:cxn>
                <a:cxn ang="0">
                  <a:pos x="2" y="39"/>
                </a:cxn>
                <a:cxn ang="0">
                  <a:pos x="1" y="30"/>
                </a:cxn>
                <a:cxn ang="0">
                  <a:pos x="2" y="29"/>
                </a:cxn>
                <a:cxn ang="0">
                  <a:pos x="5" y="28"/>
                </a:cxn>
                <a:cxn ang="0">
                  <a:pos x="8" y="22"/>
                </a:cxn>
                <a:cxn ang="0">
                  <a:pos x="9" y="16"/>
                </a:cxn>
                <a:cxn ang="0">
                  <a:pos x="12" y="11"/>
                </a:cxn>
                <a:cxn ang="0">
                  <a:pos x="18" y="13"/>
                </a:cxn>
                <a:cxn ang="0">
                  <a:pos x="21" y="13"/>
                </a:cxn>
                <a:cxn ang="0">
                  <a:pos x="26" y="8"/>
                </a:cxn>
                <a:cxn ang="0">
                  <a:pos x="29" y="2"/>
                </a:cxn>
                <a:cxn ang="0">
                  <a:pos x="33" y="4"/>
                </a:cxn>
                <a:cxn ang="0">
                  <a:pos x="36" y="4"/>
                </a:cxn>
                <a:cxn ang="0">
                  <a:pos x="38" y="1"/>
                </a:cxn>
                <a:cxn ang="0">
                  <a:pos x="42" y="1"/>
                </a:cxn>
                <a:cxn ang="0">
                  <a:pos x="44" y="0"/>
                </a:cxn>
                <a:cxn ang="0">
                  <a:pos x="47" y="5"/>
                </a:cxn>
                <a:cxn ang="0">
                  <a:pos x="53" y="10"/>
                </a:cxn>
                <a:cxn ang="0">
                  <a:pos x="55" y="17"/>
                </a:cxn>
                <a:cxn ang="0">
                  <a:pos x="57" y="21"/>
                </a:cxn>
                <a:cxn ang="0">
                  <a:pos x="63" y="19"/>
                </a:cxn>
                <a:cxn ang="0">
                  <a:pos x="67" y="20"/>
                </a:cxn>
                <a:cxn ang="0">
                  <a:pos x="68" y="25"/>
                </a:cxn>
                <a:cxn ang="0">
                  <a:pos x="71" y="30"/>
                </a:cxn>
              </a:cxnLst>
              <a:rect l="0" t="0" r="r" b="b"/>
              <a:pathLst>
                <a:path w="71" h="66">
                  <a:moveTo>
                    <a:pt x="71" y="30"/>
                  </a:moveTo>
                  <a:cubicBezTo>
                    <a:pt x="71" y="31"/>
                    <a:pt x="71" y="32"/>
                    <a:pt x="71" y="33"/>
                  </a:cubicBezTo>
                  <a:cubicBezTo>
                    <a:pt x="71" y="34"/>
                    <a:pt x="70" y="36"/>
                    <a:pt x="70" y="37"/>
                  </a:cubicBezTo>
                  <a:cubicBezTo>
                    <a:pt x="70" y="38"/>
                    <a:pt x="70" y="41"/>
                    <a:pt x="70" y="42"/>
                  </a:cubicBezTo>
                  <a:cubicBezTo>
                    <a:pt x="70" y="43"/>
                    <a:pt x="70" y="44"/>
                    <a:pt x="71" y="45"/>
                  </a:cubicBezTo>
                  <a:cubicBezTo>
                    <a:pt x="70" y="45"/>
                    <a:pt x="70" y="45"/>
                    <a:pt x="70" y="45"/>
                  </a:cubicBezTo>
                  <a:cubicBezTo>
                    <a:pt x="68" y="45"/>
                    <a:pt x="65" y="47"/>
                    <a:pt x="64" y="47"/>
                  </a:cubicBezTo>
                  <a:cubicBezTo>
                    <a:pt x="62" y="47"/>
                    <a:pt x="60" y="48"/>
                    <a:pt x="59" y="48"/>
                  </a:cubicBezTo>
                  <a:cubicBezTo>
                    <a:pt x="58" y="48"/>
                    <a:pt x="57" y="49"/>
                    <a:pt x="56" y="50"/>
                  </a:cubicBezTo>
                  <a:cubicBezTo>
                    <a:pt x="55" y="50"/>
                    <a:pt x="54" y="51"/>
                    <a:pt x="54" y="52"/>
                  </a:cubicBezTo>
                  <a:cubicBezTo>
                    <a:pt x="54" y="52"/>
                    <a:pt x="53" y="53"/>
                    <a:pt x="53" y="54"/>
                  </a:cubicBezTo>
                  <a:cubicBezTo>
                    <a:pt x="53" y="55"/>
                    <a:pt x="53" y="56"/>
                    <a:pt x="52" y="56"/>
                  </a:cubicBezTo>
                  <a:cubicBezTo>
                    <a:pt x="52" y="57"/>
                    <a:pt x="51" y="57"/>
                    <a:pt x="50" y="57"/>
                  </a:cubicBezTo>
                  <a:cubicBezTo>
                    <a:pt x="50" y="56"/>
                    <a:pt x="50" y="56"/>
                    <a:pt x="49" y="55"/>
                  </a:cubicBezTo>
                  <a:cubicBezTo>
                    <a:pt x="49" y="55"/>
                    <a:pt x="49" y="54"/>
                    <a:pt x="48" y="54"/>
                  </a:cubicBezTo>
                  <a:cubicBezTo>
                    <a:pt x="48" y="53"/>
                    <a:pt x="47" y="54"/>
                    <a:pt x="46" y="54"/>
                  </a:cubicBezTo>
                  <a:cubicBezTo>
                    <a:pt x="46" y="54"/>
                    <a:pt x="45" y="54"/>
                    <a:pt x="44" y="55"/>
                  </a:cubicBezTo>
                  <a:cubicBezTo>
                    <a:pt x="43" y="55"/>
                    <a:pt x="41" y="57"/>
                    <a:pt x="40" y="57"/>
                  </a:cubicBezTo>
                  <a:cubicBezTo>
                    <a:pt x="39" y="58"/>
                    <a:pt x="38" y="58"/>
                    <a:pt x="37" y="59"/>
                  </a:cubicBezTo>
                  <a:cubicBezTo>
                    <a:pt x="37" y="59"/>
                    <a:pt x="36" y="60"/>
                    <a:pt x="36" y="60"/>
                  </a:cubicBezTo>
                  <a:cubicBezTo>
                    <a:pt x="36" y="61"/>
                    <a:pt x="35" y="62"/>
                    <a:pt x="35" y="63"/>
                  </a:cubicBezTo>
                  <a:cubicBezTo>
                    <a:pt x="35" y="64"/>
                    <a:pt x="34" y="64"/>
                    <a:pt x="33" y="64"/>
                  </a:cubicBezTo>
                  <a:cubicBezTo>
                    <a:pt x="33" y="65"/>
                    <a:pt x="32" y="65"/>
                    <a:pt x="31" y="65"/>
                  </a:cubicBezTo>
                  <a:cubicBezTo>
                    <a:pt x="31" y="65"/>
                    <a:pt x="30" y="65"/>
                    <a:pt x="29" y="65"/>
                  </a:cubicBezTo>
                  <a:cubicBezTo>
                    <a:pt x="29" y="65"/>
                    <a:pt x="29" y="65"/>
                    <a:pt x="28" y="64"/>
                  </a:cubicBezTo>
                  <a:cubicBezTo>
                    <a:pt x="28" y="64"/>
                    <a:pt x="27" y="63"/>
                    <a:pt x="27" y="62"/>
                  </a:cubicBezTo>
                  <a:cubicBezTo>
                    <a:pt x="27" y="62"/>
                    <a:pt x="26" y="62"/>
                    <a:pt x="26" y="61"/>
                  </a:cubicBezTo>
                  <a:cubicBezTo>
                    <a:pt x="25" y="61"/>
                    <a:pt x="23" y="61"/>
                    <a:pt x="22" y="62"/>
                  </a:cubicBezTo>
                  <a:cubicBezTo>
                    <a:pt x="22" y="62"/>
                    <a:pt x="21" y="63"/>
                    <a:pt x="21" y="64"/>
                  </a:cubicBezTo>
                  <a:cubicBezTo>
                    <a:pt x="21" y="64"/>
                    <a:pt x="20" y="65"/>
                    <a:pt x="20" y="66"/>
                  </a:cubicBezTo>
                  <a:cubicBezTo>
                    <a:pt x="19" y="66"/>
                    <a:pt x="19" y="66"/>
                    <a:pt x="18" y="66"/>
                  </a:cubicBezTo>
                  <a:cubicBezTo>
                    <a:pt x="18" y="66"/>
                    <a:pt x="17" y="65"/>
                    <a:pt x="17" y="64"/>
                  </a:cubicBezTo>
                  <a:cubicBezTo>
                    <a:pt x="17" y="64"/>
                    <a:pt x="17" y="63"/>
                    <a:pt x="17" y="62"/>
                  </a:cubicBezTo>
                  <a:cubicBezTo>
                    <a:pt x="17" y="61"/>
                    <a:pt x="16" y="60"/>
                    <a:pt x="16" y="59"/>
                  </a:cubicBezTo>
                  <a:cubicBezTo>
                    <a:pt x="16" y="59"/>
                    <a:pt x="15" y="58"/>
                    <a:pt x="15" y="58"/>
                  </a:cubicBezTo>
                  <a:cubicBezTo>
                    <a:pt x="15" y="58"/>
                    <a:pt x="13" y="58"/>
                    <a:pt x="13" y="58"/>
                  </a:cubicBezTo>
                  <a:cubicBezTo>
                    <a:pt x="12" y="58"/>
                    <a:pt x="11" y="57"/>
                    <a:pt x="10" y="57"/>
                  </a:cubicBezTo>
                  <a:cubicBezTo>
                    <a:pt x="10" y="56"/>
                    <a:pt x="9" y="55"/>
                    <a:pt x="8" y="54"/>
                  </a:cubicBezTo>
                  <a:cubicBezTo>
                    <a:pt x="8" y="54"/>
                    <a:pt x="7" y="53"/>
                    <a:pt x="7" y="52"/>
                  </a:cubicBezTo>
                  <a:cubicBezTo>
                    <a:pt x="7" y="51"/>
                    <a:pt x="7" y="50"/>
                    <a:pt x="7" y="49"/>
                  </a:cubicBezTo>
                  <a:cubicBezTo>
                    <a:pt x="7" y="49"/>
                    <a:pt x="7" y="48"/>
                    <a:pt x="6" y="47"/>
                  </a:cubicBezTo>
                  <a:cubicBezTo>
                    <a:pt x="5" y="47"/>
                    <a:pt x="3" y="48"/>
                    <a:pt x="2" y="47"/>
                  </a:cubicBezTo>
                  <a:cubicBezTo>
                    <a:pt x="2" y="47"/>
                    <a:pt x="1" y="46"/>
                    <a:pt x="1" y="46"/>
                  </a:cubicBezTo>
                  <a:cubicBezTo>
                    <a:pt x="0" y="45"/>
                    <a:pt x="0" y="44"/>
                    <a:pt x="0" y="43"/>
                  </a:cubicBezTo>
                  <a:cubicBezTo>
                    <a:pt x="1" y="42"/>
                    <a:pt x="2" y="42"/>
                    <a:pt x="2" y="42"/>
                  </a:cubicBezTo>
                  <a:cubicBezTo>
                    <a:pt x="2" y="41"/>
                    <a:pt x="2" y="39"/>
                    <a:pt x="2" y="39"/>
                  </a:cubicBezTo>
                  <a:cubicBezTo>
                    <a:pt x="2" y="37"/>
                    <a:pt x="2" y="35"/>
                    <a:pt x="2" y="34"/>
                  </a:cubicBezTo>
                  <a:cubicBezTo>
                    <a:pt x="2" y="33"/>
                    <a:pt x="1" y="31"/>
                    <a:pt x="1" y="30"/>
                  </a:cubicBezTo>
                  <a:cubicBezTo>
                    <a:pt x="1" y="30"/>
                    <a:pt x="1" y="29"/>
                    <a:pt x="1" y="29"/>
                  </a:cubicBezTo>
                  <a:cubicBezTo>
                    <a:pt x="2" y="29"/>
                    <a:pt x="2" y="29"/>
                    <a:pt x="2" y="29"/>
                  </a:cubicBezTo>
                  <a:cubicBezTo>
                    <a:pt x="3" y="29"/>
                    <a:pt x="3" y="30"/>
                    <a:pt x="4" y="30"/>
                  </a:cubicBezTo>
                  <a:cubicBezTo>
                    <a:pt x="4" y="30"/>
                    <a:pt x="5" y="29"/>
                    <a:pt x="5" y="28"/>
                  </a:cubicBezTo>
                  <a:cubicBezTo>
                    <a:pt x="5" y="28"/>
                    <a:pt x="5" y="26"/>
                    <a:pt x="6" y="25"/>
                  </a:cubicBezTo>
                  <a:cubicBezTo>
                    <a:pt x="6" y="24"/>
                    <a:pt x="8" y="23"/>
                    <a:pt x="8" y="22"/>
                  </a:cubicBezTo>
                  <a:cubicBezTo>
                    <a:pt x="8" y="21"/>
                    <a:pt x="9" y="20"/>
                    <a:pt x="9" y="19"/>
                  </a:cubicBezTo>
                  <a:cubicBezTo>
                    <a:pt x="10" y="18"/>
                    <a:pt x="9" y="16"/>
                    <a:pt x="9" y="16"/>
                  </a:cubicBezTo>
                  <a:cubicBezTo>
                    <a:pt x="9" y="15"/>
                    <a:pt x="10" y="13"/>
                    <a:pt x="10" y="12"/>
                  </a:cubicBezTo>
                  <a:cubicBezTo>
                    <a:pt x="10" y="12"/>
                    <a:pt x="11" y="11"/>
                    <a:pt x="12" y="11"/>
                  </a:cubicBezTo>
                  <a:cubicBezTo>
                    <a:pt x="13" y="11"/>
                    <a:pt x="14" y="11"/>
                    <a:pt x="15" y="12"/>
                  </a:cubicBezTo>
                  <a:cubicBezTo>
                    <a:pt x="15" y="12"/>
                    <a:pt x="17" y="13"/>
                    <a:pt x="18" y="13"/>
                  </a:cubicBezTo>
                  <a:cubicBezTo>
                    <a:pt x="18" y="13"/>
                    <a:pt x="19" y="12"/>
                    <a:pt x="19" y="12"/>
                  </a:cubicBezTo>
                  <a:cubicBezTo>
                    <a:pt x="20" y="12"/>
                    <a:pt x="21" y="13"/>
                    <a:pt x="21" y="13"/>
                  </a:cubicBezTo>
                  <a:cubicBezTo>
                    <a:pt x="22" y="13"/>
                    <a:pt x="23" y="13"/>
                    <a:pt x="24" y="12"/>
                  </a:cubicBezTo>
                  <a:cubicBezTo>
                    <a:pt x="25" y="12"/>
                    <a:pt x="26" y="9"/>
                    <a:pt x="26" y="8"/>
                  </a:cubicBezTo>
                  <a:cubicBezTo>
                    <a:pt x="26" y="7"/>
                    <a:pt x="27" y="5"/>
                    <a:pt x="27" y="4"/>
                  </a:cubicBezTo>
                  <a:cubicBezTo>
                    <a:pt x="27" y="4"/>
                    <a:pt x="28" y="3"/>
                    <a:pt x="29" y="2"/>
                  </a:cubicBezTo>
                  <a:cubicBezTo>
                    <a:pt x="30" y="2"/>
                    <a:pt x="31" y="2"/>
                    <a:pt x="31" y="2"/>
                  </a:cubicBezTo>
                  <a:cubicBezTo>
                    <a:pt x="32" y="3"/>
                    <a:pt x="32" y="3"/>
                    <a:pt x="33" y="4"/>
                  </a:cubicBezTo>
                  <a:cubicBezTo>
                    <a:pt x="33" y="4"/>
                    <a:pt x="34" y="5"/>
                    <a:pt x="34" y="5"/>
                  </a:cubicBezTo>
                  <a:cubicBezTo>
                    <a:pt x="35" y="5"/>
                    <a:pt x="36" y="4"/>
                    <a:pt x="36" y="4"/>
                  </a:cubicBezTo>
                  <a:cubicBezTo>
                    <a:pt x="36" y="3"/>
                    <a:pt x="36" y="2"/>
                    <a:pt x="36" y="2"/>
                  </a:cubicBezTo>
                  <a:cubicBezTo>
                    <a:pt x="36" y="1"/>
                    <a:pt x="37" y="1"/>
                    <a:pt x="38" y="1"/>
                  </a:cubicBezTo>
                  <a:cubicBezTo>
                    <a:pt x="38" y="1"/>
                    <a:pt x="40" y="2"/>
                    <a:pt x="40" y="2"/>
                  </a:cubicBezTo>
                  <a:cubicBezTo>
                    <a:pt x="41" y="1"/>
                    <a:pt x="42" y="1"/>
                    <a:pt x="42" y="1"/>
                  </a:cubicBezTo>
                  <a:cubicBezTo>
                    <a:pt x="42" y="0"/>
                    <a:pt x="42" y="0"/>
                    <a:pt x="43" y="0"/>
                  </a:cubicBezTo>
                  <a:cubicBezTo>
                    <a:pt x="43" y="0"/>
                    <a:pt x="43" y="0"/>
                    <a:pt x="44" y="0"/>
                  </a:cubicBezTo>
                  <a:cubicBezTo>
                    <a:pt x="44" y="1"/>
                    <a:pt x="45" y="1"/>
                    <a:pt x="45" y="1"/>
                  </a:cubicBezTo>
                  <a:cubicBezTo>
                    <a:pt x="46" y="2"/>
                    <a:pt x="47" y="4"/>
                    <a:pt x="47" y="5"/>
                  </a:cubicBezTo>
                  <a:cubicBezTo>
                    <a:pt x="48" y="6"/>
                    <a:pt x="48" y="7"/>
                    <a:pt x="49" y="8"/>
                  </a:cubicBezTo>
                  <a:cubicBezTo>
                    <a:pt x="50" y="9"/>
                    <a:pt x="52" y="9"/>
                    <a:pt x="53" y="10"/>
                  </a:cubicBezTo>
                  <a:cubicBezTo>
                    <a:pt x="54" y="11"/>
                    <a:pt x="55" y="12"/>
                    <a:pt x="55" y="13"/>
                  </a:cubicBezTo>
                  <a:cubicBezTo>
                    <a:pt x="55" y="14"/>
                    <a:pt x="55" y="16"/>
                    <a:pt x="55" y="17"/>
                  </a:cubicBezTo>
                  <a:cubicBezTo>
                    <a:pt x="55" y="18"/>
                    <a:pt x="55" y="19"/>
                    <a:pt x="55" y="19"/>
                  </a:cubicBezTo>
                  <a:cubicBezTo>
                    <a:pt x="55" y="20"/>
                    <a:pt x="57" y="21"/>
                    <a:pt x="57" y="21"/>
                  </a:cubicBezTo>
                  <a:cubicBezTo>
                    <a:pt x="58" y="21"/>
                    <a:pt x="59" y="21"/>
                    <a:pt x="60" y="20"/>
                  </a:cubicBezTo>
                  <a:cubicBezTo>
                    <a:pt x="61" y="20"/>
                    <a:pt x="62" y="19"/>
                    <a:pt x="63" y="19"/>
                  </a:cubicBezTo>
                  <a:cubicBezTo>
                    <a:pt x="63" y="18"/>
                    <a:pt x="65" y="18"/>
                    <a:pt x="66" y="18"/>
                  </a:cubicBezTo>
                  <a:cubicBezTo>
                    <a:pt x="67" y="19"/>
                    <a:pt x="67" y="20"/>
                    <a:pt x="67" y="20"/>
                  </a:cubicBezTo>
                  <a:cubicBezTo>
                    <a:pt x="67" y="21"/>
                    <a:pt x="67" y="22"/>
                    <a:pt x="67" y="22"/>
                  </a:cubicBezTo>
                  <a:cubicBezTo>
                    <a:pt x="67" y="23"/>
                    <a:pt x="67" y="24"/>
                    <a:pt x="68" y="25"/>
                  </a:cubicBezTo>
                  <a:cubicBezTo>
                    <a:pt x="68" y="26"/>
                    <a:pt x="70" y="26"/>
                    <a:pt x="70" y="27"/>
                  </a:cubicBezTo>
                  <a:cubicBezTo>
                    <a:pt x="70" y="27"/>
                    <a:pt x="71" y="29"/>
                    <a:pt x="71" y="3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8" name="Freeform 315">
              <a:extLst>
                <a:ext uri="{FF2B5EF4-FFF2-40B4-BE49-F238E27FC236}">
                  <a16:creationId xmlns:a16="http://schemas.microsoft.com/office/drawing/2014/main" id="{21CB9563-FE75-41E4-A895-936AE33CB92B}"/>
                </a:ext>
              </a:extLst>
            </p:cNvPr>
            <p:cNvSpPr>
              <a:spLocks/>
            </p:cNvSpPr>
            <p:nvPr/>
          </p:nvSpPr>
          <p:spPr bwMode="auto">
            <a:xfrm>
              <a:off x="5041308" y="3443971"/>
              <a:ext cx="319402" cy="187151"/>
            </a:xfrm>
            <a:custGeom>
              <a:avLst/>
              <a:gdLst/>
              <a:ahLst/>
              <a:cxnLst>
                <a:cxn ang="0">
                  <a:pos x="108" y="34"/>
                </a:cxn>
                <a:cxn ang="0">
                  <a:pos x="105" y="36"/>
                </a:cxn>
                <a:cxn ang="0">
                  <a:pos x="101" y="36"/>
                </a:cxn>
                <a:cxn ang="0">
                  <a:pos x="99" y="39"/>
                </a:cxn>
                <a:cxn ang="0">
                  <a:pos x="96" y="36"/>
                </a:cxn>
                <a:cxn ang="0">
                  <a:pos x="92" y="38"/>
                </a:cxn>
                <a:cxn ang="0">
                  <a:pos x="89" y="46"/>
                </a:cxn>
                <a:cxn ang="0">
                  <a:pos x="84" y="46"/>
                </a:cxn>
                <a:cxn ang="0">
                  <a:pos x="80" y="46"/>
                </a:cxn>
                <a:cxn ang="0">
                  <a:pos x="75" y="46"/>
                </a:cxn>
                <a:cxn ang="0">
                  <a:pos x="74" y="53"/>
                </a:cxn>
                <a:cxn ang="0">
                  <a:pos x="71" y="59"/>
                </a:cxn>
                <a:cxn ang="0">
                  <a:pos x="69" y="64"/>
                </a:cxn>
                <a:cxn ang="0">
                  <a:pos x="66" y="63"/>
                </a:cxn>
                <a:cxn ang="0">
                  <a:pos x="64" y="59"/>
                </a:cxn>
                <a:cxn ang="0">
                  <a:pos x="61" y="54"/>
                </a:cxn>
                <a:cxn ang="0">
                  <a:pos x="58" y="49"/>
                </a:cxn>
                <a:cxn ang="0">
                  <a:pos x="50" y="44"/>
                </a:cxn>
                <a:cxn ang="0">
                  <a:pos x="43" y="44"/>
                </a:cxn>
                <a:cxn ang="0">
                  <a:pos x="39" y="49"/>
                </a:cxn>
                <a:cxn ang="0">
                  <a:pos x="35" y="51"/>
                </a:cxn>
                <a:cxn ang="0">
                  <a:pos x="33" y="54"/>
                </a:cxn>
                <a:cxn ang="0">
                  <a:pos x="29" y="57"/>
                </a:cxn>
                <a:cxn ang="0">
                  <a:pos x="23" y="59"/>
                </a:cxn>
                <a:cxn ang="0">
                  <a:pos x="21" y="59"/>
                </a:cxn>
                <a:cxn ang="0">
                  <a:pos x="17" y="61"/>
                </a:cxn>
                <a:cxn ang="0">
                  <a:pos x="12" y="61"/>
                </a:cxn>
                <a:cxn ang="0">
                  <a:pos x="12" y="54"/>
                </a:cxn>
                <a:cxn ang="0">
                  <a:pos x="8" y="51"/>
                </a:cxn>
                <a:cxn ang="0">
                  <a:pos x="3" y="47"/>
                </a:cxn>
                <a:cxn ang="0">
                  <a:pos x="4" y="41"/>
                </a:cxn>
                <a:cxn ang="0">
                  <a:pos x="4" y="37"/>
                </a:cxn>
                <a:cxn ang="0">
                  <a:pos x="0" y="33"/>
                </a:cxn>
                <a:cxn ang="0">
                  <a:pos x="0" y="32"/>
                </a:cxn>
                <a:cxn ang="0">
                  <a:pos x="12" y="32"/>
                </a:cxn>
                <a:cxn ang="0">
                  <a:pos x="26" y="29"/>
                </a:cxn>
                <a:cxn ang="0">
                  <a:pos x="32" y="25"/>
                </a:cxn>
                <a:cxn ang="0">
                  <a:pos x="37" y="22"/>
                </a:cxn>
                <a:cxn ang="0">
                  <a:pos x="40" y="23"/>
                </a:cxn>
                <a:cxn ang="0">
                  <a:pos x="44" y="22"/>
                </a:cxn>
                <a:cxn ang="0">
                  <a:pos x="45" y="17"/>
                </a:cxn>
                <a:cxn ang="0">
                  <a:pos x="47" y="14"/>
                </a:cxn>
                <a:cxn ang="0">
                  <a:pos x="51" y="10"/>
                </a:cxn>
                <a:cxn ang="0">
                  <a:pos x="53" y="6"/>
                </a:cxn>
                <a:cxn ang="0">
                  <a:pos x="53" y="1"/>
                </a:cxn>
                <a:cxn ang="0">
                  <a:pos x="55" y="0"/>
                </a:cxn>
                <a:cxn ang="0">
                  <a:pos x="57" y="2"/>
                </a:cxn>
                <a:cxn ang="0">
                  <a:pos x="67" y="4"/>
                </a:cxn>
                <a:cxn ang="0">
                  <a:pos x="74" y="3"/>
                </a:cxn>
                <a:cxn ang="0">
                  <a:pos x="80" y="5"/>
                </a:cxn>
                <a:cxn ang="0">
                  <a:pos x="84" y="5"/>
                </a:cxn>
                <a:cxn ang="0">
                  <a:pos x="86" y="8"/>
                </a:cxn>
                <a:cxn ang="0">
                  <a:pos x="89" y="9"/>
                </a:cxn>
                <a:cxn ang="0">
                  <a:pos x="93" y="5"/>
                </a:cxn>
                <a:cxn ang="0">
                  <a:pos x="100" y="6"/>
                </a:cxn>
                <a:cxn ang="0">
                  <a:pos x="103" y="11"/>
                </a:cxn>
                <a:cxn ang="0">
                  <a:pos x="104" y="15"/>
                </a:cxn>
                <a:cxn ang="0">
                  <a:pos x="106" y="18"/>
                </a:cxn>
                <a:cxn ang="0">
                  <a:pos x="105" y="23"/>
                </a:cxn>
                <a:cxn ang="0">
                  <a:pos x="106" y="32"/>
                </a:cxn>
              </a:cxnLst>
              <a:rect l="0" t="0" r="r" b="b"/>
              <a:pathLst>
                <a:path w="108" h="64">
                  <a:moveTo>
                    <a:pt x="106" y="32"/>
                  </a:moveTo>
                  <a:cubicBezTo>
                    <a:pt x="106" y="33"/>
                    <a:pt x="107" y="33"/>
                    <a:pt x="108" y="34"/>
                  </a:cubicBezTo>
                  <a:cubicBezTo>
                    <a:pt x="107" y="34"/>
                    <a:pt x="107" y="34"/>
                    <a:pt x="107" y="35"/>
                  </a:cubicBezTo>
                  <a:cubicBezTo>
                    <a:pt x="107" y="35"/>
                    <a:pt x="106" y="35"/>
                    <a:pt x="105" y="36"/>
                  </a:cubicBezTo>
                  <a:cubicBezTo>
                    <a:pt x="105" y="36"/>
                    <a:pt x="103" y="35"/>
                    <a:pt x="103" y="35"/>
                  </a:cubicBezTo>
                  <a:cubicBezTo>
                    <a:pt x="102" y="35"/>
                    <a:pt x="101" y="35"/>
                    <a:pt x="101" y="36"/>
                  </a:cubicBezTo>
                  <a:cubicBezTo>
                    <a:pt x="101" y="36"/>
                    <a:pt x="101" y="37"/>
                    <a:pt x="101" y="38"/>
                  </a:cubicBezTo>
                  <a:cubicBezTo>
                    <a:pt x="101" y="38"/>
                    <a:pt x="100" y="39"/>
                    <a:pt x="99" y="39"/>
                  </a:cubicBezTo>
                  <a:cubicBezTo>
                    <a:pt x="99" y="39"/>
                    <a:pt x="98" y="38"/>
                    <a:pt x="98" y="38"/>
                  </a:cubicBezTo>
                  <a:cubicBezTo>
                    <a:pt x="97" y="37"/>
                    <a:pt x="97" y="37"/>
                    <a:pt x="96" y="36"/>
                  </a:cubicBezTo>
                  <a:cubicBezTo>
                    <a:pt x="96" y="36"/>
                    <a:pt x="95" y="36"/>
                    <a:pt x="94" y="36"/>
                  </a:cubicBezTo>
                  <a:cubicBezTo>
                    <a:pt x="93" y="37"/>
                    <a:pt x="92" y="38"/>
                    <a:pt x="92" y="38"/>
                  </a:cubicBezTo>
                  <a:cubicBezTo>
                    <a:pt x="92" y="39"/>
                    <a:pt x="91" y="41"/>
                    <a:pt x="91" y="42"/>
                  </a:cubicBezTo>
                  <a:cubicBezTo>
                    <a:pt x="91" y="43"/>
                    <a:pt x="90" y="46"/>
                    <a:pt x="89" y="46"/>
                  </a:cubicBezTo>
                  <a:cubicBezTo>
                    <a:pt x="88" y="47"/>
                    <a:pt x="87" y="47"/>
                    <a:pt x="86" y="47"/>
                  </a:cubicBezTo>
                  <a:cubicBezTo>
                    <a:pt x="86" y="47"/>
                    <a:pt x="85" y="46"/>
                    <a:pt x="84" y="46"/>
                  </a:cubicBezTo>
                  <a:cubicBezTo>
                    <a:pt x="84" y="46"/>
                    <a:pt x="83" y="47"/>
                    <a:pt x="83" y="47"/>
                  </a:cubicBezTo>
                  <a:cubicBezTo>
                    <a:pt x="82" y="47"/>
                    <a:pt x="80" y="46"/>
                    <a:pt x="80" y="46"/>
                  </a:cubicBezTo>
                  <a:cubicBezTo>
                    <a:pt x="79" y="45"/>
                    <a:pt x="78" y="45"/>
                    <a:pt x="77" y="45"/>
                  </a:cubicBezTo>
                  <a:cubicBezTo>
                    <a:pt x="76" y="45"/>
                    <a:pt x="75" y="46"/>
                    <a:pt x="75" y="46"/>
                  </a:cubicBezTo>
                  <a:cubicBezTo>
                    <a:pt x="75" y="47"/>
                    <a:pt x="74" y="49"/>
                    <a:pt x="74" y="50"/>
                  </a:cubicBezTo>
                  <a:cubicBezTo>
                    <a:pt x="74" y="50"/>
                    <a:pt x="75" y="52"/>
                    <a:pt x="74" y="53"/>
                  </a:cubicBezTo>
                  <a:cubicBezTo>
                    <a:pt x="74" y="54"/>
                    <a:pt x="73" y="55"/>
                    <a:pt x="73" y="56"/>
                  </a:cubicBezTo>
                  <a:cubicBezTo>
                    <a:pt x="73" y="57"/>
                    <a:pt x="71" y="58"/>
                    <a:pt x="71" y="59"/>
                  </a:cubicBezTo>
                  <a:cubicBezTo>
                    <a:pt x="70" y="60"/>
                    <a:pt x="70" y="62"/>
                    <a:pt x="70" y="62"/>
                  </a:cubicBezTo>
                  <a:cubicBezTo>
                    <a:pt x="70" y="63"/>
                    <a:pt x="69" y="64"/>
                    <a:pt x="69" y="64"/>
                  </a:cubicBezTo>
                  <a:cubicBezTo>
                    <a:pt x="68" y="64"/>
                    <a:pt x="68" y="63"/>
                    <a:pt x="67" y="63"/>
                  </a:cubicBezTo>
                  <a:cubicBezTo>
                    <a:pt x="67" y="63"/>
                    <a:pt x="67" y="63"/>
                    <a:pt x="66" y="63"/>
                  </a:cubicBezTo>
                  <a:cubicBezTo>
                    <a:pt x="66" y="62"/>
                    <a:pt x="66" y="62"/>
                    <a:pt x="66" y="62"/>
                  </a:cubicBezTo>
                  <a:cubicBezTo>
                    <a:pt x="65" y="61"/>
                    <a:pt x="65" y="59"/>
                    <a:pt x="64" y="59"/>
                  </a:cubicBezTo>
                  <a:cubicBezTo>
                    <a:pt x="64" y="58"/>
                    <a:pt x="62" y="57"/>
                    <a:pt x="62" y="57"/>
                  </a:cubicBezTo>
                  <a:cubicBezTo>
                    <a:pt x="62" y="56"/>
                    <a:pt x="62" y="55"/>
                    <a:pt x="61" y="54"/>
                  </a:cubicBezTo>
                  <a:cubicBezTo>
                    <a:pt x="61" y="54"/>
                    <a:pt x="60" y="53"/>
                    <a:pt x="59" y="52"/>
                  </a:cubicBezTo>
                  <a:cubicBezTo>
                    <a:pt x="59" y="52"/>
                    <a:pt x="58" y="50"/>
                    <a:pt x="58" y="49"/>
                  </a:cubicBezTo>
                  <a:cubicBezTo>
                    <a:pt x="57" y="48"/>
                    <a:pt x="56" y="47"/>
                    <a:pt x="55" y="47"/>
                  </a:cubicBezTo>
                  <a:cubicBezTo>
                    <a:pt x="54" y="46"/>
                    <a:pt x="51" y="44"/>
                    <a:pt x="50" y="44"/>
                  </a:cubicBezTo>
                  <a:cubicBezTo>
                    <a:pt x="49" y="43"/>
                    <a:pt x="47" y="43"/>
                    <a:pt x="46" y="43"/>
                  </a:cubicBezTo>
                  <a:cubicBezTo>
                    <a:pt x="45" y="43"/>
                    <a:pt x="44" y="43"/>
                    <a:pt x="43" y="44"/>
                  </a:cubicBezTo>
                  <a:cubicBezTo>
                    <a:pt x="42" y="44"/>
                    <a:pt x="41" y="46"/>
                    <a:pt x="40" y="47"/>
                  </a:cubicBezTo>
                  <a:cubicBezTo>
                    <a:pt x="40" y="47"/>
                    <a:pt x="39" y="49"/>
                    <a:pt x="39" y="49"/>
                  </a:cubicBezTo>
                  <a:cubicBezTo>
                    <a:pt x="38" y="50"/>
                    <a:pt x="38" y="51"/>
                    <a:pt x="37" y="51"/>
                  </a:cubicBezTo>
                  <a:cubicBezTo>
                    <a:pt x="37" y="51"/>
                    <a:pt x="36" y="51"/>
                    <a:pt x="35" y="51"/>
                  </a:cubicBezTo>
                  <a:cubicBezTo>
                    <a:pt x="35" y="51"/>
                    <a:pt x="34" y="52"/>
                    <a:pt x="33" y="52"/>
                  </a:cubicBezTo>
                  <a:cubicBezTo>
                    <a:pt x="33" y="52"/>
                    <a:pt x="34" y="54"/>
                    <a:pt x="33" y="54"/>
                  </a:cubicBezTo>
                  <a:cubicBezTo>
                    <a:pt x="33" y="55"/>
                    <a:pt x="32" y="56"/>
                    <a:pt x="32" y="56"/>
                  </a:cubicBezTo>
                  <a:cubicBezTo>
                    <a:pt x="31" y="56"/>
                    <a:pt x="30" y="57"/>
                    <a:pt x="29" y="57"/>
                  </a:cubicBezTo>
                  <a:cubicBezTo>
                    <a:pt x="29" y="57"/>
                    <a:pt x="28" y="59"/>
                    <a:pt x="27" y="59"/>
                  </a:cubicBezTo>
                  <a:cubicBezTo>
                    <a:pt x="26" y="59"/>
                    <a:pt x="24" y="58"/>
                    <a:pt x="23" y="59"/>
                  </a:cubicBezTo>
                  <a:cubicBezTo>
                    <a:pt x="23" y="59"/>
                    <a:pt x="22" y="59"/>
                    <a:pt x="22" y="59"/>
                  </a:cubicBezTo>
                  <a:cubicBezTo>
                    <a:pt x="22" y="59"/>
                    <a:pt x="21" y="59"/>
                    <a:pt x="21" y="59"/>
                  </a:cubicBezTo>
                  <a:cubicBezTo>
                    <a:pt x="21" y="59"/>
                    <a:pt x="19" y="59"/>
                    <a:pt x="19" y="59"/>
                  </a:cubicBezTo>
                  <a:cubicBezTo>
                    <a:pt x="18" y="59"/>
                    <a:pt x="18" y="61"/>
                    <a:pt x="17" y="61"/>
                  </a:cubicBezTo>
                  <a:cubicBezTo>
                    <a:pt x="17" y="62"/>
                    <a:pt x="16" y="62"/>
                    <a:pt x="15" y="62"/>
                  </a:cubicBezTo>
                  <a:cubicBezTo>
                    <a:pt x="14" y="62"/>
                    <a:pt x="13" y="61"/>
                    <a:pt x="12" y="61"/>
                  </a:cubicBezTo>
                  <a:cubicBezTo>
                    <a:pt x="12" y="60"/>
                    <a:pt x="12" y="58"/>
                    <a:pt x="12" y="57"/>
                  </a:cubicBezTo>
                  <a:cubicBezTo>
                    <a:pt x="12" y="56"/>
                    <a:pt x="12" y="54"/>
                    <a:pt x="12" y="54"/>
                  </a:cubicBezTo>
                  <a:cubicBezTo>
                    <a:pt x="12" y="53"/>
                    <a:pt x="10" y="51"/>
                    <a:pt x="10" y="51"/>
                  </a:cubicBezTo>
                  <a:cubicBezTo>
                    <a:pt x="9" y="51"/>
                    <a:pt x="8" y="51"/>
                    <a:pt x="8" y="51"/>
                  </a:cubicBezTo>
                  <a:cubicBezTo>
                    <a:pt x="7" y="51"/>
                    <a:pt x="4" y="51"/>
                    <a:pt x="4" y="50"/>
                  </a:cubicBezTo>
                  <a:cubicBezTo>
                    <a:pt x="3" y="49"/>
                    <a:pt x="3" y="48"/>
                    <a:pt x="3" y="47"/>
                  </a:cubicBezTo>
                  <a:cubicBezTo>
                    <a:pt x="2" y="46"/>
                    <a:pt x="2" y="44"/>
                    <a:pt x="3" y="43"/>
                  </a:cubicBezTo>
                  <a:cubicBezTo>
                    <a:pt x="3" y="42"/>
                    <a:pt x="3" y="41"/>
                    <a:pt x="4" y="41"/>
                  </a:cubicBezTo>
                  <a:cubicBezTo>
                    <a:pt x="4" y="40"/>
                    <a:pt x="5" y="39"/>
                    <a:pt x="5" y="39"/>
                  </a:cubicBezTo>
                  <a:cubicBezTo>
                    <a:pt x="5" y="38"/>
                    <a:pt x="5" y="37"/>
                    <a:pt x="4" y="37"/>
                  </a:cubicBezTo>
                  <a:cubicBezTo>
                    <a:pt x="4" y="37"/>
                    <a:pt x="3" y="36"/>
                    <a:pt x="2" y="36"/>
                  </a:cubicBezTo>
                  <a:cubicBezTo>
                    <a:pt x="2" y="35"/>
                    <a:pt x="1" y="34"/>
                    <a:pt x="0" y="33"/>
                  </a:cubicBezTo>
                  <a:cubicBezTo>
                    <a:pt x="0" y="33"/>
                    <a:pt x="0" y="32"/>
                    <a:pt x="0" y="32"/>
                  </a:cubicBezTo>
                  <a:cubicBezTo>
                    <a:pt x="0" y="32"/>
                    <a:pt x="0" y="32"/>
                    <a:pt x="0" y="32"/>
                  </a:cubicBezTo>
                  <a:cubicBezTo>
                    <a:pt x="2" y="32"/>
                    <a:pt x="4" y="32"/>
                    <a:pt x="6" y="32"/>
                  </a:cubicBezTo>
                  <a:cubicBezTo>
                    <a:pt x="7" y="32"/>
                    <a:pt x="10" y="32"/>
                    <a:pt x="12" y="32"/>
                  </a:cubicBezTo>
                  <a:cubicBezTo>
                    <a:pt x="13" y="32"/>
                    <a:pt x="17" y="32"/>
                    <a:pt x="18" y="31"/>
                  </a:cubicBezTo>
                  <a:cubicBezTo>
                    <a:pt x="20" y="31"/>
                    <a:pt x="24" y="30"/>
                    <a:pt x="26" y="29"/>
                  </a:cubicBezTo>
                  <a:cubicBezTo>
                    <a:pt x="27" y="28"/>
                    <a:pt x="29" y="27"/>
                    <a:pt x="30" y="26"/>
                  </a:cubicBezTo>
                  <a:cubicBezTo>
                    <a:pt x="31" y="26"/>
                    <a:pt x="31" y="25"/>
                    <a:pt x="32" y="25"/>
                  </a:cubicBezTo>
                  <a:cubicBezTo>
                    <a:pt x="32" y="24"/>
                    <a:pt x="34" y="24"/>
                    <a:pt x="34" y="23"/>
                  </a:cubicBezTo>
                  <a:cubicBezTo>
                    <a:pt x="35" y="23"/>
                    <a:pt x="36" y="22"/>
                    <a:pt x="37" y="22"/>
                  </a:cubicBezTo>
                  <a:cubicBezTo>
                    <a:pt x="37" y="22"/>
                    <a:pt x="38" y="22"/>
                    <a:pt x="39" y="22"/>
                  </a:cubicBezTo>
                  <a:cubicBezTo>
                    <a:pt x="39" y="22"/>
                    <a:pt x="40" y="23"/>
                    <a:pt x="40" y="23"/>
                  </a:cubicBezTo>
                  <a:cubicBezTo>
                    <a:pt x="41" y="23"/>
                    <a:pt x="42" y="23"/>
                    <a:pt x="42" y="23"/>
                  </a:cubicBezTo>
                  <a:cubicBezTo>
                    <a:pt x="43" y="23"/>
                    <a:pt x="43" y="22"/>
                    <a:pt x="44" y="22"/>
                  </a:cubicBezTo>
                  <a:cubicBezTo>
                    <a:pt x="44" y="21"/>
                    <a:pt x="44" y="20"/>
                    <a:pt x="44" y="19"/>
                  </a:cubicBezTo>
                  <a:cubicBezTo>
                    <a:pt x="44" y="19"/>
                    <a:pt x="45" y="18"/>
                    <a:pt x="45" y="17"/>
                  </a:cubicBezTo>
                  <a:cubicBezTo>
                    <a:pt x="45" y="17"/>
                    <a:pt x="45" y="16"/>
                    <a:pt x="46" y="15"/>
                  </a:cubicBezTo>
                  <a:cubicBezTo>
                    <a:pt x="46" y="15"/>
                    <a:pt x="47" y="14"/>
                    <a:pt x="47" y="14"/>
                  </a:cubicBezTo>
                  <a:cubicBezTo>
                    <a:pt x="48" y="13"/>
                    <a:pt x="49" y="13"/>
                    <a:pt x="49" y="13"/>
                  </a:cubicBezTo>
                  <a:cubicBezTo>
                    <a:pt x="50" y="12"/>
                    <a:pt x="51" y="10"/>
                    <a:pt x="51" y="10"/>
                  </a:cubicBezTo>
                  <a:cubicBezTo>
                    <a:pt x="51" y="9"/>
                    <a:pt x="52" y="9"/>
                    <a:pt x="53" y="8"/>
                  </a:cubicBezTo>
                  <a:cubicBezTo>
                    <a:pt x="53" y="8"/>
                    <a:pt x="53" y="6"/>
                    <a:pt x="53" y="6"/>
                  </a:cubicBezTo>
                  <a:cubicBezTo>
                    <a:pt x="53" y="5"/>
                    <a:pt x="52" y="4"/>
                    <a:pt x="52" y="3"/>
                  </a:cubicBezTo>
                  <a:cubicBezTo>
                    <a:pt x="52" y="3"/>
                    <a:pt x="53" y="2"/>
                    <a:pt x="53" y="1"/>
                  </a:cubicBezTo>
                  <a:cubicBezTo>
                    <a:pt x="54" y="1"/>
                    <a:pt x="54" y="0"/>
                    <a:pt x="55" y="0"/>
                  </a:cubicBezTo>
                  <a:cubicBezTo>
                    <a:pt x="55" y="0"/>
                    <a:pt x="55" y="0"/>
                    <a:pt x="55" y="0"/>
                  </a:cubicBezTo>
                  <a:cubicBezTo>
                    <a:pt x="55" y="0"/>
                    <a:pt x="56" y="1"/>
                    <a:pt x="56" y="1"/>
                  </a:cubicBezTo>
                  <a:cubicBezTo>
                    <a:pt x="56" y="1"/>
                    <a:pt x="57" y="2"/>
                    <a:pt x="57" y="2"/>
                  </a:cubicBezTo>
                  <a:cubicBezTo>
                    <a:pt x="58" y="3"/>
                    <a:pt x="60" y="3"/>
                    <a:pt x="62" y="4"/>
                  </a:cubicBezTo>
                  <a:cubicBezTo>
                    <a:pt x="63" y="4"/>
                    <a:pt x="65" y="4"/>
                    <a:pt x="67" y="4"/>
                  </a:cubicBezTo>
                  <a:cubicBezTo>
                    <a:pt x="68" y="5"/>
                    <a:pt x="70" y="5"/>
                    <a:pt x="71" y="4"/>
                  </a:cubicBezTo>
                  <a:cubicBezTo>
                    <a:pt x="72" y="4"/>
                    <a:pt x="73" y="3"/>
                    <a:pt x="74" y="3"/>
                  </a:cubicBezTo>
                  <a:cubicBezTo>
                    <a:pt x="75" y="3"/>
                    <a:pt x="77" y="3"/>
                    <a:pt x="78" y="4"/>
                  </a:cubicBezTo>
                  <a:cubicBezTo>
                    <a:pt x="79" y="4"/>
                    <a:pt x="79" y="5"/>
                    <a:pt x="80" y="5"/>
                  </a:cubicBezTo>
                  <a:cubicBezTo>
                    <a:pt x="81" y="5"/>
                    <a:pt x="82" y="6"/>
                    <a:pt x="82" y="6"/>
                  </a:cubicBezTo>
                  <a:cubicBezTo>
                    <a:pt x="83" y="6"/>
                    <a:pt x="84" y="5"/>
                    <a:pt x="84" y="5"/>
                  </a:cubicBezTo>
                  <a:cubicBezTo>
                    <a:pt x="85" y="6"/>
                    <a:pt x="85" y="6"/>
                    <a:pt x="86" y="6"/>
                  </a:cubicBezTo>
                  <a:cubicBezTo>
                    <a:pt x="86" y="7"/>
                    <a:pt x="86" y="8"/>
                    <a:pt x="86" y="8"/>
                  </a:cubicBezTo>
                  <a:cubicBezTo>
                    <a:pt x="86" y="9"/>
                    <a:pt x="87" y="10"/>
                    <a:pt x="88" y="10"/>
                  </a:cubicBezTo>
                  <a:cubicBezTo>
                    <a:pt x="88" y="10"/>
                    <a:pt x="89" y="9"/>
                    <a:pt x="89" y="9"/>
                  </a:cubicBezTo>
                  <a:cubicBezTo>
                    <a:pt x="90" y="9"/>
                    <a:pt x="91" y="8"/>
                    <a:pt x="91" y="7"/>
                  </a:cubicBezTo>
                  <a:cubicBezTo>
                    <a:pt x="92" y="7"/>
                    <a:pt x="92" y="6"/>
                    <a:pt x="93" y="5"/>
                  </a:cubicBezTo>
                  <a:cubicBezTo>
                    <a:pt x="94" y="5"/>
                    <a:pt x="96" y="5"/>
                    <a:pt x="97" y="5"/>
                  </a:cubicBezTo>
                  <a:cubicBezTo>
                    <a:pt x="97" y="6"/>
                    <a:pt x="99" y="6"/>
                    <a:pt x="100" y="6"/>
                  </a:cubicBezTo>
                  <a:cubicBezTo>
                    <a:pt x="100" y="6"/>
                    <a:pt x="102" y="7"/>
                    <a:pt x="102" y="8"/>
                  </a:cubicBezTo>
                  <a:cubicBezTo>
                    <a:pt x="103" y="8"/>
                    <a:pt x="103" y="10"/>
                    <a:pt x="103" y="11"/>
                  </a:cubicBezTo>
                  <a:cubicBezTo>
                    <a:pt x="104" y="11"/>
                    <a:pt x="104" y="11"/>
                    <a:pt x="105" y="12"/>
                  </a:cubicBezTo>
                  <a:cubicBezTo>
                    <a:pt x="105" y="13"/>
                    <a:pt x="104" y="14"/>
                    <a:pt x="104" y="15"/>
                  </a:cubicBezTo>
                  <a:cubicBezTo>
                    <a:pt x="104" y="16"/>
                    <a:pt x="104" y="17"/>
                    <a:pt x="104" y="17"/>
                  </a:cubicBezTo>
                  <a:cubicBezTo>
                    <a:pt x="105" y="17"/>
                    <a:pt x="106" y="18"/>
                    <a:pt x="106" y="18"/>
                  </a:cubicBezTo>
                  <a:cubicBezTo>
                    <a:pt x="106" y="19"/>
                    <a:pt x="107" y="19"/>
                    <a:pt x="107" y="20"/>
                  </a:cubicBezTo>
                  <a:cubicBezTo>
                    <a:pt x="106" y="21"/>
                    <a:pt x="105" y="22"/>
                    <a:pt x="105" y="23"/>
                  </a:cubicBezTo>
                  <a:cubicBezTo>
                    <a:pt x="104" y="24"/>
                    <a:pt x="105" y="26"/>
                    <a:pt x="105" y="27"/>
                  </a:cubicBezTo>
                  <a:cubicBezTo>
                    <a:pt x="105" y="29"/>
                    <a:pt x="105" y="31"/>
                    <a:pt x="106"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316">
              <a:extLst>
                <a:ext uri="{FF2B5EF4-FFF2-40B4-BE49-F238E27FC236}">
                  <a16:creationId xmlns:a16="http://schemas.microsoft.com/office/drawing/2014/main" id="{61E63B40-7020-4DC9-82A4-E3018F77E0D6}"/>
                </a:ext>
              </a:extLst>
            </p:cNvPr>
            <p:cNvSpPr>
              <a:spLocks/>
            </p:cNvSpPr>
            <p:nvPr/>
          </p:nvSpPr>
          <p:spPr bwMode="auto">
            <a:xfrm>
              <a:off x="5198513" y="3341662"/>
              <a:ext cx="194636" cy="137244"/>
            </a:xfrm>
            <a:custGeom>
              <a:avLst/>
              <a:gdLst/>
              <a:ahLst/>
              <a:cxnLst>
                <a:cxn ang="0">
                  <a:pos x="66" y="30"/>
                </a:cxn>
                <a:cxn ang="0">
                  <a:pos x="64" y="35"/>
                </a:cxn>
                <a:cxn ang="0">
                  <a:pos x="61" y="38"/>
                </a:cxn>
                <a:cxn ang="0">
                  <a:pos x="58" y="41"/>
                </a:cxn>
                <a:cxn ang="0">
                  <a:pos x="54" y="44"/>
                </a:cxn>
                <a:cxn ang="0">
                  <a:pos x="52" y="46"/>
                </a:cxn>
                <a:cxn ang="0">
                  <a:pos x="49" y="42"/>
                </a:cxn>
                <a:cxn ang="0">
                  <a:pos x="44" y="39"/>
                </a:cxn>
                <a:cxn ang="0">
                  <a:pos x="38" y="41"/>
                </a:cxn>
                <a:cxn ang="0">
                  <a:pos x="35" y="44"/>
                </a:cxn>
                <a:cxn ang="0">
                  <a:pos x="33" y="40"/>
                </a:cxn>
                <a:cxn ang="0">
                  <a:pos x="29" y="40"/>
                </a:cxn>
                <a:cxn ang="0">
                  <a:pos x="25" y="38"/>
                </a:cxn>
                <a:cxn ang="0">
                  <a:pos x="18" y="38"/>
                </a:cxn>
                <a:cxn ang="0">
                  <a:pos x="9" y="38"/>
                </a:cxn>
                <a:cxn ang="0">
                  <a:pos x="3" y="35"/>
                </a:cxn>
                <a:cxn ang="0">
                  <a:pos x="3" y="32"/>
                </a:cxn>
                <a:cxn ang="0">
                  <a:pos x="4" y="27"/>
                </a:cxn>
                <a:cxn ang="0">
                  <a:pos x="3" y="22"/>
                </a:cxn>
                <a:cxn ang="0">
                  <a:pos x="1" y="17"/>
                </a:cxn>
                <a:cxn ang="0">
                  <a:pos x="1" y="15"/>
                </a:cxn>
                <a:cxn ang="0">
                  <a:pos x="3" y="13"/>
                </a:cxn>
                <a:cxn ang="0">
                  <a:pos x="0" y="11"/>
                </a:cxn>
                <a:cxn ang="0">
                  <a:pos x="1" y="8"/>
                </a:cxn>
                <a:cxn ang="0">
                  <a:pos x="1" y="3"/>
                </a:cxn>
                <a:cxn ang="0">
                  <a:pos x="4" y="0"/>
                </a:cxn>
                <a:cxn ang="0">
                  <a:pos x="5" y="1"/>
                </a:cxn>
                <a:cxn ang="0">
                  <a:pos x="8" y="2"/>
                </a:cxn>
                <a:cxn ang="0">
                  <a:pos x="12" y="3"/>
                </a:cxn>
                <a:cxn ang="0">
                  <a:pos x="14" y="2"/>
                </a:cxn>
                <a:cxn ang="0">
                  <a:pos x="17" y="3"/>
                </a:cxn>
                <a:cxn ang="0">
                  <a:pos x="21" y="2"/>
                </a:cxn>
                <a:cxn ang="0">
                  <a:pos x="24" y="2"/>
                </a:cxn>
                <a:cxn ang="0">
                  <a:pos x="26" y="5"/>
                </a:cxn>
                <a:cxn ang="0">
                  <a:pos x="29" y="2"/>
                </a:cxn>
                <a:cxn ang="0">
                  <a:pos x="33" y="6"/>
                </a:cxn>
                <a:cxn ang="0">
                  <a:pos x="38" y="11"/>
                </a:cxn>
                <a:cxn ang="0">
                  <a:pos x="44" y="12"/>
                </a:cxn>
                <a:cxn ang="0">
                  <a:pos x="50" y="9"/>
                </a:cxn>
                <a:cxn ang="0">
                  <a:pos x="55" y="11"/>
                </a:cxn>
                <a:cxn ang="0">
                  <a:pos x="58" y="8"/>
                </a:cxn>
                <a:cxn ang="0">
                  <a:pos x="63" y="9"/>
                </a:cxn>
                <a:cxn ang="0">
                  <a:pos x="64" y="13"/>
                </a:cxn>
                <a:cxn ang="0">
                  <a:pos x="66" y="24"/>
                </a:cxn>
              </a:cxnLst>
              <a:rect l="0" t="0" r="r" b="b"/>
              <a:pathLst>
                <a:path w="66" h="46">
                  <a:moveTo>
                    <a:pt x="66" y="24"/>
                  </a:moveTo>
                  <a:cubicBezTo>
                    <a:pt x="66" y="25"/>
                    <a:pt x="66" y="28"/>
                    <a:pt x="66" y="30"/>
                  </a:cubicBezTo>
                  <a:cubicBezTo>
                    <a:pt x="66" y="31"/>
                    <a:pt x="66" y="32"/>
                    <a:pt x="65" y="33"/>
                  </a:cubicBezTo>
                  <a:cubicBezTo>
                    <a:pt x="65" y="34"/>
                    <a:pt x="65" y="35"/>
                    <a:pt x="64" y="35"/>
                  </a:cubicBezTo>
                  <a:cubicBezTo>
                    <a:pt x="64" y="36"/>
                    <a:pt x="63" y="37"/>
                    <a:pt x="62" y="37"/>
                  </a:cubicBezTo>
                  <a:cubicBezTo>
                    <a:pt x="62" y="37"/>
                    <a:pt x="61" y="38"/>
                    <a:pt x="61" y="38"/>
                  </a:cubicBezTo>
                  <a:cubicBezTo>
                    <a:pt x="60" y="38"/>
                    <a:pt x="59" y="38"/>
                    <a:pt x="59" y="39"/>
                  </a:cubicBezTo>
                  <a:cubicBezTo>
                    <a:pt x="59" y="39"/>
                    <a:pt x="58" y="40"/>
                    <a:pt x="58" y="41"/>
                  </a:cubicBezTo>
                  <a:cubicBezTo>
                    <a:pt x="58" y="41"/>
                    <a:pt x="57" y="42"/>
                    <a:pt x="57" y="42"/>
                  </a:cubicBezTo>
                  <a:cubicBezTo>
                    <a:pt x="56" y="43"/>
                    <a:pt x="55" y="43"/>
                    <a:pt x="54" y="44"/>
                  </a:cubicBezTo>
                  <a:cubicBezTo>
                    <a:pt x="53" y="44"/>
                    <a:pt x="53" y="45"/>
                    <a:pt x="52" y="45"/>
                  </a:cubicBezTo>
                  <a:cubicBezTo>
                    <a:pt x="52" y="45"/>
                    <a:pt x="52" y="46"/>
                    <a:pt x="52" y="46"/>
                  </a:cubicBezTo>
                  <a:cubicBezTo>
                    <a:pt x="51" y="45"/>
                    <a:pt x="51" y="45"/>
                    <a:pt x="50" y="45"/>
                  </a:cubicBezTo>
                  <a:cubicBezTo>
                    <a:pt x="50" y="44"/>
                    <a:pt x="50" y="42"/>
                    <a:pt x="49" y="42"/>
                  </a:cubicBezTo>
                  <a:cubicBezTo>
                    <a:pt x="49" y="41"/>
                    <a:pt x="47" y="40"/>
                    <a:pt x="47" y="40"/>
                  </a:cubicBezTo>
                  <a:cubicBezTo>
                    <a:pt x="46" y="40"/>
                    <a:pt x="44" y="40"/>
                    <a:pt x="44" y="39"/>
                  </a:cubicBezTo>
                  <a:cubicBezTo>
                    <a:pt x="43" y="39"/>
                    <a:pt x="41" y="39"/>
                    <a:pt x="40" y="39"/>
                  </a:cubicBezTo>
                  <a:cubicBezTo>
                    <a:pt x="39" y="40"/>
                    <a:pt x="39" y="41"/>
                    <a:pt x="38" y="41"/>
                  </a:cubicBezTo>
                  <a:cubicBezTo>
                    <a:pt x="38" y="42"/>
                    <a:pt x="37" y="43"/>
                    <a:pt x="36" y="43"/>
                  </a:cubicBezTo>
                  <a:cubicBezTo>
                    <a:pt x="36" y="43"/>
                    <a:pt x="35" y="44"/>
                    <a:pt x="35" y="44"/>
                  </a:cubicBezTo>
                  <a:cubicBezTo>
                    <a:pt x="34" y="44"/>
                    <a:pt x="33" y="43"/>
                    <a:pt x="33" y="42"/>
                  </a:cubicBezTo>
                  <a:cubicBezTo>
                    <a:pt x="33" y="42"/>
                    <a:pt x="33" y="41"/>
                    <a:pt x="33" y="40"/>
                  </a:cubicBezTo>
                  <a:cubicBezTo>
                    <a:pt x="32" y="40"/>
                    <a:pt x="32" y="40"/>
                    <a:pt x="31" y="39"/>
                  </a:cubicBezTo>
                  <a:cubicBezTo>
                    <a:pt x="31" y="39"/>
                    <a:pt x="30" y="40"/>
                    <a:pt x="29" y="40"/>
                  </a:cubicBezTo>
                  <a:cubicBezTo>
                    <a:pt x="29" y="40"/>
                    <a:pt x="28" y="39"/>
                    <a:pt x="27" y="39"/>
                  </a:cubicBezTo>
                  <a:cubicBezTo>
                    <a:pt x="26" y="39"/>
                    <a:pt x="26" y="38"/>
                    <a:pt x="25" y="38"/>
                  </a:cubicBezTo>
                  <a:cubicBezTo>
                    <a:pt x="24" y="37"/>
                    <a:pt x="22" y="37"/>
                    <a:pt x="21" y="37"/>
                  </a:cubicBezTo>
                  <a:cubicBezTo>
                    <a:pt x="20" y="37"/>
                    <a:pt x="19" y="38"/>
                    <a:pt x="18" y="38"/>
                  </a:cubicBezTo>
                  <a:cubicBezTo>
                    <a:pt x="17" y="39"/>
                    <a:pt x="15" y="39"/>
                    <a:pt x="14" y="38"/>
                  </a:cubicBezTo>
                  <a:cubicBezTo>
                    <a:pt x="12" y="38"/>
                    <a:pt x="10" y="38"/>
                    <a:pt x="9" y="38"/>
                  </a:cubicBezTo>
                  <a:cubicBezTo>
                    <a:pt x="7" y="37"/>
                    <a:pt x="5" y="37"/>
                    <a:pt x="4" y="36"/>
                  </a:cubicBezTo>
                  <a:cubicBezTo>
                    <a:pt x="4" y="36"/>
                    <a:pt x="3" y="35"/>
                    <a:pt x="3" y="35"/>
                  </a:cubicBezTo>
                  <a:cubicBezTo>
                    <a:pt x="3" y="35"/>
                    <a:pt x="2" y="34"/>
                    <a:pt x="2" y="34"/>
                  </a:cubicBezTo>
                  <a:cubicBezTo>
                    <a:pt x="2" y="33"/>
                    <a:pt x="3" y="32"/>
                    <a:pt x="3" y="32"/>
                  </a:cubicBezTo>
                  <a:cubicBezTo>
                    <a:pt x="3" y="31"/>
                    <a:pt x="3" y="30"/>
                    <a:pt x="3" y="30"/>
                  </a:cubicBezTo>
                  <a:cubicBezTo>
                    <a:pt x="3" y="29"/>
                    <a:pt x="4" y="28"/>
                    <a:pt x="4" y="27"/>
                  </a:cubicBezTo>
                  <a:cubicBezTo>
                    <a:pt x="4" y="26"/>
                    <a:pt x="4" y="25"/>
                    <a:pt x="4" y="24"/>
                  </a:cubicBezTo>
                  <a:cubicBezTo>
                    <a:pt x="4" y="23"/>
                    <a:pt x="3" y="22"/>
                    <a:pt x="3" y="22"/>
                  </a:cubicBezTo>
                  <a:cubicBezTo>
                    <a:pt x="3" y="21"/>
                    <a:pt x="2" y="19"/>
                    <a:pt x="2" y="19"/>
                  </a:cubicBezTo>
                  <a:cubicBezTo>
                    <a:pt x="2" y="18"/>
                    <a:pt x="1" y="18"/>
                    <a:pt x="1" y="17"/>
                  </a:cubicBezTo>
                  <a:cubicBezTo>
                    <a:pt x="1" y="17"/>
                    <a:pt x="1" y="16"/>
                    <a:pt x="1" y="16"/>
                  </a:cubicBezTo>
                  <a:cubicBezTo>
                    <a:pt x="1" y="16"/>
                    <a:pt x="1" y="15"/>
                    <a:pt x="1" y="15"/>
                  </a:cubicBezTo>
                  <a:cubicBezTo>
                    <a:pt x="1" y="15"/>
                    <a:pt x="2" y="15"/>
                    <a:pt x="3" y="14"/>
                  </a:cubicBezTo>
                  <a:cubicBezTo>
                    <a:pt x="3" y="14"/>
                    <a:pt x="3" y="14"/>
                    <a:pt x="3" y="13"/>
                  </a:cubicBezTo>
                  <a:cubicBezTo>
                    <a:pt x="3" y="13"/>
                    <a:pt x="3" y="12"/>
                    <a:pt x="2" y="12"/>
                  </a:cubicBezTo>
                  <a:cubicBezTo>
                    <a:pt x="2" y="12"/>
                    <a:pt x="1" y="11"/>
                    <a:pt x="0" y="11"/>
                  </a:cubicBezTo>
                  <a:cubicBezTo>
                    <a:pt x="0" y="11"/>
                    <a:pt x="0" y="10"/>
                    <a:pt x="0" y="9"/>
                  </a:cubicBezTo>
                  <a:cubicBezTo>
                    <a:pt x="0" y="9"/>
                    <a:pt x="0" y="8"/>
                    <a:pt x="1" y="8"/>
                  </a:cubicBezTo>
                  <a:cubicBezTo>
                    <a:pt x="1" y="7"/>
                    <a:pt x="1" y="6"/>
                    <a:pt x="1" y="5"/>
                  </a:cubicBezTo>
                  <a:cubicBezTo>
                    <a:pt x="1" y="5"/>
                    <a:pt x="1" y="3"/>
                    <a:pt x="1" y="3"/>
                  </a:cubicBezTo>
                  <a:cubicBezTo>
                    <a:pt x="1" y="2"/>
                    <a:pt x="1" y="1"/>
                    <a:pt x="1" y="0"/>
                  </a:cubicBezTo>
                  <a:cubicBezTo>
                    <a:pt x="2" y="0"/>
                    <a:pt x="3" y="1"/>
                    <a:pt x="4" y="0"/>
                  </a:cubicBezTo>
                  <a:cubicBezTo>
                    <a:pt x="4" y="0"/>
                    <a:pt x="4" y="0"/>
                    <a:pt x="4" y="0"/>
                  </a:cubicBezTo>
                  <a:cubicBezTo>
                    <a:pt x="5" y="0"/>
                    <a:pt x="5" y="1"/>
                    <a:pt x="5" y="1"/>
                  </a:cubicBezTo>
                  <a:cubicBezTo>
                    <a:pt x="5" y="1"/>
                    <a:pt x="6" y="2"/>
                    <a:pt x="6" y="3"/>
                  </a:cubicBezTo>
                  <a:cubicBezTo>
                    <a:pt x="7" y="3"/>
                    <a:pt x="8" y="2"/>
                    <a:pt x="8" y="2"/>
                  </a:cubicBezTo>
                  <a:cubicBezTo>
                    <a:pt x="9" y="2"/>
                    <a:pt x="10" y="4"/>
                    <a:pt x="11" y="4"/>
                  </a:cubicBezTo>
                  <a:cubicBezTo>
                    <a:pt x="11" y="3"/>
                    <a:pt x="11" y="3"/>
                    <a:pt x="12" y="3"/>
                  </a:cubicBezTo>
                  <a:cubicBezTo>
                    <a:pt x="12" y="2"/>
                    <a:pt x="13" y="2"/>
                    <a:pt x="13" y="2"/>
                  </a:cubicBezTo>
                  <a:cubicBezTo>
                    <a:pt x="13" y="2"/>
                    <a:pt x="14" y="2"/>
                    <a:pt x="14" y="2"/>
                  </a:cubicBezTo>
                  <a:cubicBezTo>
                    <a:pt x="15" y="2"/>
                    <a:pt x="15" y="3"/>
                    <a:pt x="15" y="4"/>
                  </a:cubicBezTo>
                  <a:cubicBezTo>
                    <a:pt x="16" y="4"/>
                    <a:pt x="17" y="3"/>
                    <a:pt x="17" y="3"/>
                  </a:cubicBezTo>
                  <a:cubicBezTo>
                    <a:pt x="18" y="3"/>
                    <a:pt x="19" y="2"/>
                    <a:pt x="19" y="2"/>
                  </a:cubicBezTo>
                  <a:cubicBezTo>
                    <a:pt x="20" y="2"/>
                    <a:pt x="20" y="2"/>
                    <a:pt x="21" y="2"/>
                  </a:cubicBezTo>
                  <a:cubicBezTo>
                    <a:pt x="21" y="2"/>
                    <a:pt x="22" y="1"/>
                    <a:pt x="22" y="1"/>
                  </a:cubicBezTo>
                  <a:cubicBezTo>
                    <a:pt x="23" y="1"/>
                    <a:pt x="23" y="2"/>
                    <a:pt x="24" y="2"/>
                  </a:cubicBezTo>
                  <a:cubicBezTo>
                    <a:pt x="24" y="3"/>
                    <a:pt x="25" y="3"/>
                    <a:pt x="25" y="3"/>
                  </a:cubicBezTo>
                  <a:cubicBezTo>
                    <a:pt x="25" y="4"/>
                    <a:pt x="26" y="5"/>
                    <a:pt x="26" y="5"/>
                  </a:cubicBezTo>
                  <a:cubicBezTo>
                    <a:pt x="27" y="5"/>
                    <a:pt x="28" y="4"/>
                    <a:pt x="28" y="4"/>
                  </a:cubicBezTo>
                  <a:cubicBezTo>
                    <a:pt x="28" y="4"/>
                    <a:pt x="29" y="3"/>
                    <a:pt x="29" y="2"/>
                  </a:cubicBezTo>
                  <a:cubicBezTo>
                    <a:pt x="30" y="2"/>
                    <a:pt x="31" y="3"/>
                    <a:pt x="32" y="3"/>
                  </a:cubicBezTo>
                  <a:cubicBezTo>
                    <a:pt x="33" y="4"/>
                    <a:pt x="33" y="5"/>
                    <a:pt x="33" y="6"/>
                  </a:cubicBezTo>
                  <a:cubicBezTo>
                    <a:pt x="33" y="7"/>
                    <a:pt x="34" y="9"/>
                    <a:pt x="35" y="9"/>
                  </a:cubicBezTo>
                  <a:cubicBezTo>
                    <a:pt x="36" y="10"/>
                    <a:pt x="38" y="11"/>
                    <a:pt x="38" y="11"/>
                  </a:cubicBezTo>
                  <a:cubicBezTo>
                    <a:pt x="39" y="12"/>
                    <a:pt x="40" y="13"/>
                    <a:pt x="41" y="13"/>
                  </a:cubicBezTo>
                  <a:cubicBezTo>
                    <a:pt x="42" y="13"/>
                    <a:pt x="43" y="12"/>
                    <a:pt x="44" y="12"/>
                  </a:cubicBezTo>
                  <a:cubicBezTo>
                    <a:pt x="45" y="12"/>
                    <a:pt x="46" y="11"/>
                    <a:pt x="46" y="11"/>
                  </a:cubicBezTo>
                  <a:cubicBezTo>
                    <a:pt x="47" y="11"/>
                    <a:pt x="49" y="10"/>
                    <a:pt x="50" y="9"/>
                  </a:cubicBezTo>
                  <a:cubicBezTo>
                    <a:pt x="51" y="9"/>
                    <a:pt x="52" y="9"/>
                    <a:pt x="52" y="9"/>
                  </a:cubicBezTo>
                  <a:cubicBezTo>
                    <a:pt x="53" y="10"/>
                    <a:pt x="54" y="10"/>
                    <a:pt x="55" y="11"/>
                  </a:cubicBezTo>
                  <a:cubicBezTo>
                    <a:pt x="56" y="11"/>
                    <a:pt x="57" y="11"/>
                    <a:pt x="57" y="10"/>
                  </a:cubicBezTo>
                  <a:cubicBezTo>
                    <a:pt x="58" y="10"/>
                    <a:pt x="58" y="9"/>
                    <a:pt x="58" y="8"/>
                  </a:cubicBezTo>
                  <a:cubicBezTo>
                    <a:pt x="58" y="8"/>
                    <a:pt x="60" y="8"/>
                    <a:pt x="60" y="8"/>
                  </a:cubicBezTo>
                  <a:cubicBezTo>
                    <a:pt x="61" y="8"/>
                    <a:pt x="62" y="8"/>
                    <a:pt x="63" y="9"/>
                  </a:cubicBezTo>
                  <a:cubicBezTo>
                    <a:pt x="63" y="9"/>
                    <a:pt x="64" y="10"/>
                    <a:pt x="65" y="10"/>
                  </a:cubicBezTo>
                  <a:cubicBezTo>
                    <a:pt x="65" y="11"/>
                    <a:pt x="64" y="12"/>
                    <a:pt x="64" y="13"/>
                  </a:cubicBezTo>
                  <a:cubicBezTo>
                    <a:pt x="64" y="15"/>
                    <a:pt x="64" y="18"/>
                    <a:pt x="64" y="20"/>
                  </a:cubicBezTo>
                  <a:cubicBezTo>
                    <a:pt x="64" y="21"/>
                    <a:pt x="65" y="23"/>
                    <a:pt x="66" y="2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0" name="Freeform 317">
              <a:extLst>
                <a:ext uri="{FF2B5EF4-FFF2-40B4-BE49-F238E27FC236}">
                  <a16:creationId xmlns:a16="http://schemas.microsoft.com/office/drawing/2014/main" id="{B6BC5AAF-DC44-4D38-ADB6-B2045ACAA6A8}"/>
                </a:ext>
              </a:extLst>
            </p:cNvPr>
            <p:cNvSpPr>
              <a:spLocks/>
            </p:cNvSpPr>
            <p:nvPr/>
          </p:nvSpPr>
          <p:spPr bwMode="auto">
            <a:xfrm>
              <a:off x="5210990" y="3209410"/>
              <a:ext cx="207113" cy="172179"/>
            </a:xfrm>
            <a:custGeom>
              <a:avLst/>
              <a:gdLst/>
              <a:ahLst/>
              <a:cxnLst>
                <a:cxn ang="0">
                  <a:pos x="67" y="41"/>
                </a:cxn>
                <a:cxn ang="0">
                  <a:pos x="67" y="46"/>
                </a:cxn>
                <a:cxn ang="0">
                  <a:pos x="63" y="46"/>
                </a:cxn>
                <a:cxn ang="0">
                  <a:pos x="62" y="49"/>
                </a:cxn>
                <a:cxn ang="0">
                  <a:pos x="61" y="53"/>
                </a:cxn>
                <a:cxn ang="0">
                  <a:pos x="59" y="54"/>
                </a:cxn>
                <a:cxn ang="0">
                  <a:pos x="54" y="53"/>
                </a:cxn>
                <a:cxn ang="0">
                  <a:pos x="51" y="56"/>
                </a:cxn>
                <a:cxn ang="0">
                  <a:pos x="46" y="54"/>
                </a:cxn>
                <a:cxn ang="0">
                  <a:pos x="40" y="57"/>
                </a:cxn>
                <a:cxn ang="0">
                  <a:pos x="34" y="56"/>
                </a:cxn>
                <a:cxn ang="0">
                  <a:pos x="29" y="51"/>
                </a:cxn>
                <a:cxn ang="0">
                  <a:pos x="25" y="47"/>
                </a:cxn>
                <a:cxn ang="0">
                  <a:pos x="22" y="50"/>
                </a:cxn>
                <a:cxn ang="0">
                  <a:pos x="20" y="47"/>
                </a:cxn>
                <a:cxn ang="0">
                  <a:pos x="17" y="47"/>
                </a:cxn>
                <a:cxn ang="0">
                  <a:pos x="13" y="48"/>
                </a:cxn>
                <a:cxn ang="0">
                  <a:pos x="10" y="47"/>
                </a:cxn>
                <a:cxn ang="0">
                  <a:pos x="8" y="48"/>
                </a:cxn>
                <a:cxn ang="0">
                  <a:pos x="4" y="47"/>
                </a:cxn>
                <a:cxn ang="0">
                  <a:pos x="1" y="46"/>
                </a:cxn>
                <a:cxn ang="0">
                  <a:pos x="1" y="45"/>
                </a:cxn>
                <a:cxn ang="0">
                  <a:pos x="3" y="43"/>
                </a:cxn>
                <a:cxn ang="0">
                  <a:pos x="5" y="39"/>
                </a:cxn>
                <a:cxn ang="0">
                  <a:pos x="9" y="36"/>
                </a:cxn>
                <a:cxn ang="0">
                  <a:pos x="10" y="36"/>
                </a:cxn>
                <a:cxn ang="0">
                  <a:pos x="9" y="32"/>
                </a:cxn>
                <a:cxn ang="0">
                  <a:pos x="8" y="29"/>
                </a:cxn>
                <a:cxn ang="0">
                  <a:pos x="9" y="27"/>
                </a:cxn>
                <a:cxn ang="0">
                  <a:pos x="11" y="25"/>
                </a:cxn>
                <a:cxn ang="0">
                  <a:pos x="14" y="19"/>
                </a:cxn>
                <a:cxn ang="0">
                  <a:pos x="17" y="19"/>
                </a:cxn>
                <a:cxn ang="0">
                  <a:pos x="21" y="22"/>
                </a:cxn>
                <a:cxn ang="0">
                  <a:pos x="25" y="18"/>
                </a:cxn>
                <a:cxn ang="0">
                  <a:pos x="27" y="13"/>
                </a:cxn>
                <a:cxn ang="0">
                  <a:pos x="28" y="8"/>
                </a:cxn>
                <a:cxn ang="0">
                  <a:pos x="29" y="7"/>
                </a:cxn>
                <a:cxn ang="0">
                  <a:pos x="36" y="5"/>
                </a:cxn>
                <a:cxn ang="0">
                  <a:pos x="39" y="7"/>
                </a:cxn>
                <a:cxn ang="0">
                  <a:pos x="43" y="5"/>
                </a:cxn>
                <a:cxn ang="0">
                  <a:pos x="48" y="2"/>
                </a:cxn>
                <a:cxn ang="0">
                  <a:pos x="53" y="7"/>
                </a:cxn>
                <a:cxn ang="0">
                  <a:pos x="58" y="3"/>
                </a:cxn>
                <a:cxn ang="0">
                  <a:pos x="62" y="0"/>
                </a:cxn>
                <a:cxn ang="0">
                  <a:pos x="64" y="4"/>
                </a:cxn>
                <a:cxn ang="0">
                  <a:pos x="65" y="10"/>
                </a:cxn>
                <a:cxn ang="0">
                  <a:pos x="66" y="20"/>
                </a:cxn>
                <a:cxn ang="0">
                  <a:pos x="69" y="28"/>
                </a:cxn>
                <a:cxn ang="0">
                  <a:pos x="69" y="32"/>
                </a:cxn>
                <a:cxn ang="0">
                  <a:pos x="67" y="39"/>
                </a:cxn>
              </a:cxnLst>
              <a:rect l="0" t="0" r="r" b="b"/>
              <a:pathLst>
                <a:path w="70" h="58">
                  <a:moveTo>
                    <a:pt x="67" y="39"/>
                  </a:moveTo>
                  <a:cubicBezTo>
                    <a:pt x="67" y="40"/>
                    <a:pt x="67" y="40"/>
                    <a:pt x="67" y="41"/>
                  </a:cubicBezTo>
                  <a:cubicBezTo>
                    <a:pt x="67" y="42"/>
                    <a:pt x="67" y="44"/>
                    <a:pt x="67" y="45"/>
                  </a:cubicBezTo>
                  <a:cubicBezTo>
                    <a:pt x="67" y="45"/>
                    <a:pt x="67" y="46"/>
                    <a:pt x="67" y="46"/>
                  </a:cubicBezTo>
                  <a:cubicBezTo>
                    <a:pt x="67" y="46"/>
                    <a:pt x="66" y="46"/>
                    <a:pt x="66" y="46"/>
                  </a:cubicBezTo>
                  <a:cubicBezTo>
                    <a:pt x="65" y="46"/>
                    <a:pt x="64" y="46"/>
                    <a:pt x="63" y="46"/>
                  </a:cubicBezTo>
                  <a:cubicBezTo>
                    <a:pt x="63" y="46"/>
                    <a:pt x="62" y="47"/>
                    <a:pt x="62" y="47"/>
                  </a:cubicBezTo>
                  <a:cubicBezTo>
                    <a:pt x="62" y="48"/>
                    <a:pt x="62" y="49"/>
                    <a:pt x="62" y="49"/>
                  </a:cubicBezTo>
                  <a:cubicBezTo>
                    <a:pt x="62" y="50"/>
                    <a:pt x="61" y="50"/>
                    <a:pt x="61" y="51"/>
                  </a:cubicBezTo>
                  <a:cubicBezTo>
                    <a:pt x="61" y="51"/>
                    <a:pt x="61" y="53"/>
                    <a:pt x="61" y="53"/>
                  </a:cubicBezTo>
                  <a:cubicBezTo>
                    <a:pt x="61" y="54"/>
                    <a:pt x="61" y="54"/>
                    <a:pt x="61" y="55"/>
                  </a:cubicBezTo>
                  <a:cubicBezTo>
                    <a:pt x="60" y="55"/>
                    <a:pt x="59" y="54"/>
                    <a:pt x="59" y="54"/>
                  </a:cubicBezTo>
                  <a:cubicBezTo>
                    <a:pt x="58" y="53"/>
                    <a:pt x="57" y="53"/>
                    <a:pt x="56" y="53"/>
                  </a:cubicBezTo>
                  <a:cubicBezTo>
                    <a:pt x="56" y="53"/>
                    <a:pt x="54" y="53"/>
                    <a:pt x="54" y="53"/>
                  </a:cubicBezTo>
                  <a:cubicBezTo>
                    <a:pt x="54" y="54"/>
                    <a:pt x="54" y="55"/>
                    <a:pt x="53" y="55"/>
                  </a:cubicBezTo>
                  <a:cubicBezTo>
                    <a:pt x="53" y="56"/>
                    <a:pt x="52" y="56"/>
                    <a:pt x="51" y="56"/>
                  </a:cubicBezTo>
                  <a:cubicBezTo>
                    <a:pt x="50" y="55"/>
                    <a:pt x="49" y="55"/>
                    <a:pt x="48" y="54"/>
                  </a:cubicBezTo>
                  <a:cubicBezTo>
                    <a:pt x="48" y="54"/>
                    <a:pt x="47" y="54"/>
                    <a:pt x="46" y="54"/>
                  </a:cubicBezTo>
                  <a:cubicBezTo>
                    <a:pt x="45" y="55"/>
                    <a:pt x="43" y="56"/>
                    <a:pt x="42" y="56"/>
                  </a:cubicBezTo>
                  <a:cubicBezTo>
                    <a:pt x="42" y="56"/>
                    <a:pt x="41" y="57"/>
                    <a:pt x="40" y="57"/>
                  </a:cubicBezTo>
                  <a:cubicBezTo>
                    <a:pt x="39" y="57"/>
                    <a:pt x="38" y="58"/>
                    <a:pt x="37" y="58"/>
                  </a:cubicBezTo>
                  <a:cubicBezTo>
                    <a:pt x="36" y="58"/>
                    <a:pt x="35" y="57"/>
                    <a:pt x="34" y="56"/>
                  </a:cubicBezTo>
                  <a:cubicBezTo>
                    <a:pt x="34" y="56"/>
                    <a:pt x="32" y="55"/>
                    <a:pt x="31" y="54"/>
                  </a:cubicBezTo>
                  <a:cubicBezTo>
                    <a:pt x="30" y="54"/>
                    <a:pt x="29" y="52"/>
                    <a:pt x="29" y="51"/>
                  </a:cubicBezTo>
                  <a:cubicBezTo>
                    <a:pt x="29" y="50"/>
                    <a:pt x="29" y="49"/>
                    <a:pt x="28" y="48"/>
                  </a:cubicBezTo>
                  <a:cubicBezTo>
                    <a:pt x="27" y="48"/>
                    <a:pt x="26" y="47"/>
                    <a:pt x="25" y="47"/>
                  </a:cubicBezTo>
                  <a:cubicBezTo>
                    <a:pt x="25" y="48"/>
                    <a:pt x="24" y="49"/>
                    <a:pt x="24" y="49"/>
                  </a:cubicBezTo>
                  <a:cubicBezTo>
                    <a:pt x="24" y="49"/>
                    <a:pt x="23" y="50"/>
                    <a:pt x="22" y="50"/>
                  </a:cubicBezTo>
                  <a:cubicBezTo>
                    <a:pt x="22" y="50"/>
                    <a:pt x="21" y="49"/>
                    <a:pt x="21" y="48"/>
                  </a:cubicBezTo>
                  <a:cubicBezTo>
                    <a:pt x="21" y="48"/>
                    <a:pt x="20" y="48"/>
                    <a:pt x="20" y="47"/>
                  </a:cubicBezTo>
                  <a:cubicBezTo>
                    <a:pt x="19" y="47"/>
                    <a:pt x="19" y="46"/>
                    <a:pt x="18" y="46"/>
                  </a:cubicBezTo>
                  <a:cubicBezTo>
                    <a:pt x="18" y="46"/>
                    <a:pt x="17" y="47"/>
                    <a:pt x="17" y="47"/>
                  </a:cubicBezTo>
                  <a:cubicBezTo>
                    <a:pt x="16" y="47"/>
                    <a:pt x="16" y="47"/>
                    <a:pt x="15" y="47"/>
                  </a:cubicBezTo>
                  <a:cubicBezTo>
                    <a:pt x="15" y="47"/>
                    <a:pt x="14" y="48"/>
                    <a:pt x="13" y="48"/>
                  </a:cubicBezTo>
                  <a:cubicBezTo>
                    <a:pt x="13" y="48"/>
                    <a:pt x="12" y="49"/>
                    <a:pt x="11" y="49"/>
                  </a:cubicBezTo>
                  <a:cubicBezTo>
                    <a:pt x="11" y="48"/>
                    <a:pt x="11" y="47"/>
                    <a:pt x="10" y="47"/>
                  </a:cubicBezTo>
                  <a:cubicBezTo>
                    <a:pt x="10" y="47"/>
                    <a:pt x="9" y="47"/>
                    <a:pt x="9" y="47"/>
                  </a:cubicBezTo>
                  <a:cubicBezTo>
                    <a:pt x="9" y="47"/>
                    <a:pt x="8" y="47"/>
                    <a:pt x="8" y="48"/>
                  </a:cubicBezTo>
                  <a:cubicBezTo>
                    <a:pt x="7" y="48"/>
                    <a:pt x="7" y="48"/>
                    <a:pt x="7" y="49"/>
                  </a:cubicBezTo>
                  <a:cubicBezTo>
                    <a:pt x="6" y="49"/>
                    <a:pt x="5" y="47"/>
                    <a:pt x="4" y="47"/>
                  </a:cubicBezTo>
                  <a:cubicBezTo>
                    <a:pt x="4" y="47"/>
                    <a:pt x="3" y="48"/>
                    <a:pt x="2" y="48"/>
                  </a:cubicBezTo>
                  <a:cubicBezTo>
                    <a:pt x="2" y="47"/>
                    <a:pt x="1" y="46"/>
                    <a:pt x="1" y="46"/>
                  </a:cubicBezTo>
                  <a:cubicBezTo>
                    <a:pt x="1" y="46"/>
                    <a:pt x="1" y="45"/>
                    <a:pt x="0" y="45"/>
                  </a:cubicBezTo>
                  <a:cubicBezTo>
                    <a:pt x="0" y="45"/>
                    <a:pt x="1" y="45"/>
                    <a:pt x="1" y="45"/>
                  </a:cubicBezTo>
                  <a:cubicBezTo>
                    <a:pt x="1" y="45"/>
                    <a:pt x="1" y="44"/>
                    <a:pt x="1" y="44"/>
                  </a:cubicBezTo>
                  <a:cubicBezTo>
                    <a:pt x="2" y="43"/>
                    <a:pt x="3" y="43"/>
                    <a:pt x="3" y="43"/>
                  </a:cubicBezTo>
                  <a:cubicBezTo>
                    <a:pt x="4" y="43"/>
                    <a:pt x="5" y="42"/>
                    <a:pt x="5" y="42"/>
                  </a:cubicBezTo>
                  <a:cubicBezTo>
                    <a:pt x="5" y="41"/>
                    <a:pt x="5" y="40"/>
                    <a:pt x="5" y="39"/>
                  </a:cubicBezTo>
                  <a:cubicBezTo>
                    <a:pt x="6" y="39"/>
                    <a:pt x="6" y="38"/>
                    <a:pt x="7" y="38"/>
                  </a:cubicBezTo>
                  <a:cubicBezTo>
                    <a:pt x="7" y="37"/>
                    <a:pt x="8" y="37"/>
                    <a:pt x="9" y="36"/>
                  </a:cubicBezTo>
                  <a:cubicBezTo>
                    <a:pt x="9" y="36"/>
                    <a:pt x="9" y="36"/>
                    <a:pt x="9" y="36"/>
                  </a:cubicBezTo>
                  <a:cubicBezTo>
                    <a:pt x="9" y="36"/>
                    <a:pt x="10" y="36"/>
                    <a:pt x="10" y="36"/>
                  </a:cubicBezTo>
                  <a:cubicBezTo>
                    <a:pt x="10" y="35"/>
                    <a:pt x="10" y="35"/>
                    <a:pt x="10" y="34"/>
                  </a:cubicBezTo>
                  <a:cubicBezTo>
                    <a:pt x="10" y="34"/>
                    <a:pt x="9" y="33"/>
                    <a:pt x="9" y="32"/>
                  </a:cubicBezTo>
                  <a:cubicBezTo>
                    <a:pt x="9" y="32"/>
                    <a:pt x="8" y="31"/>
                    <a:pt x="8" y="30"/>
                  </a:cubicBezTo>
                  <a:cubicBezTo>
                    <a:pt x="7" y="30"/>
                    <a:pt x="7" y="29"/>
                    <a:pt x="8" y="29"/>
                  </a:cubicBezTo>
                  <a:cubicBezTo>
                    <a:pt x="8" y="28"/>
                    <a:pt x="9" y="28"/>
                    <a:pt x="9" y="27"/>
                  </a:cubicBezTo>
                  <a:cubicBezTo>
                    <a:pt x="9" y="27"/>
                    <a:pt x="9" y="27"/>
                    <a:pt x="9" y="27"/>
                  </a:cubicBezTo>
                  <a:cubicBezTo>
                    <a:pt x="9" y="27"/>
                    <a:pt x="9" y="27"/>
                    <a:pt x="9" y="27"/>
                  </a:cubicBezTo>
                  <a:cubicBezTo>
                    <a:pt x="10" y="26"/>
                    <a:pt x="10" y="25"/>
                    <a:pt x="11" y="25"/>
                  </a:cubicBezTo>
                  <a:cubicBezTo>
                    <a:pt x="11" y="24"/>
                    <a:pt x="12" y="22"/>
                    <a:pt x="12" y="22"/>
                  </a:cubicBezTo>
                  <a:cubicBezTo>
                    <a:pt x="13" y="21"/>
                    <a:pt x="13" y="19"/>
                    <a:pt x="14" y="19"/>
                  </a:cubicBezTo>
                  <a:cubicBezTo>
                    <a:pt x="14" y="18"/>
                    <a:pt x="15" y="19"/>
                    <a:pt x="16" y="19"/>
                  </a:cubicBezTo>
                  <a:cubicBezTo>
                    <a:pt x="16" y="19"/>
                    <a:pt x="17" y="19"/>
                    <a:pt x="17" y="19"/>
                  </a:cubicBezTo>
                  <a:cubicBezTo>
                    <a:pt x="18" y="20"/>
                    <a:pt x="19" y="21"/>
                    <a:pt x="19" y="21"/>
                  </a:cubicBezTo>
                  <a:cubicBezTo>
                    <a:pt x="20" y="22"/>
                    <a:pt x="20" y="22"/>
                    <a:pt x="21" y="22"/>
                  </a:cubicBezTo>
                  <a:cubicBezTo>
                    <a:pt x="21" y="22"/>
                    <a:pt x="22" y="21"/>
                    <a:pt x="23" y="21"/>
                  </a:cubicBezTo>
                  <a:cubicBezTo>
                    <a:pt x="23" y="20"/>
                    <a:pt x="24" y="19"/>
                    <a:pt x="25" y="18"/>
                  </a:cubicBezTo>
                  <a:cubicBezTo>
                    <a:pt x="25" y="17"/>
                    <a:pt x="26" y="16"/>
                    <a:pt x="26" y="15"/>
                  </a:cubicBezTo>
                  <a:cubicBezTo>
                    <a:pt x="27" y="14"/>
                    <a:pt x="27" y="13"/>
                    <a:pt x="27" y="13"/>
                  </a:cubicBezTo>
                  <a:cubicBezTo>
                    <a:pt x="28" y="12"/>
                    <a:pt x="28" y="11"/>
                    <a:pt x="28" y="11"/>
                  </a:cubicBezTo>
                  <a:cubicBezTo>
                    <a:pt x="28" y="10"/>
                    <a:pt x="28" y="9"/>
                    <a:pt x="28" y="8"/>
                  </a:cubicBezTo>
                  <a:cubicBezTo>
                    <a:pt x="28" y="8"/>
                    <a:pt x="28" y="8"/>
                    <a:pt x="27" y="7"/>
                  </a:cubicBezTo>
                  <a:cubicBezTo>
                    <a:pt x="29" y="7"/>
                    <a:pt x="29" y="7"/>
                    <a:pt x="29" y="7"/>
                  </a:cubicBezTo>
                  <a:cubicBezTo>
                    <a:pt x="29" y="7"/>
                    <a:pt x="32" y="5"/>
                    <a:pt x="33" y="5"/>
                  </a:cubicBezTo>
                  <a:cubicBezTo>
                    <a:pt x="33" y="5"/>
                    <a:pt x="35" y="5"/>
                    <a:pt x="36" y="5"/>
                  </a:cubicBezTo>
                  <a:cubicBezTo>
                    <a:pt x="36" y="5"/>
                    <a:pt x="37" y="5"/>
                    <a:pt x="38" y="5"/>
                  </a:cubicBezTo>
                  <a:cubicBezTo>
                    <a:pt x="38" y="6"/>
                    <a:pt x="38" y="7"/>
                    <a:pt x="39" y="7"/>
                  </a:cubicBezTo>
                  <a:cubicBezTo>
                    <a:pt x="40" y="7"/>
                    <a:pt x="41" y="6"/>
                    <a:pt x="41" y="6"/>
                  </a:cubicBezTo>
                  <a:cubicBezTo>
                    <a:pt x="42" y="6"/>
                    <a:pt x="43" y="5"/>
                    <a:pt x="43" y="5"/>
                  </a:cubicBezTo>
                  <a:cubicBezTo>
                    <a:pt x="44" y="4"/>
                    <a:pt x="45" y="3"/>
                    <a:pt x="46" y="3"/>
                  </a:cubicBezTo>
                  <a:cubicBezTo>
                    <a:pt x="46" y="2"/>
                    <a:pt x="48" y="2"/>
                    <a:pt x="48" y="2"/>
                  </a:cubicBezTo>
                  <a:cubicBezTo>
                    <a:pt x="49" y="3"/>
                    <a:pt x="50" y="4"/>
                    <a:pt x="50" y="5"/>
                  </a:cubicBezTo>
                  <a:cubicBezTo>
                    <a:pt x="51" y="5"/>
                    <a:pt x="52" y="7"/>
                    <a:pt x="53" y="7"/>
                  </a:cubicBezTo>
                  <a:cubicBezTo>
                    <a:pt x="54" y="7"/>
                    <a:pt x="55" y="6"/>
                    <a:pt x="56" y="5"/>
                  </a:cubicBezTo>
                  <a:cubicBezTo>
                    <a:pt x="57" y="5"/>
                    <a:pt x="57" y="3"/>
                    <a:pt x="58" y="3"/>
                  </a:cubicBezTo>
                  <a:cubicBezTo>
                    <a:pt x="58" y="2"/>
                    <a:pt x="60" y="1"/>
                    <a:pt x="61" y="0"/>
                  </a:cubicBezTo>
                  <a:cubicBezTo>
                    <a:pt x="61" y="0"/>
                    <a:pt x="61" y="0"/>
                    <a:pt x="62" y="0"/>
                  </a:cubicBezTo>
                  <a:cubicBezTo>
                    <a:pt x="62" y="0"/>
                    <a:pt x="62" y="0"/>
                    <a:pt x="62" y="1"/>
                  </a:cubicBezTo>
                  <a:cubicBezTo>
                    <a:pt x="63" y="2"/>
                    <a:pt x="64" y="3"/>
                    <a:pt x="64" y="4"/>
                  </a:cubicBezTo>
                  <a:cubicBezTo>
                    <a:pt x="64" y="5"/>
                    <a:pt x="65" y="6"/>
                    <a:pt x="65" y="7"/>
                  </a:cubicBezTo>
                  <a:cubicBezTo>
                    <a:pt x="65" y="8"/>
                    <a:pt x="65" y="9"/>
                    <a:pt x="65" y="10"/>
                  </a:cubicBezTo>
                  <a:cubicBezTo>
                    <a:pt x="65" y="11"/>
                    <a:pt x="64" y="13"/>
                    <a:pt x="65" y="14"/>
                  </a:cubicBezTo>
                  <a:cubicBezTo>
                    <a:pt x="65" y="16"/>
                    <a:pt x="66" y="18"/>
                    <a:pt x="66" y="20"/>
                  </a:cubicBezTo>
                  <a:cubicBezTo>
                    <a:pt x="67" y="21"/>
                    <a:pt x="68" y="23"/>
                    <a:pt x="68" y="24"/>
                  </a:cubicBezTo>
                  <a:cubicBezTo>
                    <a:pt x="69" y="25"/>
                    <a:pt x="69" y="27"/>
                    <a:pt x="69" y="28"/>
                  </a:cubicBezTo>
                  <a:cubicBezTo>
                    <a:pt x="70" y="28"/>
                    <a:pt x="70" y="30"/>
                    <a:pt x="69" y="31"/>
                  </a:cubicBezTo>
                  <a:cubicBezTo>
                    <a:pt x="69" y="31"/>
                    <a:pt x="69" y="32"/>
                    <a:pt x="69" y="32"/>
                  </a:cubicBezTo>
                  <a:cubicBezTo>
                    <a:pt x="68" y="33"/>
                    <a:pt x="68" y="35"/>
                    <a:pt x="68" y="36"/>
                  </a:cubicBezTo>
                  <a:cubicBezTo>
                    <a:pt x="68" y="36"/>
                    <a:pt x="67" y="38"/>
                    <a:pt x="67" y="39"/>
                  </a:cubicBezTo>
                  <a:cubicBezTo>
                    <a:pt x="67" y="39"/>
                    <a:pt x="67" y="39"/>
                    <a:pt x="67" y="3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318">
              <a:extLst>
                <a:ext uri="{FF2B5EF4-FFF2-40B4-BE49-F238E27FC236}">
                  <a16:creationId xmlns:a16="http://schemas.microsoft.com/office/drawing/2014/main" id="{2610D10A-56BD-4E43-B126-A883753B2798}"/>
                </a:ext>
              </a:extLst>
            </p:cNvPr>
            <p:cNvSpPr>
              <a:spLocks/>
            </p:cNvSpPr>
            <p:nvPr/>
          </p:nvSpPr>
          <p:spPr bwMode="auto">
            <a:xfrm>
              <a:off x="5260897" y="3017269"/>
              <a:ext cx="144729" cy="212104"/>
            </a:xfrm>
            <a:custGeom>
              <a:avLst/>
              <a:gdLst/>
              <a:ahLst/>
              <a:cxnLst>
                <a:cxn ang="0">
                  <a:pos x="49" y="17"/>
                </a:cxn>
                <a:cxn ang="0">
                  <a:pos x="43" y="20"/>
                </a:cxn>
                <a:cxn ang="0">
                  <a:pos x="41" y="26"/>
                </a:cxn>
                <a:cxn ang="0">
                  <a:pos x="38" y="33"/>
                </a:cxn>
                <a:cxn ang="0">
                  <a:pos x="38" y="38"/>
                </a:cxn>
                <a:cxn ang="0">
                  <a:pos x="39" y="46"/>
                </a:cxn>
                <a:cxn ang="0">
                  <a:pos x="41" y="55"/>
                </a:cxn>
                <a:cxn ang="0">
                  <a:pos x="45" y="65"/>
                </a:cxn>
                <a:cxn ang="0">
                  <a:pos x="41" y="68"/>
                </a:cxn>
                <a:cxn ang="0">
                  <a:pos x="36" y="72"/>
                </a:cxn>
                <a:cxn ang="0">
                  <a:pos x="31" y="67"/>
                </a:cxn>
                <a:cxn ang="0">
                  <a:pos x="26" y="70"/>
                </a:cxn>
                <a:cxn ang="0">
                  <a:pos x="22" y="72"/>
                </a:cxn>
                <a:cxn ang="0">
                  <a:pos x="19" y="70"/>
                </a:cxn>
                <a:cxn ang="0">
                  <a:pos x="12" y="72"/>
                </a:cxn>
                <a:cxn ang="0">
                  <a:pos x="10" y="71"/>
                </a:cxn>
                <a:cxn ang="0">
                  <a:pos x="9" y="64"/>
                </a:cxn>
                <a:cxn ang="0">
                  <a:pos x="7" y="59"/>
                </a:cxn>
                <a:cxn ang="0">
                  <a:pos x="8" y="54"/>
                </a:cxn>
                <a:cxn ang="0">
                  <a:pos x="5" y="47"/>
                </a:cxn>
                <a:cxn ang="0">
                  <a:pos x="5" y="39"/>
                </a:cxn>
                <a:cxn ang="0">
                  <a:pos x="5" y="35"/>
                </a:cxn>
                <a:cxn ang="0">
                  <a:pos x="4" y="29"/>
                </a:cxn>
                <a:cxn ang="0">
                  <a:pos x="1" y="25"/>
                </a:cxn>
                <a:cxn ang="0">
                  <a:pos x="2" y="22"/>
                </a:cxn>
                <a:cxn ang="0">
                  <a:pos x="1" y="15"/>
                </a:cxn>
                <a:cxn ang="0">
                  <a:pos x="3" y="10"/>
                </a:cxn>
                <a:cxn ang="0">
                  <a:pos x="8" y="10"/>
                </a:cxn>
                <a:cxn ang="0">
                  <a:pos x="14" y="12"/>
                </a:cxn>
                <a:cxn ang="0">
                  <a:pos x="14" y="10"/>
                </a:cxn>
                <a:cxn ang="0">
                  <a:pos x="18" y="10"/>
                </a:cxn>
                <a:cxn ang="0">
                  <a:pos x="21" y="8"/>
                </a:cxn>
                <a:cxn ang="0">
                  <a:pos x="26" y="5"/>
                </a:cxn>
                <a:cxn ang="0">
                  <a:pos x="28" y="1"/>
                </a:cxn>
                <a:cxn ang="0">
                  <a:pos x="33" y="2"/>
                </a:cxn>
                <a:cxn ang="0">
                  <a:pos x="40" y="1"/>
                </a:cxn>
                <a:cxn ang="0">
                  <a:pos x="45" y="0"/>
                </a:cxn>
                <a:cxn ang="0">
                  <a:pos x="47" y="2"/>
                </a:cxn>
                <a:cxn ang="0">
                  <a:pos x="48" y="7"/>
                </a:cxn>
                <a:cxn ang="0">
                  <a:pos x="47" y="13"/>
                </a:cxn>
                <a:cxn ang="0">
                  <a:pos x="49" y="17"/>
                </a:cxn>
              </a:cxnLst>
              <a:rect l="0" t="0" r="r" b="b"/>
              <a:pathLst>
                <a:path w="49" h="72">
                  <a:moveTo>
                    <a:pt x="49" y="17"/>
                  </a:moveTo>
                  <a:cubicBezTo>
                    <a:pt x="49" y="17"/>
                    <a:pt x="49" y="17"/>
                    <a:pt x="49" y="17"/>
                  </a:cubicBezTo>
                  <a:cubicBezTo>
                    <a:pt x="48" y="17"/>
                    <a:pt x="47" y="18"/>
                    <a:pt x="47" y="19"/>
                  </a:cubicBezTo>
                  <a:cubicBezTo>
                    <a:pt x="46" y="19"/>
                    <a:pt x="43" y="19"/>
                    <a:pt x="43" y="20"/>
                  </a:cubicBezTo>
                  <a:cubicBezTo>
                    <a:pt x="42" y="20"/>
                    <a:pt x="41" y="21"/>
                    <a:pt x="41" y="22"/>
                  </a:cubicBezTo>
                  <a:cubicBezTo>
                    <a:pt x="41" y="23"/>
                    <a:pt x="41" y="25"/>
                    <a:pt x="41" y="26"/>
                  </a:cubicBezTo>
                  <a:cubicBezTo>
                    <a:pt x="41" y="27"/>
                    <a:pt x="40" y="29"/>
                    <a:pt x="39" y="30"/>
                  </a:cubicBezTo>
                  <a:cubicBezTo>
                    <a:pt x="39" y="31"/>
                    <a:pt x="39" y="32"/>
                    <a:pt x="38" y="33"/>
                  </a:cubicBezTo>
                  <a:cubicBezTo>
                    <a:pt x="38" y="34"/>
                    <a:pt x="36" y="35"/>
                    <a:pt x="36" y="36"/>
                  </a:cubicBezTo>
                  <a:cubicBezTo>
                    <a:pt x="36" y="37"/>
                    <a:pt x="37" y="38"/>
                    <a:pt x="38" y="38"/>
                  </a:cubicBezTo>
                  <a:cubicBezTo>
                    <a:pt x="38" y="39"/>
                    <a:pt x="39" y="40"/>
                    <a:pt x="39" y="41"/>
                  </a:cubicBezTo>
                  <a:cubicBezTo>
                    <a:pt x="40" y="42"/>
                    <a:pt x="39" y="45"/>
                    <a:pt x="39" y="46"/>
                  </a:cubicBezTo>
                  <a:cubicBezTo>
                    <a:pt x="39" y="48"/>
                    <a:pt x="39" y="50"/>
                    <a:pt x="40" y="52"/>
                  </a:cubicBezTo>
                  <a:cubicBezTo>
                    <a:pt x="40" y="53"/>
                    <a:pt x="41" y="54"/>
                    <a:pt x="41" y="55"/>
                  </a:cubicBezTo>
                  <a:cubicBezTo>
                    <a:pt x="42" y="57"/>
                    <a:pt x="42" y="59"/>
                    <a:pt x="43" y="61"/>
                  </a:cubicBezTo>
                  <a:cubicBezTo>
                    <a:pt x="43" y="62"/>
                    <a:pt x="44" y="63"/>
                    <a:pt x="45" y="65"/>
                  </a:cubicBezTo>
                  <a:cubicBezTo>
                    <a:pt x="44" y="65"/>
                    <a:pt x="44" y="65"/>
                    <a:pt x="44" y="65"/>
                  </a:cubicBezTo>
                  <a:cubicBezTo>
                    <a:pt x="43" y="66"/>
                    <a:pt x="41" y="67"/>
                    <a:pt x="41" y="68"/>
                  </a:cubicBezTo>
                  <a:cubicBezTo>
                    <a:pt x="40" y="68"/>
                    <a:pt x="40" y="70"/>
                    <a:pt x="39" y="70"/>
                  </a:cubicBezTo>
                  <a:cubicBezTo>
                    <a:pt x="38" y="71"/>
                    <a:pt x="37" y="72"/>
                    <a:pt x="36" y="72"/>
                  </a:cubicBezTo>
                  <a:cubicBezTo>
                    <a:pt x="35" y="72"/>
                    <a:pt x="34" y="70"/>
                    <a:pt x="33" y="70"/>
                  </a:cubicBezTo>
                  <a:cubicBezTo>
                    <a:pt x="33" y="69"/>
                    <a:pt x="32" y="68"/>
                    <a:pt x="31" y="67"/>
                  </a:cubicBezTo>
                  <a:cubicBezTo>
                    <a:pt x="31" y="67"/>
                    <a:pt x="29" y="67"/>
                    <a:pt x="29" y="68"/>
                  </a:cubicBezTo>
                  <a:cubicBezTo>
                    <a:pt x="28" y="68"/>
                    <a:pt x="27" y="69"/>
                    <a:pt x="26" y="70"/>
                  </a:cubicBezTo>
                  <a:cubicBezTo>
                    <a:pt x="26" y="70"/>
                    <a:pt x="25" y="71"/>
                    <a:pt x="24" y="71"/>
                  </a:cubicBezTo>
                  <a:cubicBezTo>
                    <a:pt x="24" y="71"/>
                    <a:pt x="23" y="72"/>
                    <a:pt x="22" y="72"/>
                  </a:cubicBezTo>
                  <a:cubicBezTo>
                    <a:pt x="21" y="72"/>
                    <a:pt x="21" y="71"/>
                    <a:pt x="21" y="70"/>
                  </a:cubicBezTo>
                  <a:cubicBezTo>
                    <a:pt x="20" y="70"/>
                    <a:pt x="19" y="70"/>
                    <a:pt x="19" y="70"/>
                  </a:cubicBezTo>
                  <a:cubicBezTo>
                    <a:pt x="18" y="70"/>
                    <a:pt x="16" y="70"/>
                    <a:pt x="16" y="70"/>
                  </a:cubicBezTo>
                  <a:cubicBezTo>
                    <a:pt x="15" y="70"/>
                    <a:pt x="12" y="72"/>
                    <a:pt x="12" y="72"/>
                  </a:cubicBezTo>
                  <a:cubicBezTo>
                    <a:pt x="10" y="72"/>
                    <a:pt x="10" y="72"/>
                    <a:pt x="10" y="72"/>
                  </a:cubicBezTo>
                  <a:cubicBezTo>
                    <a:pt x="10" y="72"/>
                    <a:pt x="10" y="72"/>
                    <a:pt x="10" y="71"/>
                  </a:cubicBezTo>
                  <a:cubicBezTo>
                    <a:pt x="10" y="70"/>
                    <a:pt x="9" y="68"/>
                    <a:pt x="9" y="67"/>
                  </a:cubicBezTo>
                  <a:cubicBezTo>
                    <a:pt x="9" y="66"/>
                    <a:pt x="9" y="65"/>
                    <a:pt x="9" y="64"/>
                  </a:cubicBezTo>
                  <a:cubicBezTo>
                    <a:pt x="9" y="63"/>
                    <a:pt x="8" y="61"/>
                    <a:pt x="8" y="61"/>
                  </a:cubicBezTo>
                  <a:cubicBezTo>
                    <a:pt x="8" y="60"/>
                    <a:pt x="7" y="59"/>
                    <a:pt x="7" y="59"/>
                  </a:cubicBezTo>
                  <a:cubicBezTo>
                    <a:pt x="6" y="58"/>
                    <a:pt x="6" y="57"/>
                    <a:pt x="7" y="56"/>
                  </a:cubicBezTo>
                  <a:cubicBezTo>
                    <a:pt x="7" y="56"/>
                    <a:pt x="8" y="54"/>
                    <a:pt x="8" y="54"/>
                  </a:cubicBezTo>
                  <a:cubicBezTo>
                    <a:pt x="7" y="53"/>
                    <a:pt x="6" y="51"/>
                    <a:pt x="6" y="50"/>
                  </a:cubicBezTo>
                  <a:cubicBezTo>
                    <a:pt x="6" y="50"/>
                    <a:pt x="5" y="48"/>
                    <a:pt x="5" y="47"/>
                  </a:cubicBezTo>
                  <a:cubicBezTo>
                    <a:pt x="5" y="46"/>
                    <a:pt x="5" y="45"/>
                    <a:pt x="5" y="44"/>
                  </a:cubicBezTo>
                  <a:cubicBezTo>
                    <a:pt x="5" y="43"/>
                    <a:pt x="5" y="40"/>
                    <a:pt x="5" y="39"/>
                  </a:cubicBezTo>
                  <a:cubicBezTo>
                    <a:pt x="5" y="38"/>
                    <a:pt x="5" y="37"/>
                    <a:pt x="5" y="36"/>
                  </a:cubicBezTo>
                  <a:cubicBezTo>
                    <a:pt x="5" y="36"/>
                    <a:pt x="5" y="35"/>
                    <a:pt x="5" y="35"/>
                  </a:cubicBezTo>
                  <a:cubicBezTo>
                    <a:pt x="5" y="34"/>
                    <a:pt x="4" y="33"/>
                    <a:pt x="4" y="32"/>
                  </a:cubicBezTo>
                  <a:cubicBezTo>
                    <a:pt x="4" y="31"/>
                    <a:pt x="4" y="30"/>
                    <a:pt x="4" y="29"/>
                  </a:cubicBezTo>
                  <a:cubicBezTo>
                    <a:pt x="4" y="28"/>
                    <a:pt x="3" y="28"/>
                    <a:pt x="2" y="27"/>
                  </a:cubicBezTo>
                  <a:cubicBezTo>
                    <a:pt x="2" y="27"/>
                    <a:pt x="1" y="26"/>
                    <a:pt x="1" y="25"/>
                  </a:cubicBezTo>
                  <a:cubicBezTo>
                    <a:pt x="0" y="25"/>
                    <a:pt x="0" y="24"/>
                    <a:pt x="0" y="24"/>
                  </a:cubicBezTo>
                  <a:cubicBezTo>
                    <a:pt x="0" y="23"/>
                    <a:pt x="1" y="23"/>
                    <a:pt x="2" y="22"/>
                  </a:cubicBezTo>
                  <a:cubicBezTo>
                    <a:pt x="2" y="22"/>
                    <a:pt x="2" y="20"/>
                    <a:pt x="2" y="20"/>
                  </a:cubicBezTo>
                  <a:cubicBezTo>
                    <a:pt x="2" y="19"/>
                    <a:pt x="1" y="16"/>
                    <a:pt x="1" y="15"/>
                  </a:cubicBezTo>
                  <a:cubicBezTo>
                    <a:pt x="1" y="14"/>
                    <a:pt x="1" y="13"/>
                    <a:pt x="2" y="12"/>
                  </a:cubicBezTo>
                  <a:cubicBezTo>
                    <a:pt x="2" y="11"/>
                    <a:pt x="2" y="10"/>
                    <a:pt x="3" y="10"/>
                  </a:cubicBezTo>
                  <a:cubicBezTo>
                    <a:pt x="3" y="10"/>
                    <a:pt x="3" y="10"/>
                    <a:pt x="4" y="10"/>
                  </a:cubicBezTo>
                  <a:cubicBezTo>
                    <a:pt x="5" y="10"/>
                    <a:pt x="7" y="10"/>
                    <a:pt x="8" y="10"/>
                  </a:cubicBezTo>
                  <a:cubicBezTo>
                    <a:pt x="9" y="10"/>
                    <a:pt x="10" y="11"/>
                    <a:pt x="11" y="11"/>
                  </a:cubicBezTo>
                  <a:cubicBezTo>
                    <a:pt x="12" y="11"/>
                    <a:pt x="13" y="12"/>
                    <a:pt x="14" y="12"/>
                  </a:cubicBezTo>
                  <a:cubicBezTo>
                    <a:pt x="14" y="12"/>
                    <a:pt x="15" y="11"/>
                    <a:pt x="15" y="11"/>
                  </a:cubicBezTo>
                  <a:cubicBezTo>
                    <a:pt x="15" y="11"/>
                    <a:pt x="14" y="10"/>
                    <a:pt x="14" y="10"/>
                  </a:cubicBezTo>
                  <a:cubicBezTo>
                    <a:pt x="14" y="9"/>
                    <a:pt x="16" y="10"/>
                    <a:pt x="17" y="10"/>
                  </a:cubicBezTo>
                  <a:cubicBezTo>
                    <a:pt x="17" y="10"/>
                    <a:pt x="18" y="10"/>
                    <a:pt x="18" y="10"/>
                  </a:cubicBezTo>
                  <a:cubicBezTo>
                    <a:pt x="19" y="10"/>
                    <a:pt x="20" y="10"/>
                    <a:pt x="20" y="9"/>
                  </a:cubicBezTo>
                  <a:cubicBezTo>
                    <a:pt x="21" y="9"/>
                    <a:pt x="21" y="8"/>
                    <a:pt x="21" y="8"/>
                  </a:cubicBezTo>
                  <a:cubicBezTo>
                    <a:pt x="21" y="7"/>
                    <a:pt x="22" y="6"/>
                    <a:pt x="23" y="6"/>
                  </a:cubicBezTo>
                  <a:cubicBezTo>
                    <a:pt x="24" y="5"/>
                    <a:pt x="26" y="5"/>
                    <a:pt x="26" y="5"/>
                  </a:cubicBezTo>
                  <a:cubicBezTo>
                    <a:pt x="27" y="4"/>
                    <a:pt x="28" y="4"/>
                    <a:pt x="28" y="3"/>
                  </a:cubicBezTo>
                  <a:cubicBezTo>
                    <a:pt x="28" y="3"/>
                    <a:pt x="28" y="2"/>
                    <a:pt x="28" y="1"/>
                  </a:cubicBezTo>
                  <a:cubicBezTo>
                    <a:pt x="29" y="1"/>
                    <a:pt x="30" y="1"/>
                    <a:pt x="31" y="1"/>
                  </a:cubicBezTo>
                  <a:cubicBezTo>
                    <a:pt x="31" y="2"/>
                    <a:pt x="32" y="2"/>
                    <a:pt x="33" y="2"/>
                  </a:cubicBezTo>
                  <a:cubicBezTo>
                    <a:pt x="34" y="2"/>
                    <a:pt x="35" y="2"/>
                    <a:pt x="36" y="2"/>
                  </a:cubicBezTo>
                  <a:cubicBezTo>
                    <a:pt x="37" y="2"/>
                    <a:pt x="39" y="1"/>
                    <a:pt x="40" y="1"/>
                  </a:cubicBezTo>
                  <a:cubicBezTo>
                    <a:pt x="41" y="1"/>
                    <a:pt x="43" y="1"/>
                    <a:pt x="44" y="1"/>
                  </a:cubicBezTo>
                  <a:cubicBezTo>
                    <a:pt x="44" y="1"/>
                    <a:pt x="45" y="0"/>
                    <a:pt x="45" y="0"/>
                  </a:cubicBezTo>
                  <a:cubicBezTo>
                    <a:pt x="45" y="0"/>
                    <a:pt x="45" y="0"/>
                    <a:pt x="45" y="0"/>
                  </a:cubicBezTo>
                  <a:cubicBezTo>
                    <a:pt x="46" y="1"/>
                    <a:pt x="46" y="2"/>
                    <a:pt x="47" y="2"/>
                  </a:cubicBezTo>
                  <a:cubicBezTo>
                    <a:pt x="47" y="3"/>
                    <a:pt x="48" y="3"/>
                    <a:pt x="48" y="4"/>
                  </a:cubicBezTo>
                  <a:cubicBezTo>
                    <a:pt x="48" y="5"/>
                    <a:pt x="48" y="6"/>
                    <a:pt x="48" y="7"/>
                  </a:cubicBezTo>
                  <a:cubicBezTo>
                    <a:pt x="48" y="8"/>
                    <a:pt x="47" y="9"/>
                    <a:pt x="47" y="10"/>
                  </a:cubicBezTo>
                  <a:cubicBezTo>
                    <a:pt x="47" y="11"/>
                    <a:pt x="47" y="12"/>
                    <a:pt x="47" y="13"/>
                  </a:cubicBezTo>
                  <a:cubicBezTo>
                    <a:pt x="47" y="14"/>
                    <a:pt x="49" y="15"/>
                    <a:pt x="49" y="16"/>
                  </a:cubicBezTo>
                  <a:cubicBezTo>
                    <a:pt x="49" y="16"/>
                    <a:pt x="49" y="16"/>
                    <a:pt x="49" y="1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2" name="Freeform 319">
              <a:extLst>
                <a:ext uri="{FF2B5EF4-FFF2-40B4-BE49-F238E27FC236}">
                  <a16:creationId xmlns:a16="http://schemas.microsoft.com/office/drawing/2014/main" id="{EE1FBAA3-C99B-4A25-A722-20141156A10F}"/>
                </a:ext>
              </a:extLst>
            </p:cNvPr>
            <p:cNvSpPr>
              <a:spLocks/>
            </p:cNvSpPr>
            <p:nvPr/>
          </p:nvSpPr>
          <p:spPr bwMode="auto">
            <a:xfrm>
              <a:off x="5136130" y="3024756"/>
              <a:ext cx="157207" cy="264505"/>
            </a:xfrm>
            <a:custGeom>
              <a:avLst/>
              <a:gdLst/>
              <a:ahLst/>
              <a:cxnLst>
                <a:cxn ang="0">
                  <a:pos x="32" y="88"/>
                </a:cxn>
                <a:cxn ang="0">
                  <a:pos x="27" y="87"/>
                </a:cxn>
                <a:cxn ang="0">
                  <a:pos x="19" y="88"/>
                </a:cxn>
                <a:cxn ang="0">
                  <a:pos x="18" y="86"/>
                </a:cxn>
                <a:cxn ang="0">
                  <a:pos x="14" y="82"/>
                </a:cxn>
                <a:cxn ang="0">
                  <a:pos x="15" y="75"/>
                </a:cxn>
                <a:cxn ang="0">
                  <a:pos x="16" y="69"/>
                </a:cxn>
                <a:cxn ang="0">
                  <a:pos x="12" y="67"/>
                </a:cxn>
                <a:cxn ang="0">
                  <a:pos x="9" y="64"/>
                </a:cxn>
                <a:cxn ang="0">
                  <a:pos x="8" y="57"/>
                </a:cxn>
                <a:cxn ang="0">
                  <a:pos x="10" y="53"/>
                </a:cxn>
                <a:cxn ang="0">
                  <a:pos x="11" y="50"/>
                </a:cxn>
                <a:cxn ang="0">
                  <a:pos x="7" y="50"/>
                </a:cxn>
                <a:cxn ang="0">
                  <a:pos x="3" y="50"/>
                </a:cxn>
                <a:cxn ang="0">
                  <a:pos x="3" y="46"/>
                </a:cxn>
                <a:cxn ang="0">
                  <a:pos x="0" y="42"/>
                </a:cxn>
                <a:cxn ang="0">
                  <a:pos x="2" y="37"/>
                </a:cxn>
                <a:cxn ang="0">
                  <a:pos x="0" y="33"/>
                </a:cxn>
                <a:cxn ang="0">
                  <a:pos x="2" y="32"/>
                </a:cxn>
                <a:cxn ang="0">
                  <a:pos x="8" y="35"/>
                </a:cxn>
                <a:cxn ang="0">
                  <a:pos x="16" y="34"/>
                </a:cxn>
                <a:cxn ang="0">
                  <a:pos x="22" y="29"/>
                </a:cxn>
                <a:cxn ang="0">
                  <a:pos x="22" y="24"/>
                </a:cxn>
                <a:cxn ang="0">
                  <a:pos x="25" y="22"/>
                </a:cxn>
                <a:cxn ang="0">
                  <a:pos x="28" y="19"/>
                </a:cxn>
                <a:cxn ang="0">
                  <a:pos x="28" y="14"/>
                </a:cxn>
                <a:cxn ang="0">
                  <a:pos x="30" y="4"/>
                </a:cxn>
                <a:cxn ang="0">
                  <a:pos x="30" y="0"/>
                </a:cxn>
                <a:cxn ang="0">
                  <a:pos x="34" y="3"/>
                </a:cxn>
                <a:cxn ang="0">
                  <a:pos x="41" y="6"/>
                </a:cxn>
                <a:cxn ang="0">
                  <a:pos x="45" y="7"/>
                </a:cxn>
                <a:cxn ang="0">
                  <a:pos x="43" y="12"/>
                </a:cxn>
                <a:cxn ang="0">
                  <a:pos x="44" y="19"/>
                </a:cxn>
                <a:cxn ang="0">
                  <a:pos x="43" y="22"/>
                </a:cxn>
                <a:cxn ang="0">
                  <a:pos x="46" y="26"/>
                </a:cxn>
                <a:cxn ang="0">
                  <a:pos x="47" y="32"/>
                </a:cxn>
                <a:cxn ang="0">
                  <a:pos x="47" y="36"/>
                </a:cxn>
                <a:cxn ang="0">
                  <a:pos x="47" y="44"/>
                </a:cxn>
                <a:cxn ang="0">
                  <a:pos x="50" y="51"/>
                </a:cxn>
                <a:cxn ang="0">
                  <a:pos x="49" y="56"/>
                </a:cxn>
                <a:cxn ang="0">
                  <a:pos x="51" y="61"/>
                </a:cxn>
                <a:cxn ang="0">
                  <a:pos x="52" y="68"/>
                </a:cxn>
                <a:cxn ang="0">
                  <a:pos x="53" y="70"/>
                </a:cxn>
                <a:cxn ang="0">
                  <a:pos x="52" y="75"/>
                </a:cxn>
                <a:cxn ang="0">
                  <a:pos x="50" y="80"/>
                </a:cxn>
                <a:cxn ang="0">
                  <a:pos x="46" y="84"/>
                </a:cxn>
                <a:cxn ang="0">
                  <a:pos x="42" y="81"/>
                </a:cxn>
                <a:cxn ang="0">
                  <a:pos x="39" y="81"/>
                </a:cxn>
                <a:cxn ang="0">
                  <a:pos x="36" y="87"/>
                </a:cxn>
                <a:cxn ang="0">
                  <a:pos x="34" y="89"/>
                </a:cxn>
              </a:cxnLst>
              <a:rect l="0" t="0" r="r" b="b"/>
              <a:pathLst>
                <a:path w="53" h="89">
                  <a:moveTo>
                    <a:pt x="34" y="89"/>
                  </a:moveTo>
                  <a:cubicBezTo>
                    <a:pt x="33" y="89"/>
                    <a:pt x="32" y="88"/>
                    <a:pt x="32" y="88"/>
                  </a:cubicBezTo>
                  <a:cubicBezTo>
                    <a:pt x="31" y="88"/>
                    <a:pt x="31" y="86"/>
                    <a:pt x="30" y="86"/>
                  </a:cubicBezTo>
                  <a:cubicBezTo>
                    <a:pt x="29" y="86"/>
                    <a:pt x="28" y="87"/>
                    <a:pt x="27" y="87"/>
                  </a:cubicBezTo>
                  <a:cubicBezTo>
                    <a:pt x="26" y="87"/>
                    <a:pt x="25" y="88"/>
                    <a:pt x="24" y="88"/>
                  </a:cubicBezTo>
                  <a:cubicBezTo>
                    <a:pt x="23" y="88"/>
                    <a:pt x="20" y="88"/>
                    <a:pt x="19" y="88"/>
                  </a:cubicBezTo>
                  <a:cubicBezTo>
                    <a:pt x="19" y="88"/>
                    <a:pt x="19" y="88"/>
                    <a:pt x="19" y="88"/>
                  </a:cubicBezTo>
                  <a:cubicBezTo>
                    <a:pt x="18" y="87"/>
                    <a:pt x="18" y="86"/>
                    <a:pt x="18" y="86"/>
                  </a:cubicBezTo>
                  <a:cubicBezTo>
                    <a:pt x="17" y="85"/>
                    <a:pt x="16" y="85"/>
                    <a:pt x="16" y="85"/>
                  </a:cubicBezTo>
                  <a:cubicBezTo>
                    <a:pt x="15" y="84"/>
                    <a:pt x="14" y="82"/>
                    <a:pt x="14" y="82"/>
                  </a:cubicBezTo>
                  <a:cubicBezTo>
                    <a:pt x="14" y="81"/>
                    <a:pt x="15" y="79"/>
                    <a:pt x="15" y="78"/>
                  </a:cubicBezTo>
                  <a:cubicBezTo>
                    <a:pt x="15" y="78"/>
                    <a:pt x="15" y="76"/>
                    <a:pt x="15" y="75"/>
                  </a:cubicBezTo>
                  <a:cubicBezTo>
                    <a:pt x="15" y="74"/>
                    <a:pt x="16" y="73"/>
                    <a:pt x="16" y="72"/>
                  </a:cubicBezTo>
                  <a:cubicBezTo>
                    <a:pt x="16" y="71"/>
                    <a:pt x="16" y="70"/>
                    <a:pt x="16" y="69"/>
                  </a:cubicBezTo>
                  <a:cubicBezTo>
                    <a:pt x="15" y="69"/>
                    <a:pt x="14" y="68"/>
                    <a:pt x="14" y="68"/>
                  </a:cubicBezTo>
                  <a:cubicBezTo>
                    <a:pt x="13" y="68"/>
                    <a:pt x="13" y="67"/>
                    <a:pt x="12" y="67"/>
                  </a:cubicBezTo>
                  <a:cubicBezTo>
                    <a:pt x="12" y="66"/>
                    <a:pt x="11" y="66"/>
                    <a:pt x="10" y="66"/>
                  </a:cubicBezTo>
                  <a:cubicBezTo>
                    <a:pt x="10" y="65"/>
                    <a:pt x="9" y="65"/>
                    <a:pt x="9" y="64"/>
                  </a:cubicBezTo>
                  <a:cubicBezTo>
                    <a:pt x="8" y="64"/>
                    <a:pt x="8" y="62"/>
                    <a:pt x="8" y="61"/>
                  </a:cubicBezTo>
                  <a:cubicBezTo>
                    <a:pt x="8" y="60"/>
                    <a:pt x="8" y="58"/>
                    <a:pt x="8" y="57"/>
                  </a:cubicBezTo>
                  <a:cubicBezTo>
                    <a:pt x="8" y="56"/>
                    <a:pt x="8" y="55"/>
                    <a:pt x="8" y="54"/>
                  </a:cubicBezTo>
                  <a:cubicBezTo>
                    <a:pt x="9" y="54"/>
                    <a:pt x="10" y="53"/>
                    <a:pt x="10" y="53"/>
                  </a:cubicBezTo>
                  <a:cubicBezTo>
                    <a:pt x="10" y="53"/>
                    <a:pt x="11" y="52"/>
                    <a:pt x="11" y="52"/>
                  </a:cubicBezTo>
                  <a:cubicBezTo>
                    <a:pt x="11" y="51"/>
                    <a:pt x="11" y="51"/>
                    <a:pt x="11" y="50"/>
                  </a:cubicBezTo>
                  <a:cubicBezTo>
                    <a:pt x="10" y="50"/>
                    <a:pt x="9" y="49"/>
                    <a:pt x="9" y="49"/>
                  </a:cubicBezTo>
                  <a:cubicBezTo>
                    <a:pt x="8" y="49"/>
                    <a:pt x="7" y="50"/>
                    <a:pt x="7" y="50"/>
                  </a:cubicBezTo>
                  <a:cubicBezTo>
                    <a:pt x="6" y="50"/>
                    <a:pt x="6" y="51"/>
                    <a:pt x="5" y="51"/>
                  </a:cubicBezTo>
                  <a:cubicBezTo>
                    <a:pt x="5" y="51"/>
                    <a:pt x="3" y="51"/>
                    <a:pt x="3" y="50"/>
                  </a:cubicBezTo>
                  <a:cubicBezTo>
                    <a:pt x="2" y="50"/>
                    <a:pt x="2" y="49"/>
                    <a:pt x="2" y="48"/>
                  </a:cubicBezTo>
                  <a:cubicBezTo>
                    <a:pt x="2" y="47"/>
                    <a:pt x="3" y="46"/>
                    <a:pt x="3" y="46"/>
                  </a:cubicBezTo>
                  <a:cubicBezTo>
                    <a:pt x="3" y="45"/>
                    <a:pt x="2" y="44"/>
                    <a:pt x="2" y="43"/>
                  </a:cubicBezTo>
                  <a:cubicBezTo>
                    <a:pt x="2" y="43"/>
                    <a:pt x="1" y="42"/>
                    <a:pt x="0" y="42"/>
                  </a:cubicBezTo>
                  <a:cubicBezTo>
                    <a:pt x="0" y="41"/>
                    <a:pt x="1" y="40"/>
                    <a:pt x="1" y="40"/>
                  </a:cubicBezTo>
                  <a:cubicBezTo>
                    <a:pt x="1" y="39"/>
                    <a:pt x="2" y="38"/>
                    <a:pt x="2" y="37"/>
                  </a:cubicBezTo>
                  <a:cubicBezTo>
                    <a:pt x="2" y="37"/>
                    <a:pt x="2" y="36"/>
                    <a:pt x="2" y="35"/>
                  </a:cubicBezTo>
                  <a:cubicBezTo>
                    <a:pt x="1" y="34"/>
                    <a:pt x="1" y="33"/>
                    <a:pt x="0" y="33"/>
                  </a:cubicBezTo>
                  <a:cubicBezTo>
                    <a:pt x="0" y="32"/>
                    <a:pt x="0" y="32"/>
                    <a:pt x="0" y="31"/>
                  </a:cubicBezTo>
                  <a:cubicBezTo>
                    <a:pt x="1" y="31"/>
                    <a:pt x="2" y="32"/>
                    <a:pt x="2" y="32"/>
                  </a:cubicBezTo>
                  <a:cubicBezTo>
                    <a:pt x="3" y="33"/>
                    <a:pt x="5" y="34"/>
                    <a:pt x="6" y="34"/>
                  </a:cubicBezTo>
                  <a:cubicBezTo>
                    <a:pt x="6" y="35"/>
                    <a:pt x="8" y="35"/>
                    <a:pt x="8" y="35"/>
                  </a:cubicBezTo>
                  <a:cubicBezTo>
                    <a:pt x="10" y="35"/>
                    <a:pt x="12" y="35"/>
                    <a:pt x="13" y="35"/>
                  </a:cubicBezTo>
                  <a:cubicBezTo>
                    <a:pt x="14" y="35"/>
                    <a:pt x="15" y="34"/>
                    <a:pt x="16" y="34"/>
                  </a:cubicBezTo>
                  <a:cubicBezTo>
                    <a:pt x="17" y="33"/>
                    <a:pt x="19" y="32"/>
                    <a:pt x="20" y="31"/>
                  </a:cubicBezTo>
                  <a:cubicBezTo>
                    <a:pt x="21" y="31"/>
                    <a:pt x="22" y="30"/>
                    <a:pt x="22" y="29"/>
                  </a:cubicBezTo>
                  <a:cubicBezTo>
                    <a:pt x="23" y="28"/>
                    <a:pt x="22" y="27"/>
                    <a:pt x="22" y="27"/>
                  </a:cubicBezTo>
                  <a:cubicBezTo>
                    <a:pt x="22" y="26"/>
                    <a:pt x="22" y="25"/>
                    <a:pt x="22" y="24"/>
                  </a:cubicBezTo>
                  <a:cubicBezTo>
                    <a:pt x="22" y="24"/>
                    <a:pt x="23" y="23"/>
                    <a:pt x="23" y="22"/>
                  </a:cubicBezTo>
                  <a:cubicBezTo>
                    <a:pt x="23" y="22"/>
                    <a:pt x="25" y="22"/>
                    <a:pt x="25" y="22"/>
                  </a:cubicBezTo>
                  <a:cubicBezTo>
                    <a:pt x="26" y="22"/>
                    <a:pt x="27" y="22"/>
                    <a:pt x="28" y="22"/>
                  </a:cubicBezTo>
                  <a:cubicBezTo>
                    <a:pt x="28" y="21"/>
                    <a:pt x="28" y="20"/>
                    <a:pt x="28" y="19"/>
                  </a:cubicBezTo>
                  <a:cubicBezTo>
                    <a:pt x="28" y="19"/>
                    <a:pt x="27" y="17"/>
                    <a:pt x="27" y="17"/>
                  </a:cubicBezTo>
                  <a:cubicBezTo>
                    <a:pt x="27" y="16"/>
                    <a:pt x="28" y="15"/>
                    <a:pt x="28" y="14"/>
                  </a:cubicBezTo>
                  <a:cubicBezTo>
                    <a:pt x="29" y="13"/>
                    <a:pt x="29" y="11"/>
                    <a:pt x="29" y="11"/>
                  </a:cubicBezTo>
                  <a:cubicBezTo>
                    <a:pt x="30" y="9"/>
                    <a:pt x="30" y="6"/>
                    <a:pt x="30" y="4"/>
                  </a:cubicBezTo>
                  <a:cubicBezTo>
                    <a:pt x="30" y="3"/>
                    <a:pt x="30" y="2"/>
                    <a:pt x="30" y="1"/>
                  </a:cubicBezTo>
                  <a:cubicBezTo>
                    <a:pt x="30" y="1"/>
                    <a:pt x="30" y="0"/>
                    <a:pt x="30" y="0"/>
                  </a:cubicBezTo>
                  <a:cubicBezTo>
                    <a:pt x="31" y="0"/>
                    <a:pt x="32" y="1"/>
                    <a:pt x="32" y="1"/>
                  </a:cubicBezTo>
                  <a:cubicBezTo>
                    <a:pt x="33" y="2"/>
                    <a:pt x="34" y="3"/>
                    <a:pt x="34" y="3"/>
                  </a:cubicBezTo>
                  <a:cubicBezTo>
                    <a:pt x="35" y="4"/>
                    <a:pt x="36" y="5"/>
                    <a:pt x="37" y="5"/>
                  </a:cubicBezTo>
                  <a:cubicBezTo>
                    <a:pt x="38" y="6"/>
                    <a:pt x="40" y="6"/>
                    <a:pt x="41" y="6"/>
                  </a:cubicBezTo>
                  <a:cubicBezTo>
                    <a:pt x="41" y="7"/>
                    <a:pt x="43" y="7"/>
                    <a:pt x="44" y="7"/>
                  </a:cubicBezTo>
                  <a:cubicBezTo>
                    <a:pt x="44" y="7"/>
                    <a:pt x="44" y="7"/>
                    <a:pt x="45" y="7"/>
                  </a:cubicBezTo>
                  <a:cubicBezTo>
                    <a:pt x="44" y="7"/>
                    <a:pt x="44" y="8"/>
                    <a:pt x="44" y="9"/>
                  </a:cubicBezTo>
                  <a:cubicBezTo>
                    <a:pt x="43" y="10"/>
                    <a:pt x="43" y="11"/>
                    <a:pt x="43" y="12"/>
                  </a:cubicBezTo>
                  <a:cubicBezTo>
                    <a:pt x="43" y="13"/>
                    <a:pt x="44" y="16"/>
                    <a:pt x="44" y="17"/>
                  </a:cubicBezTo>
                  <a:cubicBezTo>
                    <a:pt x="44" y="17"/>
                    <a:pt x="44" y="19"/>
                    <a:pt x="44" y="19"/>
                  </a:cubicBezTo>
                  <a:cubicBezTo>
                    <a:pt x="43" y="20"/>
                    <a:pt x="42" y="20"/>
                    <a:pt x="42" y="21"/>
                  </a:cubicBezTo>
                  <a:cubicBezTo>
                    <a:pt x="42" y="21"/>
                    <a:pt x="42" y="22"/>
                    <a:pt x="43" y="22"/>
                  </a:cubicBezTo>
                  <a:cubicBezTo>
                    <a:pt x="43" y="23"/>
                    <a:pt x="44" y="24"/>
                    <a:pt x="44" y="24"/>
                  </a:cubicBezTo>
                  <a:cubicBezTo>
                    <a:pt x="45" y="25"/>
                    <a:pt x="46" y="25"/>
                    <a:pt x="46" y="26"/>
                  </a:cubicBezTo>
                  <a:cubicBezTo>
                    <a:pt x="46" y="27"/>
                    <a:pt x="46" y="28"/>
                    <a:pt x="46" y="29"/>
                  </a:cubicBezTo>
                  <a:cubicBezTo>
                    <a:pt x="46" y="30"/>
                    <a:pt x="47" y="31"/>
                    <a:pt x="47" y="32"/>
                  </a:cubicBezTo>
                  <a:cubicBezTo>
                    <a:pt x="47" y="32"/>
                    <a:pt x="47" y="33"/>
                    <a:pt x="47" y="33"/>
                  </a:cubicBezTo>
                  <a:cubicBezTo>
                    <a:pt x="47" y="34"/>
                    <a:pt x="47" y="35"/>
                    <a:pt x="47" y="36"/>
                  </a:cubicBezTo>
                  <a:cubicBezTo>
                    <a:pt x="47" y="37"/>
                    <a:pt x="47" y="40"/>
                    <a:pt x="47" y="41"/>
                  </a:cubicBezTo>
                  <a:cubicBezTo>
                    <a:pt x="47" y="42"/>
                    <a:pt x="47" y="43"/>
                    <a:pt x="47" y="44"/>
                  </a:cubicBezTo>
                  <a:cubicBezTo>
                    <a:pt x="47" y="45"/>
                    <a:pt x="48" y="47"/>
                    <a:pt x="48" y="47"/>
                  </a:cubicBezTo>
                  <a:cubicBezTo>
                    <a:pt x="48" y="48"/>
                    <a:pt x="49" y="50"/>
                    <a:pt x="50" y="51"/>
                  </a:cubicBezTo>
                  <a:cubicBezTo>
                    <a:pt x="50" y="51"/>
                    <a:pt x="49" y="53"/>
                    <a:pt x="49" y="53"/>
                  </a:cubicBezTo>
                  <a:cubicBezTo>
                    <a:pt x="48" y="54"/>
                    <a:pt x="48" y="55"/>
                    <a:pt x="49" y="56"/>
                  </a:cubicBezTo>
                  <a:cubicBezTo>
                    <a:pt x="49" y="56"/>
                    <a:pt x="50" y="57"/>
                    <a:pt x="50" y="58"/>
                  </a:cubicBezTo>
                  <a:cubicBezTo>
                    <a:pt x="50" y="58"/>
                    <a:pt x="51" y="60"/>
                    <a:pt x="51" y="61"/>
                  </a:cubicBezTo>
                  <a:cubicBezTo>
                    <a:pt x="51" y="62"/>
                    <a:pt x="51" y="63"/>
                    <a:pt x="51" y="64"/>
                  </a:cubicBezTo>
                  <a:cubicBezTo>
                    <a:pt x="51" y="65"/>
                    <a:pt x="52" y="67"/>
                    <a:pt x="52" y="68"/>
                  </a:cubicBezTo>
                  <a:cubicBezTo>
                    <a:pt x="52" y="69"/>
                    <a:pt x="52" y="69"/>
                    <a:pt x="52" y="69"/>
                  </a:cubicBezTo>
                  <a:cubicBezTo>
                    <a:pt x="53" y="70"/>
                    <a:pt x="53" y="70"/>
                    <a:pt x="53" y="70"/>
                  </a:cubicBezTo>
                  <a:cubicBezTo>
                    <a:pt x="53" y="71"/>
                    <a:pt x="53" y="72"/>
                    <a:pt x="53" y="73"/>
                  </a:cubicBezTo>
                  <a:cubicBezTo>
                    <a:pt x="53" y="73"/>
                    <a:pt x="53" y="74"/>
                    <a:pt x="52" y="75"/>
                  </a:cubicBezTo>
                  <a:cubicBezTo>
                    <a:pt x="52" y="75"/>
                    <a:pt x="52" y="76"/>
                    <a:pt x="51" y="77"/>
                  </a:cubicBezTo>
                  <a:cubicBezTo>
                    <a:pt x="51" y="78"/>
                    <a:pt x="50" y="79"/>
                    <a:pt x="50" y="80"/>
                  </a:cubicBezTo>
                  <a:cubicBezTo>
                    <a:pt x="49" y="81"/>
                    <a:pt x="48" y="82"/>
                    <a:pt x="48" y="83"/>
                  </a:cubicBezTo>
                  <a:cubicBezTo>
                    <a:pt x="47" y="83"/>
                    <a:pt x="46" y="84"/>
                    <a:pt x="46" y="84"/>
                  </a:cubicBezTo>
                  <a:cubicBezTo>
                    <a:pt x="45" y="84"/>
                    <a:pt x="45" y="84"/>
                    <a:pt x="44" y="83"/>
                  </a:cubicBezTo>
                  <a:cubicBezTo>
                    <a:pt x="44" y="83"/>
                    <a:pt x="43" y="82"/>
                    <a:pt x="42" y="81"/>
                  </a:cubicBezTo>
                  <a:cubicBezTo>
                    <a:pt x="42" y="81"/>
                    <a:pt x="41" y="81"/>
                    <a:pt x="41" y="81"/>
                  </a:cubicBezTo>
                  <a:cubicBezTo>
                    <a:pt x="40" y="81"/>
                    <a:pt x="39" y="80"/>
                    <a:pt x="39" y="81"/>
                  </a:cubicBezTo>
                  <a:cubicBezTo>
                    <a:pt x="38" y="81"/>
                    <a:pt x="38" y="83"/>
                    <a:pt x="37" y="84"/>
                  </a:cubicBezTo>
                  <a:cubicBezTo>
                    <a:pt x="37" y="84"/>
                    <a:pt x="36" y="86"/>
                    <a:pt x="36" y="87"/>
                  </a:cubicBezTo>
                  <a:cubicBezTo>
                    <a:pt x="35" y="87"/>
                    <a:pt x="35" y="88"/>
                    <a:pt x="34" y="89"/>
                  </a:cubicBezTo>
                  <a:cubicBezTo>
                    <a:pt x="34" y="89"/>
                    <a:pt x="34" y="89"/>
                    <a:pt x="34" y="8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320">
              <a:extLst>
                <a:ext uri="{FF2B5EF4-FFF2-40B4-BE49-F238E27FC236}">
                  <a16:creationId xmlns:a16="http://schemas.microsoft.com/office/drawing/2014/main" id="{592826BD-6FC3-4EEA-9BDC-31A2CF69E5AC}"/>
                </a:ext>
              </a:extLst>
            </p:cNvPr>
            <p:cNvSpPr>
              <a:spLocks/>
            </p:cNvSpPr>
            <p:nvPr/>
          </p:nvSpPr>
          <p:spPr bwMode="auto">
            <a:xfrm>
              <a:off x="5041308" y="3107101"/>
              <a:ext cx="67375" cy="79851"/>
            </a:xfrm>
            <a:custGeom>
              <a:avLst/>
              <a:gdLst/>
              <a:ahLst/>
              <a:cxnLst>
                <a:cxn ang="0">
                  <a:pos x="0" y="27"/>
                </a:cxn>
                <a:cxn ang="0">
                  <a:pos x="1" y="25"/>
                </a:cxn>
                <a:cxn ang="0">
                  <a:pos x="1" y="23"/>
                </a:cxn>
                <a:cxn ang="0">
                  <a:pos x="2" y="20"/>
                </a:cxn>
                <a:cxn ang="0">
                  <a:pos x="2" y="18"/>
                </a:cxn>
                <a:cxn ang="0">
                  <a:pos x="2" y="17"/>
                </a:cxn>
                <a:cxn ang="0">
                  <a:pos x="1" y="16"/>
                </a:cxn>
                <a:cxn ang="0">
                  <a:pos x="1" y="15"/>
                </a:cxn>
                <a:cxn ang="0">
                  <a:pos x="3" y="14"/>
                </a:cxn>
                <a:cxn ang="0">
                  <a:pos x="3" y="12"/>
                </a:cxn>
                <a:cxn ang="0">
                  <a:pos x="3" y="11"/>
                </a:cxn>
                <a:cxn ang="0">
                  <a:pos x="6" y="9"/>
                </a:cxn>
                <a:cxn ang="0">
                  <a:pos x="7" y="8"/>
                </a:cxn>
                <a:cxn ang="0">
                  <a:pos x="9" y="7"/>
                </a:cxn>
                <a:cxn ang="0">
                  <a:pos x="9" y="6"/>
                </a:cxn>
                <a:cxn ang="0">
                  <a:pos x="11" y="6"/>
                </a:cxn>
                <a:cxn ang="0">
                  <a:pos x="13" y="7"/>
                </a:cxn>
                <a:cxn ang="0">
                  <a:pos x="14" y="6"/>
                </a:cxn>
                <a:cxn ang="0">
                  <a:pos x="16" y="5"/>
                </a:cxn>
                <a:cxn ang="0">
                  <a:pos x="18" y="5"/>
                </a:cxn>
                <a:cxn ang="0">
                  <a:pos x="19" y="4"/>
                </a:cxn>
                <a:cxn ang="0">
                  <a:pos x="20" y="3"/>
                </a:cxn>
                <a:cxn ang="0">
                  <a:pos x="22" y="0"/>
                </a:cxn>
                <a:cxn ang="0">
                  <a:pos x="23" y="0"/>
                </a:cxn>
                <a:cxn ang="0">
                  <a:pos x="23" y="1"/>
                </a:cxn>
                <a:cxn ang="0">
                  <a:pos x="22" y="3"/>
                </a:cxn>
                <a:cxn ang="0">
                  <a:pos x="21" y="5"/>
                </a:cxn>
                <a:cxn ang="0">
                  <a:pos x="20" y="7"/>
                </a:cxn>
                <a:cxn ang="0">
                  <a:pos x="18" y="9"/>
                </a:cxn>
                <a:cxn ang="0">
                  <a:pos x="17" y="11"/>
                </a:cxn>
                <a:cxn ang="0">
                  <a:pos x="14" y="13"/>
                </a:cxn>
                <a:cxn ang="0">
                  <a:pos x="11" y="16"/>
                </a:cxn>
                <a:cxn ang="0">
                  <a:pos x="10" y="18"/>
                </a:cxn>
                <a:cxn ang="0">
                  <a:pos x="8" y="20"/>
                </a:cxn>
                <a:cxn ang="0">
                  <a:pos x="6" y="22"/>
                </a:cxn>
                <a:cxn ang="0">
                  <a:pos x="4" y="25"/>
                </a:cxn>
                <a:cxn ang="0">
                  <a:pos x="2" y="26"/>
                </a:cxn>
                <a:cxn ang="0">
                  <a:pos x="0" y="27"/>
                </a:cxn>
                <a:cxn ang="0">
                  <a:pos x="0" y="27"/>
                </a:cxn>
                <a:cxn ang="0">
                  <a:pos x="0" y="27"/>
                </a:cxn>
              </a:cxnLst>
              <a:rect l="0" t="0" r="r" b="b"/>
              <a:pathLst>
                <a:path w="23" h="27">
                  <a:moveTo>
                    <a:pt x="0" y="27"/>
                  </a:moveTo>
                  <a:cubicBezTo>
                    <a:pt x="0" y="27"/>
                    <a:pt x="1" y="26"/>
                    <a:pt x="1" y="25"/>
                  </a:cubicBezTo>
                  <a:cubicBezTo>
                    <a:pt x="1" y="25"/>
                    <a:pt x="1" y="23"/>
                    <a:pt x="1" y="23"/>
                  </a:cubicBezTo>
                  <a:cubicBezTo>
                    <a:pt x="1" y="22"/>
                    <a:pt x="1" y="20"/>
                    <a:pt x="2" y="20"/>
                  </a:cubicBezTo>
                  <a:cubicBezTo>
                    <a:pt x="2" y="19"/>
                    <a:pt x="2" y="19"/>
                    <a:pt x="2" y="18"/>
                  </a:cubicBezTo>
                  <a:cubicBezTo>
                    <a:pt x="2" y="18"/>
                    <a:pt x="2" y="17"/>
                    <a:pt x="2" y="17"/>
                  </a:cubicBezTo>
                  <a:cubicBezTo>
                    <a:pt x="2" y="17"/>
                    <a:pt x="1" y="16"/>
                    <a:pt x="1" y="16"/>
                  </a:cubicBezTo>
                  <a:cubicBezTo>
                    <a:pt x="1" y="16"/>
                    <a:pt x="1" y="15"/>
                    <a:pt x="1" y="15"/>
                  </a:cubicBezTo>
                  <a:cubicBezTo>
                    <a:pt x="1" y="15"/>
                    <a:pt x="2" y="14"/>
                    <a:pt x="3" y="14"/>
                  </a:cubicBezTo>
                  <a:cubicBezTo>
                    <a:pt x="3" y="14"/>
                    <a:pt x="3" y="12"/>
                    <a:pt x="3" y="12"/>
                  </a:cubicBezTo>
                  <a:cubicBezTo>
                    <a:pt x="3" y="11"/>
                    <a:pt x="3" y="11"/>
                    <a:pt x="3" y="11"/>
                  </a:cubicBezTo>
                  <a:cubicBezTo>
                    <a:pt x="4" y="10"/>
                    <a:pt x="6" y="10"/>
                    <a:pt x="6" y="9"/>
                  </a:cubicBezTo>
                  <a:cubicBezTo>
                    <a:pt x="6" y="9"/>
                    <a:pt x="7" y="8"/>
                    <a:pt x="7" y="8"/>
                  </a:cubicBezTo>
                  <a:cubicBezTo>
                    <a:pt x="7" y="8"/>
                    <a:pt x="9" y="8"/>
                    <a:pt x="9" y="7"/>
                  </a:cubicBezTo>
                  <a:cubicBezTo>
                    <a:pt x="9" y="7"/>
                    <a:pt x="9" y="6"/>
                    <a:pt x="9" y="6"/>
                  </a:cubicBezTo>
                  <a:cubicBezTo>
                    <a:pt x="9" y="5"/>
                    <a:pt x="10" y="6"/>
                    <a:pt x="11" y="6"/>
                  </a:cubicBezTo>
                  <a:cubicBezTo>
                    <a:pt x="11" y="6"/>
                    <a:pt x="12" y="7"/>
                    <a:pt x="13" y="7"/>
                  </a:cubicBezTo>
                  <a:cubicBezTo>
                    <a:pt x="13" y="7"/>
                    <a:pt x="14" y="7"/>
                    <a:pt x="14" y="6"/>
                  </a:cubicBezTo>
                  <a:cubicBezTo>
                    <a:pt x="15" y="6"/>
                    <a:pt x="15" y="5"/>
                    <a:pt x="16" y="5"/>
                  </a:cubicBezTo>
                  <a:cubicBezTo>
                    <a:pt x="16" y="5"/>
                    <a:pt x="17" y="5"/>
                    <a:pt x="18" y="5"/>
                  </a:cubicBezTo>
                  <a:cubicBezTo>
                    <a:pt x="18" y="5"/>
                    <a:pt x="18" y="4"/>
                    <a:pt x="19" y="4"/>
                  </a:cubicBezTo>
                  <a:cubicBezTo>
                    <a:pt x="19" y="4"/>
                    <a:pt x="20" y="3"/>
                    <a:pt x="20" y="3"/>
                  </a:cubicBezTo>
                  <a:cubicBezTo>
                    <a:pt x="21" y="2"/>
                    <a:pt x="21" y="1"/>
                    <a:pt x="22" y="0"/>
                  </a:cubicBezTo>
                  <a:cubicBezTo>
                    <a:pt x="22" y="0"/>
                    <a:pt x="23" y="0"/>
                    <a:pt x="23" y="0"/>
                  </a:cubicBezTo>
                  <a:cubicBezTo>
                    <a:pt x="23" y="0"/>
                    <a:pt x="23" y="1"/>
                    <a:pt x="23" y="1"/>
                  </a:cubicBezTo>
                  <a:cubicBezTo>
                    <a:pt x="23" y="2"/>
                    <a:pt x="22" y="3"/>
                    <a:pt x="22" y="3"/>
                  </a:cubicBezTo>
                  <a:cubicBezTo>
                    <a:pt x="22" y="4"/>
                    <a:pt x="21" y="5"/>
                    <a:pt x="21" y="5"/>
                  </a:cubicBezTo>
                  <a:cubicBezTo>
                    <a:pt x="21" y="6"/>
                    <a:pt x="20" y="7"/>
                    <a:pt x="20" y="7"/>
                  </a:cubicBezTo>
                  <a:cubicBezTo>
                    <a:pt x="19" y="8"/>
                    <a:pt x="18" y="9"/>
                    <a:pt x="18" y="9"/>
                  </a:cubicBezTo>
                  <a:cubicBezTo>
                    <a:pt x="17" y="10"/>
                    <a:pt x="17" y="11"/>
                    <a:pt x="17" y="11"/>
                  </a:cubicBezTo>
                  <a:cubicBezTo>
                    <a:pt x="16" y="12"/>
                    <a:pt x="15" y="13"/>
                    <a:pt x="14" y="13"/>
                  </a:cubicBezTo>
                  <a:cubicBezTo>
                    <a:pt x="13" y="14"/>
                    <a:pt x="12" y="15"/>
                    <a:pt x="11" y="16"/>
                  </a:cubicBezTo>
                  <a:cubicBezTo>
                    <a:pt x="11" y="17"/>
                    <a:pt x="10" y="18"/>
                    <a:pt x="10" y="18"/>
                  </a:cubicBezTo>
                  <a:cubicBezTo>
                    <a:pt x="10" y="19"/>
                    <a:pt x="9" y="20"/>
                    <a:pt x="8" y="20"/>
                  </a:cubicBezTo>
                  <a:cubicBezTo>
                    <a:pt x="7" y="21"/>
                    <a:pt x="6" y="22"/>
                    <a:pt x="6" y="22"/>
                  </a:cubicBezTo>
                  <a:cubicBezTo>
                    <a:pt x="5" y="23"/>
                    <a:pt x="5" y="24"/>
                    <a:pt x="4" y="25"/>
                  </a:cubicBezTo>
                  <a:cubicBezTo>
                    <a:pt x="4" y="25"/>
                    <a:pt x="3" y="26"/>
                    <a:pt x="2" y="26"/>
                  </a:cubicBezTo>
                  <a:cubicBezTo>
                    <a:pt x="1" y="26"/>
                    <a:pt x="0" y="27"/>
                    <a:pt x="0" y="27"/>
                  </a:cubicBezTo>
                  <a:cubicBezTo>
                    <a:pt x="0" y="27"/>
                    <a:pt x="0" y="27"/>
                    <a:pt x="0" y="27"/>
                  </a:cubicBezTo>
                  <a:cubicBezTo>
                    <a:pt x="0" y="27"/>
                    <a:pt x="0" y="27"/>
                    <a:pt x="0" y="2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4" name="Freeform 321">
              <a:extLst>
                <a:ext uri="{FF2B5EF4-FFF2-40B4-BE49-F238E27FC236}">
                  <a16:creationId xmlns:a16="http://schemas.microsoft.com/office/drawing/2014/main" id="{610FCB56-C09D-45B6-972C-E5225BFA4161}"/>
                </a:ext>
              </a:extLst>
            </p:cNvPr>
            <p:cNvSpPr>
              <a:spLocks/>
            </p:cNvSpPr>
            <p:nvPr/>
          </p:nvSpPr>
          <p:spPr bwMode="auto">
            <a:xfrm>
              <a:off x="5053784" y="3117082"/>
              <a:ext cx="139738" cy="172179"/>
            </a:xfrm>
            <a:custGeom>
              <a:avLst/>
              <a:gdLst/>
              <a:ahLst/>
              <a:cxnLst>
                <a:cxn ang="0">
                  <a:pos x="47" y="57"/>
                </a:cxn>
                <a:cxn ang="0">
                  <a:pos x="41" y="58"/>
                </a:cxn>
                <a:cxn ang="0">
                  <a:pos x="36" y="56"/>
                </a:cxn>
                <a:cxn ang="0">
                  <a:pos x="34" y="51"/>
                </a:cxn>
                <a:cxn ang="0">
                  <a:pos x="31" y="48"/>
                </a:cxn>
                <a:cxn ang="0">
                  <a:pos x="28" y="50"/>
                </a:cxn>
                <a:cxn ang="0">
                  <a:pos x="24" y="47"/>
                </a:cxn>
                <a:cxn ang="0">
                  <a:pos x="24" y="43"/>
                </a:cxn>
                <a:cxn ang="0">
                  <a:pos x="27" y="41"/>
                </a:cxn>
                <a:cxn ang="0">
                  <a:pos x="23" y="40"/>
                </a:cxn>
                <a:cxn ang="0">
                  <a:pos x="16" y="41"/>
                </a:cxn>
                <a:cxn ang="0">
                  <a:pos x="15" y="37"/>
                </a:cxn>
                <a:cxn ang="0">
                  <a:pos x="17" y="34"/>
                </a:cxn>
                <a:cxn ang="0">
                  <a:pos x="17" y="30"/>
                </a:cxn>
                <a:cxn ang="0">
                  <a:pos x="13" y="30"/>
                </a:cxn>
                <a:cxn ang="0">
                  <a:pos x="7" y="32"/>
                </a:cxn>
                <a:cxn ang="0">
                  <a:pos x="1" y="28"/>
                </a:cxn>
                <a:cxn ang="0">
                  <a:pos x="0" y="25"/>
                </a:cxn>
                <a:cxn ang="0">
                  <a:pos x="1" y="23"/>
                </a:cxn>
                <a:cxn ang="0">
                  <a:pos x="4" y="19"/>
                </a:cxn>
                <a:cxn ang="0">
                  <a:pos x="8" y="16"/>
                </a:cxn>
                <a:cxn ang="0">
                  <a:pos x="12" y="11"/>
                </a:cxn>
                <a:cxn ang="0">
                  <a:pos x="16" y="6"/>
                </a:cxn>
                <a:cxn ang="0">
                  <a:pos x="21" y="2"/>
                </a:cxn>
                <a:cxn ang="0">
                  <a:pos x="28" y="0"/>
                </a:cxn>
                <a:cxn ang="0">
                  <a:pos x="28" y="2"/>
                </a:cxn>
                <a:cxn ang="0">
                  <a:pos x="30" y="6"/>
                </a:cxn>
                <a:cxn ang="0">
                  <a:pos x="28" y="11"/>
                </a:cxn>
                <a:cxn ang="0">
                  <a:pos x="31" y="15"/>
                </a:cxn>
                <a:cxn ang="0">
                  <a:pos x="31" y="19"/>
                </a:cxn>
                <a:cxn ang="0">
                  <a:pos x="35" y="19"/>
                </a:cxn>
                <a:cxn ang="0">
                  <a:pos x="39" y="19"/>
                </a:cxn>
                <a:cxn ang="0">
                  <a:pos x="38" y="22"/>
                </a:cxn>
                <a:cxn ang="0">
                  <a:pos x="36" y="26"/>
                </a:cxn>
                <a:cxn ang="0">
                  <a:pos x="37" y="33"/>
                </a:cxn>
                <a:cxn ang="0">
                  <a:pos x="40" y="36"/>
                </a:cxn>
                <a:cxn ang="0">
                  <a:pos x="44" y="38"/>
                </a:cxn>
                <a:cxn ang="0">
                  <a:pos x="43" y="44"/>
                </a:cxn>
                <a:cxn ang="0">
                  <a:pos x="42" y="51"/>
                </a:cxn>
                <a:cxn ang="0">
                  <a:pos x="46" y="55"/>
                </a:cxn>
              </a:cxnLst>
              <a:rect l="0" t="0" r="r" b="b"/>
              <a:pathLst>
                <a:path w="47" h="58">
                  <a:moveTo>
                    <a:pt x="46" y="55"/>
                  </a:moveTo>
                  <a:cubicBezTo>
                    <a:pt x="46" y="55"/>
                    <a:pt x="46" y="56"/>
                    <a:pt x="47" y="57"/>
                  </a:cubicBezTo>
                  <a:cubicBezTo>
                    <a:pt x="46" y="57"/>
                    <a:pt x="44" y="57"/>
                    <a:pt x="44" y="57"/>
                  </a:cubicBezTo>
                  <a:cubicBezTo>
                    <a:pt x="43" y="57"/>
                    <a:pt x="42" y="58"/>
                    <a:pt x="41" y="58"/>
                  </a:cubicBezTo>
                  <a:cubicBezTo>
                    <a:pt x="40" y="58"/>
                    <a:pt x="38" y="58"/>
                    <a:pt x="38" y="57"/>
                  </a:cubicBezTo>
                  <a:cubicBezTo>
                    <a:pt x="37" y="57"/>
                    <a:pt x="36" y="56"/>
                    <a:pt x="36" y="56"/>
                  </a:cubicBezTo>
                  <a:cubicBezTo>
                    <a:pt x="35" y="55"/>
                    <a:pt x="34" y="55"/>
                    <a:pt x="34" y="54"/>
                  </a:cubicBezTo>
                  <a:cubicBezTo>
                    <a:pt x="34" y="53"/>
                    <a:pt x="34" y="52"/>
                    <a:pt x="34" y="51"/>
                  </a:cubicBezTo>
                  <a:cubicBezTo>
                    <a:pt x="34" y="50"/>
                    <a:pt x="34" y="49"/>
                    <a:pt x="33" y="48"/>
                  </a:cubicBezTo>
                  <a:cubicBezTo>
                    <a:pt x="33" y="48"/>
                    <a:pt x="32" y="48"/>
                    <a:pt x="31" y="48"/>
                  </a:cubicBezTo>
                  <a:cubicBezTo>
                    <a:pt x="31" y="48"/>
                    <a:pt x="30" y="49"/>
                    <a:pt x="30" y="49"/>
                  </a:cubicBezTo>
                  <a:cubicBezTo>
                    <a:pt x="29" y="50"/>
                    <a:pt x="28" y="50"/>
                    <a:pt x="28" y="50"/>
                  </a:cubicBezTo>
                  <a:cubicBezTo>
                    <a:pt x="27" y="49"/>
                    <a:pt x="26" y="49"/>
                    <a:pt x="26" y="49"/>
                  </a:cubicBezTo>
                  <a:cubicBezTo>
                    <a:pt x="25" y="48"/>
                    <a:pt x="24" y="47"/>
                    <a:pt x="24" y="47"/>
                  </a:cubicBezTo>
                  <a:cubicBezTo>
                    <a:pt x="24" y="47"/>
                    <a:pt x="23" y="46"/>
                    <a:pt x="23" y="45"/>
                  </a:cubicBezTo>
                  <a:cubicBezTo>
                    <a:pt x="23" y="44"/>
                    <a:pt x="24" y="43"/>
                    <a:pt x="24" y="43"/>
                  </a:cubicBezTo>
                  <a:cubicBezTo>
                    <a:pt x="25" y="43"/>
                    <a:pt x="26" y="43"/>
                    <a:pt x="26" y="43"/>
                  </a:cubicBezTo>
                  <a:cubicBezTo>
                    <a:pt x="27" y="42"/>
                    <a:pt x="27" y="42"/>
                    <a:pt x="27" y="41"/>
                  </a:cubicBezTo>
                  <a:cubicBezTo>
                    <a:pt x="27" y="41"/>
                    <a:pt x="26" y="40"/>
                    <a:pt x="25" y="40"/>
                  </a:cubicBezTo>
                  <a:cubicBezTo>
                    <a:pt x="24" y="40"/>
                    <a:pt x="23" y="40"/>
                    <a:pt x="23" y="40"/>
                  </a:cubicBezTo>
                  <a:cubicBezTo>
                    <a:pt x="22" y="40"/>
                    <a:pt x="21" y="41"/>
                    <a:pt x="20" y="41"/>
                  </a:cubicBezTo>
                  <a:cubicBezTo>
                    <a:pt x="19" y="41"/>
                    <a:pt x="17" y="41"/>
                    <a:pt x="16" y="41"/>
                  </a:cubicBezTo>
                  <a:cubicBezTo>
                    <a:pt x="16" y="41"/>
                    <a:pt x="15" y="40"/>
                    <a:pt x="15" y="40"/>
                  </a:cubicBezTo>
                  <a:cubicBezTo>
                    <a:pt x="15" y="39"/>
                    <a:pt x="15" y="38"/>
                    <a:pt x="15" y="37"/>
                  </a:cubicBezTo>
                  <a:cubicBezTo>
                    <a:pt x="15" y="37"/>
                    <a:pt x="16" y="36"/>
                    <a:pt x="16" y="36"/>
                  </a:cubicBezTo>
                  <a:cubicBezTo>
                    <a:pt x="17" y="35"/>
                    <a:pt x="17" y="34"/>
                    <a:pt x="17" y="34"/>
                  </a:cubicBezTo>
                  <a:cubicBezTo>
                    <a:pt x="18" y="33"/>
                    <a:pt x="18" y="32"/>
                    <a:pt x="18" y="32"/>
                  </a:cubicBezTo>
                  <a:cubicBezTo>
                    <a:pt x="18" y="31"/>
                    <a:pt x="17" y="31"/>
                    <a:pt x="17" y="30"/>
                  </a:cubicBezTo>
                  <a:cubicBezTo>
                    <a:pt x="17" y="30"/>
                    <a:pt x="16" y="30"/>
                    <a:pt x="15" y="30"/>
                  </a:cubicBezTo>
                  <a:cubicBezTo>
                    <a:pt x="14" y="30"/>
                    <a:pt x="13" y="30"/>
                    <a:pt x="13" y="30"/>
                  </a:cubicBezTo>
                  <a:cubicBezTo>
                    <a:pt x="12" y="30"/>
                    <a:pt x="10" y="31"/>
                    <a:pt x="10" y="32"/>
                  </a:cubicBezTo>
                  <a:cubicBezTo>
                    <a:pt x="9" y="32"/>
                    <a:pt x="8" y="32"/>
                    <a:pt x="7" y="32"/>
                  </a:cubicBezTo>
                  <a:cubicBezTo>
                    <a:pt x="6" y="31"/>
                    <a:pt x="5" y="31"/>
                    <a:pt x="4" y="30"/>
                  </a:cubicBezTo>
                  <a:cubicBezTo>
                    <a:pt x="3" y="30"/>
                    <a:pt x="2" y="29"/>
                    <a:pt x="1" y="28"/>
                  </a:cubicBezTo>
                  <a:cubicBezTo>
                    <a:pt x="1" y="28"/>
                    <a:pt x="1" y="26"/>
                    <a:pt x="0" y="26"/>
                  </a:cubicBezTo>
                  <a:cubicBezTo>
                    <a:pt x="0" y="26"/>
                    <a:pt x="0" y="26"/>
                    <a:pt x="0" y="25"/>
                  </a:cubicBezTo>
                  <a:cubicBezTo>
                    <a:pt x="0" y="25"/>
                    <a:pt x="0" y="25"/>
                    <a:pt x="0" y="25"/>
                  </a:cubicBezTo>
                  <a:cubicBezTo>
                    <a:pt x="1" y="24"/>
                    <a:pt x="1" y="23"/>
                    <a:pt x="1" y="23"/>
                  </a:cubicBezTo>
                  <a:cubicBezTo>
                    <a:pt x="2" y="23"/>
                    <a:pt x="3" y="22"/>
                    <a:pt x="3" y="21"/>
                  </a:cubicBezTo>
                  <a:cubicBezTo>
                    <a:pt x="3" y="21"/>
                    <a:pt x="4" y="20"/>
                    <a:pt x="4" y="19"/>
                  </a:cubicBezTo>
                  <a:cubicBezTo>
                    <a:pt x="5" y="19"/>
                    <a:pt x="6" y="18"/>
                    <a:pt x="7" y="18"/>
                  </a:cubicBezTo>
                  <a:cubicBezTo>
                    <a:pt x="7" y="17"/>
                    <a:pt x="8" y="16"/>
                    <a:pt x="8" y="16"/>
                  </a:cubicBezTo>
                  <a:cubicBezTo>
                    <a:pt x="8" y="15"/>
                    <a:pt x="9" y="14"/>
                    <a:pt x="9" y="14"/>
                  </a:cubicBezTo>
                  <a:cubicBezTo>
                    <a:pt x="10" y="13"/>
                    <a:pt x="11" y="12"/>
                    <a:pt x="12" y="11"/>
                  </a:cubicBezTo>
                  <a:cubicBezTo>
                    <a:pt x="12" y="10"/>
                    <a:pt x="13" y="9"/>
                    <a:pt x="14" y="8"/>
                  </a:cubicBezTo>
                  <a:cubicBezTo>
                    <a:pt x="14" y="8"/>
                    <a:pt x="15" y="7"/>
                    <a:pt x="16" y="6"/>
                  </a:cubicBezTo>
                  <a:cubicBezTo>
                    <a:pt x="16" y="6"/>
                    <a:pt x="17" y="5"/>
                    <a:pt x="18" y="4"/>
                  </a:cubicBezTo>
                  <a:cubicBezTo>
                    <a:pt x="19" y="4"/>
                    <a:pt x="20" y="3"/>
                    <a:pt x="21" y="2"/>
                  </a:cubicBezTo>
                  <a:cubicBezTo>
                    <a:pt x="22" y="2"/>
                    <a:pt x="23" y="1"/>
                    <a:pt x="24" y="1"/>
                  </a:cubicBezTo>
                  <a:cubicBezTo>
                    <a:pt x="25" y="1"/>
                    <a:pt x="27" y="0"/>
                    <a:pt x="28" y="0"/>
                  </a:cubicBezTo>
                  <a:cubicBezTo>
                    <a:pt x="28" y="0"/>
                    <a:pt x="28" y="0"/>
                    <a:pt x="28" y="0"/>
                  </a:cubicBezTo>
                  <a:cubicBezTo>
                    <a:pt x="28" y="1"/>
                    <a:pt x="28" y="1"/>
                    <a:pt x="28" y="2"/>
                  </a:cubicBezTo>
                  <a:cubicBezTo>
                    <a:pt x="29" y="2"/>
                    <a:pt x="29" y="3"/>
                    <a:pt x="30" y="4"/>
                  </a:cubicBezTo>
                  <a:cubicBezTo>
                    <a:pt x="30" y="5"/>
                    <a:pt x="30" y="6"/>
                    <a:pt x="30" y="6"/>
                  </a:cubicBezTo>
                  <a:cubicBezTo>
                    <a:pt x="30" y="7"/>
                    <a:pt x="29" y="8"/>
                    <a:pt x="29" y="9"/>
                  </a:cubicBezTo>
                  <a:cubicBezTo>
                    <a:pt x="29" y="9"/>
                    <a:pt x="28" y="10"/>
                    <a:pt x="28" y="11"/>
                  </a:cubicBezTo>
                  <a:cubicBezTo>
                    <a:pt x="29" y="11"/>
                    <a:pt x="30" y="12"/>
                    <a:pt x="30" y="12"/>
                  </a:cubicBezTo>
                  <a:cubicBezTo>
                    <a:pt x="30" y="13"/>
                    <a:pt x="31" y="14"/>
                    <a:pt x="31" y="15"/>
                  </a:cubicBezTo>
                  <a:cubicBezTo>
                    <a:pt x="31" y="15"/>
                    <a:pt x="30" y="16"/>
                    <a:pt x="30" y="17"/>
                  </a:cubicBezTo>
                  <a:cubicBezTo>
                    <a:pt x="30" y="18"/>
                    <a:pt x="30" y="19"/>
                    <a:pt x="31" y="19"/>
                  </a:cubicBezTo>
                  <a:cubicBezTo>
                    <a:pt x="31" y="20"/>
                    <a:pt x="33" y="20"/>
                    <a:pt x="33" y="20"/>
                  </a:cubicBezTo>
                  <a:cubicBezTo>
                    <a:pt x="34" y="20"/>
                    <a:pt x="34" y="19"/>
                    <a:pt x="35" y="19"/>
                  </a:cubicBezTo>
                  <a:cubicBezTo>
                    <a:pt x="35" y="19"/>
                    <a:pt x="36" y="18"/>
                    <a:pt x="37" y="18"/>
                  </a:cubicBezTo>
                  <a:cubicBezTo>
                    <a:pt x="37" y="18"/>
                    <a:pt x="38" y="19"/>
                    <a:pt x="39" y="19"/>
                  </a:cubicBezTo>
                  <a:cubicBezTo>
                    <a:pt x="39" y="20"/>
                    <a:pt x="39" y="20"/>
                    <a:pt x="39" y="21"/>
                  </a:cubicBezTo>
                  <a:cubicBezTo>
                    <a:pt x="39" y="21"/>
                    <a:pt x="38" y="22"/>
                    <a:pt x="38" y="22"/>
                  </a:cubicBezTo>
                  <a:cubicBezTo>
                    <a:pt x="38" y="22"/>
                    <a:pt x="37" y="23"/>
                    <a:pt x="36" y="23"/>
                  </a:cubicBezTo>
                  <a:cubicBezTo>
                    <a:pt x="36" y="24"/>
                    <a:pt x="36" y="25"/>
                    <a:pt x="36" y="26"/>
                  </a:cubicBezTo>
                  <a:cubicBezTo>
                    <a:pt x="36" y="27"/>
                    <a:pt x="36" y="29"/>
                    <a:pt x="36" y="30"/>
                  </a:cubicBezTo>
                  <a:cubicBezTo>
                    <a:pt x="36" y="31"/>
                    <a:pt x="36" y="33"/>
                    <a:pt x="37" y="33"/>
                  </a:cubicBezTo>
                  <a:cubicBezTo>
                    <a:pt x="37" y="34"/>
                    <a:pt x="38" y="34"/>
                    <a:pt x="38" y="35"/>
                  </a:cubicBezTo>
                  <a:cubicBezTo>
                    <a:pt x="39" y="35"/>
                    <a:pt x="40" y="35"/>
                    <a:pt x="40" y="36"/>
                  </a:cubicBezTo>
                  <a:cubicBezTo>
                    <a:pt x="41" y="36"/>
                    <a:pt x="41" y="37"/>
                    <a:pt x="42" y="37"/>
                  </a:cubicBezTo>
                  <a:cubicBezTo>
                    <a:pt x="42" y="37"/>
                    <a:pt x="43" y="38"/>
                    <a:pt x="44" y="38"/>
                  </a:cubicBezTo>
                  <a:cubicBezTo>
                    <a:pt x="44" y="39"/>
                    <a:pt x="44" y="40"/>
                    <a:pt x="44" y="41"/>
                  </a:cubicBezTo>
                  <a:cubicBezTo>
                    <a:pt x="44" y="42"/>
                    <a:pt x="43" y="43"/>
                    <a:pt x="43" y="44"/>
                  </a:cubicBezTo>
                  <a:cubicBezTo>
                    <a:pt x="43" y="45"/>
                    <a:pt x="43" y="47"/>
                    <a:pt x="43" y="47"/>
                  </a:cubicBezTo>
                  <a:cubicBezTo>
                    <a:pt x="43" y="48"/>
                    <a:pt x="42" y="50"/>
                    <a:pt x="42" y="51"/>
                  </a:cubicBezTo>
                  <a:cubicBezTo>
                    <a:pt x="42" y="51"/>
                    <a:pt x="43" y="53"/>
                    <a:pt x="44" y="54"/>
                  </a:cubicBezTo>
                  <a:cubicBezTo>
                    <a:pt x="44" y="54"/>
                    <a:pt x="45" y="54"/>
                    <a:pt x="46" y="5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5" name="Freeform 322">
              <a:extLst>
                <a:ext uri="{FF2B5EF4-FFF2-40B4-BE49-F238E27FC236}">
                  <a16:creationId xmlns:a16="http://schemas.microsoft.com/office/drawing/2014/main" id="{70F441E9-18DE-4787-A1AC-282AC4D0A11B}"/>
                </a:ext>
              </a:extLst>
            </p:cNvPr>
            <p:cNvSpPr>
              <a:spLocks/>
            </p:cNvSpPr>
            <p:nvPr/>
          </p:nvSpPr>
          <p:spPr bwMode="auto">
            <a:xfrm>
              <a:off x="4914045" y="3306728"/>
              <a:ext cx="321898" cy="254524"/>
            </a:xfrm>
            <a:custGeom>
              <a:avLst/>
              <a:gdLst/>
              <a:ahLst/>
              <a:cxnLst>
                <a:cxn ang="0">
                  <a:pos x="38" y="76"/>
                </a:cxn>
                <a:cxn ang="0">
                  <a:pos x="35" y="79"/>
                </a:cxn>
                <a:cxn ang="0">
                  <a:pos x="25" y="84"/>
                </a:cxn>
                <a:cxn ang="0">
                  <a:pos x="16" y="83"/>
                </a:cxn>
                <a:cxn ang="0">
                  <a:pos x="9" y="74"/>
                </a:cxn>
                <a:cxn ang="0">
                  <a:pos x="13" y="63"/>
                </a:cxn>
                <a:cxn ang="0">
                  <a:pos x="16" y="54"/>
                </a:cxn>
                <a:cxn ang="0">
                  <a:pos x="21" y="51"/>
                </a:cxn>
                <a:cxn ang="0">
                  <a:pos x="17" y="48"/>
                </a:cxn>
                <a:cxn ang="0">
                  <a:pos x="10" y="45"/>
                </a:cxn>
                <a:cxn ang="0">
                  <a:pos x="4" y="44"/>
                </a:cxn>
                <a:cxn ang="0">
                  <a:pos x="0" y="37"/>
                </a:cxn>
                <a:cxn ang="0">
                  <a:pos x="1" y="35"/>
                </a:cxn>
                <a:cxn ang="0">
                  <a:pos x="7" y="31"/>
                </a:cxn>
                <a:cxn ang="0">
                  <a:pos x="12" y="29"/>
                </a:cxn>
                <a:cxn ang="0">
                  <a:pos x="18" y="26"/>
                </a:cxn>
                <a:cxn ang="0">
                  <a:pos x="23" y="29"/>
                </a:cxn>
                <a:cxn ang="0">
                  <a:pos x="29" y="30"/>
                </a:cxn>
                <a:cxn ang="0">
                  <a:pos x="35" y="25"/>
                </a:cxn>
                <a:cxn ang="0">
                  <a:pos x="43" y="17"/>
                </a:cxn>
                <a:cxn ang="0">
                  <a:pos x="51" y="14"/>
                </a:cxn>
                <a:cxn ang="0">
                  <a:pos x="54" y="9"/>
                </a:cxn>
                <a:cxn ang="0">
                  <a:pos x="58" y="4"/>
                </a:cxn>
                <a:cxn ang="0">
                  <a:pos x="59" y="9"/>
                </a:cxn>
                <a:cxn ang="0">
                  <a:pos x="63" y="6"/>
                </a:cxn>
                <a:cxn ang="0">
                  <a:pos x="70" y="6"/>
                </a:cxn>
                <a:cxn ang="0">
                  <a:pos x="79" y="6"/>
                </a:cxn>
                <a:cxn ang="0">
                  <a:pos x="90" y="2"/>
                </a:cxn>
                <a:cxn ang="0">
                  <a:pos x="100" y="1"/>
                </a:cxn>
                <a:cxn ang="0">
                  <a:pos x="107" y="2"/>
                </a:cxn>
                <a:cxn ang="0">
                  <a:pos x="105" y="6"/>
                </a:cxn>
                <a:cxn ang="0">
                  <a:pos x="101" y="11"/>
                </a:cxn>
                <a:cxn ang="0">
                  <a:pos x="100" y="12"/>
                </a:cxn>
                <a:cxn ang="0">
                  <a:pos x="97" y="17"/>
                </a:cxn>
                <a:cxn ang="0">
                  <a:pos x="96" y="23"/>
                </a:cxn>
                <a:cxn ang="0">
                  <a:pos x="99" y="26"/>
                </a:cxn>
                <a:cxn ang="0">
                  <a:pos x="97" y="29"/>
                </a:cxn>
                <a:cxn ang="0">
                  <a:pos x="100" y="36"/>
                </a:cxn>
                <a:cxn ang="0">
                  <a:pos x="99" y="44"/>
                </a:cxn>
                <a:cxn ang="0">
                  <a:pos x="96" y="47"/>
                </a:cxn>
                <a:cxn ang="0">
                  <a:pos x="96" y="54"/>
                </a:cxn>
                <a:cxn ang="0">
                  <a:pos x="90" y="60"/>
                </a:cxn>
                <a:cxn ang="0">
                  <a:pos x="87" y="65"/>
                </a:cxn>
                <a:cxn ang="0">
                  <a:pos x="83" y="69"/>
                </a:cxn>
                <a:cxn ang="0">
                  <a:pos x="77" y="69"/>
                </a:cxn>
                <a:cxn ang="0">
                  <a:pos x="69" y="75"/>
                </a:cxn>
                <a:cxn ang="0">
                  <a:pos x="49" y="78"/>
                </a:cxn>
              </a:cxnLst>
              <a:rect l="0" t="0" r="r" b="b"/>
              <a:pathLst>
                <a:path w="109" h="86">
                  <a:moveTo>
                    <a:pt x="43" y="78"/>
                  </a:moveTo>
                  <a:cubicBezTo>
                    <a:pt x="42" y="78"/>
                    <a:pt x="41" y="77"/>
                    <a:pt x="40" y="77"/>
                  </a:cubicBezTo>
                  <a:cubicBezTo>
                    <a:pt x="40" y="77"/>
                    <a:pt x="39" y="76"/>
                    <a:pt x="38" y="76"/>
                  </a:cubicBezTo>
                  <a:cubicBezTo>
                    <a:pt x="38" y="76"/>
                    <a:pt x="37" y="76"/>
                    <a:pt x="37" y="77"/>
                  </a:cubicBezTo>
                  <a:cubicBezTo>
                    <a:pt x="36" y="77"/>
                    <a:pt x="37" y="78"/>
                    <a:pt x="37" y="78"/>
                  </a:cubicBezTo>
                  <a:cubicBezTo>
                    <a:pt x="36" y="78"/>
                    <a:pt x="36" y="79"/>
                    <a:pt x="35" y="79"/>
                  </a:cubicBezTo>
                  <a:cubicBezTo>
                    <a:pt x="34" y="80"/>
                    <a:pt x="32" y="81"/>
                    <a:pt x="31" y="82"/>
                  </a:cubicBezTo>
                  <a:cubicBezTo>
                    <a:pt x="30" y="82"/>
                    <a:pt x="27" y="83"/>
                    <a:pt x="26" y="84"/>
                  </a:cubicBezTo>
                  <a:cubicBezTo>
                    <a:pt x="26" y="84"/>
                    <a:pt x="25" y="84"/>
                    <a:pt x="25" y="84"/>
                  </a:cubicBezTo>
                  <a:cubicBezTo>
                    <a:pt x="24" y="85"/>
                    <a:pt x="22" y="86"/>
                    <a:pt x="22" y="86"/>
                  </a:cubicBezTo>
                  <a:cubicBezTo>
                    <a:pt x="21" y="86"/>
                    <a:pt x="20" y="86"/>
                    <a:pt x="19" y="85"/>
                  </a:cubicBezTo>
                  <a:cubicBezTo>
                    <a:pt x="18" y="85"/>
                    <a:pt x="17" y="84"/>
                    <a:pt x="16" y="83"/>
                  </a:cubicBezTo>
                  <a:cubicBezTo>
                    <a:pt x="15" y="83"/>
                    <a:pt x="14" y="81"/>
                    <a:pt x="13" y="80"/>
                  </a:cubicBezTo>
                  <a:cubicBezTo>
                    <a:pt x="12" y="79"/>
                    <a:pt x="11" y="78"/>
                    <a:pt x="11" y="77"/>
                  </a:cubicBezTo>
                  <a:cubicBezTo>
                    <a:pt x="10" y="76"/>
                    <a:pt x="9" y="74"/>
                    <a:pt x="9" y="74"/>
                  </a:cubicBezTo>
                  <a:cubicBezTo>
                    <a:pt x="9" y="73"/>
                    <a:pt x="9" y="71"/>
                    <a:pt x="9" y="70"/>
                  </a:cubicBezTo>
                  <a:cubicBezTo>
                    <a:pt x="9" y="69"/>
                    <a:pt x="11" y="68"/>
                    <a:pt x="11" y="67"/>
                  </a:cubicBezTo>
                  <a:cubicBezTo>
                    <a:pt x="12" y="66"/>
                    <a:pt x="13" y="64"/>
                    <a:pt x="13" y="63"/>
                  </a:cubicBezTo>
                  <a:cubicBezTo>
                    <a:pt x="14" y="62"/>
                    <a:pt x="14" y="60"/>
                    <a:pt x="15" y="59"/>
                  </a:cubicBezTo>
                  <a:cubicBezTo>
                    <a:pt x="15" y="58"/>
                    <a:pt x="16" y="57"/>
                    <a:pt x="16" y="57"/>
                  </a:cubicBezTo>
                  <a:cubicBezTo>
                    <a:pt x="16" y="56"/>
                    <a:pt x="16" y="55"/>
                    <a:pt x="16" y="54"/>
                  </a:cubicBezTo>
                  <a:cubicBezTo>
                    <a:pt x="16" y="54"/>
                    <a:pt x="17" y="54"/>
                    <a:pt x="18" y="54"/>
                  </a:cubicBezTo>
                  <a:cubicBezTo>
                    <a:pt x="18" y="54"/>
                    <a:pt x="20" y="54"/>
                    <a:pt x="20" y="53"/>
                  </a:cubicBezTo>
                  <a:cubicBezTo>
                    <a:pt x="21" y="53"/>
                    <a:pt x="21" y="52"/>
                    <a:pt x="21" y="51"/>
                  </a:cubicBezTo>
                  <a:cubicBezTo>
                    <a:pt x="22" y="51"/>
                    <a:pt x="21" y="50"/>
                    <a:pt x="21" y="49"/>
                  </a:cubicBezTo>
                  <a:cubicBezTo>
                    <a:pt x="21" y="49"/>
                    <a:pt x="20" y="48"/>
                    <a:pt x="20" y="48"/>
                  </a:cubicBezTo>
                  <a:cubicBezTo>
                    <a:pt x="19" y="48"/>
                    <a:pt x="18" y="48"/>
                    <a:pt x="17" y="48"/>
                  </a:cubicBezTo>
                  <a:cubicBezTo>
                    <a:pt x="16" y="48"/>
                    <a:pt x="15" y="48"/>
                    <a:pt x="14" y="48"/>
                  </a:cubicBezTo>
                  <a:cubicBezTo>
                    <a:pt x="14" y="48"/>
                    <a:pt x="12" y="48"/>
                    <a:pt x="12" y="48"/>
                  </a:cubicBezTo>
                  <a:cubicBezTo>
                    <a:pt x="11" y="47"/>
                    <a:pt x="11" y="46"/>
                    <a:pt x="10" y="45"/>
                  </a:cubicBezTo>
                  <a:cubicBezTo>
                    <a:pt x="10" y="45"/>
                    <a:pt x="9" y="45"/>
                    <a:pt x="9" y="45"/>
                  </a:cubicBezTo>
                  <a:cubicBezTo>
                    <a:pt x="8" y="45"/>
                    <a:pt x="6" y="45"/>
                    <a:pt x="6" y="45"/>
                  </a:cubicBezTo>
                  <a:cubicBezTo>
                    <a:pt x="5" y="44"/>
                    <a:pt x="4" y="44"/>
                    <a:pt x="4" y="44"/>
                  </a:cubicBezTo>
                  <a:cubicBezTo>
                    <a:pt x="3" y="43"/>
                    <a:pt x="3" y="42"/>
                    <a:pt x="3" y="41"/>
                  </a:cubicBezTo>
                  <a:cubicBezTo>
                    <a:pt x="2" y="40"/>
                    <a:pt x="2" y="39"/>
                    <a:pt x="1" y="38"/>
                  </a:cubicBezTo>
                  <a:cubicBezTo>
                    <a:pt x="1" y="38"/>
                    <a:pt x="1" y="38"/>
                    <a:pt x="0" y="37"/>
                  </a:cubicBezTo>
                  <a:cubicBezTo>
                    <a:pt x="0" y="37"/>
                    <a:pt x="0" y="37"/>
                    <a:pt x="0" y="37"/>
                  </a:cubicBezTo>
                  <a:cubicBezTo>
                    <a:pt x="0" y="37"/>
                    <a:pt x="0" y="36"/>
                    <a:pt x="0" y="36"/>
                  </a:cubicBezTo>
                  <a:cubicBezTo>
                    <a:pt x="0" y="36"/>
                    <a:pt x="1" y="36"/>
                    <a:pt x="1" y="35"/>
                  </a:cubicBezTo>
                  <a:cubicBezTo>
                    <a:pt x="2" y="35"/>
                    <a:pt x="3" y="34"/>
                    <a:pt x="3" y="34"/>
                  </a:cubicBezTo>
                  <a:cubicBezTo>
                    <a:pt x="4" y="33"/>
                    <a:pt x="5" y="32"/>
                    <a:pt x="5" y="32"/>
                  </a:cubicBezTo>
                  <a:cubicBezTo>
                    <a:pt x="5" y="32"/>
                    <a:pt x="6" y="32"/>
                    <a:pt x="7" y="31"/>
                  </a:cubicBezTo>
                  <a:cubicBezTo>
                    <a:pt x="7" y="31"/>
                    <a:pt x="9" y="31"/>
                    <a:pt x="9" y="30"/>
                  </a:cubicBezTo>
                  <a:cubicBezTo>
                    <a:pt x="9" y="30"/>
                    <a:pt x="9" y="29"/>
                    <a:pt x="9" y="29"/>
                  </a:cubicBezTo>
                  <a:cubicBezTo>
                    <a:pt x="9" y="28"/>
                    <a:pt x="11" y="29"/>
                    <a:pt x="12" y="29"/>
                  </a:cubicBezTo>
                  <a:cubicBezTo>
                    <a:pt x="13" y="29"/>
                    <a:pt x="14" y="29"/>
                    <a:pt x="15" y="29"/>
                  </a:cubicBezTo>
                  <a:cubicBezTo>
                    <a:pt x="15" y="28"/>
                    <a:pt x="15" y="27"/>
                    <a:pt x="15" y="26"/>
                  </a:cubicBezTo>
                  <a:cubicBezTo>
                    <a:pt x="16" y="26"/>
                    <a:pt x="17" y="26"/>
                    <a:pt x="18" y="26"/>
                  </a:cubicBezTo>
                  <a:cubicBezTo>
                    <a:pt x="19" y="27"/>
                    <a:pt x="19" y="28"/>
                    <a:pt x="19" y="28"/>
                  </a:cubicBezTo>
                  <a:cubicBezTo>
                    <a:pt x="20" y="28"/>
                    <a:pt x="20" y="29"/>
                    <a:pt x="20" y="29"/>
                  </a:cubicBezTo>
                  <a:cubicBezTo>
                    <a:pt x="21" y="29"/>
                    <a:pt x="22" y="29"/>
                    <a:pt x="23" y="29"/>
                  </a:cubicBezTo>
                  <a:cubicBezTo>
                    <a:pt x="23" y="29"/>
                    <a:pt x="24" y="28"/>
                    <a:pt x="24" y="28"/>
                  </a:cubicBezTo>
                  <a:cubicBezTo>
                    <a:pt x="25" y="28"/>
                    <a:pt x="26" y="29"/>
                    <a:pt x="26" y="29"/>
                  </a:cubicBezTo>
                  <a:cubicBezTo>
                    <a:pt x="27" y="29"/>
                    <a:pt x="28" y="30"/>
                    <a:pt x="29" y="30"/>
                  </a:cubicBezTo>
                  <a:cubicBezTo>
                    <a:pt x="29" y="31"/>
                    <a:pt x="31" y="30"/>
                    <a:pt x="31" y="30"/>
                  </a:cubicBezTo>
                  <a:cubicBezTo>
                    <a:pt x="32" y="30"/>
                    <a:pt x="33" y="29"/>
                    <a:pt x="33" y="28"/>
                  </a:cubicBezTo>
                  <a:cubicBezTo>
                    <a:pt x="34" y="27"/>
                    <a:pt x="35" y="26"/>
                    <a:pt x="35" y="25"/>
                  </a:cubicBezTo>
                  <a:cubicBezTo>
                    <a:pt x="36" y="24"/>
                    <a:pt x="38" y="23"/>
                    <a:pt x="38" y="22"/>
                  </a:cubicBezTo>
                  <a:cubicBezTo>
                    <a:pt x="39" y="21"/>
                    <a:pt x="40" y="20"/>
                    <a:pt x="41" y="19"/>
                  </a:cubicBezTo>
                  <a:cubicBezTo>
                    <a:pt x="41" y="18"/>
                    <a:pt x="42" y="17"/>
                    <a:pt x="43" y="17"/>
                  </a:cubicBezTo>
                  <a:cubicBezTo>
                    <a:pt x="43" y="16"/>
                    <a:pt x="44" y="14"/>
                    <a:pt x="45" y="14"/>
                  </a:cubicBezTo>
                  <a:cubicBezTo>
                    <a:pt x="46" y="14"/>
                    <a:pt x="47" y="15"/>
                    <a:pt x="48" y="15"/>
                  </a:cubicBezTo>
                  <a:cubicBezTo>
                    <a:pt x="49" y="15"/>
                    <a:pt x="50" y="15"/>
                    <a:pt x="51" y="14"/>
                  </a:cubicBezTo>
                  <a:cubicBezTo>
                    <a:pt x="51" y="14"/>
                    <a:pt x="52" y="13"/>
                    <a:pt x="52" y="13"/>
                  </a:cubicBezTo>
                  <a:cubicBezTo>
                    <a:pt x="53" y="12"/>
                    <a:pt x="53" y="12"/>
                    <a:pt x="54" y="11"/>
                  </a:cubicBezTo>
                  <a:cubicBezTo>
                    <a:pt x="54" y="11"/>
                    <a:pt x="53" y="10"/>
                    <a:pt x="54" y="9"/>
                  </a:cubicBezTo>
                  <a:cubicBezTo>
                    <a:pt x="54" y="8"/>
                    <a:pt x="54" y="7"/>
                    <a:pt x="54" y="6"/>
                  </a:cubicBezTo>
                  <a:cubicBezTo>
                    <a:pt x="55" y="6"/>
                    <a:pt x="56" y="5"/>
                    <a:pt x="57" y="5"/>
                  </a:cubicBezTo>
                  <a:cubicBezTo>
                    <a:pt x="57" y="5"/>
                    <a:pt x="58" y="4"/>
                    <a:pt x="58" y="4"/>
                  </a:cubicBezTo>
                  <a:cubicBezTo>
                    <a:pt x="58" y="4"/>
                    <a:pt x="59" y="5"/>
                    <a:pt x="59" y="5"/>
                  </a:cubicBezTo>
                  <a:cubicBezTo>
                    <a:pt x="59" y="6"/>
                    <a:pt x="59" y="7"/>
                    <a:pt x="59" y="7"/>
                  </a:cubicBezTo>
                  <a:cubicBezTo>
                    <a:pt x="59" y="8"/>
                    <a:pt x="59" y="9"/>
                    <a:pt x="59" y="9"/>
                  </a:cubicBezTo>
                  <a:cubicBezTo>
                    <a:pt x="59" y="10"/>
                    <a:pt x="60" y="10"/>
                    <a:pt x="61" y="10"/>
                  </a:cubicBezTo>
                  <a:cubicBezTo>
                    <a:pt x="61" y="10"/>
                    <a:pt x="62" y="9"/>
                    <a:pt x="63" y="9"/>
                  </a:cubicBezTo>
                  <a:cubicBezTo>
                    <a:pt x="63" y="8"/>
                    <a:pt x="63" y="7"/>
                    <a:pt x="63" y="6"/>
                  </a:cubicBezTo>
                  <a:cubicBezTo>
                    <a:pt x="63" y="6"/>
                    <a:pt x="64" y="6"/>
                    <a:pt x="64" y="6"/>
                  </a:cubicBezTo>
                  <a:cubicBezTo>
                    <a:pt x="65" y="6"/>
                    <a:pt x="66" y="6"/>
                    <a:pt x="66" y="6"/>
                  </a:cubicBezTo>
                  <a:cubicBezTo>
                    <a:pt x="67" y="6"/>
                    <a:pt x="69" y="6"/>
                    <a:pt x="70" y="6"/>
                  </a:cubicBezTo>
                  <a:cubicBezTo>
                    <a:pt x="70" y="6"/>
                    <a:pt x="72" y="5"/>
                    <a:pt x="73" y="5"/>
                  </a:cubicBezTo>
                  <a:cubicBezTo>
                    <a:pt x="74" y="5"/>
                    <a:pt x="75" y="6"/>
                    <a:pt x="76" y="6"/>
                  </a:cubicBezTo>
                  <a:cubicBezTo>
                    <a:pt x="77" y="6"/>
                    <a:pt x="79" y="6"/>
                    <a:pt x="79" y="6"/>
                  </a:cubicBezTo>
                  <a:cubicBezTo>
                    <a:pt x="80" y="5"/>
                    <a:pt x="82" y="5"/>
                    <a:pt x="83" y="4"/>
                  </a:cubicBezTo>
                  <a:cubicBezTo>
                    <a:pt x="84" y="4"/>
                    <a:pt x="87" y="3"/>
                    <a:pt x="88" y="2"/>
                  </a:cubicBezTo>
                  <a:cubicBezTo>
                    <a:pt x="88" y="2"/>
                    <a:pt x="89" y="2"/>
                    <a:pt x="90" y="2"/>
                  </a:cubicBezTo>
                  <a:cubicBezTo>
                    <a:pt x="91" y="2"/>
                    <a:pt x="93" y="2"/>
                    <a:pt x="94" y="2"/>
                  </a:cubicBezTo>
                  <a:cubicBezTo>
                    <a:pt x="95" y="2"/>
                    <a:pt x="96" y="1"/>
                    <a:pt x="97" y="1"/>
                  </a:cubicBezTo>
                  <a:cubicBezTo>
                    <a:pt x="97" y="1"/>
                    <a:pt x="99" y="0"/>
                    <a:pt x="100" y="1"/>
                  </a:cubicBezTo>
                  <a:cubicBezTo>
                    <a:pt x="100" y="1"/>
                    <a:pt x="102" y="1"/>
                    <a:pt x="102" y="1"/>
                  </a:cubicBezTo>
                  <a:cubicBezTo>
                    <a:pt x="103" y="2"/>
                    <a:pt x="104" y="2"/>
                    <a:pt x="105" y="2"/>
                  </a:cubicBezTo>
                  <a:cubicBezTo>
                    <a:pt x="105" y="2"/>
                    <a:pt x="107" y="2"/>
                    <a:pt x="107" y="2"/>
                  </a:cubicBezTo>
                  <a:cubicBezTo>
                    <a:pt x="108" y="2"/>
                    <a:pt x="108" y="3"/>
                    <a:pt x="109" y="3"/>
                  </a:cubicBezTo>
                  <a:cubicBezTo>
                    <a:pt x="108" y="4"/>
                    <a:pt x="107" y="4"/>
                    <a:pt x="107" y="5"/>
                  </a:cubicBezTo>
                  <a:cubicBezTo>
                    <a:pt x="106" y="5"/>
                    <a:pt x="106" y="6"/>
                    <a:pt x="105" y="6"/>
                  </a:cubicBezTo>
                  <a:cubicBezTo>
                    <a:pt x="105" y="7"/>
                    <a:pt x="105" y="8"/>
                    <a:pt x="105" y="9"/>
                  </a:cubicBezTo>
                  <a:cubicBezTo>
                    <a:pt x="105" y="9"/>
                    <a:pt x="104" y="10"/>
                    <a:pt x="103" y="10"/>
                  </a:cubicBezTo>
                  <a:cubicBezTo>
                    <a:pt x="103" y="10"/>
                    <a:pt x="102" y="10"/>
                    <a:pt x="101" y="11"/>
                  </a:cubicBezTo>
                  <a:cubicBezTo>
                    <a:pt x="101" y="11"/>
                    <a:pt x="101" y="12"/>
                    <a:pt x="101" y="12"/>
                  </a:cubicBezTo>
                  <a:cubicBezTo>
                    <a:pt x="101" y="12"/>
                    <a:pt x="100" y="12"/>
                    <a:pt x="100" y="12"/>
                  </a:cubicBezTo>
                  <a:cubicBezTo>
                    <a:pt x="100" y="12"/>
                    <a:pt x="100" y="12"/>
                    <a:pt x="100" y="12"/>
                  </a:cubicBezTo>
                  <a:cubicBezTo>
                    <a:pt x="99" y="13"/>
                    <a:pt x="98" y="12"/>
                    <a:pt x="97" y="12"/>
                  </a:cubicBezTo>
                  <a:cubicBezTo>
                    <a:pt x="97" y="13"/>
                    <a:pt x="97" y="14"/>
                    <a:pt x="97" y="15"/>
                  </a:cubicBezTo>
                  <a:cubicBezTo>
                    <a:pt x="97" y="15"/>
                    <a:pt x="97" y="17"/>
                    <a:pt x="97" y="17"/>
                  </a:cubicBezTo>
                  <a:cubicBezTo>
                    <a:pt x="97" y="18"/>
                    <a:pt x="97" y="19"/>
                    <a:pt x="97" y="20"/>
                  </a:cubicBezTo>
                  <a:cubicBezTo>
                    <a:pt x="96" y="20"/>
                    <a:pt x="96" y="21"/>
                    <a:pt x="96" y="21"/>
                  </a:cubicBezTo>
                  <a:cubicBezTo>
                    <a:pt x="96" y="22"/>
                    <a:pt x="96" y="23"/>
                    <a:pt x="96" y="23"/>
                  </a:cubicBezTo>
                  <a:cubicBezTo>
                    <a:pt x="97" y="23"/>
                    <a:pt x="98" y="24"/>
                    <a:pt x="98" y="24"/>
                  </a:cubicBezTo>
                  <a:cubicBezTo>
                    <a:pt x="99" y="24"/>
                    <a:pt x="99" y="25"/>
                    <a:pt x="99" y="25"/>
                  </a:cubicBezTo>
                  <a:cubicBezTo>
                    <a:pt x="99" y="26"/>
                    <a:pt x="99" y="26"/>
                    <a:pt x="99" y="26"/>
                  </a:cubicBezTo>
                  <a:cubicBezTo>
                    <a:pt x="98" y="27"/>
                    <a:pt x="97" y="27"/>
                    <a:pt x="97" y="27"/>
                  </a:cubicBezTo>
                  <a:cubicBezTo>
                    <a:pt x="97" y="27"/>
                    <a:pt x="97" y="28"/>
                    <a:pt x="97" y="28"/>
                  </a:cubicBezTo>
                  <a:cubicBezTo>
                    <a:pt x="97" y="28"/>
                    <a:pt x="97" y="29"/>
                    <a:pt x="97" y="29"/>
                  </a:cubicBezTo>
                  <a:cubicBezTo>
                    <a:pt x="97" y="30"/>
                    <a:pt x="98" y="30"/>
                    <a:pt x="98" y="31"/>
                  </a:cubicBezTo>
                  <a:cubicBezTo>
                    <a:pt x="98" y="31"/>
                    <a:pt x="99" y="33"/>
                    <a:pt x="99" y="34"/>
                  </a:cubicBezTo>
                  <a:cubicBezTo>
                    <a:pt x="99" y="34"/>
                    <a:pt x="100" y="35"/>
                    <a:pt x="100" y="36"/>
                  </a:cubicBezTo>
                  <a:cubicBezTo>
                    <a:pt x="100" y="37"/>
                    <a:pt x="100" y="38"/>
                    <a:pt x="100" y="39"/>
                  </a:cubicBezTo>
                  <a:cubicBezTo>
                    <a:pt x="100" y="40"/>
                    <a:pt x="99" y="41"/>
                    <a:pt x="99" y="42"/>
                  </a:cubicBezTo>
                  <a:cubicBezTo>
                    <a:pt x="99" y="42"/>
                    <a:pt x="99" y="43"/>
                    <a:pt x="99" y="44"/>
                  </a:cubicBezTo>
                  <a:cubicBezTo>
                    <a:pt x="99" y="44"/>
                    <a:pt x="98" y="45"/>
                    <a:pt x="98" y="46"/>
                  </a:cubicBezTo>
                  <a:cubicBezTo>
                    <a:pt x="98" y="46"/>
                    <a:pt x="98" y="46"/>
                    <a:pt x="98" y="46"/>
                  </a:cubicBezTo>
                  <a:cubicBezTo>
                    <a:pt x="97" y="46"/>
                    <a:pt x="97" y="47"/>
                    <a:pt x="96" y="47"/>
                  </a:cubicBezTo>
                  <a:cubicBezTo>
                    <a:pt x="96" y="48"/>
                    <a:pt x="95" y="49"/>
                    <a:pt x="95" y="49"/>
                  </a:cubicBezTo>
                  <a:cubicBezTo>
                    <a:pt x="95" y="50"/>
                    <a:pt x="96" y="51"/>
                    <a:pt x="96" y="52"/>
                  </a:cubicBezTo>
                  <a:cubicBezTo>
                    <a:pt x="96" y="52"/>
                    <a:pt x="96" y="54"/>
                    <a:pt x="96" y="54"/>
                  </a:cubicBezTo>
                  <a:cubicBezTo>
                    <a:pt x="95" y="55"/>
                    <a:pt x="94" y="55"/>
                    <a:pt x="94" y="56"/>
                  </a:cubicBezTo>
                  <a:cubicBezTo>
                    <a:pt x="94" y="56"/>
                    <a:pt x="93" y="58"/>
                    <a:pt x="92" y="59"/>
                  </a:cubicBezTo>
                  <a:cubicBezTo>
                    <a:pt x="92" y="59"/>
                    <a:pt x="91" y="59"/>
                    <a:pt x="90" y="60"/>
                  </a:cubicBezTo>
                  <a:cubicBezTo>
                    <a:pt x="90" y="60"/>
                    <a:pt x="89" y="61"/>
                    <a:pt x="89" y="61"/>
                  </a:cubicBezTo>
                  <a:cubicBezTo>
                    <a:pt x="88" y="62"/>
                    <a:pt x="88" y="63"/>
                    <a:pt x="88" y="63"/>
                  </a:cubicBezTo>
                  <a:cubicBezTo>
                    <a:pt x="88" y="64"/>
                    <a:pt x="87" y="65"/>
                    <a:pt x="87" y="65"/>
                  </a:cubicBezTo>
                  <a:cubicBezTo>
                    <a:pt x="87" y="66"/>
                    <a:pt x="87" y="67"/>
                    <a:pt x="87" y="68"/>
                  </a:cubicBezTo>
                  <a:cubicBezTo>
                    <a:pt x="86" y="68"/>
                    <a:pt x="86" y="69"/>
                    <a:pt x="85" y="69"/>
                  </a:cubicBezTo>
                  <a:cubicBezTo>
                    <a:pt x="85" y="69"/>
                    <a:pt x="84" y="69"/>
                    <a:pt x="83" y="69"/>
                  </a:cubicBezTo>
                  <a:cubicBezTo>
                    <a:pt x="83" y="69"/>
                    <a:pt x="82" y="68"/>
                    <a:pt x="82" y="68"/>
                  </a:cubicBezTo>
                  <a:cubicBezTo>
                    <a:pt x="81" y="68"/>
                    <a:pt x="80" y="68"/>
                    <a:pt x="80" y="68"/>
                  </a:cubicBezTo>
                  <a:cubicBezTo>
                    <a:pt x="79" y="68"/>
                    <a:pt x="78" y="69"/>
                    <a:pt x="77" y="69"/>
                  </a:cubicBezTo>
                  <a:cubicBezTo>
                    <a:pt x="77" y="70"/>
                    <a:pt x="75" y="70"/>
                    <a:pt x="75" y="71"/>
                  </a:cubicBezTo>
                  <a:cubicBezTo>
                    <a:pt x="74" y="71"/>
                    <a:pt x="74" y="72"/>
                    <a:pt x="73" y="72"/>
                  </a:cubicBezTo>
                  <a:cubicBezTo>
                    <a:pt x="72" y="73"/>
                    <a:pt x="70" y="74"/>
                    <a:pt x="69" y="75"/>
                  </a:cubicBezTo>
                  <a:cubicBezTo>
                    <a:pt x="67" y="76"/>
                    <a:pt x="63" y="77"/>
                    <a:pt x="61" y="77"/>
                  </a:cubicBezTo>
                  <a:cubicBezTo>
                    <a:pt x="60" y="78"/>
                    <a:pt x="56" y="78"/>
                    <a:pt x="55" y="78"/>
                  </a:cubicBezTo>
                  <a:cubicBezTo>
                    <a:pt x="53" y="78"/>
                    <a:pt x="50" y="78"/>
                    <a:pt x="49" y="78"/>
                  </a:cubicBezTo>
                  <a:cubicBezTo>
                    <a:pt x="47" y="78"/>
                    <a:pt x="45" y="78"/>
                    <a:pt x="43" y="78"/>
                  </a:cubicBezTo>
                  <a:cubicBezTo>
                    <a:pt x="43" y="78"/>
                    <a:pt x="43" y="78"/>
                    <a:pt x="43" y="7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6" name="Freeform 323">
              <a:extLst>
                <a:ext uri="{FF2B5EF4-FFF2-40B4-BE49-F238E27FC236}">
                  <a16:creationId xmlns:a16="http://schemas.microsoft.com/office/drawing/2014/main" id="{8C060D2A-FCCC-42D8-AA3E-F91FC398D3DD}"/>
                </a:ext>
              </a:extLst>
            </p:cNvPr>
            <p:cNvSpPr>
              <a:spLocks/>
            </p:cNvSpPr>
            <p:nvPr/>
          </p:nvSpPr>
          <p:spPr bwMode="auto">
            <a:xfrm>
              <a:off x="4834195" y="3478906"/>
              <a:ext cx="32440" cy="14972"/>
            </a:xfrm>
            <a:custGeom>
              <a:avLst/>
              <a:gdLst/>
              <a:ahLst/>
              <a:cxnLst>
                <a:cxn ang="0">
                  <a:pos x="11" y="0"/>
                </a:cxn>
                <a:cxn ang="0">
                  <a:pos x="11" y="1"/>
                </a:cxn>
                <a:cxn ang="0">
                  <a:pos x="9" y="2"/>
                </a:cxn>
                <a:cxn ang="0">
                  <a:pos x="7" y="3"/>
                </a:cxn>
                <a:cxn ang="0">
                  <a:pos x="5" y="3"/>
                </a:cxn>
                <a:cxn ang="0">
                  <a:pos x="3" y="5"/>
                </a:cxn>
                <a:cxn ang="0">
                  <a:pos x="1" y="5"/>
                </a:cxn>
                <a:cxn ang="0">
                  <a:pos x="0" y="3"/>
                </a:cxn>
                <a:cxn ang="0">
                  <a:pos x="2" y="2"/>
                </a:cxn>
                <a:cxn ang="0">
                  <a:pos x="4" y="2"/>
                </a:cxn>
                <a:cxn ang="0">
                  <a:pos x="5" y="1"/>
                </a:cxn>
                <a:cxn ang="0">
                  <a:pos x="6" y="1"/>
                </a:cxn>
                <a:cxn ang="0">
                  <a:pos x="8" y="0"/>
                </a:cxn>
                <a:cxn ang="0">
                  <a:pos x="10" y="0"/>
                </a:cxn>
                <a:cxn ang="0">
                  <a:pos x="11" y="0"/>
                </a:cxn>
              </a:cxnLst>
              <a:rect l="0" t="0" r="r" b="b"/>
              <a:pathLst>
                <a:path w="11" h="5">
                  <a:moveTo>
                    <a:pt x="11" y="0"/>
                  </a:moveTo>
                  <a:cubicBezTo>
                    <a:pt x="11" y="0"/>
                    <a:pt x="11" y="1"/>
                    <a:pt x="11" y="1"/>
                  </a:cubicBezTo>
                  <a:cubicBezTo>
                    <a:pt x="11" y="1"/>
                    <a:pt x="10" y="2"/>
                    <a:pt x="9" y="2"/>
                  </a:cubicBezTo>
                  <a:cubicBezTo>
                    <a:pt x="9" y="2"/>
                    <a:pt x="8" y="2"/>
                    <a:pt x="7" y="3"/>
                  </a:cubicBezTo>
                  <a:cubicBezTo>
                    <a:pt x="7" y="3"/>
                    <a:pt x="5" y="3"/>
                    <a:pt x="5" y="3"/>
                  </a:cubicBezTo>
                  <a:cubicBezTo>
                    <a:pt x="4" y="4"/>
                    <a:pt x="3" y="5"/>
                    <a:pt x="3" y="5"/>
                  </a:cubicBezTo>
                  <a:cubicBezTo>
                    <a:pt x="2" y="5"/>
                    <a:pt x="1" y="5"/>
                    <a:pt x="1" y="5"/>
                  </a:cubicBezTo>
                  <a:cubicBezTo>
                    <a:pt x="1" y="4"/>
                    <a:pt x="0" y="4"/>
                    <a:pt x="0" y="3"/>
                  </a:cubicBezTo>
                  <a:cubicBezTo>
                    <a:pt x="1" y="3"/>
                    <a:pt x="1" y="2"/>
                    <a:pt x="2" y="2"/>
                  </a:cubicBezTo>
                  <a:cubicBezTo>
                    <a:pt x="2" y="2"/>
                    <a:pt x="3" y="2"/>
                    <a:pt x="4" y="2"/>
                  </a:cubicBezTo>
                  <a:cubicBezTo>
                    <a:pt x="4" y="2"/>
                    <a:pt x="5" y="1"/>
                    <a:pt x="5" y="1"/>
                  </a:cubicBezTo>
                  <a:cubicBezTo>
                    <a:pt x="6" y="1"/>
                    <a:pt x="6" y="1"/>
                    <a:pt x="6" y="1"/>
                  </a:cubicBezTo>
                  <a:cubicBezTo>
                    <a:pt x="7" y="1"/>
                    <a:pt x="8" y="0"/>
                    <a:pt x="8" y="0"/>
                  </a:cubicBezTo>
                  <a:cubicBezTo>
                    <a:pt x="8" y="0"/>
                    <a:pt x="9" y="0"/>
                    <a:pt x="10" y="0"/>
                  </a:cubicBezTo>
                  <a:cubicBezTo>
                    <a:pt x="10" y="0"/>
                    <a:pt x="11" y="0"/>
                    <a:pt x="1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7" name="Freeform 324">
              <a:extLst>
                <a:ext uri="{FF2B5EF4-FFF2-40B4-BE49-F238E27FC236}">
                  <a16:creationId xmlns:a16="http://schemas.microsoft.com/office/drawing/2014/main" id="{87AC35CA-A297-4D82-BB01-0889609142FB}"/>
                </a:ext>
              </a:extLst>
            </p:cNvPr>
            <p:cNvSpPr>
              <a:spLocks noEditPoints="1"/>
            </p:cNvSpPr>
            <p:nvPr/>
          </p:nvSpPr>
          <p:spPr bwMode="auto">
            <a:xfrm>
              <a:off x="4724400" y="3416522"/>
              <a:ext cx="396758" cy="341861"/>
            </a:xfrm>
            <a:custGeom>
              <a:avLst/>
              <a:gdLst/>
              <a:ahLst/>
              <a:cxnLst>
                <a:cxn ang="0">
                  <a:pos x="133" y="94"/>
                </a:cxn>
                <a:cxn ang="0">
                  <a:pos x="123" y="99"/>
                </a:cxn>
                <a:cxn ang="0">
                  <a:pos x="118" y="107"/>
                </a:cxn>
                <a:cxn ang="0">
                  <a:pos x="108" y="114"/>
                </a:cxn>
                <a:cxn ang="0">
                  <a:pos x="112" y="107"/>
                </a:cxn>
                <a:cxn ang="0">
                  <a:pos x="104" y="111"/>
                </a:cxn>
                <a:cxn ang="0">
                  <a:pos x="97" y="114"/>
                </a:cxn>
                <a:cxn ang="0">
                  <a:pos x="91" y="110"/>
                </a:cxn>
                <a:cxn ang="0">
                  <a:pos x="83" y="116"/>
                </a:cxn>
                <a:cxn ang="0">
                  <a:pos x="75" y="114"/>
                </a:cxn>
                <a:cxn ang="0">
                  <a:pos x="69" y="110"/>
                </a:cxn>
                <a:cxn ang="0">
                  <a:pos x="64" y="103"/>
                </a:cxn>
                <a:cxn ang="0">
                  <a:pos x="57" y="96"/>
                </a:cxn>
                <a:cxn ang="0">
                  <a:pos x="49" y="92"/>
                </a:cxn>
                <a:cxn ang="0">
                  <a:pos x="35" y="84"/>
                </a:cxn>
                <a:cxn ang="0">
                  <a:pos x="29" y="70"/>
                </a:cxn>
                <a:cxn ang="0">
                  <a:pos x="19" y="57"/>
                </a:cxn>
                <a:cxn ang="0">
                  <a:pos x="9" y="48"/>
                </a:cxn>
                <a:cxn ang="0">
                  <a:pos x="1" y="35"/>
                </a:cxn>
                <a:cxn ang="0">
                  <a:pos x="6" y="30"/>
                </a:cxn>
                <a:cxn ang="0">
                  <a:pos x="13" y="26"/>
                </a:cxn>
                <a:cxn ang="0">
                  <a:pos x="17" y="22"/>
                </a:cxn>
                <a:cxn ang="0">
                  <a:pos x="20" y="14"/>
                </a:cxn>
                <a:cxn ang="0">
                  <a:pos x="31" y="17"/>
                </a:cxn>
                <a:cxn ang="0">
                  <a:pos x="44" y="16"/>
                </a:cxn>
                <a:cxn ang="0">
                  <a:pos x="53" y="8"/>
                </a:cxn>
                <a:cxn ang="0">
                  <a:pos x="65" y="1"/>
                </a:cxn>
                <a:cxn ang="0">
                  <a:pos x="73" y="8"/>
                </a:cxn>
                <a:cxn ang="0">
                  <a:pos x="81" y="11"/>
                </a:cxn>
                <a:cxn ang="0">
                  <a:pos x="84" y="16"/>
                </a:cxn>
                <a:cxn ang="0">
                  <a:pos x="79" y="22"/>
                </a:cxn>
                <a:cxn ang="0">
                  <a:pos x="73" y="37"/>
                </a:cxn>
                <a:cxn ang="0">
                  <a:pos x="83" y="48"/>
                </a:cxn>
                <a:cxn ang="0">
                  <a:pos x="95" y="45"/>
                </a:cxn>
                <a:cxn ang="0">
                  <a:pos x="102" y="39"/>
                </a:cxn>
                <a:cxn ang="0">
                  <a:pos x="109" y="45"/>
                </a:cxn>
                <a:cxn ang="0">
                  <a:pos x="110" y="52"/>
                </a:cxn>
                <a:cxn ang="0">
                  <a:pos x="117" y="60"/>
                </a:cxn>
                <a:cxn ang="0">
                  <a:pos x="122" y="71"/>
                </a:cxn>
                <a:cxn ang="0">
                  <a:pos x="129" y="68"/>
                </a:cxn>
                <a:cxn ang="0">
                  <a:pos x="127" y="73"/>
                </a:cxn>
                <a:cxn ang="0">
                  <a:pos x="129" y="78"/>
                </a:cxn>
                <a:cxn ang="0">
                  <a:pos x="134" y="82"/>
                </a:cxn>
                <a:cxn ang="0">
                  <a:pos x="65" y="51"/>
                </a:cxn>
                <a:cxn ang="0">
                  <a:pos x="63" y="44"/>
                </a:cxn>
                <a:cxn ang="0">
                  <a:pos x="58" y="38"/>
                </a:cxn>
                <a:cxn ang="0">
                  <a:pos x="57" y="33"/>
                </a:cxn>
                <a:cxn ang="0">
                  <a:pos x="55" y="29"/>
                </a:cxn>
                <a:cxn ang="0">
                  <a:pos x="56" y="22"/>
                </a:cxn>
                <a:cxn ang="0">
                  <a:pos x="45" y="19"/>
                </a:cxn>
                <a:cxn ang="0">
                  <a:pos x="35" y="21"/>
                </a:cxn>
                <a:cxn ang="0">
                  <a:pos x="26" y="26"/>
                </a:cxn>
                <a:cxn ang="0">
                  <a:pos x="28" y="27"/>
                </a:cxn>
                <a:cxn ang="0">
                  <a:pos x="22" y="29"/>
                </a:cxn>
                <a:cxn ang="0">
                  <a:pos x="24" y="31"/>
                </a:cxn>
                <a:cxn ang="0">
                  <a:pos x="36" y="31"/>
                </a:cxn>
                <a:cxn ang="0">
                  <a:pos x="45" y="35"/>
                </a:cxn>
                <a:cxn ang="0">
                  <a:pos x="48" y="39"/>
                </a:cxn>
                <a:cxn ang="0">
                  <a:pos x="53" y="44"/>
                </a:cxn>
                <a:cxn ang="0">
                  <a:pos x="59" y="47"/>
                </a:cxn>
                <a:cxn ang="0">
                  <a:pos x="62" y="51"/>
                </a:cxn>
                <a:cxn ang="0">
                  <a:pos x="63" y="56"/>
                </a:cxn>
              </a:cxnLst>
              <a:rect l="0" t="0" r="r" b="b"/>
              <a:pathLst>
                <a:path w="134" h="116">
                  <a:moveTo>
                    <a:pt x="134" y="82"/>
                  </a:moveTo>
                  <a:cubicBezTo>
                    <a:pt x="134" y="83"/>
                    <a:pt x="133" y="85"/>
                    <a:pt x="133" y="86"/>
                  </a:cubicBezTo>
                  <a:cubicBezTo>
                    <a:pt x="133" y="87"/>
                    <a:pt x="133" y="89"/>
                    <a:pt x="133" y="91"/>
                  </a:cubicBezTo>
                  <a:cubicBezTo>
                    <a:pt x="133" y="91"/>
                    <a:pt x="133" y="93"/>
                    <a:pt x="133" y="94"/>
                  </a:cubicBezTo>
                  <a:cubicBezTo>
                    <a:pt x="133" y="95"/>
                    <a:pt x="133" y="97"/>
                    <a:pt x="132" y="97"/>
                  </a:cubicBezTo>
                  <a:cubicBezTo>
                    <a:pt x="132" y="98"/>
                    <a:pt x="130" y="97"/>
                    <a:pt x="129" y="97"/>
                  </a:cubicBezTo>
                  <a:cubicBezTo>
                    <a:pt x="128" y="97"/>
                    <a:pt x="126" y="97"/>
                    <a:pt x="125" y="97"/>
                  </a:cubicBezTo>
                  <a:cubicBezTo>
                    <a:pt x="125" y="97"/>
                    <a:pt x="124" y="99"/>
                    <a:pt x="123" y="99"/>
                  </a:cubicBezTo>
                  <a:cubicBezTo>
                    <a:pt x="123" y="99"/>
                    <a:pt x="121" y="98"/>
                    <a:pt x="121" y="99"/>
                  </a:cubicBezTo>
                  <a:cubicBezTo>
                    <a:pt x="120" y="99"/>
                    <a:pt x="119" y="100"/>
                    <a:pt x="118" y="101"/>
                  </a:cubicBezTo>
                  <a:cubicBezTo>
                    <a:pt x="118" y="102"/>
                    <a:pt x="118" y="104"/>
                    <a:pt x="117" y="104"/>
                  </a:cubicBezTo>
                  <a:cubicBezTo>
                    <a:pt x="117" y="105"/>
                    <a:pt x="117" y="106"/>
                    <a:pt x="118" y="107"/>
                  </a:cubicBezTo>
                  <a:cubicBezTo>
                    <a:pt x="118" y="108"/>
                    <a:pt x="118" y="109"/>
                    <a:pt x="118" y="110"/>
                  </a:cubicBezTo>
                  <a:cubicBezTo>
                    <a:pt x="117" y="111"/>
                    <a:pt x="115" y="112"/>
                    <a:pt x="114" y="113"/>
                  </a:cubicBezTo>
                  <a:cubicBezTo>
                    <a:pt x="113" y="114"/>
                    <a:pt x="111" y="116"/>
                    <a:pt x="110" y="116"/>
                  </a:cubicBezTo>
                  <a:cubicBezTo>
                    <a:pt x="109" y="116"/>
                    <a:pt x="108" y="115"/>
                    <a:pt x="108" y="114"/>
                  </a:cubicBezTo>
                  <a:cubicBezTo>
                    <a:pt x="108" y="113"/>
                    <a:pt x="108" y="112"/>
                    <a:pt x="108" y="111"/>
                  </a:cubicBezTo>
                  <a:cubicBezTo>
                    <a:pt x="108" y="111"/>
                    <a:pt x="109" y="110"/>
                    <a:pt x="109" y="110"/>
                  </a:cubicBezTo>
                  <a:cubicBezTo>
                    <a:pt x="110" y="109"/>
                    <a:pt x="111" y="109"/>
                    <a:pt x="111" y="109"/>
                  </a:cubicBezTo>
                  <a:cubicBezTo>
                    <a:pt x="111" y="109"/>
                    <a:pt x="112" y="107"/>
                    <a:pt x="112" y="107"/>
                  </a:cubicBezTo>
                  <a:cubicBezTo>
                    <a:pt x="111" y="106"/>
                    <a:pt x="111" y="106"/>
                    <a:pt x="110" y="106"/>
                  </a:cubicBezTo>
                  <a:cubicBezTo>
                    <a:pt x="109" y="105"/>
                    <a:pt x="108" y="106"/>
                    <a:pt x="107" y="107"/>
                  </a:cubicBezTo>
                  <a:cubicBezTo>
                    <a:pt x="107" y="107"/>
                    <a:pt x="105" y="108"/>
                    <a:pt x="105" y="109"/>
                  </a:cubicBezTo>
                  <a:cubicBezTo>
                    <a:pt x="105" y="109"/>
                    <a:pt x="104" y="110"/>
                    <a:pt x="104" y="111"/>
                  </a:cubicBezTo>
                  <a:cubicBezTo>
                    <a:pt x="104" y="112"/>
                    <a:pt x="105" y="113"/>
                    <a:pt x="105" y="114"/>
                  </a:cubicBezTo>
                  <a:cubicBezTo>
                    <a:pt x="105" y="115"/>
                    <a:pt x="104" y="116"/>
                    <a:pt x="103" y="116"/>
                  </a:cubicBezTo>
                  <a:cubicBezTo>
                    <a:pt x="102" y="116"/>
                    <a:pt x="101" y="116"/>
                    <a:pt x="100" y="116"/>
                  </a:cubicBezTo>
                  <a:cubicBezTo>
                    <a:pt x="99" y="115"/>
                    <a:pt x="97" y="115"/>
                    <a:pt x="97" y="114"/>
                  </a:cubicBezTo>
                  <a:cubicBezTo>
                    <a:pt x="97" y="114"/>
                    <a:pt x="96" y="113"/>
                    <a:pt x="96" y="112"/>
                  </a:cubicBezTo>
                  <a:cubicBezTo>
                    <a:pt x="96" y="111"/>
                    <a:pt x="97" y="110"/>
                    <a:pt x="97" y="109"/>
                  </a:cubicBezTo>
                  <a:cubicBezTo>
                    <a:pt x="97" y="108"/>
                    <a:pt x="95" y="108"/>
                    <a:pt x="94" y="108"/>
                  </a:cubicBezTo>
                  <a:cubicBezTo>
                    <a:pt x="93" y="108"/>
                    <a:pt x="92" y="109"/>
                    <a:pt x="91" y="110"/>
                  </a:cubicBezTo>
                  <a:cubicBezTo>
                    <a:pt x="90" y="110"/>
                    <a:pt x="89" y="111"/>
                    <a:pt x="89" y="111"/>
                  </a:cubicBezTo>
                  <a:cubicBezTo>
                    <a:pt x="88" y="112"/>
                    <a:pt x="87" y="113"/>
                    <a:pt x="87" y="114"/>
                  </a:cubicBezTo>
                  <a:cubicBezTo>
                    <a:pt x="86" y="114"/>
                    <a:pt x="85" y="115"/>
                    <a:pt x="85" y="115"/>
                  </a:cubicBezTo>
                  <a:cubicBezTo>
                    <a:pt x="85" y="116"/>
                    <a:pt x="83" y="116"/>
                    <a:pt x="83" y="116"/>
                  </a:cubicBezTo>
                  <a:cubicBezTo>
                    <a:pt x="82" y="116"/>
                    <a:pt x="81" y="115"/>
                    <a:pt x="81" y="115"/>
                  </a:cubicBezTo>
                  <a:cubicBezTo>
                    <a:pt x="80" y="114"/>
                    <a:pt x="80" y="114"/>
                    <a:pt x="79" y="113"/>
                  </a:cubicBezTo>
                  <a:cubicBezTo>
                    <a:pt x="79" y="113"/>
                    <a:pt x="78" y="113"/>
                    <a:pt x="77" y="113"/>
                  </a:cubicBezTo>
                  <a:cubicBezTo>
                    <a:pt x="76" y="113"/>
                    <a:pt x="75" y="114"/>
                    <a:pt x="75" y="114"/>
                  </a:cubicBezTo>
                  <a:cubicBezTo>
                    <a:pt x="74" y="114"/>
                    <a:pt x="73" y="113"/>
                    <a:pt x="73" y="113"/>
                  </a:cubicBezTo>
                  <a:cubicBezTo>
                    <a:pt x="73" y="113"/>
                    <a:pt x="73" y="112"/>
                    <a:pt x="73" y="111"/>
                  </a:cubicBezTo>
                  <a:cubicBezTo>
                    <a:pt x="72" y="111"/>
                    <a:pt x="71" y="110"/>
                    <a:pt x="71" y="110"/>
                  </a:cubicBezTo>
                  <a:cubicBezTo>
                    <a:pt x="70" y="110"/>
                    <a:pt x="70" y="110"/>
                    <a:pt x="69" y="110"/>
                  </a:cubicBezTo>
                  <a:cubicBezTo>
                    <a:pt x="68" y="110"/>
                    <a:pt x="67" y="111"/>
                    <a:pt x="66" y="111"/>
                  </a:cubicBezTo>
                  <a:cubicBezTo>
                    <a:pt x="65" y="110"/>
                    <a:pt x="65" y="109"/>
                    <a:pt x="65" y="109"/>
                  </a:cubicBezTo>
                  <a:cubicBezTo>
                    <a:pt x="65" y="108"/>
                    <a:pt x="65" y="107"/>
                    <a:pt x="65" y="106"/>
                  </a:cubicBezTo>
                  <a:cubicBezTo>
                    <a:pt x="64" y="106"/>
                    <a:pt x="65" y="104"/>
                    <a:pt x="64" y="103"/>
                  </a:cubicBezTo>
                  <a:cubicBezTo>
                    <a:pt x="64" y="103"/>
                    <a:pt x="63" y="102"/>
                    <a:pt x="62" y="101"/>
                  </a:cubicBezTo>
                  <a:cubicBezTo>
                    <a:pt x="61" y="101"/>
                    <a:pt x="59" y="102"/>
                    <a:pt x="58" y="101"/>
                  </a:cubicBezTo>
                  <a:cubicBezTo>
                    <a:pt x="58" y="101"/>
                    <a:pt x="57" y="100"/>
                    <a:pt x="57" y="99"/>
                  </a:cubicBezTo>
                  <a:cubicBezTo>
                    <a:pt x="57" y="98"/>
                    <a:pt x="57" y="97"/>
                    <a:pt x="57" y="96"/>
                  </a:cubicBezTo>
                  <a:cubicBezTo>
                    <a:pt x="57" y="95"/>
                    <a:pt x="56" y="94"/>
                    <a:pt x="56" y="94"/>
                  </a:cubicBezTo>
                  <a:cubicBezTo>
                    <a:pt x="55" y="93"/>
                    <a:pt x="54" y="93"/>
                    <a:pt x="54" y="93"/>
                  </a:cubicBezTo>
                  <a:cubicBezTo>
                    <a:pt x="53" y="93"/>
                    <a:pt x="51" y="93"/>
                    <a:pt x="51" y="93"/>
                  </a:cubicBezTo>
                  <a:cubicBezTo>
                    <a:pt x="50" y="93"/>
                    <a:pt x="49" y="92"/>
                    <a:pt x="49" y="92"/>
                  </a:cubicBezTo>
                  <a:cubicBezTo>
                    <a:pt x="47" y="92"/>
                    <a:pt x="45" y="92"/>
                    <a:pt x="43" y="92"/>
                  </a:cubicBezTo>
                  <a:cubicBezTo>
                    <a:pt x="42" y="92"/>
                    <a:pt x="41" y="91"/>
                    <a:pt x="40" y="91"/>
                  </a:cubicBezTo>
                  <a:cubicBezTo>
                    <a:pt x="39" y="90"/>
                    <a:pt x="37" y="89"/>
                    <a:pt x="36" y="88"/>
                  </a:cubicBezTo>
                  <a:cubicBezTo>
                    <a:pt x="35" y="87"/>
                    <a:pt x="35" y="85"/>
                    <a:pt x="35" y="84"/>
                  </a:cubicBezTo>
                  <a:cubicBezTo>
                    <a:pt x="34" y="82"/>
                    <a:pt x="35" y="80"/>
                    <a:pt x="35" y="78"/>
                  </a:cubicBezTo>
                  <a:cubicBezTo>
                    <a:pt x="34" y="78"/>
                    <a:pt x="33" y="77"/>
                    <a:pt x="33" y="76"/>
                  </a:cubicBezTo>
                  <a:cubicBezTo>
                    <a:pt x="32" y="75"/>
                    <a:pt x="31" y="73"/>
                    <a:pt x="31" y="72"/>
                  </a:cubicBezTo>
                  <a:cubicBezTo>
                    <a:pt x="30" y="72"/>
                    <a:pt x="29" y="71"/>
                    <a:pt x="29" y="70"/>
                  </a:cubicBezTo>
                  <a:cubicBezTo>
                    <a:pt x="28" y="70"/>
                    <a:pt x="26" y="69"/>
                    <a:pt x="25" y="68"/>
                  </a:cubicBezTo>
                  <a:cubicBezTo>
                    <a:pt x="25" y="67"/>
                    <a:pt x="25" y="65"/>
                    <a:pt x="24" y="64"/>
                  </a:cubicBezTo>
                  <a:cubicBezTo>
                    <a:pt x="24" y="64"/>
                    <a:pt x="22" y="62"/>
                    <a:pt x="21" y="61"/>
                  </a:cubicBezTo>
                  <a:cubicBezTo>
                    <a:pt x="20" y="60"/>
                    <a:pt x="20" y="58"/>
                    <a:pt x="19" y="57"/>
                  </a:cubicBezTo>
                  <a:cubicBezTo>
                    <a:pt x="19" y="57"/>
                    <a:pt x="16" y="57"/>
                    <a:pt x="15" y="57"/>
                  </a:cubicBezTo>
                  <a:cubicBezTo>
                    <a:pt x="14" y="56"/>
                    <a:pt x="13" y="56"/>
                    <a:pt x="12" y="56"/>
                  </a:cubicBezTo>
                  <a:cubicBezTo>
                    <a:pt x="12" y="55"/>
                    <a:pt x="11" y="54"/>
                    <a:pt x="11" y="53"/>
                  </a:cubicBezTo>
                  <a:cubicBezTo>
                    <a:pt x="10" y="52"/>
                    <a:pt x="10" y="49"/>
                    <a:pt x="9" y="48"/>
                  </a:cubicBezTo>
                  <a:cubicBezTo>
                    <a:pt x="9" y="47"/>
                    <a:pt x="7" y="45"/>
                    <a:pt x="6" y="44"/>
                  </a:cubicBezTo>
                  <a:cubicBezTo>
                    <a:pt x="6" y="43"/>
                    <a:pt x="5" y="41"/>
                    <a:pt x="5" y="41"/>
                  </a:cubicBezTo>
                  <a:cubicBezTo>
                    <a:pt x="4" y="40"/>
                    <a:pt x="2" y="39"/>
                    <a:pt x="2" y="39"/>
                  </a:cubicBezTo>
                  <a:cubicBezTo>
                    <a:pt x="1" y="38"/>
                    <a:pt x="1" y="36"/>
                    <a:pt x="1" y="35"/>
                  </a:cubicBezTo>
                  <a:cubicBezTo>
                    <a:pt x="1" y="34"/>
                    <a:pt x="0" y="32"/>
                    <a:pt x="1" y="31"/>
                  </a:cubicBezTo>
                  <a:cubicBezTo>
                    <a:pt x="2" y="31"/>
                    <a:pt x="3" y="32"/>
                    <a:pt x="4" y="32"/>
                  </a:cubicBezTo>
                  <a:cubicBezTo>
                    <a:pt x="4" y="32"/>
                    <a:pt x="5" y="32"/>
                    <a:pt x="5" y="32"/>
                  </a:cubicBezTo>
                  <a:cubicBezTo>
                    <a:pt x="6" y="32"/>
                    <a:pt x="6" y="31"/>
                    <a:pt x="6" y="30"/>
                  </a:cubicBezTo>
                  <a:cubicBezTo>
                    <a:pt x="7" y="30"/>
                    <a:pt x="8" y="30"/>
                    <a:pt x="8" y="30"/>
                  </a:cubicBezTo>
                  <a:cubicBezTo>
                    <a:pt x="9" y="29"/>
                    <a:pt x="10" y="29"/>
                    <a:pt x="11" y="29"/>
                  </a:cubicBezTo>
                  <a:cubicBezTo>
                    <a:pt x="11" y="28"/>
                    <a:pt x="11" y="27"/>
                    <a:pt x="12" y="26"/>
                  </a:cubicBezTo>
                  <a:cubicBezTo>
                    <a:pt x="12" y="26"/>
                    <a:pt x="13" y="25"/>
                    <a:pt x="13" y="26"/>
                  </a:cubicBezTo>
                  <a:cubicBezTo>
                    <a:pt x="14" y="26"/>
                    <a:pt x="15" y="27"/>
                    <a:pt x="15" y="27"/>
                  </a:cubicBezTo>
                  <a:cubicBezTo>
                    <a:pt x="16" y="27"/>
                    <a:pt x="18" y="26"/>
                    <a:pt x="18" y="26"/>
                  </a:cubicBezTo>
                  <a:cubicBezTo>
                    <a:pt x="18" y="25"/>
                    <a:pt x="18" y="24"/>
                    <a:pt x="18" y="24"/>
                  </a:cubicBezTo>
                  <a:cubicBezTo>
                    <a:pt x="17" y="23"/>
                    <a:pt x="17" y="22"/>
                    <a:pt x="17" y="22"/>
                  </a:cubicBezTo>
                  <a:cubicBezTo>
                    <a:pt x="17" y="21"/>
                    <a:pt x="16" y="20"/>
                    <a:pt x="16" y="20"/>
                  </a:cubicBezTo>
                  <a:cubicBezTo>
                    <a:pt x="16" y="19"/>
                    <a:pt x="17" y="18"/>
                    <a:pt x="17" y="18"/>
                  </a:cubicBezTo>
                  <a:cubicBezTo>
                    <a:pt x="17" y="17"/>
                    <a:pt x="18" y="16"/>
                    <a:pt x="18" y="15"/>
                  </a:cubicBezTo>
                  <a:cubicBezTo>
                    <a:pt x="19" y="15"/>
                    <a:pt x="20" y="14"/>
                    <a:pt x="20" y="14"/>
                  </a:cubicBezTo>
                  <a:cubicBezTo>
                    <a:pt x="21" y="13"/>
                    <a:pt x="22" y="13"/>
                    <a:pt x="23" y="14"/>
                  </a:cubicBezTo>
                  <a:cubicBezTo>
                    <a:pt x="24" y="14"/>
                    <a:pt x="25" y="15"/>
                    <a:pt x="26" y="15"/>
                  </a:cubicBezTo>
                  <a:cubicBezTo>
                    <a:pt x="26" y="16"/>
                    <a:pt x="28" y="16"/>
                    <a:pt x="28" y="17"/>
                  </a:cubicBezTo>
                  <a:cubicBezTo>
                    <a:pt x="29" y="17"/>
                    <a:pt x="30" y="17"/>
                    <a:pt x="31" y="17"/>
                  </a:cubicBezTo>
                  <a:cubicBezTo>
                    <a:pt x="31" y="17"/>
                    <a:pt x="33" y="16"/>
                    <a:pt x="34" y="16"/>
                  </a:cubicBezTo>
                  <a:cubicBezTo>
                    <a:pt x="35" y="16"/>
                    <a:pt x="37" y="17"/>
                    <a:pt x="38" y="17"/>
                  </a:cubicBezTo>
                  <a:cubicBezTo>
                    <a:pt x="39" y="17"/>
                    <a:pt x="40" y="17"/>
                    <a:pt x="41" y="17"/>
                  </a:cubicBezTo>
                  <a:cubicBezTo>
                    <a:pt x="42" y="17"/>
                    <a:pt x="43" y="16"/>
                    <a:pt x="44" y="16"/>
                  </a:cubicBezTo>
                  <a:cubicBezTo>
                    <a:pt x="44" y="16"/>
                    <a:pt x="46" y="16"/>
                    <a:pt x="46" y="16"/>
                  </a:cubicBezTo>
                  <a:cubicBezTo>
                    <a:pt x="47" y="16"/>
                    <a:pt x="48" y="14"/>
                    <a:pt x="48" y="14"/>
                  </a:cubicBezTo>
                  <a:cubicBezTo>
                    <a:pt x="49" y="13"/>
                    <a:pt x="49" y="12"/>
                    <a:pt x="49" y="11"/>
                  </a:cubicBezTo>
                  <a:cubicBezTo>
                    <a:pt x="50" y="10"/>
                    <a:pt x="52" y="9"/>
                    <a:pt x="53" y="8"/>
                  </a:cubicBezTo>
                  <a:cubicBezTo>
                    <a:pt x="53" y="7"/>
                    <a:pt x="55" y="5"/>
                    <a:pt x="56" y="5"/>
                  </a:cubicBezTo>
                  <a:cubicBezTo>
                    <a:pt x="57" y="4"/>
                    <a:pt x="59" y="3"/>
                    <a:pt x="61" y="2"/>
                  </a:cubicBezTo>
                  <a:cubicBezTo>
                    <a:pt x="61" y="2"/>
                    <a:pt x="63" y="1"/>
                    <a:pt x="64" y="0"/>
                  </a:cubicBezTo>
                  <a:cubicBezTo>
                    <a:pt x="65" y="1"/>
                    <a:pt x="65" y="1"/>
                    <a:pt x="65" y="1"/>
                  </a:cubicBezTo>
                  <a:cubicBezTo>
                    <a:pt x="66" y="2"/>
                    <a:pt x="66" y="3"/>
                    <a:pt x="67" y="4"/>
                  </a:cubicBezTo>
                  <a:cubicBezTo>
                    <a:pt x="67" y="5"/>
                    <a:pt x="67" y="6"/>
                    <a:pt x="68" y="7"/>
                  </a:cubicBezTo>
                  <a:cubicBezTo>
                    <a:pt x="68" y="7"/>
                    <a:pt x="69" y="7"/>
                    <a:pt x="70" y="8"/>
                  </a:cubicBezTo>
                  <a:cubicBezTo>
                    <a:pt x="70" y="8"/>
                    <a:pt x="72" y="8"/>
                    <a:pt x="73" y="8"/>
                  </a:cubicBezTo>
                  <a:cubicBezTo>
                    <a:pt x="73" y="8"/>
                    <a:pt x="74" y="8"/>
                    <a:pt x="74" y="8"/>
                  </a:cubicBezTo>
                  <a:cubicBezTo>
                    <a:pt x="75" y="9"/>
                    <a:pt x="75" y="10"/>
                    <a:pt x="76" y="11"/>
                  </a:cubicBezTo>
                  <a:cubicBezTo>
                    <a:pt x="76" y="11"/>
                    <a:pt x="78" y="11"/>
                    <a:pt x="78" y="11"/>
                  </a:cubicBezTo>
                  <a:cubicBezTo>
                    <a:pt x="79" y="11"/>
                    <a:pt x="80" y="11"/>
                    <a:pt x="81" y="11"/>
                  </a:cubicBezTo>
                  <a:cubicBezTo>
                    <a:pt x="82" y="11"/>
                    <a:pt x="83" y="11"/>
                    <a:pt x="84" y="11"/>
                  </a:cubicBezTo>
                  <a:cubicBezTo>
                    <a:pt x="84" y="11"/>
                    <a:pt x="85" y="12"/>
                    <a:pt x="85" y="12"/>
                  </a:cubicBezTo>
                  <a:cubicBezTo>
                    <a:pt x="85" y="13"/>
                    <a:pt x="86" y="14"/>
                    <a:pt x="85" y="14"/>
                  </a:cubicBezTo>
                  <a:cubicBezTo>
                    <a:pt x="85" y="15"/>
                    <a:pt x="85" y="16"/>
                    <a:pt x="84" y="16"/>
                  </a:cubicBezTo>
                  <a:cubicBezTo>
                    <a:pt x="84" y="17"/>
                    <a:pt x="82" y="17"/>
                    <a:pt x="82" y="17"/>
                  </a:cubicBezTo>
                  <a:cubicBezTo>
                    <a:pt x="81" y="17"/>
                    <a:pt x="80" y="17"/>
                    <a:pt x="80" y="17"/>
                  </a:cubicBezTo>
                  <a:cubicBezTo>
                    <a:pt x="80" y="18"/>
                    <a:pt x="80" y="19"/>
                    <a:pt x="80" y="20"/>
                  </a:cubicBezTo>
                  <a:cubicBezTo>
                    <a:pt x="80" y="20"/>
                    <a:pt x="79" y="21"/>
                    <a:pt x="79" y="22"/>
                  </a:cubicBezTo>
                  <a:cubicBezTo>
                    <a:pt x="78" y="23"/>
                    <a:pt x="78" y="25"/>
                    <a:pt x="77" y="26"/>
                  </a:cubicBezTo>
                  <a:cubicBezTo>
                    <a:pt x="77" y="27"/>
                    <a:pt x="76" y="29"/>
                    <a:pt x="75" y="30"/>
                  </a:cubicBezTo>
                  <a:cubicBezTo>
                    <a:pt x="75" y="31"/>
                    <a:pt x="73" y="32"/>
                    <a:pt x="73" y="33"/>
                  </a:cubicBezTo>
                  <a:cubicBezTo>
                    <a:pt x="73" y="34"/>
                    <a:pt x="73" y="36"/>
                    <a:pt x="73" y="37"/>
                  </a:cubicBezTo>
                  <a:cubicBezTo>
                    <a:pt x="73" y="37"/>
                    <a:pt x="74" y="39"/>
                    <a:pt x="75" y="40"/>
                  </a:cubicBezTo>
                  <a:cubicBezTo>
                    <a:pt x="75" y="41"/>
                    <a:pt x="76" y="42"/>
                    <a:pt x="77" y="43"/>
                  </a:cubicBezTo>
                  <a:cubicBezTo>
                    <a:pt x="78" y="44"/>
                    <a:pt x="79" y="46"/>
                    <a:pt x="80" y="46"/>
                  </a:cubicBezTo>
                  <a:cubicBezTo>
                    <a:pt x="81" y="47"/>
                    <a:pt x="82" y="48"/>
                    <a:pt x="83" y="48"/>
                  </a:cubicBezTo>
                  <a:cubicBezTo>
                    <a:pt x="84" y="49"/>
                    <a:pt x="85" y="49"/>
                    <a:pt x="86" y="49"/>
                  </a:cubicBezTo>
                  <a:cubicBezTo>
                    <a:pt x="86" y="49"/>
                    <a:pt x="88" y="48"/>
                    <a:pt x="89" y="47"/>
                  </a:cubicBezTo>
                  <a:cubicBezTo>
                    <a:pt x="89" y="47"/>
                    <a:pt x="90" y="47"/>
                    <a:pt x="90" y="47"/>
                  </a:cubicBezTo>
                  <a:cubicBezTo>
                    <a:pt x="91" y="46"/>
                    <a:pt x="94" y="45"/>
                    <a:pt x="95" y="45"/>
                  </a:cubicBezTo>
                  <a:cubicBezTo>
                    <a:pt x="96" y="44"/>
                    <a:pt x="98" y="43"/>
                    <a:pt x="99" y="42"/>
                  </a:cubicBezTo>
                  <a:cubicBezTo>
                    <a:pt x="100" y="42"/>
                    <a:pt x="100" y="41"/>
                    <a:pt x="101" y="41"/>
                  </a:cubicBezTo>
                  <a:cubicBezTo>
                    <a:pt x="101" y="41"/>
                    <a:pt x="100" y="40"/>
                    <a:pt x="101" y="40"/>
                  </a:cubicBezTo>
                  <a:cubicBezTo>
                    <a:pt x="101" y="39"/>
                    <a:pt x="102" y="39"/>
                    <a:pt x="102" y="39"/>
                  </a:cubicBezTo>
                  <a:cubicBezTo>
                    <a:pt x="103" y="39"/>
                    <a:pt x="104" y="40"/>
                    <a:pt x="104" y="40"/>
                  </a:cubicBezTo>
                  <a:cubicBezTo>
                    <a:pt x="105" y="40"/>
                    <a:pt x="106" y="41"/>
                    <a:pt x="107" y="41"/>
                  </a:cubicBezTo>
                  <a:cubicBezTo>
                    <a:pt x="107" y="41"/>
                    <a:pt x="107" y="42"/>
                    <a:pt x="107" y="42"/>
                  </a:cubicBezTo>
                  <a:cubicBezTo>
                    <a:pt x="108" y="43"/>
                    <a:pt x="109" y="44"/>
                    <a:pt x="109" y="45"/>
                  </a:cubicBezTo>
                  <a:cubicBezTo>
                    <a:pt x="110" y="45"/>
                    <a:pt x="111" y="46"/>
                    <a:pt x="111" y="46"/>
                  </a:cubicBezTo>
                  <a:cubicBezTo>
                    <a:pt x="112" y="46"/>
                    <a:pt x="112" y="47"/>
                    <a:pt x="112" y="48"/>
                  </a:cubicBezTo>
                  <a:cubicBezTo>
                    <a:pt x="112" y="48"/>
                    <a:pt x="111" y="49"/>
                    <a:pt x="111" y="50"/>
                  </a:cubicBezTo>
                  <a:cubicBezTo>
                    <a:pt x="110" y="50"/>
                    <a:pt x="110" y="51"/>
                    <a:pt x="110" y="52"/>
                  </a:cubicBezTo>
                  <a:cubicBezTo>
                    <a:pt x="109" y="53"/>
                    <a:pt x="109" y="55"/>
                    <a:pt x="110" y="56"/>
                  </a:cubicBezTo>
                  <a:cubicBezTo>
                    <a:pt x="110" y="57"/>
                    <a:pt x="110" y="58"/>
                    <a:pt x="111" y="59"/>
                  </a:cubicBezTo>
                  <a:cubicBezTo>
                    <a:pt x="111" y="60"/>
                    <a:pt x="114" y="60"/>
                    <a:pt x="115" y="60"/>
                  </a:cubicBezTo>
                  <a:cubicBezTo>
                    <a:pt x="115" y="60"/>
                    <a:pt x="116" y="60"/>
                    <a:pt x="117" y="60"/>
                  </a:cubicBezTo>
                  <a:cubicBezTo>
                    <a:pt x="117" y="60"/>
                    <a:pt x="119" y="62"/>
                    <a:pt x="119" y="63"/>
                  </a:cubicBezTo>
                  <a:cubicBezTo>
                    <a:pt x="119" y="63"/>
                    <a:pt x="119" y="65"/>
                    <a:pt x="119" y="66"/>
                  </a:cubicBezTo>
                  <a:cubicBezTo>
                    <a:pt x="119" y="67"/>
                    <a:pt x="119" y="69"/>
                    <a:pt x="119" y="70"/>
                  </a:cubicBezTo>
                  <a:cubicBezTo>
                    <a:pt x="120" y="70"/>
                    <a:pt x="121" y="71"/>
                    <a:pt x="122" y="71"/>
                  </a:cubicBezTo>
                  <a:cubicBezTo>
                    <a:pt x="123" y="71"/>
                    <a:pt x="124" y="71"/>
                    <a:pt x="124" y="70"/>
                  </a:cubicBezTo>
                  <a:cubicBezTo>
                    <a:pt x="125" y="70"/>
                    <a:pt x="125" y="68"/>
                    <a:pt x="126" y="68"/>
                  </a:cubicBezTo>
                  <a:cubicBezTo>
                    <a:pt x="126" y="68"/>
                    <a:pt x="128" y="68"/>
                    <a:pt x="128" y="68"/>
                  </a:cubicBezTo>
                  <a:cubicBezTo>
                    <a:pt x="128" y="68"/>
                    <a:pt x="129" y="68"/>
                    <a:pt x="129" y="68"/>
                  </a:cubicBezTo>
                  <a:cubicBezTo>
                    <a:pt x="129" y="69"/>
                    <a:pt x="129" y="69"/>
                    <a:pt x="129" y="69"/>
                  </a:cubicBezTo>
                  <a:cubicBezTo>
                    <a:pt x="129" y="70"/>
                    <a:pt x="129" y="71"/>
                    <a:pt x="129" y="71"/>
                  </a:cubicBezTo>
                  <a:cubicBezTo>
                    <a:pt x="130" y="71"/>
                    <a:pt x="129" y="73"/>
                    <a:pt x="129" y="73"/>
                  </a:cubicBezTo>
                  <a:cubicBezTo>
                    <a:pt x="129" y="73"/>
                    <a:pt x="127" y="73"/>
                    <a:pt x="127" y="73"/>
                  </a:cubicBezTo>
                  <a:cubicBezTo>
                    <a:pt x="126" y="73"/>
                    <a:pt x="125" y="73"/>
                    <a:pt x="125" y="74"/>
                  </a:cubicBezTo>
                  <a:cubicBezTo>
                    <a:pt x="125" y="74"/>
                    <a:pt x="125" y="75"/>
                    <a:pt x="125" y="76"/>
                  </a:cubicBezTo>
                  <a:cubicBezTo>
                    <a:pt x="126" y="76"/>
                    <a:pt x="127" y="76"/>
                    <a:pt x="127" y="77"/>
                  </a:cubicBezTo>
                  <a:cubicBezTo>
                    <a:pt x="128" y="77"/>
                    <a:pt x="129" y="77"/>
                    <a:pt x="129" y="78"/>
                  </a:cubicBezTo>
                  <a:cubicBezTo>
                    <a:pt x="130" y="79"/>
                    <a:pt x="129" y="80"/>
                    <a:pt x="129" y="81"/>
                  </a:cubicBezTo>
                  <a:cubicBezTo>
                    <a:pt x="129" y="81"/>
                    <a:pt x="130" y="82"/>
                    <a:pt x="131" y="82"/>
                  </a:cubicBezTo>
                  <a:cubicBezTo>
                    <a:pt x="131" y="82"/>
                    <a:pt x="131" y="81"/>
                    <a:pt x="132" y="81"/>
                  </a:cubicBezTo>
                  <a:cubicBezTo>
                    <a:pt x="132" y="81"/>
                    <a:pt x="133" y="82"/>
                    <a:pt x="134" y="82"/>
                  </a:cubicBezTo>
                  <a:close/>
                  <a:moveTo>
                    <a:pt x="66" y="60"/>
                  </a:moveTo>
                  <a:cubicBezTo>
                    <a:pt x="67" y="60"/>
                    <a:pt x="66" y="58"/>
                    <a:pt x="66" y="57"/>
                  </a:cubicBezTo>
                  <a:cubicBezTo>
                    <a:pt x="66" y="56"/>
                    <a:pt x="66" y="54"/>
                    <a:pt x="66" y="53"/>
                  </a:cubicBezTo>
                  <a:cubicBezTo>
                    <a:pt x="66" y="53"/>
                    <a:pt x="65" y="52"/>
                    <a:pt x="65" y="51"/>
                  </a:cubicBezTo>
                  <a:cubicBezTo>
                    <a:pt x="65" y="51"/>
                    <a:pt x="65" y="50"/>
                    <a:pt x="65" y="49"/>
                  </a:cubicBezTo>
                  <a:cubicBezTo>
                    <a:pt x="65" y="49"/>
                    <a:pt x="65" y="48"/>
                    <a:pt x="65" y="48"/>
                  </a:cubicBezTo>
                  <a:cubicBezTo>
                    <a:pt x="65" y="47"/>
                    <a:pt x="64" y="47"/>
                    <a:pt x="63" y="46"/>
                  </a:cubicBezTo>
                  <a:cubicBezTo>
                    <a:pt x="63" y="46"/>
                    <a:pt x="63" y="44"/>
                    <a:pt x="63" y="44"/>
                  </a:cubicBezTo>
                  <a:cubicBezTo>
                    <a:pt x="63" y="43"/>
                    <a:pt x="63" y="43"/>
                    <a:pt x="62" y="43"/>
                  </a:cubicBezTo>
                  <a:cubicBezTo>
                    <a:pt x="62" y="42"/>
                    <a:pt x="61" y="42"/>
                    <a:pt x="60" y="42"/>
                  </a:cubicBezTo>
                  <a:cubicBezTo>
                    <a:pt x="60" y="41"/>
                    <a:pt x="60" y="41"/>
                    <a:pt x="59" y="41"/>
                  </a:cubicBezTo>
                  <a:cubicBezTo>
                    <a:pt x="59" y="40"/>
                    <a:pt x="59" y="38"/>
                    <a:pt x="58" y="38"/>
                  </a:cubicBezTo>
                  <a:cubicBezTo>
                    <a:pt x="58" y="37"/>
                    <a:pt x="57" y="37"/>
                    <a:pt x="56" y="37"/>
                  </a:cubicBezTo>
                  <a:cubicBezTo>
                    <a:pt x="56" y="36"/>
                    <a:pt x="55" y="35"/>
                    <a:pt x="55" y="35"/>
                  </a:cubicBezTo>
                  <a:cubicBezTo>
                    <a:pt x="55" y="35"/>
                    <a:pt x="55" y="34"/>
                    <a:pt x="55" y="34"/>
                  </a:cubicBezTo>
                  <a:cubicBezTo>
                    <a:pt x="56" y="33"/>
                    <a:pt x="57" y="33"/>
                    <a:pt x="57" y="33"/>
                  </a:cubicBezTo>
                  <a:cubicBezTo>
                    <a:pt x="58" y="32"/>
                    <a:pt x="58" y="32"/>
                    <a:pt x="58" y="31"/>
                  </a:cubicBezTo>
                  <a:cubicBezTo>
                    <a:pt x="58" y="31"/>
                    <a:pt x="58" y="29"/>
                    <a:pt x="57" y="29"/>
                  </a:cubicBezTo>
                  <a:cubicBezTo>
                    <a:pt x="57" y="29"/>
                    <a:pt x="56" y="28"/>
                    <a:pt x="56" y="28"/>
                  </a:cubicBezTo>
                  <a:cubicBezTo>
                    <a:pt x="55" y="28"/>
                    <a:pt x="55" y="29"/>
                    <a:pt x="55" y="29"/>
                  </a:cubicBezTo>
                  <a:cubicBezTo>
                    <a:pt x="54" y="29"/>
                    <a:pt x="52" y="29"/>
                    <a:pt x="52" y="28"/>
                  </a:cubicBezTo>
                  <a:cubicBezTo>
                    <a:pt x="52" y="28"/>
                    <a:pt x="53" y="27"/>
                    <a:pt x="54" y="26"/>
                  </a:cubicBezTo>
                  <a:cubicBezTo>
                    <a:pt x="54" y="26"/>
                    <a:pt x="55" y="25"/>
                    <a:pt x="55" y="24"/>
                  </a:cubicBezTo>
                  <a:cubicBezTo>
                    <a:pt x="55" y="24"/>
                    <a:pt x="56" y="23"/>
                    <a:pt x="56" y="22"/>
                  </a:cubicBezTo>
                  <a:cubicBezTo>
                    <a:pt x="56" y="22"/>
                    <a:pt x="55" y="20"/>
                    <a:pt x="54" y="20"/>
                  </a:cubicBezTo>
                  <a:cubicBezTo>
                    <a:pt x="54" y="20"/>
                    <a:pt x="52" y="21"/>
                    <a:pt x="52" y="21"/>
                  </a:cubicBezTo>
                  <a:cubicBezTo>
                    <a:pt x="51" y="20"/>
                    <a:pt x="49" y="19"/>
                    <a:pt x="49" y="19"/>
                  </a:cubicBezTo>
                  <a:cubicBezTo>
                    <a:pt x="48" y="19"/>
                    <a:pt x="46" y="19"/>
                    <a:pt x="45" y="19"/>
                  </a:cubicBezTo>
                  <a:cubicBezTo>
                    <a:pt x="45" y="19"/>
                    <a:pt x="44" y="18"/>
                    <a:pt x="43" y="18"/>
                  </a:cubicBezTo>
                  <a:cubicBezTo>
                    <a:pt x="43" y="19"/>
                    <a:pt x="42" y="19"/>
                    <a:pt x="41" y="19"/>
                  </a:cubicBezTo>
                  <a:cubicBezTo>
                    <a:pt x="40" y="20"/>
                    <a:pt x="39" y="19"/>
                    <a:pt x="38" y="20"/>
                  </a:cubicBezTo>
                  <a:cubicBezTo>
                    <a:pt x="37" y="20"/>
                    <a:pt x="36" y="21"/>
                    <a:pt x="35" y="21"/>
                  </a:cubicBezTo>
                  <a:cubicBezTo>
                    <a:pt x="35" y="22"/>
                    <a:pt x="34" y="23"/>
                    <a:pt x="33" y="23"/>
                  </a:cubicBezTo>
                  <a:cubicBezTo>
                    <a:pt x="33" y="24"/>
                    <a:pt x="32" y="24"/>
                    <a:pt x="31" y="24"/>
                  </a:cubicBezTo>
                  <a:cubicBezTo>
                    <a:pt x="30" y="25"/>
                    <a:pt x="29" y="24"/>
                    <a:pt x="28" y="25"/>
                  </a:cubicBezTo>
                  <a:cubicBezTo>
                    <a:pt x="27" y="25"/>
                    <a:pt x="26" y="25"/>
                    <a:pt x="26" y="26"/>
                  </a:cubicBezTo>
                  <a:cubicBezTo>
                    <a:pt x="25" y="26"/>
                    <a:pt x="25" y="26"/>
                    <a:pt x="25" y="27"/>
                  </a:cubicBezTo>
                  <a:cubicBezTo>
                    <a:pt x="25" y="27"/>
                    <a:pt x="26" y="27"/>
                    <a:pt x="26" y="27"/>
                  </a:cubicBezTo>
                  <a:cubicBezTo>
                    <a:pt x="27" y="27"/>
                    <a:pt x="28" y="26"/>
                    <a:pt x="28" y="27"/>
                  </a:cubicBezTo>
                  <a:cubicBezTo>
                    <a:pt x="28" y="27"/>
                    <a:pt x="28" y="27"/>
                    <a:pt x="28" y="27"/>
                  </a:cubicBezTo>
                  <a:cubicBezTo>
                    <a:pt x="28" y="28"/>
                    <a:pt x="27" y="28"/>
                    <a:pt x="27" y="28"/>
                  </a:cubicBezTo>
                  <a:cubicBezTo>
                    <a:pt x="26" y="29"/>
                    <a:pt x="25" y="28"/>
                    <a:pt x="25" y="29"/>
                  </a:cubicBezTo>
                  <a:cubicBezTo>
                    <a:pt x="25" y="29"/>
                    <a:pt x="24" y="30"/>
                    <a:pt x="23" y="30"/>
                  </a:cubicBezTo>
                  <a:cubicBezTo>
                    <a:pt x="23" y="30"/>
                    <a:pt x="22" y="29"/>
                    <a:pt x="22" y="29"/>
                  </a:cubicBezTo>
                  <a:cubicBezTo>
                    <a:pt x="21" y="29"/>
                    <a:pt x="20" y="29"/>
                    <a:pt x="20" y="30"/>
                  </a:cubicBezTo>
                  <a:cubicBezTo>
                    <a:pt x="20" y="30"/>
                    <a:pt x="20" y="31"/>
                    <a:pt x="20" y="31"/>
                  </a:cubicBezTo>
                  <a:cubicBezTo>
                    <a:pt x="20" y="31"/>
                    <a:pt x="21" y="31"/>
                    <a:pt x="21" y="32"/>
                  </a:cubicBezTo>
                  <a:cubicBezTo>
                    <a:pt x="22" y="32"/>
                    <a:pt x="23" y="31"/>
                    <a:pt x="24" y="31"/>
                  </a:cubicBezTo>
                  <a:cubicBezTo>
                    <a:pt x="24" y="31"/>
                    <a:pt x="25" y="31"/>
                    <a:pt x="26" y="31"/>
                  </a:cubicBezTo>
                  <a:cubicBezTo>
                    <a:pt x="26" y="31"/>
                    <a:pt x="28" y="31"/>
                    <a:pt x="28" y="31"/>
                  </a:cubicBezTo>
                  <a:cubicBezTo>
                    <a:pt x="29" y="31"/>
                    <a:pt x="31" y="31"/>
                    <a:pt x="32" y="31"/>
                  </a:cubicBezTo>
                  <a:cubicBezTo>
                    <a:pt x="33" y="31"/>
                    <a:pt x="35" y="31"/>
                    <a:pt x="36" y="31"/>
                  </a:cubicBezTo>
                  <a:cubicBezTo>
                    <a:pt x="36" y="31"/>
                    <a:pt x="38" y="32"/>
                    <a:pt x="38" y="32"/>
                  </a:cubicBezTo>
                  <a:cubicBezTo>
                    <a:pt x="39" y="32"/>
                    <a:pt x="41" y="32"/>
                    <a:pt x="42" y="32"/>
                  </a:cubicBezTo>
                  <a:cubicBezTo>
                    <a:pt x="42" y="32"/>
                    <a:pt x="43" y="33"/>
                    <a:pt x="43" y="34"/>
                  </a:cubicBezTo>
                  <a:cubicBezTo>
                    <a:pt x="44" y="34"/>
                    <a:pt x="44" y="35"/>
                    <a:pt x="45" y="35"/>
                  </a:cubicBezTo>
                  <a:cubicBezTo>
                    <a:pt x="45" y="35"/>
                    <a:pt x="46" y="35"/>
                    <a:pt x="47" y="36"/>
                  </a:cubicBezTo>
                  <a:cubicBezTo>
                    <a:pt x="47" y="36"/>
                    <a:pt x="48" y="37"/>
                    <a:pt x="48" y="37"/>
                  </a:cubicBezTo>
                  <a:cubicBezTo>
                    <a:pt x="48" y="37"/>
                    <a:pt x="48" y="38"/>
                    <a:pt x="48" y="38"/>
                  </a:cubicBezTo>
                  <a:cubicBezTo>
                    <a:pt x="48" y="39"/>
                    <a:pt x="48" y="39"/>
                    <a:pt x="48" y="39"/>
                  </a:cubicBezTo>
                  <a:cubicBezTo>
                    <a:pt x="48" y="40"/>
                    <a:pt x="50" y="40"/>
                    <a:pt x="50" y="40"/>
                  </a:cubicBezTo>
                  <a:cubicBezTo>
                    <a:pt x="51" y="40"/>
                    <a:pt x="51" y="41"/>
                    <a:pt x="52" y="41"/>
                  </a:cubicBezTo>
                  <a:cubicBezTo>
                    <a:pt x="52" y="41"/>
                    <a:pt x="52" y="43"/>
                    <a:pt x="52" y="43"/>
                  </a:cubicBezTo>
                  <a:cubicBezTo>
                    <a:pt x="52" y="43"/>
                    <a:pt x="53" y="44"/>
                    <a:pt x="53" y="44"/>
                  </a:cubicBezTo>
                  <a:cubicBezTo>
                    <a:pt x="54" y="44"/>
                    <a:pt x="55" y="44"/>
                    <a:pt x="56" y="44"/>
                  </a:cubicBezTo>
                  <a:cubicBezTo>
                    <a:pt x="56" y="44"/>
                    <a:pt x="56" y="45"/>
                    <a:pt x="56" y="45"/>
                  </a:cubicBezTo>
                  <a:cubicBezTo>
                    <a:pt x="56" y="46"/>
                    <a:pt x="57" y="47"/>
                    <a:pt x="57" y="47"/>
                  </a:cubicBezTo>
                  <a:cubicBezTo>
                    <a:pt x="58" y="47"/>
                    <a:pt x="59" y="47"/>
                    <a:pt x="59" y="47"/>
                  </a:cubicBezTo>
                  <a:cubicBezTo>
                    <a:pt x="59" y="47"/>
                    <a:pt x="60" y="48"/>
                    <a:pt x="60" y="48"/>
                  </a:cubicBezTo>
                  <a:cubicBezTo>
                    <a:pt x="61" y="48"/>
                    <a:pt x="60" y="49"/>
                    <a:pt x="60" y="50"/>
                  </a:cubicBezTo>
                  <a:cubicBezTo>
                    <a:pt x="60" y="50"/>
                    <a:pt x="60" y="51"/>
                    <a:pt x="60" y="51"/>
                  </a:cubicBezTo>
                  <a:cubicBezTo>
                    <a:pt x="60" y="51"/>
                    <a:pt x="61" y="51"/>
                    <a:pt x="62" y="51"/>
                  </a:cubicBezTo>
                  <a:cubicBezTo>
                    <a:pt x="62" y="51"/>
                    <a:pt x="62" y="51"/>
                    <a:pt x="63" y="51"/>
                  </a:cubicBezTo>
                  <a:cubicBezTo>
                    <a:pt x="63" y="51"/>
                    <a:pt x="63" y="52"/>
                    <a:pt x="63" y="53"/>
                  </a:cubicBezTo>
                  <a:cubicBezTo>
                    <a:pt x="63" y="53"/>
                    <a:pt x="63" y="54"/>
                    <a:pt x="63" y="55"/>
                  </a:cubicBezTo>
                  <a:cubicBezTo>
                    <a:pt x="63" y="55"/>
                    <a:pt x="63" y="56"/>
                    <a:pt x="63" y="56"/>
                  </a:cubicBezTo>
                  <a:cubicBezTo>
                    <a:pt x="63" y="57"/>
                    <a:pt x="64" y="58"/>
                    <a:pt x="64" y="58"/>
                  </a:cubicBezTo>
                  <a:cubicBezTo>
                    <a:pt x="64" y="59"/>
                    <a:pt x="64" y="60"/>
                    <a:pt x="65" y="60"/>
                  </a:cubicBezTo>
                  <a:cubicBezTo>
                    <a:pt x="65" y="60"/>
                    <a:pt x="66" y="61"/>
                    <a:pt x="66" y="60"/>
                  </a:cubicBezTo>
                  <a:close/>
                </a:path>
              </a:pathLst>
            </a:custGeom>
            <a:solidFill>
              <a:srgbClr val="FE4A1E"/>
            </a:soli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448" name="Group 447">
            <a:extLst>
              <a:ext uri="{FF2B5EF4-FFF2-40B4-BE49-F238E27FC236}">
                <a16:creationId xmlns:a16="http://schemas.microsoft.com/office/drawing/2014/main" id="{46CABD1B-FF98-4ACD-BD9B-D16D7C642474}"/>
              </a:ext>
            </a:extLst>
          </p:cNvPr>
          <p:cNvGrpSpPr/>
          <p:nvPr/>
        </p:nvGrpSpPr>
        <p:grpSpPr>
          <a:xfrm>
            <a:off x="1802382" y="2542958"/>
            <a:ext cx="2743200" cy="508758"/>
            <a:chOff x="1066801" y="2238247"/>
            <a:chExt cx="2743200" cy="508758"/>
          </a:xfrm>
        </p:grpSpPr>
        <p:sp>
          <p:nvSpPr>
            <p:cNvPr id="449" name="Freeform: Shape 448">
              <a:extLst>
                <a:ext uri="{FF2B5EF4-FFF2-40B4-BE49-F238E27FC236}">
                  <a16:creationId xmlns:a16="http://schemas.microsoft.com/office/drawing/2014/main" id="{1769FA36-3BFB-41B7-A766-7388E7077D07}"/>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0" name="Text Box 10">
              <a:extLst>
                <a:ext uri="{FF2B5EF4-FFF2-40B4-BE49-F238E27FC236}">
                  <a16:creationId xmlns:a16="http://schemas.microsoft.com/office/drawing/2014/main" id="{11E532EB-5947-41E9-A261-E7DE1E774F5A}"/>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51" name="Group 450">
            <a:extLst>
              <a:ext uri="{FF2B5EF4-FFF2-40B4-BE49-F238E27FC236}">
                <a16:creationId xmlns:a16="http://schemas.microsoft.com/office/drawing/2014/main" id="{BDE23096-F9DF-4B88-B2A8-97B594778EDA}"/>
              </a:ext>
            </a:extLst>
          </p:cNvPr>
          <p:cNvGrpSpPr/>
          <p:nvPr/>
        </p:nvGrpSpPr>
        <p:grpSpPr>
          <a:xfrm>
            <a:off x="6938383" y="955639"/>
            <a:ext cx="2743200" cy="508758"/>
            <a:chOff x="7772400" y="675620"/>
            <a:chExt cx="2743200" cy="508758"/>
          </a:xfrm>
        </p:grpSpPr>
        <p:sp>
          <p:nvSpPr>
            <p:cNvPr id="452" name="Freeform: Shape 451">
              <a:extLst>
                <a:ext uri="{FF2B5EF4-FFF2-40B4-BE49-F238E27FC236}">
                  <a16:creationId xmlns:a16="http://schemas.microsoft.com/office/drawing/2014/main" id="{BC1BA381-A6CB-44CA-A0CD-B759DE05A58B}"/>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3" name="Text Box 10">
              <a:extLst>
                <a:ext uri="{FF2B5EF4-FFF2-40B4-BE49-F238E27FC236}">
                  <a16:creationId xmlns:a16="http://schemas.microsoft.com/office/drawing/2014/main" id="{21FA6151-B2BC-4823-969B-9E051A1EDC04}"/>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54" name="Group 453">
            <a:extLst>
              <a:ext uri="{FF2B5EF4-FFF2-40B4-BE49-F238E27FC236}">
                <a16:creationId xmlns:a16="http://schemas.microsoft.com/office/drawing/2014/main" id="{FCDAF46A-021E-4FDA-97F1-E065C6443C44}"/>
              </a:ext>
            </a:extLst>
          </p:cNvPr>
          <p:cNvGrpSpPr/>
          <p:nvPr/>
        </p:nvGrpSpPr>
        <p:grpSpPr>
          <a:xfrm>
            <a:off x="7970340" y="3707988"/>
            <a:ext cx="2743200" cy="508758"/>
            <a:chOff x="8831418" y="3906966"/>
            <a:chExt cx="2743200" cy="508758"/>
          </a:xfrm>
        </p:grpSpPr>
        <p:sp>
          <p:nvSpPr>
            <p:cNvPr id="455" name="Freeform: Shape 454">
              <a:extLst>
                <a:ext uri="{FF2B5EF4-FFF2-40B4-BE49-F238E27FC236}">
                  <a16:creationId xmlns:a16="http://schemas.microsoft.com/office/drawing/2014/main" id="{27693A4D-9956-499D-BA46-24E569303146}"/>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6" name="Text Box 10">
              <a:extLst>
                <a:ext uri="{FF2B5EF4-FFF2-40B4-BE49-F238E27FC236}">
                  <a16:creationId xmlns:a16="http://schemas.microsoft.com/office/drawing/2014/main" id="{C4751624-17B1-4246-98B0-DE71FF988619}"/>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57" name="Group 456">
            <a:extLst>
              <a:ext uri="{FF2B5EF4-FFF2-40B4-BE49-F238E27FC236}">
                <a16:creationId xmlns:a16="http://schemas.microsoft.com/office/drawing/2014/main" id="{2EDF5D27-B3E9-4279-B72A-5D7FD9AC5557}"/>
              </a:ext>
            </a:extLst>
          </p:cNvPr>
          <p:cNvGrpSpPr/>
          <p:nvPr/>
        </p:nvGrpSpPr>
        <p:grpSpPr>
          <a:xfrm>
            <a:off x="4300014" y="2241812"/>
            <a:ext cx="1097280" cy="1375905"/>
            <a:chOff x="3564433" y="1937101"/>
            <a:chExt cx="1097280" cy="1375905"/>
          </a:xfrm>
          <a:effectLst>
            <a:outerShdw blurRad="76200" dir="18900000" sy="23000" kx="-1200000" algn="bl" rotWithShape="0">
              <a:prstClr val="black">
                <a:alpha val="13000"/>
              </a:prstClr>
            </a:outerShdw>
          </a:effectLst>
        </p:grpSpPr>
        <p:sp>
          <p:nvSpPr>
            <p:cNvPr id="458" name="Freeform: Shape 457">
              <a:extLst>
                <a:ext uri="{FF2B5EF4-FFF2-40B4-BE49-F238E27FC236}">
                  <a16:creationId xmlns:a16="http://schemas.microsoft.com/office/drawing/2014/main" id="{1B07F3C1-0FED-4562-96E4-AE53B2B9685E}"/>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9" name="Oval 458">
              <a:extLst>
                <a:ext uri="{FF2B5EF4-FFF2-40B4-BE49-F238E27FC236}">
                  <a16:creationId xmlns:a16="http://schemas.microsoft.com/office/drawing/2014/main" id="{FEA786F3-C59A-4616-823B-6543A2BF81B8}"/>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0" name="Graphic 26" descr="Hike">
              <a:extLst>
                <a:ext uri="{FF2B5EF4-FFF2-40B4-BE49-F238E27FC236}">
                  <a16:creationId xmlns:a16="http://schemas.microsoft.com/office/drawing/2014/main" id="{C982B0DD-D16E-4E37-A461-E68D758AB014}"/>
                </a:ext>
              </a:extLst>
            </p:cNvPr>
            <p:cNvGrpSpPr>
              <a:grpSpLocks noChangeAspect="1"/>
            </p:cNvGrpSpPr>
            <p:nvPr/>
          </p:nvGrpSpPr>
          <p:grpSpPr>
            <a:xfrm>
              <a:off x="3835579" y="2208930"/>
              <a:ext cx="548640" cy="548640"/>
              <a:chOff x="5638800" y="2971800"/>
              <a:chExt cx="914400" cy="914400"/>
            </a:xfrm>
            <a:solidFill>
              <a:srgbClr val="4D4D4D"/>
            </a:solidFill>
          </p:grpSpPr>
          <p:sp>
            <p:nvSpPr>
              <p:cNvPr id="461" name="Freeform: Shape 460">
                <a:extLst>
                  <a:ext uri="{FF2B5EF4-FFF2-40B4-BE49-F238E27FC236}">
                    <a16:creationId xmlns:a16="http://schemas.microsoft.com/office/drawing/2014/main" id="{2E074F57-9FB8-4505-99E5-87CDEC7D966E}"/>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462" name="Freeform: Shape 461">
                <a:extLst>
                  <a:ext uri="{FF2B5EF4-FFF2-40B4-BE49-F238E27FC236}">
                    <a16:creationId xmlns:a16="http://schemas.microsoft.com/office/drawing/2014/main" id="{7DFF893A-6DB6-405F-9F26-E439B7648541}"/>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463" name="Freeform: Shape 462">
                <a:extLst>
                  <a:ext uri="{FF2B5EF4-FFF2-40B4-BE49-F238E27FC236}">
                    <a16:creationId xmlns:a16="http://schemas.microsoft.com/office/drawing/2014/main" id="{9839B446-B620-4D53-94AB-1AB767B98D22}"/>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464" name="Group 463">
            <a:extLst>
              <a:ext uri="{FF2B5EF4-FFF2-40B4-BE49-F238E27FC236}">
                <a16:creationId xmlns:a16="http://schemas.microsoft.com/office/drawing/2014/main" id="{F3272545-60D3-428C-B96B-9D80736901D5}"/>
              </a:ext>
            </a:extLst>
          </p:cNvPr>
          <p:cNvGrpSpPr/>
          <p:nvPr/>
        </p:nvGrpSpPr>
        <p:grpSpPr>
          <a:xfrm>
            <a:off x="6172200" y="656714"/>
            <a:ext cx="1097280" cy="1375905"/>
            <a:chOff x="7006217" y="376695"/>
            <a:chExt cx="1097280" cy="1375905"/>
          </a:xfrm>
          <a:effectLst>
            <a:outerShdw blurRad="76200" dir="18900000" sy="23000" kx="-1200000" algn="bl" rotWithShape="0">
              <a:prstClr val="black">
                <a:alpha val="13000"/>
              </a:prstClr>
            </a:outerShdw>
          </a:effectLst>
        </p:grpSpPr>
        <p:sp>
          <p:nvSpPr>
            <p:cNvPr id="465" name="Freeform: Shape 464">
              <a:extLst>
                <a:ext uri="{FF2B5EF4-FFF2-40B4-BE49-F238E27FC236}">
                  <a16:creationId xmlns:a16="http://schemas.microsoft.com/office/drawing/2014/main" id="{0A79448D-B872-4646-B10D-17B089C1D0B0}"/>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6" name="Oval 465">
              <a:extLst>
                <a:ext uri="{FF2B5EF4-FFF2-40B4-BE49-F238E27FC236}">
                  <a16:creationId xmlns:a16="http://schemas.microsoft.com/office/drawing/2014/main" id="{95D7D973-78A0-448B-9DD6-3BE419C1ECD1}"/>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67" name="Graphic 466" descr="Tent">
              <a:extLst>
                <a:ext uri="{FF2B5EF4-FFF2-40B4-BE49-F238E27FC236}">
                  <a16:creationId xmlns:a16="http://schemas.microsoft.com/office/drawing/2014/main" id="{B6731986-0071-47A6-AE11-0D97D8464EC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468" name="Group 467">
            <a:extLst>
              <a:ext uri="{FF2B5EF4-FFF2-40B4-BE49-F238E27FC236}">
                <a16:creationId xmlns:a16="http://schemas.microsoft.com/office/drawing/2014/main" id="{B46086DF-C404-43FD-9A7F-89A1867B1037}"/>
              </a:ext>
            </a:extLst>
          </p:cNvPr>
          <p:cNvGrpSpPr/>
          <p:nvPr/>
        </p:nvGrpSpPr>
        <p:grpSpPr>
          <a:xfrm>
            <a:off x="6996398" y="3429109"/>
            <a:ext cx="1097280" cy="1375905"/>
            <a:chOff x="7857476" y="3628087"/>
            <a:chExt cx="1097280" cy="1375905"/>
          </a:xfrm>
          <a:effectLst>
            <a:outerShdw blurRad="76200" dir="18900000" sy="23000" kx="-1200000" algn="bl" rotWithShape="0">
              <a:prstClr val="black">
                <a:alpha val="20000"/>
              </a:prstClr>
            </a:outerShdw>
          </a:effectLst>
        </p:grpSpPr>
        <p:sp>
          <p:nvSpPr>
            <p:cNvPr id="469" name="Freeform: Shape 468">
              <a:extLst>
                <a:ext uri="{FF2B5EF4-FFF2-40B4-BE49-F238E27FC236}">
                  <a16:creationId xmlns:a16="http://schemas.microsoft.com/office/drawing/2014/main" id="{13FB3079-D059-464B-9A54-D6CD6BF9BE81}"/>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0" name="Oval 469">
              <a:extLst>
                <a:ext uri="{FF2B5EF4-FFF2-40B4-BE49-F238E27FC236}">
                  <a16:creationId xmlns:a16="http://schemas.microsoft.com/office/drawing/2014/main" id="{B420415F-9AEB-4FBA-82EE-BE68756FFC91}"/>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1" name="Graphic 32" descr="Fishing">
              <a:extLst>
                <a:ext uri="{FF2B5EF4-FFF2-40B4-BE49-F238E27FC236}">
                  <a16:creationId xmlns:a16="http://schemas.microsoft.com/office/drawing/2014/main" id="{708172E1-032B-445D-9B1B-1E77BE4BE039}"/>
                </a:ext>
              </a:extLst>
            </p:cNvPr>
            <p:cNvGrpSpPr>
              <a:grpSpLocks noChangeAspect="1"/>
            </p:cNvGrpSpPr>
            <p:nvPr/>
          </p:nvGrpSpPr>
          <p:grpSpPr>
            <a:xfrm>
              <a:off x="8123014" y="3937616"/>
              <a:ext cx="548640" cy="436504"/>
              <a:chOff x="5681186" y="3099911"/>
              <a:chExt cx="824865" cy="656273"/>
            </a:xfrm>
            <a:solidFill>
              <a:srgbClr val="4D4D4D"/>
            </a:solidFill>
          </p:grpSpPr>
          <p:sp>
            <p:nvSpPr>
              <p:cNvPr id="472" name="Freeform: Shape 471">
                <a:extLst>
                  <a:ext uri="{FF2B5EF4-FFF2-40B4-BE49-F238E27FC236}">
                    <a16:creationId xmlns:a16="http://schemas.microsoft.com/office/drawing/2014/main" id="{186927D2-8448-4891-9455-AC2A0B43D554}"/>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473" name="Freeform: Shape 472">
                <a:extLst>
                  <a:ext uri="{FF2B5EF4-FFF2-40B4-BE49-F238E27FC236}">
                    <a16:creationId xmlns:a16="http://schemas.microsoft.com/office/drawing/2014/main" id="{F537C2C6-EF9A-4047-A223-7CA18C601D35}"/>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474" name="Freeform: Shape 473">
                <a:extLst>
                  <a:ext uri="{FF2B5EF4-FFF2-40B4-BE49-F238E27FC236}">
                    <a16:creationId xmlns:a16="http://schemas.microsoft.com/office/drawing/2014/main" id="{EB0382A9-1301-4B6E-91DE-F7F3BF35F20E}"/>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475" name="TextBox 474">
            <a:extLst>
              <a:ext uri="{FF2B5EF4-FFF2-40B4-BE49-F238E27FC236}">
                <a16:creationId xmlns:a16="http://schemas.microsoft.com/office/drawing/2014/main" id="{93A79D50-6263-4E19-AA7D-3DFD8F03A735}"/>
              </a:ext>
            </a:extLst>
          </p:cNvPr>
          <p:cNvSpPr txBox="1"/>
          <p:nvPr/>
        </p:nvSpPr>
        <p:spPr>
          <a:xfrm>
            <a:off x="7663715" y="1589531"/>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76" name="TextBox 475">
            <a:extLst>
              <a:ext uri="{FF2B5EF4-FFF2-40B4-BE49-F238E27FC236}">
                <a16:creationId xmlns:a16="http://schemas.microsoft.com/office/drawing/2014/main" id="{5D838DA5-A25C-49F3-9EAE-F10DDCC83FDD}"/>
              </a:ext>
            </a:extLst>
          </p:cNvPr>
          <p:cNvSpPr txBox="1"/>
          <p:nvPr/>
        </p:nvSpPr>
        <p:spPr>
          <a:xfrm>
            <a:off x="8881435" y="4342451"/>
            <a:ext cx="3078336" cy="152349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77" name="TextBox 476">
            <a:extLst>
              <a:ext uri="{FF2B5EF4-FFF2-40B4-BE49-F238E27FC236}">
                <a16:creationId xmlns:a16="http://schemas.microsoft.com/office/drawing/2014/main" id="{CD6F8176-33E9-4E69-ACE1-1865BA62B788}"/>
              </a:ext>
            </a:extLst>
          </p:cNvPr>
          <p:cNvSpPr txBox="1"/>
          <p:nvPr/>
        </p:nvSpPr>
        <p:spPr>
          <a:xfrm>
            <a:off x="364249" y="3310344"/>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653522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1000"/>
                                        <p:tgtEl>
                                          <p:spTgt spid="69"/>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1500" fill="hold"/>
                                        <p:tgtEl>
                                          <p:spTgt spid="65"/>
                                        </p:tgtEl>
                                        <p:attrNameLst>
                                          <p:attrName>ppt_w</p:attrName>
                                        </p:attrNameLst>
                                      </p:cBhvr>
                                      <p:tavLst>
                                        <p:tav tm="0">
                                          <p:val>
                                            <p:fltVal val="0"/>
                                          </p:val>
                                        </p:tav>
                                        <p:tav tm="100000">
                                          <p:val>
                                            <p:strVal val="#ppt_w"/>
                                          </p:val>
                                        </p:tav>
                                      </p:tavLst>
                                    </p:anim>
                                    <p:anim calcmode="lin" valueType="num">
                                      <p:cBhvr>
                                        <p:cTn id="12" dur="1500" fill="hold"/>
                                        <p:tgtEl>
                                          <p:spTgt spid="65"/>
                                        </p:tgtEl>
                                        <p:attrNameLst>
                                          <p:attrName>ppt_h</p:attrName>
                                        </p:attrNameLst>
                                      </p:cBhvr>
                                      <p:tavLst>
                                        <p:tav tm="0">
                                          <p:val>
                                            <p:fltVal val="0"/>
                                          </p:val>
                                        </p:tav>
                                        <p:tav tm="100000">
                                          <p:val>
                                            <p:strVal val="#ppt_h"/>
                                          </p:val>
                                        </p:tav>
                                      </p:tavLst>
                                    </p:anim>
                                    <p:anim calcmode="lin" valueType="num">
                                      <p:cBhvr>
                                        <p:cTn id="13" dur="1500" fill="hold"/>
                                        <p:tgtEl>
                                          <p:spTgt spid="65"/>
                                        </p:tgtEl>
                                        <p:attrNameLst>
                                          <p:attrName>style.rotation</p:attrName>
                                        </p:attrNameLst>
                                      </p:cBhvr>
                                      <p:tavLst>
                                        <p:tav tm="0">
                                          <p:val>
                                            <p:fltVal val="90"/>
                                          </p:val>
                                        </p:tav>
                                        <p:tav tm="100000">
                                          <p:val>
                                            <p:fltVal val="0"/>
                                          </p:val>
                                        </p:tav>
                                      </p:tavLst>
                                    </p:anim>
                                    <p:animEffect transition="in" filter="fade">
                                      <p:cBhvr>
                                        <p:cTn id="14" dur="1500"/>
                                        <p:tgtEl>
                                          <p:spTgt spid="65"/>
                                        </p:tgtEl>
                                      </p:cBhvr>
                                    </p:animEffect>
                                  </p:childTnLst>
                                </p:cTn>
                              </p:par>
                            </p:childTnLst>
                          </p:cTn>
                        </p:par>
                        <p:par>
                          <p:cTn id="15" fill="hold">
                            <p:stCondLst>
                              <p:cond delay="2500"/>
                            </p:stCondLst>
                            <p:childTnLst>
                              <p:par>
                                <p:cTn id="16" presetID="47" presetClass="entr" presetSubtype="0" fill="hold" nodeType="afterEffect">
                                  <p:stCondLst>
                                    <p:cond delay="0"/>
                                  </p:stCondLst>
                                  <p:childTnLst>
                                    <p:set>
                                      <p:cBhvr>
                                        <p:cTn id="17" dur="1" fill="hold">
                                          <p:stCondLst>
                                            <p:cond delay="0"/>
                                          </p:stCondLst>
                                        </p:cTn>
                                        <p:tgtEl>
                                          <p:spTgt spid="457"/>
                                        </p:tgtEl>
                                        <p:attrNameLst>
                                          <p:attrName>style.visibility</p:attrName>
                                        </p:attrNameLst>
                                      </p:cBhvr>
                                      <p:to>
                                        <p:strVal val="visible"/>
                                      </p:to>
                                    </p:set>
                                    <p:animEffect transition="in" filter="fade">
                                      <p:cBhvr>
                                        <p:cTn id="18" dur="1000"/>
                                        <p:tgtEl>
                                          <p:spTgt spid="457"/>
                                        </p:tgtEl>
                                      </p:cBhvr>
                                    </p:animEffect>
                                    <p:anim calcmode="lin" valueType="num">
                                      <p:cBhvr>
                                        <p:cTn id="19" dur="1000" fill="hold"/>
                                        <p:tgtEl>
                                          <p:spTgt spid="457"/>
                                        </p:tgtEl>
                                        <p:attrNameLst>
                                          <p:attrName>ppt_x</p:attrName>
                                        </p:attrNameLst>
                                      </p:cBhvr>
                                      <p:tavLst>
                                        <p:tav tm="0">
                                          <p:val>
                                            <p:strVal val="#ppt_x"/>
                                          </p:val>
                                        </p:tav>
                                        <p:tav tm="100000">
                                          <p:val>
                                            <p:strVal val="#ppt_x"/>
                                          </p:val>
                                        </p:tav>
                                      </p:tavLst>
                                    </p:anim>
                                    <p:anim calcmode="lin" valueType="num">
                                      <p:cBhvr>
                                        <p:cTn id="20" dur="1000" fill="hold"/>
                                        <p:tgtEl>
                                          <p:spTgt spid="457"/>
                                        </p:tgtEl>
                                        <p:attrNameLst>
                                          <p:attrName>ppt_y</p:attrName>
                                        </p:attrNameLst>
                                      </p:cBhvr>
                                      <p:tavLst>
                                        <p:tav tm="0">
                                          <p:val>
                                            <p:strVal val="#ppt_y-.1"/>
                                          </p:val>
                                        </p:tav>
                                        <p:tav tm="100000">
                                          <p:val>
                                            <p:strVal val="#ppt_y"/>
                                          </p:val>
                                        </p:tav>
                                      </p:tavLst>
                                    </p:anim>
                                  </p:childTnLst>
                                </p:cTn>
                              </p:par>
                            </p:childTnLst>
                          </p:cTn>
                        </p:par>
                        <p:par>
                          <p:cTn id="21" fill="hold">
                            <p:stCondLst>
                              <p:cond delay="3500"/>
                            </p:stCondLst>
                            <p:childTnLst>
                              <p:par>
                                <p:cTn id="22" presetID="22" presetClass="entr" presetSubtype="2" fill="hold" nodeType="afterEffect">
                                  <p:stCondLst>
                                    <p:cond delay="0"/>
                                  </p:stCondLst>
                                  <p:childTnLst>
                                    <p:set>
                                      <p:cBhvr>
                                        <p:cTn id="23" dur="1" fill="hold">
                                          <p:stCondLst>
                                            <p:cond delay="0"/>
                                          </p:stCondLst>
                                        </p:cTn>
                                        <p:tgtEl>
                                          <p:spTgt spid="448"/>
                                        </p:tgtEl>
                                        <p:attrNameLst>
                                          <p:attrName>style.visibility</p:attrName>
                                        </p:attrNameLst>
                                      </p:cBhvr>
                                      <p:to>
                                        <p:strVal val="visible"/>
                                      </p:to>
                                    </p:set>
                                    <p:animEffect transition="in" filter="wipe(right)">
                                      <p:cBhvr>
                                        <p:cTn id="24" dur="500"/>
                                        <p:tgtEl>
                                          <p:spTgt spid="448"/>
                                        </p:tgtEl>
                                      </p:cBhvr>
                                    </p:animEffect>
                                  </p:childTnLst>
                                </p:cTn>
                              </p:par>
                            </p:childTnLst>
                          </p:cTn>
                        </p:par>
                        <p:par>
                          <p:cTn id="25" fill="hold">
                            <p:stCondLst>
                              <p:cond delay="4000"/>
                            </p:stCondLst>
                            <p:childTnLst>
                              <p:par>
                                <p:cTn id="26" presetID="42" presetClass="entr" presetSubtype="0" fill="hold" grpId="0" nodeType="afterEffect">
                                  <p:stCondLst>
                                    <p:cond delay="0"/>
                                  </p:stCondLst>
                                  <p:childTnLst>
                                    <p:set>
                                      <p:cBhvr>
                                        <p:cTn id="27" dur="1" fill="hold">
                                          <p:stCondLst>
                                            <p:cond delay="0"/>
                                          </p:stCondLst>
                                        </p:cTn>
                                        <p:tgtEl>
                                          <p:spTgt spid="477"/>
                                        </p:tgtEl>
                                        <p:attrNameLst>
                                          <p:attrName>style.visibility</p:attrName>
                                        </p:attrNameLst>
                                      </p:cBhvr>
                                      <p:to>
                                        <p:strVal val="visible"/>
                                      </p:to>
                                    </p:set>
                                    <p:animEffect transition="in" filter="fade">
                                      <p:cBhvr>
                                        <p:cTn id="28" dur="1000"/>
                                        <p:tgtEl>
                                          <p:spTgt spid="477"/>
                                        </p:tgtEl>
                                      </p:cBhvr>
                                    </p:animEffect>
                                    <p:anim calcmode="lin" valueType="num">
                                      <p:cBhvr>
                                        <p:cTn id="29" dur="1000" fill="hold"/>
                                        <p:tgtEl>
                                          <p:spTgt spid="477"/>
                                        </p:tgtEl>
                                        <p:attrNameLst>
                                          <p:attrName>ppt_x</p:attrName>
                                        </p:attrNameLst>
                                      </p:cBhvr>
                                      <p:tavLst>
                                        <p:tav tm="0">
                                          <p:val>
                                            <p:strVal val="#ppt_x"/>
                                          </p:val>
                                        </p:tav>
                                        <p:tav tm="100000">
                                          <p:val>
                                            <p:strVal val="#ppt_x"/>
                                          </p:val>
                                        </p:tav>
                                      </p:tavLst>
                                    </p:anim>
                                    <p:anim calcmode="lin" valueType="num">
                                      <p:cBhvr>
                                        <p:cTn id="30" dur="1000" fill="hold"/>
                                        <p:tgtEl>
                                          <p:spTgt spid="477"/>
                                        </p:tgtEl>
                                        <p:attrNameLst>
                                          <p:attrName>ppt_y</p:attrName>
                                        </p:attrNameLst>
                                      </p:cBhvr>
                                      <p:tavLst>
                                        <p:tav tm="0">
                                          <p:val>
                                            <p:strVal val="#ppt_y+.1"/>
                                          </p:val>
                                        </p:tav>
                                        <p:tav tm="100000">
                                          <p:val>
                                            <p:strVal val="#ppt_y"/>
                                          </p:val>
                                        </p:tav>
                                      </p:tavLst>
                                    </p:anim>
                                  </p:childTnLst>
                                </p:cTn>
                              </p:par>
                            </p:childTnLst>
                          </p:cTn>
                        </p:par>
                        <p:par>
                          <p:cTn id="31" fill="hold">
                            <p:stCondLst>
                              <p:cond delay="5000"/>
                            </p:stCondLst>
                            <p:childTnLst>
                              <p:par>
                                <p:cTn id="32" presetID="47" presetClass="entr" presetSubtype="0" fill="hold" nodeType="afterEffect">
                                  <p:stCondLst>
                                    <p:cond delay="0"/>
                                  </p:stCondLst>
                                  <p:childTnLst>
                                    <p:set>
                                      <p:cBhvr>
                                        <p:cTn id="33" dur="1" fill="hold">
                                          <p:stCondLst>
                                            <p:cond delay="0"/>
                                          </p:stCondLst>
                                        </p:cTn>
                                        <p:tgtEl>
                                          <p:spTgt spid="464"/>
                                        </p:tgtEl>
                                        <p:attrNameLst>
                                          <p:attrName>style.visibility</p:attrName>
                                        </p:attrNameLst>
                                      </p:cBhvr>
                                      <p:to>
                                        <p:strVal val="visible"/>
                                      </p:to>
                                    </p:set>
                                    <p:animEffect transition="in" filter="fade">
                                      <p:cBhvr>
                                        <p:cTn id="34" dur="1000"/>
                                        <p:tgtEl>
                                          <p:spTgt spid="464"/>
                                        </p:tgtEl>
                                      </p:cBhvr>
                                    </p:animEffect>
                                    <p:anim calcmode="lin" valueType="num">
                                      <p:cBhvr>
                                        <p:cTn id="35" dur="1000" fill="hold"/>
                                        <p:tgtEl>
                                          <p:spTgt spid="464"/>
                                        </p:tgtEl>
                                        <p:attrNameLst>
                                          <p:attrName>ppt_x</p:attrName>
                                        </p:attrNameLst>
                                      </p:cBhvr>
                                      <p:tavLst>
                                        <p:tav tm="0">
                                          <p:val>
                                            <p:strVal val="#ppt_x"/>
                                          </p:val>
                                        </p:tav>
                                        <p:tav tm="100000">
                                          <p:val>
                                            <p:strVal val="#ppt_x"/>
                                          </p:val>
                                        </p:tav>
                                      </p:tavLst>
                                    </p:anim>
                                    <p:anim calcmode="lin" valueType="num">
                                      <p:cBhvr>
                                        <p:cTn id="36" dur="1000" fill="hold"/>
                                        <p:tgtEl>
                                          <p:spTgt spid="464"/>
                                        </p:tgtEl>
                                        <p:attrNameLst>
                                          <p:attrName>ppt_y</p:attrName>
                                        </p:attrNameLst>
                                      </p:cBhvr>
                                      <p:tavLst>
                                        <p:tav tm="0">
                                          <p:val>
                                            <p:strVal val="#ppt_y-.1"/>
                                          </p:val>
                                        </p:tav>
                                        <p:tav tm="100000">
                                          <p:val>
                                            <p:strVal val="#ppt_y"/>
                                          </p:val>
                                        </p:tav>
                                      </p:tavLst>
                                    </p:anim>
                                  </p:childTnLst>
                                </p:cTn>
                              </p:par>
                            </p:childTnLst>
                          </p:cTn>
                        </p:par>
                        <p:par>
                          <p:cTn id="37" fill="hold">
                            <p:stCondLst>
                              <p:cond delay="6000"/>
                            </p:stCondLst>
                            <p:childTnLst>
                              <p:par>
                                <p:cTn id="38" presetID="22" presetClass="entr" presetSubtype="8" fill="hold" nodeType="afterEffect">
                                  <p:stCondLst>
                                    <p:cond delay="0"/>
                                  </p:stCondLst>
                                  <p:childTnLst>
                                    <p:set>
                                      <p:cBhvr>
                                        <p:cTn id="39" dur="1" fill="hold">
                                          <p:stCondLst>
                                            <p:cond delay="0"/>
                                          </p:stCondLst>
                                        </p:cTn>
                                        <p:tgtEl>
                                          <p:spTgt spid="451"/>
                                        </p:tgtEl>
                                        <p:attrNameLst>
                                          <p:attrName>style.visibility</p:attrName>
                                        </p:attrNameLst>
                                      </p:cBhvr>
                                      <p:to>
                                        <p:strVal val="visible"/>
                                      </p:to>
                                    </p:set>
                                    <p:animEffect transition="in" filter="wipe(left)">
                                      <p:cBhvr>
                                        <p:cTn id="40" dur="500"/>
                                        <p:tgtEl>
                                          <p:spTgt spid="451"/>
                                        </p:tgtEl>
                                      </p:cBhvr>
                                    </p:animEffect>
                                  </p:childTnLst>
                                </p:cTn>
                              </p:par>
                            </p:childTnLst>
                          </p:cTn>
                        </p:par>
                        <p:par>
                          <p:cTn id="41" fill="hold">
                            <p:stCondLst>
                              <p:cond delay="6500"/>
                            </p:stCondLst>
                            <p:childTnLst>
                              <p:par>
                                <p:cTn id="42" presetID="42" presetClass="entr" presetSubtype="0" fill="hold" grpId="0" nodeType="afterEffect">
                                  <p:stCondLst>
                                    <p:cond delay="0"/>
                                  </p:stCondLst>
                                  <p:childTnLst>
                                    <p:set>
                                      <p:cBhvr>
                                        <p:cTn id="43" dur="1" fill="hold">
                                          <p:stCondLst>
                                            <p:cond delay="0"/>
                                          </p:stCondLst>
                                        </p:cTn>
                                        <p:tgtEl>
                                          <p:spTgt spid="475"/>
                                        </p:tgtEl>
                                        <p:attrNameLst>
                                          <p:attrName>style.visibility</p:attrName>
                                        </p:attrNameLst>
                                      </p:cBhvr>
                                      <p:to>
                                        <p:strVal val="visible"/>
                                      </p:to>
                                    </p:set>
                                    <p:animEffect transition="in" filter="fade">
                                      <p:cBhvr>
                                        <p:cTn id="44" dur="1000"/>
                                        <p:tgtEl>
                                          <p:spTgt spid="475"/>
                                        </p:tgtEl>
                                      </p:cBhvr>
                                    </p:animEffect>
                                    <p:anim calcmode="lin" valueType="num">
                                      <p:cBhvr>
                                        <p:cTn id="45" dur="1000" fill="hold"/>
                                        <p:tgtEl>
                                          <p:spTgt spid="475"/>
                                        </p:tgtEl>
                                        <p:attrNameLst>
                                          <p:attrName>ppt_x</p:attrName>
                                        </p:attrNameLst>
                                      </p:cBhvr>
                                      <p:tavLst>
                                        <p:tav tm="0">
                                          <p:val>
                                            <p:strVal val="#ppt_x"/>
                                          </p:val>
                                        </p:tav>
                                        <p:tav tm="100000">
                                          <p:val>
                                            <p:strVal val="#ppt_x"/>
                                          </p:val>
                                        </p:tav>
                                      </p:tavLst>
                                    </p:anim>
                                    <p:anim calcmode="lin" valueType="num">
                                      <p:cBhvr>
                                        <p:cTn id="46" dur="1000" fill="hold"/>
                                        <p:tgtEl>
                                          <p:spTgt spid="475"/>
                                        </p:tgtEl>
                                        <p:attrNameLst>
                                          <p:attrName>ppt_y</p:attrName>
                                        </p:attrNameLst>
                                      </p:cBhvr>
                                      <p:tavLst>
                                        <p:tav tm="0">
                                          <p:val>
                                            <p:strVal val="#ppt_y+.1"/>
                                          </p:val>
                                        </p:tav>
                                        <p:tav tm="100000">
                                          <p:val>
                                            <p:strVal val="#ppt_y"/>
                                          </p:val>
                                        </p:tav>
                                      </p:tavLst>
                                    </p:anim>
                                  </p:childTnLst>
                                </p:cTn>
                              </p:par>
                            </p:childTnLst>
                          </p:cTn>
                        </p:par>
                        <p:par>
                          <p:cTn id="47" fill="hold">
                            <p:stCondLst>
                              <p:cond delay="7500"/>
                            </p:stCondLst>
                            <p:childTnLst>
                              <p:par>
                                <p:cTn id="48" presetID="47" presetClass="entr" presetSubtype="0" fill="hold" nodeType="afterEffect">
                                  <p:stCondLst>
                                    <p:cond delay="0"/>
                                  </p:stCondLst>
                                  <p:childTnLst>
                                    <p:set>
                                      <p:cBhvr>
                                        <p:cTn id="49" dur="1" fill="hold">
                                          <p:stCondLst>
                                            <p:cond delay="0"/>
                                          </p:stCondLst>
                                        </p:cTn>
                                        <p:tgtEl>
                                          <p:spTgt spid="468"/>
                                        </p:tgtEl>
                                        <p:attrNameLst>
                                          <p:attrName>style.visibility</p:attrName>
                                        </p:attrNameLst>
                                      </p:cBhvr>
                                      <p:to>
                                        <p:strVal val="visible"/>
                                      </p:to>
                                    </p:set>
                                    <p:animEffect transition="in" filter="fade">
                                      <p:cBhvr>
                                        <p:cTn id="50" dur="1000"/>
                                        <p:tgtEl>
                                          <p:spTgt spid="468"/>
                                        </p:tgtEl>
                                      </p:cBhvr>
                                    </p:animEffect>
                                    <p:anim calcmode="lin" valueType="num">
                                      <p:cBhvr>
                                        <p:cTn id="51" dur="1000" fill="hold"/>
                                        <p:tgtEl>
                                          <p:spTgt spid="468"/>
                                        </p:tgtEl>
                                        <p:attrNameLst>
                                          <p:attrName>ppt_x</p:attrName>
                                        </p:attrNameLst>
                                      </p:cBhvr>
                                      <p:tavLst>
                                        <p:tav tm="0">
                                          <p:val>
                                            <p:strVal val="#ppt_x"/>
                                          </p:val>
                                        </p:tav>
                                        <p:tav tm="100000">
                                          <p:val>
                                            <p:strVal val="#ppt_x"/>
                                          </p:val>
                                        </p:tav>
                                      </p:tavLst>
                                    </p:anim>
                                    <p:anim calcmode="lin" valueType="num">
                                      <p:cBhvr>
                                        <p:cTn id="52" dur="1000" fill="hold"/>
                                        <p:tgtEl>
                                          <p:spTgt spid="468"/>
                                        </p:tgtEl>
                                        <p:attrNameLst>
                                          <p:attrName>ppt_y</p:attrName>
                                        </p:attrNameLst>
                                      </p:cBhvr>
                                      <p:tavLst>
                                        <p:tav tm="0">
                                          <p:val>
                                            <p:strVal val="#ppt_y-.1"/>
                                          </p:val>
                                        </p:tav>
                                        <p:tav tm="100000">
                                          <p:val>
                                            <p:strVal val="#ppt_y"/>
                                          </p:val>
                                        </p:tav>
                                      </p:tavLst>
                                    </p:anim>
                                  </p:childTnLst>
                                </p:cTn>
                              </p:par>
                            </p:childTnLst>
                          </p:cTn>
                        </p:par>
                        <p:par>
                          <p:cTn id="53" fill="hold">
                            <p:stCondLst>
                              <p:cond delay="8500"/>
                            </p:stCondLst>
                            <p:childTnLst>
                              <p:par>
                                <p:cTn id="54" presetID="22" presetClass="entr" presetSubtype="8" fill="hold" nodeType="afterEffect">
                                  <p:stCondLst>
                                    <p:cond delay="0"/>
                                  </p:stCondLst>
                                  <p:childTnLst>
                                    <p:set>
                                      <p:cBhvr>
                                        <p:cTn id="55" dur="1" fill="hold">
                                          <p:stCondLst>
                                            <p:cond delay="0"/>
                                          </p:stCondLst>
                                        </p:cTn>
                                        <p:tgtEl>
                                          <p:spTgt spid="454"/>
                                        </p:tgtEl>
                                        <p:attrNameLst>
                                          <p:attrName>style.visibility</p:attrName>
                                        </p:attrNameLst>
                                      </p:cBhvr>
                                      <p:to>
                                        <p:strVal val="visible"/>
                                      </p:to>
                                    </p:set>
                                    <p:animEffect transition="in" filter="wipe(left)">
                                      <p:cBhvr>
                                        <p:cTn id="56" dur="500"/>
                                        <p:tgtEl>
                                          <p:spTgt spid="454"/>
                                        </p:tgtEl>
                                      </p:cBhvr>
                                    </p:animEffect>
                                  </p:childTnLst>
                                </p:cTn>
                              </p:par>
                            </p:childTnLst>
                          </p:cTn>
                        </p:par>
                        <p:par>
                          <p:cTn id="57" fill="hold">
                            <p:stCondLst>
                              <p:cond delay="9000"/>
                            </p:stCondLst>
                            <p:childTnLst>
                              <p:par>
                                <p:cTn id="58" presetID="42" presetClass="entr" presetSubtype="0" fill="hold" grpId="0" nodeType="afterEffect">
                                  <p:stCondLst>
                                    <p:cond delay="0"/>
                                  </p:stCondLst>
                                  <p:childTnLst>
                                    <p:set>
                                      <p:cBhvr>
                                        <p:cTn id="59" dur="1" fill="hold">
                                          <p:stCondLst>
                                            <p:cond delay="0"/>
                                          </p:stCondLst>
                                        </p:cTn>
                                        <p:tgtEl>
                                          <p:spTgt spid="476"/>
                                        </p:tgtEl>
                                        <p:attrNameLst>
                                          <p:attrName>style.visibility</p:attrName>
                                        </p:attrNameLst>
                                      </p:cBhvr>
                                      <p:to>
                                        <p:strVal val="visible"/>
                                      </p:to>
                                    </p:set>
                                    <p:animEffect transition="in" filter="fade">
                                      <p:cBhvr>
                                        <p:cTn id="60" dur="1000"/>
                                        <p:tgtEl>
                                          <p:spTgt spid="476"/>
                                        </p:tgtEl>
                                      </p:cBhvr>
                                    </p:animEffect>
                                    <p:anim calcmode="lin" valueType="num">
                                      <p:cBhvr>
                                        <p:cTn id="61" dur="1000" fill="hold"/>
                                        <p:tgtEl>
                                          <p:spTgt spid="476"/>
                                        </p:tgtEl>
                                        <p:attrNameLst>
                                          <p:attrName>ppt_x</p:attrName>
                                        </p:attrNameLst>
                                      </p:cBhvr>
                                      <p:tavLst>
                                        <p:tav tm="0">
                                          <p:val>
                                            <p:strVal val="#ppt_x"/>
                                          </p:val>
                                        </p:tav>
                                        <p:tav tm="100000">
                                          <p:val>
                                            <p:strVal val="#ppt_x"/>
                                          </p:val>
                                        </p:tav>
                                      </p:tavLst>
                                    </p:anim>
                                    <p:anim calcmode="lin" valueType="num">
                                      <p:cBhvr>
                                        <p:cTn id="62" dur="1000" fill="hold"/>
                                        <p:tgtEl>
                                          <p:spTgt spid="47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475" grpId="0"/>
      <p:bldP spid="476" grpId="0"/>
      <p:bldP spid="477"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Oval 2"/>
          <p:cNvSpPr>
            <a:spLocks noChangeAspect="1"/>
          </p:cNvSpPr>
          <p:nvPr/>
        </p:nvSpPr>
        <p:spPr>
          <a:xfrm>
            <a:off x="754912" y="2020185"/>
            <a:ext cx="2103121" cy="2103120"/>
          </a:xfrm>
          <a:prstGeom prst="ellipse">
            <a:avLst/>
          </a:prstGeom>
          <a:solidFill>
            <a:schemeClr val="tx1">
              <a:alpha val="5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44" name="Group 43"/>
          <p:cNvGrpSpPr/>
          <p:nvPr/>
        </p:nvGrpSpPr>
        <p:grpSpPr>
          <a:xfrm>
            <a:off x="961183" y="2226457"/>
            <a:ext cx="1690577" cy="1690576"/>
            <a:chOff x="961183" y="2226457"/>
            <a:chExt cx="1690577" cy="1690576"/>
          </a:xfrm>
        </p:grpSpPr>
        <p:sp>
          <p:nvSpPr>
            <p:cNvPr id="2" name="Oval 1"/>
            <p:cNvSpPr>
              <a:spLocks noChangeAspect="1"/>
            </p:cNvSpPr>
            <p:nvPr/>
          </p:nvSpPr>
          <p:spPr>
            <a:xfrm>
              <a:off x="961183" y="2226457"/>
              <a:ext cx="1690577" cy="1690576"/>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 name="Freeform 5"/>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71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19" name="Group 75"/>
          <p:cNvGrpSpPr/>
          <p:nvPr/>
        </p:nvGrpSpPr>
        <p:grpSpPr>
          <a:xfrm>
            <a:off x="1546904" y="2745777"/>
            <a:ext cx="519133" cy="651935"/>
            <a:chOff x="6743700" y="2347912"/>
            <a:chExt cx="273050" cy="342900"/>
          </a:xfrm>
          <a:solidFill>
            <a:schemeClr val="bg1"/>
          </a:solidFill>
        </p:grpSpPr>
        <p:sp>
          <p:nvSpPr>
            <p:cNvPr id="20"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3" name="Group 42"/>
          <p:cNvGrpSpPr/>
          <p:nvPr/>
        </p:nvGrpSpPr>
        <p:grpSpPr>
          <a:xfrm>
            <a:off x="754912" y="4350418"/>
            <a:ext cx="2438400" cy="1883164"/>
            <a:chOff x="754912" y="4350418"/>
            <a:chExt cx="2438400" cy="1883164"/>
          </a:xfrm>
        </p:grpSpPr>
        <p:sp>
          <p:nvSpPr>
            <p:cNvPr id="3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b="0" dirty="0">
                  <a:solidFill>
                    <a:srgbClr val="FF683C"/>
                  </a:solidFill>
                  <a:latin typeface="Bernard MT Condensed" panose="02050806060905020404" pitchFamily="18" charset="0"/>
                </a:rPr>
                <a:t>Lorem Ipsum Dolor</a:t>
              </a:r>
            </a:p>
          </p:txBody>
        </p:sp>
        <p:cxnSp>
          <p:nvCxnSpPr>
            <p:cNvPr id="40" name="Straight Connector 39"/>
            <p:cNvCxnSpPr/>
            <p:nvPr/>
          </p:nvCxnSpPr>
          <p:spPr>
            <a:xfrm>
              <a:off x="776447" y="4813730"/>
              <a:ext cx="173736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4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47" name="TextBox 46"/>
          <p:cNvSpPr txBox="1"/>
          <p:nvPr/>
        </p:nvSpPr>
        <p:spPr>
          <a:xfrm>
            <a:off x="387495" y="305067"/>
            <a:ext cx="5316279" cy="1508105"/>
          </a:xfrm>
          <a:prstGeom prst="rect">
            <a:avLst/>
          </a:prstGeom>
          <a:noFill/>
        </p:spPr>
        <p:txBody>
          <a:bodyPr wrap="square" rtlCol="0">
            <a:spAutoFit/>
          </a:bodyPr>
          <a:lstStyle/>
          <a:p>
            <a:r>
              <a:rPr lang="en-US" sz="3200" dirty="0">
                <a:solidFill>
                  <a:schemeClr val="bg1"/>
                </a:solidFill>
                <a:latin typeface="Bernard MT Condensed" panose="02050806060905020404" pitchFamily="18" charset="0"/>
              </a:rPr>
              <a:t>Lorem Ipsum Dolor</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dirty="0">
              <a:solidFill>
                <a:schemeClr val="bg1"/>
              </a:solidFill>
            </a:endParaRPr>
          </a:p>
        </p:txBody>
      </p:sp>
      <p:sp>
        <p:nvSpPr>
          <p:cNvPr id="49" name="Oval 48"/>
          <p:cNvSpPr>
            <a:spLocks noChangeAspect="1"/>
          </p:cNvSpPr>
          <p:nvPr/>
        </p:nvSpPr>
        <p:spPr>
          <a:xfrm>
            <a:off x="3693042" y="2040161"/>
            <a:ext cx="2103121" cy="2103120"/>
          </a:xfrm>
          <a:prstGeom prst="ellipse">
            <a:avLst/>
          </a:prstGeom>
          <a:solidFill>
            <a:schemeClr val="tx1">
              <a:alpha val="5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50" name="Group 49"/>
          <p:cNvGrpSpPr/>
          <p:nvPr/>
        </p:nvGrpSpPr>
        <p:grpSpPr>
          <a:xfrm>
            <a:off x="3899313" y="2246433"/>
            <a:ext cx="1690577" cy="1690576"/>
            <a:chOff x="961183" y="2226457"/>
            <a:chExt cx="1690577" cy="1690576"/>
          </a:xfrm>
        </p:grpSpPr>
        <p:sp>
          <p:nvSpPr>
            <p:cNvPr id="54" name="Oval 53"/>
            <p:cNvSpPr>
              <a:spLocks noChangeAspect="1"/>
            </p:cNvSpPr>
            <p:nvPr/>
          </p:nvSpPr>
          <p:spPr>
            <a:xfrm>
              <a:off x="961183" y="2226457"/>
              <a:ext cx="1690577" cy="1690576"/>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5" name="Freeform 54"/>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56" name="Group 55"/>
          <p:cNvGrpSpPr/>
          <p:nvPr/>
        </p:nvGrpSpPr>
        <p:grpSpPr>
          <a:xfrm>
            <a:off x="3693042" y="4370394"/>
            <a:ext cx="2438400" cy="1883164"/>
            <a:chOff x="754912" y="4350418"/>
            <a:chExt cx="2438400" cy="1883164"/>
          </a:xfrm>
        </p:grpSpPr>
        <p:sp>
          <p:nvSpPr>
            <p:cNvPr id="57"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b="0" dirty="0">
                  <a:solidFill>
                    <a:srgbClr val="5C9AD3"/>
                  </a:solidFill>
                  <a:latin typeface="Bernard MT Condensed" panose="02050806060905020404" pitchFamily="18" charset="0"/>
                </a:rPr>
                <a:t>Lorem Ipsum Dolor</a:t>
              </a:r>
            </a:p>
          </p:txBody>
        </p:sp>
        <p:cxnSp>
          <p:nvCxnSpPr>
            <p:cNvPr id="58" name="Straight Connector 57"/>
            <p:cNvCxnSpPr/>
            <p:nvPr/>
          </p:nvCxnSpPr>
          <p:spPr>
            <a:xfrm>
              <a:off x="776447" y="4813730"/>
              <a:ext cx="173736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59"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61" name="Oval 60"/>
          <p:cNvSpPr>
            <a:spLocks noChangeAspect="1"/>
          </p:cNvSpPr>
          <p:nvPr/>
        </p:nvSpPr>
        <p:spPr>
          <a:xfrm>
            <a:off x="6574094" y="2043513"/>
            <a:ext cx="2103121" cy="2103120"/>
          </a:xfrm>
          <a:prstGeom prst="ellipse">
            <a:avLst/>
          </a:prstGeom>
          <a:solidFill>
            <a:schemeClr val="tx1">
              <a:alpha val="5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62" name="Group 61"/>
          <p:cNvGrpSpPr/>
          <p:nvPr/>
        </p:nvGrpSpPr>
        <p:grpSpPr>
          <a:xfrm>
            <a:off x="6780365" y="2249785"/>
            <a:ext cx="1690577" cy="1690576"/>
            <a:chOff x="961183" y="2226457"/>
            <a:chExt cx="1690577" cy="1690576"/>
          </a:xfrm>
        </p:grpSpPr>
        <p:sp>
          <p:nvSpPr>
            <p:cNvPr id="66" name="Oval 65"/>
            <p:cNvSpPr>
              <a:spLocks noChangeAspect="1"/>
            </p:cNvSpPr>
            <p:nvPr/>
          </p:nvSpPr>
          <p:spPr>
            <a:xfrm>
              <a:off x="961183" y="2226457"/>
              <a:ext cx="1690577" cy="1690576"/>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7" name="Freeform 66"/>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68" name="Group 67"/>
          <p:cNvGrpSpPr/>
          <p:nvPr/>
        </p:nvGrpSpPr>
        <p:grpSpPr>
          <a:xfrm>
            <a:off x="6574094" y="4373746"/>
            <a:ext cx="2438400" cy="1883164"/>
            <a:chOff x="754912" y="4350418"/>
            <a:chExt cx="2438400" cy="1883164"/>
          </a:xfrm>
        </p:grpSpPr>
        <p:sp>
          <p:nvSpPr>
            <p:cNvPr id="6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b="0" dirty="0">
                  <a:solidFill>
                    <a:srgbClr val="44546B"/>
                  </a:solidFill>
                  <a:latin typeface="Bernard MT Condensed" panose="02050806060905020404" pitchFamily="18" charset="0"/>
                </a:rPr>
                <a:t>Lorem Ipsum Dolor</a:t>
              </a:r>
            </a:p>
          </p:txBody>
        </p:sp>
        <p:cxnSp>
          <p:nvCxnSpPr>
            <p:cNvPr id="70" name="Straight Connector 69"/>
            <p:cNvCxnSpPr/>
            <p:nvPr/>
          </p:nvCxnSpPr>
          <p:spPr>
            <a:xfrm>
              <a:off x="776447" y="4813730"/>
              <a:ext cx="173736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7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73" name="Oval 72"/>
          <p:cNvSpPr>
            <a:spLocks noChangeAspect="1"/>
          </p:cNvSpPr>
          <p:nvPr/>
        </p:nvSpPr>
        <p:spPr>
          <a:xfrm>
            <a:off x="9424583" y="2020185"/>
            <a:ext cx="2103121" cy="2103120"/>
          </a:xfrm>
          <a:prstGeom prst="ellipse">
            <a:avLst/>
          </a:prstGeom>
          <a:solidFill>
            <a:schemeClr val="tx1">
              <a:alpha val="5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74" name="Group 73"/>
          <p:cNvGrpSpPr/>
          <p:nvPr/>
        </p:nvGrpSpPr>
        <p:grpSpPr>
          <a:xfrm>
            <a:off x="9630854" y="2226457"/>
            <a:ext cx="1690577" cy="1690576"/>
            <a:chOff x="961183" y="2226457"/>
            <a:chExt cx="1690577" cy="1690576"/>
          </a:xfrm>
        </p:grpSpPr>
        <p:sp>
          <p:nvSpPr>
            <p:cNvPr id="78" name="Oval 77"/>
            <p:cNvSpPr>
              <a:spLocks noChangeAspect="1"/>
            </p:cNvSpPr>
            <p:nvPr/>
          </p:nvSpPr>
          <p:spPr>
            <a:xfrm>
              <a:off x="961183" y="2226457"/>
              <a:ext cx="1690577" cy="1690576"/>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9" name="Freeform 78"/>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80" name="Group 79"/>
          <p:cNvGrpSpPr/>
          <p:nvPr/>
        </p:nvGrpSpPr>
        <p:grpSpPr>
          <a:xfrm>
            <a:off x="9424583" y="4350418"/>
            <a:ext cx="2438400" cy="1883164"/>
            <a:chOff x="754912" y="4350418"/>
            <a:chExt cx="2438400" cy="1883164"/>
          </a:xfrm>
        </p:grpSpPr>
        <p:sp>
          <p:nvSpPr>
            <p:cNvPr id="81"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b="0" dirty="0">
                  <a:solidFill>
                    <a:srgbClr val="7A7A7A"/>
                  </a:solidFill>
                  <a:latin typeface="Bernard MT Condensed" panose="02050806060905020404" pitchFamily="18" charset="0"/>
                </a:rPr>
                <a:t>Lorem Ipsum Dolor</a:t>
              </a:r>
            </a:p>
          </p:txBody>
        </p:sp>
        <p:cxnSp>
          <p:nvCxnSpPr>
            <p:cNvPr id="82" name="Straight Connector 81"/>
            <p:cNvCxnSpPr/>
            <p:nvPr/>
          </p:nvCxnSpPr>
          <p:spPr>
            <a:xfrm>
              <a:off x="776447" y="4813730"/>
              <a:ext cx="173736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83"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16" name="Group 72"/>
          <p:cNvGrpSpPr/>
          <p:nvPr/>
        </p:nvGrpSpPr>
        <p:grpSpPr>
          <a:xfrm>
            <a:off x="4439801" y="2745777"/>
            <a:ext cx="609600" cy="575736"/>
            <a:chOff x="5530851" y="1866899"/>
            <a:chExt cx="285750" cy="269875"/>
          </a:xfrm>
          <a:solidFill>
            <a:schemeClr val="bg1"/>
          </a:solidFill>
        </p:grpSpPr>
        <p:sp>
          <p:nvSpPr>
            <p:cNvPr id="17"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 name="Group 7"/>
          <p:cNvGrpSpPr>
            <a:grpSpLocks noChangeAspect="1"/>
          </p:cNvGrpSpPr>
          <p:nvPr/>
        </p:nvGrpSpPr>
        <p:grpSpPr>
          <a:xfrm>
            <a:off x="10247299" y="2792826"/>
            <a:ext cx="629757" cy="548640"/>
            <a:chOff x="2075371" y="2625301"/>
            <a:chExt cx="929273" cy="809577"/>
          </a:xfrm>
          <a:solidFill>
            <a:schemeClr val="bg1"/>
          </a:solidFill>
          <a:effectLst/>
        </p:grpSpPr>
        <p:sp>
          <p:nvSpPr>
            <p:cNvPr id="9" name="Freeform 449"/>
            <p:cNvSpPr>
              <a:spLocks/>
            </p:cNvSpPr>
            <p:nvPr/>
          </p:nvSpPr>
          <p:spPr bwMode="auto">
            <a:xfrm>
              <a:off x="2075372" y="2625301"/>
              <a:ext cx="618063" cy="237649"/>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solidFill>
                  <a:schemeClr val="bg1"/>
                </a:solidFill>
              </a:endParaRPr>
            </a:p>
          </p:txBody>
        </p:sp>
        <p:sp>
          <p:nvSpPr>
            <p:cNvPr id="10" name="Freeform 450"/>
            <p:cNvSpPr>
              <a:spLocks/>
            </p:cNvSpPr>
            <p:nvPr/>
          </p:nvSpPr>
          <p:spPr bwMode="auto">
            <a:xfrm>
              <a:off x="2075372" y="2828129"/>
              <a:ext cx="618063" cy="151903"/>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solidFill>
                  <a:schemeClr val="bg1"/>
                </a:solidFill>
              </a:endParaRPr>
            </a:p>
          </p:txBody>
        </p:sp>
        <p:sp>
          <p:nvSpPr>
            <p:cNvPr id="11" name="Freeform 451"/>
            <p:cNvSpPr>
              <a:spLocks/>
            </p:cNvSpPr>
            <p:nvPr/>
          </p:nvSpPr>
          <p:spPr bwMode="auto">
            <a:xfrm>
              <a:off x="2075372" y="3182864"/>
              <a:ext cx="426986"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solidFill>
                  <a:schemeClr val="bg1"/>
                </a:solidFill>
              </a:endParaRPr>
            </a:p>
          </p:txBody>
        </p:sp>
        <p:sp>
          <p:nvSpPr>
            <p:cNvPr id="12" name="Freeform 452"/>
            <p:cNvSpPr>
              <a:spLocks/>
            </p:cNvSpPr>
            <p:nvPr/>
          </p:nvSpPr>
          <p:spPr bwMode="auto">
            <a:xfrm>
              <a:off x="2075372" y="3064473"/>
              <a:ext cx="399131"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solidFill>
                  <a:schemeClr val="bg1"/>
                </a:solidFill>
              </a:endParaRPr>
            </a:p>
          </p:txBody>
        </p:sp>
        <p:sp>
          <p:nvSpPr>
            <p:cNvPr id="13" name="Freeform 453"/>
            <p:cNvSpPr>
              <a:spLocks/>
            </p:cNvSpPr>
            <p:nvPr/>
          </p:nvSpPr>
          <p:spPr bwMode="auto">
            <a:xfrm>
              <a:off x="2075371" y="2946082"/>
              <a:ext cx="480958"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solidFill>
                  <a:schemeClr val="bg1"/>
                </a:solidFill>
              </a:endParaRPr>
            </a:p>
          </p:txBody>
        </p:sp>
        <p:sp>
          <p:nvSpPr>
            <p:cNvPr id="14" name="Freeform 454"/>
            <p:cNvSpPr>
              <a:spLocks/>
            </p:cNvSpPr>
            <p:nvPr/>
          </p:nvSpPr>
          <p:spPr bwMode="auto">
            <a:xfrm>
              <a:off x="2703009" y="3068824"/>
              <a:ext cx="124484"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solidFill>
                  <a:schemeClr val="bg1"/>
                </a:solidFill>
              </a:endParaRPr>
            </a:p>
          </p:txBody>
        </p:sp>
        <p:sp>
          <p:nvSpPr>
            <p:cNvPr id="15" name="Freeform 455"/>
            <p:cNvSpPr>
              <a:spLocks noEditPoints="1"/>
            </p:cNvSpPr>
            <p:nvPr/>
          </p:nvSpPr>
          <p:spPr bwMode="auto">
            <a:xfrm>
              <a:off x="2525863" y="2956097"/>
              <a:ext cx="478781" cy="478781"/>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solidFill>
                  <a:schemeClr val="bg1"/>
                </a:solidFill>
              </a:endParaRPr>
            </a:p>
          </p:txBody>
        </p:sp>
      </p:gr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9971" y="2717174"/>
            <a:ext cx="591363" cy="591363"/>
          </a:xfrm>
          <a:prstGeom prst="rect">
            <a:avLst/>
          </a:prstGeom>
        </p:spPr>
      </p:pic>
    </p:spTree>
    <p:extLst>
      <p:ext uri="{BB962C8B-B14F-4D97-AF65-F5344CB8AC3E}">
        <p14:creationId xmlns:p14="http://schemas.microsoft.com/office/powerpoint/2010/main" val="4221955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animEffect transition="in" filter="fade">
                                      <p:cBhvr>
                                        <p:cTn id="26" dur="500"/>
                                        <p:tgtEl>
                                          <p:spTgt spid="19"/>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fade">
                                      <p:cBhvr>
                                        <p:cTn id="30" dur="1000"/>
                                        <p:tgtEl>
                                          <p:spTgt spid="43"/>
                                        </p:tgtEl>
                                      </p:cBhvr>
                                    </p:animEffect>
                                    <p:anim calcmode="lin" valueType="num">
                                      <p:cBhvr>
                                        <p:cTn id="31" dur="1000" fill="hold"/>
                                        <p:tgtEl>
                                          <p:spTgt spid="43"/>
                                        </p:tgtEl>
                                        <p:attrNameLst>
                                          <p:attrName>ppt_x</p:attrName>
                                        </p:attrNameLst>
                                      </p:cBhvr>
                                      <p:tavLst>
                                        <p:tav tm="0">
                                          <p:val>
                                            <p:strVal val="#ppt_x"/>
                                          </p:val>
                                        </p:tav>
                                        <p:tav tm="100000">
                                          <p:val>
                                            <p:strVal val="#ppt_x"/>
                                          </p:val>
                                        </p:tav>
                                      </p:tavLst>
                                    </p:anim>
                                    <p:anim calcmode="lin" valueType="num">
                                      <p:cBhvr>
                                        <p:cTn id="32" dur="1000" fill="hold"/>
                                        <p:tgtEl>
                                          <p:spTgt spid="43"/>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7" presetClass="entr" presetSubtype="0" fill="hold" grpId="0" nodeType="after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fade">
                                      <p:cBhvr>
                                        <p:cTn id="36" dur="1000"/>
                                        <p:tgtEl>
                                          <p:spTgt spid="49"/>
                                        </p:tgtEl>
                                      </p:cBhvr>
                                    </p:animEffect>
                                    <p:anim calcmode="lin" valueType="num">
                                      <p:cBhvr>
                                        <p:cTn id="37" dur="1000" fill="hold"/>
                                        <p:tgtEl>
                                          <p:spTgt spid="49"/>
                                        </p:tgtEl>
                                        <p:attrNameLst>
                                          <p:attrName>ppt_x</p:attrName>
                                        </p:attrNameLst>
                                      </p:cBhvr>
                                      <p:tavLst>
                                        <p:tav tm="0">
                                          <p:val>
                                            <p:strVal val="#ppt_x"/>
                                          </p:val>
                                        </p:tav>
                                        <p:tav tm="100000">
                                          <p:val>
                                            <p:strVal val="#ppt_x"/>
                                          </p:val>
                                        </p:tav>
                                      </p:tavLst>
                                    </p:anim>
                                    <p:anim calcmode="lin" valueType="num">
                                      <p:cBhvr>
                                        <p:cTn id="38" dur="900" decel="100000" fill="hold"/>
                                        <p:tgtEl>
                                          <p:spTgt spid="4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p:cTn id="43" dur="500" fill="hold"/>
                                        <p:tgtEl>
                                          <p:spTgt spid="50"/>
                                        </p:tgtEl>
                                        <p:attrNameLst>
                                          <p:attrName>ppt_w</p:attrName>
                                        </p:attrNameLst>
                                      </p:cBhvr>
                                      <p:tavLst>
                                        <p:tav tm="0">
                                          <p:val>
                                            <p:fltVal val="0"/>
                                          </p:val>
                                        </p:tav>
                                        <p:tav tm="100000">
                                          <p:val>
                                            <p:strVal val="#ppt_w"/>
                                          </p:val>
                                        </p:tav>
                                      </p:tavLst>
                                    </p:anim>
                                    <p:anim calcmode="lin" valueType="num">
                                      <p:cBhvr>
                                        <p:cTn id="44" dur="500" fill="hold"/>
                                        <p:tgtEl>
                                          <p:spTgt spid="50"/>
                                        </p:tgtEl>
                                        <p:attrNameLst>
                                          <p:attrName>ppt_h</p:attrName>
                                        </p:attrNameLst>
                                      </p:cBhvr>
                                      <p:tavLst>
                                        <p:tav tm="0">
                                          <p:val>
                                            <p:fltVal val="0"/>
                                          </p:val>
                                        </p:tav>
                                        <p:tav tm="100000">
                                          <p:val>
                                            <p:strVal val="#ppt_h"/>
                                          </p:val>
                                        </p:tav>
                                      </p:tavLst>
                                    </p:anim>
                                    <p:animEffect transition="in" filter="fade">
                                      <p:cBhvr>
                                        <p:cTn id="45" dur="500"/>
                                        <p:tgtEl>
                                          <p:spTgt spid="50"/>
                                        </p:tgtEl>
                                      </p:cBhvr>
                                    </p:animEffect>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Effect transition="in" filter="fade">
                                      <p:cBhvr>
                                        <p:cTn id="51" dur="500"/>
                                        <p:tgtEl>
                                          <p:spTgt spid="16"/>
                                        </p:tgtEl>
                                      </p:cBhvr>
                                    </p:animEffect>
                                  </p:childTnLst>
                                </p:cTn>
                              </p:par>
                            </p:childTnLst>
                          </p:cTn>
                        </p:par>
                        <p:par>
                          <p:cTn id="52" fill="hold">
                            <p:stCondLst>
                              <p:cond delay="5500"/>
                            </p:stCondLst>
                            <p:childTnLst>
                              <p:par>
                                <p:cTn id="53" presetID="42"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1000" fill="hold"/>
                                        <p:tgtEl>
                                          <p:spTgt spid="56"/>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900" decel="100000" fill="hold"/>
                                        <p:tgtEl>
                                          <p:spTgt spid="6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53" presetClass="entr" presetSubtype="16" fill="hold"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8000"/>
                            </p:stCondLst>
                            <p:childTnLst>
                              <p:par>
                                <p:cTn id="72" presetID="53" presetClass="entr" presetSubtype="16"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 calcmode="lin" valueType="num">
                                      <p:cBhvr>
                                        <p:cTn id="74" dur="500" fill="hold"/>
                                        <p:tgtEl>
                                          <p:spTgt spid="7"/>
                                        </p:tgtEl>
                                        <p:attrNameLst>
                                          <p:attrName>ppt_w</p:attrName>
                                        </p:attrNameLst>
                                      </p:cBhvr>
                                      <p:tavLst>
                                        <p:tav tm="0">
                                          <p:val>
                                            <p:fltVal val="0"/>
                                          </p:val>
                                        </p:tav>
                                        <p:tav tm="100000">
                                          <p:val>
                                            <p:strVal val="#ppt_w"/>
                                          </p:val>
                                        </p:tav>
                                      </p:tavLst>
                                    </p:anim>
                                    <p:anim calcmode="lin" valueType="num">
                                      <p:cBhvr>
                                        <p:cTn id="75" dur="500" fill="hold"/>
                                        <p:tgtEl>
                                          <p:spTgt spid="7"/>
                                        </p:tgtEl>
                                        <p:attrNameLst>
                                          <p:attrName>ppt_h</p:attrName>
                                        </p:attrNameLst>
                                      </p:cBhvr>
                                      <p:tavLst>
                                        <p:tav tm="0">
                                          <p:val>
                                            <p:fltVal val="0"/>
                                          </p:val>
                                        </p:tav>
                                        <p:tav tm="100000">
                                          <p:val>
                                            <p:strVal val="#ppt_h"/>
                                          </p:val>
                                        </p:tav>
                                      </p:tavLst>
                                    </p:anim>
                                    <p:animEffect transition="in" filter="fade">
                                      <p:cBhvr>
                                        <p:cTn id="76" dur="500"/>
                                        <p:tgtEl>
                                          <p:spTgt spid="7"/>
                                        </p:tgtEl>
                                      </p:cBhvr>
                                    </p:animEffect>
                                  </p:childTnLst>
                                </p:cTn>
                              </p:par>
                            </p:childTnLst>
                          </p:cTn>
                        </p:par>
                        <p:par>
                          <p:cTn id="77" fill="hold">
                            <p:stCondLst>
                              <p:cond delay="8500"/>
                            </p:stCondLst>
                            <p:childTnLst>
                              <p:par>
                                <p:cTn id="78" presetID="42" presetClass="entr" presetSubtype="0" fill="hold" nodeType="afterEffect">
                                  <p:stCondLst>
                                    <p:cond delay="0"/>
                                  </p:stCondLst>
                                  <p:childTnLst>
                                    <p:set>
                                      <p:cBhvr>
                                        <p:cTn id="79" dur="1" fill="hold">
                                          <p:stCondLst>
                                            <p:cond delay="0"/>
                                          </p:stCondLst>
                                        </p:cTn>
                                        <p:tgtEl>
                                          <p:spTgt spid="68"/>
                                        </p:tgtEl>
                                        <p:attrNameLst>
                                          <p:attrName>style.visibility</p:attrName>
                                        </p:attrNameLst>
                                      </p:cBhvr>
                                      <p:to>
                                        <p:strVal val="visible"/>
                                      </p:to>
                                    </p:set>
                                    <p:animEffect transition="in" filter="fade">
                                      <p:cBhvr>
                                        <p:cTn id="80" dur="1000"/>
                                        <p:tgtEl>
                                          <p:spTgt spid="68"/>
                                        </p:tgtEl>
                                      </p:cBhvr>
                                    </p:animEffect>
                                    <p:anim calcmode="lin" valueType="num">
                                      <p:cBhvr>
                                        <p:cTn id="81" dur="1000" fill="hold"/>
                                        <p:tgtEl>
                                          <p:spTgt spid="68"/>
                                        </p:tgtEl>
                                        <p:attrNameLst>
                                          <p:attrName>ppt_x</p:attrName>
                                        </p:attrNameLst>
                                      </p:cBhvr>
                                      <p:tavLst>
                                        <p:tav tm="0">
                                          <p:val>
                                            <p:strVal val="#ppt_x"/>
                                          </p:val>
                                        </p:tav>
                                        <p:tav tm="100000">
                                          <p:val>
                                            <p:strVal val="#ppt_x"/>
                                          </p:val>
                                        </p:tav>
                                      </p:tavLst>
                                    </p:anim>
                                    <p:anim calcmode="lin" valueType="num">
                                      <p:cBhvr>
                                        <p:cTn id="82" dur="1000" fill="hold"/>
                                        <p:tgtEl>
                                          <p:spTgt spid="68"/>
                                        </p:tgtEl>
                                        <p:attrNameLst>
                                          <p:attrName>ppt_y</p:attrName>
                                        </p:attrNameLst>
                                      </p:cBhvr>
                                      <p:tavLst>
                                        <p:tav tm="0">
                                          <p:val>
                                            <p:strVal val="#ppt_y+.1"/>
                                          </p:val>
                                        </p:tav>
                                        <p:tav tm="100000">
                                          <p:val>
                                            <p:strVal val="#ppt_y"/>
                                          </p:val>
                                        </p:tav>
                                      </p:tavLst>
                                    </p:anim>
                                  </p:childTnLst>
                                </p:cTn>
                              </p:par>
                            </p:childTnLst>
                          </p:cTn>
                        </p:par>
                        <p:par>
                          <p:cTn id="83" fill="hold">
                            <p:stCondLst>
                              <p:cond delay="9500"/>
                            </p:stCondLst>
                            <p:childTnLst>
                              <p:par>
                                <p:cTn id="84" presetID="37" presetClass="entr" presetSubtype="0" fill="hold" grpId="0" nodeType="afterEffect">
                                  <p:stCondLst>
                                    <p:cond delay="0"/>
                                  </p:stCondLst>
                                  <p:childTnLst>
                                    <p:set>
                                      <p:cBhvr>
                                        <p:cTn id="85" dur="1" fill="hold">
                                          <p:stCondLst>
                                            <p:cond delay="0"/>
                                          </p:stCondLst>
                                        </p:cTn>
                                        <p:tgtEl>
                                          <p:spTgt spid="73"/>
                                        </p:tgtEl>
                                        <p:attrNameLst>
                                          <p:attrName>style.visibility</p:attrName>
                                        </p:attrNameLst>
                                      </p:cBhvr>
                                      <p:to>
                                        <p:strVal val="visible"/>
                                      </p:to>
                                    </p:set>
                                    <p:animEffect transition="in" filter="fade">
                                      <p:cBhvr>
                                        <p:cTn id="86" dur="1000"/>
                                        <p:tgtEl>
                                          <p:spTgt spid="73"/>
                                        </p:tgtEl>
                                      </p:cBhvr>
                                    </p:animEffect>
                                    <p:anim calcmode="lin" valueType="num">
                                      <p:cBhvr>
                                        <p:cTn id="87" dur="1000" fill="hold"/>
                                        <p:tgtEl>
                                          <p:spTgt spid="73"/>
                                        </p:tgtEl>
                                        <p:attrNameLst>
                                          <p:attrName>ppt_x</p:attrName>
                                        </p:attrNameLst>
                                      </p:cBhvr>
                                      <p:tavLst>
                                        <p:tav tm="0">
                                          <p:val>
                                            <p:strVal val="#ppt_x"/>
                                          </p:val>
                                        </p:tav>
                                        <p:tav tm="100000">
                                          <p:val>
                                            <p:strVal val="#ppt_x"/>
                                          </p:val>
                                        </p:tav>
                                      </p:tavLst>
                                    </p:anim>
                                    <p:anim calcmode="lin" valueType="num">
                                      <p:cBhvr>
                                        <p:cTn id="88" dur="900" decel="100000" fill="hold"/>
                                        <p:tgtEl>
                                          <p:spTgt spid="73"/>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0" fill="hold">
                            <p:stCondLst>
                              <p:cond delay="10500"/>
                            </p:stCondLst>
                            <p:childTnLst>
                              <p:par>
                                <p:cTn id="91" presetID="53" presetClass="entr" presetSubtype="16"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 calcmode="lin" valueType="num">
                                      <p:cBhvr>
                                        <p:cTn id="93" dur="500" fill="hold"/>
                                        <p:tgtEl>
                                          <p:spTgt spid="74"/>
                                        </p:tgtEl>
                                        <p:attrNameLst>
                                          <p:attrName>ppt_w</p:attrName>
                                        </p:attrNameLst>
                                      </p:cBhvr>
                                      <p:tavLst>
                                        <p:tav tm="0">
                                          <p:val>
                                            <p:fltVal val="0"/>
                                          </p:val>
                                        </p:tav>
                                        <p:tav tm="100000">
                                          <p:val>
                                            <p:strVal val="#ppt_w"/>
                                          </p:val>
                                        </p:tav>
                                      </p:tavLst>
                                    </p:anim>
                                    <p:anim calcmode="lin" valueType="num">
                                      <p:cBhvr>
                                        <p:cTn id="94" dur="500" fill="hold"/>
                                        <p:tgtEl>
                                          <p:spTgt spid="74"/>
                                        </p:tgtEl>
                                        <p:attrNameLst>
                                          <p:attrName>ppt_h</p:attrName>
                                        </p:attrNameLst>
                                      </p:cBhvr>
                                      <p:tavLst>
                                        <p:tav tm="0">
                                          <p:val>
                                            <p:fltVal val="0"/>
                                          </p:val>
                                        </p:tav>
                                        <p:tav tm="100000">
                                          <p:val>
                                            <p:strVal val="#ppt_h"/>
                                          </p:val>
                                        </p:tav>
                                      </p:tavLst>
                                    </p:anim>
                                    <p:animEffect transition="in" filter="fade">
                                      <p:cBhvr>
                                        <p:cTn id="95" dur="500"/>
                                        <p:tgtEl>
                                          <p:spTgt spid="74"/>
                                        </p:tgtEl>
                                      </p:cBhvr>
                                    </p:animEffect>
                                  </p:childTnLst>
                                </p:cTn>
                              </p:par>
                            </p:childTnLst>
                          </p:cTn>
                        </p:par>
                        <p:par>
                          <p:cTn id="96" fill="hold">
                            <p:stCondLst>
                              <p:cond delay="11000"/>
                            </p:stCondLst>
                            <p:childTnLst>
                              <p:par>
                                <p:cTn id="97" presetID="53" presetClass="entr" presetSubtype="16" fill="hold" nodeType="afterEffect">
                                  <p:stCondLst>
                                    <p:cond delay="0"/>
                                  </p:stCondLst>
                                  <p:childTnLst>
                                    <p:set>
                                      <p:cBhvr>
                                        <p:cTn id="98" dur="1" fill="hold">
                                          <p:stCondLst>
                                            <p:cond delay="0"/>
                                          </p:stCondLst>
                                        </p:cTn>
                                        <p:tgtEl>
                                          <p:spTgt spid="8"/>
                                        </p:tgtEl>
                                        <p:attrNameLst>
                                          <p:attrName>style.visibility</p:attrName>
                                        </p:attrNameLst>
                                      </p:cBhvr>
                                      <p:to>
                                        <p:strVal val="visible"/>
                                      </p:to>
                                    </p:set>
                                    <p:anim calcmode="lin" valueType="num">
                                      <p:cBhvr>
                                        <p:cTn id="99" dur="500" fill="hold"/>
                                        <p:tgtEl>
                                          <p:spTgt spid="8"/>
                                        </p:tgtEl>
                                        <p:attrNameLst>
                                          <p:attrName>ppt_w</p:attrName>
                                        </p:attrNameLst>
                                      </p:cBhvr>
                                      <p:tavLst>
                                        <p:tav tm="0">
                                          <p:val>
                                            <p:fltVal val="0"/>
                                          </p:val>
                                        </p:tav>
                                        <p:tav tm="100000">
                                          <p:val>
                                            <p:strVal val="#ppt_w"/>
                                          </p:val>
                                        </p:tav>
                                      </p:tavLst>
                                    </p:anim>
                                    <p:anim calcmode="lin" valueType="num">
                                      <p:cBhvr>
                                        <p:cTn id="100" dur="500" fill="hold"/>
                                        <p:tgtEl>
                                          <p:spTgt spid="8"/>
                                        </p:tgtEl>
                                        <p:attrNameLst>
                                          <p:attrName>ppt_h</p:attrName>
                                        </p:attrNameLst>
                                      </p:cBhvr>
                                      <p:tavLst>
                                        <p:tav tm="0">
                                          <p:val>
                                            <p:fltVal val="0"/>
                                          </p:val>
                                        </p:tav>
                                        <p:tav tm="100000">
                                          <p:val>
                                            <p:strVal val="#ppt_h"/>
                                          </p:val>
                                        </p:tav>
                                      </p:tavLst>
                                    </p:anim>
                                    <p:animEffect transition="in" filter="fade">
                                      <p:cBhvr>
                                        <p:cTn id="101" dur="500"/>
                                        <p:tgtEl>
                                          <p:spTgt spid="8"/>
                                        </p:tgtEl>
                                      </p:cBhvr>
                                    </p:animEffect>
                                  </p:childTnLst>
                                </p:cTn>
                              </p:par>
                            </p:childTnLst>
                          </p:cTn>
                        </p:par>
                        <p:par>
                          <p:cTn id="102" fill="hold">
                            <p:stCondLst>
                              <p:cond delay="11500"/>
                            </p:stCondLst>
                            <p:childTnLst>
                              <p:par>
                                <p:cTn id="103" presetID="42" presetClass="entr" presetSubtype="0"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fade">
                                      <p:cBhvr>
                                        <p:cTn id="105" dur="1000"/>
                                        <p:tgtEl>
                                          <p:spTgt spid="80"/>
                                        </p:tgtEl>
                                      </p:cBhvr>
                                    </p:animEffect>
                                    <p:anim calcmode="lin" valueType="num">
                                      <p:cBhvr>
                                        <p:cTn id="106" dur="1000" fill="hold"/>
                                        <p:tgtEl>
                                          <p:spTgt spid="80"/>
                                        </p:tgtEl>
                                        <p:attrNameLst>
                                          <p:attrName>ppt_x</p:attrName>
                                        </p:attrNameLst>
                                      </p:cBhvr>
                                      <p:tavLst>
                                        <p:tav tm="0">
                                          <p:val>
                                            <p:strVal val="#ppt_x"/>
                                          </p:val>
                                        </p:tav>
                                        <p:tav tm="100000">
                                          <p:val>
                                            <p:strVal val="#ppt_x"/>
                                          </p:val>
                                        </p:tav>
                                      </p:tavLst>
                                    </p:anim>
                                    <p:anim calcmode="lin" valueType="num">
                                      <p:cBhvr>
                                        <p:cTn id="107" dur="1000" fill="hold"/>
                                        <p:tgtEl>
                                          <p:spTgt spid="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7" grpId="0"/>
      <p:bldP spid="49" grpId="0" animBg="1"/>
      <p:bldP spid="61" grpId="0" animBg="1"/>
      <p:bldP spid="7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68907A5A-A591-4550-830D-F4CAC684CB06}"/>
              </a:ext>
            </a:extLst>
          </p:cNvPr>
          <p:cNvGrpSpPr/>
          <p:nvPr/>
        </p:nvGrpSpPr>
        <p:grpSpPr>
          <a:xfrm>
            <a:off x="2094602" y="1860433"/>
            <a:ext cx="4096567" cy="1065903"/>
            <a:chOff x="1554480" y="1783080"/>
            <a:chExt cx="4096567" cy="1065903"/>
          </a:xfrm>
        </p:grpSpPr>
        <p:sp>
          <p:nvSpPr>
            <p:cNvPr id="48" name="Freeform: Shape 47">
              <a:extLst>
                <a:ext uri="{FF2B5EF4-FFF2-40B4-BE49-F238E27FC236}">
                  <a16:creationId xmlns:a16="http://schemas.microsoft.com/office/drawing/2014/main" id="{F4BAFA09-465B-4D41-ACBC-0272D894083A}"/>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solidFill>
              <a:schemeClr val="tx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F34379D9-08EA-4E03-9C30-E76880BB0D49}"/>
                </a:ext>
              </a:extLst>
            </p:cNvPr>
            <p:cNvSpPr txBox="1"/>
            <p:nvPr/>
          </p:nvSpPr>
          <p:spPr>
            <a:xfrm>
              <a:off x="2337978" y="1814903"/>
              <a:ext cx="328025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p:txBody>
        </p:sp>
      </p:grpSp>
      <p:grpSp>
        <p:nvGrpSpPr>
          <p:cNvPr id="4" name="Group 3">
            <a:extLst>
              <a:ext uri="{FF2B5EF4-FFF2-40B4-BE49-F238E27FC236}">
                <a16:creationId xmlns:a16="http://schemas.microsoft.com/office/drawing/2014/main" id="{1ABE4CA4-A637-4115-9951-F029D85C71C0}"/>
              </a:ext>
            </a:extLst>
          </p:cNvPr>
          <p:cNvGrpSpPr/>
          <p:nvPr/>
        </p:nvGrpSpPr>
        <p:grpSpPr>
          <a:xfrm>
            <a:off x="1073522" y="1677553"/>
            <a:ext cx="5227253" cy="1371904"/>
            <a:chOff x="533400" y="1600200"/>
            <a:chExt cx="5227253" cy="1371904"/>
          </a:xfrm>
          <a:solidFill>
            <a:srgbClr val="FE4A1E"/>
          </a:solidFill>
        </p:grpSpPr>
        <p:sp>
          <p:nvSpPr>
            <p:cNvPr id="68" name="Freeform: Shape 67">
              <a:extLst>
                <a:ext uri="{FF2B5EF4-FFF2-40B4-BE49-F238E27FC236}">
                  <a16:creationId xmlns:a16="http://schemas.microsoft.com/office/drawing/2014/main" id="{13C6EE3B-F416-41D5-B229-0D733045DA55}"/>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0B152FC5-2CCC-4A2A-97D1-04B206EFD92B}"/>
                </a:ext>
              </a:extLst>
            </p:cNvPr>
            <p:cNvSpPr/>
            <p:nvPr/>
          </p:nvSpPr>
          <p:spPr>
            <a:xfrm rot="5400000">
              <a:off x="4202603" y="1414054"/>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1" name="Freeform: Shape 60">
              <a:extLst>
                <a:ext uri="{FF2B5EF4-FFF2-40B4-BE49-F238E27FC236}">
                  <a16:creationId xmlns:a16="http://schemas.microsoft.com/office/drawing/2014/main" id="{01E0149A-7D7D-4D29-9F1F-E0B7FF534BD2}"/>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 name="Group 2">
            <a:extLst>
              <a:ext uri="{FF2B5EF4-FFF2-40B4-BE49-F238E27FC236}">
                <a16:creationId xmlns:a16="http://schemas.microsoft.com/office/drawing/2014/main" id="{CE1C3C25-EEFD-44E1-94B1-00A0B517DE26}"/>
              </a:ext>
            </a:extLst>
          </p:cNvPr>
          <p:cNvGrpSpPr/>
          <p:nvPr/>
        </p:nvGrpSpPr>
        <p:grpSpPr>
          <a:xfrm>
            <a:off x="1277759" y="1892256"/>
            <a:ext cx="941043" cy="941040"/>
            <a:chOff x="737637" y="1814903"/>
            <a:chExt cx="941043" cy="941040"/>
          </a:xfrm>
        </p:grpSpPr>
        <p:sp>
          <p:nvSpPr>
            <p:cNvPr id="70" name="Oval 69">
              <a:extLst>
                <a:ext uri="{FF2B5EF4-FFF2-40B4-BE49-F238E27FC236}">
                  <a16:creationId xmlns:a16="http://schemas.microsoft.com/office/drawing/2014/main" id="{6F9EA3E3-9189-4097-BA28-A5C25A2F5B8A}"/>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D14DD9D6-6F09-4099-B7CD-9007B72BA92B}"/>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01</a:t>
              </a:r>
            </a:p>
            <a:p>
              <a:pPr algn="ctr" defTabSz="1219170">
                <a:spcBef>
                  <a:spcPct val="20000"/>
                </a:spcBef>
                <a:defRPr/>
              </a:pPr>
              <a:r>
                <a:rPr lang="en-US" sz="900" b="1" dirty="0">
                  <a:solidFill>
                    <a:srgbClr val="4D4D4D"/>
                  </a:solidFill>
                  <a:latin typeface="Candara" panose="020E0502030303020204" pitchFamily="34" charset="0"/>
                </a:rPr>
                <a:t>OPTION</a:t>
              </a:r>
            </a:p>
          </p:txBody>
        </p:sp>
      </p:grpSp>
      <p:sp>
        <p:nvSpPr>
          <p:cNvPr id="17" name="TextBox 16">
            <a:extLst>
              <a:ext uri="{FF2B5EF4-FFF2-40B4-BE49-F238E27FC236}">
                <a16:creationId xmlns:a16="http://schemas.microsoft.com/office/drawing/2014/main" id="{62AF1918-0FB4-4BDE-AC90-A1C37834A69B}"/>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1" name="Group 20">
            <a:extLst>
              <a:ext uri="{FF2B5EF4-FFF2-40B4-BE49-F238E27FC236}">
                <a16:creationId xmlns:a16="http://schemas.microsoft.com/office/drawing/2014/main" id="{8828FA35-5D23-4C0A-AC18-981674E43B56}"/>
              </a:ext>
            </a:extLst>
          </p:cNvPr>
          <p:cNvGrpSpPr/>
          <p:nvPr/>
        </p:nvGrpSpPr>
        <p:grpSpPr>
          <a:xfrm>
            <a:off x="7681027" y="1860433"/>
            <a:ext cx="4096567" cy="1065903"/>
            <a:chOff x="1554480" y="1783080"/>
            <a:chExt cx="4096567" cy="1065903"/>
          </a:xfrm>
        </p:grpSpPr>
        <p:sp>
          <p:nvSpPr>
            <p:cNvPr id="22" name="Freeform: Shape 21">
              <a:extLst>
                <a:ext uri="{FF2B5EF4-FFF2-40B4-BE49-F238E27FC236}">
                  <a16:creationId xmlns:a16="http://schemas.microsoft.com/office/drawing/2014/main" id="{268EB5D9-F1D7-42DA-A7E3-7C67EDB95681}"/>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solidFill>
              <a:schemeClr val="tx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67FE8D3B-D61A-41DA-A22B-DB39AFC012B9}"/>
                </a:ext>
              </a:extLst>
            </p:cNvPr>
            <p:cNvSpPr txBox="1"/>
            <p:nvPr/>
          </p:nvSpPr>
          <p:spPr>
            <a:xfrm>
              <a:off x="2337978" y="1814903"/>
              <a:ext cx="328025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p:txBody>
        </p:sp>
      </p:grpSp>
      <p:grpSp>
        <p:nvGrpSpPr>
          <p:cNvPr id="24" name="Group 23">
            <a:extLst>
              <a:ext uri="{FF2B5EF4-FFF2-40B4-BE49-F238E27FC236}">
                <a16:creationId xmlns:a16="http://schemas.microsoft.com/office/drawing/2014/main" id="{2CEE7B68-B18E-48AC-91B4-5BBED88D510B}"/>
              </a:ext>
            </a:extLst>
          </p:cNvPr>
          <p:cNvGrpSpPr/>
          <p:nvPr/>
        </p:nvGrpSpPr>
        <p:grpSpPr>
          <a:xfrm>
            <a:off x="6659947" y="1677553"/>
            <a:ext cx="5227253" cy="1371903"/>
            <a:chOff x="533400" y="1600200"/>
            <a:chExt cx="5227253" cy="1371903"/>
          </a:xfrm>
          <a:solidFill>
            <a:srgbClr val="5C9AD3"/>
          </a:solidFill>
        </p:grpSpPr>
        <p:sp>
          <p:nvSpPr>
            <p:cNvPr id="25" name="Freeform: Shape 24">
              <a:extLst>
                <a:ext uri="{FF2B5EF4-FFF2-40B4-BE49-F238E27FC236}">
                  <a16:creationId xmlns:a16="http://schemas.microsoft.com/office/drawing/2014/main" id="{71C0E165-31FD-4855-8207-ACB71A007079}"/>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a16="http://schemas.microsoft.com/office/drawing/2014/main" id="{C25163D1-019A-46E6-B1B2-84CE4A15DC84}"/>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Freeform: Shape 26">
              <a:extLst>
                <a:ext uri="{FF2B5EF4-FFF2-40B4-BE49-F238E27FC236}">
                  <a16:creationId xmlns:a16="http://schemas.microsoft.com/office/drawing/2014/main" id="{403851F7-C70D-4C3C-A67D-673C7FB1F6A7}"/>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8" name="Group 27">
            <a:extLst>
              <a:ext uri="{FF2B5EF4-FFF2-40B4-BE49-F238E27FC236}">
                <a16:creationId xmlns:a16="http://schemas.microsoft.com/office/drawing/2014/main" id="{27E2E3DE-B481-4B82-B947-5717A993CB86}"/>
              </a:ext>
            </a:extLst>
          </p:cNvPr>
          <p:cNvGrpSpPr/>
          <p:nvPr/>
        </p:nvGrpSpPr>
        <p:grpSpPr>
          <a:xfrm>
            <a:off x="6864184" y="1892256"/>
            <a:ext cx="941043" cy="941040"/>
            <a:chOff x="737637" y="1814903"/>
            <a:chExt cx="941043" cy="941040"/>
          </a:xfrm>
        </p:grpSpPr>
        <p:sp>
          <p:nvSpPr>
            <p:cNvPr id="29" name="Oval 28">
              <a:extLst>
                <a:ext uri="{FF2B5EF4-FFF2-40B4-BE49-F238E27FC236}">
                  <a16:creationId xmlns:a16="http://schemas.microsoft.com/office/drawing/2014/main" id="{F4329F4A-740C-4C9A-9F2C-03A565462C07}"/>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E2DCB0A7-475E-43A8-8B19-5F761AF584FA}"/>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02</a:t>
              </a:r>
            </a:p>
            <a:p>
              <a:pPr algn="ctr" defTabSz="1219170">
                <a:spcBef>
                  <a:spcPct val="20000"/>
                </a:spcBef>
                <a:defRPr/>
              </a:pPr>
              <a:r>
                <a:rPr lang="en-US" sz="900" b="1" dirty="0">
                  <a:solidFill>
                    <a:srgbClr val="4D4D4D"/>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98F3E071-73B0-4E84-A2A1-B791809920A0}"/>
              </a:ext>
            </a:extLst>
          </p:cNvPr>
          <p:cNvGrpSpPr/>
          <p:nvPr/>
        </p:nvGrpSpPr>
        <p:grpSpPr>
          <a:xfrm>
            <a:off x="1249680" y="3525327"/>
            <a:ext cx="4096567" cy="1065903"/>
            <a:chOff x="1554480" y="1783080"/>
            <a:chExt cx="4096567" cy="1065903"/>
          </a:xfrm>
        </p:grpSpPr>
        <p:sp>
          <p:nvSpPr>
            <p:cNvPr id="32" name="Freeform: Shape 31">
              <a:extLst>
                <a:ext uri="{FF2B5EF4-FFF2-40B4-BE49-F238E27FC236}">
                  <a16:creationId xmlns:a16="http://schemas.microsoft.com/office/drawing/2014/main" id="{8AE36451-787D-493A-9E06-6EB2295B2154}"/>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solidFill>
              <a:schemeClr val="tx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64EF7F0A-78FC-4219-8BEF-FF6B6EE43916}"/>
                </a:ext>
              </a:extLst>
            </p:cNvPr>
            <p:cNvSpPr txBox="1"/>
            <p:nvPr/>
          </p:nvSpPr>
          <p:spPr>
            <a:xfrm>
              <a:off x="2337978" y="1814903"/>
              <a:ext cx="328025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p:txBody>
        </p:sp>
      </p:grpSp>
      <p:grpSp>
        <p:nvGrpSpPr>
          <p:cNvPr id="34" name="Group 33">
            <a:extLst>
              <a:ext uri="{FF2B5EF4-FFF2-40B4-BE49-F238E27FC236}">
                <a16:creationId xmlns:a16="http://schemas.microsoft.com/office/drawing/2014/main" id="{3B7D63F5-15AF-4970-AEA7-EE2F2B1CA0F2}"/>
              </a:ext>
            </a:extLst>
          </p:cNvPr>
          <p:cNvGrpSpPr/>
          <p:nvPr/>
        </p:nvGrpSpPr>
        <p:grpSpPr>
          <a:xfrm>
            <a:off x="228600" y="3342447"/>
            <a:ext cx="5227253" cy="1371903"/>
            <a:chOff x="533400" y="1600200"/>
            <a:chExt cx="5227253" cy="1371903"/>
          </a:xfrm>
          <a:solidFill>
            <a:srgbClr val="44546B"/>
          </a:solidFill>
        </p:grpSpPr>
        <p:sp>
          <p:nvSpPr>
            <p:cNvPr id="35" name="Freeform: Shape 34">
              <a:extLst>
                <a:ext uri="{FF2B5EF4-FFF2-40B4-BE49-F238E27FC236}">
                  <a16:creationId xmlns:a16="http://schemas.microsoft.com/office/drawing/2014/main" id="{770C3617-6E37-43E7-8C7F-327ACEC2D1DC}"/>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6" name="Freeform: Shape 35">
              <a:extLst>
                <a:ext uri="{FF2B5EF4-FFF2-40B4-BE49-F238E27FC236}">
                  <a16:creationId xmlns:a16="http://schemas.microsoft.com/office/drawing/2014/main" id="{31B4AAC0-4C27-4094-AFB2-38C23A1E61EB}"/>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Freeform: Shape 36">
              <a:extLst>
                <a:ext uri="{FF2B5EF4-FFF2-40B4-BE49-F238E27FC236}">
                  <a16:creationId xmlns:a16="http://schemas.microsoft.com/office/drawing/2014/main" id="{43E9281F-007A-49C7-BB10-34E35DD4829E}"/>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8" name="Group 37">
            <a:extLst>
              <a:ext uri="{FF2B5EF4-FFF2-40B4-BE49-F238E27FC236}">
                <a16:creationId xmlns:a16="http://schemas.microsoft.com/office/drawing/2014/main" id="{F4EB4CF2-5ACF-434F-8E23-5CFFB5AF31A6}"/>
              </a:ext>
            </a:extLst>
          </p:cNvPr>
          <p:cNvGrpSpPr/>
          <p:nvPr/>
        </p:nvGrpSpPr>
        <p:grpSpPr>
          <a:xfrm>
            <a:off x="432837" y="3557150"/>
            <a:ext cx="941043" cy="941040"/>
            <a:chOff x="737637" y="1814903"/>
            <a:chExt cx="941043" cy="941040"/>
          </a:xfrm>
        </p:grpSpPr>
        <p:sp>
          <p:nvSpPr>
            <p:cNvPr id="39" name="Oval 38">
              <a:extLst>
                <a:ext uri="{FF2B5EF4-FFF2-40B4-BE49-F238E27FC236}">
                  <a16:creationId xmlns:a16="http://schemas.microsoft.com/office/drawing/2014/main" id="{7E2208E8-F087-4EDE-AEE4-DA3C4FA76C4A}"/>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DE62CF18-F099-4DE8-BFCC-87CE209CE204}"/>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03</a:t>
              </a:r>
            </a:p>
            <a:p>
              <a:pPr algn="ctr" defTabSz="1219170">
                <a:spcBef>
                  <a:spcPct val="20000"/>
                </a:spcBef>
                <a:defRPr/>
              </a:pPr>
              <a:r>
                <a:rPr lang="en-US" sz="900" b="1" dirty="0">
                  <a:solidFill>
                    <a:srgbClr val="4D4D4D"/>
                  </a:solidFill>
                  <a:latin typeface="Candara" panose="020E0502030303020204" pitchFamily="34" charset="0"/>
                </a:rPr>
                <a:t>OPTION</a:t>
              </a:r>
            </a:p>
          </p:txBody>
        </p:sp>
      </p:grpSp>
      <p:grpSp>
        <p:nvGrpSpPr>
          <p:cNvPr id="41" name="Group 40">
            <a:extLst>
              <a:ext uri="{FF2B5EF4-FFF2-40B4-BE49-F238E27FC236}">
                <a16:creationId xmlns:a16="http://schemas.microsoft.com/office/drawing/2014/main" id="{2756F72C-3046-45F6-B356-68F6D02A56BD}"/>
              </a:ext>
            </a:extLst>
          </p:cNvPr>
          <p:cNvGrpSpPr/>
          <p:nvPr/>
        </p:nvGrpSpPr>
        <p:grpSpPr>
          <a:xfrm>
            <a:off x="6836105" y="3529876"/>
            <a:ext cx="4096567" cy="1065903"/>
            <a:chOff x="1554480" y="1783080"/>
            <a:chExt cx="4096567" cy="1065903"/>
          </a:xfrm>
        </p:grpSpPr>
        <p:sp>
          <p:nvSpPr>
            <p:cNvPr id="42" name="Freeform: Shape 41">
              <a:extLst>
                <a:ext uri="{FF2B5EF4-FFF2-40B4-BE49-F238E27FC236}">
                  <a16:creationId xmlns:a16="http://schemas.microsoft.com/office/drawing/2014/main" id="{6AF6230B-65B9-41E0-A9D4-004235337A37}"/>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solidFill>
              <a:schemeClr val="tx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D058A387-F707-44CD-8144-29E6095EB40F}"/>
                </a:ext>
              </a:extLst>
            </p:cNvPr>
            <p:cNvSpPr txBox="1"/>
            <p:nvPr/>
          </p:nvSpPr>
          <p:spPr>
            <a:xfrm>
              <a:off x="2337978" y="1814903"/>
              <a:ext cx="328025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p:txBody>
        </p:sp>
      </p:grpSp>
      <p:grpSp>
        <p:nvGrpSpPr>
          <p:cNvPr id="44" name="Group 43">
            <a:extLst>
              <a:ext uri="{FF2B5EF4-FFF2-40B4-BE49-F238E27FC236}">
                <a16:creationId xmlns:a16="http://schemas.microsoft.com/office/drawing/2014/main" id="{6918D0A0-4730-479B-BE01-996A0837126B}"/>
              </a:ext>
            </a:extLst>
          </p:cNvPr>
          <p:cNvGrpSpPr/>
          <p:nvPr/>
        </p:nvGrpSpPr>
        <p:grpSpPr>
          <a:xfrm>
            <a:off x="5815025" y="3346996"/>
            <a:ext cx="5227253" cy="1371903"/>
            <a:chOff x="533400" y="1600200"/>
            <a:chExt cx="5227253" cy="1371903"/>
          </a:xfrm>
          <a:solidFill>
            <a:srgbClr val="7A7A7A"/>
          </a:solidFill>
        </p:grpSpPr>
        <p:sp>
          <p:nvSpPr>
            <p:cNvPr id="45" name="Freeform: Shape 44">
              <a:extLst>
                <a:ext uri="{FF2B5EF4-FFF2-40B4-BE49-F238E27FC236}">
                  <a16:creationId xmlns:a16="http://schemas.microsoft.com/office/drawing/2014/main" id="{3869BE62-19C1-4034-84F5-96BB89EEC4A5}"/>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6" name="Freeform: Shape 45">
              <a:extLst>
                <a:ext uri="{FF2B5EF4-FFF2-40B4-BE49-F238E27FC236}">
                  <a16:creationId xmlns:a16="http://schemas.microsoft.com/office/drawing/2014/main" id="{8FFFD7E4-5249-4BA0-B809-659EC7A4D098}"/>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7" name="Freeform: Shape 46">
              <a:extLst>
                <a:ext uri="{FF2B5EF4-FFF2-40B4-BE49-F238E27FC236}">
                  <a16:creationId xmlns:a16="http://schemas.microsoft.com/office/drawing/2014/main" id="{E21E5C90-5F39-42BD-A78B-9FEBC71D0991}"/>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49" name="Group 48">
            <a:extLst>
              <a:ext uri="{FF2B5EF4-FFF2-40B4-BE49-F238E27FC236}">
                <a16:creationId xmlns:a16="http://schemas.microsoft.com/office/drawing/2014/main" id="{37F19F72-6DB4-410B-8AB2-D7478F7BA28D}"/>
              </a:ext>
            </a:extLst>
          </p:cNvPr>
          <p:cNvGrpSpPr/>
          <p:nvPr/>
        </p:nvGrpSpPr>
        <p:grpSpPr>
          <a:xfrm>
            <a:off x="6019262" y="3561699"/>
            <a:ext cx="941043" cy="941040"/>
            <a:chOff x="737637" y="1814903"/>
            <a:chExt cx="941043" cy="941040"/>
          </a:xfrm>
        </p:grpSpPr>
        <p:sp>
          <p:nvSpPr>
            <p:cNvPr id="50" name="Oval 49">
              <a:extLst>
                <a:ext uri="{FF2B5EF4-FFF2-40B4-BE49-F238E27FC236}">
                  <a16:creationId xmlns:a16="http://schemas.microsoft.com/office/drawing/2014/main" id="{A3953B29-1E7C-4232-9AAA-D6059DE6A5DC}"/>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TextBox 50">
              <a:extLst>
                <a:ext uri="{FF2B5EF4-FFF2-40B4-BE49-F238E27FC236}">
                  <a16:creationId xmlns:a16="http://schemas.microsoft.com/office/drawing/2014/main" id="{68E3F39D-9960-4414-8B98-099AA04D0451}"/>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04</a:t>
              </a:r>
            </a:p>
            <a:p>
              <a:pPr algn="ctr" defTabSz="1219170">
                <a:spcBef>
                  <a:spcPct val="20000"/>
                </a:spcBef>
                <a:defRPr/>
              </a:pPr>
              <a:r>
                <a:rPr lang="en-US" sz="900" b="1" dirty="0">
                  <a:solidFill>
                    <a:srgbClr val="4D4D4D"/>
                  </a:solidFill>
                  <a:latin typeface="Candara" panose="020E0502030303020204" pitchFamily="34" charset="0"/>
                </a:rPr>
                <a:t>OPTION</a:t>
              </a:r>
            </a:p>
          </p:txBody>
        </p:sp>
      </p:grpSp>
      <p:grpSp>
        <p:nvGrpSpPr>
          <p:cNvPr id="52" name="Group 51">
            <a:extLst>
              <a:ext uri="{FF2B5EF4-FFF2-40B4-BE49-F238E27FC236}">
                <a16:creationId xmlns:a16="http://schemas.microsoft.com/office/drawing/2014/main" id="{8B99E2CD-81BA-4B58-8347-C2905D7A4341}"/>
              </a:ext>
            </a:extLst>
          </p:cNvPr>
          <p:cNvGrpSpPr/>
          <p:nvPr/>
        </p:nvGrpSpPr>
        <p:grpSpPr>
          <a:xfrm>
            <a:off x="2053798" y="5212080"/>
            <a:ext cx="4096567" cy="1065903"/>
            <a:chOff x="1554480" y="1783080"/>
            <a:chExt cx="4096567" cy="1065903"/>
          </a:xfrm>
          <a:solidFill>
            <a:srgbClr val="FFF232"/>
          </a:solidFill>
        </p:grpSpPr>
        <p:sp>
          <p:nvSpPr>
            <p:cNvPr id="53" name="Freeform: Shape 52">
              <a:extLst>
                <a:ext uri="{FF2B5EF4-FFF2-40B4-BE49-F238E27FC236}">
                  <a16:creationId xmlns:a16="http://schemas.microsoft.com/office/drawing/2014/main" id="{398E5CB1-56BE-4195-8156-D7650B4AC35F}"/>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solidFill>
              <a:schemeClr val="tx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37392811-9A49-44F4-8A75-47A38B040817}"/>
                </a:ext>
              </a:extLst>
            </p:cNvPr>
            <p:cNvSpPr txBox="1"/>
            <p:nvPr/>
          </p:nvSpPr>
          <p:spPr>
            <a:xfrm>
              <a:off x="2337978" y="1814903"/>
              <a:ext cx="328025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p:txBody>
        </p:sp>
      </p:grpSp>
      <p:grpSp>
        <p:nvGrpSpPr>
          <p:cNvPr id="55" name="Group 54">
            <a:extLst>
              <a:ext uri="{FF2B5EF4-FFF2-40B4-BE49-F238E27FC236}">
                <a16:creationId xmlns:a16="http://schemas.microsoft.com/office/drawing/2014/main" id="{52240AB6-BC63-42C1-814D-C624F711E2A8}"/>
              </a:ext>
            </a:extLst>
          </p:cNvPr>
          <p:cNvGrpSpPr/>
          <p:nvPr/>
        </p:nvGrpSpPr>
        <p:grpSpPr>
          <a:xfrm>
            <a:off x="1032718" y="5029200"/>
            <a:ext cx="5227253" cy="1371903"/>
            <a:chOff x="533400" y="1600200"/>
            <a:chExt cx="5227253" cy="1371903"/>
          </a:xfrm>
          <a:solidFill>
            <a:srgbClr val="939393"/>
          </a:solidFill>
        </p:grpSpPr>
        <p:sp>
          <p:nvSpPr>
            <p:cNvPr id="56" name="Freeform: Shape 55">
              <a:extLst>
                <a:ext uri="{FF2B5EF4-FFF2-40B4-BE49-F238E27FC236}">
                  <a16:creationId xmlns:a16="http://schemas.microsoft.com/office/drawing/2014/main" id="{0B2D062D-1C13-46E9-A2A3-09C329C72992}"/>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7" name="Freeform: Shape 56">
              <a:extLst>
                <a:ext uri="{FF2B5EF4-FFF2-40B4-BE49-F238E27FC236}">
                  <a16:creationId xmlns:a16="http://schemas.microsoft.com/office/drawing/2014/main" id="{AD6D04F0-0B4D-4FE0-AAC8-D84E9AA32DD4}"/>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Freeform: Shape 57">
              <a:extLst>
                <a:ext uri="{FF2B5EF4-FFF2-40B4-BE49-F238E27FC236}">
                  <a16:creationId xmlns:a16="http://schemas.microsoft.com/office/drawing/2014/main" id="{46406CBE-E09C-489D-86BA-554D3F75F4EE}"/>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9" name="Group 58">
            <a:extLst>
              <a:ext uri="{FF2B5EF4-FFF2-40B4-BE49-F238E27FC236}">
                <a16:creationId xmlns:a16="http://schemas.microsoft.com/office/drawing/2014/main" id="{B3AD8651-356B-4B72-8FEA-19A526603CBA}"/>
              </a:ext>
            </a:extLst>
          </p:cNvPr>
          <p:cNvGrpSpPr/>
          <p:nvPr/>
        </p:nvGrpSpPr>
        <p:grpSpPr>
          <a:xfrm>
            <a:off x="1236955" y="5243903"/>
            <a:ext cx="941043" cy="941040"/>
            <a:chOff x="737637" y="1814903"/>
            <a:chExt cx="941043" cy="941040"/>
          </a:xfrm>
        </p:grpSpPr>
        <p:sp>
          <p:nvSpPr>
            <p:cNvPr id="60" name="Oval 59">
              <a:extLst>
                <a:ext uri="{FF2B5EF4-FFF2-40B4-BE49-F238E27FC236}">
                  <a16:creationId xmlns:a16="http://schemas.microsoft.com/office/drawing/2014/main" id="{ADE548A3-AC0C-432F-B32B-C75B52DEF486}"/>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5D1E2A93-EE79-4B33-87BD-F652B601D36C}"/>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05</a:t>
              </a:r>
            </a:p>
            <a:p>
              <a:pPr algn="ctr" defTabSz="1219170">
                <a:spcBef>
                  <a:spcPct val="20000"/>
                </a:spcBef>
                <a:defRPr/>
              </a:pPr>
              <a:r>
                <a:rPr lang="en-US" sz="900" b="1" dirty="0">
                  <a:solidFill>
                    <a:srgbClr val="4D4D4D"/>
                  </a:solidFill>
                  <a:latin typeface="Candara" panose="020E0502030303020204" pitchFamily="34" charset="0"/>
                </a:rPr>
                <a:t>OPTION</a:t>
              </a:r>
            </a:p>
          </p:txBody>
        </p:sp>
      </p:grpSp>
      <p:grpSp>
        <p:nvGrpSpPr>
          <p:cNvPr id="63" name="Group 62">
            <a:extLst>
              <a:ext uri="{FF2B5EF4-FFF2-40B4-BE49-F238E27FC236}">
                <a16:creationId xmlns:a16="http://schemas.microsoft.com/office/drawing/2014/main" id="{EBC7726E-64F6-4249-B171-1E99C452C18C}"/>
              </a:ext>
            </a:extLst>
          </p:cNvPr>
          <p:cNvGrpSpPr/>
          <p:nvPr/>
        </p:nvGrpSpPr>
        <p:grpSpPr>
          <a:xfrm>
            <a:off x="7604827" y="5212080"/>
            <a:ext cx="4096567" cy="1065903"/>
            <a:chOff x="1554480" y="1783080"/>
            <a:chExt cx="4096567" cy="1065903"/>
          </a:xfrm>
        </p:grpSpPr>
        <p:sp>
          <p:nvSpPr>
            <p:cNvPr id="64" name="Freeform: Shape 63">
              <a:extLst>
                <a:ext uri="{FF2B5EF4-FFF2-40B4-BE49-F238E27FC236}">
                  <a16:creationId xmlns:a16="http://schemas.microsoft.com/office/drawing/2014/main" id="{31CBE492-4EEE-4B02-A9AB-7B4AD6268989}"/>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solidFill>
              <a:schemeClr val="tx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B520D33A-22C3-47D9-AA7D-E5128FC1DCBB}"/>
                </a:ext>
              </a:extLst>
            </p:cNvPr>
            <p:cNvSpPr txBox="1"/>
            <p:nvPr/>
          </p:nvSpPr>
          <p:spPr>
            <a:xfrm>
              <a:off x="2337978" y="1814903"/>
              <a:ext cx="328025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p:txBody>
        </p:sp>
      </p:grpSp>
      <p:grpSp>
        <p:nvGrpSpPr>
          <p:cNvPr id="66" name="Group 65">
            <a:extLst>
              <a:ext uri="{FF2B5EF4-FFF2-40B4-BE49-F238E27FC236}">
                <a16:creationId xmlns:a16="http://schemas.microsoft.com/office/drawing/2014/main" id="{147E07CA-794D-4D78-97F1-36DC26349D5B}"/>
              </a:ext>
            </a:extLst>
          </p:cNvPr>
          <p:cNvGrpSpPr/>
          <p:nvPr/>
        </p:nvGrpSpPr>
        <p:grpSpPr>
          <a:xfrm>
            <a:off x="6583747" y="5029200"/>
            <a:ext cx="5227253" cy="1371903"/>
            <a:chOff x="533400" y="1600200"/>
            <a:chExt cx="5227253" cy="1371903"/>
          </a:xfrm>
          <a:solidFill>
            <a:srgbClr val="BFBFBF"/>
          </a:solidFill>
        </p:grpSpPr>
        <p:sp>
          <p:nvSpPr>
            <p:cNvPr id="67" name="Freeform: Shape 66">
              <a:extLst>
                <a:ext uri="{FF2B5EF4-FFF2-40B4-BE49-F238E27FC236}">
                  <a16:creationId xmlns:a16="http://schemas.microsoft.com/office/drawing/2014/main" id="{90305678-3089-4058-B7DA-37E68ADAE5B0}"/>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9" name="Freeform: Shape 68">
              <a:extLst>
                <a:ext uri="{FF2B5EF4-FFF2-40B4-BE49-F238E27FC236}">
                  <a16:creationId xmlns:a16="http://schemas.microsoft.com/office/drawing/2014/main" id="{B22E8E90-995F-438C-A84C-3A7FAB1C25A8}"/>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CAA21599-C7E6-473A-B1B4-E76B4B2FD1F1}"/>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72" name="Group 71">
            <a:extLst>
              <a:ext uri="{FF2B5EF4-FFF2-40B4-BE49-F238E27FC236}">
                <a16:creationId xmlns:a16="http://schemas.microsoft.com/office/drawing/2014/main" id="{04D73A51-C69C-45E6-916D-1A4BDCF4B83B}"/>
              </a:ext>
            </a:extLst>
          </p:cNvPr>
          <p:cNvGrpSpPr/>
          <p:nvPr/>
        </p:nvGrpSpPr>
        <p:grpSpPr>
          <a:xfrm>
            <a:off x="6787984" y="5243903"/>
            <a:ext cx="941043" cy="941040"/>
            <a:chOff x="737637" y="1814903"/>
            <a:chExt cx="941043" cy="941040"/>
          </a:xfrm>
        </p:grpSpPr>
        <p:sp>
          <p:nvSpPr>
            <p:cNvPr id="73" name="Oval 72">
              <a:extLst>
                <a:ext uri="{FF2B5EF4-FFF2-40B4-BE49-F238E27FC236}">
                  <a16:creationId xmlns:a16="http://schemas.microsoft.com/office/drawing/2014/main" id="{69E41B9A-44AE-45AE-83E7-03F63DE3B87F}"/>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TextBox 73">
              <a:extLst>
                <a:ext uri="{FF2B5EF4-FFF2-40B4-BE49-F238E27FC236}">
                  <a16:creationId xmlns:a16="http://schemas.microsoft.com/office/drawing/2014/main" id="{AB323AD7-6C4C-44C7-85CF-32BB2DBC4C73}"/>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06</a:t>
              </a:r>
            </a:p>
            <a:p>
              <a:pPr algn="ctr" defTabSz="1219170">
                <a:spcBef>
                  <a:spcPct val="20000"/>
                </a:spcBef>
                <a:defRPr/>
              </a:pPr>
              <a:r>
                <a:rPr lang="en-US" sz="900" b="1" dirty="0">
                  <a:solidFill>
                    <a:srgbClr val="4D4D4D"/>
                  </a:solidFill>
                  <a:latin typeface="Candara" panose="020E0502030303020204" pitchFamily="34" charset="0"/>
                </a:rPr>
                <a:t>OPTION</a:t>
              </a:r>
            </a:p>
          </p:txBody>
        </p:sp>
      </p:grpSp>
    </p:spTree>
    <p:extLst>
      <p:ext uri="{BB962C8B-B14F-4D97-AF65-F5344CB8AC3E}">
        <p14:creationId xmlns:p14="http://schemas.microsoft.com/office/powerpoint/2010/main" val="2368900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750" fill="hold"/>
                                        <p:tgtEl>
                                          <p:spTgt spid="3"/>
                                        </p:tgtEl>
                                        <p:attrNameLst>
                                          <p:attrName>ppt_w</p:attrName>
                                        </p:attrNameLst>
                                      </p:cBhvr>
                                      <p:tavLst>
                                        <p:tav tm="0">
                                          <p:val>
                                            <p:fltVal val="0"/>
                                          </p:val>
                                        </p:tav>
                                        <p:tav tm="100000">
                                          <p:val>
                                            <p:strVal val="#ppt_w"/>
                                          </p:val>
                                        </p:tav>
                                      </p:tavLst>
                                    </p:anim>
                                    <p:anim calcmode="lin" valueType="num">
                                      <p:cBhvr>
                                        <p:cTn id="12" dur="750" fill="hold"/>
                                        <p:tgtEl>
                                          <p:spTgt spid="3"/>
                                        </p:tgtEl>
                                        <p:attrNameLst>
                                          <p:attrName>ppt_h</p:attrName>
                                        </p:attrNameLst>
                                      </p:cBhvr>
                                      <p:tavLst>
                                        <p:tav tm="0">
                                          <p:val>
                                            <p:fltVal val="0"/>
                                          </p:val>
                                        </p:tav>
                                        <p:tav tm="100000">
                                          <p:val>
                                            <p:strVal val="#ppt_h"/>
                                          </p:val>
                                        </p:tav>
                                      </p:tavLst>
                                    </p:anim>
                                    <p:animEffect transition="in" filter="fade">
                                      <p:cBhvr>
                                        <p:cTn id="13" dur="750"/>
                                        <p:tgtEl>
                                          <p:spTgt spid="3"/>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down)">
                                      <p:cBhvr>
                                        <p:cTn id="21" dur="750"/>
                                        <p:tgtEl>
                                          <p:spTgt spid="5"/>
                                        </p:tgtEl>
                                      </p:cBhvr>
                                    </p:animEffect>
                                  </p:childTnLst>
                                </p:cTn>
                              </p:par>
                            </p:childTnLst>
                          </p:cTn>
                        </p:par>
                        <p:par>
                          <p:cTn id="22" fill="hold">
                            <p:stCondLst>
                              <p:cond delay="2750"/>
                            </p:stCondLst>
                            <p:childTnLst>
                              <p:par>
                                <p:cTn id="23" presetID="53" presetClass="entr" presetSubtype="16" fill="hold" nodeType="afterEffect">
                                  <p:stCondLst>
                                    <p:cond delay="0"/>
                                  </p:stCondLst>
                                  <p:childTnLst>
                                    <p:set>
                                      <p:cBhvr>
                                        <p:cTn id="24" dur="1" fill="hold">
                                          <p:stCondLst>
                                            <p:cond delay="0"/>
                                          </p:stCondLst>
                                        </p:cTn>
                                        <p:tgtEl>
                                          <p:spTgt spid="28"/>
                                        </p:tgtEl>
                                        <p:attrNameLst>
                                          <p:attrName>style.visibility</p:attrName>
                                        </p:attrNameLst>
                                      </p:cBhvr>
                                      <p:to>
                                        <p:strVal val="visible"/>
                                      </p:to>
                                    </p:set>
                                    <p:anim calcmode="lin" valueType="num">
                                      <p:cBhvr>
                                        <p:cTn id="25" dur="750" fill="hold"/>
                                        <p:tgtEl>
                                          <p:spTgt spid="28"/>
                                        </p:tgtEl>
                                        <p:attrNameLst>
                                          <p:attrName>ppt_w</p:attrName>
                                        </p:attrNameLst>
                                      </p:cBhvr>
                                      <p:tavLst>
                                        <p:tav tm="0">
                                          <p:val>
                                            <p:fltVal val="0"/>
                                          </p:val>
                                        </p:tav>
                                        <p:tav tm="100000">
                                          <p:val>
                                            <p:strVal val="#ppt_w"/>
                                          </p:val>
                                        </p:tav>
                                      </p:tavLst>
                                    </p:anim>
                                    <p:anim calcmode="lin" valueType="num">
                                      <p:cBhvr>
                                        <p:cTn id="26" dur="750" fill="hold"/>
                                        <p:tgtEl>
                                          <p:spTgt spid="28"/>
                                        </p:tgtEl>
                                        <p:attrNameLst>
                                          <p:attrName>ppt_h</p:attrName>
                                        </p:attrNameLst>
                                      </p:cBhvr>
                                      <p:tavLst>
                                        <p:tav tm="0">
                                          <p:val>
                                            <p:fltVal val="0"/>
                                          </p:val>
                                        </p:tav>
                                        <p:tav tm="100000">
                                          <p:val>
                                            <p:strVal val="#ppt_h"/>
                                          </p:val>
                                        </p:tav>
                                      </p:tavLst>
                                    </p:anim>
                                    <p:animEffect transition="in" filter="fade">
                                      <p:cBhvr>
                                        <p:cTn id="27" dur="750"/>
                                        <p:tgtEl>
                                          <p:spTgt spid="28"/>
                                        </p:tgtEl>
                                      </p:cBhvr>
                                    </p:animEffect>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wipe(left)">
                                      <p:cBhvr>
                                        <p:cTn id="31" dur="750"/>
                                        <p:tgtEl>
                                          <p:spTgt spid="24"/>
                                        </p:tgtEl>
                                      </p:cBhvr>
                                    </p:animEffect>
                                  </p:childTnLst>
                                </p:cTn>
                              </p:par>
                            </p:childTnLst>
                          </p:cTn>
                        </p:par>
                        <p:par>
                          <p:cTn id="32" fill="hold">
                            <p:stCondLst>
                              <p:cond delay="4250"/>
                            </p:stCondLst>
                            <p:childTnLst>
                              <p:par>
                                <p:cTn id="33" presetID="22" presetClass="entr" presetSubtype="4" fill="hold"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wipe(down)">
                                      <p:cBhvr>
                                        <p:cTn id="35" dur="750"/>
                                        <p:tgtEl>
                                          <p:spTgt spid="21"/>
                                        </p:tgtEl>
                                      </p:cBhvr>
                                    </p:animEffect>
                                  </p:childTnLst>
                                </p:cTn>
                              </p:par>
                            </p:childTnLst>
                          </p:cTn>
                        </p:par>
                        <p:par>
                          <p:cTn id="36" fill="hold">
                            <p:stCondLst>
                              <p:cond delay="5000"/>
                            </p:stCondLst>
                            <p:childTnLst>
                              <p:par>
                                <p:cTn id="37" presetID="53" presetClass="entr" presetSubtype="16" fill="hold"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p:cTn id="39" dur="750" fill="hold"/>
                                        <p:tgtEl>
                                          <p:spTgt spid="38"/>
                                        </p:tgtEl>
                                        <p:attrNameLst>
                                          <p:attrName>ppt_w</p:attrName>
                                        </p:attrNameLst>
                                      </p:cBhvr>
                                      <p:tavLst>
                                        <p:tav tm="0">
                                          <p:val>
                                            <p:fltVal val="0"/>
                                          </p:val>
                                        </p:tav>
                                        <p:tav tm="100000">
                                          <p:val>
                                            <p:strVal val="#ppt_w"/>
                                          </p:val>
                                        </p:tav>
                                      </p:tavLst>
                                    </p:anim>
                                    <p:anim calcmode="lin" valueType="num">
                                      <p:cBhvr>
                                        <p:cTn id="40" dur="750" fill="hold"/>
                                        <p:tgtEl>
                                          <p:spTgt spid="38"/>
                                        </p:tgtEl>
                                        <p:attrNameLst>
                                          <p:attrName>ppt_h</p:attrName>
                                        </p:attrNameLst>
                                      </p:cBhvr>
                                      <p:tavLst>
                                        <p:tav tm="0">
                                          <p:val>
                                            <p:fltVal val="0"/>
                                          </p:val>
                                        </p:tav>
                                        <p:tav tm="100000">
                                          <p:val>
                                            <p:strVal val="#ppt_h"/>
                                          </p:val>
                                        </p:tav>
                                      </p:tavLst>
                                    </p:anim>
                                    <p:animEffect transition="in" filter="fade">
                                      <p:cBhvr>
                                        <p:cTn id="41" dur="750"/>
                                        <p:tgtEl>
                                          <p:spTgt spid="38"/>
                                        </p:tgtEl>
                                      </p:cBhvr>
                                    </p:animEffect>
                                  </p:childTnLst>
                                </p:cTn>
                              </p:par>
                            </p:childTnLst>
                          </p:cTn>
                        </p:par>
                        <p:par>
                          <p:cTn id="42" fill="hold">
                            <p:stCondLst>
                              <p:cond delay="5750"/>
                            </p:stCondLst>
                            <p:childTnLst>
                              <p:par>
                                <p:cTn id="43" presetID="22" presetClass="entr" presetSubtype="8" fill="hold" nodeType="after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wipe(left)">
                                      <p:cBhvr>
                                        <p:cTn id="45" dur="750"/>
                                        <p:tgtEl>
                                          <p:spTgt spid="34"/>
                                        </p:tgtEl>
                                      </p:cBhvr>
                                    </p:animEffect>
                                  </p:childTnLst>
                                </p:cTn>
                              </p:par>
                            </p:childTnLst>
                          </p:cTn>
                        </p:par>
                        <p:par>
                          <p:cTn id="46" fill="hold">
                            <p:stCondLst>
                              <p:cond delay="6500"/>
                            </p:stCondLst>
                            <p:childTnLst>
                              <p:par>
                                <p:cTn id="47" presetID="22" presetClass="entr" presetSubtype="4" fill="hold" nodeType="afterEffect">
                                  <p:stCondLst>
                                    <p:cond delay="0"/>
                                  </p:stCondLst>
                                  <p:childTnLst>
                                    <p:set>
                                      <p:cBhvr>
                                        <p:cTn id="48" dur="1" fill="hold">
                                          <p:stCondLst>
                                            <p:cond delay="0"/>
                                          </p:stCondLst>
                                        </p:cTn>
                                        <p:tgtEl>
                                          <p:spTgt spid="31"/>
                                        </p:tgtEl>
                                        <p:attrNameLst>
                                          <p:attrName>style.visibility</p:attrName>
                                        </p:attrNameLst>
                                      </p:cBhvr>
                                      <p:to>
                                        <p:strVal val="visible"/>
                                      </p:to>
                                    </p:set>
                                    <p:animEffect transition="in" filter="wipe(down)">
                                      <p:cBhvr>
                                        <p:cTn id="49" dur="750"/>
                                        <p:tgtEl>
                                          <p:spTgt spid="31"/>
                                        </p:tgtEl>
                                      </p:cBhvr>
                                    </p:animEffect>
                                  </p:childTnLst>
                                </p:cTn>
                              </p:par>
                            </p:childTnLst>
                          </p:cTn>
                        </p:par>
                        <p:par>
                          <p:cTn id="50" fill="hold">
                            <p:stCondLst>
                              <p:cond delay="7250"/>
                            </p:stCondLst>
                            <p:childTnLst>
                              <p:par>
                                <p:cTn id="51" presetID="53" presetClass="entr" presetSubtype="16" fill="hold" nodeType="afterEffect">
                                  <p:stCondLst>
                                    <p:cond delay="0"/>
                                  </p:stCondLst>
                                  <p:childTnLst>
                                    <p:set>
                                      <p:cBhvr>
                                        <p:cTn id="52" dur="1" fill="hold">
                                          <p:stCondLst>
                                            <p:cond delay="0"/>
                                          </p:stCondLst>
                                        </p:cTn>
                                        <p:tgtEl>
                                          <p:spTgt spid="49"/>
                                        </p:tgtEl>
                                        <p:attrNameLst>
                                          <p:attrName>style.visibility</p:attrName>
                                        </p:attrNameLst>
                                      </p:cBhvr>
                                      <p:to>
                                        <p:strVal val="visible"/>
                                      </p:to>
                                    </p:set>
                                    <p:anim calcmode="lin" valueType="num">
                                      <p:cBhvr>
                                        <p:cTn id="53" dur="750" fill="hold"/>
                                        <p:tgtEl>
                                          <p:spTgt spid="49"/>
                                        </p:tgtEl>
                                        <p:attrNameLst>
                                          <p:attrName>ppt_w</p:attrName>
                                        </p:attrNameLst>
                                      </p:cBhvr>
                                      <p:tavLst>
                                        <p:tav tm="0">
                                          <p:val>
                                            <p:fltVal val="0"/>
                                          </p:val>
                                        </p:tav>
                                        <p:tav tm="100000">
                                          <p:val>
                                            <p:strVal val="#ppt_w"/>
                                          </p:val>
                                        </p:tav>
                                      </p:tavLst>
                                    </p:anim>
                                    <p:anim calcmode="lin" valueType="num">
                                      <p:cBhvr>
                                        <p:cTn id="54" dur="750" fill="hold"/>
                                        <p:tgtEl>
                                          <p:spTgt spid="49"/>
                                        </p:tgtEl>
                                        <p:attrNameLst>
                                          <p:attrName>ppt_h</p:attrName>
                                        </p:attrNameLst>
                                      </p:cBhvr>
                                      <p:tavLst>
                                        <p:tav tm="0">
                                          <p:val>
                                            <p:fltVal val="0"/>
                                          </p:val>
                                        </p:tav>
                                        <p:tav tm="100000">
                                          <p:val>
                                            <p:strVal val="#ppt_h"/>
                                          </p:val>
                                        </p:tav>
                                      </p:tavLst>
                                    </p:anim>
                                    <p:animEffect transition="in" filter="fade">
                                      <p:cBhvr>
                                        <p:cTn id="55" dur="750"/>
                                        <p:tgtEl>
                                          <p:spTgt spid="49"/>
                                        </p:tgtEl>
                                      </p:cBhvr>
                                    </p:animEffect>
                                  </p:childTnLst>
                                </p:cTn>
                              </p:par>
                            </p:childTnLst>
                          </p:cTn>
                        </p:par>
                        <p:par>
                          <p:cTn id="56" fill="hold">
                            <p:stCondLst>
                              <p:cond delay="8000"/>
                            </p:stCondLst>
                            <p:childTnLst>
                              <p:par>
                                <p:cTn id="57" presetID="22" presetClass="entr" presetSubtype="8" fill="hold" nodeType="afterEffect">
                                  <p:stCondLst>
                                    <p:cond delay="0"/>
                                  </p:stCondLst>
                                  <p:childTnLst>
                                    <p:set>
                                      <p:cBhvr>
                                        <p:cTn id="58" dur="1" fill="hold">
                                          <p:stCondLst>
                                            <p:cond delay="0"/>
                                          </p:stCondLst>
                                        </p:cTn>
                                        <p:tgtEl>
                                          <p:spTgt spid="44"/>
                                        </p:tgtEl>
                                        <p:attrNameLst>
                                          <p:attrName>style.visibility</p:attrName>
                                        </p:attrNameLst>
                                      </p:cBhvr>
                                      <p:to>
                                        <p:strVal val="visible"/>
                                      </p:to>
                                    </p:set>
                                    <p:animEffect transition="in" filter="wipe(left)">
                                      <p:cBhvr>
                                        <p:cTn id="59" dur="750"/>
                                        <p:tgtEl>
                                          <p:spTgt spid="44"/>
                                        </p:tgtEl>
                                      </p:cBhvr>
                                    </p:animEffect>
                                  </p:childTnLst>
                                </p:cTn>
                              </p:par>
                            </p:childTnLst>
                          </p:cTn>
                        </p:par>
                        <p:par>
                          <p:cTn id="60" fill="hold">
                            <p:stCondLst>
                              <p:cond delay="8750"/>
                            </p:stCondLst>
                            <p:childTnLst>
                              <p:par>
                                <p:cTn id="61" presetID="22" presetClass="entr" presetSubtype="4" fill="hold" nodeType="afterEffect">
                                  <p:stCondLst>
                                    <p:cond delay="0"/>
                                  </p:stCondLst>
                                  <p:childTnLst>
                                    <p:set>
                                      <p:cBhvr>
                                        <p:cTn id="62" dur="1" fill="hold">
                                          <p:stCondLst>
                                            <p:cond delay="0"/>
                                          </p:stCondLst>
                                        </p:cTn>
                                        <p:tgtEl>
                                          <p:spTgt spid="41"/>
                                        </p:tgtEl>
                                        <p:attrNameLst>
                                          <p:attrName>style.visibility</p:attrName>
                                        </p:attrNameLst>
                                      </p:cBhvr>
                                      <p:to>
                                        <p:strVal val="visible"/>
                                      </p:to>
                                    </p:set>
                                    <p:animEffect transition="in" filter="wipe(down)">
                                      <p:cBhvr>
                                        <p:cTn id="63" dur="750"/>
                                        <p:tgtEl>
                                          <p:spTgt spid="41"/>
                                        </p:tgtEl>
                                      </p:cBhvr>
                                    </p:animEffect>
                                  </p:childTnLst>
                                </p:cTn>
                              </p:par>
                            </p:childTnLst>
                          </p:cTn>
                        </p:par>
                        <p:par>
                          <p:cTn id="64" fill="hold">
                            <p:stCondLst>
                              <p:cond delay="9500"/>
                            </p:stCondLst>
                            <p:childTnLst>
                              <p:par>
                                <p:cTn id="65" presetID="53" presetClass="entr" presetSubtype="16" fill="hold" nodeType="afterEffect">
                                  <p:stCondLst>
                                    <p:cond delay="0"/>
                                  </p:stCondLst>
                                  <p:childTnLst>
                                    <p:set>
                                      <p:cBhvr>
                                        <p:cTn id="66" dur="1" fill="hold">
                                          <p:stCondLst>
                                            <p:cond delay="0"/>
                                          </p:stCondLst>
                                        </p:cTn>
                                        <p:tgtEl>
                                          <p:spTgt spid="59"/>
                                        </p:tgtEl>
                                        <p:attrNameLst>
                                          <p:attrName>style.visibility</p:attrName>
                                        </p:attrNameLst>
                                      </p:cBhvr>
                                      <p:to>
                                        <p:strVal val="visible"/>
                                      </p:to>
                                    </p:set>
                                    <p:anim calcmode="lin" valueType="num">
                                      <p:cBhvr>
                                        <p:cTn id="67" dur="750" fill="hold"/>
                                        <p:tgtEl>
                                          <p:spTgt spid="59"/>
                                        </p:tgtEl>
                                        <p:attrNameLst>
                                          <p:attrName>ppt_w</p:attrName>
                                        </p:attrNameLst>
                                      </p:cBhvr>
                                      <p:tavLst>
                                        <p:tav tm="0">
                                          <p:val>
                                            <p:fltVal val="0"/>
                                          </p:val>
                                        </p:tav>
                                        <p:tav tm="100000">
                                          <p:val>
                                            <p:strVal val="#ppt_w"/>
                                          </p:val>
                                        </p:tav>
                                      </p:tavLst>
                                    </p:anim>
                                    <p:anim calcmode="lin" valueType="num">
                                      <p:cBhvr>
                                        <p:cTn id="68" dur="750" fill="hold"/>
                                        <p:tgtEl>
                                          <p:spTgt spid="59"/>
                                        </p:tgtEl>
                                        <p:attrNameLst>
                                          <p:attrName>ppt_h</p:attrName>
                                        </p:attrNameLst>
                                      </p:cBhvr>
                                      <p:tavLst>
                                        <p:tav tm="0">
                                          <p:val>
                                            <p:fltVal val="0"/>
                                          </p:val>
                                        </p:tav>
                                        <p:tav tm="100000">
                                          <p:val>
                                            <p:strVal val="#ppt_h"/>
                                          </p:val>
                                        </p:tav>
                                      </p:tavLst>
                                    </p:anim>
                                    <p:animEffect transition="in" filter="fade">
                                      <p:cBhvr>
                                        <p:cTn id="69" dur="750"/>
                                        <p:tgtEl>
                                          <p:spTgt spid="59"/>
                                        </p:tgtEl>
                                      </p:cBhvr>
                                    </p:animEffect>
                                  </p:childTnLst>
                                </p:cTn>
                              </p:par>
                            </p:childTnLst>
                          </p:cTn>
                        </p:par>
                        <p:par>
                          <p:cTn id="70" fill="hold">
                            <p:stCondLst>
                              <p:cond delay="1025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750"/>
                                        <p:tgtEl>
                                          <p:spTgt spid="55"/>
                                        </p:tgtEl>
                                      </p:cBhvr>
                                    </p:animEffect>
                                  </p:childTnLst>
                                </p:cTn>
                              </p:par>
                            </p:childTnLst>
                          </p:cTn>
                        </p:par>
                        <p:par>
                          <p:cTn id="74" fill="hold">
                            <p:stCondLst>
                              <p:cond delay="11000"/>
                            </p:stCondLst>
                            <p:childTnLst>
                              <p:par>
                                <p:cTn id="75" presetID="22" presetClass="entr" presetSubtype="4" fill="hold" nodeType="afterEffect">
                                  <p:stCondLst>
                                    <p:cond delay="0"/>
                                  </p:stCondLst>
                                  <p:childTnLst>
                                    <p:set>
                                      <p:cBhvr>
                                        <p:cTn id="76" dur="1" fill="hold">
                                          <p:stCondLst>
                                            <p:cond delay="0"/>
                                          </p:stCondLst>
                                        </p:cTn>
                                        <p:tgtEl>
                                          <p:spTgt spid="52"/>
                                        </p:tgtEl>
                                        <p:attrNameLst>
                                          <p:attrName>style.visibility</p:attrName>
                                        </p:attrNameLst>
                                      </p:cBhvr>
                                      <p:to>
                                        <p:strVal val="visible"/>
                                      </p:to>
                                    </p:set>
                                    <p:animEffect transition="in" filter="wipe(down)">
                                      <p:cBhvr>
                                        <p:cTn id="77" dur="750"/>
                                        <p:tgtEl>
                                          <p:spTgt spid="52"/>
                                        </p:tgtEl>
                                      </p:cBhvr>
                                    </p:animEffect>
                                  </p:childTnLst>
                                </p:cTn>
                              </p:par>
                            </p:childTnLst>
                          </p:cTn>
                        </p:par>
                        <p:par>
                          <p:cTn id="78" fill="hold">
                            <p:stCondLst>
                              <p:cond delay="11750"/>
                            </p:stCondLst>
                            <p:childTnLst>
                              <p:par>
                                <p:cTn id="79" presetID="53" presetClass="entr" presetSubtype="16" fill="hold" nodeType="afterEffect">
                                  <p:stCondLst>
                                    <p:cond delay="0"/>
                                  </p:stCondLst>
                                  <p:childTnLst>
                                    <p:set>
                                      <p:cBhvr>
                                        <p:cTn id="80" dur="1" fill="hold">
                                          <p:stCondLst>
                                            <p:cond delay="0"/>
                                          </p:stCondLst>
                                        </p:cTn>
                                        <p:tgtEl>
                                          <p:spTgt spid="72"/>
                                        </p:tgtEl>
                                        <p:attrNameLst>
                                          <p:attrName>style.visibility</p:attrName>
                                        </p:attrNameLst>
                                      </p:cBhvr>
                                      <p:to>
                                        <p:strVal val="visible"/>
                                      </p:to>
                                    </p:set>
                                    <p:anim calcmode="lin" valueType="num">
                                      <p:cBhvr>
                                        <p:cTn id="81" dur="750" fill="hold"/>
                                        <p:tgtEl>
                                          <p:spTgt spid="72"/>
                                        </p:tgtEl>
                                        <p:attrNameLst>
                                          <p:attrName>ppt_w</p:attrName>
                                        </p:attrNameLst>
                                      </p:cBhvr>
                                      <p:tavLst>
                                        <p:tav tm="0">
                                          <p:val>
                                            <p:fltVal val="0"/>
                                          </p:val>
                                        </p:tav>
                                        <p:tav tm="100000">
                                          <p:val>
                                            <p:strVal val="#ppt_w"/>
                                          </p:val>
                                        </p:tav>
                                      </p:tavLst>
                                    </p:anim>
                                    <p:anim calcmode="lin" valueType="num">
                                      <p:cBhvr>
                                        <p:cTn id="82" dur="750" fill="hold"/>
                                        <p:tgtEl>
                                          <p:spTgt spid="72"/>
                                        </p:tgtEl>
                                        <p:attrNameLst>
                                          <p:attrName>ppt_h</p:attrName>
                                        </p:attrNameLst>
                                      </p:cBhvr>
                                      <p:tavLst>
                                        <p:tav tm="0">
                                          <p:val>
                                            <p:fltVal val="0"/>
                                          </p:val>
                                        </p:tav>
                                        <p:tav tm="100000">
                                          <p:val>
                                            <p:strVal val="#ppt_h"/>
                                          </p:val>
                                        </p:tav>
                                      </p:tavLst>
                                    </p:anim>
                                    <p:animEffect transition="in" filter="fade">
                                      <p:cBhvr>
                                        <p:cTn id="83" dur="750"/>
                                        <p:tgtEl>
                                          <p:spTgt spid="72"/>
                                        </p:tgtEl>
                                      </p:cBhvr>
                                    </p:animEffect>
                                  </p:childTnLst>
                                </p:cTn>
                              </p:par>
                            </p:childTnLst>
                          </p:cTn>
                        </p:par>
                        <p:par>
                          <p:cTn id="84" fill="hold">
                            <p:stCondLst>
                              <p:cond delay="12500"/>
                            </p:stCondLst>
                            <p:childTnLst>
                              <p:par>
                                <p:cTn id="85" presetID="22" presetClass="entr" presetSubtype="8" fill="hold" nodeType="afterEffect">
                                  <p:stCondLst>
                                    <p:cond delay="0"/>
                                  </p:stCondLst>
                                  <p:childTnLst>
                                    <p:set>
                                      <p:cBhvr>
                                        <p:cTn id="86" dur="1" fill="hold">
                                          <p:stCondLst>
                                            <p:cond delay="0"/>
                                          </p:stCondLst>
                                        </p:cTn>
                                        <p:tgtEl>
                                          <p:spTgt spid="66"/>
                                        </p:tgtEl>
                                        <p:attrNameLst>
                                          <p:attrName>style.visibility</p:attrName>
                                        </p:attrNameLst>
                                      </p:cBhvr>
                                      <p:to>
                                        <p:strVal val="visible"/>
                                      </p:to>
                                    </p:set>
                                    <p:animEffect transition="in" filter="wipe(left)">
                                      <p:cBhvr>
                                        <p:cTn id="87" dur="750"/>
                                        <p:tgtEl>
                                          <p:spTgt spid="66"/>
                                        </p:tgtEl>
                                      </p:cBhvr>
                                    </p:animEffect>
                                  </p:childTnLst>
                                </p:cTn>
                              </p:par>
                            </p:childTnLst>
                          </p:cTn>
                        </p:par>
                        <p:par>
                          <p:cTn id="88" fill="hold">
                            <p:stCondLst>
                              <p:cond delay="13250"/>
                            </p:stCondLst>
                            <p:childTnLst>
                              <p:par>
                                <p:cTn id="89" presetID="22" presetClass="entr" presetSubtype="4" fill="hold" nodeType="afterEffect">
                                  <p:stCondLst>
                                    <p:cond delay="0"/>
                                  </p:stCondLst>
                                  <p:childTnLst>
                                    <p:set>
                                      <p:cBhvr>
                                        <p:cTn id="90" dur="1" fill="hold">
                                          <p:stCondLst>
                                            <p:cond delay="0"/>
                                          </p:stCondLst>
                                        </p:cTn>
                                        <p:tgtEl>
                                          <p:spTgt spid="63"/>
                                        </p:tgtEl>
                                        <p:attrNameLst>
                                          <p:attrName>style.visibility</p:attrName>
                                        </p:attrNameLst>
                                      </p:cBhvr>
                                      <p:to>
                                        <p:strVal val="visible"/>
                                      </p:to>
                                    </p:set>
                                    <p:animEffect transition="in" filter="wipe(down)">
                                      <p:cBhvr>
                                        <p:cTn id="91"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6" name="Oval 15">
            <a:extLst>
              <a:ext uri="{FF2B5EF4-FFF2-40B4-BE49-F238E27FC236}">
                <a16:creationId xmlns:a16="http://schemas.microsoft.com/office/drawing/2014/main" id="{CCF0B48E-60C2-4101-876E-18F7934AEB92}"/>
              </a:ext>
            </a:extLst>
          </p:cNvPr>
          <p:cNvSpPr>
            <a:spLocks noChangeAspect="1"/>
          </p:cNvSpPr>
          <p:nvPr/>
        </p:nvSpPr>
        <p:spPr>
          <a:xfrm>
            <a:off x="762000" y="1720492"/>
            <a:ext cx="4126174" cy="4126173"/>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0B29F177-DE8B-412B-947B-3CEA4590AD5B}"/>
              </a:ext>
            </a:extLst>
          </p:cNvPr>
          <p:cNvGrpSpPr/>
          <p:nvPr/>
        </p:nvGrpSpPr>
        <p:grpSpPr>
          <a:xfrm>
            <a:off x="899539" y="1858032"/>
            <a:ext cx="3851096" cy="3851094"/>
            <a:chOff x="1371600" y="1981200"/>
            <a:chExt cx="3200400" cy="3200400"/>
          </a:xfrm>
        </p:grpSpPr>
        <p:sp>
          <p:nvSpPr>
            <p:cNvPr id="2" name="Partial Circle 1">
              <a:extLst>
                <a:ext uri="{FF2B5EF4-FFF2-40B4-BE49-F238E27FC236}">
                  <a16:creationId xmlns:a16="http://schemas.microsoft.com/office/drawing/2014/main" id="{D8E2CA09-1695-4FED-B236-8D27D3A5ECC5}"/>
                </a:ext>
              </a:extLst>
            </p:cNvPr>
            <p:cNvSpPr>
              <a:spLocks noChangeAspect="1"/>
            </p:cNvSpPr>
            <p:nvPr/>
          </p:nvSpPr>
          <p:spPr>
            <a:xfrm>
              <a:off x="1371600" y="1981200"/>
              <a:ext cx="3200400" cy="3200400"/>
            </a:xfrm>
            <a:prstGeom prst="pie">
              <a:avLst>
                <a:gd name="adj1" fmla="val 5393339"/>
                <a:gd name="adj2" fmla="val 16876194"/>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Oval 2">
              <a:extLst>
                <a:ext uri="{FF2B5EF4-FFF2-40B4-BE49-F238E27FC236}">
                  <a16:creationId xmlns:a16="http://schemas.microsoft.com/office/drawing/2014/main" id="{3665D721-87B1-4C31-8898-94956D873C29}"/>
                </a:ext>
              </a:extLst>
            </p:cNvPr>
            <p:cNvSpPr>
              <a:spLocks noChangeAspect="1"/>
            </p:cNvSpPr>
            <p:nvPr/>
          </p:nvSpPr>
          <p:spPr>
            <a:xfrm>
              <a:off x="1485900" y="2095500"/>
              <a:ext cx="2971800" cy="2971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a:extLst>
              <a:ext uri="{FF2B5EF4-FFF2-40B4-BE49-F238E27FC236}">
                <a16:creationId xmlns:a16="http://schemas.microsoft.com/office/drawing/2014/main" id="{4CA2C098-4CFA-4603-A98D-E709799CE85A}"/>
              </a:ext>
            </a:extLst>
          </p:cNvPr>
          <p:cNvGrpSpPr/>
          <p:nvPr/>
        </p:nvGrpSpPr>
        <p:grpSpPr>
          <a:xfrm>
            <a:off x="1174617" y="2133110"/>
            <a:ext cx="3300940" cy="3300938"/>
            <a:chOff x="1600200" y="2209800"/>
            <a:chExt cx="2743200" cy="2743200"/>
          </a:xfrm>
        </p:grpSpPr>
        <p:sp>
          <p:nvSpPr>
            <p:cNvPr id="7" name="Partial Circle 6">
              <a:extLst>
                <a:ext uri="{FF2B5EF4-FFF2-40B4-BE49-F238E27FC236}">
                  <a16:creationId xmlns:a16="http://schemas.microsoft.com/office/drawing/2014/main" id="{3D696413-508E-4E03-8A3D-7B7E9AD14FDD}"/>
                </a:ext>
              </a:extLst>
            </p:cNvPr>
            <p:cNvSpPr>
              <a:spLocks noChangeAspect="1"/>
            </p:cNvSpPr>
            <p:nvPr/>
          </p:nvSpPr>
          <p:spPr>
            <a:xfrm>
              <a:off x="1600200" y="2209800"/>
              <a:ext cx="2743200" cy="2743200"/>
            </a:xfrm>
            <a:prstGeom prst="pie">
              <a:avLst>
                <a:gd name="adj1" fmla="val 5414693"/>
                <a:gd name="adj2" fmla="val 1847227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Oval 8">
              <a:extLst>
                <a:ext uri="{FF2B5EF4-FFF2-40B4-BE49-F238E27FC236}">
                  <a16:creationId xmlns:a16="http://schemas.microsoft.com/office/drawing/2014/main" id="{E4073B88-ACC6-4409-BAE0-BE85CB441DD3}"/>
                </a:ext>
              </a:extLst>
            </p:cNvPr>
            <p:cNvSpPr>
              <a:spLocks noChangeAspect="1"/>
            </p:cNvSpPr>
            <p:nvPr/>
          </p:nvSpPr>
          <p:spPr>
            <a:xfrm>
              <a:off x="1714500" y="2324100"/>
              <a:ext cx="2514600" cy="2514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E47EFADC-ABF5-41EB-BC66-A1762AB40522}"/>
              </a:ext>
            </a:extLst>
          </p:cNvPr>
          <p:cNvGrpSpPr/>
          <p:nvPr/>
        </p:nvGrpSpPr>
        <p:grpSpPr>
          <a:xfrm>
            <a:off x="1449696" y="2398405"/>
            <a:ext cx="2750783" cy="2750782"/>
            <a:chOff x="1828800" y="2430270"/>
            <a:chExt cx="2286000" cy="2286000"/>
          </a:xfrm>
        </p:grpSpPr>
        <p:sp>
          <p:nvSpPr>
            <p:cNvPr id="10" name="Partial Circle 9">
              <a:extLst>
                <a:ext uri="{FF2B5EF4-FFF2-40B4-BE49-F238E27FC236}">
                  <a16:creationId xmlns:a16="http://schemas.microsoft.com/office/drawing/2014/main" id="{616D9360-8106-4A40-8621-521D05D36A02}"/>
                </a:ext>
              </a:extLst>
            </p:cNvPr>
            <p:cNvSpPr>
              <a:spLocks noChangeAspect="1"/>
            </p:cNvSpPr>
            <p:nvPr/>
          </p:nvSpPr>
          <p:spPr>
            <a:xfrm>
              <a:off x="1828800" y="2430270"/>
              <a:ext cx="2286000" cy="2286000"/>
            </a:xfrm>
            <a:prstGeom prst="pie">
              <a:avLst>
                <a:gd name="adj1" fmla="val 5414693"/>
                <a:gd name="adj2" fmla="val 20173651"/>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Oval 10">
              <a:extLst>
                <a:ext uri="{FF2B5EF4-FFF2-40B4-BE49-F238E27FC236}">
                  <a16:creationId xmlns:a16="http://schemas.microsoft.com/office/drawing/2014/main" id="{564A4BC2-D3A9-477B-BBCE-90CBC91FA0D2}"/>
                </a:ext>
              </a:extLst>
            </p:cNvPr>
            <p:cNvSpPr>
              <a:spLocks noChangeAspect="1"/>
            </p:cNvSpPr>
            <p:nvPr/>
          </p:nvSpPr>
          <p:spPr>
            <a:xfrm>
              <a:off x="1943100" y="2544570"/>
              <a:ext cx="2057400" cy="2057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EC07072B-ADDB-4264-9B83-50869080162B}"/>
              </a:ext>
            </a:extLst>
          </p:cNvPr>
          <p:cNvGrpSpPr/>
          <p:nvPr/>
        </p:nvGrpSpPr>
        <p:grpSpPr>
          <a:xfrm>
            <a:off x="1724774" y="2673483"/>
            <a:ext cx="2200626" cy="2200625"/>
            <a:chOff x="2057400" y="2658870"/>
            <a:chExt cx="1828800" cy="1828800"/>
          </a:xfrm>
        </p:grpSpPr>
        <p:sp>
          <p:nvSpPr>
            <p:cNvPr id="12" name="Partial Circle 11">
              <a:extLst>
                <a:ext uri="{FF2B5EF4-FFF2-40B4-BE49-F238E27FC236}">
                  <a16:creationId xmlns:a16="http://schemas.microsoft.com/office/drawing/2014/main" id="{19C217B2-A51B-445E-AAB5-50E7B5F0ED25}"/>
                </a:ext>
              </a:extLst>
            </p:cNvPr>
            <p:cNvSpPr>
              <a:spLocks noChangeAspect="1"/>
            </p:cNvSpPr>
            <p:nvPr/>
          </p:nvSpPr>
          <p:spPr>
            <a:xfrm>
              <a:off x="2057400" y="2658870"/>
              <a:ext cx="1828800" cy="1828800"/>
            </a:xfrm>
            <a:prstGeom prst="pie">
              <a:avLst>
                <a:gd name="adj1" fmla="val 5414693"/>
                <a:gd name="adj2" fmla="val 673735"/>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3" name="Oval 12">
              <a:extLst>
                <a:ext uri="{FF2B5EF4-FFF2-40B4-BE49-F238E27FC236}">
                  <a16:creationId xmlns:a16="http://schemas.microsoft.com/office/drawing/2014/main" id="{D988FEF2-5B4E-401F-B311-148A2745D1F7}"/>
                </a:ext>
              </a:extLst>
            </p:cNvPr>
            <p:cNvSpPr>
              <a:spLocks noChangeAspect="1"/>
            </p:cNvSpPr>
            <p:nvPr/>
          </p:nvSpPr>
          <p:spPr>
            <a:xfrm>
              <a:off x="2171700" y="2781300"/>
              <a:ext cx="1600200" cy="1600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B9AC5799-1A44-4A7C-A0AA-D0E6C9D7039E}"/>
              </a:ext>
            </a:extLst>
          </p:cNvPr>
          <p:cNvGrpSpPr/>
          <p:nvPr/>
        </p:nvGrpSpPr>
        <p:grpSpPr>
          <a:xfrm>
            <a:off x="1999852" y="2948561"/>
            <a:ext cx="1650470" cy="1650469"/>
            <a:chOff x="2286000" y="2887470"/>
            <a:chExt cx="1371600" cy="1371600"/>
          </a:xfrm>
        </p:grpSpPr>
        <p:sp>
          <p:nvSpPr>
            <p:cNvPr id="14" name="Partial Circle 13">
              <a:extLst>
                <a:ext uri="{FF2B5EF4-FFF2-40B4-BE49-F238E27FC236}">
                  <a16:creationId xmlns:a16="http://schemas.microsoft.com/office/drawing/2014/main" id="{063004A2-40F5-4EC1-A97D-3A73D4141BCF}"/>
                </a:ext>
              </a:extLst>
            </p:cNvPr>
            <p:cNvSpPr>
              <a:spLocks noChangeAspect="1"/>
            </p:cNvSpPr>
            <p:nvPr/>
          </p:nvSpPr>
          <p:spPr>
            <a:xfrm>
              <a:off x="2286000" y="2887470"/>
              <a:ext cx="1371600" cy="1371600"/>
            </a:xfrm>
            <a:prstGeom prst="pie">
              <a:avLst>
                <a:gd name="adj1" fmla="val 5414693"/>
                <a:gd name="adj2" fmla="val 2539644"/>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Oval 14">
              <a:extLst>
                <a:ext uri="{FF2B5EF4-FFF2-40B4-BE49-F238E27FC236}">
                  <a16:creationId xmlns:a16="http://schemas.microsoft.com/office/drawing/2014/main" id="{10B6B8C1-ABA9-40E0-9045-6AD2A02B32B9}"/>
                </a:ext>
              </a:extLst>
            </p:cNvPr>
            <p:cNvSpPr>
              <a:spLocks noChangeAspect="1"/>
            </p:cNvSpPr>
            <p:nvPr/>
          </p:nvSpPr>
          <p:spPr>
            <a:xfrm>
              <a:off x="2400300" y="3001770"/>
              <a:ext cx="1143000" cy="1143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Arc 21">
            <a:extLst>
              <a:ext uri="{FF2B5EF4-FFF2-40B4-BE49-F238E27FC236}">
                <a16:creationId xmlns:a16="http://schemas.microsoft.com/office/drawing/2014/main" id="{68C1CE05-BA67-4384-95EC-9C06822A8B0F}"/>
              </a:ext>
            </a:extLst>
          </p:cNvPr>
          <p:cNvSpPr>
            <a:spLocks noChangeAspect="1"/>
          </p:cNvSpPr>
          <p:nvPr/>
        </p:nvSpPr>
        <p:spPr>
          <a:xfrm rot="9439190">
            <a:off x="3096746" y="875137"/>
            <a:ext cx="3474720" cy="984503"/>
          </a:xfrm>
          <a:prstGeom prst="arc">
            <a:avLst>
              <a:gd name="adj1" fmla="val 180943"/>
              <a:gd name="adj2" fmla="val 9407827"/>
            </a:avLst>
          </a:prstGeom>
          <a:ln w="15875">
            <a:solidFill>
              <a:schemeClr val="bg2">
                <a:lumMod val="7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Arc 22">
            <a:extLst>
              <a:ext uri="{FF2B5EF4-FFF2-40B4-BE49-F238E27FC236}">
                <a16:creationId xmlns:a16="http://schemas.microsoft.com/office/drawing/2014/main" id="{B8B5BC77-BE6A-4FB5-B7F8-8918381F7999}"/>
              </a:ext>
            </a:extLst>
          </p:cNvPr>
          <p:cNvSpPr>
            <a:spLocks noChangeAspect="1"/>
          </p:cNvSpPr>
          <p:nvPr/>
        </p:nvSpPr>
        <p:spPr>
          <a:xfrm rot="13175023" flipV="1">
            <a:off x="3069813" y="4738478"/>
            <a:ext cx="2743200" cy="777239"/>
          </a:xfrm>
          <a:prstGeom prst="arc">
            <a:avLst>
              <a:gd name="adj1" fmla="val 180943"/>
              <a:gd name="adj2" fmla="val 9407827"/>
            </a:avLst>
          </a:prstGeom>
          <a:ln w="15875">
            <a:solidFill>
              <a:schemeClr val="bg2">
                <a:lumMod val="7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Arc 23">
            <a:extLst>
              <a:ext uri="{FF2B5EF4-FFF2-40B4-BE49-F238E27FC236}">
                <a16:creationId xmlns:a16="http://schemas.microsoft.com/office/drawing/2014/main" id="{19D8F839-1CB4-4EBD-A7D7-797F37F63F5B}"/>
              </a:ext>
            </a:extLst>
          </p:cNvPr>
          <p:cNvSpPr>
            <a:spLocks noChangeAspect="1"/>
          </p:cNvSpPr>
          <p:nvPr/>
        </p:nvSpPr>
        <p:spPr>
          <a:xfrm rot="10286163">
            <a:off x="3787745" y="1874338"/>
            <a:ext cx="3291840" cy="932687"/>
          </a:xfrm>
          <a:prstGeom prst="arc">
            <a:avLst>
              <a:gd name="adj1" fmla="val 180943"/>
              <a:gd name="adj2" fmla="val 9407827"/>
            </a:avLst>
          </a:prstGeom>
          <a:ln w="15875">
            <a:solidFill>
              <a:schemeClr val="bg2">
                <a:lumMod val="7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a:extLst>
              <a:ext uri="{FF2B5EF4-FFF2-40B4-BE49-F238E27FC236}">
                <a16:creationId xmlns:a16="http://schemas.microsoft.com/office/drawing/2014/main" id="{A6D7370E-A3F6-4B45-8894-57BA22531381}"/>
              </a:ext>
            </a:extLst>
          </p:cNvPr>
          <p:cNvSpPr>
            <a:spLocks noChangeAspect="1"/>
          </p:cNvSpPr>
          <p:nvPr/>
        </p:nvSpPr>
        <p:spPr>
          <a:xfrm rot="11367126" flipV="1">
            <a:off x="3789805" y="3784671"/>
            <a:ext cx="2834640" cy="803147"/>
          </a:xfrm>
          <a:prstGeom prst="arc">
            <a:avLst>
              <a:gd name="adj1" fmla="val 180943"/>
              <a:gd name="adj2" fmla="val 9407827"/>
            </a:avLst>
          </a:prstGeom>
          <a:ln w="15875">
            <a:solidFill>
              <a:schemeClr val="bg2">
                <a:lumMod val="7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Arc 26">
            <a:extLst>
              <a:ext uri="{FF2B5EF4-FFF2-40B4-BE49-F238E27FC236}">
                <a16:creationId xmlns:a16="http://schemas.microsoft.com/office/drawing/2014/main" id="{122E0382-73DE-47C8-8BBC-3E91C66E6B20}"/>
              </a:ext>
            </a:extLst>
          </p:cNvPr>
          <p:cNvSpPr>
            <a:spLocks noChangeAspect="1"/>
          </p:cNvSpPr>
          <p:nvPr/>
        </p:nvSpPr>
        <p:spPr>
          <a:xfrm rot="10250965" flipV="1">
            <a:off x="3986349" y="2479756"/>
            <a:ext cx="3190908" cy="904090"/>
          </a:xfrm>
          <a:prstGeom prst="arc">
            <a:avLst>
              <a:gd name="adj1" fmla="val 180943"/>
              <a:gd name="adj2" fmla="val 9407827"/>
            </a:avLst>
          </a:prstGeom>
          <a:ln w="15875">
            <a:solidFill>
              <a:schemeClr val="bg2">
                <a:lumMod val="7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TextBox 27">
            <a:extLst>
              <a:ext uri="{FF2B5EF4-FFF2-40B4-BE49-F238E27FC236}">
                <a16:creationId xmlns:a16="http://schemas.microsoft.com/office/drawing/2014/main" id="{DD3BCF2A-0613-445D-A348-D8B4683C31F0}"/>
              </a:ext>
            </a:extLst>
          </p:cNvPr>
          <p:cNvSpPr txBox="1"/>
          <p:nvPr/>
        </p:nvSpPr>
        <p:spPr>
          <a:xfrm>
            <a:off x="5577840" y="385711"/>
            <a:ext cx="6583680" cy="1052596"/>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1629D05D-3B3B-4BFE-8A53-C933A539E6E9}"/>
              </a:ext>
            </a:extLst>
          </p:cNvPr>
          <p:cNvSpPr txBox="1"/>
          <p:nvPr/>
        </p:nvSpPr>
        <p:spPr>
          <a:xfrm>
            <a:off x="6244848" y="1622044"/>
            <a:ext cx="6126480" cy="1052596"/>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3007CEF2-9CAF-4116-B0CE-FB962701BBF5}"/>
              </a:ext>
            </a:extLst>
          </p:cNvPr>
          <p:cNvSpPr txBox="1"/>
          <p:nvPr/>
        </p:nvSpPr>
        <p:spPr>
          <a:xfrm>
            <a:off x="6537034" y="2943650"/>
            <a:ext cx="5544699" cy="1252651"/>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0C13B92D-116D-4E24-BDB6-756E318DA285}"/>
              </a:ext>
            </a:extLst>
          </p:cNvPr>
          <p:cNvSpPr txBox="1"/>
          <p:nvPr/>
        </p:nvSpPr>
        <p:spPr>
          <a:xfrm>
            <a:off x="5955253" y="4476221"/>
            <a:ext cx="6126480" cy="1052596"/>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ABE7E87F-57EF-41C2-846E-89A76B7F4D9B}"/>
              </a:ext>
            </a:extLst>
          </p:cNvPr>
          <p:cNvSpPr txBox="1"/>
          <p:nvPr/>
        </p:nvSpPr>
        <p:spPr>
          <a:xfrm>
            <a:off x="4846320" y="5718132"/>
            <a:ext cx="6583680" cy="1052596"/>
          </a:xfrm>
          <a:prstGeom prst="rect">
            <a:avLst/>
          </a:prstGeom>
          <a:noFill/>
        </p:spPr>
        <p:txBody>
          <a:bodyPr wrap="square" rtlCol="0">
            <a:spAutoFit/>
          </a:bodyPr>
          <a:lstStyle/>
          <a:p>
            <a:pPr defTabSz="1219170">
              <a:spcBef>
                <a:spcPct val="20000"/>
              </a:spcBef>
              <a:defRPr/>
            </a:pPr>
            <a:r>
              <a:rPr lang="en-US" dirty="0">
                <a:solidFill>
                  <a:srgbClr val="93939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34" name="Graphic 33" descr="Test tubes">
            <a:extLst>
              <a:ext uri="{FF2B5EF4-FFF2-40B4-BE49-F238E27FC236}">
                <a16:creationId xmlns:a16="http://schemas.microsoft.com/office/drawing/2014/main" id="{19A7DF26-1986-42FC-BC51-7B7980B7540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496618" y="3429000"/>
            <a:ext cx="640080" cy="640080"/>
          </a:xfrm>
          <a:prstGeom prst="rect">
            <a:avLst/>
          </a:prstGeom>
        </p:spPr>
      </p:pic>
    </p:spTree>
    <p:extLst>
      <p:ext uri="{BB962C8B-B14F-4D97-AF65-F5344CB8AC3E}">
        <p14:creationId xmlns:p14="http://schemas.microsoft.com/office/powerpoint/2010/main" val="1652488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par>
                                <p:cTn id="14" presetID="53" presetClass="entr" presetSubtype="16" fill="hold" nodeType="with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childTnLst>
                          </p:cTn>
                        </p:par>
                        <p:par>
                          <p:cTn id="19" fill="hold">
                            <p:stCondLst>
                              <p:cond delay="1000"/>
                            </p:stCondLst>
                            <p:childTnLst>
                              <p:par>
                                <p:cTn id="20" presetID="35" presetClass="entr" presetSubtype="0"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style.rotation</p:attrName>
                                        </p:attrNameLst>
                                      </p:cBhvr>
                                      <p:tavLst>
                                        <p:tav tm="0">
                                          <p:val>
                                            <p:fltVal val="720"/>
                                          </p:val>
                                        </p:tav>
                                        <p:tav tm="100000">
                                          <p:val>
                                            <p:fltVal val="0"/>
                                          </p:val>
                                        </p:tav>
                                      </p:tavLst>
                                    </p:anim>
                                    <p:anim calcmode="lin" valueType="num">
                                      <p:cBhvr>
                                        <p:cTn id="24" dur="1000" fill="hold"/>
                                        <p:tgtEl>
                                          <p:spTgt spid="4"/>
                                        </p:tgtEl>
                                        <p:attrNameLst>
                                          <p:attrName>ppt_h</p:attrName>
                                        </p:attrNameLst>
                                      </p:cBhvr>
                                      <p:tavLst>
                                        <p:tav tm="0">
                                          <p:val>
                                            <p:fltVal val="0"/>
                                          </p:val>
                                        </p:tav>
                                        <p:tav tm="100000">
                                          <p:val>
                                            <p:strVal val="#ppt_h"/>
                                          </p:val>
                                        </p:tav>
                                      </p:tavLst>
                                    </p:anim>
                                    <p:anim calcmode="lin" valueType="num">
                                      <p:cBhvr>
                                        <p:cTn id="25" dur="1000" fill="hold"/>
                                        <p:tgtEl>
                                          <p:spTgt spid="4"/>
                                        </p:tgtEl>
                                        <p:attrNameLst>
                                          <p:attrName>ppt_w</p:attrName>
                                        </p:attrNameLst>
                                      </p:cBhvr>
                                      <p:tavLst>
                                        <p:tav tm="0">
                                          <p:val>
                                            <p:fltVal val="0"/>
                                          </p:val>
                                        </p:tav>
                                        <p:tav tm="100000">
                                          <p:val>
                                            <p:strVal val="#ppt_w"/>
                                          </p:val>
                                        </p:tav>
                                      </p:tavLst>
                                    </p:anim>
                                  </p:childTnLst>
                                </p:cTn>
                              </p:par>
                            </p:childTnLst>
                          </p:cTn>
                        </p:par>
                        <p:par>
                          <p:cTn id="26" fill="hold">
                            <p:stCondLst>
                              <p:cond delay="2000"/>
                            </p:stCondLst>
                            <p:childTnLst>
                              <p:par>
                                <p:cTn id="27" presetID="22" presetClass="entr" presetSubtype="8" fill="hold" grpId="0" nodeType="afterEffect">
                                  <p:stCondLst>
                                    <p:cond delay="250"/>
                                  </p:stCondLst>
                                  <p:childTnLst>
                                    <p:set>
                                      <p:cBhvr>
                                        <p:cTn id="28" dur="1" fill="hold">
                                          <p:stCondLst>
                                            <p:cond delay="0"/>
                                          </p:stCondLst>
                                        </p:cTn>
                                        <p:tgtEl>
                                          <p:spTgt spid="22"/>
                                        </p:tgtEl>
                                        <p:attrNameLst>
                                          <p:attrName>style.visibility</p:attrName>
                                        </p:attrNameLst>
                                      </p:cBhvr>
                                      <p:to>
                                        <p:strVal val="visible"/>
                                      </p:to>
                                    </p:set>
                                    <p:animEffect transition="in" filter="wipe(left)">
                                      <p:cBhvr>
                                        <p:cTn id="29" dur="750"/>
                                        <p:tgtEl>
                                          <p:spTgt spid="22"/>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5" presetClass="entr" presetSubtype="0" fill="hold"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1000"/>
                                        <p:tgtEl>
                                          <p:spTgt spid="17"/>
                                        </p:tgtEl>
                                      </p:cBhvr>
                                    </p:animEffect>
                                    <p:anim calcmode="lin" valueType="num">
                                      <p:cBhvr>
                                        <p:cTn id="40" dur="1000" fill="hold"/>
                                        <p:tgtEl>
                                          <p:spTgt spid="17"/>
                                        </p:tgtEl>
                                        <p:attrNameLst>
                                          <p:attrName>style.rotation</p:attrName>
                                        </p:attrNameLst>
                                      </p:cBhvr>
                                      <p:tavLst>
                                        <p:tav tm="0">
                                          <p:val>
                                            <p:fltVal val="720"/>
                                          </p:val>
                                        </p:tav>
                                        <p:tav tm="100000">
                                          <p:val>
                                            <p:fltVal val="0"/>
                                          </p:val>
                                        </p:tav>
                                      </p:tavLst>
                                    </p:anim>
                                    <p:anim calcmode="lin" valueType="num">
                                      <p:cBhvr>
                                        <p:cTn id="41" dur="1000" fill="hold"/>
                                        <p:tgtEl>
                                          <p:spTgt spid="17"/>
                                        </p:tgtEl>
                                        <p:attrNameLst>
                                          <p:attrName>ppt_h</p:attrName>
                                        </p:attrNameLst>
                                      </p:cBhvr>
                                      <p:tavLst>
                                        <p:tav tm="0">
                                          <p:val>
                                            <p:fltVal val="0"/>
                                          </p:val>
                                        </p:tav>
                                        <p:tav tm="100000">
                                          <p:val>
                                            <p:strVal val="#ppt_h"/>
                                          </p:val>
                                        </p:tav>
                                      </p:tavLst>
                                    </p:anim>
                                    <p:anim calcmode="lin" valueType="num">
                                      <p:cBhvr>
                                        <p:cTn id="42" dur="1000" fill="hold"/>
                                        <p:tgtEl>
                                          <p:spTgt spid="17"/>
                                        </p:tgtEl>
                                        <p:attrNameLst>
                                          <p:attrName>ppt_w</p:attrName>
                                        </p:attrNameLst>
                                      </p:cBhvr>
                                      <p:tavLst>
                                        <p:tav tm="0">
                                          <p:val>
                                            <p:fltVal val="0"/>
                                          </p:val>
                                        </p:tav>
                                        <p:tav tm="100000">
                                          <p:val>
                                            <p:strVal val="#ppt_w"/>
                                          </p:val>
                                        </p:tav>
                                      </p:tavLst>
                                    </p:anim>
                                  </p:childTnLst>
                                </p:cTn>
                              </p:par>
                            </p:childTnLst>
                          </p:cTn>
                        </p:par>
                        <p:par>
                          <p:cTn id="43" fill="hold">
                            <p:stCondLst>
                              <p:cond delay="5000"/>
                            </p:stCondLst>
                            <p:childTnLst>
                              <p:par>
                                <p:cTn id="44" presetID="22" presetClass="entr" presetSubtype="8" fill="hold" grpId="0" nodeType="afterEffect">
                                  <p:stCondLst>
                                    <p:cond delay="250"/>
                                  </p:stCondLst>
                                  <p:childTnLst>
                                    <p:set>
                                      <p:cBhvr>
                                        <p:cTn id="45" dur="1" fill="hold">
                                          <p:stCondLst>
                                            <p:cond delay="0"/>
                                          </p:stCondLst>
                                        </p:cTn>
                                        <p:tgtEl>
                                          <p:spTgt spid="24"/>
                                        </p:tgtEl>
                                        <p:attrNameLst>
                                          <p:attrName>style.visibility</p:attrName>
                                        </p:attrNameLst>
                                      </p:cBhvr>
                                      <p:to>
                                        <p:strVal val="visible"/>
                                      </p:to>
                                    </p:set>
                                    <p:animEffect transition="in" filter="wipe(left)">
                                      <p:cBhvr>
                                        <p:cTn id="46" dur="750"/>
                                        <p:tgtEl>
                                          <p:spTgt spid="24"/>
                                        </p:tgtEl>
                                      </p:cBhvr>
                                    </p:animEffect>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Effect transition="in" filter="fade">
                                      <p:cBhvr>
                                        <p:cTn id="50" dur="1000"/>
                                        <p:tgtEl>
                                          <p:spTgt spid="30"/>
                                        </p:tgtEl>
                                      </p:cBhvr>
                                    </p:animEffect>
                                    <p:anim calcmode="lin" valueType="num">
                                      <p:cBhvr>
                                        <p:cTn id="51" dur="1000" fill="hold"/>
                                        <p:tgtEl>
                                          <p:spTgt spid="30"/>
                                        </p:tgtEl>
                                        <p:attrNameLst>
                                          <p:attrName>ppt_x</p:attrName>
                                        </p:attrNameLst>
                                      </p:cBhvr>
                                      <p:tavLst>
                                        <p:tav tm="0">
                                          <p:val>
                                            <p:strVal val="#ppt_x"/>
                                          </p:val>
                                        </p:tav>
                                        <p:tav tm="100000">
                                          <p:val>
                                            <p:strVal val="#ppt_x"/>
                                          </p:val>
                                        </p:tav>
                                      </p:tavLst>
                                    </p:anim>
                                    <p:anim calcmode="lin" valueType="num">
                                      <p:cBhvr>
                                        <p:cTn id="52" dur="1000" fill="hold"/>
                                        <p:tgtEl>
                                          <p:spTgt spid="30"/>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35" presetClass="entr" presetSubtype="0" fill="hold"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fade">
                                      <p:cBhvr>
                                        <p:cTn id="56" dur="1000"/>
                                        <p:tgtEl>
                                          <p:spTgt spid="18"/>
                                        </p:tgtEl>
                                      </p:cBhvr>
                                    </p:animEffect>
                                    <p:anim calcmode="lin" valueType="num">
                                      <p:cBhvr>
                                        <p:cTn id="57" dur="1000" fill="hold"/>
                                        <p:tgtEl>
                                          <p:spTgt spid="18"/>
                                        </p:tgtEl>
                                        <p:attrNameLst>
                                          <p:attrName>style.rotation</p:attrName>
                                        </p:attrNameLst>
                                      </p:cBhvr>
                                      <p:tavLst>
                                        <p:tav tm="0">
                                          <p:val>
                                            <p:fltVal val="720"/>
                                          </p:val>
                                        </p:tav>
                                        <p:tav tm="100000">
                                          <p:val>
                                            <p:fltVal val="0"/>
                                          </p:val>
                                        </p:tav>
                                      </p:tavLst>
                                    </p:anim>
                                    <p:anim calcmode="lin" valueType="num">
                                      <p:cBhvr>
                                        <p:cTn id="58" dur="1000" fill="hold"/>
                                        <p:tgtEl>
                                          <p:spTgt spid="18"/>
                                        </p:tgtEl>
                                        <p:attrNameLst>
                                          <p:attrName>ppt_h</p:attrName>
                                        </p:attrNameLst>
                                      </p:cBhvr>
                                      <p:tavLst>
                                        <p:tav tm="0">
                                          <p:val>
                                            <p:fltVal val="0"/>
                                          </p:val>
                                        </p:tav>
                                        <p:tav tm="100000">
                                          <p:val>
                                            <p:strVal val="#ppt_h"/>
                                          </p:val>
                                        </p:tav>
                                      </p:tavLst>
                                    </p:anim>
                                    <p:anim calcmode="lin" valueType="num">
                                      <p:cBhvr>
                                        <p:cTn id="59" dur="1000" fill="hold"/>
                                        <p:tgtEl>
                                          <p:spTgt spid="18"/>
                                        </p:tgtEl>
                                        <p:attrNameLst>
                                          <p:attrName>ppt_w</p:attrName>
                                        </p:attrNameLst>
                                      </p:cBhvr>
                                      <p:tavLst>
                                        <p:tav tm="0">
                                          <p:val>
                                            <p:fltVal val="0"/>
                                          </p:val>
                                        </p:tav>
                                        <p:tav tm="100000">
                                          <p:val>
                                            <p:strVal val="#ppt_w"/>
                                          </p:val>
                                        </p:tav>
                                      </p:tavLst>
                                    </p:anim>
                                  </p:childTnLst>
                                </p:cTn>
                              </p:par>
                            </p:childTnLst>
                          </p:cTn>
                        </p:par>
                        <p:par>
                          <p:cTn id="60" fill="hold">
                            <p:stCondLst>
                              <p:cond delay="8000"/>
                            </p:stCondLst>
                            <p:childTnLst>
                              <p:par>
                                <p:cTn id="61" presetID="22" presetClass="entr" presetSubtype="8" fill="hold" grpId="0" nodeType="afterEffect">
                                  <p:stCondLst>
                                    <p:cond delay="250"/>
                                  </p:stCondLst>
                                  <p:childTnLst>
                                    <p:set>
                                      <p:cBhvr>
                                        <p:cTn id="62" dur="1" fill="hold">
                                          <p:stCondLst>
                                            <p:cond delay="0"/>
                                          </p:stCondLst>
                                        </p:cTn>
                                        <p:tgtEl>
                                          <p:spTgt spid="27"/>
                                        </p:tgtEl>
                                        <p:attrNameLst>
                                          <p:attrName>style.visibility</p:attrName>
                                        </p:attrNameLst>
                                      </p:cBhvr>
                                      <p:to>
                                        <p:strVal val="visible"/>
                                      </p:to>
                                    </p:set>
                                    <p:animEffect transition="in" filter="wipe(left)">
                                      <p:cBhvr>
                                        <p:cTn id="63" dur="750"/>
                                        <p:tgtEl>
                                          <p:spTgt spid="27"/>
                                        </p:tgtEl>
                                      </p:cBhvr>
                                    </p:animEffect>
                                  </p:childTnLst>
                                </p:cTn>
                              </p:par>
                            </p:childTnLst>
                          </p:cTn>
                        </p:par>
                        <p:par>
                          <p:cTn id="64" fill="hold">
                            <p:stCondLst>
                              <p:cond delay="9000"/>
                            </p:stCondLst>
                            <p:childTnLst>
                              <p:par>
                                <p:cTn id="65" presetID="42" presetClass="entr" presetSubtype="0" fill="hold" grpId="0" nodeType="after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1000"/>
                                        <p:tgtEl>
                                          <p:spTgt spid="31"/>
                                        </p:tgtEl>
                                      </p:cBhvr>
                                    </p:animEffect>
                                    <p:anim calcmode="lin" valueType="num">
                                      <p:cBhvr>
                                        <p:cTn id="68" dur="1000" fill="hold"/>
                                        <p:tgtEl>
                                          <p:spTgt spid="31"/>
                                        </p:tgtEl>
                                        <p:attrNameLst>
                                          <p:attrName>ppt_x</p:attrName>
                                        </p:attrNameLst>
                                      </p:cBhvr>
                                      <p:tavLst>
                                        <p:tav tm="0">
                                          <p:val>
                                            <p:strVal val="#ppt_x"/>
                                          </p:val>
                                        </p:tav>
                                        <p:tav tm="100000">
                                          <p:val>
                                            <p:strVal val="#ppt_x"/>
                                          </p:val>
                                        </p:tav>
                                      </p:tavLst>
                                    </p:anim>
                                    <p:anim calcmode="lin" valueType="num">
                                      <p:cBhvr>
                                        <p:cTn id="69" dur="1000" fill="hold"/>
                                        <p:tgtEl>
                                          <p:spTgt spid="31"/>
                                        </p:tgtEl>
                                        <p:attrNameLst>
                                          <p:attrName>ppt_y</p:attrName>
                                        </p:attrNameLst>
                                      </p:cBhvr>
                                      <p:tavLst>
                                        <p:tav tm="0">
                                          <p:val>
                                            <p:strVal val="#ppt_y+.1"/>
                                          </p:val>
                                        </p:tav>
                                        <p:tav tm="100000">
                                          <p:val>
                                            <p:strVal val="#ppt_y"/>
                                          </p:val>
                                        </p:tav>
                                      </p:tavLst>
                                    </p:anim>
                                  </p:childTnLst>
                                </p:cTn>
                              </p:par>
                            </p:childTnLst>
                          </p:cTn>
                        </p:par>
                        <p:par>
                          <p:cTn id="70" fill="hold">
                            <p:stCondLst>
                              <p:cond delay="10000"/>
                            </p:stCondLst>
                            <p:childTnLst>
                              <p:par>
                                <p:cTn id="71" presetID="35" presetClass="entr" presetSubtype="0"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fade">
                                      <p:cBhvr>
                                        <p:cTn id="73" dur="1000"/>
                                        <p:tgtEl>
                                          <p:spTgt spid="19"/>
                                        </p:tgtEl>
                                      </p:cBhvr>
                                    </p:animEffect>
                                    <p:anim calcmode="lin" valueType="num">
                                      <p:cBhvr>
                                        <p:cTn id="74" dur="1000" fill="hold"/>
                                        <p:tgtEl>
                                          <p:spTgt spid="19"/>
                                        </p:tgtEl>
                                        <p:attrNameLst>
                                          <p:attrName>style.rotation</p:attrName>
                                        </p:attrNameLst>
                                      </p:cBhvr>
                                      <p:tavLst>
                                        <p:tav tm="0">
                                          <p:val>
                                            <p:fltVal val="720"/>
                                          </p:val>
                                        </p:tav>
                                        <p:tav tm="100000">
                                          <p:val>
                                            <p:fltVal val="0"/>
                                          </p:val>
                                        </p:tav>
                                      </p:tavLst>
                                    </p:anim>
                                    <p:anim calcmode="lin" valueType="num">
                                      <p:cBhvr>
                                        <p:cTn id="75" dur="1000" fill="hold"/>
                                        <p:tgtEl>
                                          <p:spTgt spid="19"/>
                                        </p:tgtEl>
                                        <p:attrNameLst>
                                          <p:attrName>ppt_h</p:attrName>
                                        </p:attrNameLst>
                                      </p:cBhvr>
                                      <p:tavLst>
                                        <p:tav tm="0">
                                          <p:val>
                                            <p:fltVal val="0"/>
                                          </p:val>
                                        </p:tav>
                                        <p:tav tm="100000">
                                          <p:val>
                                            <p:strVal val="#ppt_h"/>
                                          </p:val>
                                        </p:tav>
                                      </p:tavLst>
                                    </p:anim>
                                    <p:anim calcmode="lin" valueType="num">
                                      <p:cBhvr>
                                        <p:cTn id="76" dur="1000" fill="hold"/>
                                        <p:tgtEl>
                                          <p:spTgt spid="19"/>
                                        </p:tgtEl>
                                        <p:attrNameLst>
                                          <p:attrName>ppt_w</p:attrName>
                                        </p:attrNameLst>
                                      </p:cBhvr>
                                      <p:tavLst>
                                        <p:tav tm="0">
                                          <p:val>
                                            <p:fltVal val="0"/>
                                          </p:val>
                                        </p:tav>
                                        <p:tav tm="100000">
                                          <p:val>
                                            <p:strVal val="#ppt_w"/>
                                          </p:val>
                                        </p:tav>
                                      </p:tavLst>
                                    </p:anim>
                                  </p:childTnLst>
                                </p:cTn>
                              </p:par>
                            </p:childTnLst>
                          </p:cTn>
                        </p:par>
                        <p:par>
                          <p:cTn id="77" fill="hold">
                            <p:stCondLst>
                              <p:cond delay="11000"/>
                            </p:stCondLst>
                            <p:childTnLst>
                              <p:par>
                                <p:cTn id="78" presetID="22" presetClass="entr" presetSubtype="8" fill="hold" grpId="0" nodeType="afterEffect">
                                  <p:stCondLst>
                                    <p:cond delay="250"/>
                                  </p:stCondLst>
                                  <p:childTnLst>
                                    <p:set>
                                      <p:cBhvr>
                                        <p:cTn id="79" dur="1" fill="hold">
                                          <p:stCondLst>
                                            <p:cond delay="0"/>
                                          </p:stCondLst>
                                        </p:cTn>
                                        <p:tgtEl>
                                          <p:spTgt spid="26"/>
                                        </p:tgtEl>
                                        <p:attrNameLst>
                                          <p:attrName>style.visibility</p:attrName>
                                        </p:attrNameLst>
                                      </p:cBhvr>
                                      <p:to>
                                        <p:strVal val="visible"/>
                                      </p:to>
                                    </p:set>
                                    <p:animEffect transition="in" filter="wipe(left)">
                                      <p:cBhvr>
                                        <p:cTn id="80" dur="750"/>
                                        <p:tgtEl>
                                          <p:spTgt spid="26"/>
                                        </p:tgtEl>
                                      </p:cBhvr>
                                    </p:animEffect>
                                  </p:childTnLst>
                                </p:cTn>
                              </p:par>
                            </p:childTnLst>
                          </p:cTn>
                        </p:par>
                        <p:par>
                          <p:cTn id="81" fill="hold">
                            <p:stCondLst>
                              <p:cond delay="12000"/>
                            </p:stCondLst>
                            <p:childTnLst>
                              <p:par>
                                <p:cTn id="82" presetID="42" presetClass="entr" presetSubtype="0" fill="hold" grpId="0" nodeType="afterEffect">
                                  <p:stCondLst>
                                    <p:cond delay="0"/>
                                  </p:stCondLst>
                                  <p:childTnLst>
                                    <p:set>
                                      <p:cBhvr>
                                        <p:cTn id="83" dur="1" fill="hold">
                                          <p:stCondLst>
                                            <p:cond delay="0"/>
                                          </p:stCondLst>
                                        </p:cTn>
                                        <p:tgtEl>
                                          <p:spTgt spid="32"/>
                                        </p:tgtEl>
                                        <p:attrNameLst>
                                          <p:attrName>style.visibility</p:attrName>
                                        </p:attrNameLst>
                                      </p:cBhvr>
                                      <p:to>
                                        <p:strVal val="visible"/>
                                      </p:to>
                                    </p:set>
                                    <p:animEffect transition="in" filter="fade">
                                      <p:cBhvr>
                                        <p:cTn id="84" dur="1000"/>
                                        <p:tgtEl>
                                          <p:spTgt spid="32"/>
                                        </p:tgtEl>
                                      </p:cBhvr>
                                    </p:animEffect>
                                    <p:anim calcmode="lin" valueType="num">
                                      <p:cBhvr>
                                        <p:cTn id="85" dur="1000" fill="hold"/>
                                        <p:tgtEl>
                                          <p:spTgt spid="32"/>
                                        </p:tgtEl>
                                        <p:attrNameLst>
                                          <p:attrName>ppt_x</p:attrName>
                                        </p:attrNameLst>
                                      </p:cBhvr>
                                      <p:tavLst>
                                        <p:tav tm="0">
                                          <p:val>
                                            <p:strVal val="#ppt_x"/>
                                          </p:val>
                                        </p:tav>
                                        <p:tav tm="100000">
                                          <p:val>
                                            <p:strVal val="#ppt_x"/>
                                          </p:val>
                                        </p:tav>
                                      </p:tavLst>
                                    </p:anim>
                                    <p:anim calcmode="lin" valueType="num">
                                      <p:cBhvr>
                                        <p:cTn id="86" dur="1000" fill="hold"/>
                                        <p:tgtEl>
                                          <p:spTgt spid="32"/>
                                        </p:tgtEl>
                                        <p:attrNameLst>
                                          <p:attrName>ppt_y</p:attrName>
                                        </p:attrNameLst>
                                      </p:cBhvr>
                                      <p:tavLst>
                                        <p:tav tm="0">
                                          <p:val>
                                            <p:strVal val="#ppt_y+.1"/>
                                          </p:val>
                                        </p:tav>
                                        <p:tav tm="100000">
                                          <p:val>
                                            <p:strVal val="#ppt_y"/>
                                          </p:val>
                                        </p:tav>
                                      </p:tavLst>
                                    </p:anim>
                                  </p:childTnLst>
                                </p:cTn>
                              </p:par>
                            </p:childTnLst>
                          </p:cTn>
                        </p:par>
                        <p:par>
                          <p:cTn id="87" fill="hold">
                            <p:stCondLst>
                              <p:cond delay="13000"/>
                            </p:stCondLst>
                            <p:childTnLst>
                              <p:par>
                                <p:cTn id="88" presetID="35" presetClass="entr" presetSubtype="0"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fade">
                                      <p:cBhvr>
                                        <p:cTn id="90" dur="1000"/>
                                        <p:tgtEl>
                                          <p:spTgt spid="20"/>
                                        </p:tgtEl>
                                      </p:cBhvr>
                                    </p:animEffect>
                                    <p:anim calcmode="lin" valueType="num">
                                      <p:cBhvr>
                                        <p:cTn id="91" dur="1000" fill="hold"/>
                                        <p:tgtEl>
                                          <p:spTgt spid="20"/>
                                        </p:tgtEl>
                                        <p:attrNameLst>
                                          <p:attrName>style.rotation</p:attrName>
                                        </p:attrNameLst>
                                      </p:cBhvr>
                                      <p:tavLst>
                                        <p:tav tm="0">
                                          <p:val>
                                            <p:fltVal val="720"/>
                                          </p:val>
                                        </p:tav>
                                        <p:tav tm="100000">
                                          <p:val>
                                            <p:fltVal val="0"/>
                                          </p:val>
                                        </p:tav>
                                      </p:tavLst>
                                    </p:anim>
                                    <p:anim calcmode="lin" valueType="num">
                                      <p:cBhvr>
                                        <p:cTn id="92" dur="1000" fill="hold"/>
                                        <p:tgtEl>
                                          <p:spTgt spid="20"/>
                                        </p:tgtEl>
                                        <p:attrNameLst>
                                          <p:attrName>ppt_h</p:attrName>
                                        </p:attrNameLst>
                                      </p:cBhvr>
                                      <p:tavLst>
                                        <p:tav tm="0">
                                          <p:val>
                                            <p:fltVal val="0"/>
                                          </p:val>
                                        </p:tav>
                                        <p:tav tm="100000">
                                          <p:val>
                                            <p:strVal val="#ppt_h"/>
                                          </p:val>
                                        </p:tav>
                                      </p:tavLst>
                                    </p:anim>
                                    <p:anim calcmode="lin" valueType="num">
                                      <p:cBhvr>
                                        <p:cTn id="93" dur="1000" fill="hold"/>
                                        <p:tgtEl>
                                          <p:spTgt spid="20"/>
                                        </p:tgtEl>
                                        <p:attrNameLst>
                                          <p:attrName>ppt_w</p:attrName>
                                        </p:attrNameLst>
                                      </p:cBhvr>
                                      <p:tavLst>
                                        <p:tav tm="0">
                                          <p:val>
                                            <p:fltVal val="0"/>
                                          </p:val>
                                        </p:tav>
                                        <p:tav tm="100000">
                                          <p:val>
                                            <p:strVal val="#ppt_w"/>
                                          </p:val>
                                        </p:tav>
                                      </p:tavLst>
                                    </p:anim>
                                  </p:childTnLst>
                                </p:cTn>
                              </p:par>
                            </p:childTnLst>
                          </p:cTn>
                        </p:par>
                        <p:par>
                          <p:cTn id="94" fill="hold">
                            <p:stCondLst>
                              <p:cond delay="14000"/>
                            </p:stCondLst>
                            <p:childTnLst>
                              <p:par>
                                <p:cTn id="95" presetID="22" presetClass="entr" presetSubtype="8" fill="hold" grpId="0" nodeType="afterEffect">
                                  <p:stCondLst>
                                    <p:cond delay="250"/>
                                  </p:stCondLst>
                                  <p:childTnLst>
                                    <p:set>
                                      <p:cBhvr>
                                        <p:cTn id="96" dur="1" fill="hold">
                                          <p:stCondLst>
                                            <p:cond delay="0"/>
                                          </p:stCondLst>
                                        </p:cTn>
                                        <p:tgtEl>
                                          <p:spTgt spid="23"/>
                                        </p:tgtEl>
                                        <p:attrNameLst>
                                          <p:attrName>style.visibility</p:attrName>
                                        </p:attrNameLst>
                                      </p:cBhvr>
                                      <p:to>
                                        <p:strVal val="visible"/>
                                      </p:to>
                                    </p:set>
                                    <p:animEffect transition="in" filter="wipe(left)">
                                      <p:cBhvr>
                                        <p:cTn id="97" dur="750"/>
                                        <p:tgtEl>
                                          <p:spTgt spid="23"/>
                                        </p:tgtEl>
                                      </p:cBhvr>
                                    </p:animEffect>
                                  </p:childTnLst>
                                </p:cTn>
                              </p:par>
                            </p:childTnLst>
                          </p:cTn>
                        </p:par>
                        <p:par>
                          <p:cTn id="98" fill="hold">
                            <p:stCondLst>
                              <p:cond delay="1500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2" grpId="0" animBg="1"/>
      <p:bldP spid="23" grpId="0" animBg="1"/>
      <p:bldP spid="24" grpId="0" animBg="1"/>
      <p:bldP spid="26" grpId="0" animBg="1"/>
      <p:bldP spid="27" grpId="0" animBg="1"/>
      <p:bldP spid="28" grpId="0"/>
      <p:bldP spid="30" grpId="0"/>
      <p:bldP spid="31" grpId="0"/>
      <p:bldP spid="32" grpId="0"/>
      <p:bldP spid="33"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2" name="Group 111">
            <a:extLst>
              <a:ext uri="{FF2B5EF4-FFF2-40B4-BE49-F238E27FC236}">
                <a16:creationId xmlns:a16="http://schemas.microsoft.com/office/drawing/2014/main" id="{CB35F34B-5BEE-4F84-AF84-CEA34D2D4E64}"/>
              </a:ext>
            </a:extLst>
          </p:cNvPr>
          <p:cNvGrpSpPr>
            <a:grpSpLocks noChangeAspect="1"/>
          </p:cNvGrpSpPr>
          <p:nvPr/>
        </p:nvGrpSpPr>
        <p:grpSpPr>
          <a:xfrm>
            <a:off x="3827016" y="145696"/>
            <a:ext cx="4937760" cy="4935996"/>
            <a:chOff x="694005" y="2038369"/>
            <a:chExt cx="3399443" cy="3398234"/>
          </a:xfrm>
          <a:effectLst/>
          <a:scene3d>
            <a:camera prst="perspectiveFront" fov="0">
              <a:rot lat="19800000" lon="19800000" rev="4200000"/>
            </a:camera>
            <a:lightRig rig="flood" dir="t">
              <a:rot lat="0" lon="0" rev="13800000"/>
            </a:lightRig>
          </a:scene3d>
        </p:grpSpPr>
        <p:sp>
          <p:nvSpPr>
            <p:cNvPr id="113" name="Freeform: Shape 112">
              <a:extLst>
                <a:ext uri="{FF2B5EF4-FFF2-40B4-BE49-F238E27FC236}">
                  <a16:creationId xmlns:a16="http://schemas.microsoft.com/office/drawing/2014/main" id="{FC3C7A40-992A-4171-995E-E94A7EC4BC96}"/>
                </a:ext>
              </a:extLst>
            </p:cNvPr>
            <p:cNvSpPr>
              <a:spLocks noChangeAspect="1"/>
            </p:cNvSpPr>
            <p:nvPr/>
          </p:nvSpPr>
          <p:spPr>
            <a:xfrm rot="60000">
              <a:off x="2438400" y="2057400"/>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F7246"/>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Freeform: Shape 113">
              <a:extLst>
                <a:ext uri="{FF2B5EF4-FFF2-40B4-BE49-F238E27FC236}">
                  <a16:creationId xmlns:a16="http://schemas.microsoft.com/office/drawing/2014/main" id="{C9F1C9D8-A7B0-411D-841D-4F1774ED2DB6}"/>
                </a:ext>
              </a:extLst>
            </p:cNvPr>
            <p:cNvSpPr>
              <a:spLocks noChangeAspect="1"/>
            </p:cNvSpPr>
            <p:nvPr/>
          </p:nvSpPr>
          <p:spPr>
            <a:xfrm rot="60000">
              <a:off x="3163877" y="2582891"/>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84C2FB"/>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57213461-1D5A-4677-B09A-DB238D77955C}"/>
                </a:ext>
              </a:extLst>
            </p:cNvPr>
            <p:cNvSpPr>
              <a:spLocks noChangeAspect="1"/>
            </p:cNvSpPr>
            <p:nvPr/>
          </p:nvSpPr>
          <p:spPr>
            <a:xfrm rot="60000">
              <a:off x="3155850" y="3793215"/>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FE4A1E"/>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BFDDF17-A750-4B21-82A0-5B48D967BF0D}"/>
                </a:ext>
              </a:extLst>
            </p:cNvPr>
            <p:cNvSpPr>
              <a:spLocks noChangeAspect="1"/>
            </p:cNvSpPr>
            <p:nvPr/>
          </p:nvSpPr>
          <p:spPr>
            <a:xfrm rot="60000">
              <a:off x="2422540" y="4517058"/>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5C9AD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Shape 116">
              <a:extLst>
                <a:ext uri="{FF2B5EF4-FFF2-40B4-BE49-F238E27FC236}">
                  <a16:creationId xmlns:a16="http://schemas.microsoft.com/office/drawing/2014/main" id="{8CC3F971-A128-4B0F-AF79-8B0A4CB56235}"/>
                </a:ext>
              </a:extLst>
            </p:cNvPr>
            <p:cNvSpPr>
              <a:spLocks noChangeAspect="1"/>
            </p:cNvSpPr>
            <p:nvPr/>
          </p:nvSpPr>
          <p:spPr>
            <a:xfrm rot="60000">
              <a:off x="1196286" y="4486898"/>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44546B"/>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9B5D5506-D941-41BB-AFCA-F489620FFA14}"/>
                </a:ext>
              </a:extLst>
            </p:cNvPr>
            <p:cNvSpPr>
              <a:spLocks noChangeAspect="1"/>
            </p:cNvSpPr>
            <p:nvPr/>
          </p:nvSpPr>
          <p:spPr>
            <a:xfrm rot="60000">
              <a:off x="694005" y="3761126"/>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7A7A7A"/>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Freeform: Shape 118">
              <a:extLst>
                <a:ext uri="{FF2B5EF4-FFF2-40B4-BE49-F238E27FC236}">
                  <a16:creationId xmlns:a16="http://schemas.microsoft.com/office/drawing/2014/main" id="{C419ED88-EC1B-487D-91A3-7693FF8A6217}"/>
                </a:ext>
              </a:extLst>
            </p:cNvPr>
            <p:cNvSpPr>
              <a:spLocks noChangeAspect="1"/>
            </p:cNvSpPr>
            <p:nvPr/>
          </p:nvSpPr>
          <p:spPr>
            <a:xfrm rot="60000">
              <a:off x="714396" y="2548927"/>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93939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Freeform: Shape 119">
              <a:extLst>
                <a:ext uri="{FF2B5EF4-FFF2-40B4-BE49-F238E27FC236}">
                  <a16:creationId xmlns:a16="http://schemas.microsoft.com/office/drawing/2014/main" id="{CB838F1C-D4E7-4891-ABC4-5E5380A1225A}"/>
                </a:ext>
              </a:extLst>
            </p:cNvPr>
            <p:cNvSpPr>
              <a:spLocks noChangeAspect="1"/>
            </p:cNvSpPr>
            <p:nvPr/>
          </p:nvSpPr>
          <p:spPr>
            <a:xfrm rot="60000">
              <a:off x="1251640" y="2038369"/>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BFBFBF"/>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413779" y="659758"/>
            <a:ext cx="4013738" cy="1000274"/>
          </a:xfrm>
          <a:prstGeom prst="rect">
            <a:avLst/>
          </a:prstGeom>
          <a:noFill/>
        </p:spPr>
        <p:txBody>
          <a:bodyPr wrap="square" rtlCol="0">
            <a:spAutoFit/>
          </a:bodyPr>
          <a:lstStyle/>
          <a:p>
            <a:r>
              <a:rPr lang="en-US" sz="1600" dirty="0">
                <a:solidFill>
                  <a:srgbClr val="84C2F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101353" y="2000186"/>
            <a:ext cx="3809342" cy="1000274"/>
          </a:xfrm>
          <a:prstGeom prst="rect">
            <a:avLst/>
          </a:prstGeom>
          <a:noFill/>
        </p:spPr>
        <p:txBody>
          <a:bodyPr wrap="square" rtlCol="0">
            <a:spAutoFit/>
          </a:bodyPr>
          <a:lstStyle/>
          <a:p>
            <a:r>
              <a:rPr lang="en-US" sz="1600" dirty="0">
                <a:solidFill>
                  <a:srgbClr val="FF7246"/>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9095484" y="3507790"/>
            <a:ext cx="3180081" cy="1200329"/>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a:off x="2251496" y="837173"/>
            <a:ext cx="3784405" cy="22190"/>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5896524" y="64864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$1,258</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flipV="1">
            <a:off x="2390751" y="4107954"/>
            <a:ext cx="2438959" cy="728208"/>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4281958" y="3704689"/>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flipV="1">
            <a:off x="7874075" y="1490616"/>
            <a:ext cx="1134175" cy="563774"/>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7019604" y="3687765"/>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$4,521</a:t>
            </a:r>
          </a:p>
        </p:txBody>
      </p:sp>
      <p:sp>
        <p:nvSpPr>
          <p:cNvPr id="22" name="TextBox 21">
            <a:extLst>
              <a:ext uri="{FF2B5EF4-FFF2-40B4-BE49-F238E27FC236}">
                <a16:creationId xmlns:a16="http://schemas.microsoft.com/office/drawing/2014/main" id="{BCB89BBB-7FBC-4348-B131-111088A48342}"/>
              </a:ext>
            </a:extLst>
          </p:cNvPr>
          <p:cNvSpPr txBox="1"/>
          <p:nvPr/>
        </p:nvSpPr>
        <p:spPr>
          <a:xfrm>
            <a:off x="303072" y="3371798"/>
            <a:ext cx="3809342" cy="1000274"/>
          </a:xfrm>
          <a:prstGeom prst="rect">
            <a:avLst/>
          </a:prstGeom>
          <a:noFill/>
        </p:spPr>
        <p:txBody>
          <a:bodyPr wrap="square" rtlCol="0">
            <a:spAutoFit/>
          </a:bodyPr>
          <a:lstStyle/>
          <a:p>
            <a:r>
              <a:rPr lang="en-US" sz="1600" dirty="0">
                <a:solidFill>
                  <a:srgbClr val="BFBFB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561896D7-DB82-4389-B459-745E4CAB0803}"/>
              </a:ext>
            </a:extLst>
          </p:cNvPr>
          <p:cNvSpPr txBox="1"/>
          <p:nvPr/>
        </p:nvSpPr>
        <p:spPr>
          <a:xfrm>
            <a:off x="515977" y="4694054"/>
            <a:ext cx="3809342" cy="1000274"/>
          </a:xfrm>
          <a:prstGeom prst="rect">
            <a:avLst/>
          </a:prstGeom>
          <a:noFill/>
        </p:spPr>
        <p:txBody>
          <a:bodyPr wrap="square" rtlCol="0">
            <a:spAutoFit/>
          </a:bodyPr>
          <a:lstStyle/>
          <a:p>
            <a:r>
              <a:rPr lang="en-US" sz="1600" dirty="0">
                <a:solidFill>
                  <a:srgbClr val="93939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4" name="TextBox 23">
            <a:extLst>
              <a:ext uri="{FF2B5EF4-FFF2-40B4-BE49-F238E27FC236}">
                <a16:creationId xmlns:a16="http://schemas.microsoft.com/office/drawing/2014/main" id="{A065A8BE-F6C6-4A52-99E9-6D330718186B}"/>
              </a:ext>
            </a:extLst>
          </p:cNvPr>
          <p:cNvSpPr txBox="1"/>
          <p:nvPr/>
        </p:nvSpPr>
        <p:spPr>
          <a:xfrm>
            <a:off x="4034109" y="5565529"/>
            <a:ext cx="3809342" cy="1000274"/>
          </a:xfrm>
          <a:prstGeom prst="rect">
            <a:avLst/>
          </a:prstGeom>
          <a:noFill/>
        </p:spPr>
        <p:txBody>
          <a:bodyPr wrap="square" rtlCol="0">
            <a:spAutoFit/>
          </a:bodyPr>
          <a:lstStyle/>
          <a:p>
            <a:r>
              <a:rPr lang="en-US" sz="1600" dirty="0">
                <a:solidFill>
                  <a:srgbClr val="7A7A7A"/>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0A955A05-DC8D-4187-8945-9709E5A5038C}"/>
              </a:ext>
            </a:extLst>
          </p:cNvPr>
          <p:cNvSpPr txBox="1"/>
          <p:nvPr/>
        </p:nvSpPr>
        <p:spPr>
          <a:xfrm>
            <a:off x="7997815" y="5387472"/>
            <a:ext cx="3809342" cy="1000274"/>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6" name="TextBox 25">
            <a:extLst>
              <a:ext uri="{FF2B5EF4-FFF2-40B4-BE49-F238E27FC236}">
                <a16:creationId xmlns:a16="http://schemas.microsoft.com/office/drawing/2014/main" id="{B430B563-C9FF-4883-A317-AE03B5168A97}"/>
              </a:ext>
            </a:extLst>
          </p:cNvPr>
          <p:cNvSpPr txBox="1"/>
          <p:nvPr/>
        </p:nvSpPr>
        <p:spPr>
          <a:xfrm>
            <a:off x="9011993" y="1982948"/>
            <a:ext cx="3263572" cy="1000274"/>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2451489D-9A03-4FFA-A9BA-BFF82F2D2FEB}"/>
              </a:ext>
            </a:extLst>
          </p:cNvPr>
          <p:cNvSpPr txBox="1"/>
          <p:nvPr/>
        </p:nvSpPr>
        <p:spPr>
          <a:xfrm>
            <a:off x="7167338" y="1128688"/>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$2,342</a:t>
            </a:r>
          </a:p>
        </p:txBody>
      </p:sp>
      <p:sp>
        <p:nvSpPr>
          <p:cNvPr id="28" name="TextBox 27">
            <a:extLst>
              <a:ext uri="{FF2B5EF4-FFF2-40B4-BE49-F238E27FC236}">
                <a16:creationId xmlns:a16="http://schemas.microsoft.com/office/drawing/2014/main" id="{62C89E32-05AB-4A17-84F7-D387C8E8B795}"/>
              </a:ext>
            </a:extLst>
          </p:cNvPr>
          <p:cNvSpPr txBox="1"/>
          <p:nvPr/>
        </p:nvSpPr>
        <p:spPr>
          <a:xfrm>
            <a:off x="7717589" y="238436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$3,172</a:t>
            </a:r>
          </a:p>
        </p:txBody>
      </p:sp>
      <p:sp>
        <p:nvSpPr>
          <p:cNvPr id="29" name="TextBox 28">
            <a:extLst>
              <a:ext uri="{FF2B5EF4-FFF2-40B4-BE49-F238E27FC236}">
                <a16:creationId xmlns:a16="http://schemas.microsoft.com/office/drawing/2014/main" id="{7B7E7E99-AA39-482A-8D13-02CBE706FEE1}"/>
              </a:ext>
            </a:extLst>
          </p:cNvPr>
          <p:cNvSpPr txBox="1"/>
          <p:nvPr/>
        </p:nvSpPr>
        <p:spPr>
          <a:xfrm>
            <a:off x="5547963" y="421721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$3,785</a:t>
            </a:r>
          </a:p>
        </p:txBody>
      </p:sp>
      <p:sp>
        <p:nvSpPr>
          <p:cNvPr id="30" name="TextBox 29">
            <a:extLst>
              <a:ext uri="{FF2B5EF4-FFF2-40B4-BE49-F238E27FC236}">
                <a16:creationId xmlns:a16="http://schemas.microsoft.com/office/drawing/2014/main" id="{03DEB538-146B-4533-B13F-5C10457BECDD}"/>
              </a:ext>
            </a:extLst>
          </p:cNvPr>
          <p:cNvSpPr txBox="1"/>
          <p:nvPr/>
        </p:nvSpPr>
        <p:spPr>
          <a:xfrm>
            <a:off x="4437016" y="1184768"/>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$2,027</a:t>
            </a:r>
          </a:p>
        </p:txBody>
      </p:sp>
      <p:sp>
        <p:nvSpPr>
          <p:cNvPr id="31" name="TextBox 30">
            <a:extLst>
              <a:ext uri="{FF2B5EF4-FFF2-40B4-BE49-F238E27FC236}">
                <a16:creationId xmlns:a16="http://schemas.microsoft.com/office/drawing/2014/main" id="{E04740E0-7D50-4B40-A703-94DB14C34E78}"/>
              </a:ext>
            </a:extLst>
          </p:cNvPr>
          <p:cNvSpPr txBox="1"/>
          <p:nvPr/>
        </p:nvSpPr>
        <p:spPr>
          <a:xfrm>
            <a:off x="3786663" y="2407117"/>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$2,657</a:t>
            </a:r>
          </a:p>
        </p:txBody>
      </p:sp>
      <p:cxnSp>
        <p:nvCxnSpPr>
          <p:cNvPr id="33" name="Straight Connector 32">
            <a:extLst>
              <a:ext uri="{FF2B5EF4-FFF2-40B4-BE49-F238E27FC236}">
                <a16:creationId xmlns:a16="http://schemas.microsoft.com/office/drawing/2014/main" id="{68B1E722-A22D-41DD-8C85-AD55BEEF0507}"/>
              </a:ext>
            </a:extLst>
          </p:cNvPr>
          <p:cNvCxnSpPr>
            <a:cxnSpLocks/>
          </p:cNvCxnSpPr>
          <p:nvPr/>
        </p:nvCxnSpPr>
        <p:spPr>
          <a:xfrm flipH="1" flipV="1">
            <a:off x="8290418" y="2843343"/>
            <a:ext cx="805067" cy="830596"/>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4255B7B0-7D10-4162-B704-40A26AD6CE9B}"/>
              </a:ext>
            </a:extLst>
          </p:cNvPr>
          <p:cNvCxnSpPr>
            <a:cxnSpLocks/>
          </p:cNvCxnSpPr>
          <p:nvPr/>
        </p:nvCxnSpPr>
        <p:spPr>
          <a:xfrm flipH="1" flipV="1">
            <a:off x="7552883" y="4107954"/>
            <a:ext cx="601199" cy="1237575"/>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CFE8199B-15F7-4145-82FB-9505D01B9948}"/>
              </a:ext>
            </a:extLst>
          </p:cNvPr>
          <p:cNvCxnSpPr>
            <a:cxnSpLocks/>
          </p:cNvCxnSpPr>
          <p:nvPr/>
        </p:nvCxnSpPr>
        <p:spPr>
          <a:xfrm flipV="1">
            <a:off x="4498883" y="4603467"/>
            <a:ext cx="1537018" cy="93290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B1F06E7-6810-452F-BBD2-A830459187FA}"/>
              </a:ext>
            </a:extLst>
          </p:cNvPr>
          <p:cNvCxnSpPr>
            <a:cxnSpLocks/>
          </p:cNvCxnSpPr>
          <p:nvPr/>
        </p:nvCxnSpPr>
        <p:spPr>
          <a:xfrm flipV="1">
            <a:off x="2175202" y="2815570"/>
            <a:ext cx="2195243" cy="638048"/>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7BE2522E-A53F-41F2-AAA2-0F70DF559DAC}"/>
              </a:ext>
            </a:extLst>
          </p:cNvPr>
          <p:cNvCxnSpPr>
            <a:cxnSpLocks/>
          </p:cNvCxnSpPr>
          <p:nvPr/>
        </p:nvCxnSpPr>
        <p:spPr>
          <a:xfrm flipV="1">
            <a:off x="2007895" y="1592080"/>
            <a:ext cx="2901848" cy="51285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0572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750"/>
                                        <p:tgtEl>
                                          <p:spTgt spid="97"/>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112"/>
                                        </p:tgtEl>
                                        <p:attrNameLst>
                                          <p:attrName>style.visibility</p:attrName>
                                        </p:attrNameLst>
                                      </p:cBhvr>
                                      <p:to>
                                        <p:strVal val="visible"/>
                                      </p:to>
                                    </p:set>
                                    <p:anim calcmode="lin" valueType="num">
                                      <p:cBhvr>
                                        <p:cTn id="11" dur="1000" fill="hold"/>
                                        <p:tgtEl>
                                          <p:spTgt spid="112"/>
                                        </p:tgtEl>
                                        <p:attrNameLst>
                                          <p:attrName>ppt_w</p:attrName>
                                        </p:attrNameLst>
                                      </p:cBhvr>
                                      <p:tavLst>
                                        <p:tav tm="0">
                                          <p:val>
                                            <p:fltVal val="0"/>
                                          </p:val>
                                        </p:tav>
                                        <p:tav tm="100000">
                                          <p:val>
                                            <p:strVal val="#ppt_w"/>
                                          </p:val>
                                        </p:tav>
                                      </p:tavLst>
                                    </p:anim>
                                    <p:anim calcmode="lin" valueType="num">
                                      <p:cBhvr>
                                        <p:cTn id="12" dur="1000" fill="hold"/>
                                        <p:tgtEl>
                                          <p:spTgt spid="112"/>
                                        </p:tgtEl>
                                        <p:attrNameLst>
                                          <p:attrName>ppt_h</p:attrName>
                                        </p:attrNameLst>
                                      </p:cBhvr>
                                      <p:tavLst>
                                        <p:tav tm="0">
                                          <p:val>
                                            <p:fltVal val="0"/>
                                          </p:val>
                                        </p:tav>
                                        <p:tav tm="100000">
                                          <p:val>
                                            <p:strVal val="#ppt_h"/>
                                          </p:val>
                                        </p:tav>
                                      </p:tavLst>
                                    </p:anim>
                                    <p:anim calcmode="lin" valueType="num">
                                      <p:cBhvr>
                                        <p:cTn id="13" dur="1000" fill="hold"/>
                                        <p:tgtEl>
                                          <p:spTgt spid="112"/>
                                        </p:tgtEl>
                                        <p:attrNameLst>
                                          <p:attrName>style.rotation</p:attrName>
                                        </p:attrNameLst>
                                      </p:cBhvr>
                                      <p:tavLst>
                                        <p:tav tm="0">
                                          <p:val>
                                            <p:fltVal val="90"/>
                                          </p:val>
                                        </p:tav>
                                        <p:tav tm="100000">
                                          <p:val>
                                            <p:fltVal val="0"/>
                                          </p:val>
                                        </p:tav>
                                      </p:tavLst>
                                    </p:anim>
                                    <p:animEffect transition="in" filter="fade">
                                      <p:cBhvr>
                                        <p:cTn id="14" dur="1000"/>
                                        <p:tgtEl>
                                          <p:spTgt spid="11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1000"/>
                                        <p:tgtEl>
                                          <p:spTgt spid="26"/>
                                        </p:tgtEl>
                                      </p:cBhvr>
                                    </p:animEffect>
                                    <p:anim calcmode="lin" valueType="num">
                                      <p:cBhvr>
                                        <p:cTn id="19" dur="1000" fill="hold"/>
                                        <p:tgtEl>
                                          <p:spTgt spid="26"/>
                                        </p:tgtEl>
                                        <p:attrNameLst>
                                          <p:attrName>ppt_x</p:attrName>
                                        </p:attrNameLst>
                                      </p:cBhvr>
                                      <p:tavLst>
                                        <p:tav tm="0">
                                          <p:val>
                                            <p:strVal val="#ppt_x"/>
                                          </p:val>
                                        </p:tav>
                                        <p:tav tm="100000">
                                          <p:val>
                                            <p:strVal val="#ppt_x"/>
                                          </p:val>
                                        </p:tav>
                                      </p:tavLst>
                                    </p:anim>
                                    <p:anim calcmode="lin" valueType="num">
                                      <p:cBhvr>
                                        <p:cTn id="20" dur="1000" fill="hold"/>
                                        <p:tgtEl>
                                          <p:spTgt spid="26"/>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22" presetClass="entr" presetSubtype="2" fill="hold" nodeType="afterEffect">
                                  <p:stCondLst>
                                    <p:cond delay="0"/>
                                  </p:stCondLst>
                                  <p:childTnLst>
                                    <p:set>
                                      <p:cBhvr>
                                        <p:cTn id="23" dur="1" fill="hold">
                                          <p:stCondLst>
                                            <p:cond delay="0"/>
                                          </p:stCondLst>
                                        </p:cTn>
                                        <p:tgtEl>
                                          <p:spTgt spid="104"/>
                                        </p:tgtEl>
                                        <p:attrNameLst>
                                          <p:attrName>style.visibility</p:attrName>
                                        </p:attrNameLst>
                                      </p:cBhvr>
                                      <p:to>
                                        <p:strVal val="visible"/>
                                      </p:to>
                                    </p:set>
                                    <p:animEffect transition="in" filter="wipe(right)">
                                      <p:cBhvr>
                                        <p:cTn id="24" dur="500"/>
                                        <p:tgtEl>
                                          <p:spTgt spid="104"/>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cBhvr>
                                        <p:cTn id="28" dur="500" fill="hold"/>
                                        <p:tgtEl>
                                          <p:spTgt spid="27"/>
                                        </p:tgtEl>
                                        <p:attrNameLst>
                                          <p:attrName>ppt_w</p:attrName>
                                        </p:attrNameLst>
                                      </p:cBhvr>
                                      <p:tavLst>
                                        <p:tav tm="0">
                                          <p:val>
                                            <p:fltVal val="0"/>
                                          </p:val>
                                        </p:tav>
                                        <p:tav tm="100000">
                                          <p:val>
                                            <p:strVal val="#ppt_w"/>
                                          </p:val>
                                        </p:tav>
                                      </p:tavLst>
                                    </p:anim>
                                    <p:anim calcmode="lin" valueType="num">
                                      <p:cBhvr>
                                        <p:cTn id="29" dur="500" fill="hold"/>
                                        <p:tgtEl>
                                          <p:spTgt spid="27"/>
                                        </p:tgtEl>
                                        <p:attrNameLst>
                                          <p:attrName>ppt_h</p:attrName>
                                        </p:attrNameLst>
                                      </p:cBhvr>
                                      <p:tavLst>
                                        <p:tav tm="0">
                                          <p:val>
                                            <p:fltVal val="0"/>
                                          </p:val>
                                        </p:tav>
                                        <p:tav tm="100000">
                                          <p:val>
                                            <p:strVal val="#ppt_h"/>
                                          </p:val>
                                        </p:tav>
                                      </p:tavLst>
                                    </p:anim>
                                    <p:animEffect transition="in" filter="fade">
                                      <p:cBhvr>
                                        <p:cTn id="30" dur="500"/>
                                        <p:tgtEl>
                                          <p:spTgt spid="27"/>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96"/>
                                        </p:tgtEl>
                                        <p:attrNameLst>
                                          <p:attrName>style.visibility</p:attrName>
                                        </p:attrNameLst>
                                      </p:cBhvr>
                                      <p:to>
                                        <p:strVal val="visible"/>
                                      </p:to>
                                    </p:set>
                                    <p:animEffect transition="in" filter="fade">
                                      <p:cBhvr>
                                        <p:cTn id="34" dur="1000"/>
                                        <p:tgtEl>
                                          <p:spTgt spid="96"/>
                                        </p:tgtEl>
                                      </p:cBhvr>
                                    </p:animEffect>
                                    <p:anim calcmode="lin" valueType="num">
                                      <p:cBhvr>
                                        <p:cTn id="35" dur="1000" fill="hold"/>
                                        <p:tgtEl>
                                          <p:spTgt spid="96"/>
                                        </p:tgtEl>
                                        <p:attrNameLst>
                                          <p:attrName>ppt_x</p:attrName>
                                        </p:attrNameLst>
                                      </p:cBhvr>
                                      <p:tavLst>
                                        <p:tav tm="0">
                                          <p:val>
                                            <p:strVal val="#ppt_x"/>
                                          </p:val>
                                        </p:tav>
                                        <p:tav tm="100000">
                                          <p:val>
                                            <p:strVal val="#ppt_x"/>
                                          </p:val>
                                        </p:tav>
                                      </p:tavLst>
                                    </p:anim>
                                    <p:anim calcmode="lin" valueType="num">
                                      <p:cBhvr>
                                        <p:cTn id="36" dur="1000" fill="hold"/>
                                        <p:tgtEl>
                                          <p:spTgt spid="96"/>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2" presetClass="entr" presetSubtype="4" fill="hold" nodeType="afterEffect">
                                  <p:stCondLst>
                                    <p:cond delay="0"/>
                                  </p:stCondLst>
                                  <p:childTnLst>
                                    <p:set>
                                      <p:cBhvr>
                                        <p:cTn id="39" dur="1" fill="hold">
                                          <p:stCondLst>
                                            <p:cond delay="0"/>
                                          </p:stCondLst>
                                        </p:cTn>
                                        <p:tgtEl>
                                          <p:spTgt spid="33"/>
                                        </p:tgtEl>
                                        <p:attrNameLst>
                                          <p:attrName>style.visibility</p:attrName>
                                        </p:attrNameLst>
                                      </p:cBhvr>
                                      <p:to>
                                        <p:strVal val="visible"/>
                                      </p:to>
                                    </p:set>
                                    <p:animEffect transition="in" filter="wipe(down)">
                                      <p:cBhvr>
                                        <p:cTn id="40" dur="500"/>
                                        <p:tgtEl>
                                          <p:spTgt spid="33"/>
                                        </p:tgtEl>
                                      </p:cBhvr>
                                    </p:animEffect>
                                  </p:childTnLst>
                                </p:cTn>
                              </p:par>
                            </p:childTnLst>
                          </p:cTn>
                        </p:par>
                        <p:par>
                          <p:cTn id="41" fill="hold">
                            <p:stCondLst>
                              <p:cond delay="5250"/>
                            </p:stCondLst>
                            <p:childTnLst>
                              <p:par>
                                <p:cTn id="42" presetID="53" presetClass="entr" presetSubtype="16" fill="hold" grpId="0" nodeType="afterEffect">
                                  <p:stCondLst>
                                    <p:cond delay="0"/>
                                  </p:stCondLst>
                                  <p:childTnLst>
                                    <p:set>
                                      <p:cBhvr>
                                        <p:cTn id="43" dur="1" fill="hold">
                                          <p:stCondLst>
                                            <p:cond delay="0"/>
                                          </p:stCondLst>
                                        </p:cTn>
                                        <p:tgtEl>
                                          <p:spTgt spid="28"/>
                                        </p:tgtEl>
                                        <p:attrNameLst>
                                          <p:attrName>style.visibility</p:attrName>
                                        </p:attrNameLst>
                                      </p:cBhvr>
                                      <p:to>
                                        <p:strVal val="visible"/>
                                      </p:to>
                                    </p:set>
                                    <p:anim calcmode="lin" valueType="num">
                                      <p:cBhvr>
                                        <p:cTn id="44" dur="500" fill="hold"/>
                                        <p:tgtEl>
                                          <p:spTgt spid="28"/>
                                        </p:tgtEl>
                                        <p:attrNameLst>
                                          <p:attrName>ppt_w</p:attrName>
                                        </p:attrNameLst>
                                      </p:cBhvr>
                                      <p:tavLst>
                                        <p:tav tm="0">
                                          <p:val>
                                            <p:fltVal val="0"/>
                                          </p:val>
                                        </p:tav>
                                        <p:tav tm="100000">
                                          <p:val>
                                            <p:strVal val="#ppt_w"/>
                                          </p:val>
                                        </p:tav>
                                      </p:tavLst>
                                    </p:anim>
                                    <p:anim calcmode="lin" valueType="num">
                                      <p:cBhvr>
                                        <p:cTn id="45" dur="500" fill="hold"/>
                                        <p:tgtEl>
                                          <p:spTgt spid="28"/>
                                        </p:tgtEl>
                                        <p:attrNameLst>
                                          <p:attrName>ppt_h</p:attrName>
                                        </p:attrNameLst>
                                      </p:cBhvr>
                                      <p:tavLst>
                                        <p:tav tm="0">
                                          <p:val>
                                            <p:fltVal val="0"/>
                                          </p:val>
                                        </p:tav>
                                        <p:tav tm="100000">
                                          <p:val>
                                            <p:strVal val="#ppt_h"/>
                                          </p:val>
                                        </p:tav>
                                      </p:tavLst>
                                    </p:anim>
                                    <p:animEffect transition="in" filter="fade">
                                      <p:cBhvr>
                                        <p:cTn id="46" dur="500"/>
                                        <p:tgtEl>
                                          <p:spTgt spid="28"/>
                                        </p:tgtEl>
                                      </p:cBhvr>
                                    </p:animEffect>
                                  </p:childTnLst>
                                </p:cTn>
                              </p:par>
                            </p:childTnLst>
                          </p:cTn>
                        </p:par>
                        <p:par>
                          <p:cTn id="47" fill="hold">
                            <p:stCondLst>
                              <p:cond delay="5750"/>
                            </p:stCondLst>
                            <p:childTnLst>
                              <p:par>
                                <p:cTn id="48" presetID="42"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fade">
                                      <p:cBhvr>
                                        <p:cTn id="50" dur="1000"/>
                                        <p:tgtEl>
                                          <p:spTgt spid="25"/>
                                        </p:tgtEl>
                                      </p:cBhvr>
                                    </p:animEffect>
                                    <p:anim calcmode="lin" valueType="num">
                                      <p:cBhvr>
                                        <p:cTn id="51" dur="1000" fill="hold"/>
                                        <p:tgtEl>
                                          <p:spTgt spid="25"/>
                                        </p:tgtEl>
                                        <p:attrNameLst>
                                          <p:attrName>ppt_x</p:attrName>
                                        </p:attrNameLst>
                                      </p:cBhvr>
                                      <p:tavLst>
                                        <p:tav tm="0">
                                          <p:val>
                                            <p:strVal val="#ppt_x"/>
                                          </p:val>
                                        </p:tav>
                                        <p:tav tm="100000">
                                          <p:val>
                                            <p:strVal val="#ppt_x"/>
                                          </p:val>
                                        </p:tav>
                                      </p:tavLst>
                                    </p:anim>
                                    <p:anim calcmode="lin" valueType="num">
                                      <p:cBhvr>
                                        <p:cTn id="52" dur="1000" fill="hold"/>
                                        <p:tgtEl>
                                          <p:spTgt spid="25"/>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2" presetClass="entr" presetSubtype="4"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Effect transition="in" filter="wipe(down)">
                                      <p:cBhvr>
                                        <p:cTn id="56" dur="500"/>
                                        <p:tgtEl>
                                          <p:spTgt spid="35"/>
                                        </p:tgtEl>
                                      </p:cBhvr>
                                    </p:animEffect>
                                  </p:childTnLst>
                                </p:cTn>
                              </p:par>
                            </p:childTnLst>
                          </p:cTn>
                        </p:par>
                        <p:par>
                          <p:cTn id="57" fill="hold">
                            <p:stCondLst>
                              <p:cond delay="7250"/>
                            </p:stCondLst>
                            <p:childTnLst>
                              <p:par>
                                <p:cTn id="58" presetID="53" presetClass="entr" presetSubtype="16" fill="hold" grpId="0" nodeType="afterEffect">
                                  <p:stCondLst>
                                    <p:cond delay="0"/>
                                  </p:stCondLst>
                                  <p:childTnLst>
                                    <p:set>
                                      <p:cBhvr>
                                        <p:cTn id="59" dur="1" fill="hold">
                                          <p:stCondLst>
                                            <p:cond delay="0"/>
                                          </p:stCondLst>
                                        </p:cTn>
                                        <p:tgtEl>
                                          <p:spTgt spid="105"/>
                                        </p:tgtEl>
                                        <p:attrNameLst>
                                          <p:attrName>style.visibility</p:attrName>
                                        </p:attrNameLst>
                                      </p:cBhvr>
                                      <p:to>
                                        <p:strVal val="visible"/>
                                      </p:to>
                                    </p:set>
                                    <p:anim calcmode="lin" valueType="num">
                                      <p:cBhvr>
                                        <p:cTn id="60" dur="500" fill="hold"/>
                                        <p:tgtEl>
                                          <p:spTgt spid="105"/>
                                        </p:tgtEl>
                                        <p:attrNameLst>
                                          <p:attrName>ppt_w</p:attrName>
                                        </p:attrNameLst>
                                      </p:cBhvr>
                                      <p:tavLst>
                                        <p:tav tm="0">
                                          <p:val>
                                            <p:fltVal val="0"/>
                                          </p:val>
                                        </p:tav>
                                        <p:tav tm="100000">
                                          <p:val>
                                            <p:strVal val="#ppt_w"/>
                                          </p:val>
                                        </p:tav>
                                      </p:tavLst>
                                    </p:anim>
                                    <p:anim calcmode="lin" valueType="num">
                                      <p:cBhvr>
                                        <p:cTn id="61" dur="500" fill="hold"/>
                                        <p:tgtEl>
                                          <p:spTgt spid="105"/>
                                        </p:tgtEl>
                                        <p:attrNameLst>
                                          <p:attrName>ppt_h</p:attrName>
                                        </p:attrNameLst>
                                      </p:cBhvr>
                                      <p:tavLst>
                                        <p:tav tm="0">
                                          <p:val>
                                            <p:fltVal val="0"/>
                                          </p:val>
                                        </p:tav>
                                        <p:tav tm="100000">
                                          <p:val>
                                            <p:strVal val="#ppt_h"/>
                                          </p:val>
                                        </p:tav>
                                      </p:tavLst>
                                    </p:anim>
                                    <p:animEffect transition="in" filter="fade">
                                      <p:cBhvr>
                                        <p:cTn id="62" dur="500"/>
                                        <p:tgtEl>
                                          <p:spTgt spid="105"/>
                                        </p:tgtEl>
                                      </p:cBhvr>
                                    </p:animEffect>
                                  </p:childTnLst>
                                </p:cTn>
                              </p:par>
                            </p:childTnLst>
                          </p:cTn>
                        </p:par>
                        <p:par>
                          <p:cTn id="63" fill="hold">
                            <p:stCondLst>
                              <p:cond delay="7750"/>
                            </p:stCondLst>
                            <p:childTnLst>
                              <p:par>
                                <p:cTn id="64" presetID="42" presetClass="entr" presetSubtype="0" fill="hold" grpId="0" nodeType="afterEffect">
                                  <p:stCondLst>
                                    <p:cond delay="0"/>
                                  </p:stCondLst>
                                  <p:childTnLst>
                                    <p:set>
                                      <p:cBhvr>
                                        <p:cTn id="65" dur="1" fill="hold">
                                          <p:stCondLst>
                                            <p:cond delay="0"/>
                                          </p:stCondLst>
                                        </p:cTn>
                                        <p:tgtEl>
                                          <p:spTgt spid="24"/>
                                        </p:tgtEl>
                                        <p:attrNameLst>
                                          <p:attrName>style.visibility</p:attrName>
                                        </p:attrNameLst>
                                      </p:cBhvr>
                                      <p:to>
                                        <p:strVal val="visible"/>
                                      </p:to>
                                    </p:set>
                                    <p:animEffect transition="in" filter="fade">
                                      <p:cBhvr>
                                        <p:cTn id="66" dur="1000"/>
                                        <p:tgtEl>
                                          <p:spTgt spid="24"/>
                                        </p:tgtEl>
                                      </p:cBhvr>
                                    </p:animEffect>
                                    <p:anim calcmode="lin" valueType="num">
                                      <p:cBhvr>
                                        <p:cTn id="67" dur="1000" fill="hold"/>
                                        <p:tgtEl>
                                          <p:spTgt spid="24"/>
                                        </p:tgtEl>
                                        <p:attrNameLst>
                                          <p:attrName>ppt_x</p:attrName>
                                        </p:attrNameLst>
                                      </p:cBhvr>
                                      <p:tavLst>
                                        <p:tav tm="0">
                                          <p:val>
                                            <p:strVal val="#ppt_x"/>
                                          </p:val>
                                        </p:tav>
                                        <p:tav tm="100000">
                                          <p:val>
                                            <p:strVal val="#ppt_x"/>
                                          </p:val>
                                        </p:tav>
                                      </p:tavLst>
                                    </p:anim>
                                    <p:anim calcmode="lin" valueType="num">
                                      <p:cBhvr>
                                        <p:cTn id="68" dur="1000" fill="hold"/>
                                        <p:tgtEl>
                                          <p:spTgt spid="24"/>
                                        </p:tgtEl>
                                        <p:attrNameLst>
                                          <p:attrName>ppt_y</p:attrName>
                                        </p:attrNameLst>
                                      </p:cBhvr>
                                      <p:tavLst>
                                        <p:tav tm="0">
                                          <p:val>
                                            <p:strVal val="#ppt_y+.1"/>
                                          </p:val>
                                        </p:tav>
                                        <p:tav tm="100000">
                                          <p:val>
                                            <p:strVal val="#ppt_y"/>
                                          </p:val>
                                        </p:tav>
                                      </p:tavLst>
                                    </p:anim>
                                  </p:childTnLst>
                                </p:cTn>
                              </p:par>
                            </p:childTnLst>
                          </p:cTn>
                        </p:par>
                        <p:par>
                          <p:cTn id="69" fill="hold">
                            <p:stCondLst>
                              <p:cond delay="8750"/>
                            </p:stCondLst>
                            <p:childTnLst>
                              <p:par>
                                <p:cTn id="70" presetID="22" presetClass="entr" presetSubtype="8" fill="hold" nodeType="after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wipe(left)">
                                      <p:cBhvr>
                                        <p:cTn id="72" dur="500"/>
                                        <p:tgtEl>
                                          <p:spTgt spid="37"/>
                                        </p:tgtEl>
                                      </p:cBhvr>
                                    </p:animEffect>
                                  </p:childTnLst>
                                </p:cTn>
                              </p:par>
                            </p:childTnLst>
                          </p:cTn>
                        </p:par>
                        <p:par>
                          <p:cTn id="73" fill="hold">
                            <p:stCondLst>
                              <p:cond delay="9250"/>
                            </p:stCondLst>
                            <p:childTnLst>
                              <p:par>
                                <p:cTn id="74" presetID="53" presetClass="entr" presetSubtype="16" fill="hold" grpId="0" nodeType="afterEffect">
                                  <p:stCondLst>
                                    <p:cond delay="0"/>
                                  </p:stCondLst>
                                  <p:childTnLst>
                                    <p:set>
                                      <p:cBhvr>
                                        <p:cTn id="75" dur="1" fill="hold">
                                          <p:stCondLst>
                                            <p:cond delay="0"/>
                                          </p:stCondLst>
                                        </p:cTn>
                                        <p:tgtEl>
                                          <p:spTgt spid="29"/>
                                        </p:tgtEl>
                                        <p:attrNameLst>
                                          <p:attrName>style.visibility</p:attrName>
                                        </p:attrNameLst>
                                      </p:cBhvr>
                                      <p:to>
                                        <p:strVal val="visible"/>
                                      </p:to>
                                    </p:set>
                                    <p:anim calcmode="lin" valueType="num">
                                      <p:cBhvr>
                                        <p:cTn id="76" dur="500" fill="hold"/>
                                        <p:tgtEl>
                                          <p:spTgt spid="29"/>
                                        </p:tgtEl>
                                        <p:attrNameLst>
                                          <p:attrName>ppt_w</p:attrName>
                                        </p:attrNameLst>
                                      </p:cBhvr>
                                      <p:tavLst>
                                        <p:tav tm="0">
                                          <p:val>
                                            <p:fltVal val="0"/>
                                          </p:val>
                                        </p:tav>
                                        <p:tav tm="100000">
                                          <p:val>
                                            <p:strVal val="#ppt_w"/>
                                          </p:val>
                                        </p:tav>
                                      </p:tavLst>
                                    </p:anim>
                                    <p:anim calcmode="lin" valueType="num">
                                      <p:cBhvr>
                                        <p:cTn id="77" dur="500" fill="hold"/>
                                        <p:tgtEl>
                                          <p:spTgt spid="29"/>
                                        </p:tgtEl>
                                        <p:attrNameLst>
                                          <p:attrName>ppt_h</p:attrName>
                                        </p:attrNameLst>
                                      </p:cBhvr>
                                      <p:tavLst>
                                        <p:tav tm="0">
                                          <p:val>
                                            <p:fltVal val="0"/>
                                          </p:val>
                                        </p:tav>
                                        <p:tav tm="100000">
                                          <p:val>
                                            <p:strVal val="#ppt_h"/>
                                          </p:val>
                                        </p:tav>
                                      </p:tavLst>
                                    </p:anim>
                                    <p:animEffect transition="in" filter="fade">
                                      <p:cBhvr>
                                        <p:cTn id="78" dur="500"/>
                                        <p:tgtEl>
                                          <p:spTgt spid="29"/>
                                        </p:tgtEl>
                                      </p:cBhvr>
                                    </p:animEffect>
                                  </p:childTnLst>
                                </p:cTn>
                              </p:par>
                            </p:childTnLst>
                          </p:cTn>
                        </p:par>
                        <p:par>
                          <p:cTn id="79" fill="hold">
                            <p:stCondLst>
                              <p:cond delay="9750"/>
                            </p:stCondLst>
                            <p:childTnLst>
                              <p:par>
                                <p:cTn id="80" presetID="42" presetClass="entr" presetSubtype="0"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fade">
                                      <p:cBhvr>
                                        <p:cTn id="82" dur="1000"/>
                                        <p:tgtEl>
                                          <p:spTgt spid="23"/>
                                        </p:tgtEl>
                                      </p:cBhvr>
                                    </p:animEffect>
                                    <p:anim calcmode="lin" valueType="num">
                                      <p:cBhvr>
                                        <p:cTn id="83" dur="1000" fill="hold"/>
                                        <p:tgtEl>
                                          <p:spTgt spid="23"/>
                                        </p:tgtEl>
                                        <p:attrNameLst>
                                          <p:attrName>ppt_x</p:attrName>
                                        </p:attrNameLst>
                                      </p:cBhvr>
                                      <p:tavLst>
                                        <p:tav tm="0">
                                          <p:val>
                                            <p:strVal val="#ppt_x"/>
                                          </p:val>
                                        </p:tav>
                                        <p:tav tm="100000">
                                          <p:val>
                                            <p:strVal val="#ppt_x"/>
                                          </p:val>
                                        </p:tav>
                                      </p:tavLst>
                                    </p:anim>
                                    <p:anim calcmode="lin" valueType="num">
                                      <p:cBhvr>
                                        <p:cTn id="84" dur="1000" fill="hold"/>
                                        <p:tgtEl>
                                          <p:spTgt spid="23"/>
                                        </p:tgtEl>
                                        <p:attrNameLst>
                                          <p:attrName>ppt_y</p:attrName>
                                        </p:attrNameLst>
                                      </p:cBhvr>
                                      <p:tavLst>
                                        <p:tav tm="0">
                                          <p:val>
                                            <p:strVal val="#ppt_y+.1"/>
                                          </p:val>
                                        </p:tav>
                                        <p:tav tm="100000">
                                          <p:val>
                                            <p:strVal val="#ppt_y"/>
                                          </p:val>
                                        </p:tav>
                                      </p:tavLst>
                                    </p:anim>
                                  </p:childTnLst>
                                </p:cTn>
                              </p:par>
                            </p:childTnLst>
                          </p:cTn>
                        </p:par>
                        <p:par>
                          <p:cTn id="85" fill="hold">
                            <p:stCondLst>
                              <p:cond delay="10750"/>
                            </p:stCondLst>
                            <p:childTnLst>
                              <p:par>
                                <p:cTn id="86" presetID="22" presetClass="entr" presetSubtype="8" fill="hold" nodeType="afterEffect">
                                  <p:stCondLst>
                                    <p:cond delay="0"/>
                                  </p:stCondLst>
                                  <p:childTnLst>
                                    <p:set>
                                      <p:cBhvr>
                                        <p:cTn id="87" dur="1" fill="hold">
                                          <p:stCondLst>
                                            <p:cond delay="0"/>
                                          </p:stCondLst>
                                        </p:cTn>
                                        <p:tgtEl>
                                          <p:spTgt spid="101"/>
                                        </p:tgtEl>
                                        <p:attrNameLst>
                                          <p:attrName>style.visibility</p:attrName>
                                        </p:attrNameLst>
                                      </p:cBhvr>
                                      <p:to>
                                        <p:strVal val="visible"/>
                                      </p:to>
                                    </p:set>
                                    <p:animEffect transition="in" filter="wipe(left)">
                                      <p:cBhvr>
                                        <p:cTn id="88" dur="500"/>
                                        <p:tgtEl>
                                          <p:spTgt spid="101"/>
                                        </p:tgtEl>
                                      </p:cBhvr>
                                    </p:animEffect>
                                  </p:childTnLst>
                                </p:cTn>
                              </p:par>
                            </p:childTnLst>
                          </p:cTn>
                        </p:par>
                        <p:par>
                          <p:cTn id="89" fill="hold">
                            <p:stCondLst>
                              <p:cond delay="11250"/>
                            </p:stCondLst>
                            <p:childTnLst>
                              <p:par>
                                <p:cTn id="90" presetID="53" presetClass="entr" presetSubtype="16" fill="hold" grpId="0" nodeType="afterEffect">
                                  <p:stCondLst>
                                    <p:cond delay="0"/>
                                  </p:stCondLst>
                                  <p:childTnLst>
                                    <p:set>
                                      <p:cBhvr>
                                        <p:cTn id="91" dur="1" fill="hold">
                                          <p:stCondLst>
                                            <p:cond delay="0"/>
                                          </p:stCondLst>
                                        </p:cTn>
                                        <p:tgtEl>
                                          <p:spTgt spid="102"/>
                                        </p:tgtEl>
                                        <p:attrNameLst>
                                          <p:attrName>style.visibility</p:attrName>
                                        </p:attrNameLst>
                                      </p:cBhvr>
                                      <p:to>
                                        <p:strVal val="visible"/>
                                      </p:to>
                                    </p:set>
                                    <p:anim calcmode="lin" valueType="num">
                                      <p:cBhvr>
                                        <p:cTn id="92" dur="500" fill="hold"/>
                                        <p:tgtEl>
                                          <p:spTgt spid="102"/>
                                        </p:tgtEl>
                                        <p:attrNameLst>
                                          <p:attrName>ppt_w</p:attrName>
                                        </p:attrNameLst>
                                      </p:cBhvr>
                                      <p:tavLst>
                                        <p:tav tm="0">
                                          <p:val>
                                            <p:fltVal val="0"/>
                                          </p:val>
                                        </p:tav>
                                        <p:tav tm="100000">
                                          <p:val>
                                            <p:strVal val="#ppt_w"/>
                                          </p:val>
                                        </p:tav>
                                      </p:tavLst>
                                    </p:anim>
                                    <p:anim calcmode="lin" valueType="num">
                                      <p:cBhvr>
                                        <p:cTn id="93" dur="500" fill="hold"/>
                                        <p:tgtEl>
                                          <p:spTgt spid="102"/>
                                        </p:tgtEl>
                                        <p:attrNameLst>
                                          <p:attrName>ppt_h</p:attrName>
                                        </p:attrNameLst>
                                      </p:cBhvr>
                                      <p:tavLst>
                                        <p:tav tm="0">
                                          <p:val>
                                            <p:fltVal val="0"/>
                                          </p:val>
                                        </p:tav>
                                        <p:tav tm="100000">
                                          <p:val>
                                            <p:strVal val="#ppt_h"/>
                                          </p:val>
                                        </p:tav>
                                      </p:tavLst>
                                    </p:anim>
                                    <p:animEffect transition="in" filter="fade">
                                      <p:cBhvr>
                                        <p:cTn id="94" dur="500"/>
                                        <p:tgtEl>
                                          <p:spTgt spid="102"/>
                                        </p:tgtEl>
                                      </p:cBhvr>
                                    </p:animEffect>
                                  </p:childTnLst>
                                </p:cTn>
                              </p:par>
                            </p:childTnLst>
                          </p:cTn>
                        </p:par>
                        <p:par>
                          <p:cTn id="95" fill="hold">
                            <p:stCondLst>
                              <p:cond delay="11750"/>
                            </p:stCondLst>
                            <p:childTnLst>
                              <p:par>
                                <p:cTn id="96" presetID="42" presetClass="entr" presetSubtype="0" fill="hold" grpId="0" nodeType="afterEffect">
                                  <p:stCondLst>
                                    <p:cond delay="0"/>
                                  </p:stCondLst>
                                  <p:childTnLst>
                                    <p:set>
                                      <p:cBhvr>
                                        <p:cTn id="97" dur="1" fill="hold">
                                          <p:stCondLst>
                                            <p:cond delay="0"/>
                                          </p:stCondLst>
                                        </p:cTn>
                                        <p:tgtEl>
                                          <p:spTgt spid="22"/>
                                        </p:tgtEl>
                                        <p:attrNameLst>
                                          <p:attrName>style.visibility</p:attrName>
                                        </p:attrNameLst>
                                      </p:cBhvr>
                                      <p:to>
                                        <p:strVal val="visible"/>
                                      </p:to>
                                    </p:set>
                                    <p:animEffect transition="in" filter="fade">
                                      <p:cBhvr>
                                        <p:cTn id="98" dur="1000"/>
                                        <p:tgtEl>
                                          <p:spTgt spid="22"/>
                                        </p:tgtEl>
                                      </p:cBhvr>
                                    </p:animEffect>
                                    <p:anim calcmode="lin" valueType="num">
                                      <p:cBhvr>
                                        <p:cTn id="99" dur="1000" fill="hold"/>
                                        <p:tgtEl>
                                          <p:spTgt spid="22"/>
                                        </p:tgtEl>
                                        <p:attrNameLst>
                                          <p:attrName>ppt_x</p:attrName>
                                        </p:attrNameLst>
                                      </p:cBhvr>
                                      <p:tavLst>
                                        <p:tav tm="0">
                                          <p:val>
                                            <p:strVal val="#ppt_x"/>
                                          </p:val>
                                        </p:tav>
                                        <p:tav tm="100000">
                                          <p:val>
                                            <p:strVal val="#ppt_x"/>
                                          </p:val>
                                        </p:tav>
                                      </p:tavLst>
                                    </p:anim>
                                    <p:anim calcmode="lin" valueType="num">
                                      <p:cBhvr>
                                        <p:cTn id="100" dur="1000" fill="hold"/>
                                        <p:tgtEl>
                                          <p:spTgt spid="22"/>
                                        </p:tgtEl>
                                        <p:attrNameLst>
                                          <p:attrName>ppt_y</p:attrName>
                                        </p:attrNameLst>
                                      </p:cBhvr>
                                      <p:tavLst>
                                        <p:tav tm="0">
                                          <p:val>
                                            <p:strVal val="#ppt_y+.1"/>
                                          </p:val>
                                        </p:tav>
                                        <p:tav tm="100000">
                                          <p:val>
                                            <p:strVal val="#ppt_y"/>
                                          </p:val>
                                        </p:tav>
                                      </p:tavLst>
                                    </p:anim>
                                  </p:childTnLst>
                                </p:cTn>
                              </p:par>
                            </p:childTnLst>
                          </p:cTn>
                        </p:par>
                        <p:par>
                          <p:cTn id="101" fill="hold">
                            <p:stCondLst>
                              <p:cond delay="12750"/>
                            </p:stCondLst>
                            <p:childTnLst>
                              <p:par>
                                <p:cTn id="102" presetID="22" presetClass="entr" presetSubtype="8" fill="hold"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left)">
                                      <p:cBhvr>
                                        <p:cTn id="104" dur="500"/>
                                        <p:tgtEl>
                                          <p:spTgt spid="40"/>
                                        </p:tgtEl>
                                      </p:cBhvr>
                                    </p:animEffect>
                                  </p:childTnLst>
                                </p:cTn>
                              </p:par>
                            </p:childTnLst>
                          </p:cTn>
                        </p:par>
                        <p:par>
                          <p:cTn id="105" fill="hold">
                            <p:stCondLst>
                              <p:cond delay="13250"/>
                            </p:stCondLst>
                            <p:childTnLst>
                              <p:par>
                                <p:cTn id="106" presetID="53" presetClass="entr" presetSubtype="16" fill="hold" grpId="0" nodeType="afterEffect">
                                  <p:stCondLst>
                                    <p:cond delay="0"/>
                                  </p:stCondLst>
                                  <p:childTnLst>
                                    <p:set>
                                      <p:cBhvr>
                                        <p:cTn id="107" dur="1" fill="hold">
                                          <p:stCondLst>
                                            <p:cond delay="0"/>
                                          </p:stCondLst>
                                        </p:cTn>
                                        <p:tgtEl>
                                          <p:spTgt spid="31"/>
                                        </p:tgtEl>
                                        <p:attrNameLst>
                                          <p:attrName>style.visibility</p:attrName>
                                        </p:attrNameLst>
                                      </p:cBhvr>
                                      <p:to>
                                        <p:strVal val="visible"/>
                                      </p:to>
                                    </p:set>
                                    <p:anim calcmode="lin" valueType="num">
                                      <p:cBhvr>
                                        <p:cTn id="108" dur="500" fill="hold"/>
                                        <p:tgtEl>
                                          <p:spTgt spid="31"/>
                                        </p:tgtEl>
                                        <p:attrNameLst>
                                          <p:attrName>ppt_w</p:attrName>
                                        </p:attrNameLst>
                                      </p:cBhvr>
                                      <p:tavLst>
                                        <p:tav tm="0">
                                          <p:val>
                                            <p:fltVal val="0"/>
                                          </p:val>
                                        </p:tav>
                                        <p:tav tm="100000">
                                          <p:val>
                                            <p:strVal val="#ppt_w"/>
                                          </p:val>
                                        </p:tav>
                                      </p:tavLst>
                                    </p:anim>
                                    <p:anim calcmode="lin" valueType="num">
                                      <p:cBhvr>
                                        <p:cTn id="109" dur="500" fill="hold"/>
                                        <p:tgtEl>
                                          <p:spTgt spid="31"/>
                                        </p:tgtEl>
                                        <p:attrNameLst>
                                          <p:attrName>ppt_h</p:attrName>
                                        </p:attrNameLst>
                                      </p:cBhvr>
                                      <p:tavLst>
                                        <p:tav tm="0">
                                          <p:val>
                                            <p:fltVal val="0"/>
                                          </p:val>
                                        </p:tav>
                                        <p:tav tm="100000">
                                          <p:val>
                                            <p:strVal val="#ppt_h"/>
                                          </p:val>
                                        </p:tav>
                                      </p:tavLst>
                                    </p:anim>
                                    <p:animEffect transition="in" filter="fade">
                                      <p:cBhvr>
                                        <p:cTn id="110" dur="500"/>
                                        <p:tgtEl>
                                          <p:spTgt spid="31"/>
                                        </p:tgtEl>
                                      </p:cBhvr>
                                    </p:animEffect>
                                  </p:childTnLst>
                                </p:cTn>
                              </p:par>
                            </p:childTnLst>
                          </p:cTn>
                        </p:par>
                        <p:par>
                          <p:cTn id="111" fill="hold">
                            <p:stCondLst>
                              <p:cond delay="13750"/>
                            </p:stCondLst>
                            <p:childTnLst>
                              <p:par>
                                <p:cTn id="112" presetID="42" presetClass="entr" presetSubtype="0" fill="hold" grpId="0" nodeType="afterEffect">
                                  <p:stCondLst>
                                    <p:cond delay="0"/>
                                  </p:stCondLst>
                                  <p:childTnLst>
                                    <p:set>
                                      <p:cBhvr>
                                        <p:cTn id="113" dur="1" fill="hold">
                                          <p:stCondLst>
                                            <p:cond delay="0"/>
                                          </p:stCondLst>
                                        </p:cTn>
                                        <p:tgtEl>
                                          <p:spTgt spid="95"/>
                                        </p:tgtEl>
                                        <p:attrNameLst>
                                          <p:attrName>style.visibility</p:attrName>
                                        </p:attrNameLst>
                                      </p:cBhvr>
                                      <p:to>
                                        <p:strVal val="visible"/>
                                      </p:to>
                                    </p:set>
                                    <p:animEffect transition="in" filter="fade">
                                      <p:cBhvr>
                                        <p:cTn id="114" dur="1000"/>
                                        <p:tgtEl>
                                          <p:spTgt spid="95"/>
                                        </p:tgtEl>
                                      </p:cBhvr>
                                    </p:animEffect>
                                    <p:anim calcmode="lin" valueType="num">
                                      <p:cBhvr>
                                        <p:cTn id="115" dur="1000" fill="hold"/>
                                        <p:tgtEl>
                                          <p:spTgt spid="95"/>
                                        </p:tgtEl>
                                        <p:attrNameLst>
                                          <p:attrName>ppt_x</p:attrName>
                                        </p:attrNameLst>
                                      </p:cBhvr>
                                      <p:tavLst>
                                        <p:tav tm="0">
                                          <p:val>
                                            <p:strVal val="#ppt_x"/>
                                          </p:val>
                                        </p:tav>
                                        <p:tav tm="100000">
                                          <p:val>
                                            <p:strVal val="#ppt_x"/>
                                          </p:val>
                                        </p:tav>
                                      </p:tavLst>
                                    </p:anim>
                                    <p:anim calcmode="lin" valueType="num">
                                      <p:cBhvr>
                                        <p:cTn id="116" dur="1000" fill="hold"/>
                                        <p:tgtEl>
                                          <p:spTgt spid="95"/>
                                        </p:tgtEl>
                                        <p:attrNameLst>
                                          <p:attrName>ppt_y</p:attrName>
                                        </p:attrNameLst>
                                      </p:cBhvr>
                                      <p:tavLst>
                                        <p:tav tm="0">
                                          <p:val>
                                            <p:strVal val="#ppt_y+.1"/>
                                          </p:val>
                                        </p:tav>
                                        <p:tav tm="100000">
                                          <p:val>
                                            <p:strVal val="#ppt_y"/>
                                          </p:val>
                                        </p:tav>
                                      </p:tavLst>
                                    </p:anim>
                                  </p:childTnLst>
                                </p:cTn>
                              </p:par>
                            </p:childTnLst>
                          </p:cTn>
                        </p:par>
                        <p:par>
                          <p:cTn id="117" fill="hold">
                            <p:stCondLst>
                              <p:cond delay="14750"/>
                            </p:stCondLst>
                            <p:childTnLst>
                              <p:par>
                                <p:cTn id="118" presetID="22" presetClass="entr" presetSubtype="8" fill="hold" nodeType="afterEffect">
                                  <p:stCondLst>
                                    <p:cond delay="0"/>
                                  </p:stCondLst>
                                  <p:childTnLst>
                                    <p:set>
                                      <p:cBhvr>
                                        <p:cTn id="119" dur="1" fill="hold">
                                          <p:stCondLst>
                                            <p:cond delay="0"/>
                                          </p:stCondLst>
                                        </p:cTn>
                                        <p:tgtEl>
                                          <p:spTgt spid="42"/>
                                        </p:tgtEl>
                                        <p:attrNameLst>
                                          <p:attrName>style.visibility</p:attrName>
                                        </p:attrNameLst>
                                      </p:cBhvr>
                                      <p:to>
                                        <p:strVal val="visible"/>
                                      </p:to>
                                    </p:set>
                                    <p:animEffect transition="in" filter="wipe(left)">
                                      <p:cBhvr>
                                        <p:cTn id="120" dur="500"/>
                                        <p:tgtEl>
                                          <p:spTgt spid="42"/>
                                        </p:tgtEl>
                                      </p:cBhvr>
                                    </p:animEffect>
                                  </p:childTnLst>
                                </p:cTn>
                              </p:par>
                            </p:childTnLst>
                          </p:cTn>
                        </p:par>
                        <p:par>
                          <p:cTn id="121" fill="hold">
                            <p:stCondLst>
                              <p:cond delay="15250"/>
                            </p:stCondLst>
                            <p:childTnLst>
                              <p:par>
                                <p:cTn id="122" presetID="53" presetClass="entr" presetSubtype="16" fill="hold" grpId="0" nodeType="afterEffect">
                                  <p:stCondLst>
                                    <p:cond delay="0"/>
                                  </p:stCondLst>
                                  <p:childTnLst>
                                    <p:set>
                                      <p:cBhvr>
                                        <p:cTn id="123" dur="1" fill="hold">
                                          <p:stCondLst>
                                            <p:cond delay="0"/>
                                          </p:stCondLst>
                                        </p:cTn>
                                        <p:tgtEl>
                                          <p:spTgt spid="30"/>
                                        </p:tgtEl>
                                        <p:attrNameLst>
                                          <p:attrName>style.visibility</p:attrName>
                                        </p:attrNameLst>
                                      </p:cBhvr>
                                      <p:to>
                                        <p:strVal val="visible"/>
                                      </p:to>
                                    </p:set>
                                    <p:anim calcmode="lin" valueType="num">
                                      <p:cBhvr>
                                        <p:cTn id="124" dur="500" fill="hold"/>
                                        <p:tgtEl>
                                          <p:spTgt spid="30"/>
                                        </p:tgtEl>
                                        <p:attrNameLst>
                                          <p:attrName>ppt_w</p:attrName>
                                        </p:attrNameLst>
                                      </p:cBhvr>
                                      <p:tavLst>
                                        <p:tav tm="0">
                                          <p:val>
                                            <p:fltVal val="0"/>
                                          </p:val>
                                        </p:tav>
                                        <p:tav tm="100000">
                                          <p:val>
                                            <p:strVal val="#ppt_w"/>
                                          </p:val>
                                        </p:tav>
                                      </p:tavLst>
                                    </p:anim>
                                    <p:anim calcmode="lin" valueType="num">
                                      <p:cBhvr>
                                        <p:cTn id="125" dur="500" fill="hold"/>
                                        <p:tgtEl>
                                          <p:spTgt spid="30"/>
                                        </p:tgtEl>
                                        <p:attrNameLst>
                                          <p:attrName>ppt_h</p:attrName>
                                        </p:attrNameLst>
                                      </p:cBhvr>
                                      <p:tavLst>
                                        <p:tav tm="0">
                                          <p:val>
                                            <p:fltVal val="0"/>
                                          </p:val>
                                        </p:tav>
                                        <p:tav tm="100000">
                                          <p:val>
                                            <p:strVal val="#ppt_h"/>
                                          </p:val>
                                        </p:tav>
                                      </p:tavLst>
                                    </p:anim>
                                    <p:animEffect transition="in" filter="fade">
                                      <p:cBhvr>
                                        <p:cTn id="126" dur="500"/>
                                        <p:tgtEl>
                                          <p:spTgt spid="30"/>
                                        </p:tgtEl>
                                      </p:cBhvr>
                                    </p:animEffect>
                                  </p:childTnLst>
                                </p:cTn>
                              </p:par>
                            </p:childTnLst>
                          </p:cTn>
                        </p:par>
                        <p:par>
                          <p:cTn id="127" fill="hold">
                            <p:stCondLst>
                              <p:cond delay="15750"/>
                            </p:stCondLst>
                            <p:childTnLst>
                              <p:par>
                                <p:cTn id="128" presetID="42" presetClass="entr" presetSubtype="0" fill="hold" grpId="0" nodeType="afterEffect">
                                  <p:stCondLst>
                                    <p:cond delay="0"/>
                                  </p:stCondLst>
                                  <p:childTnLst>
                                    <p:set>
                                      <p:cBhvr>
                                        <p:cTn id="129" dur="1" fill="hold">
                                          <p:stCondLst>
                                            <p:cond delay="0"/>
                                          </p:stCondLst>
                                        </p:cTn>
                                        <p:tgtEl>
                                          <p:spTgt spid="94"/>
                                        </p:tgtEl>
                                        <p:attrNameLst>
                                          <p:attrName>style.visibility</p:attrName>
                                        </p:attrNameLst>
                                      </p:cBhvr>
                                      <p:to>
                                        <p:strVal val="visible"/>
                                      </p:to>
                                    </p:set>
                                    <p:animEffect transition="in" filter="fade">
                                      <p:cBhvr>
                                        <p:cTn id="130" dur="1000"/>
                                        <p:tgtEl>
                                          <p:spTgt spid="94"/>
                                        </p:tgtEl>
                                      </p:cBhvr>
                                    </p:animEffect>
                                    <p:anim calcmode="lin" valueType="num">
                                      <p:cBhvr>
                                        <p:cTn id="131" dur="1000" fill="hold"/>
                                        <p:tgtEl>
                                          <p:spTgt spid="94"/>
                                        </p:tgtEl>
                                        <p:attrNameLst>
                                          <p:attrName>ppt_x</p:attrName>
                                        </p:attrNameLst>
                                      </p:cBhvr>
                                      <p:tavLst>
                                        <p:tav tm="0">
                                          <p:val>
                                            <p:strVal val="#ppt_x"/>
                                          </p:val>
                                        </p:tav>
                                        <p:tav tm="100000">
                                          <p:val>
                                            <p:strVal val="#ppt_x"/>
                                          </p:val>
                                        </p:tav>
                                      </p:tavLst>
                                    </p:anim>
                                    <p:anim calcmode="lin" valueType="num">
                                      <p:cBhvr>
                                        <p:cTn id="132" dur="1000" fill="hold"/>
                                        <p:tgtEl>
                                          <p:spTgt spid="94"/>
                                        </p:tgtEl>
                                        <p:attrNameLst>
                                          <p:attrName>ppt_y</p:attrName>
                                        </p:attrNameLst>
                                      </p:cBhvr>
                                      <p:tavLst>
                                        <p:tav tm="0">
                                          <p:val>
                                            <p:strVal val="#ppt_y+.1"/>
                                          </p:val>
                                        </p:tav>
                                        <p:tav tm="100000">
                                          <p:val>
                                            <p:strVal val="#ppt_y"/>
                                          </p:val>
                                        </p:tav>
                                      </p:tavLst>
                                    </p:anim>
                                  </p:childTnLst>
                                </p:cTn>
                              </p:par>
                            </p:childTnLst>
                          </p:cTn>
                        </p:par>
                        <p:par>
                          <p:cTn id="133" fill="hold">
                            <p:stCondLst>
                              <p:cond delay="16750"/>
                            </p:stCondLst>
                            <p:childTnLst>
                              <p:par>
                                <p:cTn id="134" presetID="22" presetClass="entr" presetSubtype="8" fill="hold" nodeType="afterEffect">
                                  <p:stCondLst>
                                    <p:cond delay="0"/>
                                  </p:stCondLst>
                                  <p:childTnLst>
                                    <p:set>
                                      <p:cBhvr>
                                        <p:cTn id="135" dur="1" fill="hold">
                                          <p:stCondLst>
                                            <p:cond delay="0"/>
                                          </p:stCondLst>
                                        </p:cTn>
                                        <p:tgtEl>
                                          <p:spTgt spid="98"/>
                                        </p:tgtEl>
                                        <p:attrNameLst>
                                          <p:attrName>style.visibility</p:attrName>
                                        </p:attrNameLst>
                                      </p:cBhvr>
                                      <p:to>
                                        <p:strVal val="visible"/>
                                      </p:to>
                                    </p:set>
                                    <p:animEffect transition="in" filter="wipe(left)">
                                      <p:cBhvr>
                                        <p:cTn id="136" dur="500"/>
                                        <p:tgtEl>
                                          <p:spTgt spid="98"/>
                                        </p:tgtEl>
                                      </p:cBhvr>
                                    </p:animEffect>
                                  </p:childTnLst>
                                </p:cTn>
                              </p:par>
                            </p:childTnLst>
                          </p:cTn>
                        </p:par>
                        <p:par>
                          <p:cTn id="137" fill="hold">
                            <p:stCondLst>
                              <p:cond delay="17250"/>
                            </p:stCondLst>
                            <p:childTnLst>
                              <p:par>
                                <p:cTn id="138" presetID="53" presetClass="entr" presetSubtype="16" fill="hold" grpId="0" nodeType="afterEffect">
                                  <p:stCondLst>
                                    <p:cond delay="0"/>
                                  </p:stCondLst>
                                  <p:childTnLst>
                                    <p:set>
                                      <p:cBhvr>
                                        <p:cTn id="139" dur="1" fill="hold">
                                          <p:stCondLst>
                                            <p:cond delay="0"/>
                                          </p:stCondLst>
                                        </p:cTn>
                                        <p:tgtEl>
                                          <p:spTgt spid="99"/>
                                        </p:tgtEl>
                                        <p:attrNameLst>
                                          <p:attrName>style.visibility</p:attrName>
                                        </p:attrNameLst>
                                      </p:cBhvr>
                                      <p:to>
                                        <p:strVal val="visible"/>
                                      </p:to>
                                    </p:set>
                                    <p:anim calcmode="lin" valueType="num">
                                      <p:cBhvr>
                                        <p:cTn id="140" dur="500" fill="hold"/>
                                        <p:tgtEl>
                                          <p:spTgt spid="99"/>
                                        </p:tgtEl>
                                        <p:attrNameLst>
                                          <p:attrName>ppt_w</p:attrName>
                                        </p:attrNameLst>
                                      </p:cBhvr>
                                      <p:tavLst>
                                        <p:tav tm="0">
                                          <p:val>
                                            <p:fltVal val="0"/>
                                          </p:val>
                                        </p:tav>
                                        <p:tav tm="100000">
                                          <p:val>
                                            <p:strVal val="#ppt_w"/>
                                          </p:val>
                                        </p:tav>
                                      </p:tavLst>
                                    </p:anim>
                                    <p:anim calcmode="lin" valueType="num">
                                      <p:cBhvr>
                                        <p:cTn id="141" dur="500" fill="hold"/>
                                        <p:tgtEl>
                                          <p:spTgt spid="99"/>
                                        </p:tgtEl>
                                        <p:attrNameLst>
                                          <p:attrName>ppt_h</p:attrName>
                                        </p:attrNameLst>
                                      </p:cBhvr>
                                      <p:tavLst>
                                        <p:tav tm="0">
                                          <p:val>
                                            <p:fltVal val="0"/>
                                          </p:val>
                                        </p:tav>
                                        <p:tav tm="100000">
                                          <p:val>
                                            <p:strVal val="#ppt_h"/>
                                          </p:val>
                                        </p:tav>
                                      </p:tavLst>
                                    </p:anim>
                                    <p:animEffect transition="in" filter="fade">
                                      <p:cBhvr>
                                        <p:cTn id="142" dur="5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22" grpId="0"/>
      <p:bldP spid="23" grpId="0"/>
      <p:bldP spid="24" grpId="0"/>
      <p:bldP spid="25" grpId="0"/>
      <p:bldP spid="26" grpId="0"/>
      <p:bldP spid="27" grpId="0"/>
      <p:bldP spid="28" grpId="0"/>
      <p:bldP spid="29" grpId="0"/>
      <p:bldP spid="30" grpId="0"/>
      <p:bldP spid="3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880940A3-A488-487F-B940-169EB31760B4}"/>
              </a:ext>
            </a:extLst>
          </p:cNvPr>
          <p:cNvGrpSpPr>
            <a:grpSpLocks noChangeAspect="1"/>
          </p:cNvGrpSpPr>
          <p:nvPr/>
        </p:nvGrpSpPr>
        <p:grpSpPr>
          <a:xfrm flipV="1">
            <a:off x="2971275" y="371458"/>
            <a:ext cx="4754880" cy="4758725"/>
            <a:chOff x="1225843" y="1060478"/>
            <a:chExt cx="3409579" cy="3412335"/>
          </a:xfrm>
          <a:scene3d>
            <a:camera prst="perspectiveContrastingLeftFacing" fov="2400000">
              <a:rot lat="19800000" lon="19800000" rev="4200000"/>
            </a:camera>
            <a:lightRig rig="flood" dir="t">
              <a:rot lat="0" lon="0" rev="15000000"/>
            </a:lightRig>
          </a:scene3d>
        </p:grpSpPr>
        <p:sp>
          <p:nvSpPr>
            <p:cNvPr id="19" name="Freeform: Shape 18">
              <a:extLst>
                <a:ext uri="{FF2B5EF4-FFF2-40B4-BE49-F238E27FC236}">
                  <a16:creationId xmlns:a16="http://schemas.microsoft.com/office/drawing/2014/main" id="{E0B72F51-F634-4391-AF5C-942A57473684}"/>
                </a:ext>
              </a:extLst>
            </p:cNvPr>
            <p:cNvSpPr>
              <a:spLocks noChangeAspect="1"/>
            </p:cNvSpPr>
            <p:nvPr/>
          </p:nvSpPr>
          <p:spPr>
            <a:xfrm rot="5400000">
              <a:off x="2984605" y="10539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E4A1E"/>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CF218BA8-EF33-4D6F-8BEF-54598F6724D2}"/>
                </a:ext>
              </a:extLst>
            </p:cNvPr>
            <p:cNvSpPr>
              <a:spLocks noChangeAspect="1"/>
            </p:cNvSpPr>
            <p:nvPr/>
          </p:nvSpPr>
          <p:spPr>
            <a:xfrm rot="10800000">
              <a:off x="2991392" y="2809191"/>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7A7A7A"/>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EA0CB9B1-001A-45F5-9C34-02D3119A26CB}"/>
                </a:ext>
              </a:extLst>
            </p:cNvPr>
            <p:cNvSpPr>
              <a:spLocks noChangeAspect="1"/>
            </p:cNvSpPr>
            <p:nvPr/>
          </p:nvSpPr>
          <p:spPr>
            <a:xfrm rot="16200000">
              <a:off x="1238648" y="282066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4546B"/>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D09BE5B-1F0F-48BF-8F7D-4ECDAB40EC58}"/>
                </a:ext>
              </a:extLst>
            </p:cNvPr>
            <p:cNvSpPr>
              <a:spLocks noChangeAspect="1"/>
            </p:cNvSpPr>
            <p:nvPr/>
          </p:nvSpPr>
          <p:spPr>
            <a:xfrm>
              <a:off x="1240827" y="1060478"/>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5C9AD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230968" y="1045561"/>
            <a:ext cx="2614907" cy="1600438"/>
          </a:xfrm>
          <a:prstGeom prst="rect">
            <a:avLst/>
          </a:prstGeom>
          <a:noFill/>
        </p:spPr>
        <p:txBody>
          <a:bodyPr wrap="square" rtlCol="0">
            <a:spAutoFit/>
          </a:bodyPr>
          <a:lstStyle/>
          <a:p>
            <a:r>
              <a:rPr lang="en-US" sz="1600" dirty="0">
                <a:solidFill>
                  <a:srgbClr val="7A7A7A"/>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230968" y="3440361"/>
            <a:ext cx="3083510" cy="1400383"/>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8610600" y="2181761"/>
            <a:ext cx="3505200" cy="1400383"/>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a:off x="2068913" y="1210292"/>
            <a:ext cx="2471697" cy="44010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4421881" y="1281069"/>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$2,162</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flipV="1">
            <a:off x="2098202" y="3509132"/>
            <a:ext cx="1456718" cy="73013"/>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5157168" y="4089415"/>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a:off x="7134714" y="2346134"/>
            <a:ext cx="1475888" cy="9674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6636887" y="1961659"/>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$2,781</a:t>
            </a:r>
          </a:p>
        </p:txBody>
      </p:sp>
      <p:cxnSp>
        <p:nvCxnSpPr>
          <p:cNvPr id="108" name="Straight Connector 107">
            <a:extLst>
              <a:ext uri="{FF2B5EF4-FFF2-40B4-BE49-F238E27FC236}">
                <a16:creationId xmlns:a16="http://schemas.microsoft.com/office/drawing/2014/main" id="{5B18BB9E-C69B-4BCC-9CF1-406B7F86873D}"/>
              </a:ext>
            </a:extLst>
          </p:cNvPr>
          <p:cNvCxnSpPr/>
          <p:nvPr/>
        </p:nvCxnSpPr>
        <p:spPr>
          <a:xfrm>
            <a:off x="3407136" y="5334000"/>
            <a:ext cx="5486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0638EB6B-F590-4893-99DB-21B7D235CBB3}"/>
              </a:ext>
            </a:extLst>
          </p:cNvPr>
          <p:cNvSpPr txBox="1"/>
          <p:nvPr/>
        </p:nvSpPr>
        <p:spPr>
          <a:xfrm>
            <a:off x="1048086" y="5464516"/>
            <a:ext cx="10204500" cy="1317284"/>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8848DAC4-C25A-4878-95CF-69635EAB4BC1}"/>
              </a:ext>
            </a:extLst>
          </p:cNvPr>
          <p:cNvSpPr txBox="1"/>
          <p:nvPr/>
        </p:nvSpPr>
        <p:spPr>
          <a:xfrm>
            <a:off x="7671867" y="3729800"/>
            <a:ext cx="3505200" cy="1400383"/>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cxnSp>
        <p:nvCxnSpPr>
          <p:cNvPr id="24" name="Straight Connector 23">
            <a:extLst>
              <a:ext uri="{FF2B5EF4-FFF2-40B4-BE49-F238E27FC236}">
                <a16:creationId xmlns:a16="http://schemas.microsoft.com/office/drawing/2014/main" id="{79531625-A06D-4ECC-823E-1077186C9315}"/>
              </a:ext>
            </a:extLst>
          </p:cNvPr>
          <p:cNvCxnSpPr>
            <a:cxnSpLocks/>
          </p:cNvCxnSpPr>
          <p:nvPr/>
        </p:nvCxnSpPr>
        <p:spPr>
          <a:xfrm flipH="1">
            <a:off x="6170454" y="4011645"/>
            <a:ext cx="1371772" cy="11276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322FDE28-DCDE-4E13-885D-E8F7D1990ED8}"/>
              </a:ext>
            </a:extLst>
          </p:cNvPr>
          <p:cNvSpPr txBox="1"/>
          <p:nvPr/>
        </p:nvSpPr>
        <p:spPr>
          <a:xfrm>
            <a:off x="2919941" y="307349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spTree>
    <p:extLst>
      <p:ext uri="{BB962C8B-B14F-4D97-AF65-F5344CB8AC3E}">
        <p14:creationId xmlns:p14="http://schemas.microsoft.com/office/powerpoint/2010/main" val="3138293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500"/>
                                        <p:tgtEl>
                                          <p:spTgt spid="9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 calcmode="lin" valueType="num">
                                      <p:cBhvr>
                                        <p:cTn id="13" dur="1000" fill="hold"/>
                                        <p:tgtEl>
                                          <p:spTgt spid="18"/>
                                        </p:tgtEl>
                                        <p:attrNameLst>
                                          <p:attrName>style.rotation</p:attrName>
                                        </p:attrNameLst>
                                      </p:cBhvr>
                                      <p:tavLst>
                                        <p:tav tm="0">
                                          <p:val>
                                            <p:fltVal val="90"/>
                                          </p:val>
                                        </p:tav>
                                        <p:tav tm="100000">
                                          <p:val>
                                            <p:fltVal val="0"/>
                                          </p:val>
                                        </p:tav>
                                      </p:tavLst>
                                    </p:anim>
                                    <p:animEffect transition="in" filter="fade">
                                      <p:cBhvr>
                                        <p:cTn id="14" dur="1000"/>
                                        <p:tgtEl>
                                          <p:spTgt spid="1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96"/>
                                        </p:tgtEl>
                                        <p:attrNameLst>
                                          <p:attrName>style.visibility</p:attrName>
                                        </p:attrNameLst>
                                      </p:cBhvr>
                                      <p:to>
                                        <p:strVal val="visible"/>
                                      </p:to>
                                    </p:set>
                                    <p:animEffect transition="in" filter="fade">
                                      <p:cBhvr>
                                        <p:cTn id="18" dur="1000"/>
                                        <p:tgtEl>
                                          <p:spTgt spid="96"/>
                                        </p:tgtEl>
                                      </p:cBhvr>
                                    </p:animEffect>
                                    <p:anim calcmode="lin" valueType="num">
                                      <p:cBhvr>
                                        <p:cTn id="19" dur="1000" fill="hold"/>
                                        <p:tgtEl>
                                          <p:spTgt spid="96"/>
                                        </p:tgtEl>
                                        <p:attrNameLst>
                                          <p:attrName>ppt_x</p:attrName>
                                        </p:attrNameLst>
                                      </p:cBhvr>
                                      <p:tavLst>
                                        <p:tav tm="0">
                                          <p:val>
                                            <p:strVal val="#ppt_x"/>
                                          </p:val>
                                        </p:tav>
                                        <p:tav tm="100000">
                                          <p:val>
                                            <p:strVal val="#ppt_x"/>
                                          </p:val>
                                        </p:tav>
                                      </p:tavLst>
                                    </p:anim>
                                    <p:anim calcmode="lin" valueType="num">
                                      <p:cBhvr>
                                        <p:cTn id="20" dur="1000" fill="hold"/>
                                        <p:tgtEl>
                                          <p:spTgt spid="96"/>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104"/>
                                        </p:tgtEl>
                                        <p:attrNameLst>
                                          <p:attrName>style.visibility</p:attrName>
                                        </p:attrNameLst>
                                      </p:cBhvr>
                                      <p:to>
                                        <p:strVal val="visible"/>
                                      </p:to>
                                    </p:set>
                                    <p:animEffect transition="in" filter="wipe(right)">
                                      <p:cBhvr>
                                        <p:cTn id="24" dur="500"/>
                                        <p:tgtEl>
                                          <p:spTgt spid="104"/>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105"/>
                                        </p:tgtEl>
                                        <p:attrNameLst>
                                          <p:attrName>style.visibility</p:attrName>
                                        </p:attrNameLst>
                                      </p:cBhvr>
                                      <p:to>
                                        <p:strVal val="visible"/>
                                      </p:to>
                                    </p:set>
                                    <p:anim calcmode="lin" valueType="num">
                                      <p:cBhvr>
                                        <p:cTn id="28" dur="500" fill="hold"/>
                                        <p:tgtEl>
                                          <p:spTgt spid="105"/>
                                        </p:tgtEl>
                                        <p:attrNameLst>
                                          <p:attrName>ppt_w</p:attrName>
                                        </p:attrNameLst>
                                      </p:cBhvr>
                                      <p:tavLst>
                                        <p:tav tm="0">
                                          <p:val>
                                            <p:fltVal val="0"/>
                                          </p:val>
                                        </p:tav>
                                        <p:tav tm="100000">
                                          <p:val>
                                            <p:strVal val="#ppt_w"/>
                                          </p:val>
                                        </p:tav>
                                      </p:tavLst>
                                    </p:anim>
                                    <p:anim calcmode="lin" valueType="num">
                                      <p:cBhvr>
                                        <p:cTn id="29" dur="500" fill="hold"/>
                                        <p:tgtEl>
                                          <p:spTgt spid="105"/>
                                        </p:tgtEl>
                                        <p:attrNameLst>
                                          <p:attrName>ppt_h</p:attrName>
                                        </p:attrNameLst>
                                      </p:cBhvr>
                                      <p:tavLst>
                                        <p:tav tm="0">
                                          <p:val>
                                            <p:fltVal val="0"/>
                                          </p:val>
                                        </p:tav>
                                        <p:tav tm="100000">
                                          <p:val>
                                            <p:strVal val="#ppt_h"/>
                                          </p:val>
                                        </p:tav>
                                      </p:tavLst>
                                    </p:anim>
                                    <p:animEffect transition="in" filter="fade">
                                      <p:cBhvr>
                                        <p:cTn id="30" dur="500"/>
                                        <p:tgtEl>
                                          <p:spTgt spid="105"/>
                                        </p:tgtEl>
                                      </p:cBhvr>
                                    </p:animEffect>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fade">
                                      <p:cBhvr>
                                        <p:cTn id="34" dur="1000"/>
                                        <p:tgtEl>
                                          <p:spTgt spid="23"/>
                                        </p:tgtEl>
                                      </p:cBhvr>
                                    </p:animEffect>
                                    <p:anim calcmode="lin" valueType="num">
                                      <p:cBhvr>
                                        <p:cTn id="35" dur="1000" fill="hold"/>
                                        <p:tgtEl>
                                          <p:spTgt spid="23"/>
                                        </p:tgtEl>
                                        <p:attrNameLst>
                                          <p:attrName>ppt_x</p:attrName>
                                        </p:attrNameLst>
                                      </p:cBhvr>
                                      <p:tavLst>
                                        <p:tav tm="0">
                                          <p:val>
                                            <p:strVal val="#ppt_x"/>
                                          </p:val>
                                        </p:tav>
                                        <p:tav tm="100000">
                                          <p:val>
                                            <p:strVal val="#ppt_x"/>
                                          </p:val>
                                        </p:tav>
                                      </p:tavLst>
                                    </p:anim>
                                    <p:anim calcmode="lin" valueType="num">
                                      <p:cBhvr>
                                        <p:cTn id="36" dur="1000" fill="hold"/>
                                        <p:tgtEl>
                                          <p:spTgt spid="23"/>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wipe(right)">
                                      <p:cBhvr>
                                        <p:cTn id="40" dur="500"/>
                                        <p:tgtEl>
                                          <p:spTgt spid="24"/>
                                        </p:tgtEl>
                                      </p:cBhvr>
                                    </p:animEffect>
                                  </p:childTnLst>
                                </p:cTn>
                              </p:par>
                            </p:childTnLst>
                          </p:cTn>
                        </p:par>
                        <p:par>
                          <p:cTn id="41" fill="hold">
                            <p:stCondLst>
                              <p:cond delay="5000"/>
                            </p:stCondLst>
                            <p:childTnLst>
                              <p:par>
                                <p:cTn id="42" presetID="53" presetClass="entr" presetSubtype="16" fill="hold" grpId="0" nodeType="afterEffect">
                                  <p:stCondLst>
                                    <p:cond delay="0"/>
                                  </p:stCondLst>
                                  <p:childTnLst>
                                    <p:set>
                                      <p:cBhvr>
                                        <p:cTn id="43" dur="1" fill="hold">
                                          <p:stCondLst>
                                            <p:cond delay="0"/>
                                          </p:stCondLst>
                                        </p:cTn>
                                        <p:tgtEl>
                                          <p:spTgt spid="102"/>
                                        </p:tgtEl>
                                        <p:attrNameLst>
                                          <p:attrName>style.visibility</p:attrName>
                                        </p:attrNameLst>
                                      </p:cBhvr>
                                      <p:to>
                                        <p:strVal val="visible"/>
                                      </p:to>
                                    </p:set>
                                    <p:anim calcmode="lin" valueType="num">
                                      <p:cBhvr>
                                        <p:cTn id="44" dur="500" fill="hold"/>
                                        <p:tgtEl>
                                          <p:spTgt spid="102"/>
                                        </p:tgtEl>
                                        <p:attrNameLst>
                                          <p:attrName>ppt_w</p:attrName>
                                        </p:attrNameLst>
                                      </p:cBhvr>
                                      <p:tavLst>
                                        <p:tav tm="0">
                                          <p:val>
                                            <p:fltVal val="0"/>
                                          </p:val>
                                        </p:tav>
                                        <p:tav tm="100000">
                                          <p:val>
                                            <p:strVal val="#ppt_w"/>
                                          </p:val>
                                        </p:tav>
                                      </p:tavLst>
                                    </p:anim>
                                    <p:anim calcmode="lin" valueType="num">
                                      <p:cBhvr>
                                        <p:cTn id="45" dur="500" fill="hold"/>
                                        <p:tgtEl>
                                          <p:spTgt spid="102"/>
                                        </p:tgtEl>
                                        <p:attrNameLst>
                                          <p:attrName>ppt_h</p:attrName>
                                        </p:attrNameLst>
                                      </p:cBhvr>
                                      <p:tavLst>
                                        <p:tav tm="0">
                                          <p:val>
                                            <p:fltVal val="0"/>
                                          </p:val>
                                        </p:tav>
                                        <p:tav tm="100000">
                                          <p:val>
                                            <p:strVal val="#ppt_h"/>
                                          </p:val>
                                        </p:tav>
                                      </p:tavLst>
                                    </p:anim>
                                    <p:animEffect transition="in" filter="fade">
                                      <p:cBhvr>
                                        <p:cTn id="46" dur="500"/>
                                        <p:tgtEl>
                                          <p:spTgt spid="102"/>
                                        </p:tgtEl>
                                      </p:cBhvr>
                                    </p:animEffect>
                                  </p:childTnLst>
                                </p:cTn>
                              </p:par>
                            </p:childTnLst>
                          </p:cTn>
                        </p:par>
                        <p:par>
                          <p:cTn id="47" fill="hold">
                            <p:stCondLst>
                              <p:cond delay="5500"/>
                            </p:stCondLst>
                            <p:childTnLst>
                              <p:par>
                                <p:cTn id="48" presetID="42" presetClass="entr" presetSubtype="0" fill="hold" grpId="0" nodeType="afterEffect">
                                  <p:stCondLst>
                                    <p:cond delay="0"/>
                                  </p:stCondLst>
                                  <p:childTnLst>
                                    <p:set>
                                      <p:cBhvr>
                                        <p:cTn id="49" dur="1" fill="hold">
                                          <p:stCondLst>
                                            <p:cond delay="0"/>
                                          </p:stCondLst>
                                        </p:cTn>
                                        <p:tgtEl>
                                          <p:spTgt spid="95"/>
                                        </p:tgtEl>
                                        <p:attrNameLst>
                                          <p:attrName>style.visibility</p:attrName>
                                        </p:attrNameLst>
                                      </p:cBhvr>
                                      <p:to>
                                        <p:strVal val="visible"/>
                                      </p:to>
                                    </p:set>
                                    <p:animEffect transition="in" filter="fade">
                                      <p:cBhvr>
                                        <p:cTn id="50" dur="1000"/>
                                        <p:tgtEl>
                                          <p:spTgt spid="95"/>
                                        </p:tgtEl>
                                      </p:cBhvr>
                                    </p:animEffect>
                                    <p:anim calcmode="lin" valueType="num">
                                      <p:cBhvr>
                                        <p:cTn id="51" dur="1000" fill="hold"/>
                                        <p:tgtEl>
                                          <p:spTgt spid="95"/>
                                        </p:tgtEl>
                                        <p:attrNameLst>
                                          <p:attrName>ppt_x</p:attrName>
                                        </p:attrNameLst>
                                      </p:cBhvr>
                                      <p:tavLst>
                                        <p:tav tm="0">
                                          <p:val>
                                            <p:strVal val="#ppt_x"/>
                                          </p:val>
                                        </p:tav>
                                        <p:tav tm="100000">
                                          <p:val>
                                            <p:strVal val="#ppt_x"/>
                                          </p:val>
                                        </p:tav>
                                      </p:tavLst>
                                    </p:anim>
                                    <p:anim calcmode="lin" valueType="num">
                                      <p:cBhvr>
                                        <p:cTn id="52" dur="1000" fill="hold"/>
                                        <p:tgtEl>
                                          <p:spTgt spid="95"/>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2" presetClass="entr" presetSubtype="8" fill="hold" nodeType="afterEffect">
                                  <p:stCondLst>
                                    <p:cond delay="0"/>
                                  </p:stCondLst>
                                  <p:childTnLst>
                                    <p:set>
                                      <p:cBhvr>
                                        <p:cTn id="55" dur="1" fill="hold">
                                          <p:stCondLst>
                                            <p:cond delay="0"/>
                                          </p:stCondLst>
                                        </p:cTn>
                                        <p:tgtEl>
                                          <p:spTgt spid="101"/>
                                        </p:tgtEl>
                                        <p:attrNameLst>
                                          <p:attrName>style.visibility</p:attrName>
                                        </p:attrNameLst>
                                      </p:cBhvr>
                                      <p:to>
                                        <p:strVal val="visible"/>
                                      </p:to>
                                    </p:set>
                                    <p:animEffect transition="in" filter="wipe(left)">
                                      <p:cBhvr>
                                        <p:cTn id="56" dur="500"/>
                                        <p:tgtEl>
                                          <p:spTgt spid="101"/>
                                        </p:tgtEl>
                                      </p:cBhvr>
                                    </p:animEffect>
                                  </p:childTnLst>
                                </p:cTn>
                              </p:par>
                            </p:childTnLst>
                          </p:cTn>
                        </p:par>
                        <p:par>
                          <p:cTn id="57" fill="hold">
                            <p:stCondLst>
                              <p:cond delay="7000"/>
                            </p:stCondLst>
                            <p:childTnLst>
                              <p:par>
                                <p:cTn id="58" presetID="53" presetClass="entr" presetSubtype="16" fill="hold" grpId="0" nodeType="afterEffect">
                                  <p:stCondLst>
                                    <p:cond delay="0"/>
                                  </p:stCondLst>
                                  <p:childTnLst>
                                    <p:set>
                                      <p:cBhvr>
                                        <p:cTn id="59" dur="1" fill="hold">
                                          <p:stCondLst>
                                            <p:cond delay="0"/>
                                          </p:stCondLst>
                                        </p:cTn>
                                        <p:tgtEl>
                                          <p:spTgt spid="25"/>
                                        </p:tgtEl>
                                        <p:attrNameLst>
                                          <p:attrName>style.visibility</p:attrName>
                                        </p:attrNameLst>
                                      </p:cBhvr>
                                      <p:to>
                                        <p:strVal val="visible"/>
                                      </p:to>
                                    </p:set>
                                    <p:anim calcmode="lin" valueType="num">
                                      <p:cBhvr>
                                        <p:cTn id="60" dur="500" fill="hold"/>
                                        <p:tgtEl>
                                          <p:spTgt spid="25"/>
                                        </p:tgtEl>
                                        <p:attrNameLst>
                                          <p:attrName>ppt_w</p:attrName>
                                        </p:attrNameLst>
                                      </p:cBhvr>
                                      <p:tavLst>
                                        <p:tav tm="0">
                                          <p:val>
                                            <p:fltVal val="0"/>
                                          </p:val>
                                        </p:tav>
                                        <p:tav tm="100000">
                                          <p:val>
                                            <p:strVal val="#ppt_w"/>
                                          </p:val>
                                        </p:tav>
                                      </p:tavLst>
                                    </p:anim>
                                    <p:anim calcmode="lin" valueType="num">
                                      <p:cBhvr>
                                        <p:cTn id="61" dur="500" fill="hold"/>
                                        <p:tgtEl>
                                          <p:spTgt spid="25"/>
                                        </p:tgtEl>
                                        <p:attrNameLst>
                                          <p:attrName>ppt_h</p:attrName>
                                        </p:attrNameLst>
                                      </p:cBhvr>
                                      <p:tavLst>
                                        <p:tav tm="0">
                                          <p:val>
                                            <p:fltVal val="0"/>
                                          </p:val>
                                        </p:tav>
                                        <p:tav tm="100000">
                                          <p:val>
                                            <p:strVal val="#ppt_h"/>
                                          </p:val>
                                        </p:tav>
                                      </p:tavLst>
                                    </p:anim>
                                    <p:animEffect transition="in" filter="fade">
                                      <p:cBhvr>
                                        <p:cTn id="62" dur="500"/>
                                        <p:tgtEl>
                                          <p:spTgt spid="25"/>
                                        </p:tgtEl>
                                      </p:cBhvr>
                                    </p:animEffect>
                                  </p:childTnLst>
                                </p:cTn>
                              </p:par>
                            </p:childTnLst>
                          </p:cTn>
                        </p:par>
                        <p:par>
                          <p:cTn id="63" fill="hold">
                            <p:stCondLst>
                              <p:cond delay="7500"/>
                            </p:stCondLst>
                            <p:childTnLst>
                              <p:par>
                                <p:cTn id="64" presetID="42" presetClass="entr" presetSubtype="0" fill="hold" grpId="0" nodeType="afterEffect">
                                  <p:stCondLst>
                                    <p:cond delay="0"/>
                                  </p:stCondLst>
                                  <p:childTnLst>
                                    <p:set>
                                      <p:cBhvr>
                                        <p:cTn id="65" dur="1" fill="hold">
                                          <p:stCondLst>
                                            <p:cond delay="0"/>
                                          </p:stCondLst>
                                        </p:cTn>
                                        <p:tgtEl>
                                          <p:spTgt spid="94"/>
                                        </p:tgtEl>
                                        <p:attrNameLst>
                                          <p:attrName>style.visibility</p:attrName>
                                        </p:attrNameLst>
                                      </p:cBhvr>
                                      <p:to>
                                        <p:strVal val="visible"/>
                                      </p:to>
                                    </p:set>
                                    <p:animEffect transition="in" filter="fade">
                                      <p:cBhvr>
                                        <p:cTn id="66" dur="1000"/>
                                        <p:tgtEl>
                                          <p:spTgt spid="94"/>
                                        </p:tgtEl>
                                      </p:cBhvr>
                                    </p:animEffect>
                                    <p:anim calcmode="lin" valueType="num">
                                      <p:cBhvr>
                                        <p:cTn id="67" dur="1000" fill="hold"/>
                                        <p:tgtEl>
                                          <p:spTgt spid="94"/>
                                        </p:tgtEl>
                                        <p:attrNameLst>
                                          <p:attrName>ppt_x</p:attrName>
                                        </p:attrNameLst>
                                      </p:cBhvr>
                                      <p:tavLst>
                                        <p:tav tm="0">
                                          <p:val>
                                            <p:strVal val="#ppt_x"/>
                                          </p:val>
                                        </p:tav>
                                        <p:tav tm="100000">
                                          <p:val>
                                            <p:strVal val="#ppt_x"/>
                                          </p:val>
                                        </p:tav>
                                      </p:tavLst>
                                    </p:anim>
                                    <p:anim calcmode="lin" valueType="num">
                                      <p:cBhvr>
                                        <p:cTn id="68" dur="1000" fill="hold"/>
                                        <p:tgtEl>
                                          <p:spTgt spid="94"/>
                                        </p:tgtEl>
                                        <p:attrNameLst>
                                          <p:attrName>ppt_y</p:attrName>
                                        </p:attrNameLst>
                                      </p:cBhvr>
                                      <p:tavLst>
                                        <p:tav tm="0">
                                          <p:val>
                                            <p:strVal val="#ppt_y+.1"/>
                                          </p:val>
                                        </p:tav>
                                        <p:tav tm="100000">
                                          <p:val>
                                            <p:strVal val="#ppt_y"/>
                                          </p:val>
                                        </p:tav>
                                      </p:tavLst>
                                    </p:anim>
                                  </p:childTnLst>
                                </p:cTn>
                              </p:par>
                            </p:childTnLst>
                          </p:cTn>
                        </p:par>
                        <p:par>
                          <p:cTn id="69" fill="hold">
                            <p:stCondLst>
                              <p:cond delay="8500"/>
                            </p:stCondLst>
                            <p:childTnLst>
                              <p:par>
                                <p:cTn id="70" presetID="22" presetClass="entr" presetSubtype="8" fill="hold" nodeType="afterEffect">
                                  <p:stCondLst>
                                    <p:cond delay="0"/>
                                  </p:stCondLst>
                                  <p:childTnLst>
                                    <p:set>
                                      <p:cBhvr>
                                        <p:cTn id="71" dur="1" fill="hold">
                                          <p:stCondLst>
                                            <p:cond delay="0"/>
                                          </p:stCondLst>
                                        </p:cTn>
                                        <p:tgtEl>
                                          <p:spTgt spid="98"/>
                                        </p:tgtEl>
                                        <p:attrNameLst>
                                          <p:attrName>style.visibility</p:attrName>
                                        </p:attrNameLst>
                                      </p:cBhvr>
                                      <p:to>
                                        <p:strVal val="visible"/>
                                      </p:to>
                                    </p:set>
                                    <p:animEffect transition="in" filter="wipe(left)">
                                      <p:cBhvr>
                                        <p:cTn id="72" dur="500"/>
                                        <p:tgtEl>
                                          <p:spTgt spid="98"/>
                                        </p:tgtEl>
                                      </p:cBhvr>
                                    </p:animEffect>
                                  </p:childTnLst>
                                </p:cTn>
                              </p:par>
                            </p:childTnLst>
                          </p:cTn>
                        </p:par>
                        <p:par>
                          <p:cTn id="73" fill="hold">
                            <p:stCondLst>
                              <p:cond delay="9000"/>
                            </p:stCondLst>
                            <p:childTnLst>
                              <p:par>
                                <p:cTn id="74" presetID="53" presetClass="entr" presetSubtype="16" fill="hold" grpId="0" nodeType="afterEffect">
                                  <p:stCondLst>
                                    <p:cond delay="0"/>
                                  </p:stCondLst>
                                  <p:childTnLst>
                                    <p:set>
                                      <p:cBhvr>
                                        <p:cTn id="75" dur="1" fill="hold">
                                          <p:stCondLst>
                                            <p:cond delay="0"/>
                                          </p:stCondLst>
                                        </p:cTn>
                                        <p:tgtEl>
                                          <p:spTgt spid="99"/>
                                        </p:tgtEl>
                                        <p:attrNameLst>
                                          <p:attrName>style.visibility</p:attrName>
                                        </p:attrNameLst>
                                      </p:cBhvr>
                                      <p:to>
                                        <p:strVal val="visible"/>
                                      </p:to>
                                    </p:set>
                                    <p:anim calcmode="lin" valueType="num">
                                      <p:cBhvr>
                                        <p:cTn id="76" dur="500" fill="hold"/>
                                        <p:tgtEl>
                                          <p:spTgt spid="99"/>
                                        </p:tgtEl>
                                        <p:attrNameLst>
                                          <p:attrName>ppt_w</p:attrName>
                                        </p:attrNameLst>
                                      </p:cBhvr>
                                      <p:tavLst>
                                        <p:tav tm="0">
                                          <p:val>
                                            <p:fltVal val="0"/>
                                          </p:val>
                                        </p:tav>
                                        <p:tav tm="100000">
                                          <p:val>
                                            <p:strVal val="#ppt_w"/>
                                          </p:val>
                                        </p:tav>
                                      </p:tavLst>
                                    </p:anim>
                                    <p:anim calcmode="lin" valueType="num">
                                      <p:cBhvr>
                                        <p:cTn id="77" dur="500" fill="hold"/>
                                        <p:tgtEl>
                                          <p:spTgt spid="99"/>
                                        </p:tgtEl>
                                        <p:attrNameLst>
                                          <p:attrName>ppt_h</p:attrName>
                                        </p:attrNameLst>
                                      </p:cBhvr>
                                      <p:tavLst>
                                        <p:tav tm="0">
                                          <p:val>
                                            <p:fltVal val="0"/>
                                          </p:val>
                                        </p:tav>
                                        <p:tav tm="100000">
                                          <p:val>
                                            <p:strVal val="#ppt_h"/>
                                          </p:val>
                                        </p:tav>
                                      </p:tavLst>
                                    </p:anim>
                                    <p:animEffect transition="in" filter="fade">
                                      <p:cBhvr>
                                        <p:cTn id="78" dur="500"/>
                                        <p:tgtEl>
                                          <p:spTgt spid="99"/>
                                        </p:tgtEl>
                                      </p:cBhvr>
                                    </p:animEffect>
                                  </p:childTnLst>
                                </p:cTn>
                              </p:par>
                            </p:childTnLst>
                          </p:cTn>
                        </p:par>
                        <p:par>
                          <p:cTn id="79" fill="hold">
                            <p:stCondLst>
                              <p:cond delay="9500"/>
                            </p:stCondLst>
                            <p:childTnLst>
                              <p:par>
                                <p:cTn id="80" presetID="16" presetClass="entr" presetSubtype="21" fill="hold" nodeType="afterEffect">
                                  <p:stCondLst>
                                    <p:cond delay="0"/>
                                  </p:stCondLst>
                                  <p:childTnLst>
                                    <p:set>
                                      <p:cBhvr>
                                        <p:cTn id="81" dur="1" fill="hold">
                                          <p:stCondLst>
                                            <p:cond delay="0"/>
                                          </p:stCondLst>
                                        </p:cTn>
                                        <p:tgtEl>
                                          <p:spTgt spid="108"/>
                                        </p:tgtEl>
                                        <p:attrNameLst>
                                          <p:attrName>style.visibility</p:attrName>
                                        </p:attrNameLst>
                                      </p:cBhvr>
                                      <p:to>
                                        <p:strVal val="visible"/>
                                      </p:to>
                                    </p:set>
                                    <p:animEffect transition="in" filter="barn(inVertical)">
                                      <p:cBhvr>
                                        <p:cTn id="82" dur="500"/>
                                        <p:tgtEl>
                                          <p:spTgt spid="108"/>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109"/>
                                        </p:tgtEl>
                                        <p:attrNameLst>
                                          <p:attrName>style.visibility</p:attrName>
                                        </p:attrNameLst>
                                      </p:cBhvr>
                                      <p:to>
                                        <p:strVal val="visible"/>
                                      </p:to>
                                    </p:set>
                                    <p:animEffect transition="in" filter="fade">
                                      <p:cBhvr>
                                        <p:cTn id="85" dur="1000"/>
                                        <p:tgtEl>
                                          <p:spTgt spid="109"/>
                                        </p:tgtEl>
                                      </p:cBhvr>
                                    </p:animEffect>
                                    <p:anim calcmode="lin" valueType="num">
                                      <p:cBhvr>
                                        <p:cTn id="86" dur="1000" fill="hold"/>
                                        <p:tgtEl>
                                          <p:spTgt spid="109"/>
                                        </p:tgtEl>
                                        <p:attrNameLst>
                                          <p:attrName>ppt_x</p:attrName>
                                        </p:attrNameLst>
                                      </p:cBhvr>
                                      <p:tavLst>
                                        <p:tav tm="0">
                                          <p:val>
                                            <p:strVal val="#ppt_x"/>
                                          </p:val>
                                        </p:tav>
                                        <p:tav tm="100000">
                                          <p:val>
                                            <p:strVal val="#ppt_x"/>
                                          </p:val>
                                        </p:tav>
                                      </p:tavLst>
                                    </p:anim>
                                    <p:anim calcmode="lin" valueType="num">
                                      <p:cBhvr>
                                        <p:cTn id="87" dur="1000" fill="hold"/>
                                        <p:tgtEl>
                                          <p:spTgt spid="1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109" grpId="0"/>
      <p:bldP spid="23" grpId="0"/>
      <p:bldP spid="25"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0B8BA680-F3CC-45FC-83BA-1209A175AE5C}"/>
              </a:ext>
            </a:extLst>
          </p:cNvPr>
          <p:cNvGrpSpPr>
            <a:grpSpLocks noChangeAspect="1"/>
          </p:cNvGrpSpPr>
          <p:nvPr/>
        </p:nvGrpSpPr>
        <p:grpSpPr>
          <a:xfrm>
            <a:off x="3901440" y="685800"/>
            <a:ext cx="4389120" cy="4389123"/>
            <a:chOff x="4411846" y="2226819"/>
            <a:chExt cx="3383277" cy="3381487"/>
          </a:xfrm>
          <a:scene3d>
            <a:camera prst="isometricTopUp">
              <a:rot lat="19800000" lon="19800000" rev="4200000"/>
            </a:camera>
            <a:lightRig rig="flood" dir="t">
              <a:rot lat="0" lon="0" rev="15000000"/>
            </a:lightRig>
          </a:scene3d>
        </p:grpSpPr>
        <p:sp>
          <p:nvSpPr>
            <p:cNvPr id="91" name="Freeform: Shape 90">
              <a:extLst>
                <a:ext uri="{FF2B5EF4-FFF2-40B4-BE49-F238E27FC236}">
                  <a16:creationId xmlns:a16="http://schemas.microsoft.com/office/drawing/2014/main" id="{BA20D1A2-BFFF-43AA-B733-DDD938A5EE79}"/>
                </a:ext>
              </a:extLst>
            </p:cNvPr>
            <p:cNvSpPr>
              <a:spLocks noChangeAspect="1"/>
            </p:cNvSpPr>
            <p:nvPr/>
          </p:nvSpPr>
          <p:spPr>
            <a:xfrm>
              <a:off x="6139010" y="2226819"/>
              <a:ext cx="1656113"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FE4A1E"/>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D7BA2A15-DF4F-440D-909B-F6C6DAE70D63}"/>
                </a:ext>
              </a:extLst>
            </p:cNvPr>
            <p:cNvSpPr>
              <a:spLocks noChangeAspect="1"/>
            </p:cNvSpPr>
            <p:nvPr/>
          </p:nvSpPr>
          <p:spPr>
            <a:xfrm>
              <a:off x="4721904" y="4560375"/>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5C9AD3"/>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Freeform: Shape 92">
              <a:extLst>
                <a:ext uri="{FF2B5EF4-FFF2-40B4-BE49-F238E27FC236}">
                  <a16:creationId xmlns:a16="http://schemas.microsoft.com/office/drawing/2014/main" id="{F9967498-8692-4C98-9BC0-DD332A93792A}"/>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44546B"/>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480074" y="803982"/>
            <a:ext cx="3505200" cy="1400383"/>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321816" y="3429000"/>
            <a:ext cx="3505200" cy="1400383"/>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8704162" y="2994440"/>
            <a:ext cx="3505200" cy="1400383"/>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a:off x="2667000" y="1003622"/>
            <a:ext cx="2856555" cy="54395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5523555" y="1362908"/>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$2,162</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flipV="1">
            <a:off x="2704188" y="3500239"/>
            <a:ext cx="1745149" cy="9519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4061866" y="363731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flipV="1">
            <a:off x="7694341" y="3090816"/>
            <a:ext cx="1009821" cy="117060"/>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6933290" y="327663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$2,781</a:t>
            </a:r>
          </a:p>
        </p:txBody>
      </p:sp>
      <p:cxnSp>
        <p:nvCxnSpPr>
          <p:cNvPr id="108" name="Straight Connector 107">
            <a:extLst>
              <a:ext uri="{FF2B5EF4-FFF2-40B4-BE49-F238E27FC236}">
                <a16:creationId xmlns:a16="http://schemas.microsoft.com/office/drawing/2014/main" id="{5B18BB9E-C69B-4BCC-9CF1-406B7F86873D}"/>
              </a:ext>
            </a:extLst>
          </p:cNvPr>
          <p:cNvCxnSpPr/>
          <p:nvPr/>
        </p:nvCxnSpPr>
        <p:spPr>
          <a:xfrm>
            <a:off x="3407136" y="5334000"/>
            <a:ext cx="5486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0638EB6B-F590-4893-99DB-21B7D235CBB3}"/>
              </a:ext>
            </a:extLst>
          </p:cNvPr>
          <p:cNvSpPr txBox="1"/>
          <p:nvPr/>
        </p:nvSpPr>
        <p:spPr>
          <a:xfrm>
            <a:off x="1048086" y="5464516"/>
            <a:ext cx="10204500" cy="1317284"/>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222872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750"/>
                                        <p:tgtEl>
                                          <p:spTgt spid="97"/>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90"/>
                                        </p:tgtEl>
                                        <p:attrNameLst>
                                          <p:attrName>style.visibility</p:attrName>
                                        </p:attrNameLst>
                                      </p:cBhvr>
                                      <p:to>
                                        <p:strVal val="visible"/>
                                      </p:to>
                                    </p:set>
                                    <p:anim calcmode="lin" valueType="num">
                                      <p:cBhvr>
                                        <p:cTn id="11" dur="1000" fill="hold"/>
                                        <p:tgtEl>
                                          <p:spTgt spid="90"/>
                                        </p:tgtEl>
                                        <p:attrNameLst>
                                          <p:attrName>ppt_w</p:attrName>
                                        </p:attrNameLst>
                                      </p:cBhvr>
                                      <p:tavLst>
                                        <p:tav tm="0">
                                          <p:val>
                                            <p:fltVal val="0"/>
                                          </p:val>
                                        </p:tav>
                                        <p:tav tm="100000">
                                          <p:val>
                                            <p:strVal val="#ppt_w"/>
                                          </p:val>
                                        </p:tav>
                                      </p:tavLst>
                                    </p:anim>
                                    <p:anim calcmode="lin" valueType="num">
                                      <p:cBhvr>
                                        <p:cTn id="12" dur="1000" fill="hold"/>
                                        <p:tgtEl>
                                          <p:spTgt spid="90"/>
                                        </p:tgtEl>
                                        <p:attrNameLst>
                                          <p:attrName>ppt_h</p:attrName>
                                        </p:attrNameLst>
                                      </p:cBhvr>
                                      <p:tavLst>
                                        <p:tav tm="0">
                                          <p:val>
                                            <p:fltVal val="0"/>
                                          </p:val>
                                        </p:tav>
                                        <p:tav tm="100000">
                                          <p:val>
                                            <p:strVal val="#ppt_h"/>
                                          </p:val>
                                        </p:tav>
                                      </p:tavLst>
                                    </p:anim>
                                    <p:anim calcmode="lin" valueType="num">
                                      <p:cBhvr>
                                        <p:cTn id="13" dur="1000" fill="hold"/>
                                        <p:tgtEl>
                                          <p:spTgt spid="90"/>
                                        </p:tgtEl>
                                        <p:attrNameLst>
                                          <p:attrName>style.rotation</p:attrName>
                                        </p:attrNameLst>
                                      </p:cBhvr>
                                      <p:tavLst>
                                        <p:tav tm="0">
                                          <p:val>
                                            <p:fltVal val="90"/>
                                          </p:val>
                                        </p:tav>
                                        <p:tav tm="100000">
                                          <p:val>
                                            <p:fltVal val="0"/>
                                          </p:val>
                                        </p:tav>
                                      </p:tavLst>
                                    </p:anim>
                                    <p:animEffect transition="in" filter="fade">
                                      <p:cBhvr>
                                        <p:cTn id="14" dur="1000"/>
                                        <p:tgtEl>
                                          <p:spTgt spid="90"/>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94"/>
                                        </p:tgtEl>
                                        <p:attrNameLst>
                                          <p:attrName>style.visibility</p:attrName>
                                        </p:attrNameLst>
                                      </p:cBhvr>
                                      <p:to>
                                        <p:strVal val="visible"/>
                                      </p:to>
                                    </p:set>
                                    <p:animEffect transition="in" filter="fade">
                                      <p:cBhvr>
                                        <p:cTn id="18" dur="1000"/>
                                        <p:tgtEl>
                                          <p:spTgt spid="94"/>
                                        </p:tgtEl>
                                      </p:cBhvr>
                                    </p:animEffect>
                                    <p:anim calcmode="lin" valueType="num">
                                      <p:cBhvr>
                                        <p:cTn id="19" dur="1000" fill="hold"/>
                                        <p:tgtEl>
                                          <p:spTgt spid="94"/>
                                        </p:tgtEl>
                                        <p:attrNameLst>
                                          <p:attrName>ppt_x</p:attrName>
                                        </p:attrNameLst>
                                      </p:cBhvr>
                                      <p:tavLst>
                                        <p:tav tm="0">
                                          <p:val>
                                            <p:strVal val="#ppt_x"/>
                                          </p:val>
                                        </p:tav>
                                        <p:tav tm="100000">
                                          <p:val>
                                            <p:strVal val="#ppt_x"/>
                                          </p:val>
                                        </p:tav>
                                      </p:tavLst>
                                    </p:anim>
                                    <p:anim calcmode="lin" valueType="num">
                                      <p:cBhvr>
                                        <p:cTn id="20" dur="1000" fill="hold"/>
                                        <p:tgtEl>
                                          <p:spTgt spid="94"/>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22" presetClass="entr" presetSubtype="8" fill="hold"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wipe(left)">
                                      <p:cBhvr>
                                        <p:cTn id="24" dur="500"/>
                                        <p:tgtEl>
                                          <p:spTgt spid="9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p:cTn id="28" dur="500" fill="hold"/>
                                        <p:tgtEl>
                                          <p:spTgt spid="99"/>
                                        </p:tgtEl>
                                        <p:attrNameLst>
                                          <p:attrName>ppt_w</p:attrName>
                                        </p:attrNameLst>
                                      </p:cBhvr>
                                      <p:tavLst>
                                        <p:tav tm="0">
                                          <p:val>
                                            <p:fltVal val="0"/>
                                          </p:val>
                                        </p:tav>
                                        <p:tav tm="100000">
                                          <p:val>
                                            <p:strVal val="#ppt_w"/>
                                          </p:val>
                                        </p:tav>
                                      </p:tavLst>
                                    </p:anim>
                                    <p:anim calcmode="lin" valueType="num">
                                      <p:cBhvr>
                                        <p:cTn id="29" dur="500" fill="hold"/>
                                        <p:tgtEl>
                                          <p:spTgt spid="99"/>
                                        </p:tgtEl>
                                        <p:attrNameLst>
                                          <p:attrName>ppt_h</p:attrName>
                                        </p:attrNameLst>
                                      </p:cBhvr>
                                      <p:tavLst>
                                        <p:tav tm="0">
                                          <p:val>
                                            <p:fltVal val="0"/>
                                          </p:val>
                                        </p:tav>
                                        <p:tav tm="100000">
                                          <p:val>
                                            <p:strVal val="#ppt_h"/>
                                          </p:val>
                                        </p:tav>
                                      </p:tavLst>
                                    </p:anim>
                                    <p:animEffect transition="in" filter="fade">
                                      <p:cBhvr>
                                        <p:cTn id="30" dur="500"/>
                                        <p:tgtEl>
                                          <p:spTgt spid="99"/>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96"/>
                                        </p:tgtEl>
                                        <p:attrNameLst>
                                          <p:attrName>style.visibility</p:attrName>
                                        </p:attrNameLst>
                                      </p:cBhvr>
                                      <p:to>
                                        <p:strVal val="visible"/>
                                      </p:to>
                                    </p:set>
                                    <p:animEffect transition="in" filter="fade">
                                      <p:cBhvr>
                                        <p:cTn id="34" dur="1000"/>
                                        <p:tgtEl>
                                          <p:spTgt spid="96"/>
                                        </p:tgtEl>
                                      </p:cBhvr>
                                    </p:animEffect>
                                    <p:anim calcmode="lin" valueType="num">
                                      <p:cBhvr>
                                        <p:cTn id="35" dur="1000" fill="hold"/>
                                        <p:tgtEl>
                                          <p:spTgt spid="96"/>
                                        </p:tgtEl>
                                        <p:attrNameLst>
                                          <p:attrName>ppt_x</p:attrName>
                                        </p:attrNameLst>
                                      </p:cBhvr>
                                      <p:tavLst>
                                        <p:tav tm="0">
                                          <p:val>
                                            <p:strVal val="#ppt_x"/>
                                          </p:val>
                                        </p:tav>
                                        <p:tav tm="100000">
                                          <p:val>
                                            <p:strVal val="#ppt_x"/>
                                          </p:val>
                                        </p:tav>
                                      </p:tavLst>
                                    </p:anim>
                                    <p:anim calcmode="lin" valueType="num">
                                      <p:cBhvr>
                                        <p:cTn id="36" dur="1000" fill="hold"/>
                                        <p:tgtEl>
                                          <p:spTgt spid="96"/>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2" presetClass="entr" presetSubtype="2" fill="hold" nodeType="afterEffect">
                                  <p:stCondLst>
                                    <p:cond delay="0"/>
                                  </p:stCondLst>
                                  <p:childTnLst>
                                    <p:set>
                                      <p:cBhvr>
                                        <p:cTn id="39" dur="1" fill="hold">
                                          <p:stCondLst>
                                            <p:cond delay="0"/>
                                          </p:stCondLst>
                                        </p:cTn>
                                        <p:tgtEl>
                                          <p:spTgt spid="104"/>
                                        </p:tgtEl>
                                        <p:attrNameLst>
                                          <p:attrName>style.visibility</p:attrName>
                                        </p:attrNameLst>
                                      </p:cBhvr>
                                      <p:to>
                                        <p:strVal val="visible"/>
                                      </p:to>
                                    </p:set>
                                    <p:animEffect transition="in" filter="wipe(right)">
                                      <p:cBhvr>
                                        <p:cTn id="40" dur="500"/>
                                        <p:tgtEl>
                                          <p:spTgt spid="104"/>
                                        </p:tgtEl>
                                      </p:cBhvr>
                                    </p:animEffect>
                                  </p:childTnLst>
                                </p:cTn>
                              </p:par>
                            </p:childTnLst>
                          </p:cTn>
                        </p:par>
                        <p:par>
                          <p:cTn id="41" fill="hold">
                            <p:stCondLst>
                              <p:cond delay="5250"/>
                            </p:stCondLst>
                            <p:childTnLst>
                              <p:par>
                                <p:cTn id="42" presetID="53" presetClass="entr" presetSubtype="16" fill="hold" grpId="0" nodeType="afterEffect">
                                  <p:stCondLst>
                                    <p:cond delay="0"/>
                                  </p:stCondLst>
                                  <p:childTnLst>
                                    <p:set>
                                      <p:cBhvr>
                                        <p:cTn id="43" dur="1" fill="hold">
                                          <p:stCondLst>
                                            <p:cond delay="0"/>
                                          </p:stCondLst>
                                        </p:cTn>
                                        <p:tgtEl>
                                          <p:spTgt spid="105"/>
                                        </p:tgtEl>
                                        <p:attrNameLst>
                                          <p:attrName>style.visibility</p:attrName>
                                        </p:attrNameLst>
                                      </p:cBhvr>
                                      <p:to>
                                        <p:strVal val="visible"/>
                                      </p:to>
                                    </p:set>
                                    <p:anim calcmode="lin" valueType="num">
                                      <p:cBhvr>
                                        <p:cTn id="44" dur="500" fill="hold"/>
                                        <p:tgtEl>
                                          <p:spTgt spid="105"/>
                                        </p:tgtEl>
                                        <p:attrNameLst>
                                          <p:attrName>ppt_w</p:attrName>
                                        </p:attrNameLst>
                                      </p:cBhvr>
                                      <p:tavLst>
                                        <p:tav tm="0">
                                          <p:val>
                                            <p:fltVal val="0"/>
                                          </p:val>
                                        </p:tav>
                                        <p:tav tm="100000">
                                          <p:val>
                                            <p:strVal val="#ppt_w"/>
                                          </p:val>
                                        </p:tav>
                                      </p:tavLst>
                                    </p:anim>
                                    <p:anim calcmode="lin" valueType="num">
                                      <p:cBhvr>
                                        <p:cTn id="45" dur="500" fill="hold"/>
                                        <p:tgtEl>
                                          <p:spTgt spid="105"/>
                                        </p:tgtEl>
                                        <p:attrNameLst>
                                          <p:attrName>ppt_h</p:attrName>
                                        </p:attrNameLst>
                                      </p:cBhvr>
                                      <p:tavLst>
                                        <p:tav tm="0">
                                          <p:val>
                                            <p:fltVal val="0"/>
                                          </p:val>
                                        </p:tav>
                                        <p:tav tm="100000">
                                          <p:val>
                                            <p:strVal val="#ppt_h"/>
                                          </p:val>
                                        </p:tav>
                                      </p:tavLst>
                                    </p:anim>
                                    <p:animEffect transition="in" filter="fade">
                                      <p:cBhvr>
                                        <p:cTn id="46" dur="500"/>
                                        <p:tgtEl>
                                          <p:spTgt spid="105"/>
                                        </p:tgtEl>
                                      </p:cBhvr>
                                    </p:animEffect>
                                  </p:childTnLst>
                                </p:cTn>
                              </p:par>
                            </p:childTnLst>
                          </p:cTn>
                        </p:par>
                        <p:par>
                          <p:cTn id="47" fill="hold">
                            <p:stCondLst>
                              <p:cond delay="5750"/>
                            </p:stCondLst>
                            <p:childTnLst>
                              <p:par>
                                <p:cTn id="48" presetID="42" presetClass="entr" presetSubtype="0" fill="hold" grpId="0" nodeType="afterEffect">
                                  <p:stCondLst>
                                    <p:cond delay="0"/>
                                  </p:stCondLst>
                                  <p:childTnLst>
                                    <p:set>
                                      <p:cBhvr>
                                        <p:cTn id="49" dur="1" fill="hold">
                                          <p:stCondLst>
                                            <p:cond delay="0"/>
                                          </p:stCondLst>
                                        </p:cTn>
                                        <p:tgtEl>
                                          <p:spTgt spid="95"/>
                                        </p:tgtEl>
                                        <p:attrNameLst>
                                          <p:attrName>style.visibility</p:attrName>
                                        </p:attrNameLst>
                                      </p:cBhvr>
                                      <p:to>
                                        <p:strVal val="visible"/>
                                      </p:to>
                                    </p:set>
                                    <p:animEffect transition="in" filter="fade">
                                      <p:cBhvr>
                                        <p:cTn id="50" dur="1000"/>
                                        <p:tgtEl>
                                          <p:spTgt spid="95"/>
                                        </p:tgtEl>
                                      </p:cBhvr>
                                    </p:animEffect>
                                    <p:anim calcmode="lin" valueType="num">
                                      <p:cBhvr>
                                        <p:cTn id="51" dur="1000" fill="hold"/>
                                        <p:tgtEl>
                                          <p:spTgt spid="95"/>
                                        </p:tgtEl>
                                        <p:attrNameLst>
                                          <p:attrName>ppt_x</p:attrName>
                                        </p:attrNameLst>
                                      </p:cBhvr>
                                      <p:tavLst>
                                        <p:tav tm="0">
                                          <p:val>
                                            <p:strVal val="#ppt_x"/>
                                          </p:val>
                                        </p:tav>
                                        <p:tav tm="100000">
                                          <p:val>
                                            <p:strVal val="#ppt_x"/>
                                          </p:val>
                                        </p:tav>
                                      </p:tavLst>
                                    </p:anim>
                                    <p:anim calcmode="lin" valueType="num">
                                      <p:cBhvr>
                                        <p:cTn id="52" dur="1000" fill="hold"/>
                                        <p:tgtEl>
                                          <p:spTgt spid="95"/>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2" presetClass="entr" presetSubtype="8" fill="hold" nodeType="afterEffect">
                                  <p:stCondLst>
                                    <p:cond delay="0"/>
                                  </p:stCondLst>
                                  <p:childTnLst>
                                    <p:set>
                                      <p:cBhvr>
                                        <p:cTn id="55" dur="1" fill="hold">
                                          <p:stCondLst>
                                            <p:cond delay="0"/>
                                          </p:stCondLst>
                                        </p:cTn>
                                        <p:tgtEl>
                                          <p:spTgt spid="101"/>
                                        </p:tgtEl>
                                        <p:attrNameLst>
                                          <p:attrName>style.visibility</p:attrName>
                                        </p:attrNameLst>
                                      </p:cBhvr>
                                      <p:to>
                                        <p:strVal val="visible"/>
                                      </p:to>
                                    </p:set>
                                    <p:animEffect transition="in" filter="wipe(left)">
                                      <p:cBhvr>
                                        <p:cTn id="56" dur="500"/>
                                        <p:tgtEl>
                                          <p:spTgt spid="101"/>
                                        </p:tgtEl>
                                      </p:cBhvr>
                                    </p:animEffect>
                                  </p:childTnLst>
                                </p:cTn>
                              </p:par>
                            </p:childTnLst>
                          </p:cTn>
                        </p:par>
                        <p:par>
                          <p:cTn id="57" fill="hold">
                            <p:stCondLst>
                              <p:cond delay="7250"/>
                            </p:stCondLst>
                            <p:childTnLst>
                              <p:par>
                                <p:cTn id="58" presetID="53" presetClass="entr" presetSubtype="16" fill="hold" grpId="0" nodeType="afterEffect">
                                  <p:stCondLst>
                                    <p:cond delay="0"/>
                                  </p:stCondLst>
                                  <p:childTnLst>
                                    <p:set>
                                      <p:cBhvr>
                                        <p:cTn id="59" dur="1" fill="hold">
                                          <p:stCondLst>
                                            <p:cond delay="0"/>
                                          </p:stCondLst>
                                        </p:cTn>
                                        <p:tgtEl>
                                          <p:spTgt spid="102"/>
                                        </p:tgtEl>
                                        <p:attrNameLst>
                                          <p:attrName>style.visibility</p:attrName>
                                        </p:attrNameLst>
                                      </p:cBhvr>
                                      <p:to>
                                        <p:strVal val="visible"/>
                                      </p:to>
                                    </p:set>
                                    <p:anim calcmode="lin" valueType="num">
                                      <p:cBhvr>
                                        <p:cTn id="60" dur="500" fill="hold"/>
                                        <p:tgtEl>
                                          <p:spTgt spid="102"/>
                                        </p:tgtEl>
                                        <p:attrNameLst>
                                          <p:attrName>ppt_w</p:attrName>
                                        </p:attrNameLst>
                                      </p:cBhvr>
                                      <p:tavLst>
                                        <p:tav tm="0">
                                          <p:val>
                                            <p:fltVal val="0"/>
                                          </p:val>
                                        </p:tav>
                                        <p:tav tm="100000">
                                          <p:val>
                                            <p:strVal val="#ppt_w"/>
                                          </p:val>
                                        </p:tav>
                                      </p:tavLst>
                                    </p:anim>
                                    <p:anim calcmode="lin" valueType="num">
                                      <p:cBhvr>
                                        <p:cTn id="61" dur="500" fill="hold"/>
                                        <p:tgtEl>
                                          <p:spTgt spid="102"/>
                                        </p:tgtEl>
                                        <p:attrNameLst>
                                          <p:attrName>ppt_h</p:attrName>
                                        </p:attrNameLst>
                                      </p:cBhvr>
                                      <p:tavLst>
                                        <p:tav tm="0">
                                          <p:val>
                                            <p:fltVal val="0"/>
                                          </p:val>
                                        </p:tav>
                                        <p:tav tm="100000">
                                          <p:val>
                                            <p:strVal val="#ppt_h"/>
                                          </p:val>
                                        </p:tav>
                                      </p:tavLst>
                                    </p:anim>
                                    <p:animEffect transition="in" filter="fade">
                                      <p:cBhvr>
                                        <p:cTn id="62" dur="500"/>
                                        <p:tgtEl>
                                          <p:spTgt spid="102"/>
                                        </p:tgtEl>
                                      </p:cBhvr>
                                    </p:animEffect>
                                  </p:childTnLst>
                                </p:cTn>
                              </p:par>
                            </p:childTnLst>
                          </p:cTn>
                        </p:par>
                        <p:par>
                          <p:cTn id="63" fill="hold">
                            <p:stCondLst>
                              <p:cond delay="7750"/>
                            </p:stCondLst>
                            <p:childTnLst>
                              <p:par>
                                <p:cTn id="64" presetID="16" presetClass="entr" presetSubtype="37" fill="hold" nodeType="afterEffect">
                                  <p:stCondLst>
                                    <p:cond delay="0"/>
                                  </p:stCondLst>
                                  <p:childTnLst>
                                    <p:set>
                                      <p:cBhvr>
                                        <p:cTn id="65" dur="1" fill="hold">
                                          <p:stCondLst>
                                            <p:cond delay="0"/>
                                          </p:stCondLst>
                                        </p:cTn>
                                        <p:tgtEl>
                                          <p:spTgt spid="108"/>
                                        </p:tgtEl>
                                        <p:attrNameLst>
                                          <p:attrName>style.visibility</p:attrName>
                                        </p:attrNameLst>
                                      </p:cBhvr>
                                      <p:to>
                                        <p:strVal val="visible"/>
                                      </p:to>
                                    </p:set>
                                    <p:animEffect transition="in" filter="barn(outVertical)">
                                      <p:cBhvr>
                                        <p:cTn id="66" dur="500"/>
                                        <p:tgtEl>
                                          <p:spTgt spid="108"/>
                                        </p:tgtEl>
                                      </p:cBhvr>
                                    </p:animEffect>
                                  </p:childTnLst>
                                </p:cTn>
                              </p:par>
                              <p:par>
                                <p:cTn id="67" presetID="42" presetClass="entr" presetSubtype="0" fill="hold" grpId="0" nodeType="withEffect">
                                  <p:stCondLst>
                                    <p:cond delay="0"/>
                                  </p:stCondLst>
                                  <p:childTnLst>
                                    <p:set>
                                      <p:cBhvr>
                                        <p:cTn id="68" dur="1" fill="hold">
                                          <p:stCondLst>
                                            <p:cond delay="0"/>
                                          </p:stCondLst>
                                        </p:cTn>
                                        <p:tgtEl>
                                          <p:spTgt spid="109"/>
                                        </p:tgtEl>
                                        <p:attrNameLst>
                                          <p:attrName>style.visibility</p:attrName>
                                        </p:attrNameLst>
                                      </p:cBhvr>
                                      <p:to>
                                        <p:strVal val="visible"/>
                                      </p:to>
                                    </p:set>
                                    <p:animEffect transition="in" filter="fade">
                                      <p:cBhvr>
                                        <p:cTn id="69" dur="1000"/>
                                        <p:tgtEl>
                                          <p:spTgt spid="109"/>
                                        </p:tgtEl>
                                      </p:cBhvr>
                                    </p:animEffect>
                                    <p:anim calcmode="lin" valueType="num">
                                      <p:cBhvr>
                                        <p:cTn id="70" dur="1000" fill="hold"/>
                                        <p:tgtEl>
                                          <p:spTgt spid="109"/>
                                        </p:tgtEl>
                                        <p:attrNameLst>
                                          <p:attrName>ppt_x</p:attrName>
                                        </p:attrNameLst>
                                      </p:cBhvr>
                                      <p:tavLst>
                                        <p:tav tm="0">
                                          <p:val>
                                            <p:strVal val="#ppt_x"/>
                                          </p:val>
                                        </p:tav>
                                        <p:tav tm="100000">
                                          <p:val>
                                            <p:strVal val="#ppt_x"/>
                                          </p:val>
                                        </p:tav>
                                      </p:tavLst>
                                    </p:anim>
                                    <p:anim calcmode="lin" valueType="num">
                                      <p:cBhvr>
                                        <p:cTn id="71" dur="1000" fill="hold"/>
                                        <p:tgtEl>
                                          <p:spTgt spid="1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10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BA7142B-A850-44CD-AD01-F1F2B775DA57}"/>
              </a:ext>
            </a:extLst>
          </p:cNvPr>
          <p:cNvGrpSpPr/>
          <p:nvPr/>
        </p:nvGrpSpPr>
        <p:grpSpPr>
          <a:xfrm>
            <a:off x="5883112" y="2971800"/>
            <a:ext cx="5486400" cy="2971800"/>
            <a:chOff x="7726680" y="1490472"/>
            <a:chExt cx="3657600" cy="3790436"/>
          </a:xfrm>
        </p:grpSpPr>
        <p:cxnSp>
          <p:nvCxnSpPr>
            <p:cNvPr id="10" name="Straight Connector 9">
              <a:extLst>
                <a:ext uri="{FF2B5EF4-FFF2-40B4-BE49-F238E27FC236}">
                  <a16:creationId xmlns:a16="http://schemas.microsoft.com/office/drawing/2014/main" id="{140FBD2E-1E0E-4096-9FE6-0D47D0A37434}"/>
                </a:ext>
              </a:extLst>
            </p:cNvPr>
            <p:cNvCxnSpPr>
              <a:cxnSpLocks/>
            </p:cNvCxnSpPr>
            <p:nvPr/>
          </p:nvCxnSpPr>
          <p:spPr>
            <a:xfrm>
              <a:off x="7726680" y="317296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1DEE547-C04B-4A97-81E7-B99FA6B781D9}"/>
                </a:ext>
              </a:extLst>
            </p:cNvPr>
            <p:cNvCxnSpPr>
              <a:cxnSpLocks/>
            </p:cNvCxnSpPr>
            <p:nvPr/>
          </p:nvCxnSpPr>
          <p:spPr>
            <a:xfrm>
              <a:off x="7726680" y="443484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94A57A5-588A-480E-A3A9-C8B7737D1668}"/>
                </a:ext>
              </a:extLst>
            </p:cNvPr>
            <p:cNvCxnSpPr>
              <a:cxnSpLocks/>
            </p:cNvCxnSpPr>
            <p:nvPr/>
          </p:nvCxnSpPr>
          <p:spPr>
            <a:xfrm>
              <a:off x="7726680" y="527608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E1EF71D-F54B-428E-ADEB-122A165D0E55}"/>
                </a:ext>
              </a:extLst>
            </p:cNvPr>
            <p:cNvCxnSpPr>
              <a:cxnSpLocks/>
            </p:cNvCxnSpPr>
            <p:nvPr/>
          </p:nvCxnSpPr>
          <p:spPr>
            <a:xfrm>
              <a:off x="7726680" y="485546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B98CC2D-05CA-4D00-8CB7-EA77D1E3A2DD}"/>
                </a:ext>
              </a:extLst>
            </p:cNvPr>
            <p:cNvCxnSpPr>
              <a:cxnSpLocks/>
            </p:cNvCxnSpPr>
            <p:nvPr/>
          </p:nvCxnSpPr>
          <p:spPr>
            <a:xfrm>
              <a:off x="7726680" y="359359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41C409F-AFCC-4BCD-81DB-8E339BD24A67}"/>
                </a:ext>
              </a:extLst>
            </p:cNvPr>
            <p:cNvCxnSpPr>
              <a:cxnSpLocks/>
            </p:cNvCxnSpPr>
            <p:nvPr/>
          </p:nvCxnSpPr>
          <p:spPr>
            <a:xfrm>
              <a:off x="7726680" y="401421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4B8B411-B2D4-409B-9146-2A20A9E2C40F}"/>
                </a:ext>
              </a:extLst>
            </p:cNvPr>
            <p:cNvCxnSpPr>
              <a:cxnSpLocks/>
            </p:cNvCxnSpPr>
            <p:nvPr/>
          </p:nvCxnSpPr>
          <p:spPr>
            <a:xfrm>
              <a:off x="7726680" y="275234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14AB287-F58E-4EE3-AA4D-52F8A0317323}"/>
                </a:ext>
              </a:extLst>
            </p:cNvPr>
            <p:cNvCxnSpPr>
              <a:cxnSpLocks/>
            </p:cNvCxnSpPr>
            <p:nvPr/>
          </p:nvCxnSpPr>
          <p:spPr>
            <a:xfrm>
              <a:off x="7726680" y="233172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671C962-578F-40A0-B83C-6836A2BCBC99}"/>
                </a:ext>
              </a:extLst>
            </p:cNvPr>
            <p:cNvCxnSpPr>
              <a:cxnSpLocks/>
            </p:cNvCxnSpPr>
            <p:nvPr/>
          </p:nvCxnSpPr>
          <p:spPr>
            <a:xfrm>
              <a:off x="7726680" y="191109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101E937-53F9-4E97-A489-EB12E4144BE6}"/>
                </a:ext>
              </a:extLst>
            </p:cNvPr>
            <p:cNvCxnSpPr>
              <a:cxnSpLocks/>
            </p:cNvCxnSpPr>
            <p:nvPr/>
          </p:nvCxnSpPr>
          <p:spPr>
            <a:xfrm>
              <a:off x="7726680" y="149047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20" name="Group 19">
            <a:extLst>
              <a:ext uri="{FF2B5EF4-FFF2-40B4-BE49-F238E27FC236}">
                <a16:creationId xmlns:a16="http://schemas.microsoft.com/office/drawing/2014/main" id="{546E29B8-721A-49A6-881B-70DFAFADF5A4}"/>
              </a:ext>
            </a:extLst>
          </p:cNvPr>
          <p:cNvGrpSpPr/>
          <p:nvPr/>
        </p:nvGrpSpPr>
        <p:grpSpPr>
          <a:xfrm>
            <a:off x="5197312" y="2834731"/>
            <a:ext cx="729867" cy="3258722"/>
            <a:chOff x="7060821" y="1325971"/>
            <a:chExt cx="729867" cy="4127843"/>
          </a:xfrm>
        </p:grpSpPr>
        <p:sp>
          <p:nvSpPr>
            <p:cNvPr id="21" name="TextBox 20">
              <a:extLst>
                <a:ext uri="{FF2B5EF4-FFF2-40B4-BE49-F238E27FC236}">
                  <a16:creationId xmlns:a16="http://schemas.microsoft.com/office/drawing/2014/main" id="{E781F878-2B62-47AC-8055-4DE5330D383F}"/>
                </a:ext>
              </a:extLst>
            </p:cNvPr>
            <p:cNvSpPr txBox="1"/>
            <p:nvPr/>
          </p:nvSpPr>
          <p:spPr>
            <a:xfrm>
              <a:off x="7150608" y="5102938"/>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$1,000</a:t>
              </a:r>
            </a:p>
          </p:txBody>
        </p:sp>
        <p:sp>
          <p:nvSpPr>
            <p:cNvPr id="22" name="TextBox 21">
              <a:extLst>
                <a:ext uri="{FF2B5EF4-FFF2-40B4-BE49-F238E27FC236}">
                  <a16:creationId xmlns:a16="http://schemas.microsoft.com/office/drawing/2014/main" id="{CEFCF3F8-8BBA-4626-B449-EF6928B4CDE1}"/>
                </a:ext>
              </a:extLst>
            </p:cNvPr>
            <p:cNvSpPr txBox="1"/>
            <p:nvPr/>
          </p:nvSpPr>
          <p:spPr>
            <a:xfrm>
              <a:off x="7150608" y="4688048"/>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$2,000</a:t>
              </a:r>
            </a:p>
          </p:txBody>
        </p:sp>
        <p:sp>
          <p:nvSpPr>
            <p:cNvPr id="23" name="TextBox 22">
              <a:extLst>
                <a:ext uri="{FF2B5EF4-FFF2-40B4-BE49-F238E27FC236}">
                  <a16:creationId xmlns:a16="http://schemas.microsoft.com/office/drawing/2014/main" id="{A4E76266-4CC8-4CDA-B833-720264084F87}"/>
                </a:ext>
              </a:extLst>
            </p:cNvPr>
            <p:cNvSpPr txBox="1"/>
            <p:nvPr/>
          </p:nvSpPr>
          <p:spPr>
            <a:xfrm>
              <a:off x="7150608" y="4266457"/>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$3,000</a:t>
              </a:r>
            </a:p>
          </p:txBody>
        </p:sp>
        <p:sp>
          <p:nvSpPr>
            <p:cNvPr id="24" name="TextBox 23">
              <a:extLst>
                <a:ext uri="{FF2B5EF4-FFF2-40B4-BE49-F238E27FC236}">
                  <a16:creationId xmlns:a16="http://schemas.microsoft.com/office/drawing/2014/main" id="{851114A7-0CB0-4DD1-80D4-7A003664A81C}"/>
                </a:ext>
              </a:extLst>
            </p:cNvPr>
            <p:cNvSpPr txBox="1"/>
            <p:nvPr/>
          </p:nvSpPr>
          <p:spPr>
            <a:xfrm>
              <a:off x="7150608" y="3849174"/>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$4,000</a:t>
              </a:r>
            </a:p>
          </p:txBody>
        </p:sp>
        <p:sp>
          <p:nvSpPr>
            <p:cNvPr id="25" name="TextBox 24">
              <a:extLst>
                <a:ext uri="{FF2B5EF4-FFF2-40B4-BE49-F238E27FC236}">
                  <a16:creationId xmlns:a16="http://schemas.microsoft.com/office/drawing/2014/main" id="{E3172F9E-4F40-4E32-961E-F0D4A87A6E1C}"/>
                </a:ext>
              </a:extLst>
            </p:cNvPr>
            <p:cNvSpPr txBox="1"/>
            <p:nvPr/>
          </p:nvSpPr>
          <p:spPr>
            <a:xfrm>
              <a:off x="7150608" y="3420442"/>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$5,000</a:t>
              </a:r>
            </a:p>
          </p:txBody>
        </p:sp>
        <p:sp>
          <p:nvSpPr>
            <p:cNvPr id="26" name="TextBox 25">
              <a:extLst>
                <a:ext uri="{FF2B5EF4-FFF2-40B4-BE49-F238E27FC236}">
                  <a16:creationId xmlns:a16="http://schemas.microsoft.com/office/drawing/2014/main" id="{EC4DF550-659D-4A9E-BFEB-6FB7557C4BA9}"/>
                </a:ext>
              </a:extLst>
            </p:cNvPr>
            <p:cNvSpPr txBox="1"/>
            <p:nvPr/>
          </p:nvSpPr>
          <p:spPr>
            <a:xfrm>
              <a:off x="7150608" y="3004585"/>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$6,000</a:t>
              </a:r>
            </a:p>
          </p:txBody>
        </p:sp>
        <p:sp>
          <p:nvSpPr>
            <p:cNvPr id="27" name="TextBox 26">
              <a:extLst>
                <a:ext uri="{FF2B5EF4-FFF2-40B4-BE49-F238E27FC236}">
                  <a16:creationId xmlns:a16="http://schemas.microsoft.com/office/drawing/2014/main" id="{EB040200-5D24-4AE9-BFA5-B2712CBC5D66}"/>
                </a:ext>
              </a:extLst>
            </p:cNvPr>
            <p:cNvSpPr txBox="1"/>
            <p:nvPr/>
          </p:nvSpPr>
          <p:spPr>
            <a:xfrm>
              <a:off x="7150608" y="2578045"/>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$7,000</a:t>
              </a:r>
            </a:p>
          </p:txBody>
        </p:sp>
        <p:sp>
          <p:nvSpPr>
            <p:cNvPr id="28" name="TextBox 27">
              <a:extLst>
                <a:ext uri="{FF2B5EF4-FFF2-40B4-BE49-F238E27FC236}">
                  <a16:creationId xmlns:a16="http://schemas.microsoft.com/office/drawing/2014/main" id="{766117D4-823A-42B7-85F5-104C4594FF06}"/>
                </a:ext>
              </a:extLst>
            </p:cNvPr>
            <p:cNvSpPr txBox="1"/>
            <p:nvPr/>
          </p:nvSpPr>
          <p:spPr>
            <a:xfrm>
              <a:off x="7150608" y="2160042"/>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$8,000</a:t>
              </a:r>
            </a:p>
          </p:txBody>
        </p:sp>
        <p:sp>
          <p:nvSpPr>
            <p:cNvPr id="29" name="TextBox 28">
              <a:extLst>
                <a:ext uri="{FF2B5EF4-FFF2-40B4-BE49-F238E27FC236}">
                  <a16:creationId xmlns:a16="http://schemas.microsoft.com/office/drawing/2014/main" id="{BD4EEDF5-9A53-4387-A79C-CAF357307BA4}"/>
                </a:ext>
              </a:extLst>
            </p:cNvPr>
            <p:cNvSpPr txBox="1"/>
            <p:nvPr/>
          </p:nvSpPr>
          <p:spPr>
            <a:xfrm>
              <a:off x="7150608" y="1744239"/>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$9,000</a:t>
              </a:r>
            </a:p>
          </p:txBody>
        </p:sp>
        <p:sp>
          <p:nvSpPr>
            <p:cNvPr id="30" name="TextBox 29">
              <a:extLst>
                <a:ext uri="{FF2B5EF4-FFF2-40B4-BE49-F238E27FC236}">
                  <a16:creationId xmlns:a16="http://schemas.microsoft.com/office/drawing/2014/main" id="{682B1A8D-CDED-4FE2-B177-2D5030143977}"/>
                </a:ext>
              </a:extLst>
            </p:cNvPr>
            <p:cNvSpPr txBox="1"/>
            <p:nvPr/>
          </p:nvSpPr>
          <p:spPr>
            <a:xfrm>
              <a:off x="7060821" y="1325971"/>
              <a:ext cx="729867"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$10,000</a:t>
              </a:r>
            </a:p>
          </p:txBody>
        </p:sp>
      </p:grpSp>
      <p:grpSp>
        <p:nvGrpSpPr>
          <p:cNvPr id="38" name="Group 37">
            <a:extLst>
              <a:ext uri="{FF2B5EF4-FFF2-40B4-BE49-F238E27FC236}">
                <a16:creationId xmlns:a16="http://schemas.microsoft.com/office/drawing/2014/main" id="{0629C1E9-3094-46C5-BB4C-3B7D86EB3DC4}"/>
              </a:ext>
            </a:extLst>
          </p:cNvPr>
          <p:cNvGrpSpPr/>
          <p:nvPr/>
        </p:nvGrpSpPr>
        <p:grpSpPr>
          <a:xfrm>
            <a:off x="6492240" y="3751625"/>
            <a:ext cx="548640" cy="2397711"/>
            <a:chOff x="7525512" y="2285999"/>
            <a:chExt cx="548640" cy="3408512"/>
          </a:xfrm>
        </p:grpSpPr>
        <p:sp>
          <p:nvSpPr>
            <p:cNvPr id="39" name="Rectangle 38">
              <a:extLst>
                <a:ext uri="{FF2B5EF4-FFF2-40B4-BE49-F238E27FC236}">
                  <a16:creationId xmlns:a16="http://schemas.microsoft.com/office/drawing/2014/main" id="{6C5A2E83-D075-4BA5-9D47-27CB20AC3D07}"/>
                </a:ext>
              </a:extLst>
            </p:cNvPr>
            <p:cNvSpPr/>
            <p:nvPr/>
          </p:nvSpPr>
          <p:spPr>
            <a:xfrm>
              <a:off x="7562088" y="2285999"/>
              <a:ext cx="512064" cy="3408512"/>
            </a:xfrm>
            <a:prstGeom prst="rect">
              <a:avLst/>
            </a:pr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D04C614F-CCBD-4120-BEC7-1C6DB2191DC7}"/>
                </a:ext>
              </a:extLst>
            </p:cNvPr>
            <p:cNvSpPr txBox="1"/>
            <p:nvPr/>
          </p:nvSpPr>
          <p:spPr>
            <a:xfrm>
              <a:off x="7525512" y="2370544"/>
              <a:ext cx="548640" cy="26251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$7,174</a:t>
              </a:r>
            </a:p>
          </p:txBody>
        </p:sp>
      </p:grpSp>
      <p:grpSp>
        <p:nvGrpSpPr>
          <p:cNvPr id="41" name="Group 40">
            <a:extLst>
              <a:ext uri="{FF2B5EF4-FFF2-40B4-BE49-F238E27FC236}">
                <a16:creationId xmlns:a16="http://schemas.microsoft.com/office/drawing/2014/main" id="{ED29791E-F555-47E0-9F7E-B56621E1B38A}"/>
              </a:ext>
            </a:extLst>
          </p:cNvPr>
          <p:cNvGrpSpPr/>
          <p:nvPr/>
        </p:nvGrpSpPr>
        <p:grpSpPr>
          <a:xfrm>
            <a:off x="6309360" y="4488209"/>
            <a:ext cx="548640" cy="1670181"/>
            <a:chOff x="7543800" y="4038600"/>
            <a:chExt cx="548640" cy="1668780"/>
          </a:xfrm>
        </p:grpSpPr>
        <p:sp>
          <p:nvSpPr>
            <p:cNvPr id="42" name="Rectangle 41">
              <a:extLst>
                <a:ext uri="{FF2B5EF4-FFF2-40B4-BE49-F238E27FC236}">
                  <a16:creationId xmlns:a16="http://schemas.microsoft.com/office/drawing/2014/main" id="{A339739E-6331-44F9-BCA9-429F1861DCA0}"/>
                </a:ext>
              </a:extLst>
            </p:cNvPr>
            <p:cNvSpPr/>
            <p:nvPr/>
          </p:nvSpPr>
          <p:spPr>
            <a:xfrm>
              <a:off x="7562088" y="4038600"/>
              <a:ext cx="512064" cy="1668780"/>
            </a:xfrm>
            <a:prstGeom prst="rect">
              <a:avLst/>
            </a:pr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8C78FC7-A6E5-4798-A380-D6CCC2AC3BF3}"/>
                </a:ext>
              </a:extLst>
            </p:cNvPr>
            <p:cNvSpPr txBox="1"/>
            <p:nvPr/>
          </p:nvSpPr>
          <p:spPr>
            <a:xfrm>
              <a:off x="7543800" y="4097179"/>
              <a:ext cx="548640" cy="184511"/>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$5,242</a:t>
              </a:r>
            </a:p>
          </p:txBody>
        </p:sp>
      </p:grpSp>
      <p:grpSp>
        <p:nvGrpSpPr>
          <p:cNvPr id="45" name="Group 44">
            <a:extLst>
              <a:ext uri="{FF2B5EF4-FFF2-40B4-BE49-F238E27FC236}">
                <a16:creationId xmlns:a16="http://schemas.microsoft.com/office/drawing/2014/main" id="{217912AA-941E-4DA8-AD43-5744474E7EAA}"/>
              </a:ext>
            </a:extLst>
          </p:cNvPr>
          <p:cNvGrpSpPr/>
          <p:nvPr/>
        </p:nvGrpSpPr>
        <p:grpSpPr>
          <a:xfrm>
            <a:off x="7680960" y="3372675"/>
            <a:ext cx="548640" cy="2776662"/>
            <a:chOff x="7525512" y="2285999"/>
            <a:chExt cx="548640" cy="3408512"/>
          </a:xfrm>
        </p:grpSpPr>
        <p:sp>
          <p:nvSpPr>
            <p:cNvPr id="46" name="Rectangle 45">
              <a:extLst>
                <a:ext uri="{FF2B5EF4-FFF2-40B4-BE49-F238E27FC236}">
                  <a16:creationId xmlns:a16="http://schemas.microsoft.com/office/drawing/2014/main" id="{0164A75B-B4B2-4DE7-9B8A-F830456D2490}"/>
                </a:ext>
              </a:extLst>
            </p:cNvPr>
            <p:cNvSpPr/>
            <p:nvPr/>
          </p:nvSpPr>
          <p:spPr>
            <a:xfrm>
              <a:off x="7562088" y="2285999"/>
              <a:ext cx="512064" cy="3408512"/>
            </a:xfrm>
            <a:prstGeom prst="rect">
              <a:avLst/>
            </a:pr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8515AADC-E572-4284-8FDF-905857579028}"/>
                </a:ext>
              </a:extLst>
            </p:cNvPr>
            <p:cNvSpPr txBox="1"/>
            <p:nvPr/>
          </p:nvSpPr>
          <p:spPr>
            <a:xfrm>
              <a:off x="7525512" y="2370545"/>
              <a:ext cx="548640" cy="226688"/>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$8,874</a:t>
              </a:r>
            </a:p>
          </p:txBody>
        </p:sp>
      </p:grpSp>
      <p:grpSp>
        <p:nvGrpSpPr>
          <p:cNvPr id="48" name="Group 47">
            <a:extLst>
              <a:ext uri="{FF2B5EF4-FFF2-40B4-BE49-F238E27FC236}">
                <a16:creationId xmlns:a16="http://schemas.microsoft.com/office/drawing/2014/main" id="{17365F84-2AA1-429C-8501-4F3357529532}"/>
              </a:ext>
            </a:extLst>
          </p:cNvPr>
          <p:cNvGrpSpPr/>
          <p:nvPr/>
        </p:nvGrpSpPr>
        <p:grpSpPr>
          <a:xfrm>
            <a:off x="7498080" y="5103670"/>
            <a:ext cx="548640" cy="1054720"/>
            <a:chOff x="7543800" y="4038600"/>
            <a:chExt cx="548640" cy="1668780"/>
          </a:xfrm>
        </p:grpSpPr>
        <p:sp>
          <p:nvSpPr>
            <p:cNvPr id="49" name="Rectangle 48">
              <a:extLst>
                <a:ext uri="{FF2B5EF4-FFF2-40B4-BE49-F238E27FC236}">
                  <a16:creationId xmlns:a16="http://schemas.microsoft.com/office/drawing/2014/main" id="{EA6C73BF-0C4B-4C86-B605-35EEC59B8DE5}"/>
                </a:ext>
              </a:extLst>
            </p:cNvPr>
            <p:cNvSpPr/>
            <p:nvPr/>
          </p:nvSpPr>
          <p:spPr>
            <a:xfrm>
              <a:off x="7562088" y="4038600"/>
              <a:ext cx="512064" cy="1668780"/>
            </a:xfrm>
            <a:prstGeom prst="rect">
              <a:avLst/>
            </a:pr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665CDC87-83A4-416F-9302-0CB730D26D8C}"/>
                </a:ext>
              </a:extLst>
            </p:cNvPr>
            <p:cNvSpPr txBox="1"/>
            <p:nvPr/>
          </p:nvSpPr>
          <p:spPr>
            <a:xfrm>
              <a:off x="7543800" y="4097179"/>
              <a:ext cx="548640" cy="292179"/>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$3,542</a:t>
              </a:r>
            </a:p>
          </p:txBody>
        </p:sp>
      </p:grpSp>
      <p:grpSp>
        <p:nvGrpSpPr>
          <p:cNvPr id="52" name="Group 51">
            <a:extLst>
              <a:ext uri="{FF2B5EF4-FFF2-40B4-BE49-F238E27FC236}">
                <a16:creationId xmlns:a16="http://schemas.microsoft.com/office/drawing/2014/main" id="{3BF358D0-4F43-40B5-A774-DAD31EC04D8A}"/>
              </a:ext>
            </a:extLst>
          </p:cNvPr>
          <p:cNvGrpSpPr/>
          <p:nvPr/>
        </p:nvGrpSpPr>
        <p:grpSpPr>
          <a:xfrm>
            <a:off x="8869680" y="3483803"/>
            <a:ext cx="548640" cy="2656480"/>
            <a:chOff x="7525512" y="2285999"/>
            <a:chExt cx="548640" cy="3408512"/>
          </a:xfrm>
        </p:grpSpPr>
        <p:sp>
          <p:nvSpPr>
            <p:cNvPr id="53" name="Rectangle 52">
              <a:extLst>
                <a:ext uri="{FF2B5EF4-FFF2-40B4-BE49-F238E27FC236}">
                  <a16:creationId xmlns:a16="http://schemas.microsoft.com/office/drawing/2014/main" id="{B82A97D7-F757-4B7C-A39E-F160761F9FCA}"/>
                </a:ext>
              </a:extLst>
            </p:cNvPr>
            <p:cNvSpPr/>
            <p:nvPr/>
          </p:nvSpPr>
          <p:spPr>
            <a:xfrm>
              <a:off x="7562088" y="2285999"/>
              <a:ext cx="512064" cy="3408512"/>
            </a:xfrm>
            <a:prstGeom prst="rect">
              <a:avLst/>
            </a:pr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94FDA2A1-4936-44C2-9989-9531FCC818B5}"/>
                </a:ext>
              </a:extLst>
            </p:cNvPr>
            <p:cNvSpPr txBox="1"/>
            <p:nvPr/>
          </p:nvSpPr>
          <p:spPr>
            <a:xfrm>
              <a:off x="7525512" y="2370545"/>
              <a:ext cx="548640" cy="236944"/>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$8,281</a:t>
              </a:r>
            </a:p>
          </p:txBody>
        </p:sp>
      </p:grpSp>
      <p:grpSp>
        <p:nvGrpSpPr>
          <p:cNvPr id="55" name="Group 54">
            <a:extLst>
              <a:ext uri="{FF2B5EF4-FFF2-40B4-BE49-F238E27FC236}">
                <a16:creationId xmlns:a16="http://schemas.microsoft.com/office/drawing/2014/main" id="{88290D2F-A9DC-4864-ADF5-60105F293E46}"/>
              </a:ext>
            </a:extLst>
          </p:cNvPr>
          <p:cNvGrpSpPr/>
          <p:nvPr/>
        </p:nvGrpSpPr>
        <p:grpSpPr>
          <a:xfrm>
            <a:off x="8686800" y="4113399"/>
            <a:ext cx="548640" cy="2035938"/>
            <a:chOff x="7543800" y="4038600"/>
            <a:chExt cx="548640" cy="1668780"/>
          </a:xfrm>
        </p:grpSpPr>
        <p:sp>
          <p:nvSpPr>
            <p:cNvPr id="56" name="Rectangle 55">
              <a:extLst>
                <a:ext uri="{FF2B5EF4-FFF2-40B4-BE49-F238E27FC236}">
                  <a16:creationId xmlns:a16="http://schemas.microsoft.com/office/drawing/2014/main" id="{398FE81F-47B5-4E60-AA77-1F965E3D5C98}"/>
                </a:ext>
              </a:extLst>
            </p:cNvPr>
            <p:cNvSpPr/>
            <p:nvPr/>
          </p:nvSpPr>
          <p:spPr>
            <a:xfrm>
              <a:off x="7562088" y="4038600"/>
              <a:ext cx="512064" cy="1668780"/>
            </a:xfrm>
            <a:prstGeom prst="rect">
              <a:avLst/>
            </a:pr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BA49737E-D90A-4403-A224-56AE00D23363}"/>
                </a:ext>
              </a:extLst>
            </p:cNvPr>
            <p:cNvSpPr txBox="1"/>
            <p:nvPr/>
          </p:nvSpPr>
          <p:spPr>
            <a:xfrm>
              <a:off x="7543800" y="4097179"/>
              <a:ext cx="548640" cy="151364"/>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$6,242</a:t>
              </a:r>
            </a:p>
          </p:txBody>
        </p:sp>
      </p:grpSp>
      <p:grpSp>
        <p:nvGrpSpPr>
          <p:cNvPr id="59" name="Group 58">
            <a:extLst>
              <a:ext uri="{FF2B5EF4-FFF2-40B4-BE49-F238E27FC236}">
                <a16:creationId xmlns:a16="http://schemas.microsoft.com/office/drawing/2014/main" id="{9F2F144E-D31F-47DD-952B-CEB5012A4292}"/>
              </a:ext>
            </a:extLst>
          </p:cNvPr>
          <p:cNvGrpSpPr/>
          <p:nvPr/>
        </p:nvGrpSpPr>
        <p:grpSpPr>
          <a:xfrm>
            <a:off x="10058400" y="3112648"/>
            <a:ext cx="548640" cy="3038251"/>
            <a:chOff x="7525512" y="2285999"/>
            <a:chExt cx="548640" cy="3408512"/>
          </a:xfrm>
        </p:grpSpPr>
        <p:sp>
          <p:nvSpPr>
            <p:cNvPr id="60" name="Rectangle 59">
              <a:extLst>
                <a:ext uri="{FF2B5EF4-FFF2-40B4-BE49-F238E27FC236}">
                  <a16:creationId xmlns:a16="http://schemas.microsoft.com/office/drawing/2014/main" id="{A43E1518-1040-4096-A1EC-474509859F7D}"/>
                </a:ext>
              </a:extLst>
            </p:cNvPr>
            <p:cNvSpPr/>
            <p:nvPr/>
          </p:nvSpPr>
          <p:spPr>
            <a:xfrm>
              <a:off x="7562088" y="2285999"/>
              <a:ext cx="512064" cy="3408512"/>
            </a:xfrm>
            <a:prstGeom prst="rect">
              <a:avLst/>
            </a:pr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8D6DB470-A289-484C-AB7D-A8D4D201BB08}"/>
                </a:ext>
              </a:extLst>
            </p:cNvPr>
            <p:cNvSpPr txBox="1"/>
            <p:nvPr/>
          </p:nvSpPr>
          <p:spPr>
            <a:xfrm>
              <a:off x="7525512" y="2370544"/>
              <a:ext cx="548640" cy="207171"/>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$9,274</a:t>
              </a:r>
            </a:p>
          </p:txBody>
        </p:sp>
      </p:grpSp>
      <p:grpSp>
        <p:nvGrpSpPr>
          <p:cNvPr id="62" name="Group 61">
            <a:extLst>
              <a:ext uri="{FF2B5EF4-FFF2-40B4-BE49-F238E27FC236}">
                <a16:creationId xmlns:a16="http://schemas.microsoft.com/office/drawing/2014/main" id="{D80C58EE-0F62-40AF-804B-2AE539B4FFCA}"/>
              </a:ext>
            </a:extLst>
          </p:cNvPr>
          <p:cNvGrpSpPr/>
          <p:nvPr/>
        </p:nvGrpSpPr>
        <p:grpSpPr>
          <a:xfrm>
            <a:off x="9875520" y="3770188"/>
            <a:ext cx="548640" cy="2389766"/>
            <a:chOff x="7543800" y="4038600"/>
            <a:chExt cx="548640" cy="1668780"/>
          </a:xfrm>
        </p:grpSpPr>
        <p:sp>
          <p:nvSpPr>
            <p:cNvPr id="63" name="Rectangle 62">
              <a:extLst>
                <a:ext uri="{FF2B5EF4-FFF2-40B4-BE49-F238E27FC236}">
                  <a16:creationId xmlns:a16="http://schemas.microsoft.com/office/drawing/2014/main" id="{2081F0EA-D633-4A5D-90B8-03F9FCF9F3B0}"/>
                </a:ext>
              </a:extLst>
            </p:cNvPr>
            <p:cNvSpPr/>
            <p:nvPr/>
          </p:nvSpPr>
          <p:spPr>
            <a:xfrm>
              <a:off x="7562088" y="4038600"/>
              <a:ext cx="512064" cy="1668780"/>
            </a:xfrm>
            <a:prstGeom prst="rect">
              <a:avLst/>
            </a:pr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C8C43C54-83EB-40DC-B5FE-18578DCC7891}"/>
                </a:ext>
              </a:extLst>
            </p:cNvPr>
            <p:cNvSpPr txBox="1"/>
            <p:nvPr/>
          </p:nvSpPr>
          <p:spPr>
            <a:xfrm>
              <a:off x="7543800" y="4097179"/>
              <a:ext cx="548640" cy="128953"/>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$7,382</a:t>
              </a:r>
            </a:p>
          </p:txBody>
        </p:sp>
      </p:grpSp>
      <p:sp>
        <p:nvSpPr>
          <p:cNvPr id="44" name="TextBox 43">
            <a:extLst>
              <a:ext uri="{FF2B5EF4-FFF2-40B4-BE49-F238E27FC236}">
                <a16:creationId xmlns:a16="http://schemas.microsoft.com/office/drawing/2014/main" id="{ADD06A59-4630-4420-BBE7-A466FE41134F}"/>
              </a:ext>
            </a:extLst>
          </p:cNvPr>
          <p:cNvSpPr txBox="1"/>
          <p:nvPr/>
        </p:nvSpPr>
        <p:spPr>
          <a:xfrm>
            <a:off x="6446992" y="6248400"/>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Q1</a:t>
            </a:r>
          </a:p>
        </p:txBody>
      </p:sp>
      <p:sp>
        <p:nvSpPr>
          <p:cNvPr id="51" name="TextBox 50">
            <a:extLst>
              <a:ext uri="{FF2B5EF4-FFF2-40B4-BE49-F238E27FC236}">
                <a16:creationId xmlns:a16="http://schemas.microsoft.com/office/drawing/2014/main" id="{15E7B3BE-6ABC-4F8F-BE8A-CDBF31DC479F}"/>
              </a:ext>
            </a:extLst>
          </p:cNvPr>
          <p:cNvSpPr txBox="1"/>
          <p:nvPr/>
        </p:nvSpPr>
        <p:spPr>
          <a:xfrm>
            <a:off x="7635712" y="6248400"/>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Q2</a:t>
            </a:r>
          </a:p>
        </p:txBody>
      </p:sp>
      <p:sp>
        <p:nvSpPr>
          <p:cNvPr id="58" name="TextBox 57">
            <a:extLst>
              <a:ext uri="{FF2B5EF4-FFF2-40B4-BE49-F238E27FC236}">
                <a16:creationId xmlns:a16="http://schemas.microsoft.com/office/drawing/2014/main" id="{1A3D8890-7258-4CC9-9ACA-0DA8BFCB73E1}"/>
              </a:ext>
            </a:extLst>
          </p:cNvPr>
          <p:cNvSpPr txBox="1"/>
          <p:nvPr/>
        </p:nvSpPr>
        <p:spPr>
          <a:xfrm>
            <a:off x="8824432" y="6239346"/>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Q3</a:t>
            </a:r>
          </a:p>
        </p:txBody>
      </p:sp>
      <p:sp>
        <p:nvSpPr>
          <p:cNvPr id="65" name="TextBox 64">
            <a:extLst>
              <a:ext uri="{FF2B5EF4-FFF2-40B4-BE49-F238E27FC236}">
                <a16:creationId xmlns:a16="http://schemas.microsoft.com/office/drawing/2014/main" id="{F21A7E28-9405-4024-9881-EDBF28C71113}"/>
              </a:ext>
            </a:extLst>
          </p:cNvPr>
          <p:cNvSpPr txBox="1"/>
          <p:nvPr/>
        </p:nvSpPr>
        <p:spPr>
          <a:xfrm>
            <a:off x="10013152" y="6249963"/>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Q4</a:t>
            </a:r>
          </a:p>
        </p:txBody>
      </p:sp>
      <p:sp>
        <p:nvSpPr>
          <p:cNvPr id="67" name="TextBox 66">
            <a:extLst>
              <a:ext uri="{FF2B5EF4-FFF2-40B4-BE49-F238E27FC236}">
                <a16:creationId xmlns:a16="http://schemas.microsoft.com/office/drawing/2014/main" id="{7633AB91-B1FD-4552-9DC3-EA12DE2C541F}"/>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8" name="TextBox 67">
            <a:extLst>
              <a:ext uri="{FF2B5EF4-FFF2-40B4-BE49-F238E27FC236}">
                <a16:creationId xmlns:a16="http://schemas.microsoft.com/office/drawing/2014/main" id="{B894A24D-F1F1-47C7-9A40-616CE8B15C8B}"/>
              </a:ext>
            </a:extLst>
          </p:cNvPr>
          <p:cNvSpPr txBox="1"/>
          <p:nvPr/>
        </p:nvSpPr>
        <p:spPr>
          <a:xfrm>
            <a:off x="5208451" y="1106878"/>
            <a:ext cx="6082413" cy="1692771"/>
          </a:xfrm>
          <a:prstGeom prst="rect">
            <a:avLst/>
          </a:prstGeom>
          <a:noFill/>
        </p:spPr>
        <p:txBody>
          <a:bodyPr wrap="square" numCol="1" spcCol="914400" rtlCol="0">
            <a:spAutoFit/>
          </a:bodyPr>
          <a:lstStyle/>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pPr marL="342900" indent="-342900">
              <a:buFont typeface="+mj-lt"/>
              <a:buAutoNum type="arabicParenR"/>
            </a:pPr>
            <a:endParaRPr lang="en-US" sz="13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300" dirty="0">
              <a:solidFill>
                <a:schemeClr val="bg1"/>
              </a:solidFill>
              <a:latin typeface="Candara" panose="020E0502030303020204" pitchFamily="34" charset="0"/>
            </a:endParaRPr>
          </a:p>
        </p:txBody>
      </p:sp>
      <p:grpSp>
        <p:nvGrpSpPr>
          <p:cNvPr id="4" name="Group 3">
            <a:extLst>
              <a:ext uri="{FF2B5EF4-FFF2-40B4-BE49-F238E27FC236}">
                <a16:creationId xmlns:a16="http://schemas.microsoft.com/office/drawing/2014/main" id="{2A387B02-6F93-4805-9337-AF7E10C8FBE1}"/>
              </a:ext>
            </a:extLst>
          </p:cNvPr>
          <p:cNvGrpSpPr/>
          <p:nvPr/>
        </p:nvGrpSpPr>
        <p:grpSpPr>
          <a:xfrm>
            <a:off x="714336" y="2133600"/>
            <a:ext cx="3657600" cy="1737360"/>
            <a:chOff x="714336" y="2133600"/>
            <a:chExt cx="3657600" cy="1737360"/>
          </a:xfrm>
        </p:grpSpPr>
        <p:sp>
          <p:nvSpPr>
            <p:cNvPr id="2" name="Arrow: Pentagon 1">
              <a:extLst>
                <a:ext uri="{FF2B5EF4-FFF2-40B4-BE49-F238E27FC236}">
                  <a16:creationId xmlns:a16="http://schemas.microsoft.com/office/drawing/2014/main" id="{E9E6315C-6FA9-461F-9D15-7FFB009C6D7F}"/>
                </a:ext>
              </a:extLst>
            </p:cNvPr>
            <p:cNvSpPr/>
            <p:nvPr/>
          </p:nvSpPr>
          <p:spPr>
            <a:xfrm rot="16200000">
              <a:off x="1674456" y="1173480"/>
              <a:ext cx="1737360" cy="3657600"/>
            </a:xfrm>
            <a:prstGeom prst="homePlat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98EB7C87-21CC-4CEA-8A71-CFF19F010B1C}"/>
                </a:ext>
              </a:extLst>
            </p:cNvPr>
            <p:cNvSpPr txBox="1"/>
            <p:nvPr/>
          </p:nvSpPr>
          <p:spPr>
            <a:xfrm>
              <a:off x="1016427" y="2686187"/>
              <a:ext cx="3045786" cy="969496"/>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71" name="Group 70">
            <a:extLst>
              <a:ext uri="{FF2B5EF4-FFF2-40B4-BE49-F238E27FC236}">
                <a16:creationId xmlns:a16="http://schemas.microsoft.com/office/drawing/2014/main" id="{93514589-F70A-4A43-853F-76434D0A39E8}"/>
              </a:ext>
            </a:extLst>
          </p:cNvPr>
          <p:cNvGrpSpPr/>
          <p:nvPr/>
        </p:nvGrpSpPr>
        <p:grpSpPr>
          <a:xfrm>
            <a:off x="714335" y="4038600"/>
            <a:ext cx="3657600" cy="1737360"/>
            <a:chOff x="714335" y="4038600"/>
            <a:chExt cx="3657600" cy="1737360"/>
          </a:xfrm>
        </p:grpSpPr>
        <p:sp>
          <p:nvSpPr>
            <p:cNvPr id="8" name="Arrow: Pentagon 7">
              <a:extLst>
                <a:ext uri="{FF2B5EF4-FFF2-40B4-BE49-F238E27FC236}">
                  <a16:creationId xmlns:a16="http://schemas.microsoft.com/office/drawing/2014/main" id="{4A43A464-D927-495B-A63F-437CBC094D47}"/>
                </a:ext>
              </a:extLst>
            </p:cNvPr>
            <p:cNvSpPr/>
            <p:nvPr/>
          </p:nvSpPr>
          <p:spPr>
            <a:xfrm rot="5400000">
              <a:off x="1674455" y="3078480"/>
              <a:ext cx="1737360" cy="3657600"/>
            </a:xfrm>
            <a:prstGeom prst="homePlat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E91D2FAD-1CE5-4A54-8E2C-BB39A2541415}"/>
                </a:ext>
              </a:extLst>
            </p:cNvPr>
            <p:cNvSpPr txBox="1"/>
            <p:nvPr/>
          </p:nvSpPr>
          <p:spPr>
            <a:xfrm>
              <a:off x="1014984" y="4147025"/>
              <a:ext cx="3045786" cy="969496"/>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565893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1000"/>
                                        <p:tgtEl>
                                          <p:spTgt spid="67"/>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7" presetClass="entr" presetSubtype="0" fill="hold"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1000"/>
                                        <p:tgtEl>
                                          <p:spTgt spid="71"/>
                                        </p:tgtEl>
                                      </p:cBhvr>
                                    </p:animEffect>
                                    <p:anim calcmode="lin" valueType="num">
                                      <p:cBhvr>
                                        <p:cTn id="18" dur="1000" fill="hold"/>
                                        <p:tgtEl>
                                          <p:spTgt spid="71"/>
                                        </p:tgtEl>
                                        <p:attrNameLst>
                                          <p:attrName>ppt_x</p:attrName>
                                        </p:attrNameLst>
                                      </p:cBhvr>
                                      <p:tavLst>
                                        <p:tav tm="0">
                                          <p:val>
                                            <p:strVal val="#ppt_x"/>
                                          </p:val>
                                        </p:tav>
                                        <p:tav tm="100000">
                                          <p:val>
                                            <p:strVal val="#ppt_x"/>
                                          </p:val>
                                        </p:tav>
                                      </p:tavLst>
                                    </p:anim>
                                    <p:anim calcmode="lin" valueType="num">
                                      <p:cBhvr>
                                        <p:cTn id="19" dur="1000" fill="hold"/>
                                        <p:tgtEl>
                                          <p:spTgt spid="71"/>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1000"/>
                                        <p:tgtEl>
                                          <p:spTgt spid="68"/>
                                        </p:tgtEl>
                                      </p:cBhvr>
                                    </p:animEffect>
                                  </p:childTnLst>
                                </p:cTn>
                              </p:par>
                            </p:childTnLst>
                          </p:cTn>
                        </p:par>
                        <p:par>
                          <p:cTn id="24" fill="hold">
                            <p:stCondLst>
                              <p:cond delay="4000"/>
                            </p:stCondLst>
                            <p:childTnLst>
                              <p:par>
                                <p:cTn id="25" presetID="2" presetClass="entr" presetSubtype="4"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1000" fill="hold"/>
                                        <p:tgtEl>
                                          <p:spTgt spid="20"/>
                                        </p:tgtEl>
                                        <p:attrNameLst>
                                          <p:attrName>ppt_x</p:attrName>
                                        </p:attrNameLst>
                                      </p:cBhvr>
                                      <p:tavLst>
                                        <p:tav tm="0">
                                          <p:val>
                                            <p:strVal val="#ppt_x"/>
                                          </p:val>
                                        </p:tav>
                                        <p:tav tm="100000">
                                          <p:val>
                                            <p:strVal val="#ppt_x"/>
                                          </p:val>
                                        </p:tav>
                                      </p:tavLst>
                                    </p:anim>
                                    <p:anim calcmode="lin" valueType="num">
                                      <p:cBhvr additive="base">
                                        <p:cTn id="28" dur="1000" fill="hold"/>
                                        <p:tgtEl>
                                          <p:spTgt spid="20"/>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1000" fill="hold"/>
                                        <p:tgtEl>
                                          <p:spTgt spid="9"/>
                                        </p:tgtEl>
                                        <p:attrNameLst>
                                          <p:attrName>ppt_x</p:attrName>
                                        </p:attrNameLst>
                                      </p:cBhvr>
                                      <p:tavLst>
                                        <p:tav tm="0">
                                          <p:val>
                                            <p:strVal val="#ppt_x"/>
                                          </p:val>
                                        </p:tav>
                                        <p:tav tm="100000">
                                          <p:val>
                                            <p:strVal val="#ppt_x"/>
                                          </p:val>
                                        </p:tav>
                                      </p:tavLst>
                                    </p:anim>
                                    <p:anim calcmode="lin" valueType="num">
                                      <p:cBhvr additive="base">
                                        <p:cTn id="32" dur="1000" fill="hold"/>
                                        <p:tgtEl>
                                          <p:spTgt spid="9"/>
                                        </p:tgtEl>
                                        <p:attrNameLst>
                                          <p:attrName>ppt_y</p:attrName>
                                        </p:attrNameLst>
                                      </p:cBhvr>
                                      <p:tavLst>
                                        <p:tav tm="0">
                                          <p:val>
                                            <p:strVal val="1+#ppt_h/2"/>
                                          </p:val>
                                        </p:tav>
                                        <p:tav tm="100000">
                                          <p:val>
                                            <p:strVal val="#ppt_y"/>
                                          </p:val>
                                        </p:tav>
                                      </p:tavLst>
                                    </p:anim>
                                  </p:childTnLst>
                                </p:cTn>
                              </p:par>
                            </p:childTnLst>
                          </p:cTn>
                        </p:par>
                        <p:par>
                          <p:cTn id="33" fill="hold">
                            <p:stCondLst>
                              <p:cond delay="5000"/>
                            </p:stCondLst>
                            <p:childTnLst>
                              <p:par>
                                <p:cTn id="34" presetID="37" presetClass="entr" presetSubtype="0" fill="hold" grpId="0" nodeType="after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900" decel="100000" fill="hold"/>
                                        <p:tgtEl>
                                          <p:spTgt spid="44"/>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40" fill="hold">
                            <p:stCondLst>
                              <p:cond delay="6000"/>
                            </p:stCondLst>
                            <p:childTnLst>
                              <p:par>
                                <p:cTn id="41" presetID="22" presetClass="entr" presetSubtype="4" fill="hold"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750"/>
                                        <p:tgtEl>
                                          <p:spTgt spid="41"/>
                                        </p:tgtEl>
                                      </p:cBhvr>
                                    </p:animEffect>
                                  </p:childTnLst>
                                </p:cTn>
                              </p:par>
                            </p:childTnLst>
                          </p:cTn>
                        </p:par>
                        <p:par>
                          <p:cTn id="44" fill="hold">
                            <p:stCondLst>
                              <p:cond delay="6750"/>
                            </p:stCondLst>
                            <p:childTnLst>
                              <p:par>
                                <p:cTn id="45" presetID="22" presetClass="entr" presetSubtype="4" fill="hold" nodeType="afterEffect">
                                  <p:stCondLst>
                                    <p:cond delay="0"/>
                                  </p:stCondLst>
                                  <p:childTnLst>
                                    <p:set>
                                      <p:cBhvr>
                                        <p:cTn id="46" dur="1" fill="hold">
                                          <p:stCondLst>
                                            <p:cond delay="0"/>
                                          </p:stCondLst>
                                        </p:cTn>
                                        <p:tgtEl>
                                          <p:spTgt spid="38"/>
                                        </p:tgtEl>
                                        <p:attrNameLst>
                                          <p:attrName>style.visibility</p:attrName>
                                        </p:attrNameLst>
                                      </p:cBhvr>
                                      <p:to>
                                        <p:strVal val="visible"/>
                                      </p:to>
                                    </p:set>
                                    <p:animEffect transition="in" filter="wipe(down)">
                                      <p:cBhvr>
                                        <p:cTn id="47" dur="750"/>
                                        <p:tgtEl>
                                          <p:spTgt spid="38"/>
                                        </p:tgtEl>
                                      </p:cBhvr>
                                    </p:animEffect>
                                  </p:childTnLst>
                                </p:cTn>
                              </p:par>
                            </p:childTnLst>
                          </p:cTn>
                        </p:par>
                        <p:par>
                          <p:cTn id="48" fill="hold">
                            <p:stCondLst>
                              <p:cond delay="7500"/>
                            </p:stCondLst>
                            <p:childTnLst>
                              <p:par>
                                <p:cTn id="49" presetID="37" presetClass="entr" presetSubtype="0" fill="hold" grpId="0"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fade">
                                      <p:cBhvr>
                                        <p:cTn id="51" dur="1000"/>
                                        <p:tgtEl>
                                          <p:spTgt spid="51"/>
                                        </p:tgtEl>
                                      </p:cBhvr>
                                    </p:animEffect>
                                    <p:anim calcmode="lin" valueType="num">
                                      <p:cBhvr>
                                        <p:cTn id="52" dur="1000" fill="hold"/>
                                        <p:tgtEl>
                                          <p:spTgt spid="51"/>
                                        </p:tgtEl>
                                        <p:attrNameLst>
                                          <p:attrName>ppt_x</p:attrName>
                                        </p:attrNameLst>
                                      </p:cBhvr>
                                      <p:tavLst>
                                        <p:tav tm="0">
                                          <p:val>
                                            <p:strVal val="#ppt_x"/>
                                          </p:val>
                                        </p:tav>
                                        <p:tav tm="100000">
                                          <p:val>
                                            <p:strVal val="#ppt_x"/>
                                          </p:val>
                                        </p:tav>
                                      </p:tavLst>
                                    </p:anim>
                                    <p:anim calcmode="lin" valueType="num">
                                      <p:cBhvr>
                                        <p:cTn id="53" dur="900" decel="100000" fill="hold"/>
                                        <p:tgtEl>
                                          <p:spTgt spid="5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55" fill="hold">
                            <p:stCondLst>
                              <p:cond delay="8500"/>
                            </p:stCondLst>
                            <p:childTnLst>
                              <p:par>
                                <p:cTn id="56" presetID="22" presetClass="entr" presetSubtype="4" fill="hold"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wipe(down)">
                                      <p:cBhvr>
                                        <p:cTn id="58" dur="750"/>
                                        <p:tgtEl>
                                          <p:spTgt spid="48"/>
                                        </p:tgtEl>
                                      </p:cBhvr>
                                    </p:animEffect>
                                  </p:childTnLst>
                                </p:cTn>
                              </p:par>
                            </p:childTnLst>
                          </p:cTn>
                        </p:par>
                        <p:par>
                          <p:cTn id="59" fill="hold">
                            <p:stCondLst>
                              <p:cond delay="9250"/>
                            </p:stCondLst>
                            <p:childTnLst>
                              <p:par>
                                <p:cTn id="60" presetID="22" presetClass="entr" presetSubtype="4" fill="hold" nodeType="after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down)">
                                      <p:cBhvr>
                                        <p:cTn id="62" dur="750"/>
                                        <p:tgtEl>
                                          <p:spTgt spid="45"/>
                                        </p:tgtEl>
                                      </p:cBhvr>
                                    </p:animEffect>
                                  </p:childTnLst>
                                </p:cTn>
                              </p:par>
                            </p:childTnLst>
                          </p:cTn>
                        </p:par>
                        <p:par>
                          <p:cTn id="63" fill="hold">
                            <p:stCondLst>
                              <p:cond delay="10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11000"/>
                            </p:stCondLst>
                            <p:childTnLst>
                              <p:par>
                                <p:cTn id="71" presetID="22" presetClass="entr" presetSubtype="4"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down)">
                                      <p:cBhvr>
                                        <p:cTn id="73" dur="750"/>
                                        <p:tgtEl>
                                          <p:spTgt spid="55"/>
                                        </p:tgtEl>
                                      </p:cBhvr>
                                    </p:animEffect>
                                  </p:childTnLst>
                                </p:cTn>
                              </p:par>
                            </p:childTnLst>
                          </p:cTn>
                        </p:par>
                        <p:par>
                          <p:cTn id="74" fill="hold">
                            <p:stCondLst>
                              <p:cond delay="11750"/>
                            </p:stCondLst>
                            <p:childTnLst>
                              <p:par>
                                <p:cTn id="75" presetID="22" presetClass="entr" presetSubtype="4" fill="hold" nodeType="afterEffect">
                                  <p:stCondLst>
                                    <p:cond delay="0"/>
                                  </p:stCondLst>
                                  <p:childTnLst>
                                    <p:set>
                                      <p:cBhvr>
                                        <p:cTn id="76" dur="1" fill="hold">
                                          <p:stCondLst>
                                            <p:cond delay="0"/>
                                          </p:stCondLst>
                                        </p:cTn>
                                        <p:tgtEl>
                                          <p:spTgt spid="52"/>
                                        </p:tgtEl>
                                        <p:attrNameLst>
                                          <p:attrName>style.visibility</p:attrName>
                                        </p:attrNameLst>
                                      </p:cBhvr>
                                      <p:to>
                                        <p:strVal val="visible"/>
                                      </p:to>
                                    </p:set>
                                    <p:animEffect transition="in" filter="wipe(down)">
                                      <p:cBhvr>
                                        <p:cTn id="77" dur="750"/>
                                        <p:tgtEl>
                                          <p:spTgt spid="52"/>
                                        </p:tgtEl>
                                      </p:cBhvr>
                                    </p:animEffect>
                                  </p:childTnLst>
                                </p:cTn>
                              </p:par>
                            </p:childTnLst>
                          </p:cTn>
                        </p:par>
                        <p:par>
                          <p:cTn id="78" fill="hold">
                            <p:stCondLst>
                              <p:cond delay="12500"/>
                            </p:stCondLst>
                            <p:childTnLst>
                              <p:par>
                                <p:cTn id="79" presetID="37" presetClass="entr" presetSubtype="0" fill="hold" grpId="0"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900" decel="100000" fill="hold"/>
                                        <p:tgtEl>
                                          <p:spTgt spid="65"/>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85" fill="hold">
                            <p:stCondLst>
                              <p:cond delay="13500"/>
                            </p:stCondLst>
                            <p:childTnLst>
                              <p:par>
                                <p:cTn id="86" presetID="22" presetClass="entr" presetSubtype="4" fill="hold" nodeType="afterEffect">
                                  <p:stCondLst>
                                    <p:cond delay="0"/>
                                  </p:stCondLst>
                                  <p:childTnLst>
                                    <p:set>
                                      <p:cBhvr>
                                        <p:cTn id="87" dur="1" fill="hold">
                                          <p:stCondLst>
                                            <p:cond delay="0"/>
                                          </p:stCondLst>
                                        </p:cTn>
                                        <p:tgtEl>
                                          <p:spTgt spid="62"/>
                                        </p:tgtEl>
                                        <p:attrNameLst>
                                          <p:attrName>style.visibility</p:attrName>
                                        </p:attrNameLst>
                                      </p:cBhvr>
                                      <p:to>
                                        <p:strVal val="visible"/>
                                      </p:to>
                                    </p:set>
                                    <p:animEffect transition="in" filter="wipe(down)">
                                      <p:cBhvr>
                                        <p:cTn id="88" dur="750"/>
                                        <p:tgtEl>
                                          <p:spTgt spid="62"/>
                                        </p:tgtEl>
                                      </p:cBhvr>
                                    </p:animEffect>
                                  </p:childTnLst>
                                </p:cTn>
                              </p:par>
                            </p:childTnLst>
                          </p:cTn>
                        </p:par>
                        <p:par>
                          <p:cTn id="89" fill="hold">
                            <p:stCondLst>
                              <p:cond delay="14250"/>
                            </p:stCondLst>
                            <p:childTnLst>
                              <p:par>
                                <p:cTn id="90" presetID="22" presetClass="entr" presetSubtype="4" fill="hold" nodeType="after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wipe(down)">
                                      <p:cBhvr>
                                        <p:cTn id="92" dur="75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51" grpId="0"/>
      <p:bldP spid="58" grpId="0"/>
      <p:bldP spid="65" grpId="0"/>
      <p:bldP spid="67" grpId="0"/>
      <p:bldP spid="6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3BB8498-7E48-400F-8787-CAF23F113797}"/>
              </a:ext>
            </a:extLst>
          </p:cNvPr>
          <p:cNvGrpSpPr/>
          <p:nvPr/>
        </p:nvGrpSpPr>
        <p:grpSpPr>
          <a:xfrm>
            <a:off x="1298256" y="1818042"/>
            <a:ext cx="9418320" cy="4398264"/>
            <a:chOff x="1298256" y="1818042"/>
            <a:chExt cx="9418320" cy="4398264"/>
          </a:xfrm>
        </p:grpSpPr>
        <p:sp>
          <p:nvSpPr>
            <p:cNvPr id="26" name="Rectangle 25">
              <a:extLst>
                <a:ext uri="{FF2B5EF4-FFF2-40B4-BE49-F238E27FC236}">
                  <a16:creationId xmlns:a16="http://schemas.microsoft.com/office/drawing/2014/main" id="{F5F4ED27-FA3F-4C49-A524-DC82E30B8683}"/>
                </a:ext>
              </a:extLst>
            </p:cNvPr>
            <p:cNvSpPr>
              <a:spLocks/>
            </p:cNvSpPr>
            <p:nvPr/>
          </p:nvSpPr>
          <p:spPr>
            <a:xfrm>
              <a:off x="1298256" y="1818042"/>
              <a:ext cx="9418320" cy="4398264"/>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rgbClr val="4D4D4D">
                <a:alpha val="50000"/>
              </a:srgbClr>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E4A1E"/>
                </a:solidFill>
                <a:latin typeface="Bernard MT Condensed" panose="02050806060905020404" pitchFamily="18" charset="0"/>
              </a:rPr>
              <a:t>Package #1</a:t>
            </a:r>
          </a:p>
          <a:p>
            <a:pPr algn="ctr"/>
            <a:r>
              <a:rPr lang="en-US" sz="3200" dirty="0">
                <a:solidFill>
                  <a:srgbClr val="FE4A1E"/>
                </a:solidFill>
                <a:latin typeface="Bernard MT Condensed" panose="02050806060905020404" pitchFamily="18" charset="0"/>
              </a:rPr>
              <a:t>$379</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5C9AD3"/>
                </a:solidFill>
                <a:latin typeface="Bernard MT Condensed" panose="02050806060905020404" pitchFamily="18" charset="0"/>
              </a:rPr>
              <a:t>Package #2</a:t>
            </a:r>
          </a:p>
          <a:p>
            <a:pPr algn="ctr"/>
            <a:r>
              <a:rPr lang="en-US" sz="3200" dirty="0">
                <a:solidFill>
                  <a:srgbClr val="5C9AD3"/>
                </a:solidFill>
                <a:latin typeface="Bernard MT Condensed" panose="02050806060905020404" pitchFamily="18" charset="0"/>
              </a:rPr>
              <a:t>$229</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nvGrpSpPr>
          <p:cNvPr id="3" name="Group 2">
            <a:extLst>
              <a:ext uri="{FF2B5EF4-FFF2-40B4-BE49-F238E27FC236}">
                <a16:creationId xmlns:a16="http://schemas.microsoft.com/office/drawing/2014/main" id="{1AC40B94-BA08-4015-B4D5-82B642230F07}"/>
              </a:ext>
            </a:extLst>
          </p:cNvPr>
          <p:cNvGrpSpPr/>
          <p:nvPr/>
        </p:nvGrpSpPr>
        <p:grpSpPr>
          <a:xfrm>
            <a:off x="5321616" y="2151504"/>
            <a:ext cx="1371600" cy="1371600"/>
            <a:chOff x="5321616" y="2151504"/>
            <a:chExt cx="1371600" cy="1371600"/>
          </a:xfrm>
        </p:grpSpPr>
        <p:sp>
          <p:nvSpPr>
            <p:cNvPr id="30" name="Oval 29">
              <a:extLst>
                <a:ext uri="{FF2B5EF4-FFF2-40B4-BE49-F238E27FC236}">
                  <a16:creationId xmlns:a16="http://schemas.microsoft.com/office/drawing/2014/main" id="{1A39E8D2-29BE-4712-8F9F-B6CF362220B2}"/>
                </a:ext>
              </a:extLst>
            </p:cNvPr>
            <p:cNvSpPr>
              <a:spLocks noChangeAspect="1"/>
            </p:cNvSpPr>
            <p:nvPr/>
          </p:nvSpPr>
          <p:spPr>
            <a:xfrm>
              <a:off x="5321620" y="2151504"/>
              <a:ext cx="1371596" cy="137160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7916F695-5DC0-4A97-B3AE-8C2B192057EE}"/>
                </a:ext>
              </a:extLst>
            </p:cNvPr>
            <p:cNvSpPr>
              <a:spLocks noChangeAspect="1"/>
            </p:cNvSpPr>
            <p:nvPr/>
          </p:nvSpPr>
          <p:spPr>
            <a:xfrm>
              <a:off x="5321616" y="2321587"/>
              <a:ext cx="1371600" cy="1097279"/>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rgbClr val="4D4D4D"/>
                  </a:solidFill>
                  <a:latin typeface="Bernard MT Condensed" panose="02050806060905020404" pitchFamily="18" charset="0"/>
                </a:rPr>
                <a:t>VS</a:t>
              </a:r>
            </a:p>
          </p:txBody>
        </p:sp>
      </p:grpSp>
    </p:spTree>
    <p:extLst>
      <p:ext uri="{BB962C8B-B14F-4D97-AF65-F5344CB8AC3E}">
        <p14:creationId xmlns:p14="http://schemas.microsoft.com/office/powerpoint/2010/main" val="2572021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par>
                                <p:cTn id="14" presetID="53" presetClass="entr" presetSubtype="16"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wipe(up)">
                                      <p:cBhvr>
                                        <p:cTn id="28" dur="500"/>
                                        <p:tgtEl>
                                          <p:spTgt spid="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up)">
                                      <p:cBhvr>
                                        <p:cTn id="32" dur="500"/>
                                        <p:tgtEl>
                                          <p:spTgt spid="17"/>
                                        </p:tgtEl>
                                      </p:cBhvr>
                                    </p:animEffect>
                                  </p:childTnLst>
                                </p:cTn>
                              </p:par>
                            </p:childTnLst>
                          </p:cTn>
                        </p:par>
                        <p:par>
                          <p:cTn id="33" fill="hold">
                            <p:stCondLst>
                              <p:cond delay="3000"/>
                            </p:stCondLst>
                            <p:childTnLst>
                              <p:par>
                                <p:cTn id="34" presetID="45" presetClass="entr" presetSubtype="0" fill="hold" nodeType="after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fade">
                                      <p:cBhvr>
                                        <p:cTn id="36" dur="2000"/>
                                        <p:tgtEl>
                                          <p:spTgt spid="3"/>
                                        </p:tgtEl>
                                      </p:cBhvr>
                                    </p:animEffect>
                                    <p:anim calcmode="lin" valueType="num">
                                      <p:cBhvr>
                                        <p:cTn id="37" dur="2000" fill="hold"/>
                                        <p:tgtEl>
                                          <p:spTgt spid="3"/>
                                        </p:tgtEl>
                                        <p:attrNameLst>
                                          <p:attrName>ppt_w</p:attrName>
                                        </p:attrNameLst>
                                      </p:cBhvr>
                                      <p:tavLst>
                                        <p:tav tm="0" fmla="#ppt_w*sin(2.5*pi*$)">
                                          <p:val>
                                            <p:fltVal val="0"/>
                                          </p:val>
                                        </p:tav>
                                        <p:tav tm="100000">
                                          <p:val>
                                            <p:fltVal val="1"/>
                                          </p:val>
                                        </p:tav>
                                      </p:tavLst>
                                    </p:anim>
                                    <p:anim calcmode="lin" valueType="num">
                                      <p:cBhvr>
                                        <p:cTn id="38" dur="2000" fill="hold"/>
                                        <p:tgtEl>
                                          <p:spTgt spid="3"/>
                                        </p:tgtEl>
                                        <p:attrNameLst>
                                          <p:attrName>ppt_h</p:attrName>
                                        </p:attrNameLst>
                                      </p:cBhvr>
                                      <p:tavLst>
                                        <p:tav tm="0">
                                          <p:val>
                                            <p:strVal val="#ppt_h"/>
                                          </p:val>
                                        </p:tav>
                                        <p:tav tm="100000">
                                          <p:val>
                                            <p:strVal val="#ppt_h"/>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childTnLst>
                          </p:cTn>
                        </p:par>
                        <p:par>
                          <p:cTn id="45" fill="hold">
                            <p:stCondLst>
                              <p:cond delay="6000"/>
                            </p:stCondLst>
                            <p:childTnLst>
                              <p:par>
                                <p:cTn id="46" presetID="22" presetClass="entr" presetSubtype="1" fill="hold" grpId="0" nodeType="after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wipe(up)">
                                      <p:cBhvr>
                                        <p:cTn id="48" dur="500"/>
                                        <p:tgtEl>
                                          <p:spTgt spid="9"/>
                                        </p:tgtEl>
                                      </p:cBhvr>
                                    </p:animEffect>
                                  </p:childTnLst>
                                </p:cTn>
                              </p:par>
                            </p:childTnLst>
                          </p:cTn>
                        </p:par>
                        <p:par>
                          <p:cTn id="49" fill="hold">
                            <p:stCondLst>
                              <p:cond delay="6500"/>
                            </p:stCondLst>
                            <p:childTnLst>
                              <p:par>
                                <p:cTn id="50" presetID="22" presetClass="entr" presetSubtype="1"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up)">
                                      <p:cBhvr>
                                        <p:cTn id="52" dur="500"/>
                                        <p:tgtEl>
                                          <p:spTgt spid="18"/>
                                        </p:tgtEl>
                                      </p:cBhvr>
                                    </p:animEffect>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1000" fill="hold"/>
                                        <p:tgtEl>
                                          <p:spTgt spid="19"/>
                                        </p:tgtEl>
                                        <p:attrNameLst>
                                          <p:attrName>ppt_w</p:attrName>
                                        </p:attrNameLst>
                                      </p:cBhvr>
                                      <p:tavLst>
                                        <p:tav tm="0">
                                          <p:val>
                                            <p:fltVal val="0"/>
                                          </p:val>
                                        </p:tav>
                                        <p:tav tm="100000">
                                          <p:val>
                                            <p:strVal val="#ppt_w"/>
                                          </p:val>
                                        </p:tav>
                                      </p:tavLst>
                                    </p:anim>
                                    <p:anim calcmode="lin" valueType="num">
                                      <p:cBhvr>
                                        <p:cTn id="57" dur="1000" fill="hold"/>
                                        <p:tgtEl>
                                          <p:spTgt spid="19"/>
                                        </p:tgtEl>
                                        <p:attrNameLst>
                                          <p:attrName>ppt_h</p:attrName>
                                        </p:attrNameLst>
                                      </p:cBhvr>
                                      <p:tavLst>
                                        <p:tav tm="0">
                                          <p:val>
                                            <p:fltVal val="0"/>
                                          </p:val>
                                        </p:tav>
                                        <p:tav tm="100000">
                                          <p:val>
                                            <p:strVal val="#ppt_h"/>
                                          </p:val>
                                        </p:tav>
                                      </p:tavLst>
                                    </p:anim>
                                    <p:anim calcmode="lin" valueType="num">
                                      <p:cBhvr>
                                        <p:cTn id="58" dur="1000" fill="hold"/>
                                        <p:tgtEl>
                                          <p:spTgt spid="19"/>
                                        </p:tgtEl>
                                        <p:attrNameLst>
                                          <p:attrName>style.rotation</p:attrName>
                                        </p:attrNameLst>
                                      </p:cBhvr>
                                      <p:tavLst>
                                        <p:tav tm="0">
                                          <p:val>
                                            <p:fltVal val="90"/>
                                          </p:val>
                                        </p:tav>
                                        <p:tav tm="100000">
                                          <p:val>
                                            <p:fltVal val="0"/>
                                          </p:val>
                                        </p:tav>
                                      </p:tavLst>
                                    </p:anim>
                                    <p:animEffect transition="in" filter="fade">
                                      <p:cBhvr>
                                        <p:cTn id="59"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9" grpId="0"/>
      <p:bldP spid="15" grpId="0"/>
      <p:bldP spid="16" grpId="0"/>
      <p:bldP spid="17" grpId="0"/>
      <p:bldP spid="1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7" name="Group 86">
            <a:extLst>
              <a:ext uri="{FF2B5EF4-FFF2-40B4-BE49-F238E27FC236}">
                <a16:creationId xmlns:a16="http://schemas.microsoft.com/office/drawing/2014/main" id="{2408A13F-228E-4F90-B0C5-194820A68A23}"/>
              </a:ext>
            </a:extLst>
          </p:cNvPr>
          <p:cNvGrpSpPr/>
          <p:nvPr/>
        </p:nvGrpSpPr>
        <p:grpSpPr>
          <a:xfrm>
            <a:off x="7726680" y="1340155"/>
            <a:ext cx="3657600" cy="3790436"/>
            <a:chOff x="7726680" y="1490472"/>
            <a:chExt cx="3657600" cy="3790436"/>
          </a:xfrm>
        </p:grpSpPr>
        <p:cxnSp>
          <p:nvCxnSpPr>
            <p:cNvPr id="77" name="Straight Connector 76">
              <a:extLst>
                <a:ext uri="{FF2B5EF4-FFF2-40B4-BE49-F238E27FC236}">
                  <a16:creationId xmlns:a16="http://schemas.microsoft.com/office/drawing/2014/main" id="{F15A1F81-412C-41E6-AEB6-15080F09B942}"/>
                </a:ext>
              </a:extLst>
            </p:cNvPr>
            <p:cNvCxnSpPr>
              <a:cxnSpLocks/>
            </p:cNvCxnSpPr>
            <p:nvPr/>
          </p:nvCxnSpPr>
          <p:spPr>
            <a:xfrm>
              <a:off x="7726680" y="317296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5B6AAC75-18A8-4B40-A4AD-BE39440B1102}"/>
                </a:ext>
              </a:extLst>
            </p:cNvPr>
            <p:cNvCxnSpPr>
              <a:cxnSpLocks/>
            </p:cNvCxnSpPr>
            <p:nvPr/>
          </p:nvCxnSpPr>
          <p:spPr>
            <a:xfrm>
              <a:off x="7726680" y="443484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8355186B-9AC1-4B25-9F19-FFDDDB64C11D}"/>
                </a:ext>
              </a:extLst>
            </p:cNvPr>
            <p:cNvCxnSpPr>
              <a:cxnSpLocks/>
            </p:cNvCxnSpPr>
            <p:nvPr/>
          </p:nvCxnSpPr>
          <p:spPr>
            <a:xfrm>
              <a:off x="7726680" y="527608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04D20612-F92C-473A-A4D2-BF17196021FE}"/>
                </a:ext>
              </a:extLst>
            </p:cNvPr>
            <p:cNvCxnSpPr>
              <a:cxnSpLocks/>
            </p:cNvCxnSpPr>
            <p:nvPr/>
          </p:nvCxnSpPr>
          <p:spPr>
            <a:xfrm>
              <a:off x="7726680" y="485546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FF372A90-D239-4175-8ED2-397AE3AB1730}"/>
                </a:ext>
              </a:extLst>
            </p:cNvPr>
            <p:cNvCxnSpPr>
              <a:cxnSpLocks/>
            </p:cNvCxnSpPr>
            <p:nvPr/>
          </p:nvCxnSpPr>
          <p:spPr>
            <a:xfrm>
              <a:off x="7726680" y="359359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4DA04853-5009-4EB1-866B-C166AA553394}"/>
                </a:ext>
              </a:extLst>
            </p:cNvPr>
            <p:cNvCxnSpPr>
              <a:cxnSpLocks/>
            </p:cNvCxnSpPr>
            <p:nvPr/>
          </p:nvCxnSpPr>
          <p:spPr>
            <a:xfrm>
              <a:off x="7726680" y="401421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9B3AEB0E-3319-4395-ACB6-F3563F7AC6CF}"/>
                </a:ext>
              </a:extLst>
            </p:cNvPr>
            <p:cNvCxnSpPr>
              <a:cxnSpLocks/>
            </p:cNvCxnSpPr>
            <p:nvPr/>
          </p:nvCxnSpPr>
          <p:spPr>
            <a:xfrm>
              <a:off x="7726680" y="275234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B60A28C5-7225-46BB-BE12-E34048FA5567}"/>
                </a:ext>
              </a:extLst>
            </p:cNvPr>
            <p:cNvCxnSpPr>
              <a:cxnSpLocks/>
            </p:cNvCxnSpPr>
            <p:nvPr/>
          </p:nvCxnSpPr>
          <p:spPr>
            <a:xfrm>
              <a:off x="7726680" y="233172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187EF7FD-6F77-44E0-82D0-A5465063BEE3}"/>
                </a:ext>
              </a:extLst>
            </p:cNvPr>
            <p:cNvCxnSpPr>
              <a:cxnSpLocks/>
            </p:cNvCxnSpPr>
            <p:nvPr/>
          </p:nvCxnSpPr>
          <p:spPr>
            <a:xfrm>
              <a:off x="7726680" y="191109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E0784B70-F733-41AD-A5DA-09E1F179B636}"/>
                </a:ext>
              </a:extLst>
            </p:cNvPr>
            <p:cNvCxnSpPr>
              <a:cxnSpLocks/>
            </p:cNvCxnSpPr>
            <p:nvPr/>
          </p:nvCxnSpPr>
          <p:spPr>
            <a:xfrm>
              <a:off x="7726680" y="149047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sp>
        <p:nvSpPr>
          <p:cNvPr id="2" name="Rectangle 1">
            <a:extLst>
              <a:ext uri="{FF2B5EF4-FFF2-40B4-BE49-F238E27FC236}">
                <a16:creationId xmlns:a16="http://schemas.microsoft.com/office/drawing/2014/main" id="{8D78DC03-7DF4-43CA-A56A-161BC9470F4F}"/>
              </a:ext>
            </a:extLst>
          </p:cNvPr>
          <p:cNvSpPr/>
          <p:nvPr/>
        </p:nvSpPr>
        <p:spPr>
          <a:xfrm>
            <a:off x="8048341"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443F9EF1-1345-48EE-A575-BB9EE012634A}"/>
              </a:ext>
            </a:extLst>
          </p:cNvPr>
          <p:cNvGrpSpPr/>
          <p:nvPr/>
        </p:nvGrpSpPr>
        <p:grpSpPr>
          <a:xfrm>
            <a:off x="8142829" y="1332535"/>
            <a:ext cx="548640" cy="1135380"/>
            <a:chOff x="7562088" y="1455420"/>
            <a:chExt cx="548640" cy="1135380"/>
          </a:xfrm>
        </p:grpSpPr>
        <p:sp>
          <p:nvSpPr>
            <p:cNvPr id="10" name="Rectangle 9">
              <a:extLst>
                <a:ext uri="{FF2B5EF4-FFF2-40B4-BE49-F238E27FC236}">
                  <a16:creationId xmlns:a16="http://schemas.microsoft.com/office/drawing/2014/main" id="{9AAF1901-DBFC-4855-B5C5-C76D9B34F2D4}"/>
                </a:ext>
              </a:extLst>
            </p:cNvPr>
            <p:cNvSpPr/>
            <p:nvPr/>
          </p:nvSpPr>
          <p:spPr>
            <a:xfrm>
              <a:off x="7562088" y="1455420"/>
              <a:ext cx="512064" cy="113538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6222296C-C3DE-4233-ABFA-6C41E37D313A}"/>
                </a:ext>
              </a:extLst>
            </p:cNvPr>
            <p:cNvSpPr txBox="1"/>
            <p:nvPr/>
          </p:nvSpPr>
          <p:spPr>
            <a:xfrm>
              <a:off x="7562088" y="1514741"/>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19%</a:t>
              </a:r>
            </a:p>
          </p:txBody>
        </p:sp>
      </p:grpSp>
      <p:grpSp>
        <p:nvGrpSpPr>
          <p:cNvPr id="4" name="Group 3">
            <a:extLst>
              <a:ext uri="{FF2B5EF4-FFF2-40B4-BE49-F238E27FC236}">
                <a16:creationId xmlns:a16="http://schemas.microsoft.com/office/drawing/2014/main" id="{3A8FC5DA-99BB-490B-81D6-941C907DD165}"/>
              </a:ext>
            </a:extLst>
          </p:cNvPr>
          <p:cNvGrpSpPr/>
          <p:nvPr/>
        </p:nvGrpSpPr>
        <p:grpSpPr>
          <a:xfrm>
            <a:off x="8114703" y="2163115"/>
            <a:ext cx="548640" cy="2057400"/>
            <a:chOff x="7533962" y="2286000"/>
            <a:chExt cx="548640" cy="2057400"/>
          </a:xfrm>
        </p:grpSpPr>
        <p:sp>
          <p:nvSpPr>
            <p:cNvPr id="9" name="Rectangle 8">
              <a:extLst>
                <a:ext uri="{FF2B5EF4-FFF2-40B4-BE49-F238E27FC236}">
                  <a16:creationId xmlns:a16="http://schemas.microsoft.com/office/drawing/2014/main" id="{A59CD586-BBCF-4081-8952-4696CED7DA02}"/>
                </a:ext>
              </a:extLst>
            </p:cNvPr>
            <p:cNvSpPr/>
            <p:nvPr/>
          </p:nvSpPr>
          <p:spPr>
            <a:xfrm>
              <a:off x="7562088" y="2286000"/>
              <a:ext cx="512064" cy="2057400"/>
            </a:xfrm>
            <a:prstGeom prst="rect">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A232AB10-F1FB-4E37-B51C-622B6A4C056F}"/>
                </a:ext>
              </a:extLst>
            </p:cNvPr>
            <p:cNvSpPr txBox="1"/>
            <p:nvPr/>
          </p:nvSpPr>
          <p:spPr>
            <a:xfrm>
              <a:off x="7533962" y="2356027"/>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37%</a:t>
              </a:r>
            </a:p>
          </p:txBody>
        </p:sp>
      </p:grpSp>
      <p:grpSp>
        <p:nvGrpSpPr>
          <p:cNvPr id="3" name="Group 2">
            <a:extLst>
              <a:ext uri="{FF2B5EF4-FFF2-40B4-BE49-F238E27FC236}">
                <a16:creationId xmlns:a16="http://schemas.microsoft.com/office/drawing/2014/main" id="{3D65064A-688A-499D-9A75-E32FE8C01514}"/>
              </a:ext>
            </a:extLst>
          </p:cNvPr>
          <p:cNvGrpSpPr/>
          <p:nvPr/>
        </p:nvGrpSpPr>
        <p:grpSpPr>
          <a:xfrm>
            <a:off x="8124541" y="3915715"/>
            <a:ext cx="548640" cy="1668780"/>
            <a:chOff x="7543800" y="4038600"/>
            <a:chExt cx="548640" cy="1668780"/>
          </a:xfrm>
        </p:grpSpPr>
        <p:sp>
          <p:nvSpPr>
            <p:cNvPr id="8" name="Rectangle 7">
              <a:extLst>
                <a:ext uri="{FF2B5EF4-FFF2-40B4-BE49-F238E27FC236}">
                  <a16:creationId xmlns:a16="http://schemas.microsoft.com/office/drawing/2014/main" id="{04918672-5273-484E-86C4-49293F120DCA}"/>
                </a:ext>
              </a:extLst>
            </p:cNvPr>
            <p:cNvSpPr/>
            <p:nvPr/>
          </p:nvSpPr>
          <p:spPr>
            <a:xfrm>
              <a:off x="7562088" y="4038600"/>
              <a:ext cx="512064" cy="1668780"/>
            </a:xfrm>
            <a:prstGeom prst="rect">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DE356D8E-14C0-43DB-8A54-5D426727BD86}"/>
                </a:ext>
              </a:extLst>
            </p:cNvPr>
            <p:cNvSpPr txBox="1"/>
            <p:nvPr/>
          </p:nvSpPr>
          <p:spPr>
            <a:xfrm>
              <a:off x="7543800" y="4097179"/>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43%</a:t>
              </a:r>
            </a:p>
          </p:txBody>
        </p:sp>
      </p:grpSp>
      <p:sp>
        <p:nvSpPr>
          <p:cNvPr id="15" name="Rectangle 14">
            <a:extLst>
              <a:ext uri="{FF2B5EF4-FFF2-40B4-BE49-F238E27FC236}">
                <a16:creationId xmlns:a16="http://schemas.microsoft.com/office/drawing/2014/main" id="{09F48823-BACC-4E27-9A7C-04C7E00094F5}"/>
              </a:ext>
            </a:extLst>
          </p:cNvPr>
          <p:cNvSpPr/>
          <p:nvPr/>
        </p:nvSpPr>
        <p:spPr>
          <a:xfrm>
            <a:off x="9201179"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9CBF9E44-2731-4E62-88B9-A67EF6701E94}"/>
              </a:ext>
            </a:extLst>
          </p:cNvPr>
          <p:cNvGrpSpPr/>
          <p:nvPr/>
        </p:nvGrpSpPr>
        <p:grpSpPr>
          <a:xfrm>
            <a:off x="9295667" y="1332535"/>
            <a:ext cx="561282" cy="1477022"/>
            <a:chOff x="7562088" y="1455420"/>
            <a:chExt cx="561282" cy="1135380"/>
          </a:xfrm>
        </p:grpSpPr>
        <p:sp>
          <p:nvSpPr>
            <p:cNvPr id="17" name="Rectangle 16">
              <a:extLst>
                <a:ext uri="{FF2B5EF4-FFF2-40B4-BE49-F238E27FC236}">
                  <a16:creationId xmlns:a16="http://schemas.microsoft.com/office/drawing/2014/main" id="{88DDBA6D-4800-4863-807D-F223CED8A258}"/>
                </a:ext>
              </a:extLst>
            </p:cNvPr>
            <p:cNvSpPr/>
            <p:nvPr/>
          </p:nvSpPr>
          <p:spPr>
            <a:xfrm>
              <a:off x="7562088" y="1455420"/>
              <a:ext cx="512064" cy="113538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831AAFC2-41AD-4470-B5BF-F35B44B6DEA0}"/>
                </a:ext>
              </a:extLst>
            </p:cNvPr>
            <p:cNvSpPr txBox="1"/>
            <p:nvPr/>
          </p:nvSpPr>
          <p:spPr>
            <a:xfrm>
              <a:off x="7574730" y="1487468"/>
              <a:ext cx="548640" cy="65747"/>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28%</a:t>
              </a:r>
            </a:p>
          </p:txBody>
        </p:sp>
      </p:grpSp>
      <p:grpSp>
        <p:nvGrpSpPr>
          <p:cNvPr id="19" name="Group 18">
            <a:extLst>
              <a:ext uri="{FF2B5EF4-FFF2-40B4-BE49-F238E27FC236}">
                <a16:creationId xmlns:a16="http://schemas.microsoft.com/office/drawing/2014/main" id="{19B4D2B5-5F95-432F-AF1C-65B1A34306C6}"/>
              </a:ext>
            </a:extLst>
          </p:cNvPr>
          <p:cNvGrpSpPr/>
          <p:nvPr/>
        </p:nvGrpSpPr>
        <p:grpSpPr>
          <a:xfrm>
            <a:off x="9280053" y="2625816"/>
            <a:ext cx="548640" cy="1885581"/>
            <a:chOff x="7546474" y="2286000"/>
            <a:chExt cx="548640" cy="2057400"/>
          </a:xfrm>
        </p:grpSpPr>
        <p:sp>
          <p:nvSpPr>
            <p:cNvPr id="20" name="Rectangle 19">
              <a:extLst>
                <a:ext uri="{FF2B5EF4-FFF2-40B4-BE49-F238E27FC236}">
                  <a16:creationId xmlns:a16="http://schemas.microsoft.com/office/drawing/2014/main" id="{B7D0878A-BF60-4E36-B7AB-9ED585E06C59}"/>
                </a:ext>
              </a:extLst>
            </p:cNvPr>
            <p:cNvSpPr/>
            <p:nvPr/>
          </p:nvSpPr>
          <p:spPr>
            <a:xfrm>
              <a:off x="7562088" y="2286000"/>
              <a:ext cx="512064" cy="2057400"/>
            </a:xfrm>
            <a:prstGeom prst="rect">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D883B5A8-499B-4684-87DA-78B743B4ECF8}"/>
                </a:ext>
              </a:extLst>
            </p:cNvPr>
            <p:cNvSpPr txBox="1"/>
            <p:nvPr/>
          </p:nvSpPr>
          <p:spPr>
            <a:xfrm>
              <a:off x="7546474" y="2327961"/>
              <a:ext cx="548640" cy="171217"/>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39%</a:t>
              </a:r>
            </a:p>
          </p:txBody>
        </p:sp>
      </p:grpSp>
      <p:grpSp>
        <p:nvGrpSpPr>
          <p:cNvPr id="22" name="Group 21">
            <a:extLst>
              <a:ext uri="{FF2B5EF4-FFF2-40B4-BE49-F238E27FC236}">
                <a16:creationId xmlns:a16="http://schemas.microsoft.com/office/drawing/2014/main" id="{B06F6639-BBFE-458A-8B8B-EA9EE2EB668E}"/>
              </a:ext>
            </a:extLst>
          </p:cNvPr>
          <p:cNvGrpSpPr/>
          <p:nvPr/>
        </p:nvGrpSpPr>
        <p:grpSpPr>
          <a:xfrm>
            <a:off x="9277379" y="4290541"/>
            <a:ext cx="548640" cy="1293953"/>
            <a:chOff x="7543800" y="4038600"/>
            <a:chExt cx="548640" cy="1668780"/>
          </a:xfrm>
        </p:grpSpPr>
        <p:sp>
          <p:nvSpPr>
            <p:cNvPr id="23" name="Rectangle 22">
              <a:extLst>
                <a:ext uri="{FF2B5EF4-FFF2-40B4-BE49-F238E27FC236}">
                  <a16:creationId xmlns:a16="http://schemas.microsoft.com/office/drawing/2014/main" id="{EEBA176A-8CEF-433B-AF63-A0DF0AC7E1CB}"/>
                </a:ext>
              </a:extLst>
            </p:cNvPr>
            <p:cNvSpPr/>
            <p:nvPr/>
          </p:nvSpPr>
          <p:spPr>
            <a:xfrm>
              <a:off x="7562088" y="4038600"/>
              <a:ext cx="512064" cy="1668780"/>
            </a:xfrm>
            <a:prstGeom prst="rect">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43D26516-9F34-4BAA-9C89-B1C038BC54DF}"/>
                </a:ext>
              </a:extLst>
            </p:cNvPr>
            <p:cNvSpPr txBox="1"/>
            <p:nvPr/>
          </p:nvSpPr>
          <p:spPr>
            <a:xfrm>
              <a:off x="7543800" y="4097178"/>
              <a:ext cx="548640" cy="317545"/>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32%</a:t>
              </a:r>
            </a:p>
          </p:txBody>
        </p:sp>
      </p:grpSp>
      <p:sp>
        <p:nvSpPr>
          <p:cNvPr id="25" name="Rectangle 24">
            <a:extLst>
              <a:ext uri="{FF2B5EF4-FFF2-40B4-BE49-F238E27FC236}">
                <a16:creationId xmlns:a16="http://schemas.microsoft.com/office/drawing/2014/main" id="{C0C9842C-4631-4A85-A257-63D1D22168D7}"/>
              </a:ext>
            </a:extLst>
          </p:cNvPr>
          <p:cNvSpPr/>
          <p:nvPr/>
        </p:nvSpPr>
        <p:spPr>
          <a:xfrm>
            <a:off x="10363200"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BB559C42-D90F-4D6F-8000-5DCF632DA9E7}"/>
              </a:ext>
            </a:extLst>
          </p:cNvPr>
          <p:cNvGrpSpPr/>
          <p:nvPr/>
        </p:nvGrpSpPr>
        <p:grpSpPr>
          <a:xfrm>
            <a:off x="10457688" y="1332535"/>
            <a:ext cx="551688" cy="669113"/>
            <a:chOff x="7562088" y="1455420"/>
            <a:chExt cx="551688" cy="1135380"/>
          </a:xfrm>
        </p:grpSpPr>
        <p:sp>
          <p:nvSpPr>
            <p:cNvPr id="27" name="Rectangle 26">
              <a:extLst>
                <a:ext uri="{FF2B5EF4-FFF2-40B4-BE49-F238E27FC236}">
                  <a16:creationId xmlns:a16="http://schemas.microsoft.com/office/drawing/2014/main" id="{0C4231D8-75EC-49C8-8DE1-C026FB47F405}"/>
                </a:ext>
              </a:extLst>
            </p:cNvPr>
            <p:cNvSpPr/>
            <p:nvPr/>
          </p:nvSpPr>
          <p:spPr>
            <a:xfrm>
              <a:off x="7562088" y="1455420"/>
              <a:ext cx="512064" cy="113538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212850B1-3A47-474C-88DA-92A0134CED05}"/>
                </a:ext>
              </a:extLst>
            </p:cNvPr>
            <p:cNvSpPr txBox="1"/>
            <p:nvPr/>
          </p:nvSpPr>
          <p:spPr>
            <a:xfrm>
              <a:off x="7565136" y="1519466"/>
              <a:ext cx="548640" cy="65748"/>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14%</a:t>
              </a:r>
            </a:p>
          </p:txBody>
        </p:sp>
      </p:grpSp>
      <p:grpSp>
        <p:nvGrpSpPr>
          <p:cNvPr id="29" name="Group 28">
            <a:extLst>
              <a:ext uri="{FF2B5EF4-FFF2-40B4-BE49-F238E27FC236}">
                <a16:creationId xmlns:a16="http://schemas.microsoft.com/office/drawing/2014/main" id="{79789201-D06A-4703-BEC0-112EAF7F8ADB}"/>
              </a:ext>
            </a:extLst>
          </p:cNvPr>
          <p:cNvGrpSpPr/>
          <p:nvPr/>
        </p:nvGrpSpPr>
        <p:grpSpPr>
          <a:xfrm>
            <a:off x="10431780" y="1858315"/>
            <a:ext cx="548640" cy="1644459"/>
            <a:chOff x="7536180" y="2286000"/>
            <a:chExt cx="548640" cy="2057400"/>
          </a:xfrm>
        </p:grpSpPr>
        <p:sp>
          <p:nvSpPr>
            <p:cNvPr id="30" name="Rectangle 29">
              <a:extLst>
                <a:ext uri="{FF2B5EF4-FFF2-40B4-BE49-F238E27FC236}">
                  <a16:creationId xmlns:a16="http://schemas.microsoft.com/office/drawing/2014/main" id="{35D9E6CA-D74B-4686-89F4-82A11DD11C8C}"/>
                </a:ext>
              </a:extLst>
            </p:cNvPr>
            <p:cNvSpPr/>
            <p:nvPr/>
          </p:nvSpPr>
          <p:spPr>
            <a:xfrm>
              <a:off x="7562088" y="2286000"/>
              <a:ext cx="512064" cy="2057400"/>
            </a:xfrm>
            <a:prstGeom prst="rect">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6C9BA74B-B38D-4499-8741-01A4039EEADD}"/>
                </a:ext>
              </a:extLst>
            </p:cNvPr>
            <p:cNvSpPr txBox="1"/>
            <p:nvPr/>
          </p:nvSpPr>
          <p:spPr>
            <a:xfrm>
              <a:off x="7536180" y="2345129"/>
              <a:ext cx="548640" cy="135949"/>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31%</a:t>
              </a:r>
            </a:p>
          </p:txBody>
        </p:sp>
      </p:grpSp>
      <p:grpSp>
        <p:nvGrpSpPr>
          <p:cNvPr id="32" name="Group 31">
            <a:extLst>
              <a:ext uri="{FF2B5EF4-FFF2-40B4-BE49-F238E27FC236}">
                <a16:creationId xmlns:a16="http://schemas.microsoft.com/office/drawing/2014/main" id="{28FB5F33-DA3F-4ECC-8D7E-2F118D9AB085}"/>
              </a:ext>
            </a:extLst>
          </p:cNvPr>
          <p:cNvGrpSpPr/>
          <p:nvPr/>
        </p:nvGrpSpPr>
        <p:grpSpPr>
          <a:xfrm>
            <a:off x="10439400" y="3263891"/>
            <a:ext cx="548640" cy="2320604"/>
            <a:chOff x="7543800" y="4038600"/>
            <a:chExt cx="548640" cy="1668780"/>
          </a:xfrm>
        </p:grpSpPr>
        <p:sp>
          <p:nvSpPr>
            <p:cNvPr id="33" name="Rectangle 32">
              <a:extLst>
                <a:ext uri="{FF2B5EF4-FFF2-40B4-BE49-F238E27FC236}">
                  <a16:creationId xmlns:a16="http://schemas.microsoft.com/office/drawing/2014/main" id="{E74A3C9F-F794-40F5-935E-677AA5DCE3A5}"/>
                </a:ext>
              </a:extLst>
            </p:cNvPr>
            <p:cNvSpPr/>
            <p:nvPr/>
          </p:nvSpPr>
          <p:spPr>
            <a:xfrm>
              <a:off x="7562088" y="4038600"/>
              <a:ext cx="512064" cy="1668780"/>
            </a:xfrm>
            <a:prstGeom prst="rect">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EF906BBC-B7CF-4179-BFC3-7CDE90BBAC50}"/>
                </a:ext>
              </a:extLst>
            </p:cNvPr>
            <p:cNvSpPr txBox="1"/>
            <p:nvPr/>
          </p:nvSpPr>
          <p:spPr>
            <a:xfrm>
              <a:off x="7543800" y="4097179"/>
              <a:ext cx="548640" cy="17706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53%</a:t>
              </a:r>
            </a:p>
          </p:txBody>
        </p:sp>
      </p:grpSp>
      <p:grpSp>
        <p:nvGrpSpPr>
          <p:cNvPr id="35" name="Group 34">
            <a:extLst>
              <a:ext uri="{FF2B5EF4-FFF2-40B4-BE49-F238E27FC236}">
                <a16:creationId xmlns:a16="http://schemas.microsoft.com/office/drawing/2014/main" id="{A7791E40-4352-48EC-AB18-CFFFFF37063C}"/>
              </a:ext>
            </a:extLst>
          </p:cNvPr>
          <p:cNvGrpSpPr/>
          <p:nvPr/>
        </p:nvGrpSpPr>
        <p:grpSpPr>
          <a:xfrm>
            <a:off x="626465" y="2139506"/>
            <a:ext cx="1097276" cy="1097280"/>
            <a:chOff x="6470619" y="1868857"/>
            <a:chExt cx="1097276" cy="1097280"/>
          </a:xfrm>
        </p:grpSpPr>
        <p:grpSp>
          <p:nvGrpSpPr>
            <p:cNvPr id="36" name="Group 35">
              <a:extLst>
                <a:ext uri="{FF2B5EF4-FFF2-40B4-BE49-F238E27FC236}">
                  <a16:creationId xmlns:a16="http://schemas.microsoft.com/office/drawing/2014/main" id="{C2C81B86-C3D6-4FD1-8FE7-C0E68A4BEC52}"/>
                </a:ext>
              </a:extLst>
            </p:cNvPr>
            <p:cNvGrpSpPr>
              <a:grpSpLocks noChangeAspect="1"/>
            </p:cNvGrpSpPr>
            <p:nvPr/>
          </p:nvGrpSpPr>
          <p:grpSpPr>
            <a:xfrm>
              <a:off x="6470619" y="1868857"/>
              <a:ext cx="1097276" cy="1097280"/>
              <a:chOff x="3241866" y="1103796"/>
              <a:chExt cx="4627785" cy="4627785"/>
            </a:xfrm>
            <a:effectLst>
              <a:outerShdw blurRad="50800" dist="38100" dir="2700000" algn="tl" rotWithShape="0">
                <a:prstClr val="black">
                  <a:alpha val="40000"/>
                </a:prstClr>
              </a:outerShdw>
            </a:effectLst>
          </p:grpSpPr>
          <p:sp>
            <p:nvSpPr>
              <p:cNvPr id="38" name="Oval 37">
                <a:extLst>
                  <a:ext uri="{FF2B5EF4-FFF2-40B4-BE49-F238E27FC236}">
                    <a16:creationId xmlns:a16="http://schemas.microsoft.com/office/drawing/2014/main" id="{09653B11-2FFB-47B0-A4FC-4B990797082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618F4E98-BB8A-46AB-B7E7-CF8EA6001ABF}"/>
                  </a:ext>
                </a:extLst>
              </p:cNvPr>
              <p:cNvSpPr>
                <a:spLocks noChangeAspect="1"/>
              </p:cNvSpPr>
              <p:nvPr/>
            </p:nvSpPr>
            <p:spPr>
              <a:xfrm>
                <a:off x="3627512" y="1489445"/>
                <a:ext cx="3856489" cy="385648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Graphic 36" descr="Microscope">
              <a:extLst>
                <a:ext uri="{FF2B5EF4-FFF2-40B4-BE49-F238E27FC236}">
                  <a16:creationId xmlns:a16="http://schemas.microsoft.com/office/drawing/2014/main" id="{AEE15F6C-1A43-423A-B41E-07C808E4A19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2076" y="2120317"/>
              <a:ext cx="594360" cy="594360"/>
            </a:xfrm>
            <a:prstGeom prst="rect">
              <a:avLst/>
            </a:prstGeom>
          </p:spPr>
        </p:pic>
      </p:grpSp>
      <p:sp>
        <p:nvSpPr>
          <p:cNvPr id="40" name="TextBox 39">
            <a:extLst>
              <a:ext uri="{FF2B5EF4-FFF2-40B4-BE49-F238E27FC236}">
                <a16:creationId xmlns:a16="http://schemas.microsoft.com/office/drawing/2014/main" id="{7EFB6880-88E8-4446-B44E-F39A098D3AA8}"/>
              </a:ext>
            </a:extLst>
          </p:cNvPr>
          <p:cNvSpPr txBox="1"/>
          <p:nvPr/>
        </p:nvSpPr>
        <p:spPr>
          <a:xfrm>
            <a:off x="1883759" y="2140454"/>
            <a:ext cx="4631721" cy="1040285"/>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1" name="Group 40">
            <a:extLst>
              <a:ext uri="{FF2B5EF4-FFF2-40B4-BE49-F238E27FC236}">
                <a16:creationId xmlns:a16="http://schemas.microsoft.com/office/drawing/2014/main" id="{16563E2C-653E-48EA-9201-E2B5A05CCCF0}"/>
              </a:ext>
            </a:extLst>
          </p:cNvPr>
          <p:cNvGrpSpPr/>
          <p:nvPr/>
        </p:nvGrpSpPr>
        <p:grpSpPr>
          <a:xfrm>
            <a:off x="630936" y="5028235"/>
            <a:ext cx="1097276" cy="1097280"/>
            <a:chOff x="10144315" y="1870184"/>
            <a:chExt cx="1097276" cy="1097280"/>
          </a:xfrm>
        </p:grpSpPr>
        <p:grpSp>
          <p:nvGrpSpPr>
            <p:cNvPr id="42" name="Group 41">
              <a:extLst>
                <a:ext uri="{FF2B5EF4-FFF2-40B4-BE49-F238E27FC236}">
                  <a16:creationId xmlns:a16="http://schemas.microsoft.com/office/drawing/2014/main" id="{79E07C8A-FE28-414A-995B-127B2BBD9AA9}"/>
                </a:ext>
              </a:extLst>
            </p:cNvPr>
            <p:cNvGrpSpPr>
              <a:grpSpLocks noChangeAspect="1"/>
            </p:cNvGrpSpPr>
            <p:nvPr/>
          </p:nvGrpSpPr>
          <p:grpSpPr>
            <a:xfrm>
              <a:off x="10144315" y="1870184"/>
              <a:ext cx="1097276" cy="1097280"/>
              <a:chOff x="3241866" y="1103796"/>
              <a:chExt cx="4627785" cy="4627785"/>
            </a:xfrm>
            <a:effectLst>
              <a:outerShdw blurRad="50800" dist="38100" dir="2700000" algn="tl" rotWithShape="0">
                <a:prstClr val="black">
                  <a:alpha val="40000"/>
                </a:prstClr>
              </a:outerShdw>
            </a:effectLst>
          </p:grpSpPr>
          <p:sp>
            <p:nvSpPr>
              <p:cNvPr id="44" name="Oval 43">
                <a:extLst>
                  <a:ext uri="{FF2B5EF4-FFF2-40B4-BE49-F238E27FC236}">
                    <a16:creationId xmlns:a16="http://schemas.microsoft.com/office/drawing/2014/main" id="{6B58AEE6-9DCF-4EEC-AB41-E256E1B02ED7}"/>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EE3BBC9-C55A-4007-8160-8F36A6A40966}"/>
                  </a:ext>
                </a:extLst>
              </p:cNvPr>
              <p:cNvSpPr>
                <a:spLocks noChangeAspect="1"/>
              </p:cNvSpPr>
              <p:nvPr/>
            </p:nvSpPr>
            <p:spPr>
              <a:xfrm>
                <a:off x="3627512" y="1489445"/>
                <a:ext cx="3856489" cy="3856488"/>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3" name="Graphic 42" descr="Flask">
              <a:extLst>
                <a:ext uri="{FF2B5EF4-FFF2-40B4-BE49-F238E27FC236}">
                  <a16:creationId xmlns:a16="http://schemas.microsoft.com/office/drawing/2014/main" id="{FA82651B-0076-41F6-920E-A904DDA747D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5872" y="2139696"/>
              <a:ext cx="585216" cy="585216"/>
            </a:xfrm>
            <a:prstGeom prst="rect">
              <a:avLst/>
            </a:prstGeom>
          </p:spPr>
        </p:pic>
      </p:grpSp>
      <p:grpSp>
        <p:nvGrpSpPr>
          <p:cNvPr id="46" name="Group 45">
            <a:extLst>
              <a:ext uri="{FF2B5EF4-FFF2-40B4-BE49-F238E27FC236}">
                <a16:creationId xmlns:a16="http://schemas.microsoft.com/office/drawing/2014/main" id="{0914F9D5-5BD2-45C8-A204-8A3453B0D4C3}"/>
              </a:ext>
            </a:extLst>
          </p:cNvPr>
          <p:cNvGrpSpPr/>
          <p:nvPr/>
        </p:nvGrpSpPr>
        <p:grpSpPr>
          <a:xfrm>
            <a:off x="630936" y="3580435"/>
            <a:ext cx="1097276" cy="1097280"/>
            <a:chOff x="8365742" y="1868857"/>
            <a:chExt cx="1097276" cy="1097280"/>
          </a:xfrm>
        </p:grpSpPr>
        <p:grpSp>
          <p:nvGrpSpPr>
            <p:cNvPr id="47" name="Group 46">
              <a:extLst>
                <a:ext uri="{FF2B5EF4-FFF2-40B4-BE49-F238E27FC236}">
                  <a16:creationId xmlns:a16="http://schemas.microsoft.com/office/drawing/2014/main" id="{B336099E-8EAA-4648-838F-DB0BCD2C5170}"/>
                </a:ext>
              </a:extLst>
            </p:cNvPr>
            <p:cNvGrpSpPr>
              <a:grpSpLocks noChangeAspect="1"/>
            </p:cNvGrpSpPr>
            <p:nvPr/>
          </p:nvGrpSpPr>
          <p:grpSpPr>
            <a:xfrm>
              <a:off x="8365742" y="1868857"/>
              <a:ext cx="1097276" cy="1097280"/>
              <a:chOff x="3241866" y="1103796"/>
              <a:chExt cx="4627785" cy="4627785"/>
            </a:xfrm>
            <a:effectLst>
              <a:outerShdw blurRad="50800" dist="38100" dir="2700000" algn="tl" rotWithShape="0">
                <a:prstClr val="black">
                  <a:alpha val="40000"/>
                </a:prstClr>
              </a:outerShdw>
            </a:effectLst>
          </p:grpSpPr>
          <p:sp>
            <p:nvSpPr>
              <p:cNvPr id="49" name="Oval 48">
                <a:extLst>
                  <a:ext uri="{FF2B5EF4-FFF2-40B4-BE49-F238E27FC236}">
                    <a16:creationId xmlns:a16="http://schemas.microsoft.com/office/drawing/2014/main" id="{10A4FF31-2121-4D78-B980-13BDD83CC26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5680CEAF-16E3-41D4-B445-93A5BBF6CB7F}"/>
                  </a:ext>
                </a:extLst>
              </p:cNvPr>
              <p:cNvSpPr>
                <a:spLocks noChangeAspect="1"/>
              </p:cNvSpPr>
              <p:nvPr/>
            </p:nvSpPr>
            <p:spPr>
              <a:xfrm>
                <a:off x="3627512" y="1489445"/>
                <a:ext cx="3856489" cy="3856488"/>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8" name="Graphic 47" descr="Test tubes">
              <a:extLst>
                <a:ext uri="{FF2B5EF4-FFF2-40B4-BE49-F238E27FC236}">
                  <a16:creationId xmlns:a16="http://schemas.microsoft.com/office/drawing/2014/main" id="{FB061345-6DBE-4C04-A447-5A80D51B501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0059" y="2143178"/>
              <a:ext cx="548640" cy="548640"/>
            </a:xfrm>
            <a:prstGeom prst="rect">
              <a:avLst/>
            </a:prstGeom>
          </p:spPr>
        </p:pic>
      </p:grpSp>
      <p:sp>
        <p:nvSpPr>
          <p:cNvPr id="51" name="TextBox 50">
            <a:extLst>
              <a:ext uri="{FF2B5EF4-FFF2-40B4-BE49-F238E27FC236}">
                <a16:creationId xmlns:a16="http://schemas.microsoft.com/office/drawing/2014/main" id="{A34E8C4B-1EC2-455D-9AB9-0BAD16CF614C}"/>
              </a:ext>
            </a:extLst>
          </p:cNvPr>
          <p:cNvSpPr txBox="1"/>
          <p:nvPr/>
        </p:nvSpPr>
        <p:spPr>
          <a:xfrm>
            <a:off x="1883664" y="3585206"/>
            <a:ext cx="4631721" cy="1040285"/>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F3CAB5C5-73F2-48D5-A50E-0E166FBAE296}"/>
              </a:ext>
            </a:extLst>
          </p:cNvPr>
          <p:cNvSpPr txBox="1"/>
          <p:nvPr/>
        </p:nvSpPr>
        <p:spPr>
          <a:xfrm>
            <a:off x="1883664" y="5029958"/>
            <a:ext cx="4631721" cy="104028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55" name="Group 54">
            <a:extLst>
              <a:ext uri="{FF2B5EF4-FFF2-40B4-BE49-F238E27FC236}">
                <a16:creationId xmlns:a16="http://schemas.microsoft.com/office/drawing/2014/main" id="{1699C0E8-67D5-4FDA-93C3-C48E6BE0896A}"/>
              </a:ext>
            </a:extLst>
          </p:cNvPr>
          <p:cNvGrpSpPr/>
          <p:nvPr/>
        </p:nvGrpSpPr>
        <p:grpSpPr>
          <a:xfrm>
            <a:off x="7696200" y="5848070"/>
            <a:ext cx="1188720" cy="323165"/>
            <a:chOff x="7193280" y="5970955"/>
            <a:chExt cx="1188720" cy="323165"/>
          </a:xfrm>
        </p:grpSpPr>
        <p:sp>
          <p:nvSpPr>
            <p:cNvPr id="53" name="Rectangle 52">
              <a:extLst>
                <a:ext uri="{FF2B5EF4-FFF2-40B4-BE49-F238E27FC236}">
                  <a16:creationId xmlns:a16="http://schemas.microsoft.com/office/drawing/2014/main" id="{4FDE9B49-5219-4693-8066-992ADE98CE45}"/>
                </a:ext>
              </a:extLst>
            </p:cNvPr>
            <p:cNvSpPr>
              <a:spLocks noChangeAspect="1"/>
            </p:cNvSpPr>
            <p:nvPr/>
          </p:nvSpPr>
          <p:spPr>
            <a:xfrm>
              <a:off x="7193280" y="6019800"/>
              <a:ext cx="274320" cy="27432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0114CD47-07D0-4668-B42B-42B66C48C129}"/>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chemeClr val="bg1"/>
                  </a:solidFill>
                  <a:latin typeface="Candara" panose="020E0502030303020204" pitchFamily="34" charset="0"/>
                </a:rPr>
                <a:t>Lorem</a:t>
              </a:r>
              <a:r>
                <a:rPr lang="en-US" sz="1300" dirty="0">
                  <a:solidFill>
                    <a:schemeClr val="bg1"/>
                  </a:solidFill>
                  <a:latin typeface="Candara" panose="020E0502030303020204" pitchFamily="34" charset="0"/>
                </a:rPr>
                <a:t> </a:t>
              </a:r>
              <a:r>
                <a:rPr lang="en-US" sz="1200" b="1" dirty="0">
                  <a:solidFill>
                    <a:schemeClr val="bg1"/>
                  </a:solidFill>
                  <a:latin typeface="Lato"/>
                </a:rPr>
                <a:t>01</a:t>
              </a:r>
            </a:p>
          </p:txBody>
        </p:sp>
      </p:grpSp>
      <p:grpSp>
        <p:nvGrpSpPr>
          <p:cNvPr id="56" name="Group 55">
            <a:extLst>
              <a:ext uri="{FF2B5EF4-FFF2-40B4-BE49-F238E27FC236}">
                <a16:creationId xmlns:a16="http://schemas.microsoft.com/office/drawing/2014/main" id="{3C243D83-1745-453C-80DB-8D9349BCC8B4}"/>
              </a:ext>
            </a:extLst>
          </p:cNvPr>
          <p:cNvGrpSpPr/>
          <p:nvPr/>
        </p:nvGrpSpPr>
        <p:grpSpPr>
          <a:xfrm>
            <a:off x="9067800" y="5849035"/>
            <a:ext cx="1188720" cy="323165"/>
            <a:chOff x="7193280" y="5970955"/>
            <a:chExt cx="1188720" cy="323165"/>
          </a:xfrm>
        </p:grpSpPr>
        <p:sp>
          <p:nvSpPr>
            <p:cNvPr id="57" name="Rectangle 56">
              <a:extLst>
                <a:ext uri="{FF2B5EF4-FFF2-40B4-BE49-F238E27FC236}">
                  <a16:creationId xmlns:a16="http://schemas.microsoft.com/office/drawing/2014/main" id="{645B086A-A835-45CF-8061-F319BDA80BDF}"/>
                </a:ext>
              </a:extLst>
            </p:cNvPr>
            <p:cNvSpPr>
              <a:spLocks noChangeAspect="1"/>
            </p:cNvSpPr>
            <p:nvPr/>
          </p:nvSpPr>
          <p:spPr>
            <a:xfrm>
              <a:off x="7193280" y="6019800"/>
              <a:ext cx="274320" cy="27432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4FD35DBA-51CE-4D8F-B809-735B5B2C1A42}"/>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chemeClr val="bg1"/>
                  </a:solidFill>
                  <a:latin typeface="Candara" panose="020E0502030303020204" pitchFamily="34" charset="0"/>
                </a:rPr>
                <a:t>Lorem</a:t>
              </a:r>
              <a:r>
                <a:rPr lang="en-US" sz="1300" dirty="0">
                  <a:solidFill>
                    <a:schemeClr val="bg1"/>
                  </a:solidFill>
                  <a:latin typeface="Candara" panose="020E0502030303020204" pitchFamily="34" charset="0"/>
                </a:rPr>
                <a:t> </a:t>
              </a:r>
              <a:r>
                <a:rPr lang="en-US" sz="1200" b="1" dirty="0">
                  <a:solidFill>
                    <a:schemeClr val="bg1"/>
                  </a:solidFill>
                  <a:latin typeface="Lato"/>
                </a:rPr>
                <a:t>02</a:t>
              </a:r>
            </a:p>
          </p:txBody>
        </p:sp>
      </p:grpSp>
      <p:grpSp>
        <p:nvGrpSpPr>
          <p:cNvPr id="59" name="Group 58">
            <a:extLst>
              <a:ext uri="{FF2B5EF4-FFF2-40B4-BE49-F238E27FC236}">
                <a16:creationId xmlns:a16="http://schemas.microsoft.com/office/drawing/2014/main" id="{0ADF57BA-ADB7-4F37-81E2-B3170DEDEAF2}"/>
              </a:ext>
            </a:extLst>
          </p:cNvPr>
          <p:cNvGrpSpPr/>
          <p:nvPr/>
        </p:nvGrpSpPr>
        <p:grpSpPr>
          <a:xfrm>
            <a:off x="10439400" y="5848070"/>
            <a:ext cx="1188720" cy="323165"/>
            <a:chOff x="7193280" y="5970955"/>
            <a:chExt cx="1188720" cy="323165"/>
          </a:xfrm>
        </p:grpSpPr>
        <p:sp>
          <p:nvSpPr>
            <p:cNvPr id="60" name="Rectangle 59">
              <a:extLst>
                <a:ext uri="{FF2B5EF4-FFF2-40B4-BE49-F238E27FC236}">
                  <a16:creationId xmlns:a16="http://schemas.microsoft.com/office/drawing/2014/main" id="{F51C4278-481B-4F46-B0DB-62F2610B1D78}"/>
                </a:ext>
              </a:extLst>
            </p:cNvPr>
            <p:cNvSpPr>
              <a:spLocks noChangeAspect="1"/>
            </p:cNvSpPr>
            <p:nvPr/>
          </p:nvSpPr>
          <p:spPr>
            <a:xfrm>
              <a:off x="7193280" y="6019800"/>
              <a:ext cx="274320" cy="27432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2EE01A90-D9B1-4F3A-BDF2-02A3D39223B2}"/>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chemeClr val="bg1"/>
                  </a:solidFill>
                  <a:latin typeface="Candara" panose="020E0502030303020204" pitchFamily="34" charset="0"/>
                </a:rPr>
                <a:t>Lorem</a:t>
              </a:r>
              <a:r>
                <a:rPr lang="en-US" sz="1300" dirty="0">
                  <a:solidFill>
                    <a:schemeClr val="bg1"/>
                  </a:solidFill>
                  <a:latin typeface="Candara" panose="020E0502030303020204" pitchFamily="34" charset="0"/>
                </a:rPr>
                <a:t> </a:t>
              </a:r>
              <a:r>
                <a:rPr lang="en-US" sz="1200" b="1" dirty="0">
                  <a:solidFill>
                    <a:schemeClr val="bg1"/>
                  </a:solidFill>
                  <a:latin typeface="Lato"/>
                </a:rPr>
                <a:t>03</a:t>
              </a:r>
            </a:p>
          </p:txBody>
        </p:sp>
      </p:grpSp>
      <p:grpSp>
        <p:nvGrpSpPr>
          <p:cNvPr id="97" name="Group 96">
            <a:extLst>
              <a:ext uri="{FF2B5EF4-FFF2-40B4-BE49-F238E27FC236}">
                <a16:creationId xmlns:a16="http://schemas.microsoft.com/office/drawing/2014/main" id="{99435309-75A4-4AAA-B481-110447DCA0F6}"/>
              </a:ext>
            </a:extLst>
          </p:cNvPr>
          <p:cNvGrpSpPr/>
          <p:nvPr/>
        </p:nvGrpSpPr>
        <p:grpSpPr>
          <a:xfrm>
            <a:off x="7150608" y="1203086"/>
            <a:ext cx="640080" cy="4115521"/>
            <a:chOff x="7150608" y="1325971"/>
            <a:chExt cx="640080" cy="4115521"/>
          </a:xfrm>
        </p:grpSpPr>
        <p:sp>
          <p:nvSpPr>
            <p:cNvPr id="76" name="TextBox 75">
              <a:extLst>
                <a:ext uri="{FF2B5EF4-FFF2-40B4-BE49-F238E27FC236}">
                  <a16:creationId xmlns:a16="http://schemas.microsoft.com/office/drawing/2014/main" id="{3C88385A-805E-4CCD-85ED-BA9294447300}"/>
                </a:ext>
              </a:extLst>
            </p:cNvPr>
            <p:cNvSpPr txBox="1"/>
            <p:nvPr/>
          </p:nvSpPr>
          <p:spPr>
            <a:xfrm>
              <a:off x="7150608" y="5102938"/>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10%</a:t>
              </a:r>
            </a:p>
          </p:txBody>
        </p:sp>
        <p:sp>
          <p:nvSpPr>
            <p:cNvPr id="88" name="TextBox 87">
              <a:extLst>
                <a:ext uri="{FF2B5EF4-FFF2-40B4-BE49-F238E27FC236}">
                  <a16:creationId xmlns:a16="http://schemas.microsoft.com/office/drawing/2014/main" id="{24B77032-F3B1-4E20-B9BB-771301BE6254}"/>
                </a:ext>
              </a:extLst>
            </p:cNvPr>
            <p:cNvSpPr txBox="1"/>
            <p:nvPr/>
          </p:nvSpPr>
          <p:spPr>
            <a:xfrm>
              <a:off x="7150608" y="4688048"/>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20%</a:t>
              </a:r>
            </a:p>
          </p:txBody>
        </p:sp>
        <p:sp>
          <p:nvSpPr>
            <p:cNvPr id="89" name="TextBox 88">
              <a:extLst>
                <a:ext uri="{FF2B5EF4-FFF2-40B4-BE49-F238E27FC236}">
                  <a16:creationId xmlns:a16="http://schemas.microsoft.com/office/drawing/2014/main" id="{8ADDD520-1132-426A-8E80-A639CC4353EC}"/>
                </a:ext>
              </a:extLst>
            </p:cNvPr>
            <p:cNvSpPr txBox="1"/>
            <p:nvPr/>
          </p:nvSpPr>
          <p:spPr>
            <a:xfrm>
              <a:off x="7150608" y="4266457"/>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30%</a:t>
              </a:r>
            </a:p>
          </p:txBody>
        </p:sp>
        <p:sp>
          <p:nvSpPr>
            <p:cNvPr id="90" name="TextBox 89">
              <a:extLst>
                <a:ext uri="{FF2B5EF4-FFF2-40B4-BE49-F238E27FC236}">
                  <a16:creationId xmlns:a16="http://schemas.microsoft.com/office/drawing/2014/main" id="{A19DDC59-F4BD-45F5-8432-A417F2FF9DCB}"/>
                </a:ext>
              </a:extLst>
            </p:cNvPr>
            <p:cNvSpPr txBox="1"/>
            <p:nvPr/>
          </p:nvSpPr>
          <p:spPr>
            <a:xfrm>
              <a:off x="7150608" y="3849173"/>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40%</a:t>
              </a:r>
            </a:p>
          </p:txBody>
        </p:sp>
        <p:sp>
          <p:nvSpPr>
            <p:cNvPr id="91" name="TextBox 90">
              <a:extLst>
                <a:ext uri="{FF2B5EF4-FFF2-40B4-BE49-F238E27FC236}">
                  <a16:creationId xmlns:a16="http://schemas.microsoft.com/office/drawing/2014/main" id="{6FFFC3EF-3CF3-4105-96F6-29D6A646DB23}"/>
                </a:ext>
              </a:extLst>
            </p:cNvPr>
            <p:cNvSpPr txBox="1"/>
            <p:nvPr/>
          </p:nvSpPr>
          <p:spPr>
            <a:xfrm>
              <a:off x="7150608" y="3420442"/>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50%</a:t>
              </a:r>
            </a:p>
          </p:txBody>
        </p:sp>
        <p:sp>
          <p:nvSpPr>
            <p:cNvPr id="92" name="TextBox 91">
              <a:extLst>
                <a:ext uri="{FF2B5EF4-FFF2-40B4-BE49-F238E27FC236}">
                  <a16:creationId xmlns:a16="http://schemas.microsoft.com/office/drawing/2014/main" id="{6E8C8E29-0EE7-4BDD-9213-877D96517166}"/>
                </a:ext>
              </a:extLst>
            </p:cNvPr>
            <p:cNvSpPr txBox="1"/>
            <p:nvPr/>
          </p:nvSpPr>
          <p:spPr>
            <a:xfrm>
              <a:off x="7150608" y="3004585"/>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60%</a:t>
              </a:r>
            </a:p>
          </p:txBody>
        </p:sp>
        <p:sp>
          <p:nvSpPr>
            <p:cNvPr id="93" name="TextBox 92">
              <a:extLst>
                <a:ext uri="{FF2B5EF4-FFF2-40B4-BE49-F238E27FC236}">
                  <a16:creationId xmlns:a16="http://schemas.microsoft.com/office/drawing/2014/main" id="{85674D49-29B2-4103-9F4A-2684F241B443}"/>
                </a:ext>
              </a:extLst>
            </p:cNvPr>
            <p:cNvSpPr txBox="1"/>
            <p:nvPr/>
          </p:nvSpPr>
          <p:spPr>
            <a:xfrm>
              <a:off x="7150608" y="2578046"/>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70%</a:t>
              </a:r>
            </a:p>
          </p:txBody>
        </p:sp>
        <p:sp>
          <p:nvSpPr>
            <p:cNvPr id="94" name="TextBox 93">
              <a:extLst>
                <a:ext uri="{FF2B5EF4-FFF2-40B4-BE49-F238E27FC236}">
                  <a16:creationId xmlns:a16="http://schemas.microsoft.com/office/drawing/2014/main" id="{F27BBDA2-15E3-495C-8B51-8F8EF7D4D4D8}"/>
                </a:ext>
              </a:extLst>
            </p:cNvPr>
            <p:cNvSpPr txBox="1"/>
            <p:nvPr/>
          </p:nvSpPr>
          <p:spPr>
            <a:xfrm>
              <a:off x="7150608" y="2160043"/>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80%</a:t>
              </a:r>
            </a:p>
          </p:txBody>
        </p:sp>
        <p:sp>
          <p:nvSpPr>
            <p:cNvPr id="95" name="TextBox 94">
              <a:extLst>
                <a:ext uri="{FF2B5EF4-FFF2-40B4-BE49-F238E27FC236}">
                  <a16:creationId xmlns:a16="http://schemas.microsoft.com/office/drawing/2014/main" id="{423B62E5-D8DF-4257-A658-882BE3A1B3AB}"/>
                </a:ext>
              </a:extLst>
            </p:cNvPr>
            <p:cNvSpPr txBox="1"/>
            <p:nvPr/>
          </p:nvSpPr>
          <p:spPr>
            <a:xfrm>
              <a:off x="7150608" y="1744239"/>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90%</a:t>
              </a:r>
            </a:p>
          </p:txBody>
        </p:sp>
        <p:sp>
          <p:nvSpPr>
            <p:cNvPr id="96" name="TextBox 95">
              <a:extLst>
                <a:ext uri="{FF2B5EF4-FFF2-40B4-BE49-F238E27FC236}">
                  <a16:creationId xmlns:a16="http://schemas.microsoft.com/office/drawing/2014/main" id="{4CD04D85-C3B4-440F-AF4F-E65654D82C48}"/>
                </a:ext>
              </a:extLst>
            </p:cNvPr>
            <p:cNvSpPr txBox="1"/>
            <p:nvPr/>
          </p:nvSpPr>
          <p:spPr>
            <a:xfrm>
              <a:off x="7150608" y="1325971"/>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100%</a:t>
              </a:r>
            </a:p>
          </p:txBody>
        </p:sp>
      </p:grpSp>
      <p:sp>
        <p:nvSpPr>
          <p:cNvPr id="98" name="TextBox 97">
            <a:extLst>
              <a:ext uri="{FF2B5EF4-FFF2-40B4-BE49-F238E27FC236}">
                <a16:creationId xmlns:a16="http://schemas.microsoft.com/office/drawing/2014/main" id="{B64C081C-3212-47B6-8A00-FE4B494734C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37211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fade">
                                      <p:cBhvr>
                                        <p:cTn id="11" dur="1000"/>
                                        <p:tgtEl>
                                          <p:spTgt spid="87"/>
                                        </p:tgtEl>
                                      </p:cBhvr>
                                    </p:animEffect>
                                    <p:anim calcmode="lin" valueType="num">
                                      <p:cBhvr>
                                        <p:cTn id="12" dur="1000" fill="hold"/>
                                        <p:tgtEl>
                                          <p:spTgt spid="87"/>
                                        </p:tgtEl>
                                        <p:attrNameLst>
                                          <p:attrName>ppt_x</p:attrName>
                                        </p:attrNameLst>
                                      </p:cBhvr>
                                      <p:tavLst>
                                        <p:tav tm="0">
                                          <p:val>
                                            <p:strVal val="#ppt_x"/>
                                          </p:val>
                                        </p:tav>
                                        <p:tav tm="100000">
                                          <p:val>
                                            <p:strVal val="#ppt_x"/>
                                          </p:val>
                                        </p:tav>
                                      </p:tavLst>
                                    </p:anim>
                                    <p:anim calcmode="lin" valueType="num">
                                      <p:cBhvr>
                                        <p:cTn id="13" dur="1000" fill="hold"/>
                                        <p:tgtEl>
                                          <p:spTgt spid="87"/>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97"/>
                                        </p:tgtEl>
                                        <p:attrNameLst>
                                          <p:attrName>style.visibility</p:attrName>
                                        </p:attrNameLst>
                                      </p:cBhvr>
                                      <p:to>
                                        <p:strVal val="visible"/>
                                      </p:to>
                                    </p:set>
                                    <p:animEffect transition="in" filter="fade">
                                      <p:cBhvr>
                                        <p:cTn id="16" dur="1000"/>
                                        <p:tgtEl>
                                          <p:spTgt spid="97"/>
                                        </p:tgtEl>
                                      </p:cBhvr>
                                    </p:animEffect>
                                    <p:anim calcmode="lin" valueType="num">
                                      <p:cBhvr>
                                        <p:cTn id="17" dur="1000" fill="hold"/>
                                        <p:tgtEl>
                                          <p:spTgt spid="97"/>
                                        </p:tgtEl>
                                        <p:attrNameLst>
                                          <p:attrName>ppt_x</p:attrName>
                                        </p:attrNameLst>
                                      </p:cBhvr>
                                      <p:tavLst>
                                        <p:tav tm="0">
                                          <p:val>
                                            <p:strVal val="#ppt_x"/>
                                          </p:val>
                                        </p:tav>
                                        <p:tav tm="100000">
                                          <p:val>
                                            <p:strVal val="#ppt_x"/>
                                          </p:val>
                                        </p:tav>
                                      </p:tavLst>
                                    </p:anim>
                                    <p:anim calcmode="lin" valueType="num">
                                      <p:cBhvr>
                                        <p:cTn id="18" dur="1000" fill="hold"/>
                                        <p:tgtEl>
                                          <p:spTgt spid="97"/>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fade">
                                      <p:cBhvr>
                                        <p:cTn id="21" dur="1000"/>
                                        <p:tgtEl>
                                          <p:spTgt spid="55"/>
                                        </p:tgtEl>
                                      </p:cBhvr>
                                    </p:animEffect>
                                    <p:anim calcmode="lin" valueType="num">
                                      <p:cBhvr>
                                        <p:cTn id="22" dur="1000" fill="hold"/>
                                        <p:tgtEl>
                                          <p:spTgt spid="55"/>
                                        </p:tgtEl>
                                        <p:attrNameLst>
                                          <p:attrName>ppt_x</p:attrName>
                                        </p:attrNameLst>
                                      </p:cBhvr>
                                      <p:tavLst>
                                        <p:tav tm="0">
                                          <p:val>
                                            <p:strVal val="#ppt_x"/>
                                          </p:val>
                                        </p:tav>
                                        <p:tav tm="100000">
                                          <p:val>
                                            <p:strVal val="#ppt_x"/>
                                          </p:val>
                                        </p:tav>
                                      </p:tavLst>
                                    </p:anim>
                                    <p:anim calcmode="lin" valueType="num">
                                      <p:cBhvr>
                                        <p:cTn id="23" dur="1000" fill="hold"/>
                                        <p:tgtEl>
                                          <p:spTgt spid="55"/>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56"/>
                                        </p:tgtEl>
                                        <p:attrNameLst>
                                          <p:attrName>style.visibility</p:attrName>
                                        </p:attrNameLst>
                                      </p:cBhvr>
                                      <p:to>
                                        <p:strVal val="visible"/>
                                      </p:to>
                                    </p:set>
                                    <p:animEffect transition="in" filter="fade">
                                      <p:cBhvr>
                                        <p:cTn id="26" dur="1000"/>
                                        <p:tgtEl>
                                          <p:spTgt spid="56"/>
                                        </p:tgtEl>
                                      </p:cBhvr>
                                    </p:animEffect>
                                    <p:anim calcmode="lin" valueType="num">
                                      <p:cBhvr>
                                        <p:cTn id="27" dur="1000" fill="hold"/>
                                        <p:tgtEl>
                                          <p:spTgt spid="56"/>
                                        </p:tgtEl>
                                        <p:attrNameLst>
                                          <p:attrName>ppt_x</p:attrName>
                                        </p:attrNameLst>
                                      </p:cBhvr>
                                      <p:tavLst>
                                        <p:tav tm="0">
                                          <p:val>
                                            <p:strVal val="#ppt_x"/>
                                          </p:val>
                                        </p:tav>
                                        <p:tav tm="100000">
                                          <p:val>
                                            <p:strVal val="#ppt_x"/>
                                          </p:val>
                                        </p:tav>
                                      </p:tavLst>
                                    </p:anim>
                                    <p:anim calcmode="lin" valueType="num">
                                      <p:cBhvr>
                                        <p:cTn id="28" dur="1000" fill="hold"/>
                                        <p:tgtEl>
                                          <p:spTgt spid="56"/>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59"/>
                                        </p:tgtEl>
                                        <p:attrNameLst>
                                          <p:attrName>style.visibility</p:attrName>
                                        </p:attrNameLst>
                                      </p:cBhvr>
                                      <p:to>
                                        <p:strVal val="visible"/>
                                      </p:to>
                                    </p:set>
                                    <p:animEffect transition="in" filter="fade">
                                      <p:cBhvr>
                                        <p:cTn id="31" dur="1000"/>
                                        <p:tgtEl>
                                          <p:spTgt spid="59"/>
                                        </p:tgtEl>
                                      </p:cBhvr>
                                    </p:animEffect>
                                    <p:anim calcmode="lin" valueType="num">
                                      <p:cBhvr>
                                        <p:cTn id="32" dur="1000" fill="hold"/>
                                        <p:tgtEl>
                                          <p:spTgt spid="59"/>
                                        </p:tgtEl>
                                        <p:attrNameLst>
                                          <p:attrName>ppt_x</p:attrName>
                                        </p:attrNameLst>
                                      </p:cBhvr>
                                      <p:tavLst>
                                        <p:tav tm="0">
                                          <p:val>
                                            <p:strVal val="#ppt_x"/>
                                          </p:val>
                                        </p:tav>
                                        <p:tav tm="100000">
                                          <p:val>
                                            <p:strVal val="#ppt_x"/>
                                          </p:val>
                                        </p:tav>
                                      </p:tavLst>
                                    </p:anim>
                                    <p:anim calcmode="lin" valueType="num">
                                      <p:cBhvr>
                                        <p:cTn id="33" dur="1000" fill="hold"/>
                                        <p:tgtEl>
                                          <p:spTgt spid="59"/>
                                        </p:tgtEl>
                                        <p:attrNameLst>
                                          <p:attrName>ppt_y</p:attrName>
                                        </p:attrNameLst>
                                      </p:cBhvr>
                                      <p:tavLst>
                                        <p:tav tm="0">
                                          <p:val>
                                            <p:strVal val="#ppt_y+.1"/>
                                          </p:val>
                                        </p:tav>
                                        <p:tav tm="100000">
                                          <p:val>
                                            <p:strVal val="#ppt_y"/>
                                          </p:val>
                                        </p:tav>
                                      </p:tavLst>
                                    </p:anim>
                                  </p:childTnLst>
                                </p:cTn>
                              </p:par>
                            </p:childTnLst>
                          </p:cTn>
                        </p:par>
                        <p:par>
                          <p:cTn id="34" fill="hold">
                            <p:stCondLst>
                              <p:cond delay="1500"/>
                            </p:stCondLst>
                            <p:childTnLst>
                              <p:par>
                                <p:cTn id="35" presetID="31" presetClass="entr" presetSubtype="0" fill="hold" grpId="0" nodeType="afterEffect">
                                  <p:stCondLst>
                                    <p:cond delay="0"/>
                                  </p:stCondLst>
                                  <p:childTnLst>
                                    <p:set>
                                      <p:cBhvr>
                                        <p:cTn id="36" dur="1" fill="hold">
                                          <p:stCondLst>
                                            <p:cond delay="0"/>
                                          </p:stCondLst>
                                        </p:cTn>
                                        <p:tgtEl>
                                          <p:spTgt spid="2"/>
                                        </p:tgtEl>
                                        <p:attrNameLst>
                                          <p:attrName>style.visibility</p:attrName>
                                        </p:attrNameLst>
                                      </p:cBhvr>
                                      <p:to>
                                        <p:strVal val="visible"/>
                                      </p:to>
                                    </p:set>
                                    <p:anim calcmode="lin" valueType="num">
                                      <p:cBhvr>
                                        <p:cTn id="37" dur="1000" fill="hold"/>
                                        <p:tgtEl>
                                          <p:spTgt spid="2"/>
                                        </p:tgtEl>
                                        <p:attrNameLst>
                                          <p:attrName>ppt_w</p:attrName>
                                        </p:attrNameLst>
                                      </p:cBhvr>
                                      <p:tavLst>
                                        <p:tav tm="0">
                                          <p:val>
                                            <p:fltVal val="0"/>
                                          </p:val>
                                        </p:tav>
                                        <p:tav tm="100000">
                                          <p:val>
                                            <p:strVal val="#ppt_w"/>
                                          </p:val>
                                        </p:tav>
                                      </p:tavLst>
                                    </p:anim>
                                    <p:anim calcmode="lin" valueType="num">
                                      <p:cBhvr>
                                        <p:cTn id="38" dur="1000" fill="hold"/>
                                        <p:tgtEl>
                                          <p:spTgt spid="2"/>
                                        </p:tgtEl>
                                        <p:attrNameLst>
                                          <p:attrName>ppt_h</p:attrName>
                                        </p:attrNameLst>
                                      </p:cBhvr>
                                      <p:tavLst>
                                        <p:tav tm="0">
                                          <p:val>
                                            <p:fltVal val="0"/>
                                          </p:val>
                                        </p:tav>
                                        <p:tav tm="100000">
                                          <p:val>
                                            <p:strVal val="#ppt_h"/>
                                          </p:val>
                                        </p:tav>
                                      </p:tavLst>
                                    </p:anim>
                                    <p:anim calcmode="lin" valueType="num">
                                      <p:cBhvr>
                                        <p:cTn id="39" dur="1000" fill="hold"/>
                                        <p:tgtEl>
                                          <p:spTgt spid="2"/>
                                        </p:tgtEl>
                                        <p:attrNameLst>
                                          <p:attrName>style.rotation</p:attrName>
                                        </p:attrNameLst>
                                      </p:cBhvr>
                                      <p:tavLst>
                                        <p:tav tm="0">
                                          <p:val>
                                            <p:fltVal val="90"/>
                                          </p:val>
                                        </p:tav>
                                        <p:tav tm="100000">
                                          <p:val>
                                            <p:fltVal val="0"/>
                                          </p:val>
                                        </p:tav>
                                      </p:tavLst>
                                    </p:anim>
                                    <p:animEffect transition="in" filter="fade">
                                      <p:cBhvr>
                                        <p:cTn id="40" dur="1000"/>
                                        <p:tgtEl>
                                          <p:spTgt spid="2"/>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p:cTn id="43" dur="1000" fill="hold"/>
                                        <p:tgtEl>
                                          <p:spTgt spid="15"/>
                                        </p:tgtEl>
                                        <p:attrNameLst>
                                          <p:attrName>ppt_w</p:attrName>
                                        </p:attrNameLst>
                                      </p:cBhvr>
                                      <p:tavLst>
                                        <p:tav tm="0">
                                          <p:val>
                                            <p:fltVal val="0"/>
                                          </p:val>
                                        </p:tav>
                                        <p:tav tm="100000">
                                          <p:val>
                                            <p:strVal val="#ppt_w"/>
                                          </p:val>
                                        </p:tav>
                                      </p:tavLst>
                                    </p:anim>
                                    <p:anim calcmode="lin" valueType="num">
                                      <p:cBhvr>
                                        <p:cTn id="44" dur="1000" fill="hold"/>
                                        <p:tgtEl>
                                          <p:spTgt spid="15"/>
                                        </p:tgtEl>
                                        <p:attrNameLst>
                                          <p:attrName>ppt_h</p:attrName>
                                        </p:attrNameLst>
                                      </p:cBhvr>
                                      <p:tavLst>
                                        <p:tav tm="0">
                                          <p:val>
                                            <p:fltVal val="0"/>
                                          </p:val>
                                        </p:tav>
                                        <p:tav tm="100000">
                                          <p:val>
                                            <p:strVal val="#ppt_h"/>
                                          </p:val>
                                        </p:tav>
                                      </p:tavLst>
                                    </p:anim>
                                    <p:anim calcmode="lin" valueType="num">
                                      <p:cBhvr>
                                        <p:cTn id="45" dur="1000" fill="hold"/>
                                        <p:tgtEl>
                                          <p:spTgt spid="15"/>
                                        </p:tgtEl>
                                        <p:attrNameLst>
                                          <p:attrName>style.rotation</p:attrName>
                                        </p:attrNameLst>
                                      </p:cBhvr>
                                      <p:tavLst>
                                        <p:tav tm="0">
                                          <p:val>
                                            <p:fltVal val="90"/>
                                          </p:val>
                                        </p:tav>
                                        <p:tav tm="100000">
                                          <p:val>
                                            <p:fltVal val="0"/>
                                          </p:val>
                                        </p:tav>
                                      </p:tavLst>
                                    </p:anim>
                                    <p:animEffect transition="in" filter="fade">
                                      <p:cBhvr>
                                        <p:cTn id="46" dur="1000"/>
                                        <p:tgtEl>
                                          <p:spTgt spid="15"/>
                                        </p:tgtEl>
                                      </p:cBhvr>
                                    </p:animEffect>
                                  </p:childTnLst>
                                </p:cTn>
                              </p:par>
                              <p:par>
                                <p:cTn id="47" presetID="31" presetClass="entr" presetSubtype="0" fill="hold" grpId="0" nodeType="with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1000" fill="hold"/>
                                        <p:tgtEl>
                                          <p:spTgt spid="25"/>
                                        </p:tgtEl>
                                        <p:attrNameLst>
                                          <p:attrName>ppt_w</p:attrName>
                                        </p:attrNameLst>
                                      </p:cBhvr>
                                      <p:tavLst>
                                        <p:tav tm="0">
                                          <p:val>
                                            <p:fltVal val="0"/>
                                          </p:val>
                                        </p:tav>
                                        <p:tav tm="100000">
                                          <p:val>
                                            <p:strVal val="#ppt_w"/>
                                          </p:val>
                                        </p:tav>
                                      </p:tavLst>
                                    </p:anim>
                                    <p:anim calcmode="lin" valueType="num">
                                      <p:cBhvr>
                                        <p:cTn id="50" dur="1000" fill="hold"/>
                                        <p:tgtEl>
                                          <p:spTgt spid="25"/>
                                        </p:tgtEl>
                                        <p:attrNameLst>
                                          <p:attrName>ppt_h</p:attrName>
                                        </p:attrNameLst>
                                      </p:cBhvr>
                                      <p:tavLst>
                                        <p:tav tm="0">
                                          <p:val>
                                            <p:fltVal val="0"/>
                                          </p:val>
                                        </p:tav>
                                        <p:tav tm="100000">
                                          <p:val>
                                            <p:strVal val="#ppt_h"/>
                                          </p:val>
                                        </p:tav>
                                      </p:tavLst>
                                    </p:anim>
                                    <p:anim calcmode="lin" valueType="num">
                                      <p:cBhvr>
                                        <p:cTn id="51" dur="1000" fill="hold"/>
                                        <p:tgtEl>
                                          <p:spTgt spid="25"/>
                                        </p:tgtEl>
                                        <p:attrNameLst>
                                          <p:attrName>style.rotation</p:attrName>
                                        </p:attrNameLst>
                                      </p:cBhvr>
                                      <p:tavLst>
                                        <p:tav tm="0">
                                          <p:val>
                                            <p:fltVal val="90"/>
                                          </p:val>
                                        </p:tav>
                                        <p:tav tm="100000">
                                          <p:val>
                                            <p:fltVal val="0"/>
                                          </p:val>
                                        </p:tav>
                                      </p:tavLst>
                                    </p:anim>
                                    <p:animEffect transition="in" filter="fade">
                                      <p:cBhvr>
                                        <p:cTn id="52" dur="1000"/>
                                        <p:tgtEl>
                                          <p:spTgt spid="25"/>
                                        </p:tgtEl>
                                      </p:cBhvr>
                                    </p:animEffect>
                                  </p:childTnLst>
                                </p:cTn>
                              </p:par>
                            </p:childTnLst>
                          </p:cTn>
                        </p:par>
                        <p:par>
                          <p:cTn id="53" fill="hold">
                            <p:stCondLst>
                              <p:cond delay="2500"/>
                            </p:stCondLst>
                            <p:childTnLst>
                              <p:par>
                                <p:cTn id="54" presetID="53" presetClass="entr" presetSubtype="528"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anim calcmode="lin" valueType="num">
                                      <p:cBhvr>
                                        <p:cTn id="59" dur="500" fill="hold"/>
                                        <p:tgtEl>
                                          <p:spTgt spid="35"/>
                                        </p:tgtEl>
                                        <p:attrNameLst>
                                          <p:attrName>ppt_x</p:attrName>
                                        </p:attrNameLst>
                                      </p:cBhvr>
                                      <p:tavLst>
                                        <p:tav tm="0">
                                          <p:val>
                                            <p:fltVal val="0.5"/>
                                          </p:val>
                                        </p:tav>
                                        <p:tav tm="100000">
                                          <p:val>
                                            <p:strVal val="#ppt_x"/>
                                          </p:val>
                                        </p:tav>
                                      </p:tavLst>
                                    </p:anim>
                                    <p:anim calcmode="lin" valueType="num">
                                      <p:cBhvr>
                                        <p:cTn id="60" dur="500" fill="hold"/>
                                        <p:tgtEl>
                                          <p:spTgt spid="35"/>
                                        </p:tgtEl>
                                        <p:attrNameLst>
                                          <p:attrName>ppt_y</p:attrName>
                                        </p:attrNameLst>
                                      </p:cBhvr>
                                      <p:tavLst>
                                        <p:tav tm="0">
                                          <p:val>
                                            <p:fltVal val="0.5"/>
                                          </p:val>
                                        </p:tav>
                                        <p:tav tm="100000">
                                          <p:val>
                                            <p:strVal val="#ppt_y"/>
                                          </p:val>
                                        </p:tav>
                                      </p:tavLst>
                                    </p:anim>
                                  </p:childTnLst>
                                </p:cTn>
                              </p:par>
                            </p:childTnLst>
                          </p:cTn>
                        </p:par>
                        <p:par>
                          <p:cTn id="61" fill="hold">
                            <p:stCondLst>
                              <p:cond delay="3000"/>
                            </p:stCondLst>
                            <p:childTnLst>
                              <p:par>
                                <p:cTn id="62" presetID="42" presetClass="entr" presetSubtype="0" fill="hold" grpId="0" nodeType="afterEffect">
                                  <p:stCondLst>
                                    <p:cond delay="0"/>
                                  </p:stCondLst>
                                  <p:childTnLst>
                                    <p:set>
                                      <p:cBhvr>
                                        <p:cTn id="63" dur="1" fill="hold">
                                          <p:stCondLst>
                                            <p:cond delay="0"/>
                                          </p:stCondLst>
                                        </p:cTn>
                                        <p:tgtEl>
                                          <p:spTgt spid="40"/>
                                        </p:tgtEl>
                                        <p:attrNameLst>
                                          <p:attrName>style.visibility</p:attrName>
                                        </p:attrNameLst>
                                      </p:cBhvr>
                                      <p:to>
                                        <p:strVal val="visible"/>
                                      </p:to>
                                    </p:set>
                                    <p:animEffect transition="in" filter="fade">
                                      <p:cBhvr>
                                        <p:cTn id="64" dur="1000"/>
                                        <p:tgtEl>
                                          <p:spTgt spid="40"/>
                                        </p:tgtEl>
                                      </p:cBhvr>
                                    </p:animEffect>
                                    <p:anim calcmode="lin" valueType="num">
                                      <p:cBhvr>
                                        <p:cTn id="65" dur="1000" fill="hold"/>
                                        <p:tgtEl>
                                          <p:spTgt spid="40"/>
                                        </p:tgtEl>
                                        <p:attrNameLst>
                                          <p:attrName>ppt_x</p:attrName>
                                        </p:attrNameLst>
                                      </p:cBhvr>
                                      <p:tavLst>
                                        <p:tav tm="0">
                                          <p:val>
                                            <p:strVal val="#ppt_x"/>
                                          </p:val>
                                        </p:tav>
                                        <p:tav tm="100000">
                                          <p:val>
                                            <p:strVal val="#ppt_x"/>
                                          </p:val>
                                        </p:tav>
                                      </p:tavLst>
                                    </p:anim>
                                    <p:anim calcmode="lin" valueType="num">
                                      <p:cBhvr>
                                        <p:cTn id="66" dur="1000" fill="hold"/>
                                        <p:tgtEl>
                                          <p:spTgt spid="40"/>
                                        </p:tgtEl>
                                        <p:attrNameLst>
                                          <p:attrName>ppt_y</p:attrName>
                                        </p:attrNameLst>
                                      </p:cBhvr>
                                      <p:tavLst>
                                        <p:tav tm="0">
                                          <p:val>
                                            <p:strVal val="#ppt_y+.1"/>
                                          </p:val>
                                        </p:tav>
                                        <p:tav tm="100000">
                                          <p:val>
                                            <p:strVal val="#ppt_y"/>
                                          </p:val>
                                        </p:tav>
                                      </p:tavLst>
                                    </p:anim>
                                  </p:childTnLst>
                                </p:cTn>
                              </p:par>
                            </p:childTnLst>
                          </p:cTn>
                        </p:par>
                        <p:par>
                          <p:cTn id="67" fill="hold">
                            <p:stCondLst>
                              <p:cond delay="4000"/>
                            </p:stCondLst>
                            <p:childTnLst>
                              <p:par>
                                <p:cTn id="68" presetID="22" presetClass="entr" presetSubtype="4"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Effect transition="in" filter="wipe(down)">
                                      <p:cBhvr>
                                        <p:cTn id="70" dur="500"/>
                                        <p:tgtEl>
                                          <p:spTgt spid="3"/>
                                        </p:tgtEl>
                                      </p:cBhvr>
                                    </p:animEffect>
                                  </p:childTnLst>
                                </p:cTn>
                              </p:par>
                            </p:childTnLst>
                          </p:cTn>
                        </p:par>
                        <p:par>
                          <p:cTn id="71" fill="hold">
                            <p:stCondLst>
                              <p:cond delay="4500"/>
                            </p:stCondLst>
                            <p:childTnLst>
                              <p:par>
                                <p:cTn id="72" presetID="22" presetClass="entr" presetSubtype="4" fill="hold"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wipe(down)">
                                      <p:cBhvr>
                                        <p:cTn id="74" dur="500"/>
                                        <p:tgtEl>
                                          <p:spTgt spid="22"/>
                                        </p:tgtEl>
                                      </p:cBhvr>
                                    </p:animEffect>
                                  </p:childTnLst>
                                </p:cTn>
                              </p:par>
                            </p:childTnLst>
                          </p:cTn>
                        </p:par>
                        <p:par>
                          <p:cTn id="75" fill="hold">
                            <p:stCondLst>
                              <p:cond delay="5000"/>
                            </p:stCondLst>
                            <p:childTnLst>
                              <p:par>
                                <p:cTn id="76" presetID="22" presetClass="entr" presetSubtype="4" fill="hold" nodeType="afterEffect">
                                  <p:stCondLst>
                                    <p:cond delay="0"/>
                                  </p:stCondLst>
                                  <p:childTnLst>
                                    <p:set>
                                      <p:cBhvr>
                                        <p:cTn id="77" dur="1" fill="hold">
                                          <p:stCondLst>
                                            <p:cond delay="0"/>
                                          </p:stCondLst>
                                        </p:cTn>
                                        <p:tgtEl>
                                          <p:spTgt spid="32"/>
                                        </p:tgtEl>
                                        <p:attrNameLst>
                                          <p:attrName>style.visibility</p:attrName>
                                        </p:attrNameLst>
                                      </p:cBhvr>
                                      <p:to>
                                        <p:strVal val="visible"/>
                                      </p:to>
                                    </p:set>
                                    <p:animEffect transition="in" filter="wipe(down)">
                                      <p:cBhvr>
                                        <p:cTn id="78" dur="500"/>
                                        <p:tgtEl>
                                          <p:spTgt spid="32"/>
                                        </p:tgtEl>
                                      </p:cBhvr>
                                    </p:animEffect>
                                  </p:childTnLst>
                                </p:cTn>
                              </p:par>
                            </p:childTnLst>
                          </p:cTn>
                        </p:par>
                        <p:par>
                          <p:cTn id="79" fill="hold">
                            <p:stCondLst>
                              <p:cond delay="5500"/>
                            </p:stCondLst>
                            <p:childTnLst>
                              <p:par>
                                <p:cTn id="80" presetID="53" presetClass="entr" presetSubtype="528" fill="hold"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anim calcmode="lin" valueType="num">
                                      <p:cBhvr>
                                        <p:cTn id="85" dur="500" fill="hold"/>
                                        <p:tgtEl>
                                          <p:spTgt spid="46"/>
                                        </p:tgtEl>
                                        <p:attrNameLst>
                                          <p:attrName>ppt_x</p:attrName>
                                        </p:attrNameLst>
                                      </p:cBhvr>
                                      <p:tavLst>
                                        <p:tav tm="0">
                                          <p:val>
                                            <p:fltVal val="0.5"/>
                                          </p:val>
                                        </p:tav>
                                        <p:tav tm="100000">
                                          <p:val>
                                            <p:strVal val="#ppt_x"/>
                                          </p:val>
                                        </p:tav>
                                      </p:tavLst>
                                    </p:anim>
                                    <p:anim calcmode="lin" valueType="num">
                                      <p:cBhvr>
                                        <p:cTn id="86" dur="500" fill="hold"/>
                                        <p:tgtEl>
                                          <p:spTgt spid="46"/>
                                        </p:tgtEl>
                                        <p:attrNameLst>
                                          <p:attrName>ppt_y</p:attrName>
                                        </p:attrNameLst>
                                      </p:cBhvr>
                                      <p:tavLst>
                                        <p:tav tm="0">
                                          <p:val>
                                            <p:fltVal val="0.5"/>
                                          </p:val>
                                        </p:tav>
                                        <p:tav tm="100000">
                                          <p:val>
                                            <p:strVal val="#ppt_y"/>
                                          </p:val>
                                        </p:tav>
                                      </p:tavLst>
                                    </p:anim>
                                  </p:childTnLst>
                                </p:cTn>
                              </p:par>
                            </p:childTnLst>
                          </p:cTn>
                        </p:par>
                        <p:par>
                          <p:cTn id="87" fill="hold">
                            <p:stCondLst>
                              <p:cond delay="6000"/>
                            </p:stCondLst>
                            <p:childTnLst>
                              <p:par>
                                <p:cTn id="88" presetID="42" presetClass="entr" presetSubtype="0" fill="hold" grpId="0" nodeType="afterEffect">
                                  <p:stCondLst>
                                    <p:cond delay="0"/>
                                  </p:stCondLst>
                                  <p:childTnLst>
                                    <p:set>
                                      <p:cBhvr>
                                        <p:cTn id="89" dur="1" fill="hold">
                                          <p:stCondLst>
                                            <p:cond delay="0"/>
                                          </p:stCondLst>
                                        </p:cTn>
                                        <p:tgtEl>
                                          <p:spTgt spid="51"/>
                                        </p:tgtEl>
                                        <p:attrNameLst>
                                          <p:attrName>style.visibility</p:attrName>
                                        </p:attrNameLst>
                                      </p:cBhvr>
                                      <p:to>
                                        <p:strVal val="visible"/>
                                      </p:to>
                                    </p:set>
                                    <p:animEffect transition="in" filter="fade">
                                      <p:cBhvr>
                                        <p:cTn id="90" dur="1000"/>
                                        <p:tgtEl>
                                          <p:spTgt spid="51"/>
                                        </p:tgtEl>
                                      </p:cBhvr>
                                    </p:animEffect>
                                    <p:anim calcmode="lin" valueType="num">
                                      <p:cBhvr>
                                        <p:cTn id="91" dur="1000" fill="hold"/>
                                        <p:tgtEl>
                                          <p:spTgt spid="51"/>
                                        </p:tgtEl>
                                        <p:attrNameLst>
                                          <p:attrName>ppt_x</p:attrName>
                                        </p:attrNameLst>
                                      </p:cBhvr>
                                      <p:tavLst>
                                        <p:tav tm="0">
                                          <p:val>
                                            <p:strVal val="#ppt_x"/>
                                          </p:val>
                                        </p:tav>
                                        <p:tav tm="100000">
                                          <p:val>
                                            <p:strVal val="#ppt_x"/>
                                          </p:val>
                                        </p:tav>
                                      </p:tavLst>
                                    </p:anim>
                                    <p:anim calcmode="lin" valueType="num">
                                      <p:cBhvr>
                                        <p:cTn id="92" dur="1000" fill="hold"/>
                                        <p:tgtEl>
                                          <p:spTgt spid="51"/>
                                        </p:tgtEl>
                                        <p:attrNameLst>
                                          <p:attrName>ppt_y</p:attrName>
                                        </p:attrNameLst>
                                      </p:cBhvr>
                                      <p:tavLst>
                                        <p:tav tm="0">
                                          <p:val>
                                            <p:strVal val="#ppt_y+.1"/>
                                          </p:val>
                                        </p:tav>
                                        <p:tav tm="100000">
                                          <p:val>
                                            <p:strVal val="#ppt_y"/>
                                          </p:val>
                                        </p:tav>
                                      </p:tavLst>
                                    </p:anim>
                                  </p:childTnLst>
                                </p:cTn>
                              </p:par>
                            </p:childTnLst>
                          </p:cTn>
                        </p:par>
                        <p:par>
                          <p:cTn id="93" fill="hold">
                            <p:stCondLst>
                              <p:cond delay="7000"/>
                            </p:stCondLst>
                            <p:childTnLst>
                              <p:par>
                                <p:cTn id="94" presetID="22" presetClass="entr" presetSubtype="4"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Effect transition="in" filter="wipe(down)">
                                      <p:cBhvr>
                                        <p:cTn id="96" dur="500"/>
                                        <p:tgtEl>
                                          <p:spTgt spid="4"/>
                                        </p:tgtEl>
                                      </p:cBhvr>
                                    </p:animEffect>
                                  </p:childTnLst>
                                </p:cTn>
                              </p:par>
                            </p:childTnLst>
                          </p:cTn>
                        </p:par>
                        <p:par>
                          <p:cTn id="97" fill="hold">
                            <p:stCondLst>
                              <p:cond delay="7500"/>
                            </p:stCondLst>
                            <p:childTnLst>
                              <p:par>
                                <p:cTn id="98" presetID="22" presetClass="entr" presetSubtype="4" fill="hold" nodeType="afterEffect">
                                  <p:stCondLst>
                                    <p:cond delay="0"/>
                                  </p:stCondLst>
                                  <p:childTnLst>
                                    <p:set>
                                      <p:cBhvr>
                                        <p:cTn id="99" dur="1" fill="hold">
                                          <p:stCondLst>
                                            <p:cond delay="0"/>
                                          </p:stCondLst>
                                        </p:cTn>
                                        <p:tgtEl>
                                          <p:spTgt spid="19"/>
                                        </p:tgtEl>
                                        <p:attrNameLst>
                                          <p:attrName>style.visibility</p:attrName>
                                        </p:attrNameLst>
                                      </p:cBhvr>
                                      <p:to>
                                        <p:strVal val="visible"/>
                                      </p:to>
                                    </p:set>
                                    <p:animEffect transition="in" filter="wipe(down)">
                                      <p:cBhvr>
                                        <p:cTn id="100" dur="500"/>
                                        <p:tgtEl>
                                          <p:spTgt spid="19"/>
                                        </p:tgtEl>
                                      </p:cBhvr>
                                    </p:animEffect>
                                  </p:childTnLst>
                                </p:cTn>
                              </p:par>
                            </p:childTnLst>
                          </p:cTn>
                        </p:par>
                        <p:par>
                          <p:cTn id="101" fill="hold">
                            <p:stCondLst>
                              <p:cond delay="8000"/>
                            </p:stCondLst>
                            <p:childTnLst>
                              <p:par>
                                <p:cTn id="102" presetID="22" presetClass="entr" presetSubtype="4" fill="hold" nodeType="afterEffect">
                                  <p:stCondLst>
                                    <p:cond delay="0"/>
                                  </p:stCondLst>
                                  <p:childTnLst>
                                    <p:set>
                                      <p:cBhvr>
                                        <p:cTn id="103" dur="1" fill="hold">
                                          <p:stCondLst>
                                            <p:cond delay="0"/>
                                          </p:stCondLst>
                                        </p:cTn>
                                        <p:tgtEl>
                                          <p:spTgt spid="29"/>
                                        </p:tgtEl>
                                        <p:attrNameLst>
                                          <p:attrName>style.visibility</p:attrName>
                                        </p:attrNameLst>
                                      </p:cBhvr>
                                      <p:to>
                                        <p:strVal val="visible"/>
                                      </p:to>
                                    </p:set>
                                    <p:animEffect transition="in" filter="wipe(down)">
                                      <p:cBhvr>
                                        <p:cTn id="104" dur="500"/>
                                        <p:tgtEl>
                                          <p:spTgt spid="29"/>
                                        </p:tgtEl>
                                      </p:cBhvr>
                                    </p:animEffect>
                                  </p:childTnLst>
                                </p:cTn>
                              </p:par>
                            </p:childTnLst>
                          </p:cTn>
                        </p:par>
                        <p:par>
                          <p:cTn id="105" fill="hold">
                            <p:stCondLst>
                              <p:cond delay="8500"/>
                            </p:stCondLst>
                            <p:childTnLst>
                              <p:par>
                                <p:cTn id="106" presetID="53" presetClass="entr" presetSubtype="528" fill="hold" nodeType="afterEffect">
                                  <p:stCondLst>
                                    <p:cond delay="0"/>
                                  </p:stCondLst>
                                  <p:childTnLst>
                                    <p:set>
                                      <p:cBhvr>
                                        <p:cTn id="107" dur="1" fill="hold">
                                          <p:stCondLst>
                                            <p:cond delay="0"/>
                                          </p:stCondLst>
                                        </p:cTn>
                                        <p:tgtEl>
                                          <p:spTgt spid="41"/>
                                        </p:tgtEl>
                                        <p:attrNameLst>
                                          <p:attrName>style.visibility</p:attrName>
                                        </p:attrNameLst>
                                      </p:cBhvr>
                                      <p:to>
                                        <p:strVal val="visible"/>
                                      </p:to>
                                    </p:set>
                                    <p:anim calcmode="lin" valueType="num">
                                      <p:cBhvr>
                                        <p:cTn id="108" dur="500" fill="hold"/>
                                        <p:tgtEl>
                                          <p:spTgt spid="41"/>
                                        </p:tgtEl>
                                        <p:attrNameLst>
                                          <p:attrName>ppt_w</p:attrName>
                                        </p:attrNameLst>
                                      </p:cBhvr>
                                      <p:tavLst>
                                        <p:tav tm="0">
                                          <p:val>
                                            <p:fltVal val="0"/>
                                          </p:val>
                                        </p:tav>
                                        <p:tav tm="100000">
                                          <p:val>
                                            <p:strVal val="#ppt_w"/>
                                          </p:val>
                                        </p:tav>
                                      </p:tavLst>
                                    </p:anim>
                                    <p:anim calcmode="lin" valueType="num">
                                      <p:cBhvr>
                                        <p:cTn id="109" dur="500" fill="hold"/>
                                        <p:tgtEl>
                                          <p:spTgt spid="41"/>
                                        </p:tgtEl>
                                        <p:attrNameLst>
                                          <p:attrName>ppt_h</p:attrName>
                                        </p:attrNameLst>
                                      </p:cBhvr>
                                      <p:tavLst>
                                        <p:tav tm="0">
                                          <p:val>
                                            <p:fltVal val="0"/>
                                          </p:val>
                                        </p:tav>
                                        <p:tav tm="100000">
                                          <p:val>
                                            <p:strVal val="#ppt_h"/>
                                          </p:val>
                                        </p:tav>
                                      </p:tavLst>
                                    </p:anim>
                                    <p:animEffect transition="in" filter="fade">
                                      <p:cBhvr>
                                        <p:cTn id="110" dur="500"/>
                                        <p:tgtEl>
                                          <p:spTgt spid="41"/>
                                        </p:tgtEl>
                                      </p:cBhvr>
                                    </p:animEffect>
                                    <p:anim calcmode="lin" valueType="num">
                                      <p:cBhvr>
                                        <p:cTn id="111" dur="500" fill="hold"/>
                                        <p:tgtEl>
                                          <p:spTgt spid="41"/>
                                        </p:tgtEl>
                                        <p:attrNameLst>
                                          <p:attrName>ppt_x</p:attrName>
                                        </p:attrNameLst>
                                      </p:cBhvr>
                                      <p:tavLst>
                                        <p:tav tm="0">
                                          <p:val>
                                            <p:fltVal val="0.5"/>
                                          </p:val>
                                        </p:tav>
                                        <p:tav tm="100000">
                                          <p:val>
                                            <p:strVal val="#ppt_x"/>
                                          </p:val>
                                        </p:tav>
                                      </p:tavLst>
                                    </p:anim>
                                    <p:anim calcmode="lin" valueType="num">
                                      <p:cBhvr>
                                        <p:cTn id="112" dur="500" fill="hold"/>
                                        <p:tgtEl>
                                          <p:spTgt spid="41"/>
                                        </p:tgtEl>
                                        <p:attrNameLst>
                                          <p:attrName>ppt_y</p:attrName>
                                        </p:attrNameLst>
                                      </p:cBhvr>
                                      <p:tavLst>
                                        <p:tav tm="0">
                                          <p:val>
                                            <p:fltVal val="0.5"/>
                                          </p:val>
                                        </p:tav>
                                        <p:tav tm="100000">
                                          <p:val>
                                            <p:strVal val="#ppt_y"/>
                                          </p:val>
                                        </p:tav>
                                      </p:tavLst>
                                    </p:anim>
                                  </p:childTnLst>
                                </p:cTn>
                              </p:par>
                            </p:childTnLst>
                          </p:cTn>
                        </p:par>
                        <p:par>
                          <p:cTn id="113" fill="hold">
                            <p:stCondLst>
                              <p:cond delay="9000"/>
                            </p:stCondLst>
                            <p:childTnLst>
                              <p:par>
                                <p:cTn id="114" presetID="42" presetClass="entr" presetSubtype="0" fill="hold" grpId="0" nodeType="afterEffect">
                                  <p:stCondLst>
                                    <p:cond delay="0"/>
                                  </p:stCondLst>
                                  <p:childTnLst>
                                    <p:set>
                                      <p:cBhvr>
                                        <p:cTn id="115" dur="1" fill="hold">
                                          <p:stCondLst>
                                            <p:cond delay="0"/>
                                          </p:stCondLst>
                                        </p:cTn>
                                        <p:tgtEl>
                                          <p:spTgt spid="52"/>
                                        </p:tgtEl>
                                        <p:attrNameLst>
                                          <p:attrName>style.visibility</p:attrName>
                                        </p:attrNameLst>
                                      </p:cBhvr>
                                      <p:to>
                                        <p:strVal val="visible"/>
                                      </p:to>
                                    </p:set>
                                    <p:animEffect transition="in" filter="fade">
                                      <p:cBhvr>
                                        <p:cTn id="116" dur="1000"/>
                                        <p:tgtEl>
                                          <p:spTgt spid="52"/>
                                        </p:tgtEl>
                                      </p:cBhvr>
                                    </p:animEffect>
                                    <p:anim calcmode="lin" valueType="num">
                                      <p:cBhvr>
                                        <p:cTn id="117" dur="1000" fill="hold"/>
                                        <p:tgtEl>
                                          <p:spTgt spid="52"/>
                                        </p:tgtEl>
                                        <p:attrNameLst>
                                          <p:attrName>ppt_x</p:attrName>
                                        </p:attrNameLst>
                                      </p:cBhvr>
                                      <p:tavLst>
                                        <p:tav tm="0">
                                          <p:val>
                                            <p:strVal val="#ppt_x"/>
                                          </p:val>
                                        </p:tav>
                                        <p:tav tm="100000">
                                          <p:val>
                                            <p:strVal val="#ppt_x"/>
                                          </p:val>
                                        </p:tav>
                                      </p:tavLst>
                                    </p:anim>
                                    <p:anim calcmode="lin" valueType="num">
                                      <p:cBhvr>
                                        <p:cTn id="118" dur="1000" fill="hold"/>
                                        <p:tgtEl>
                                          <p:spTgt spid="52"/>
                                        </p:tgtEl>
                                        <p:attrNameLst>
                                          <p:attrName>ppt_y</p:attrName>
                                        </p:attrNameLst>
                                      </p:cBhvr>
                                      <p:tavLst>
                                        <p:tav tm="0">
                                          <p:val>
                                            <p:strVal val="#ppt_y+.1"/>
                                          </p:val>
                                        </p:tav>
                                        <p:tav tm="100000">
                                          <p:val>
                                            <p:strVal val="#ppt_y"/>
                                          </p:val>
                                        </p:tav>
                                      </p:tavLst>
                                    </p:anim>
                                  </p:childTnLst>
                                </p:cTn>
                              </p:par>
                            </p:childTnLst>
                          </p:cTn>
                        </p:par>
                        <p:par>
                          <p:cTn id="119" fill="hold">
                            <p:stCondLst>
                              <p:cond delay="10000"/>
                            </p:stCondLst>
                            <p:childTnLst>
                              <p:par>
                                <p:cTn id="120" presetID="22" presetClass="entr" presetSubtype="4" fill="hold" nodeType="afterEffect">
                                  <p:stCondLst>
                                    <p:cond delay="0"/>
                                  </p:stCondLst>
                                  <p:childTnLst>
                                    <p:set>
                                      <p:cBhvr>
                                        <p:cTn id="121" dur="1" fill="hold">
                                          <p:stCondLst>
                                            <p:cond delay="0"/>
                                          </p:stCondLst>
                                        </p:cTn>
                                        <p:tgtEl>
                                          <p:spTgt spid="14"/>
                                        </p:tgtEl>
                                        <p:attrNameLst>
                                          <p:attrName>style.visibility</p:attrName>
                                        </p:attrNameLst>
                                      </p:cBhvr>
                                      <p:to>
                                        <p:strVal val="visible"/>
                                      </p:to>
                                    </p:set>
                                    <p:animEffect transition="in" filter="wipe(down)">
                                      <p:cBhvr>
                                        <p:cTn id="122" dur="500"/>
                                        <p:tgtEl>
                                          <p:spTgt spid="14"/>
                                        </p:tgtEl>
                                      </p:cBhvr>
                                    </p:animEffect>
                                  </p:childTnLst>
                                </p:cTn>
                              </p:par>
                            </p:childTnLst>
                          </p:cTn>
                        </p:par>
                        <p:par>
                          <p:cTn id="123" fill="hold">
                            <p:stCondLst>
                              <p:cond delay="10500"/>
                            </p:stCondLst>
                            <p:childTnLst>
                              <p:par>
                                <p:cTn id="124" presetID="22" presetClass="entr" presetSubtype="4" fill="hold" nodeType="afterEffect">
                                  <p:stCondLst>
                                    <p:cond delay="0"/>
                                  </p:stCondLst>
                                  <p:childTnLst>
                                    <p:set>
                                      <p:cBhvr>
                                        <p:cTn id="125" dur="1" fill="hold">
                                          <p:stCondLst>
                                            <p:cond delay="0"/>
                                          </p:stCondLst>
                                        </p:cTn>
                                        <p:tgtEl>
                                          <p:spTgt spid="16"/>
                                        </p:tgtEl>
                                        <p:attrNameLst>
                                          <p:attrName>style.visibility</p:attrName>
                                        </p:attrNameLst>
                                      </p:cBhvr>
                                      <p:to>
                                        <p:strVal val="visible"/>
                                      </p:to>
                                    </p:set>
                                    <p:animEffect transition="in" filter="wipe(down)">
                                      <p:cBhvr>
                                        <p:cTn id="126" dur="500"/>
                                        <p:tgtEl>
                                          <p:spTgt spid="16"/>
                                        </p:tgtEl>
                                      </p:cBhvr>
                                    </p:animEffect>
                                  </p:childTnLst>
                                </p:cTn>
                              </p:par>
                            </p:childTnLst>
                          </p:cTn>
                        </p:par>
                        <p:par>
                          <p:cTn id="127" fill="hold">
                            <p:stCondLst>
                              <p:cond delay="11000"/>
                            </p:stCondLst>
                            <p:childTnLst>
                              <p:par>
                                <p:cTn id="128" presetID="22" presetClass="entr" presetSubtype="4" fill="hold" nodeType="afterEffect">
                                  <p:stCondLst>
                                    <p:cond delay="0"/>
                                  </p:stCondLst>
                                  <p:childTnLst>
                                    <p:set>
                                      <p:cBhvr>
                                        <p:cTn id="129" dur="1" fill="hold">
                                          <p:stCondLst>
                                            <p:cond delay="0"/>
                                          </p:stCondLst>
                                        </p:cTn>
                                        <p:tgtEl>
                                          <p:spTgt spid="26"/>
                                        </p:tgtEl>
                                        <p:attrNameLst>
                                          <p:attrName>style.visibility</p:attrName>
                                        </p:attrNameLst>
                                      </p:cBhvr>
                                      <p:to>
                                        <p:strVal val="visible"/>
                                      </p:to>
                                    </p:set>
                                    <p:animEffect transition="in" filter="wipe(down)">
                                      <p:cBhvr>
                                        <p:cTn id="13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25" grpId="0" animBg="1"/>
      <p:bldP spid="40" grpId="0"/>
      <p:bldP spid="51" grpId="0"/>
      <p:bldP spid="52" grpId="0"/>
      <p:bldP spid="98"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6632D7FD-B745-4BAF-852C-FABBE2CE26B9}"/>
              </a:ext>
            </a:extLst>
          </p:cNvPr>
          <p:cNvSpPr/>
          <p:nvPr/>
        </p:nvSpPr>
        <p:spPr>
          <a:xfrm flipH="1">
            <a:off x="1246411" y="2434512"/>
            <a:ext cx="4251223" cy="4194997"/>
          </a:xfrm>
          <a:custGeom>
            <a:avLst/>
            <a:gdLst>
              <a:gd name="connsiteX0" fmla="*/ 2793070 w 3880560"/>
              <a:gd name="connsiteY0" fmla="*/ 0 h 3829238"/>
              <a:gd name="connsiteX1" fmla="*/ 1897275 w 3880560"/>
              <a:gd name="connsiteY1" fmla="*/ 1162602 h 3829238"/>
              <a:gd name="connsiteX2" fmla="*/ 1896963 w 3880560"/>
              <a:gd name="connsiteY2" fmla="*/ 1163529 h 3829238"/>
              <a:gd name="connsiteX3" fmla="*/ 1791928 w 3880560"/>
              <a:gd name="connsiteY3" fmla="*/ 1096740 h 3829238"/>
              <a:gd name="connsiteX4" fmla="*/ 317050 w 3880560"/>
              <a:gd name="connsiteY4" fmla="*/ 676505 h 3829238"/>
              <a:gd name="connsiteX5" fmla="*/ 1602052 w 3880560"/>
              <a:gd name="connsiteY5" fmla="*/ 1303312 h 3829238"/>
              <a:gd name="connsiteX6" fmla="*/ 1753725 w 3880560"/>
              <a:gd name="connsiteY6" fmla="*/ 1564563 h 3829238"/>
              <a:gd name="connsiteX7" fmla="*/ 1763989 w 3880560"/>
              <a:gd name="connsiteY7" fmla="*/ 1607179 h 3829238"/>
              <a:gd name="connsiteX8" fmla="*/ 1763789 w 3880560"/>
              <a:gd name="connsiteY8" fmla="*/ 1607938 h 3829238"/>
              <a:gd name="connsiteX9" fmla="*/ 1586005 w 3880560"/>
              <a:gd name="connsiteY9" fmla="*/ 3097277 h 3829238"/>
              <a:gd name="connsiteX10" fmla="*/ 1567807 w 3880560"/>
              <a:gd name="connsiteY10" fmla="*/ 3266920 h 3829238"/>
              <a:gd name="connsiteX11" fmla="*/ 1364951 w 3880560"/>
              <a:gd name="connsiteY11" fmla="*/ 3294299 h 3829238"/>
              <a:gd name="connsiteX12" fmla="*/ 0 w 3880560"/>
              <a:gd name="connsiteY12" fmla="*/ 3829238 h 3829238"/>
              <a:gd name="connsiteX13" fmla="*/ 3873996 w 3880560"/>
              <a:gd name="connsiteY13" fmla="*/ 3672149 h 3829238"/>
              <a:gd name="connsiteX14" fmla="*/ 2498753 w 3880560"/>
              <a:gd name="connsiteY14" fmla="*/ 3265346 h 3829238"/>
              <a:gd name="connsiteX15" fmla="*/ 2344673 w 3880560"/>
              <a:gd name="connsiteY15" fmla="*/ 3250297 h 3829238"/>
              <a:gd name="connsiteX16" fmla="*/ 2272594 w 3880560"/>
              <a:gd name="connsiteY16" fmla="*/ 2982668 h 3829238"/>
              <a:gd name="connsiteX17" fmla="*/ 2162762 w 3880560"/>
              <a:gd name="connsiteY17" fmla="*/ 2039093 h 3829238"/>
              <a:gd name="connsiteX18" fmla="*/ 2164557 w 3880560"/>
              <a:gd name="connsiteY18" fmla="*/ 1956322 h 3829238"/>
              <a:gd name="connsiteX19" fmla="*/ 2191480 w 3880560"/>
              <a:gd name="connsiteY19" fmla="*/ 1898957 h 3829238"/>
              <a:gd name="connsiteX20" fmla="*/ 2363472 w 3880560"/>
              <a:gd name="connsiteY20" fmla="*/ 1700572 h 3829238"/>
              <a:gd name="connsiteX21" fmla="*/ 3880560 w 3880560"/>
              <a:gd name="connsiteY21" fmla="*/ 1183354 h 3829238"/>
              <a:gd name="connsiteX22" fmla="*/ 2335142 w 3880560"/>
              <a:gd name="connsiteY22" fmla="*/ 1387543 h 3829238"/>
              <a:gd name="connsiteX23" fmla="*/ 2204609 w 3880560"/>
              <a:gd name="connsiteY23" fmla="*/ 1449745 h 3829238"/>
              <a:gd name="connsiteX24" fmla="*/ 2212254 w 3880560"/>
              <a:gd name="connsiteY24" fmla="*/ 1392008 h 3829238"/>
              <a:gd name="connsiteX25" fmla="*/ 2793070 w 3880560"/>
              <a:gd name="connsiteY25" fmla="*/ 0 h 3829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880560" h="3829238">
                <a:moveTo>
                  <a:pt x="2793070" y="0"/>
                </a:moveTo>
                <a:cubicBezTo>
                  <a:pt x="2333994" y="314017"/>
                  <a:pt x="2062878" y="724175"/>
                  <a:pt x="1897275" y="1162602"/>
                </a:cubicBezTo>
                <a:lnTo>
                  <a:pt x="1896963" y="1163529"/>
                </a:lnTo>
                <a:lnTo>
                  <a:pt x="1791928" y="1096740"/>
                </a:lnTo>
                <a:cubicBezTo>
                  <a:pt x="1430754" y="859683"/>
                  <a:pt x="882718" y="480993"/>
                  <a:pt x="317050" y="676505"/>
                </a:cubicBezTo>
                <a:cubicBezTo>
                  <a:pt x="848751" y="664867"/>
                  <a:pt x="1253282" y="930312"/>
                  <a:pt x="1602052" y="1303312"/>
                </a:cubicBezTo>
                <a:cubicBezTo>
                  <a:pt x="1691371" y="1387555"/>
                  <a:pt x="1729009" y="1475585"/>
                  <a:pt x="1753725" y="1564563"/>
                </a:cubicBezTo>
                <a:lnTo>
                  <a:pt x="1763989" y="1607179"/>
                </a:lnTo>
                <a:lnTo>
                  <a:pt x="1763789" y="1607938"/>
                </a:lnTo>
                <a:cubicBezTo>
                  <a:pt x="1641962" y="2132625"/>
                  <a:pt x="1626342" y="2664997"/>
                  <a:pt x="1586005" y="3097277"/>
                </a:cubicBezTo>
                <a:lnTo>
                  <a:pt x="1567807" y="3266920"/>
                </a:lnTo>
                <a:lnTo>
                  <a:pt x="1364951" y="3294299"/>
                </a:lnTo>
                <a:cubicBezTo>
                  <a:pt x="514638" y="3442967"/>
                  <a:pt x="0" y="3829238"/>
                  <a:pt x="0" y="3829238"/>
                </a:cubicBezTo>
                <a:cubicBezTo>
                  <a:pt x="1459447" y="3227811"/>
                  <a:pt x="3873996" y="3672149"/>
                  <a:pt x="3873996" y="3672149"/>
                </a:cubicBezTo>
                <a:cubicBezTo>
                  <a:pt x="3382359" y="3439461"/>
                  <a:pt x="2920436" y="3316091"/>
                  <a:pt x="2498753" y="3265346"/>
                </a:cubicBezTo>
                <a:lnTo>
                  <a:pt x="2344673" y="3250297"/>
                </a:lnTo>
                <a:lnTo>
                  <a:pt x="2272594" y="2982668"/>
                </a:lnTo>
                <a:cubicBezTo>
                  <a:pt x="2203337" y="2682230"/>
                  <a:pt x="2164226" y="2362499"/>
                  <a:pt x="2162762" y="2039093"/>
                </a:cubicBezTo>
                <a:lnTo>
                  <a:pt x="2164557" y="1956322"/>
                </a:lnTo>
                <a:lnTo>
                  <a:pt x="2191480" y="1898957"/>
                </a:lnTo>
                <a:cubicBezTo>
                  <a:pt x="2228787" y="1828802"/>
                  <a:pt x="2280111" y="1761466"/>
                  <a:pt x="2363472" y="1700572"/>
                </a:cubicBezTo>
                <a:cubicBezTo>
                  <a:pt x="2803649" y="1334535"/>
                  <a:pt x="3290783" y="1095940"/>
                  <a:pt x="3880560" y="1183354"/>
                </a:cubicBezTo>
                <a:cubicBezTo>
                  <a:pt x="3278755" y="886661"/>
                  <a:pt x="2739287" y="1185785"/>
                  <a:pt x="2335142" y="1387543"/>
                </a:cubicBezTo>
                <a:lnTo>
                  <a:pt x="2204609" y="1449745"/>
                </a:lnTo>
                <a:lnTo>
                  <a:pt x="2212254" y="1392008"/>
                </a:lnTo>
                <a:cubicBezTo>
                  <a:pt x="2293247" y="892107"/>
                  <a:pt x="2477439" y="408509"/>
                  <a:pt x="279307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grpSp>
        <p:nvGrpSpPr>
          <p:cNvPr id="17" name="Group 16">
            <a:extLst>
              <a:ext uri="{FF2B5EF4-FFF2-40B4-BE49-F238E27FC236}">
                <a16:creationId xmlns:a16="http://schemas.microsoft.com/office/drawing/2014/main" id="{E9855C81-80A2-4E4B-8DED-962B7C0604B2}"/>
              </a:ext>
            </a:extLst>
          </p:cNvPr>
          <p:cNvGrpSpPr>
            <a:grpSpLocks noChangeAspect="1"/>
          </p:cNvGrpSpPr>
          <p:nvPr/>
        </p:nvGrpSpPr>
        <p:grpSpPr>
          <a:xfrm>
            <a:off x="4134913" y="2096250"/>
            <a:ext cx="1702961" cy="1702960"/>
            <a:chOff x="1587590" y="1600199"/>
            <a:chExt cx="2743200" cy="2743200"/>
          </a:xfrm>
        </p:grpSpPr>
        <p:grpSp>
          <p:nvGrpSpPr>
            <p:cNvPr id="18" name="Group 17">
              <a:extLst>
                <a:ext uri="{FF2B5EF4-FFF2-40B4-BE49-F238E27FC236}">
                  <a16:creationId xmlns:a16="http://schemas.microsoft.com/office/drawing/2014/main" id="{6AFD8528-A290-4302-A58E-EB34150B84A9}"/>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0" name="Oval 19">
                <a:extLst>
                  <a:ext uri="{FF2B5EF4-FFF2-40B4-BE49-F238E27FC236}">
                    <a16:creationId xmlns:a16="http://schemas.microsoft.com/office/drawing/2014/main" id="{A8F292B1-D848-492C-B452-1F9B9C1589F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AF6584C5-B656-4C2C-B145-C5D14AD4D9D9}"/>
                  </a:ext>
                </a:extLst>
              </p:cNvPr>
              <p:cNvSpPr>
                <a:spLocks noChangeAspect="1"/>
              </p:cNvSpPr>
              <p:nvPr/>
            </p:nvSpPr>
            <p:spPr>
              <a:xfrm>
                <a:off x="1958592" y="1499616"/>
                <a:ext cx="2286000" cy="22860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5">
              <a:extLst>
                <a:ext uri="{FF2B5EF4-FFF2-40B4-BE49-F238E27FC236}">
                  <a16:creationId xmlns:a16="http://schemas.microsoft.com/office/drawing/2014/main" id="{17CC0EFD-FA3C-46C0-831B-E482E8752D83}"/>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868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092E8C21-9F87-4A82-B667-7CB78D438B54}"/>
              </a:ext>
            </a:extLst>
          </p:cNvPr>
          <p:cNvGrpSpPr>
            <a:grpSpLocks noChangeAspect="1"/>
          </p:cNvGrpSpPr>
          <p:nvPr/>
        </p:nvGrpSpPr>
        <p:grpSpPr>
          <a:xfrm>
            <a:off x="274404" y="3002071"/>
            <a:ext cx="1502612" cy="1502612"/>
            <a:chOff x="1587590" y="1600199"/>
            <a:chExt cx="2743200" cy="2743200"/>
          </a:xfrm>
        </p:grpSpPr>
        <p:grpSp>
          <p:nvGrpSpPr>
            <p:cNvPr id="24" name="Group 23">
              <a:extLst>
                <a:ext uri="{FF2B5EF4-FFF2-40B4-BE49-F238E27FC236}">
                  <a16:creationId xmlns:a16="http://schemas.microsoft.com/office/drawing/2014/main" id="{20542BF4-76DE-444E-AA56-5ACFF8B22751}"/>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6" name="Oval 25">
                <a:extLst>
                  <a:ext uri="{FF2B5EF4-FFF2-40B4-BE49-F238E27FC236}">
                    <a16:creationId xmlns:a16="http://schemas.microsoft.com/office/drawing/2014/main" id="{32200D26-A72B-4AFC-9F81-3A35CED336A3}"/>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47D3E4B0-3235-4658-A84E-81ED2057D5BA}"/>
                  </a:ext>
                </a:extLst>
              </p:cNvPr>
              <p:cNvSpPr>
                <a:spLocks noChangeAspect="1"/>
              </p:cNvSpPr>
              <p:nvPr/>
            </p:nvSpPr>
            <p:spPr>
              <a:xfrm>
                <a:off x="1958592" y="1499616"/>
                <a:ext cx="2286000" cy="2286000"/>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5">
              <a:extLst>
                <a:ext uri="{FF2B5EF4-FFF2-40B4-BE49-F238E27FC236}">
                  <a16:creationId xmlns:a16="http://schemas.microsoft.com/office/drawing/2014/main" id="{996F913D-AD2A-4762-92FE-53B6EBB0E92D}"/>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70AE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733FF474-B0A0-4BAD-8B41-88D1290C80F1}"/>
              </a:ext>
            </a:extLst>
          </p:cNvPr>
          <p:cNvGrpSpPr>
            <a:grpSpLocks noChangeAspect="1"/>
          </p:cNvGrpSpPr>
          <p:nvPr/>
        </p:nvGrpSpPr>
        <p:grpSpPr>
          <a:xfrm>
            <a:off x="1246411" y="626542"/>
            <a:ext cx="2404180" cy="2404179"/>
            <a:chOff x="1587590" y="1600199"/>
            <a:chExt cx="2743200" cy="2743200"/>
          </a:xfrm>
        </p:grpSpPr>
        <p:grpSp>
          <p:nvGrpSpPr>
            <p:cNvPr id="29" name="Group 28">
              <a:extLst>
                <a:ext uri="{FF2B5EF4-FFF2-40B4-BE49-F238E27FC236}">
                  <a16:creationId xmlns:a16="http://schemas.microsoft.com/office/drawing/2014/main" id="{B38C2692-A33A-46A4-B0C4-CFA3D0DB5156}"/>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31" name="Oval 30">
                <a:extLst>
                  <a:ext uri="{FF2B5EF4-FFF2-40B4-BE49-F238E27FC236}">
                    <a16:creationId xmlns:a16="http://schemas.microsoft.com/office/drawing/2014/main" id="{94703933-E1D8-4A95-B535-5510E6999958}"/>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A9DC9930-EAB2-4C80-9EB8-BEE36A60047C}"/>
                  </a:ext>
                </a:extLst>
              </p:cNvPr>
              <p:cNvSpPr>
                <a:spLocks noChangeAspect="1"/>
              </p:cNvSpPr>
              <p:nvPr/>
            </p:nvSpPr>
            <p:spPr>
              <a:xfrm>
                <a:off x="1958592" y="1499616"/>
                <a:ext cx="2286000" cy="2286000"/>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Freeform 5">
              <a:extLst>
                <a:ext uri="{FF2B5EF4-FFF2-40B4-BE49-F238E27FC236}">
                  <a16:creationId xmlns:a16="http://schemas.microsoft.com/office/drawing/2014/main" id="{2DFEEC04-796E-4244-9238-5066B697B73F}"/>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68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CE7C1648-3966-4AD3-8A59-387B9800D191}"/>
              </a:ext>
            </a:extLst>
          </p:cNvPr>
          <p:cNvSpPr txBox="1"/>
          <p:nvPr/>
        </p:nvSpPr>
        <p:spPr>
          <a:xfrm>
            <a:off x="1325665" y="1054816"/>
            <a:ext cx="2226092" cy="15476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$7,183</a:t>
            </a:r>
          </a:p>
          <a:p>
            <a:pPr algn="ctr" defTabSz="1219170">
              <a:spcBef>
                <a:spcPct val="20000"/>
              </a:spcBef>
              <a:defRPr/>
            </a:pPr>
            <a:endParaRPr lang="en-US" sz="400" dirty="0">
              <a:solidFill>
                <a:schemeClr val="bg1"/>
              </a:solidFill>
              <a:latin typeface="Bernard MT Condensed" panose="02050806060905020404" pitchFamily="18" charset="0"/>
            </a:endParaRPr>
          </a:p>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428836F2-7A50-4828-975E-322A6E0CF585}"/>
              </a:ext>
            </a:extLst>
          </p:cNvPr>
          <p:cNvSpPr txBox="1"/>
          <p:nvPr/>
        </p:nvSpPr>
        <p:spPr>
          <a:xfrm>
            <a:off x="260034" y="3368616"/>
            <a:ext cx="1502612" cy="735041"/>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$2,459</a:t>
            </a:r>
          </a:p>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87EE84BC-09DC-4D60-B2E1-86AC8D26EA85}"/>
              </a:ext>
            </a:extLst>
          </p:cNvPr>
          <p:cNvSpPr txBox="1"/>
          <p:nvPr/>
        </p:nvSpPr>
        <p:spPr>
          <a:xfrm>
            <a:off x="4253623" y="2588399"/>
            <a:ext cx="1493431" cy="772129"/>
          </a:xfrm>
          <a:prstGeom prst="rect">
            <a:avLst/>
          </a:prstGeom>
          <a:noFill/>
        </p:spPr>
        <p:txBody>
          <a:bodyPr wrap="square" rtlCol="0">
            <a:spAutoFit/>
          </a:bodyPr>
          <a:lstStyle/>
          <a:p>
            <a:pPr algn="ctr" defTabSz="1219170">
              <a:spcBef>
                <a:spcPct val="20000"/>
              </a:spcBef>
              <a:defRPr/>
            </a:pPr>
            <a:r>
              <a:rPr lang="en-US" sz="1700" dirty="0">
                <a:solidFill>
                  <a:schemeClr val="bg1"/>
                </a:solidFill>
                <a:latin typeface="Bernard MT Condensed" panose="02050806060905020404" pitchFamily="18" charset="0"/>
              </a:rPr>
              <a:t>3,681</a:t>
            </a:r>
          </a:p>
          <a:p>
            <a:pPr algn="ctr" defTabSz="1219170">
              <a:spcBef>
                <a:spcPct val="20000"/>
              </a:spcBef>
              <a:defRPr/>
            </a:pPr>
            <a:r>
              <a:rPr lang="en-US" sz="1700" dirty="0">
                <a:solidFill>
                  <a:schemeClr val="bg1"/>
                </a:solidFill>
                <a:latin typeface="Bernard MT Condensed" panose="02050806060905020404" pitchFamily="18" charset="0"/>
              </a:rPr>
              <a:t>LOREM IPSUM</a:t>
            </a:r>
            <a:endParaRPr lang="en-US" sz="17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55" name="Group 54">
            <a:extLst>
              <a:ext uri="{FF2B5EF4-FFF2-40B4-BE49-F238E27FC236}">
                <a16:creationId xmlns:a16="http://schemas.microsoft.com/office/drawing/2014/main" id="{FC35F31A-1424-480C-88A7-A14BBEF2FC96}"/>
              </a:ext>
            </a:extLst>
          </p:cNvPr>
          <p:cNvGrpSpPr/>
          <p:nvPr/>
        </p:nvGrpSpPr>
        <p:grpSpPr>
          <a:xfrm>
            <a:off x="6279834" y="2255520"/>
            <a:ext cx="1097276" cy="1097280"/>
            <a:chOff x="6470619" y="1868857"/>
            <a:chExt cx="1097276" cy="1097280"/>
          </a:xfrm>
        </p:grpSpPr>
        <p:grpSp>
          <p:nvGrpSpPr>
            <p:cNvPr id="39" name="Group 38">
              <a:extLst>
                <a:ext uri="{FF2B5EF4-FFF2-40B4-BE49-F238E27FC236}">
                  <a16:creationId xmlns:a16="http://schemas.microsoft.com/office/drawing/2014/main" id="{A978E49E-4ED4-48E9-9171-C10EE5D6C983}"/>
                </a:ext>
              </a:extLst>
            </p:cNvPr>
            <p:cNvGrpSpPr>
              <a:grpSpLocks noChangeAspect="1"/>
            </p:cNvGrpSpPr>
            <p:nvPr/>
          </p:nvGrpSpPr>
          <p:grpSpPr>
            <a:xfrm>
              <a:off x="6470619" y="1868857"/>
              <a:ext cx="1097276" cy="1097280"/>
              <a:chOff x="3241866" y="1103796"/>
              <a:chExt cx="4627785" cy="4627785"/>
            </a:xfrm>
            <a:effectLst>
              <a:outerShdw blurRad="50800" dist="38100" dir="2700000" algn="tl" rotWithShape="0">
                <a:prstClr val="black">
                  <a:alpha val="40000"/>
                </a:prstClr>
              </a:outerShdw>
            </a:effectLst>
          </p:grpSpPr>
          <p:sp>
            <p:nvSpPr>
              <p:cNvPr id="41" name="Oval 40">
                <a:extLst>
                  <a:ext uri="{FF2B5EF4-FFF2-40B4-BE49-F238E27FC236}">
                    <a16:creationId xmlns:a16="http://schemas.microsoft.com/office/drawing/2014/main" id="{BF146649-7AD4-4FC5-B3FB-3B88D981353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4190E63-6F21-4F1B-AC86-413713B77C71}"/>
                  </a:ext>
                </a:extLst>
              </p:cNvPr>
              <p:cNvSpPr>
                <a:spLocks noChangeAspect="1"/>
              </p:cNvSpPr>
              <p:nvPr/>
            </p:nvSpPr>
            <p:spPr>
              <a:xfrm>
                <a:off x="3627512" y="1489445"/>
                <a:ext cx="3856489" cy="385648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5" name="Graphic 34" descr="Microscope">
              <a:extLst>
                <a:ext uri="{FF2B5EF4-FFF2-40B4-BE49-F238E27FC236}">
                  <a16:creationId xmlns:a16="http://schemas.microsoft.com/office/drawing/2014/main" id="{18C778B5-8C5F-4FA3-AA55-0DC71545566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2076" y="2120317"/>
              <a:ext cx="594360" cy="594360"/>
            </a:xfrm>
            <a:prstGeom prst="rect">
              <a:avLst/>
            </a:prstGeom>
          </p:spPr>
        </p:pic>
      </p:grpSp>
      <p:grpSp>
        <p:nvGrpSpPr>
          <p:cNvPr id="53" name="Group 52">
            <a:extLst>
              <a:ext uri="{FF2B5EF4-FFF2-40B4-BE49-F238E27FC236}">
                <a16:creationId xmlns:a16="http://schemas.microsoft.com/office/drawing/2014/main" id="{F7EDF6AB-5676-482D-9AD3-BB1057CEDB29}"/>
              </a:ext>
            </a:extLst>
          </p:cNvPr>
          <p:cNvGrpSpPr/>
          <p:nvPr/>
        </p:nvGrpSpPr>
        <p:grpSpPr>
          <a:xfrm>
            <a:off x="6283167" y="5151120"/>
            <a:ext cx="1097276" cy="1097280"/>
            <a:chOff x="10144315" y="1870184"/>
            <a:chExt cx="1097276" cy="1097280"/>
          </a:xfrm>
        </p:grpSpPr>
        <p:grpSp>
          <p:nvGrpSpPr>
            <p:cNvPr id="47" name="Group 46">
              <a:extLst>
                <a:ext uri="{FF2B5EF4-FFF2-40B4-BE49-F238E27FC236}">
                  <a16:creationId xmlns:a16="http://schemas.microsoft.com/office/drawing/2014/main" id="{0EAA9865-22AD-4358-A660-E1D9990AA1E2}"/>
                </a:ext>
              </a:extLst>
            </p:cNvPr>
            <p:cNvGrpSpPr>
              <a:grpSpLocks noChangeAspect="1"/>
            </p:cNvGrpSpPr>
            <p:nvPr/>
          </p:nvGrpSpPr>
          <p:grpSpPr>
            <a:xfrm>
              <a:off x="10144315" y="1870184"/>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887EE976-890C-430C-BE23-0BF6E90982DD}"/>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D98C141F-1936-4DAE-B988-66D4426F7065}"/>
                  </a:ext>
                </a:extLst>
              </p:cNvPr>
              <p:cNvSpPr>
                <a:spLocks noChangeAspect="1"/>
              </p:cNvSpPr>
              <p:nvPr/>
            </p:nvSpPr>
            <p:spPr>
              <a:xfrm>
                <a:off x="3627512" y="1489445"/>
                <a:ext cx="3856489" cy="3856488"/>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 name="Graphic 2" descr="Flask">
              <a:extLst>
                <a:ext uri="{FF2B5EF4-FFF2-40B4-BE49-F238E27FC236}">
                  <a16:creationId xmlns:a16="http://schemas.microsoft.com/office/drawing/2014/main" id="{1B319CEA-3211-4BB0-B031-2B999614660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5872" y="2139696"/>
              <a:ext cx="585216" cy="585216"/>
            </a:xfrm>
            <a:prstGeom prst="rect">
              <a:avLst/>
            </a:prstGeom>
          </p:spPr>
        </p:pic>
      </p:grpSp>
      <p:grpSp>
        <p:nvGrpSpPr>
          <p:cNvPr id="54" name="Group 53">
            <a:extLst>
              <a:ext uri="{FF2B5EF4-FFF2-40B4-BE49-F238E27FC236}">
                <a16:creationId xmlns:a16="http://schemas.microsoft.com/office/drawing/2014/main" id="{E744BFBF-796F-4FF0-9645-EA5C11068676}"/>
              </a:ext>
            </a:extLst>
          </p:cNvPr>
          <p:cNvGrpSpPr/>
          <p:nvPr/>
        </p:nvGrpSpPr>
        <p:grpSpPr>
          <a:xfrm>
            <a:off x="6283167" y="3703320"/>
            <a:ext cx="1097276" cy="1097280"/>
            <a:chOff x="8365742" y="1868857"/>
            <a:chExt cx="1097276" cy="1097280"/>
          </a:xfrm>
        </p:grpSpPr>
        <p:grpSp>
          <p:nvGrpSpPr>
            <p:cNvPr id="44" name="Group 43">
              <a:extLst>
                <a:ext uri="{FF2B5EF4-FFF2-40B4-BE49-F238E27FC236}">
                  <a16:creationId xmlns:a16="http://schemas.microsoft.com/office/drawing/2014/main" id="{F12C7F8F-1FFC-4851-BC2D-7B1708407861}"/>
                </a:ext>
              </a:extLst>
            </p:cNvPr>
            <p:cNvGrpSpPr>
              <a:grpSpLocks noChangeAspect="1"/>
            </p:cNvGrpSpPr>
            <p:nvPr/>
          </p:nvGrpSpPr>
          <p:grpSpPr>
            <a:xfrm>
              <a:off x="8365742" y="1868857"/>
              <a:ext cx="1097276" cy="1097280"/>
              <a:chOff x="3241866" y="1103796"/>
              <a:chExt cx="4627785" cy="4627785"/>
            </a:xfrm>
            <a:effectLst>
              <a:outerShdw blurRad="50800" dist="38100" dir="2700000" algn="tl" rotWithShape="0">
                <a:prstClr val="black">
                  <a:alpha val="40000"/>
                </a:prstClr>
              </a:outerShdw>
            </a:effectLst>
          </p:grpSpPr>
          <p:sp>
            <p:nvSpPr>
              <p:cNvPr id="45" name="Oval 44">
                <a:extLst>
                  <a:ext uri="{FF2B5EF4-FFF2-40B4-BE49-F238E27FC236}">
                    <a16:creationId xmlns:a16="http://schemas.microsoft.com/office/drawing/2014/main" id="{E5DEC9F0-AA11-45A8-8202-2E4FB865835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0222530C-465D-4AE0-9CF3-B7AF845B6D8A}"/>
                  </a:ext>
                </a:extLst>
              </p:cNvPr>
              <p:cNvSpPr>
                <a:spLocks noChangeAspect="1"/>
              </p:cNvSpPr>
              <p:nvPr/>
            </p:nvSpPr>
            <p:spPr>
              <a:xfrm>
                <a:off x="3627512" y="1489445"/>
                <a:ext cx="3856489" cy="3856488"/>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Graphic 36" descr="Test tubes">
              <a:extLst>
                <a:ext uri="{FF2B5EF4-FFF2-40B4-BE49-F238E27FC236}">
                  <a16:creationId xmlns:a16="http://schemas.microsoft.com/office/drawing/2014/main" id="{30D10944-11E0-481A-83C7-FD70C03188C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0059" y="2143178"/>
              <a:ext cx="548640" cy="548640"/>
            </a:xfrm>
            <a:prstGeom prst="rect">
              <a:avLst/>
            </a:prstGeom>
          </p:spPr>
        </p:pic>
      </p:grpSp>
      <p:sp>
        <p:nvSpPr>
          <p:cNvPr id="52" name="TextBox 51">
            <a:extLst>
              <a:ext uri="{FF2B5EF4-FFF2-40B4-BE49-F238E27FC236}">
                <a16:creationId xmlns:a16="http://schemas.microsoft.com/office/drawing/2014/main" id="{4C5A3C4E-32D2-4AB0-8E50-885C4CC0D267}"/>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56" name="TextBox 55">
            <a:extLst>
              <a:ext uri="{FF2B5EF4-FFF2-40B4-BE49-F238E27FC236}">
                <a16:creationId xmlns:a16="http://schemas.microsoft.com/office/drawing/2014/main" id="{74C2EB72-A05A-4EE2-B7BC-E542408B0BC6}"/>
              </a:ext>
            </a:extLst>
          </p:cNvPr>
          <p:cNvSpPr txBox="1"/>
          <p:nvPr/>
        </p:nvSpPr>
        <p:spPr>
          <a:xfrm>
            <a:off x="7407602" y="2266168"/>
            <a:ext cx="4631721" cy="1040285"/>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DF62E766-98E1-41EA-8C25-851E683C382D}"/>
              </a:ext>
            </a:extLst>
          </p:cNvPr>
          <p:cNvSpPr txBox="1"/>
          <p:nvPr/>
        </p:nvSpPr>
        <p:spPr>
          <a:xfrm>
            <a:off x="7407879" y="3729437"/>
            <a:ext cx="4631721" cy="1040285"/>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CE314F44-F562-46A6-BDC0-0B36101201EB}"/>
              </a:ext>
            </a:extLst>
          </p:cNvPr>
          <p:cNvSpPr txBox="1"/>
          <p:nvPr/>
        </p:nvSpPr>
        <p:spPr>
          <a:xfrm>
            <a:off x="7407879" y="5179617"/>
            <a:ext cx="4631721" cy="104028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230850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right)">
                                      <p:cBhvr>
                                        <p:cTn id="7" dur="500"/>
                                        <p:tgtEl>
                                          <p:spTgt spid="5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500" fill="hold"/>
                                        <p:tgtEl>
                                          <p:spTgt spid="28"/>
                                        </p:tgtEl>
                                        <p:attrNameLst>
                                          <p:attrName>ppt_w</p:attrName>
                                        </p:attrNameLst>
                                      </p:cBhvr>
                                      <p:tavLst>
                                        <p:tav tm="0">
                                          <p:val>
                                            <p:fltVal val="0"/>
                                          </p:val>
                                        </p:tav>
                                        <p:tav tm="100000">
                                          <p:val>
                                            <p:strVal val="#ppt_w"/>
                                          </p:val>
                                        </p:tav>
                                      </p:tavLst>
                                    </p:anim>
                                    <p:anim calcmode="lin" valueType="num">
                                      <p:cBhvr>
                                        <p:cTn id="18" dur="500" fill="hold"/>
                                        <p:tgtEl>
                                          <p:spTgt spid="28"/>
                                        </p:tgtEl>
                                        <p:attrNameLst>
                                          <p:attrName>ppt_h</p:attrName>
                                        </p:attrNameLst>
                                      </p:cBhvr>
                                      <p:tavLst>
                                        <p:tav tm="0">
                                          <p:val>
                                            <p:fltVal val="0"/>
                                          </p:val>
                                        </p:tav>
                                        <p:tav tm="100000">
                                          <p:val>
                                            <p:strVal val="#ppt_h"/>
                                          </p:val>
                                        </p:tav>
                                      </p:tavLst>
                                    </p:anim>
                                    <p:animEffect transition="in" filter="fade">
                                      <p:cBhvr>
                                        <p:cTn id="19" dur="500"/>
                                        <p:tgtEl>
                                          <p:spTgt spid="28"/>
                                        </p:tgtEl>
                                      </p:cBhvr>
                                    </p:animEffect>
                                    <p:anim calcmode="lin" valueType="num">
                                      <p:cBhvr>
                                        <p:cTn id="20" dur="500" fill="hold"/>
                                        <p:tgtEl>
                                          <p:spTgt spid="28"/>
                                        </p:tgtEl>
                                        <p:attrNameLst>
                                          <p:attrName>ppt_x</p:attrName>
                                        </p:attrNameLst>
                                      </p:cBhvr>
                                      <p:tavLst>
                                        <p:tav tm="0">
                                          <p:val>
                                            <p:fltVal val="0.5"/>
                                          </p:val>
                                        </p:tav>
                                        <p:tav tm="100000">
                                          <p:val>
                                            <p:strVal val="#ppt_x"/>
                                          </p:val>
                                        </p:tav>
                                      </p:tavLst>
                                    </p:anim>
                                    <p:anim calcmode="lin" valueType="num">
                                      <p:cBhvr>
                                        <p:cTn id="21" dur="500" fill="hold"/>
                                        <p:tgtEl>
                                          <p:spTgt spid="28"/>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up)">
                                      <p:cBhvr>
                                        <p:cTn id="25" dur="500"/>
                                        <p:tgtEl>
                                          <p:spTgt spid="22"/>
                                        </p:tgtEl>
                                      </p:cBhvr>
                                    </p:animEffect>
                                  </p:childTnLst>
                                </p:cTn>
                              </p:par>
                            </p:childTnLst>
                          </p:cTn>
                        </p:par>
                        <p:par>
                          <p:cTn id="26" fill="hold">
                            <p:stCondLst>
                              <p:cond delay="2500"/>
                            </p:stCondLst>
                            <p:childTnLst>
                              <p:par>
                                <p:cTn id="27" presetID="37" presetClass="entr" presetSubtype="0" fill="hold" nodeType="afterEffect">
                                  <p:stCondLst>
                                    <p:cond delay="0"/>
                                  </p:stCondLst>
                                  <p:childTnLst>
                                    <p:set>
                                      <p:cBhvr>
                                        <p:cTn id="28" dur="1" fill="hold">
                                          <p:stCondLst>
                                            <p:cond delay="0"/>
                                          </p:stCondLst>
                                        </p:cTn>
                                        <p:tgtEl>
                                          <p:spTgt spid="55"/>
                                        </p:tgtEl>
                                        <p:attrNameLst>
                                          <p:attrName>style.visibility</p:attrName>
                                        </p:attrNameLst>
                                      </p:cBhvr>
                                      <p:to>
                                        <p:strVal val="visible"/>
                                      </p:to>
                                    </p:set>
                                    <p:animEffect transition="in" filter="fade">
                                      <p:cBhvr>
                                        <p:cTn id="29" dur="1000"/>
                                        <p:tgtEl>
                                          <p:spTgt spid="55"/>
                                        </p:tgtEl>
                                      </p:cBhvr>
                                    </p:animEffect>
                                    <p:anim calcmode="lin" valueType="num">
                                      <p:cBhvr>
                                        <p:cTn id="30" dur="1000" fill="hold"/>
                                        <p:tgtEl>
                                          <p:spTgt spid="55"/>
                                        </p:tgtEl>
                                        <p:attrNameLst>
                                          <p:attrName>ppt_x</p:attrName>
                                        </p:attrNameLst>
                                      </p:cBhvr>
                                      <p:tavLst>
                                        <p:tav tm="0">
                                          <p:val>
                                            <p:strVal val="#ppt_x"/>
                                          </p:val>
                                        </p:tav>
                                        <p:tav tm="100000">
                                          <p:val>
                                            <p:strVal val="#ppt_x"/>
                                          </p:val>
                                        </p:tav>
                                      </p:tavLst>
                                    </p:anim>
                                    <p:anim calcmode="lin" valueType="num">
                                      <p:cBhvr>
                                        <p:cTn id="31" dur="900" decel="100000" fill="hold"/>
                                        <p:tgtEl>
                                          <p:spTgt spid="55"/>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Effect transition="in" filter="wipe(left)">
                                      <p:cBhvr>
                                        <p:cTn id="36" dur="500"/>
                                        <p:tgtEl>
                                          <p:spTgt spid="56"/>
                                        </p:tgtEl>
                                      </p:cBhvr>
                                    </p:animEffect>
                                  </p:childTnLst>
                                </p:cTn>
                              </p:par>
                            </p:childTnLst>
                          </p:cTn>
                        </p:par>
                        <p:par>
                          <p:cTn id="37" fill="hold">
                            <p:stCondLst>
                              <p:cond delay="4000"/>
                            </p:stCondLst>
                            <p:childTnLst>
                              <p:par>
                                <p:cTn id="38" presetID="53" presetClass="entr" presetSubtype="528" fill="hold" nodeType="afterEffect">
                                  <p:stCondLst>
                                    <p:cond delay="0"/>
                                  </p:stCondLst>
                                  <p:childTnLst>
                                    <p:set>
                                      <p:cBhvr>
                                        <p:cTn id="39" dur="1" fill="hold">
                                          <p:stCondLst>
                                            <p:cond delay="0"/>
                                          </p:stCondLst>
                                        </p:cTn>
                                        <p:tgtEl>
                                          <p:spTgt spid="23"/>
                                        </p:tgtEl>
                                        <p:attrNameLst>
                                          <p:attrName>style.visibility</p:attrName>
                                        </p:attrNameLst>
                                      </p:cBhvr>
                                      <p:to>
                                        <p:strVal val="visible"/>
                                      </p:to>
                                    </p:set>
                                    <p:anim calcmode="lin" valueType="num">
                                      <p:cBhvr>
                                        <p:cTn id="40" dur="500" fill="hold"/>
                                        <p:tgtEl>
                                          <p:spTgt spid="23"/>
                                        </p:tgtEl>
                                        <p:attrNameLst>
                                          <p:attrName>ppt_w</p:attrName>
                                        </p:attrNameLst>
                                      </p:cBhvr>
                                      <p:tavLst>
                                        <p:tav tm="0">
                                          <p:val>
                                            <p:fltVal val="0"/>
                                          </p:val>
                                        </p:tav>
                                        <p:tav tm="100000">
                                          <p:val>
                                            <p:strVal val="#ppt_w"/>
                                          </p:val>
                                        </p:tav>
                                      </p:tavLst>
                                    </p:anim>
                                    <p:anim calcmode="lin" valueType="num">
                                      <p:cBhvr>
                                        <p:cTn id="41" dur="500" fill="hold"/>
                                        <p:tgtEl>
                                          <p:spTgt spid="23"/>
                                        </p:tgtEl>
                                        <p:attrNameLst>
                                          <p:attrName>ppt_h</p:attrName>
                                        </p:attrNameLst>
                                      </p:cBhvr>
                                      <p:tavLst>
                                        <p:tav tm="0">
                                          <p:val>
                                            <p:fltVal val="0"/>
                                          </p:val>
                                        </p:tav>
                                        <p:tav tm="100000">
                                          <p:val>
                                            <p:strVal val="#ppt_h"/>
                                          </p:val>
                                        </p:tav>
                                      </p:tavLst>
                                    </p:anim>
                                    <p:animEffect transition="in" filter="fade">
                                      <p:cBhvr>
                                        <p:cTn id="42" dur="500"/>
                                        <p:tgtEl>
                                          <p:spTgt spid="23"/>
                                        </p:tgtEl>
                                      </p:cBhvr>
                                    </p:animEffect>
                                    <p:anim calcmode="lin" valueType="num">
                                      <p:cBhvr>
                                        <p:cTn id="43" dur="500" fill="hold"/>
                                        <p:tgtEl>
                                          <p:spTgt spid="23"/>
                                        </p:tgtEl>
                                        <p:attrNameLst>
                                          <p:attrName>ppt_x</p:attrName>
                                        </p:attrNameLst>
                                      </p:cBhvr>
                                      <p:tavLst>
                                        <p:tav tm="0">
                                          <p:val>
                                            <p:fltVal val="0.5"/>
                                          </p:val>
                                        </p:tav>
                                        <p:tav tm="100000">
                                          <p:val>
                                            <p:strVal val="#ppt_x"/>
                                          </p:val>
                                        </p:tav>
                                      </p:tavLst>
                                    </p:anim>
                                    <p:anim calcmode="lin" valueType="num">
                                      <p:cBhvr>
                                        <p:cTn id="44" dur="500" fill="hold"/>
                                        <p:tgtEl>
                                          <p:spTgt spid="23"/>
                                        </p:tgtEl>
                                        <p:attrNameLst>
                                          <p:attrName>ppt_y</p:attrName>
                                        </p:attrNameLst>
                                      </p:cBhvr>
                                      <p:tavLst>
                                        <p:tav tm="0">
                                          <p:val>
                                            <p:fltVal val="0.5"/>
                                          </p:val>
                                        </p:tav>
                                        <p:tav tm="100000">
                                          <p:val>
                                            <p:strVal val="#ppt_y"/>
                                          </p:val>
                                        </p:tav>
                                      </p:tavLst>
                                    </p:anim>
                                  </p:childTnLst>
                                </p:cTn>
                              </p:par>
                            </p:childTnLst>
                          </p:cTn>
                        </p:par>
                        <p:par>
                          <p:cTn id="45" fill="hold">
                            <p:stCondLst>
                              <p:cond delay="4500"/>
                            </p:stCondLst>
                            <p:childTnLst>
                              <p:par>
                                <p:cTn id="46" presetID="22" presetClass="entr" presetSubtype="1" fill="hold" grpId="0" nodeType="after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wipe(up)">
                                      <p:cBhvr>
                                        <p:cTn id="48" dur="500"/>
                                        <p:tgtEl>
                                          <p:spTgt spid="33"/>
                                        </p:tgtEl>
                                      </p:cBhvr>
                                    </p:animEffect>
                                  </p:childTnLst>
                                </p:cTn>
                              </p:par>
                            </p:childTnLst>
                          </p:cTn>
                        </p:par>
                        <p:par>
                          <p:cTn id="49" fill="hold">
                            <p:stCondLst>
                              <p:cond delay="5000"/>
                            </p:stCondLst>
                            <p:childTnLst>
                              <p:par>
                                <p:cTn id="50" presetID="37" presetClass="entr" presetSubtype="0" fill="hold" nodeType="afterEffect">
                                  <p:stCondLst>
                                    <p:cond delay="0"/>
                                  </p:stCondLst>
                                  <p:childTnLst>
                                    <p:set>
                                      <p:cBhvr>
                                        <p:cTn id="51" dur="1" fill="hold">
                                          <p:stCondLst>
                                            <p:cond delay="0"/>
                                          </p:stCondLst>
                                        </p:cTn>
                                        <p:tgtEl>
                                          <p:spTgt spid="54"/>
                                        </p:tgtEl>
                                        <p:attrNameLst>
                                          <p:attrName>style.visibility</p:attrName>
                                        </p:attrNameLst>
                                      </p:cBhvr>
                                      <p:to>
                                        <p:strVal val="visible"/>
                                      </p:to>
                                    </p:set>
                                    <p:animEffect transition="in" filter="fade">
                                      <p:cBhvr>
                                        <p:cTn id="52" dur="1000"/>
                                        <p:tgtEl>
                                          <p:spTgt spid="54"/>
                                        </p:tgtEl>
                                      </p:cBhvr>
                                    </p:animEffect>
                                    <p:anim calcmode="lin" valueType="num">
                                      <p:cBhvr>
                                        <p:cTn id="53" dur="1000" fill="hold"/>
                                        <p:tgtEl>
                                          <p:spTgt spid="54"/>
                                        </p:tgtEl>
                                        <p:attrNameLst>
                                          <p:attrName>ppt_x</p:attrName>
                                        </p:attrNameLst>
                                      </p:cBhvr>
                                      <p:tavLst>
                                        <p:tav tm="0">
                                          <p:val>
                                            <p:strVal val="#ppt_x"/>
                                          </p:val>
                                        </p:tav>
                                        <p:tav tm="100000">
                                          <p:val>
                                            <p:strVal val="#ppt_x"/>
                                          </p:val>
                                        </p:tav>
                                      </p:tavLst>
                                    </p:anim>
                                    <p:anim calcmode="lin" valueType="num">
                                      <p:cBhvr>
                                        <p:cTn id="54" dur="900" decel="100000" fill="hold"/>
                                        <p:tgtEl>
                                          <p:spTgt spid="54"/>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57"/>
                                        </p:tgtEl>
                                        <p:attrNameLst>
                                          <p:attrName>style.visibility</p:attrName>
                                        </p:attrNameLst>
                                      </p:cBhvr>
                                      <p:to>
                                        <p:strVal val="visible"/>
                                      </p:to>
                                    </p:set>
                                    <p:animEffect transition="in" filter="wipe(left)">
                                      <p:cBhvr>
                                        <p:cTn id="59" dur="500"/>
                                        <p:tgtEl>
                                          <p:spTgt spid="57"/>
                                        </p:tgtEl>
                                      </p:cBhvr>
                                    </p:animEffect>
                                  </p:childTnLst>
                                </p:cTn>
                              </p:par>
                            </p:childTnLst>
                          </p:cTn>
                        </p:par>
                        <p:par>
                          <p:cTn id="60" fill="hold">
                            <p:stCondLst>
                              <p:cond delay="6500"/>
                            </p:stCondLst>
                            <p:childTnLst>
                              <p:par>
                                <p:cTn id="61" presetID="53" presetClass="entr" presetSubtype="528" fill="hold" nodeType="after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p:cTn id="63" dur="500" fill="hold"/>
                                        <p:tgtEl>
                                          <p:spTgt spid="17"/>
                                        </p:tgtEl>
                                        <p:attrNameLst>
                                          <p:attrName>ppt_w</p:attrName>
                                        </p:attrNameLst>
                                      </p:cBhvr>
                                      <p:tavLst>
                                        <p:tav tm="0">
                                          <p:val>
                                            <p:fltVal val="0"/>
                                          </p:val>
                                        </p:tav>
                                        <p:tav tm="100000">
                                          <p:val>
                                            <p:strVal val="#ppt_w"/>
                                          </p:val>
                                        </p:tav>
                                      </p:tavLst>
                                    </p:anim>
                                    <p:anim calcmode="lin" valueType="num">
                                      <p:cBhvr>
                                        <p:cTn id="64" dur="500" fill="hold"/>
                                        <p:tgtEl>
                                          <p:spTgt spid="17"/>
                                        </p:tgtEl>
                                        <p:attrNameLst>
                                          <p:attrName>ppt_h</p:attrName>
                                        </p:attrNameLst>
                                      </p:cBhvr>
                                      <p:tavLst>
                                        <p:tav tm="0">
                                          <p:val>
                                            <p:fltVal val="0"/>
                                          </p:val>
                                        </p:tav>
                                        <p:tav tm="100000">
                                          <p:val>
                                            <p:strVal val="#ppt_h"/>
                                          </p:val>
                                        </p:tav>
                                      </p:tavLst>
                                    </p:anim>
                                    <p:animEffect transition="in" filter="fade">
                                      <p:cBhvr>
                                        <p:cTn id="65" dur="500"/>
                                        <p:tgtEl>
                                          <p:spTgt spid="17"/>
                                        </p:tgtEl>
                                      </p:cBhvr>
                                    </p:animEffect>
                                    <p:anim calcmode="lin" valueType="num">
                                      <p:cBhvr>
                                        <p:cTn id="66" dur="500" fill="hold"/>
                                        <p:tgtEl>
                                          <p:spTgt spid="17"/>
                                        </p:tgtEl>
                                        <p:attrNameLst>
                                          <p:attrName>ppt_x</p:attrName>
                                        </p:attrNameLst>
                                      </p:cBhvr>
                                      <p:tavLst>
                                        <p:tav tm="0">
                                          <p:val>
                                            <p:fltVal val="0.5"/>
                                          </p:val>
                                        </p:tav>
                                        <p:tav tm="100000">
                                          <p:val>
                                            <p:strVal val="#ppt_x"/>
                                          </p:val>
                                        </p:tav>
                                      </p:tavLst>
                                    </p:anim>
                                    <p:anim calcmode="lin" valueType="num">
                                      <p:cBhvr>
                                        <p:cTn id="67" dur="500" fill="hold"/>
                                        <p:tgtEl>
                                          <p:spTgt spid="17"/>
                                        </p:tgtEl>
                                        <p:attrNameLst>
                                          <p:attrName>ppt_y</p:attrName>
                                        </p:attrNameLst>
                                      </p:cBhvr>
                                      <p:tavLst>
                                        <p:tav tm="0">
                                          <p:val>
                                            <p:fltVal val="0.5"/>
                                          </p:val>
                                        </p:tav>
                                        <p:tav tm="100000">
                                          <p:val>
                                            <p:strVal val="#ppt_y"/>
                                          </p:val>
                                        </p:tav>
                                      </p:tavLst>
                                    </p:anim>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up)">
                                      <p:cBhvr>
                                        <p:cTn id="71" dur="500"/>
                                        <p:tgtEl>
                                          <p:spTgt spid="34"/>
                                        </p:tgtEl>
                                      </p:cBhvr>
                                    </p:animEffect>
                                  </p:childTnLst>
                                </p:cTn>
                              </p:par>
                            </p:childTnLst>
                          </p:cTn>
                        </p:par>
                        <p:par>
                          <p:cTn id="72" fill="hold">
                            <p:stCondLst>
                              <p:cond delay="7500"/>
                            </p:stCondLst>
                            <p:childTnLst>
                              <p:par>
                                <p:cTn id="73" presetID="37" presetClass="entr" presetSubtype="0" fill="hold" nodeType="after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fade">
                                      <p:cBhvr>
                                        <p:cTn id="75" dur="1000"/>
                                        <p:tgtEl>
                                          <p:spTgt spid="53"/>
                                        </p:tgtEl>
                                      </p:cBhvr>
                                    </p:animEffect>
                                    <p:anim calcmode="lin" valueType="num">
                                      <p:cBhvr>
                                        <p:cTn id="76" dur="1000" fill="hold"/>
                                        <p:tgtEl>
                                          <p:spTgt spid="53"/>
                                        </p:tgtEl>
                                        <p:attrNameLst>
                                          <p:attrName>ppt_x</p:attrName>
                                        </p:attrNameLst>
                                      </p:cBhvr>
                                      <p:tavLst>
                                        <p:tav tm="0">
                                          <p:val>
                                            <p:strVal val="#ppt_x"/>
                                          </p:val>
                                        </p:tav>
                                        <p:tav tm="100000">
                                          <p:val>
                                            <p:strVal val="#ppt_x"/>
                                          </p:val>
                                        </p:tav>
                                      </p:tavLst>
                                    </p:anim>
                                    <p:anim calcmode="lin" valueType="num">
                                      <p:cBhvr>
                                        <p:cTn id="77" dur="900" decel="100000" fill="hold"/>
                                        <p:tgtEl>
                                          <p:spTgt spid="53"/>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9" fill="hold">
                            <p:stCondLst>
                              <p:cond delay="8500"/>
                            </p:stCondLst>
                            <p:childTnLst>
                              <p:par>
                                <p:cTn id="80" presetID="22" presetClass="entr" presetSubtype="8" fill="hold" grpId="0" nodeType="afterEffect">
                                  <p:stCondLst>
                                    <p:cond delay="0"/>
                                  </p:stCondLst>
                                  <p:childTnLst>
                                    <p:set>
                                      <p:cBhvr>
                                        <p:cTn id="81" dur="1" fill="hold">
                                          <p:stCondLst>
                                            <p:cond delay="0"/>
                                          </p:stCondLst>
                                        </p:cTn>
                                        <p:tgtEl>
                                          <p:spTgt spid="58"/>
                                        </p:tgtEl>
                                        <p:attrNameLst>
                                          <p:attrName>style.visibility</p:attrName>
                                        </p:attrNameLst>
                                      </p:cBhvr>
                                      <p:to>
                                        <p:strVal val="visible"/>
                                      </p:to>
                                    </p:set>
                                    <p:animEffect transition="in" filter="wipe(left)">
                                      <p:cBhvr>
                                        <p:cTn id="82"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2" grpId="0"/>
      <p:bldP spid="33" grpId="0"/>
      <p:bldP spid="34" grpId="0"/>
      <p:bldP spid="52" grpId="0"/>
      <p:bldP spid="56" grpId="0"/>
      <p:bldP spid="57" grpId="0"/>
      <p:bldP spid="58"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75FCE8D-4582-4FDF-A8A3-A3D64F26C6C7}"/>
              </a:ext>
            </a:extLst>
          </p:cNvPr>
          <p:cNvSpPr/>
          <p:nvPr/>
        </p:nvSpPr>
        <p:spPr>
          <a:xfrm>
            <a:off x="0" y="2971800"/>
            <a:ext cx="12192000" cy="3886200"/>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6989EE8-E621-4826-9E52-3C588CE09741}"/>
              </a:ext>
            </a:extLst>
          </p:cNvPr>
          <p:cNvSpPr>
            <a:spLocks noChangeAspect="1"/>
          </p:cNvSpPr>
          <p:nvPr/>
        </p:nvSpPr>
        <p:spPr>
          <a:xfrm>
            <a:off x="5368365" y="2426455"/>
            <a:ext cx="1371600" cy="1097279"/>
          </a:xfrm>
          <a:prstGeom prst="ellipse">
            <a:avLst/>
          </a:prstGeom>
          <a:no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solidFill>
                  <a:schemeClr val="bg1"/>
                </a:solidFill>
                <a:latin typeface="Bernard MT Condensed" panose="02050806060905020404" pitchFamily="18" charset="0"/>
              </a:rPr>
              <a:t>VS</a:t>
            </a:r>
          </a:p>
        </p:txBody>
      </p:sp>
      <p:sp>
        <p:nvSpPr>
          <p:cNvPr id="10" name="TextBox 9">
            <a:extLst>
              <a:ext uri="{FF2B5EF4-FFF2-40B4-BE49-F238E27FC236}">
                <a16:creationId xmlns:a16="http://schemas.microsoft.com/office/drawing/2014/main" id="{B924DE48-D4D9-4268-8EA6-3997FB7E0AE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4F96F386-6BF8-401E-A780-AFC4AB06CE4D}"/>
              </a:ext>
            </a:extLst>
          </p:cNvPr>
          <p:cNvSpPr txBox="1"/>
          <p:nvPr/>
        </p:nvSpPr>
        <p:spPr>
          <a:xfrm>
            <a:off x="628857" y="4469621"/>
            <a:ext cx="5425308" cy="232371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p:txBody>
      </p:sp>
      <p:grpSp>
        <p:nvGrpSpPr>
          <p:cNvPr id="23" name="Group 22">
            <a:extLst>
              <a:ext uri="{FF2B5EF4-FFF2-40B4-BE49-F238E27FC236}">
                <a16:creationId xmlns:a16="http://schemas.microsoft.com/office/drawing/2014/main" id="{639E11BF-BE34-4285-9989-6C80E7452167}"/>
              </a:ext>
            </a:extLst>
          </p:cNvPr>
          <p:cNvGrpSpPr/>
          <p:nvPr/>
        </p:nvGrpSpPr>
        <p:grpSpPr>
          <a:xfrm>
            <a:off x="1587590" y="1600199"/>
            <a:ext cx="2743200" cy="2743200"/>
            <a:chOff x="1587590" y="1600199"/>
            <a:chExt cx="2743200" cy="2743200"/>
          </a:xfrm>
        </p:grpSpPr>
        <p:grpSp>
          <p:nvGrpSpPr>
            <p:cNvPr id="14" name="Group 13">
              <a:extLst>
                <a:ext uri="{FF2B5EF4-FFF2-40B4-BE49-F238E27FC236}">
                  <a16:creationId xmlns:a16="http://schemas.microsoft.com/office/drawing/2014/main" id="{56C78DEB-F13D-4879-86EC-7452EAC3653F}"/>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15" name="Oval 14">
                <a:extLst>
                  <a:ext uri="{FF2B5EF4-FFF2-40B4-BE49-F238E27FC236}">
                    <a16:creationId xmlns:a16="http://schemas.microsoft.com/office/drawing/2014/main" id="{E8382D99-ACB3-4D28-B960-A6A3D2B88476}"/>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E90A50CB-25BC-4B27-9079-A1142E629CDD}"/>
                  </a:ext>
                </a:extLst>
              </p:cNvPr>
              <p:cNvSpPr>
                <a:spLocks noChangeAspect="1"/>
              </p:cNvSpPr>
              <p:nvPr/>
            </p:nvSpPr>
            <p:spPr>
              <a:xfrm>
                <a:off x="1958592" y="1499616"/>
                <a:ext cx="2286000" cy="2286000"/>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1" name="Freeform 5">
              <a:extLst>
                <a:ext uri="{FF2B5EF4-FFF2-40B4-BE49-F238E27FC236}">
                  <a16:creationId xmlns:a16="http://schemas.microsoft.com/office/drawing/2014/main" id="{A06400E3-3D2B-4FB1-8934-864E7C133218}"/>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68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a:extLst>
              <a:ext uri="{FF2B5EF4-FFF2-40B4-BE49-F238E27FC236}">
                <a16:creationId xmlns:a16="http://schemas.microsoft.com/office/drawing/2014/main" id="{850245AE-ECB5-4B9B-A1C3-1F59CF3BD150}"/>
              </a:ext>
            </a:extLst>
          </p:cNvPr>
          <p:cNvSpPr txBox="1"/>
          <p:nvPr/>
        </p:nvSpPr>
        <p:spPr>
          <a:xfrm>
            <a:off x="1879779" y="2574669"/>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a:extLst>
              <a:ext uri="{FF2B5EF4-FFF2-40B4-BE49-F238E27FC236}">
                <a16:creationId xmlns:a16="http://schemas.microsoft.com/office/drawing/2014/main" id="{71C6A2F3-7D74-4A1A-ACFD-10B185E0462D}"/>
              </a:ext>
            </a:extLst>
          </p:cNvPr>
          <p:cNvGrpSpPr/>
          <p:nvPr/>
        </p:nvGrpSpPr>
        <p:grpSpPr>
          <a:xfrm>
            <a:off x="7657439" y="1600199"/>
            <a:ext cx="2743200" cy="2743200"/>
            <a:chOff x="7657439" y="1600199"/>
            <a:chExt cx="2743200" cy="2743200"/>
          </a:xfrm>
        </p:grpSpPr>
        <p:grpSp>
          <p:nvGrpSpPr>
            <p:cNvPr id="17" name="Group 16">
              <a:extLst>
                <a:ext uri="{FF2B5EF4-FFF2-40B4-BE49-F238E27FC236}">
                  <a16:creationId xmlns:a16="http://schemas.microsoft.com/office/drawing/2014/main" id="{EC8D8E02-3F05-4F0C-8BDA-1559D72DB166}"/>
                </a:ext>
              </a:extLst>
            </p:cNvPr>
            <p:cNvGrpSpPr>
              <a:grpSpLocks noChangeAspect="1"/>
            </p:cNvGrpSpPr>
            <p:nvPr/>
          </p:nvGrpSpPr>
          <p:grpSpPr>
            <a:xfrm>
              <a:off x="7657439" y="1600199"/>
              <a:ext cx="2743200" cy="2743200"/>
              <a:chOff x="1867152" y="1408176"/>
              <a:chExt cx="2468880" cy="2468880"/>
            </a:xfrm>
            <a:effectLst>
              <a:outerShdw blurRad="63500" sx="102000" sy="102000" algn="ctr" rotWithShape="0">
                <a:prstClr val="black">
                  <a:alpha val="40000"/>
                </a:prstClr>
              </a:outerShdw>
            </a:effectLst>
          </p:grpSpPr>
          <p:sp>
            <p:nvSpPr>
              <p:cNvPr id="18" name="Oval 17">
                <a:extLst>
                  <a:ext uri="{FF2B5EF4-FFF2-40B4-BE49-F238E27FC236}">
                    <a16:creationId xmlns:a16="http://schemas.microsoft.com/office/drawing/2014/main" id="{30891D2B-BB70-4AC4-AF39-1364D952DAD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4661F2DD-4C6F-41F5-8D0A-646EDA17F1D8}"/>
                  </a:ext>
                </a:extLst>
              </p:cNvPr>
              <p:cNvSpPr>
                <a:spLocks noChangeAspect="1"/>
              </p:cNvSpPr>
              <p:nvPr/>
            </p:nvSpPr>
            <p:spPr>
              <a:xfrm>
                <a:off x="1958592" y="1499616"/>
                <a:ext cx="2286000" cy="2286000"/>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Freeform 5">
              <a:extLst>
                <a:ext uri="{FF2B5EF4-FFF2-40B4-BE49-F238E27FC236}">
                  <a16:creationId xmlns:a16="http://schemas.microsoft.com/office/drawing/2014/main" id="{B3B62BD5-CF79-4AF6-99CF-E78469FB4685}"/>
                </a:ext>
              </a:extLst>
            </p:cNvPr>
            <p:cNvSpPr>
              <a:spLocks noChangeAspect="1"/>
            </p:cNvSpPr>
            <p:nvPr/>
          </p:nvSpPr>
          <p:spPr>
            <a:xfrm>
              <a:off x="7759038"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70AE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428803BF-CC41-4098-AD5F-61C6AA0C7623}"/>
              </a:ext>
            </a:extLst>
          </p:cNvPr>
          <p:cNvSpPr txBox="1"/>
          <p:nvPr/>
        </p:nvSpPr>
        <p:spPr>
          <a:xfrm>
            <a:off x="7949628" y="2580617"/>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8" name="Graphic 27" descr="Footprint">
            <a:extLst>
              <a:ext uri="{FF2B5EF4-FFF2-40B4-BE49-F238E27FC236}">
                <a16:creationId xmlns:a16="http://schemas.microsoft.com/office/drawing/2014/main" id="{54FA668E-3320-4F30-A762-36F52125111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93429" y="1792621"/>
            <a:ext cx="731520" cy="731520"/>
          </a:xfrm>
          <a:prstGeom prst="rect">
            <a:avLst/>
          </a:prstGeom>
        </p:spPr>
      </p:pic>
      <p:pic>
        <p:nvPicPr>
          <p:cNvPr id="30" name="Graphic 29" descr="Footprints">
            <a:extLst>
              <a:ext uri="{FF2B5EF4-FFF2-40B4-BE49-F238E27FC236}">
                <a16:creationId xmlns:a16="http://schemas.microsoft.com/office/drawing/2014/main" id="{5C5B0994-2AB6-4CF5-AC58-C137BB976A7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657209" y="1792621"/>
            <a:ext cx="731520" cy="731520"/>
          </a:xfrm>
          <a:prstGeom prst="rect">
            <a:avLst/>
          </a:prstGeom>
        </p:spPr>
      </p:pic>
      <p:sp>
        <p:nvSpPr>
          <p:cNvPr id="31" name="TextBox 30">
            <a:extLst>
              <a:ext uri="{FF2B5EF4-FFF2-40B4-BE49-F238E27FC236}">
                <a16:creationId xmlns:a16="http://schemas.microsoft.com/office/drawing/2014/main" id="{23BCA4D6-1EEF-4885-B750-67D91ADE062B}"/>
              </a:ext>
            </a:extLst>
          </p:cNvPr>
          <p:cNvSpPr txBox="1"/>
          <p:nvPr/>
        </p:nvSpPr>
        <p:spPr>
          <a:xfrm>
            <a:off x="6310315" y="4459803"/>
            <a:ext cx="5425308" cy="232371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p:txBody>
      </p:sp>
    </p:spTree>
    <p:extLst>
      <p:ext uri="{BB962C8B-B14F-4D97-AF65-F5344CB8AC3E}">
        <p14:creationId xmlns:p14="http://schemas.microsoft.com/office/powerpoint/2010/main" val="4130967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1000"/>
                                        <p:tgtEl>
                                          <p:spTgt spid="23"/>
                                        </p:tgtEl>
                                      </p:cBhvr>
                                    </p:animEffect>
                                    <p:anim calcmode="lin" valueType="num">
                                      <p:cBhvr>
                                        <p:cTn id="16" dur="1000" fill="hold"/>
                                        <p:tgtEl>
                                          <p:spTgt spid="23"/>
                                        </p:tgtEl>
                                        <p:attrNameLst>
                                          <p:attrName>ppt_x</p:attrName>
                                        </p:attrNameLst>
                                      </p:cBhvr>
                                      <p:tavLst>
                                        <p:tav tm="0">
                                          <p:val>
                                            <p:strVal val="#ppt_x"/>
                                          </p:val>
                                        </p:tav>
                                        <p:tav tm="100000">
                                          <p:val>
                                            <p:strVal val="#ppt_x"/>
                                          </p:val>
                                        </p:tav>
                                      </p:tavLst>
                                    </p:anim>
                                    <p:anim calcmode="lin" valueType="num">
                                      <p:cBhvr>
                                        <p:cTn id="17" dur="900" decel="100000" fill="hold"/>
                                        <p:tgtEl>
                                          <p:spTgt spid="23"/>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750" fill="hold"/>
                                        <p:tgtEl>
                                          <p:spTgt spid="28"/>
                                        </p:tgtEl>
                                        <p:attrNameLst>
                                          <p:attrName>ppt_w</p:attrName>
                                        </p:attrNameLst>
                                      </p:cBhvr>
                                      <p:tavLst>
                                        <p:tav tm="0">
                                          <p:val>
                                            <p:fltVal val="0"/>
                                          </p:val>
                                        </p:tav>
                                        <p:tav tm="100000">
                                          <p:val>
                                            <p:strVal val="#ppt_w"/>
                                          </p:val>
                                        </p:tav>
                                      </p:tavLst>
                                    </p:anim>
                                    <p:anim calcmode="lin" valueType="num">
                                      <p:cBhvr>
                                        <p:cTn id="23" dur="750" fill="hold"/>
                                        <p:tgtEl>
                                          <p:spTgt spid="28"/>
                                        </p:tgtEl>
                                        <p:attrNameLst>
                                          <p:attrName>ppt_h</p:attrName>
                                        </p:attrNameLst>
                                      </p:cBhvr>
                                      <p:tavLst>
                                        <p:tav tm="0">
                                          <p:val>
                                            <p:fltVal val="0"/>
                                          </p:val>
                                        </p:tav>
                                        <p:tav tm="100000">
                                          <p:val>
                                            <p:strVal val="#ppt_h"/>
                                          </p:val>
                                        </p:tav>
                                      </p:tavLst>
                                    </p:anim>
                                    <p:animEffect transition="in" filter="fade">
                                      <p:cBhvr>
                                        <p:cTn id="24" dur="750"/>
                                        <p:tgtEl>
                                          <p:spTgt spid="28"/>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750"/>
                                        <p:tgtEl>
                                          <p:spTgt spid="13"/>
                                        </p:tgtEl>
                                      </p:cBhvr>
                                    </p:animEffect>
                                  </p:childTnLst>
                                </p:cTn>
                              </p:par>
                            </p:childTnLst>
                          </p:cTn>
                        </p:par>
                        <p:par>
                          <p:cTn id="28" fill="hold">
                            <p:stCondLst>
                              <p:cond delay="2750"/>
                            </p:stCondLst>
                            <p:childTnLst>
                              <p:par>
                                <p:cTn id="29" presetID="42"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45" presetClass="entr" presetSubtype="0"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2000"/>
                                        <p:tgtEl>
                                          <p:spTgt spid="9"/>
                                        </p:tgtEl>
                                      </p:cBhvr>
                                    </p:animEffect>
                                    <p:anim calcmode="lin" valueType="num">
                                      <p:cBhvr>
                                        <p:cTn id="38" dur="2000" fill="hold"/>
                                        <p:tgtEl>
                                          <p:spTgt spid="9"/>
                                        </p:tgtEl>
                                        <p:attrNameLst>
                                          <p:attrName>ppt_w</p:attrName>
                                        </p:attrNameLst>
                                      </p:cBhvr>
                                      <p:tavLst>
                                        <p:tav tm="0" fmla="#ppt_w*sin(2.5*pi*$)">
                                          <p:val>
                                            <p:fltVal val="0"/>
                                          </p:val>
                                        </p:tav>
                                        <p:tav tm="100000">
                                          <p:val>
                                            <p:fltVal val="1"/>
                                          </p:val>
                                        </p:tav>
                                      </p:tavLst>
                                    </p:anim>
                                    <p:anim calcmode="lin" valueType="num">
                                      <p:cBhvr>
                                        <p:cTn id="39" dur="2000" fill="hold"/>
                                        <p:tgtEl>
                                          <p:spTgt spid="9"/>
                                        </p:tgtEl>
                                        <p:attrNameLst>
                                          <p:attrName>ppt_h</p:attrName>
                                        </p:attrNameLst>
                                      </p:cBhvr>
                                      <p:tavLst>
                                        <p:tav tm="0">
                                          <p:val>
                                            <p:strVal val="#ppt_h"/>
                                          </p:val>
                                        </p:tav>
                                        <p:tav tm="100000">
                                          <p:val>
                                            <p:strVal val="#ppt_h"/>
                                          </p:val>
                                        </p:tav>
                                      </p:tavLst>
                                    </p:anim>
                                  </p:childTnLst>
                                </p:cTn>
                              </p:par>
                            </p:childTnLst>
                          </p:cTn>
                        </p:par>
                        <p:par>
                          <p:cTn id="40" fill="hold">
                            <p:stCondLst>
                              <p:cond delay="5750"/>
                            </p:stCondLst>
                            <p:childTnLst>
                              <p:par>
                                <p:cTn id="41" presetID="37" presetClass="entr" presetSubtype="0"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0"/>
                                        <p:tgtEl>
                                          <p:spTgt spid="24"/>
                                        </p:tgtEl>
                                      </p:cBhvr>
                                    </p:animEffect>
                                    <p:anim calcmode="lin" valueType="num">
                                      <p:cBhvr>
                                        <p:cTn id="44" dur="1000" fill="hold"/>
                                        <p:tgtEl>
                                          <p:spTgt spid="24"/>
                                        </p:tgtEl>
                                        <p:attrNameLst>
                                          <p:attrName>ppt_x</p:attrName>
                                        </p:attrNameLst>
                                      </p:cBhvr>
                                      <p:tavLst>
                                        <p:tav tm="0">
                                          <p:val>
                                            <p:strVal val="#ppt_x"/>
                                          </p:val>
                                        </p:tav>
                                        <p:tav tm="100000">
                                          <p:val>
                                            <p:strVal val="#ppt_x"/>
                                          </p:val>
                                        </p:tav>
                                      </p:tavLst>
                                    </p:anim>
                                    <p:anim calcmode="lin" valueType="num">
                                      <p:cBhvr>
                                        <p:cTn id="45" dur="900" decel="100000" fill="hold"/>
                                        <p:tgtEl>
                                          <p:spTgt spid="2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7" fill="hold">
                            <p:stCondLst>
                              <p:cond delay="6750"/>
                            </p:stCondLst>
                            <p:childTnLst>
                              <p:par>
                                <p:cTn id="48" presetID="53" presetClass="entr" presetSubtype="16" fill="hold"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750" fill="hold"/>
                                        <p:tgtEl>
                                          <p:spTgt spid="30"/>
                                        </p:tgtEl>
                                        <p:attrNameLst>
                                          <p:attrName>ppt_w</p:attrName>
                                        </p:attrNameLst>
                                      </p:cBhvr>
                                      <p:tavLst>
                                        <p:tav tm="0">
                                          <p:val>
                                            <p:fltVal val="0"/>
                                          </p:val>
                                        </p:tav>
                                        <p:tav tm="100000">
                                          <p:val>
                                            <p:strVal val="#ppt_w"/>
                                          </p:val>
                                        </p:tav>
                                      </p:tavLst>
                                    </p:anim>
                                    <p:anim calcmode="lin" valueType="num">
                                      <p:cBhvr>
                                        <p:cTn id="51" dur="750" fill="hold"/>
                                        <p:tgtEl>
                                          <p:spTgt spid="30"/>
                                        </p:tgtEl>
                                        <p:attrNameLst>
                                          <p:attrName>ppt_h</p:attrName>
                                        </p:attrNameLst>
                                      </p:cBhvr>
                                      <p:tavLst>
                                        <p:tav tm="0">
                                          <p:val>
                                            <p:fltVal val="0"/>
                                          </p:val>
                                        </p:tav>
                                        <p:tav tm="100000">
                                          <p:val>
                                            <p:strVal val="#ppt_h"/>
                                          </p:val>
                                        </p:tav>
                                      </p:tavLst>
                                    </p:anim>
                                    <p:animEffect transition="in" filter="fade">
                                      <p:cBhvr>
                                        <p:cTn id="52" dur="750"/>
                                        <p:tgtEl>
                                          <p:spTgt spid="30"/>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750"/>
                                        <p:tgtEl>
                                          <p:spTgt spid="20"/>
                                        </p:tgtEl>
                                      </p:cBhvr>
                                    </p:animEffect>
                                  </p:childTnLst>
                                </p:cTn>
                              </p:par>
                            </p:childTnLst>
                          </p:cTn>
                        </p:par>
                        <p:par>
                          <p:cTn id="56" fill="hold">
                            <p:stCondLst>
                              <p:cond delay="7500"/>
                            </p:stCondLst>
                            <p:childTnLst>
                              <p:par>
                                <p:cTn id="57" presetID="42" presetClass="entr" presetSubtype="0"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1000"/>
                                        <p:tgtEl>
                                          <p:spTgt spid="31"/>
                                        </p:tgtEl>
                                      </p:cBhvr>
                                    </p:animEffect>
                                    <p:anim calcmode="lin" valueType="num">
                                      <p:cBhvr>
                                        <p:cTn id="60" dur="1000" fill="hold"/>
                                        <p:tgtEl>
                                          <p:spTgt spid="31"/>
                                        </p:tgtEl>
                                        <p:attrNameLst>
                                          <p:attrName>ppt_x</p:attrName>
                                        </p:attrNameLst>
                                      </p:cBhvr>
                                      <p:tavLst>
                                        <p:tav tm="0">
                                          <p:val>
                                            <p:strVal val="#ppt_x"/>
                                          </p:val>
                                        </p:tav>
                                        <p:tav tm="100000">
                                          <p:val>
                                            <p:strVal val="#ppt_x"/>
                                          </p:val>
                                        </p:tav>
                                      </p:tavLst>
                                    </p:anim>
                                    <p:anim calcmode="lin" valueType="num">
                                      <p:cBhvr>
                                        <p:cTn id="61"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3" grpId="0"/>
      <p:bldP spid="20" grpId="0"/>
      <p:bldP spid="3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3ADC3D09-2E86-4798-89AE-C960A3750603}"/>
              </a:ext>
            </a:extLst>
          </p:cNvPr>
          <p:cNvSpPr>
            <a:spLocks noChangeAspect="1"/>
          </p:cNvSpPr>
          <p:nvPr/>
        </p:nvSpPr>
        <p:spPr>
          <a:xfrm rot="10800000">
            <a:off x="990600" y="3189963"/>
            <a:ext cx="5105950" cy="2974442"/>
          </a:xfrm>
          <a:custGeom>
            <a:avLst/>
            <a:gdLst>
              <a:gd name="connsiteX0" fmla="*/ 4831630 w 5105950"/>
              <a:gd name="connsiteY0" fmla="*/ 2305384 h 2974442"/>
              <a:gd name="connsiteX1" fmla="*/ 4831630 w 5105950"/>
              <a:gd name="connsiteY1" fmla="*/ 697061 h 2974442"/>
              <a:gd name="connsiteX2" fmla="*/ 274284 w 5105950"/>
              <a:gd name="connsiteY2" fmla="*/ 697061 h 2974442"/>
              <a:gd name="connsiteX3" fmla="*/ 274284 w 5105950"/>
              <a:gd name="connsiteY3" fmla="*/ 2305384 h 2974442"/>
              <a:gd name="connsiteX4" fmla="*/ 4968808 w 5105950"/>
              <a:gd name="connsiteY4" fmla="*/ 2974442 h 2974442"/>
              <a:gd name="connsiteX5" fmla="*/ 4831666 w 5105950"/>
              <a:gd name="connsiteY5" fmla="*/ 2837300 h 2974442"/>
              <a:gd name="connsiteX6" fmla="*/ 4831972 w 5105950"/>
              <a:gd name="connsiteY6" fmla="*/ 2834265 h 2974442"/>
              <a:gd name="connsiteX7" fmla="*/ 4831630 w 5105950"/>
              <a:gd name="connsiteY7" fmla="*/ 2834265 h 2974442"/>
              <a:gd name="connsiteX8" fmla="*/ 4831630 w 5105950"/>
              <a:gd name="connsiteY8" fmla="*/ 2488264 h 2974442"/>
              <a:gd name="connsiteX9" fmla="*/ 274284 w 5105950"/>
              <a:gd name="connsiteY9" fmla="*/ 2488264 h 2974442"/>
              <a:gd name="connsiteX10" fmla="*/ 274284 w 5105950"/>
              <a:gd name="connsiteY10" fmla="*/ 2834265 h 2974442"/>
              <a:gd name="connsiteX11" fmla="*/ 274014 w 5105950"/>
              <a:gd name="connsiteY11" fmla="*/ 2834265 h 2974442"/>
              <a:gd name="connsiteX12" fmla="*/ 274320 w 5105950"/>
              <a:gd name="connsiteY12" fmla="*/ 2837300 h 2974442"/>
              <a:gd name="connsiteX13" fmla="*/ 137178 w 5105950"/>
              <a:gd name="connsiteY13" fmla="*/ 2974442 h 2974442"/>
              <a:gd name="connsiteX14" fmla="*/ 36 w 5105950"/>
              <a:gd name="connsiteY14" fmla="*/ 2837300 h 2974442"/>
              <a:gd name="connsiteX15" fmla="*/ 342 w 5105950"/>
              <a:gd name="connsiteY15" fmla="*/ 2834265 h 2974442"/>
              <a:gd name="connsiteX16" fmla="*/ 0 w 5105950"/>
              <a:gd name="connsiteY16" fmla="*/ 2834265 h 2974442"/>
              <a:gd name="connsiteX17" fmla="*/ 0 w 5105950"/>
              <a:gd name="connsiteY17" fmla="*/ 0 h 2974442"/>
              <a:gd name="connsiteX18" fmla="*/ 274284 w 5105950"/>
              <a:gd name="connsiteY18" fmla="*/ 0 h 2974442"/>
              <a:gd name="connsiteX19" fmla="*/ 274284 w 5105950"/>
              <a:gd name="connsiteY19" fmla="*/ 514181 h 2974442"/>
              <a:gd name="connsiteX20" fmla="*/ 4831630 w 5105950"/>
              <a:gd name="connsiteY20" fmla="*/ 514181 h 2974442"/>
              <a:gd name="connsiteX21" fmla="*/ 4831630 w 5105950"/>
              <a:gd name="connsiteY21" fmla="*/ 0 h 2974442"/>
              <a:gd name="connsiteX22" fmla="*/ 5105913 w 5105950"/>
              <a:gd name="connsiteY22" fmla="*/ 0 h 2974442"/>
              <a:gd name="connsiteX23" fmla="*/ 5105914 w 5105950"/>
              <a:gd name="connsiteY23" fmla="*/ 2834265 h 2974442"/>
              <a:gd name="connsiteX24" fmla="*/ 5105644 w 5105950"/>
              <a:gd name="connsiteY24" fmla="*/ 2834265 h 2974442"/>
              <a:gd name="connsiteX25" fmla="*/ 5105950 w 5105950"/>
              <a:gd name="connsiteY25" fmla="*/ 2837300 h 2974442"/>
              <a:gd name="connsiteX26" fmla="*/ 4968808 w 5105950"/>
              <a:gd name="connsiteY26" fmla="*/ 2974442 h 2974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05950" h="2974442">
                <a:moveTo>
                  <a:pt x="4831630" y="2305384"/>
                </a:moveTo>
                <a:lnTo>
                  <a:pt x="4831630" y="697061"/>
                </a:lnTo>
                <a:lnTo>
                  <a:pt x="274284" y="697061"/>
                </a:lnTo>
                <a:lnTo>
                  <a:pt x="274284" y="2305384"/>
                </a:lnTo>
                <a:close/>
                <a:moveTo>
                  <a:pt x="4968808" y="2974442"/>
                </a:moveTo>
                <a:cubicBezTo>
                  <a:pt x="4893066" y="2974442"/>
                  <a:pt x="4831666" y="2913042"/>
                  <a:pt x="4831666" y="2837300"/>
                </a:cubicBezTo>
                <a:lnTo>
                  <a:pt x="4831972" y="2834265"/>
                </a:lnTo>
                <a:lnTo>
                  <a:pt x="4831630" y="2834265"/>
                </a:lnTo>
                <a:lnTo>
                  <a:pt x="4831630" y="2488264"/>
                </a:lnTo>
                <a:lnTo>
                  <a:pt x="274284" y="2488264"/>
                </a:lnTo>
                <a:lnTo>
                  <a:pt x="274284" y="2834265"/>
                </a:lnTo>
                <a:lnTo>
                  <a:pt x="274014" y="2834265"/>
                </a:lnTo>
                <a:lnTo>
                  <a:pt x="274320" y="2837300"/>
                </a:lnTo>
                <a:cubicBezTo>
                  <a:pt x="274320" y="2913041"/>
                  <a:pt x="212919" y="2974442"/>
                  <a:pt x="137178" y="2974442"/>
                </a:cubicBezTo>
                <a:cubicBezTo>
                  <a:pt x="61436" y="2974442"/>
                  <a:pt x="36" y="2913041"/>
                  <a:pt x="36" y="2837300"/>
                </a:cubicBezTo>
                <a:lnTo>
                  <a:pt x="342" y="2834265"/>
                </a:lnTo>
                <a:lnTo>
                  <a:pt x="0" y="2834265"/>
                </a:lnTo>
                <a:lnTo>
                  <a:pt x="0" y="0"/>
                </a:lnTo>
                <a:lnTo>
                  <a:pt x="274284" y="0"/>
                </a:lnTo>
                <a:lnTo>
                  <a:pt x="274284" y="514181"/>
                </a:lnTo>
                <a:lnTo>
                  <a:pt x="4831630" y="514181"/>
                </a:lnTo>
                <a:lnTo>
                  <a:pt x="4831630" y="0"/>
                </a:lnTo>
                <a:lnTo>
                  <a:pt x="5105913" y="0"/>
                </a:lnTo>
                <a:lnTo>
                  <a:pt x="5105914" y="2834265"/>
                </a:lnTo>
                <a:lnTo>
                  <a:pt x="5105644" y="2834265"/>
                </a:lnTo>
                <a:lnTo>
                  <a:pt x="5105950" y="2837300"/>
                </a:lnTo>
                <a:cubicBezTo>
                  <a:pt x="5105950" y="2913042"/>
                  <a:pt x="5044549" y="2974442"/>
                  <a:pt x="4968808" y="2974442"/>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6" name="Group 95">
            <a:extLst>
              <a:ext uri="{FF2B5EF4-FFF2-40B4-BE49-F238E27FC236}">
                <a16:creationId xmlns:a16="http://schemas.microsoft.com/office/drawing/2014/main" id="{AF2A1839-8F9D-489F-9D03-4F159B2F1A1D}"/>
              </a:ext>
            </a:extLst>
          </p:cNvPr>
          <p:cNvGrpSpPr/>
          <p:nvPr/>
        </p:nvGrpSpPr>
        <p:grpSpPr>
          <a:xfrm>
            <a:off x="1399032" y="2421985"/>
            <a:ext cx="1005840" cy="3826415"/>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1616771" y="5525900"/>
            <a:ext cx="591671" cy="591671"/>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a:extLst>
              <a:ext uri="{FF2B5EF4-FFF2-40B4-BE49-F238E27FC236}">
                <a16:creationId xmlns:a16="http://schemas.microsoft.com/office/drawing/2014/main" id="{0C7C91DD-3177-42E1-BC58-71B8E7941FF7}"/>
              </a:ext>
            </a:extLst>
          </p:cNvPr>
          <p:cNvGrpSpPr/>
          <p:nvPr/>
        </p:nvGrpSpPr>
        <p:grpSpPr>
          <a:xfrm>
            <a:off x="2505456" y="2421984"/>
            <a:ext cx="1005840" cy="3826415"/>
            <a:chOff x="2505456" y="2421984"/>
            <a:chExt cx="1005840" cy="3826415"/>
          </a:xfrm>
        </p:grpSpPr>
        <p:sp>
          <p:nvSpPr>
            <p:cNvPr id="41" name="Freeform: Shape 40">
              <a:extLst>
                <a:ext uri="{FF2B5EF4-FFF2-40B4-BE49-F238E27FC236}">
                  <a16:creationId xmlns:a16="http://schemas.microsoft.com/office/drawing/2014/main" id="{386D30A8-CE71-4A0B-9147-7D8C4C90C52E}"/>
                </a:ext>
              </a:extLst>
            </p:cNvPr>
            <p:cNvSpPr>
              <a:spLocks noChangeAspect="1"/>
            </p:cNvSpPr>
            <p:nvPr/>
          </p:nvSpPr>
          <p:spPr>
            <a:xfrm>
              <a:off x="2505456"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487D7ED-AD3E-4FF1-B397-16FC8DB826C4}"/>
                </a:ext>
              </a:extLst>
            </p:cNvPr>
            <p:cNvGrpSpPr/>
            <p:nvPr/>
          </p:nvGrpSpPr>
          <p:grpSpPr>
            <a:xfrm>
              <a:off x="2610778" y="2992099"/>
              <a:ext cx="810589" cy="2686184"/>
              <a:chOff x="6945156" y="914400"/>
              <a:chExt cx="1268624" cy="4151376"/>
            </a:xfrm>
          </p:grpSpPr>
          <p:sp>
            <p:nvSpPr>
              <p:cNvPr id="46" name="Rectangle 45">
                <a:extLst>
                  <a:ext uri="{FF2B5EF4-FFF2-40B4-BE49-F238E27FC236}">
                    <a16:creationId xmlns:a16="http://schemas.microsoft.com/office/drawing/2014/main" id="{6A1663C6-4C60-416E-B124-95EF12CECADF}"/>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F47EBB88-FEBA-473D-93B5-9C3F9AB09771}"/>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45896E2D-14FC-4FAF-8EEB-286DF6EC3825}"/>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8275F151-0A7B-40DD-A30D-E809D216E47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BEE222DA-E291-43CD-A214-201A1347D518}"/>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39477318-EDF2-44B9-AF3B-EB0E639E4B76}"/>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6F4F78CF-B0B9-40EA-8090-2B90BF30422E}"/>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EB9594D2-4A8E-4C6A-B7F3-74CA889A92D8}"/>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CB260F08-511D-433D-9E59-7F7660F4F522}"/>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F18FF78F-D28B-4958-A9AD-BD8E0016AE48}"/>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4" name="Oval 43">
            <a:extLst>
              <a:ext uri="{FF2B5EF4-FFF2-40B4-BE49-F238E27FC236}">
                <a16:creationId xmlns:a16="http://schemas.microsoft.com/office/drawing/2014/main" id="{FF44B93C-1CE2-41B1-9631-AAEFA242751A}"/>
              </a:ext>
            </a:extLst>
          </p:cNvPr>
          <p:cNvSpPr>
            <a:spLocks noChangeAspect="1"/>
          </p:cNvSpPr>
          <p:nvPr/>
        </p:nvSpPr>
        <p:spPr>
          <a:xfrm>
            <a:off x="2723195" y="5525899"/>
            <a:ext cx="591671" cy="591671"/>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8" name="Group 97">
            <a:extLst>
              <a:ext uri="{FF2B5EF4-FFF2-40B4-BE49-F238E27FC236}">
                <a16:creationId xmlns:a16="http://schemas.microsoft.com/office/drawing/2014/main" id="{AFF0321D-ACCA-4587-B587-4A9C644E8BE8}"/>
              </a:ext>
            </a:extLst>
          </p:cNvPr>
          <p:cNvGrpSpPr/>
          <p:nvPr/>
        </p:nvGrpSpPr>
        <p:grpSpPr>
          <a:xfrm>
            <a:off x="3593592" y="2421984"/>
            <a:ext cx="1005840" cy="3826415"/>
            <a:chOff x="3593592" y="2421984"/>
            <a:chExt cx="1005840" cy="3826415"/>
          </a:xfrm>
        </p:grpSpPr>
        <p:sp>
          <p:nvSpPr>
            <p:cNvPr id="57" name="Freeform: Shape 56">
              <a:extLst>
                <a:ext uri="{FF2B5EF4-FFF2-40B4-BE49-F238E27FC236}">
                  <a16:creationId xmlns:a16="http://schemas.microsoft.com/office/drawing/2014/main" id="{9F8B8501-11AD-4428-ADB9-BC54445C1483}"/>
                </a:ext>
              </a:extLst>
            </p:cNvPr>
            <p:cNvSpPr>
              <a:spLocks noChangeAspect="1"/>
            </p:cNvSpPr>
            <p:nvPr/>
          </p:nvSpPr>
          <p:spPr>
            <a:xfrm>
              <a:off x="3593592"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1C8712D7-3DEB-4F2D-83D7-C913E0A7BBE7}"/>
                </a:ext>
              </a:extLst>
            </p:cNvPr>
            <p:cNvGrpSpPr/>
            <p:nvPr/>
          </p:nvGrpSpPr>
          <p:grpSpPr>
            <a:xfrm>
              <a:off x="3698914" y="2992099"/>
              <a:ext cx="810589" cy="2686184"/>
              <a:chOff x="6945156" y="914400"/>
              <a:chExt cx="1268624" cy="4151376"/>
            </a:xfrm>
          </p:grpSpPr>
          <p:sp>
            <p:nvSpPr>
              <p:cNvPr id="62" name="Rectangle 61">
                <a:extLst>
                  <a:ext uri="{FF2B5EF4-FFF2-40B4-BE49-F238E27FC236}">
                    <a16:creationId xmlns:a16="http://schemas.microsoft.com/office/drawing/2014/main" id="{4716B114-83DB-404C-9F13-4E8C93042BA0}"/>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4239DA37-002D-4C0D-B8F9-9023D5A9E6DE}"/>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E56CF7C8-A978-45BF-BFA3-AFF6EB664196}"/>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D3D52F31-3F4B-4886-B31D-AE9BCA16C45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a:extLst>
                  <a:ext uri="{FF2B5EF4-FFF2-40B4-BE49-F238E27FC236}">
                    <a16:creationId xmlns:a16="http://schemas.microsoft.com/office/drawing/2014/main" id="{6AD14B00-D58F-493F-88F7-41D85484DA7C}"/>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id="{415CA890-692B-462D-A922-FA5A88AD95D9}"/>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D9CC0BE9-D31F-4412-8EBB-F522F4E794B5}"/>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a:extLst>
                  <a:ext uri="{FF2B5EF4-FFF2-40B4-BE49-F238E27FC236}">
                    <a16:creationId xmlns:a16="http://schemas.microsoft.com/office/drawing/2014/main" id="{81A1E883-7478-4AC3-972F-9A2C4C4CB6AE}"/>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5BD2EFF0-1A56-4A4C-8464-F9659464245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D8D21F75-7836-43DF-BDD6-3B8EEAF375E9}"/>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0" name="Oval 59">
            <a:extLst>
              <a:ext uri="{FF2B5EF4-FFF2-40B4-BE49-F238E27FC236}">
                <a16:creationId xmlns:a16="http://schemas.microsoft.com/office/drawing/2014/main" id="{B546FB56-F002-42C2-AA1E-9C7E530FCDB7}"/>
              </a:ext>
            </a:extLst>
          </p:cNvPr>
          <p:cNvSpPr>
            <a:spLocks noChangeAspect="1"/>
          </p:cNvSpPr>
          <p:nvPr/>
        </p:nvSpPr>
        <p:spPr>
          <a:xfrm>
            <a:off x="3811331" y="5525899"/>
            <a:ext cx="591671" cy="591671"/>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98">
            <a:extLst>
              <a:ext uri="{FF2B5EF4-FFF2-40B4-BE49-F238E27FC236}">
                <a16:creationId xmlns:a16="http://schemas.microsoft.com/office/drawing/2014/main" id="{92C4647B-A677-4BFA-A083-ED17EED4B963}"/>
              </a:ext>
            </a:extLst>
          </p:cNvPr>
          <p:cNvGrpSpPr/>
          <p:nvPr/>
        </p:nvGrpSpPr>
        <p:grpSpPr>
          <a:xfrm>
            <a:off x="4690872" y="2421983"/>
            <a:ext cx="1005840" cy="3826415"/>
            <a:chOff x="4690872" y="2421983"/>
            <a:chExt cx="1005840" cy="3826415"/>
          </a:xfrm>
        </p:grpSpPr>
        <p:sp>
          <p:nvSpPr>
            <p:cNvPr id="73" name="Freeform: Shape 72">
              <a:extLst>
                <a:ext uri="{FF2B5EF4-FFF2-40B4-BE49-F238E27FC236}">
                  <a16:creationId xmlns:a16="http://schemas.microsoft.com/office/drawing/2014/main" id="{103D90A0-A2BB-40C8-8521-12E80BC782FF}"/>
                </a:ext>
              </a:extLst>
            </p:cNvPr>
            <p:cNvSpPr>
              <a:spLocks noChangeAspect="1"/>
            </p:cNvSpPr>
            <p:nvPr/>
          </p:nvSpPr>
          <p:spPr>
            <a:xfrm>
              <a:off x="4690872" y="2421983"/>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a:extLst>
                <a:ext uri="{FF2B5EF4-FFF2-40B4-BE49-F238E27FC236}">
                  <a16:creationId xmlns:a16="http://schemas.microsoft.com/office/drawing/2014/main" id="{7E0281DE-3CCA-419E-92A0-B6942B606B32}"/>
                </a:ext>
              </a:extLst>
            </p:cNvPr>
            <p:cNvGrpSpPr/>
            <p:nvPr/>
          </p:nvGrpSpPr>
          <p:grpSpPr>
            <a:xfrm>
              <a:off x="4796194" y="2992098"/>
              <a:ext cx="810589" cy="2686184"/>
              <a:chOff x="6945156" y="914400"/>
              <a:chExt cx="1268624" cy="4151376"/>
            </a:xfrm>
          </p:grpSpPr>
          <p:sp>
            <p:nvSpPr>
              <p:cNvPr id="78" name="Rectangle 77">
                <a:extLst>
                  <a:ext uri="{FF2B5EF4-FFF2-40B4-BE49-F238E27FC236}">
                    <a16:creationId xmlns:a16="http://schemas.microsoft.com/office/drawing/2014/main" id="{A811AA6A-A00D-4E5F-8AB3-89C1BD794E16}"/>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9A9B4809-80A1-4B3E-99C8-779C82D21EF2}"/>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a:extLst>
                  <a:ext uri="{FF2B5EF4-FFF2-40B4-BE49-F238E27FC236}">
                    <a16:creationId xmlns:a16="http://schemas.microsoft.com/office/drawing/2014/main" id="{535A5293-1330-4A18-9A12-49D3BC255F8D}"/>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94B99996-F66E-48D9-842B-41EB89173826}"/>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E87A900A-FAEE-46B5-8C49-DC574A917D5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a:extLst>
                  <a:ext uri="{FF2B5EF4-FFF2-40B4-BE49-F238E27FC236}">
                    <a16:creationId xmlns:a16="http://schemas.microsoft.com/office/drawing/2014/main" id="{E03B855B-379F-4EDB-AC7D-9DF4FFF5975F}"/>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a:extLst>
                  <a:ext uri="{FF2B5EF4-FFF2-40B4-BE49-F238E27FC236}">
                    <a16:creationId xmlns:a16="http://schemas.microsoft.com/office/drawing/2014/main" id="{88BE8F8D-CA08-47D7-88E1-112F5D62B42F}"/>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78EF6CBA-AFD0-4BF9-BC68-1B2702AE3174}"/>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a:extLst>
                  <a:ext uri="{FF2B5EF4-FFF2-40B4-BE49-F238E27FC236}">
                    <a16:creationId xmlns:a16="http://schemas.microsoft.com/office/drawing/2014/main" id="{4A42661E-87DC-4D20-97AA-DB2729673FA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a:extLst>
                  <a:ext uri="{FF2B5EF4-FFF2-40B4-BE49-F238E27FC236}">
                    <a16:creationId xmlns:a16="http://schemas.microsoft.com/office/drawing/2014/main" id="{946F46ED-0A07-4D1F-9E33-2F2DB04B9DB5}"/>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76" name="Oval 75">
            <a:extLst>
              <a:ext uri="{FF2B5EF4-FFF2-40B4-BE49-F238E27FC236}">
                <a16:creationId xmlns:a16="http://schemas.microsoft.com/office/drawing/2014/main" id="{9B1F4211-402E-41C7-BDB3-0EEACAB9CC8E}"/>
              </a:ext>
            </a:extLst>
          </p:cNvPr>
          <p:cNvSpPr>
            <a:spLocks noChangeAspect="1"/>
          </p:cNvSpPr>
          <p:nvPr/>
        </p:nvSpPr>
        <p:spPr>
          <a:xfrm>
            <a:off x="4908611" y="5525898"/>
            <a:ext cx="591671" cy="591671"/>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87">
            <a:extLst>
              <a:ext uri="{FF2B5EF4-FFF2-40B4-BE49-F238E27FC236}">
                <a16:creationId xmlns:a16="http://schemas.microsoft.com/office/drawing/2014/main" id="{823C1139-57B7-479E-9BA4-2E4EAB709870}"/>
              </a:ext>
            </a:extLst>
          </p:cNvPr>
          <p:cNvSpPr txBox="1"/>
          <p:nvPr/>
        </p:nvSpPr>
        <p:spPr>
          <a:xfrm>
            <a:off x="6798279" y="1297544"/>
            <a:ext cx="4631721" cy="1040285"/>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9" name="TextBox 88">
            <a:extLst>
              <a:ext uri="{FF2B5EF4-FFF2-40B4-BE49-F238E27FC236}">
                <a16:creationId xmlns:a16="http://schemas.microsoft.com/office/drawing/2014/main" id="{2469CF2F-5889-47DF-B45D-5B362CF7B03E}"/>
              </a:ext>
            </a:extLst>
          </p:cNvPr>
          <p:cNvSpPr txBox="1"/>
          <p:nvPr/>
        </p:nvSpPr>
        <p:spPr>
          <a:xfrm>
            <a:off x="6798278" y="2506667"/>
            <a:ext cx="4631721" cy="1040285"/>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0" name="TextBox 89">
            <a:extLst>
              <a:ext uri="{FF2B5EF4-FFF2-40B4-BE49-F238E27FC236}">
                <a16:creationId xmlns:a16="http://schemas.microsoft.com/office/drawing/2014/main" id="{F64E5CE2-3C44-4B13-8F4E-CF4E491F994A}"/>
              </a:ext>
            </a:extLst>
          </p:cNvPr>
          <p:cNvSpPr txBox="1"/>
          <p:nvPr/>
        </p:nvSpPr>
        <p:spPr>
          <a:xfrm>
            <a:off x="6798277" y="3722542"/>
            <a:ext cx="4631721" cy="104028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1" name="TextBox 90">
            <a:extLst>
              <a:ext uri="{FF2B5EF4-FFF2-40B4-BE49-F238E27FC236}">
                <a16:creationId xmlns:a16="http://schemas.microsoft.com/office/drawing/2014/main" id="{A7B419C6-A46E-4CAE-871A-61D8C1A169E9}"/>
              </a:ext>
            </a:extLst>
          </p:cNvPr>
          <p:cNvSpPr txBox="1"/>
          <p:nvPr/>
        </p:nvSpPr>
        <p:spPr>
          <a:xfrm>
            <a:off x="6798277" y="5005755"/>
            <a:ext cx="4631721" cy="1040285"/>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2" name="TextBox 91">
            <a:extLst>
              <a:ext uri="{FF2B5EF4-FFF2-40B4-BE49-F238E27FC236}">
                <a16:creationId xmlns:a16="http://schemas.microsoft.com/office/drawing/2014/main" id="{FA679491-43F8-4FE5-8DC7-4B8D246E3B7D}"/>
              </a:ext>
            </a:extLst>
          </p:cNvPr>
          <p:cNvSpPr txBox="1"/>
          <p:nvPr/>
        </p:nvSpPr>
        <p:spPr>
          <a:xfrm>
            <a:off x="1568502" y="1895014"/>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64%</a:t>
            </a:r>
          </a:p>
        </p:txBody>
      </p:sp>
      <p:sp>
        <p:nvSpPr>
          <p:cNvPr id="93" name="TextBox 92">
            <a:extLst>
              <a:ext uri="{FF2B5EF4-FFF2-40B4-BE49-F238E27FC236}">
                <a16:creationId xmlns:a16="http://schemas.microsoft.com/office/drawing/2014/main" id="{69586530-BFF6-4015-B457-FEA60D24BE25}"/>
              </a:ext>
            </a:extLst>
          </p:cNvPr>
          <p:cNvSpPr txBox="1"/>
          <p:nvPr/>
        </p:nvSpPr>
        <p:spPr>
          <a:xfrm>
            <a:off x="2674926" y="1896770"/>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82%</a:t>
            </a:r>
          </a:p>
        </p:txBody>
      </p:sp>
      <p:sp>
        <p:nvSpPr>
          <p:cNvPr id="94" name="TextBox 93">
            <a:extLst>
              <a:ext uri="{FF2B5EF4-FFF2-40B4-BE49-F238E27FC236}">
                <a16:creationId xmlns:a16="http://schemas.microsoft.com/office/drawing/2014/main" id="{0FC64D42-445D-43B4-9F31-9C2D2FB3D63A}"/>
              </a:ext>
            </a:extLst>
          </p:cNvPr>
          <p:cNvSpPr txBox="1"/>
          <p:nvPr/>
        </p:nvSpPr>
        <p:spPr>
          <a:xfrm>
            <a:off x="3763062" y="1908211"/>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53%</a:t>
            </a:r>
          </a:p>
        </p:txBody>
      </p:sp>
      <p:sp>
        <p:nvSpPr>
          <p:cNvPr id="95" name="TextBox 94">
            <a:extLst>
              <a:ext uri="{FF2B5EF4-FFF2-40B4-BE49-F238E27FC236}">
                <a16:creationId xmlns:a16="http://schemas.microsoft.com/office/drawing/2014/main" id="{8BEE8E4D-CF77-4498-A7FF-F16B0C19DC2A}"/>
              </a:ext>
            </a:extLst>
          </p:cNvPr>
          <p:cNvSpPr txBox="1"/>
          <p:nvPr/>
        </p:nvSpPr>
        <p:spPr>
          <a:xfrm>
            <a:off x="4860342" y="1896936"/>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93%</a:t>
            </a:r>
          </a:p>
        </p:txBody>
      </p:sp>
      <p:grpSp>
        <p:nvGrpSpPr>
          <p:cNvPr id="4" name="Group 3">
            <a:extLst>
              <a:ext uri="{FF2B5EF4-FFF2-40B4-BE49-F238E27FC236}">
                <a16:creationId xmlns:a16="http://schemas.microsoft.com/office/drawing/2014/main" id="{14D42CDF-6A71-46FD-A2E7-5BADE2EA1848}"/>
              </a:ext>
            </a:extLst>
          </p:cNvPr>
          <p:cNvGrpSpPr/>
          <p:nvPr/>
        </p:nvGrpSpPr>
        <p:grpSpPr>
          <a:xfrm>
            <a:off x="1616771" y="4029406"/>
            <a:ext cx="596077" cy="1762746"/>
            <a:chOff x="1616771" y="4029406"/>
            <a:chExt cx="596077" cy="1762746"/>
          </a:xfrm>
          <a:solidFill>
            <a:srgbClr val="FE4A1E"/>
          </a:solidFill>
        </p:grpSpPr>
        <p:sp>
          <p:nvSpPr>
            <p:cNvPr id="10" name="Rectangle 9">
              <a:extLst>
                <a:ext uri="{FF2B5EF4-FFF2-40B4-BE49-F238E27FC236}">
                  <a16:creationId xmlns:a16="http://schemas.microsoft.com/office/drawing/2014/main" id="{3D111E01-5214-4B1D-A9E4-97CFA2147EF0}"/>
                </a:ext>
              </a:extLst>
            </p:cNvPr>
            <p:cNvSpPr/>
            <p:nvPr/>
          </p:nvSpPr>
          <p:spPr>
            <a:xfrm>
              <a:off x="1616771" y="4066446"/>
              <a:ext cx="591671" cy="172570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11">
              <a:extLst>
                <a:ext uri="{FF2B5EF4-FFF2-40B4-BE49-F238E27FC236}">
                  <a16:creationId xmlns:a16="http://schemas.microsoft.com/office/drawing/2014/main" id="{A40E5770-ADFB-4630-B4A3-9343E1C75C0D}"/>
                </a:ext>
              </a:extLst>
            </p:cNvPr>
            <p:cNvSpPr>
              <a:spLocks noChangeArrowheads="1"/>
            </p:cNvSpPr>
            <p:nvPr/>
          </p:nvSpPr>
          <p:spPr bwMode="auto">
            <a:xfrm>
              <a:off x="1618488" y="4029406"/>
              <a:ext cx="594360" cy="73152"/>
            </a:xfrm>
            <a:prstGeom prst="ellipse">
              <a:avLst/>
            </a:prstGeom>
            <a:solidFill>
              <a:srgbClr val="FE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 name="Group 1">
            <a:extLst>
              <a:ext uri="{FF2B5EF4-FFF2-40B4-BE49-F238E27FC236}">
                <a16:creationId xmlns:a16="http://schemas.microsoft.com/office/drawing/2014/main" id="{395EC543-4983-4B0C-96D4-3FFD1DB0BBA1}"/>
              </a:ext>
            </a:extLst>
          </p:cNvPr>
          <p:cNvGrpSpPr/>
          <p:nvPr/>
        </p:nvGrpSpPr>
        <p:grpSpPr>
          <a:xfrm>
            <a:off x="2722825" y="3404507"/>
            <a:ext cx="594360" cy="2387644"/>
            <a:chOff x="2722825" y="3404507"/>
            <a:chExt cx="594360" cy="2387644"/>
          </a:xfrm>
          <a:solidFill>
            <a:srgbClr val="5C9AD3"/>
          </a:solidFill>
        </p:grpSpPr>
        <p:sp>
          <p:nvSpPr>
            <p:cNvPr id="45" name="Rectangle 44">
              <a:extLst>
                <a:ext uri="{FF2B5EF4-FFF2-40B4-BE49-F238E27FC236}">
                  <a16:creationId xmlns:a16="http://schemas.microsoft.com/office/drawing/2014/main" id="{D4CED708-066D-4EA7-891C-6BBD9BE3F2C0}"/>
                </a:ext>
              </a:extLst>
            </p:cNvPr>
            <p:cNvSpPr/>
            <p:nvPr/>
          </p:nvSpPr>
          <p:spPr>
            <a:xfrm>
              <a:off x="2723195" y="3433239"/>
              <a:ext cx="591671" cy="235891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11">
              <a:extLst>
                <a:ext uri="{FF2B5EF4-FFF2-40B4-BE49-F238E27FC236}">
                  <a16:creationId xmlns:a16="http://schemas.microsoft.com/office/drawing/2014/main" id="{3CF07D55-5254-4F95-9E35-FC0286FD26FF}"/>
                </a:ext>
              </a:extLst>
            </p:cNvPr>
            <p:cNvSpPr>
              <a:spLocks noChangeArrowheads="1"/>
            </p:cNvSpPr>
            <p:nvPr/>
          </p:nvSpPr>
          <p:spPr bwMode="auto">
            <a:xfrm>
              <a:off x="2722825" y="3404507"/>
              <a:ext cx="594360" cy="73152"/>
            </a:xfrm>
            <a:prstGeom prst="ellipse">
              <a:avLst/>
            </a:pr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 name="Group 2">
            <a:extLst>
              <a:ext uri="{FF2B5EF4-FFF2-40B4-BE49-F238E27FC236}">
                <a16:creationId xmlns:a16="http://schemas.microsoft.com/office/drawing/2014/main" id="{7913882B-DB4C-44A6-8579-F2657FB565C1}"/>
              </a:ext>
            </a:extLst>
          </p:cNvPr>
          <p:cNvGrpSpPr/>
          <p:nvPr/>
        </p:nvGrpSpPr>
        <p:grpSpPr>
          <a:xfrm>
            <a:off x="3811331" y="4288536"/>
            <a:ext cx="596077" cy="1503614"/>
            <a:chOff x="3811331" y="4288536"/>
            <a:chExt cx="596077" cy="1503614"/>
          </a:xfrm>
          <a:solidFill>
            <a:srgbClr val="44546B"/>
          </a:solidFill>
        </p:grpSpPr>
        <p:sp>
          <p:nvSpPr>
            <p:cNvPr id="61" name="Rectangle 60">
              <a:extLst>
                <a:ext uri="{FF2B5EF4-FFF2-40B4-BE49-F238E27FC236}">
                  <a16:creationId xmlns:a16="http://schemas.microsoft.com/office/drawing/2014/main" id="{EA3183F2-6D47-4927-9CAE-DFC3AD2289D4}"/>
                </a:ext>
              </a:extLst>
            </p:cNvPr>
            <p:cNvSpPr/>
            <p:nvPr/>
          </p:nvSpPr>
          <p:spPr>
            <a:xfrm>
              <a:off x="3811331" y="4324517"/>
              <a:ext cx="591671" cy="14676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11">
              <a:extLst>
                <a:ext uri="{FF2B5EF4-FFF2-40B4-BE49-F238E27FC236}">
                  <a16:creationId xmlns:a16="http://schemas.microsoft.com/office/drawing/2014/main" id="{EC6916EF-9C88-41AC-A952-E10B2FB919A1}"/>
                </a:ext>
              </a:extLst>
            </p:cNvPr>
            <p:cNvSpPr>
              <a:spLocks noChangeArrowheads="1"/>
            </p:cNvSpPr>
            <p:nvPr/>
          </p:nvSpPr>
          <p:spPr bwMode="auto">
            <a:xfrm>
              <a:off x="3813048" y="4288536"/>
              <a:ext cx="594360" cy="73152"/>
            </a:xfrm>
            <a:prstGeom prst="ellipse">
              <a:avLst/>
            </a:pr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4">
            <a:extLst>
              <a:ext uri="{FF2B5EF4-FFF2-40B4-BE49-F238E27FC236}">
                <a16:creationId xmlns:a16="http://schemas.microsoft.com/office/drawing/2014/main" id="{689C4456-6A01-41EF-ABC7-3FE3F0DCEE0A}"/>
              </a:ext>
            </a:extLst>
          </p:cNvPr>
          <p:cNvGrpSpPr/>
          <p:nvPr/>
        </p:nvGrpSpPr>
        <p:grpSpPr>
          <a:xfrm>
            <a:off x="4908611" y="3118104"/>
            <a:ext cx="594360" cy="2674046"/>
            <a:chOff x="4908611" y="3118104"/>
            <a:chExt cx="594360" cy="2674046"/>
          </a:xfrm>
          <a:solidFill>
            <a:srgbClr val="7A7A7A"/>
          </a:solidFill>
        </p:grpSpPr>
        <p:sp>
          <p:nvSpPr>
            <p:cNvPr id="77" name="Rectangle 76">
              <a:extLst>
                <a:ext uri="{FF2B5EF4-FFF2-40B4-BE49-F238E27FC236}">
                  <a16:creationId xmlns:a16="http://schemas.microsoft.com/office/drawing/2014/main" id="{BA26B6E3-625F-493C-8D37-59D26F7BA0C1}"/>
                </a:ext>
              </a:extLst>
            </p:cNvPr>
            <p:cNvSpPr/>
            <p:nvPr/>
          </p:nvSpPr>
          <p:spPr>
            <a:xfrm>
              <a:off x="4908611" y="3159216"/>
              <a:ext cx="591671" cy="263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1">
              <a:extLst>
                <a:ext uri="{FF2B5EF4-FFF2-40B4-BE49-F238E27FC236}">
                  <a16:creationId xmlns:a16="http://schemas.microsoft.com/office/drawing/2014/main" id="{4B21F6F9-242A-4D88-A9D5-42C57220A9C1}"/>
                </a:ext>
              </a:extLst>
            </p:cNvPr>
            <p:cNvSpPr>
              <a:spLocks noChangeArrowheads="1"/>
            </p:cNvSpPr>
            <p:nvPr/>
          </p:nvSpPr>
          <p:spPr bwMode="auto">
            <a:xfrm>
              <a:off x="4908611" y="3118104"/>
              <a:ext cx="594360" cy="73152"/>
            </a:xfrm>
            <a:prstGeom prst="ellipse">
              <a:avLst/>
            </a:pr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26526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1000" fill="hold"/>
                                        <p:tgtEl>
                                          <p:spTgt spid="96"/>
                                        </p:tgtEl>
                                        <p:attrNameLst>
                                          <p:attrName>ppt_w</p:attrName>
                                        </p:attrNameLst>
                                      </p:cBhvr>
                                      <p:tavLst>
                                        <p:tav tm="0">
                                          <p:val>
                                            <p:fltVal val="0"/>
                                          </p:val>
                                        </p:tav>
                                        <p:tav tm="100000">
                                          <p:val>
                                            <p:strVal val="#ppt_w"/>
                                          </p:val>
                                        </p:tav>
                                      </p:tavLst>
                                    </p:anim>
                                    <p:anim calcmode="lin" valueType="num">
                                      <p:cBhvr>
                                        <p:cTn id="18" dur="1000" fill="hold"/>
                                        <p:tgtEl>
                                          <p:spTgt spid="96"/>
                                        </p:tgtEl>
                                        <p:attrNameLst>
                                          <p:attrName>ppt_h</p:attrName>
                                        </p:attrNameLst>
                                      </p:cBhvr>
                                      <p:tavLst>
                                        <p:tav tm="0">
                                          <p:val>
                                            <p:fltVal val="0"/>
                                          </p:val>
                                        </p:tav>
                                        <p:tav tm="100000">
                                          <p:val>
                                            <p:strVal val="#ppt_h"/>
                                          </p:val>
                                        </p:tav>
                                      </p:tavLst>
                                    </p:anim>
                                    <p:anim calcmode="lin" valueType="num">
                                      <p:cBhvr>
                                        <p:cTn id="19" dur="1000" fill="hold"/>
                                        <p:tgtEl>
                                          <p:spTgt spid="96"/>
                                        </p:tgtEl>
                                        <p:attrNameLst>
                                          <p:attrName>style.rotation</p:attrName>
                                        </p:attrNameLst>
                                      </p:cBhvr>
                                      <p:tavLst>
                                        <p:tav tm="0">
                                          <p:val>
                                            <p:fltVal val="90"/>
                                          </p:val>
                                        </p:tav>
                                        <p:tav tm="100000">
                                          <p:val>
                                            <p:fltVal val="0"/>
                                          </p:val>
                                        </p:tav>
                                      </p:tavLst>
                                    </p:anim>
                                    <p:animEffect transition="in" filter="fade">
                                      <p:cBhvr>
                                        <p:cTn id="20" dur="1000"/>
                                        <p:tgtEl>
                                          <p:spTgt spid="96"/>
                                        </p:tgtEl>
                                      </p:cBhvr>
                                    </p:animEffect>
                                  </p:childTnLst>
                                </p:cTn>
                              </p:par>
                            </p:childTnLst>
                          </p:cTn>
                        </p:par>
                        <p:par>
                          <p:cTn id="21" fill="hold">
                            <p:stCondLst>
                              <p:cond delay="2500"/>
                            </p:stCondLst>
                            <p:childTnLst>
                              <p:par>
                                <p:cTn id="22" presetID="22" presetClass="entr" presetSubtype="4"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par>
                                <p:cTn id="25" presetID="22" presetClass="entr" presetSubtype="4" fill="hold" nodeType="withEffect">
                                  <p:stCondLst>
                                    <p:cond delay="250"/>
                                  </p:stCondLst>
                                  <p:childTnLst>
                                    <p:set>
                                      <p:cBhvr>
                                        <p:cTn id="26" dur="1" fill="hold">
                                          <p:stCondLst>
                                            <p:cond delay="0"/>
                                          </p:stCondLst>
                                        </p:cTn>
                                        <p:tgtEl>
                                          <p:spTgt spid="4"/>
                                        </p:tgtEl>
                                        <p:attrNameLst>
                                          <p:attrName>style.visibility</p:attrName>
                                        </p:attrNameLst>
                                      </p:cBhvr>
                                      <p:to>
                                        <p:strVal val="visible"/>
                                      </p:to>
                                    </p:set>
                                    <p:animEffect transition="in" filter="wipe(down)">
                                      <p:cBhvr>
                                        <p:cTn id="27" dur="500"/>
                                        <p:tgtEl>
                                          <p:spTgt spid="4"/>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childTnLst>
                          </p:cTn>
                        </p:par>
                        <p:par>
                          <p:cTn id="34" fill="hold">
                            <p:stCondLst>
                              <p:cond delay="3750"/>
                            </p:stCondLst>
                            <p:childTnLst>
                              <p:par>
                                <p:cTn id="35" presetID="42" presetClass="entr" presetSubtype="0" fill="hold" grpId="0" nodeType="afterEffect">
                                  <p:stCondLst>
                                    <p:cond delay="0"/>
                                  </p:stCondLst>
                                  <p:childTnLst>
                                    <p:set>
                                      <p:cBhvr>
                                        <p:cTn id="36" dur="1" fill="hold">
                                          <p:stCondLst>
                                            <p:cond delay="0"/>
                                          </p:stCondLst>
                                        </p:cTn>
                                        <p:tgtEl>
                                          <p:spTgt spid="88"/>
                                        </p:tgtEl>
                                        <p:attrNameLst>
                                          <p:attrName>style.visibility</p:attrName>
                                        </p:attrNameLst>
                                      </p:cBhvr>
                                      <p:to>
                                        <p:strVal val="visible"/>
                                      </p:to>
                                    </p:set>
                                    <p:animEffect transition="in" filter="fade">
                                      <p:cBhvr>
                                        <p:cTn id="37" dur="1000"/>
                                        <p:tgtEl>
                                          <p:spTgt spid="88"/>
                                        </p:tgtEl>
                                      </p:cBhvr>
                                    </p:animEffect>
                                    <p:anim calcmode="lin" valueType="num">
                                      <p:cBhvr>
                                        <p:cTn id="38" dur="1000" fill="hold"/>
                                        <p:tgtEl>
                                          <p:spTgt spid="88"/>
                                        </p:tgtEl>
                                        <p:attrNameLst>
                                          <p:attrName>ppt_x</p:attrName>
                                        </p:attrNameLst>
                                      </p:cBhvr>
                                      <p:tavLst>
                                        <p:tav tm="0">
                                          <p:val>
                                            <p:strVal val="#ppt_x"/>
                                          </p:val>
                                        </p:tav>
                                        <p:tav tm="100000">
                                          <p:val>
                                            <p:strVal val="#ppt_x"/>
                                          </p:val>
                                        </p:tav>
                                      </p:tavLst>
                                    </p:anim>
                                    <p:anim calcmode="lin" valueType="num">
                                      <p:cBhvr>
                                        <p:cTn id="39" dur="1000" fill="hold"/>
                                        <p:tgtEl>
                                          <p:spTgt spid="88"/>
                                        </p:tgtEl>
                                        <p:attrNameLst>
                                          <p:attrName>ppt_y</p:attrName>
                                        </p:attrNameLst>
                                      </p:cBhvr>
                                      <p:tavLst>
                                        <p:tav tm="0">
                                          <p:val>
                                            <p:strVal val="#ppt_y+.1"/>
                                          </p:val>
                                        </p:tav>
                                        <p:tav tm="100000">
                                          <p:val>
                                            <p:strVal val="#ppt_y"/>
                                          </p:val>
                                        </p:tav>
                                      </p:tavLst>
                                    </p:anim>
                                  </p:childTnLst>
                                </p:cTn>
                              </p:par>
                            </p:childTnLst>
                          </p:cTn>
                        </p:par>
                        <p:par>
                          <p:cTn id="40" fill="hold">
                            <p:stCondLst>
                              <p:cond delay="4750"/>
                            </p:stCondLst>
                            <p:childTnLst>
                              <p:par>
                                <p:cTn id="41" presetID="31" presetClass="entr" presetSubtype="0" fill="hold"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1000" fill="hold"/>
                                        <p:tgtEl>
                                          <p:spTgt spid="97"/>
                                        </p:tgtEl>
                                        <p:attrNameLst>
                                          <p:attrName>ppt_w</p:attrName>
                                        </p:attrNameLst>
                                      </p:cBhvr>
                                      <p:tavLst>
                                        <p:tav tm="0">
                                          <p:val>
                                            <p:fltVal val="0"/>
                                          </p:val>
                                        </p:tav>
                                        <p:tav tm="100000">
                                          <p:val>
                                            <p:strVal val="#ppt_w"/>
                                          </p:val>
                                        </p:tav>
                                      </p:tavLst>
                                    </p:anim>
                                    <p:anim calcmode="lin" valueType="num">
                                      <p:cBhvr>
                                        <p:cTn id="44" dur="1000" fill="hold"/>
                                        <p:tgtEl>
                                          <p:spTgt spid="97"/>
                                        </p:tgtEl>
                                        <p:attrNameLst>
                                          <p:attrName>ppt_h</p:attrName>
                                        </p:attrNameLst>
                                      </p:cBhvr>
                                      <p:tavLst>
                                        <p:tav tm="0">
                                          <p:val>
                                            <p:fltVal val="0"/>
                                          </p:val>
                                        </p:tav>
                                        <p:tav tm="100000">
                                          <p:val>
                                            <p:strVal val="#ppt_h"/>
                                          </p:val>
                                        </p:tav>
                                      </p:tavLst>
                                    </p:anim>
                                    <p:anim calcmode="lin" valueType="num">
                                      <p:cBhvr>
                                        <p:cTn id="45" dur="1000" fill="hold"/>
                                        <p:tgtEl>
                                          <p:spTgt spid="97"/>
                                        </p:tgtEl>
                                        <p:attrNameLst>
                                          <p:attrName>style.rotation</p:attrName>
                                        </p:attrNameLst>
                                      </p:cBhvr>
                                      <p:tavLst>
                                        <p:tav tm="0">
                                          <p:val>
                                            <p:fltVal val="90"/>
                                          </p:val>
                                        </p:tav>
                                        <p:tav tm="100000">
                                          <p:val>
                                            <p:fltVal val="0"/>
                                          </p:val>
                                        </p:tav>
                                      </p:tavLst>
                                    </p:anim>
                                    <p:animEffect transition="in" filter="fade">
                                      <p:cBhvr>
                                        <p:cTn id="46" dur="1000"/>
                                        <p:tgtEl>
                                          <p:spTgt spid="97"/>
                                        </p:tgtEl>
                                      </p:cBhvr>
                                    </p:animEffect>
                                  </p:childTnLst>
                                </p:cTn>
                              </p:par>
                            </p:childTnLst>
                          </p:cTn>
                        </p:par>
                        <p:par>
                          <p:cTn id="47" fill="hold">
                            <p:stCondLst>
                              <p:cond delay="5750"/>
                            </p:stCondLst>
                            <p:childTnLst>
                              <p:par>
                                <p:cTn id="48" presetID="22" presetClass="entr" presetSubtype="4" fill="hold" grpId="0"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down)">
                                      <p:cBhvr>
                                        <p:cTn id="50" dur="500"/>
                                        <p:tgtEl>
                                          <p:spTgt spid="44"/>
                                        </p:tgtEl>
                                      </p:cBhvr>
                                    </p:animEffect>
                                  </p:childTnLst>
                                </p:cTn>
                              </p:par>
                              <p:par>
                                <p:cTn id="51" presetID="22" presetClass="entr" presetSubtype="4" fill="hold" nodeType="withEffect">
                                  <p:stCondLst>
                                    <p:cond delay="250"/>
                                  </p:stCondLst>
                                  <p:childTnLst>
                                    <p:set>
                                      <p:cBhvr>
                                        <p:cTn id="52" dur="1" fill="hold">
                                          <p:stCondLst>
                                            <p:cond delay="0"/>
                                          </p:stCondLst>
                                        </p:cTn>
                                        <p:tgtEl>
                                          <p:spTgt spid="2"/>
                                        </p:tgtEl>
                                        <p:attrNameLst>
                                          <p:attrName>style.visibility</p:attrName>
                                        </p:attrNameLst>
                                      </p:cBhvr>
                                      <p:to>
                                        <p:strVal val="visible"/>
                                      </p:to>
                                    </p:set>
                                    <p:animEffect transition="in" filter="wipe(down)">
                                      <p:cBhvr>
                                        <p:cTn id="53" dur="500"/>
                                        <p:tgtEl>
                                          <p:spTgt spid="2"/>
                                        </p:tgtEl>
                                      </p:cBhvr>
                                    </p:animEffect>
                                  </p:childTnLst>
                                </p:cTn>
                              </p:par>
                            </p:childTnLst>
                          </p:cTn>
                        </p:par>
                        <p:par>
                          <p:cTn id="54" fill="hold">
                            <p:stCondLst>
                              <p:cond delay="6500"/>
                            </p:stCondLst>
                            <p:childTnLst>
                              <p:par>
                                <p:cTn id="55" presetID="53" presetClass="entr" presetSubtype="16" fill="hold" grpId="0"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500" fill="hold"/>
                                        <p:tgtEl>
                                          <p:spTgt spid="93"/>
                                        </p:tgtEl>
                                        <p:attrNameLst>
                                          <p:attrName>ppt_w</p:attrName>
                                        </p:attrNameLst>
                                      </p:cBhvr>
                                      <p:tavLst>
                                        <p:tav tm="0">
                                          <p:val>
                                            <p:fltVal val="0"/>
                                          </p:val>
                                        </p:tav>
                                        <p:tav tm="100000">
                                          <p:val>
                                            <p:strVal val="#ppt_w"/>
                                          </p:val>
                                        </p:tav>
                                      </p:tavLst>
                                    </p:anim>
                                    <p:anim calcmode="lin" valueType="num">
                                      <p:cBhvr>
                                        <p:cTn id="58" dur="500" fill="hold"/>
                                        <p:tgtEl>
                                          <p:spTgt spid="93"/>
                                        </p:tgtEl>
                                        <p:attrNameLst>
                                          <p:attrName>ppt_h</p:attrName>
                                        </p:attrNameLst>
                                      </p:cBhvr>
                                      <p:tavLst>
                                        <p:tav tm="0">
                                          <p:val>
                                            <p:fltVal val="0"/>
                                          </p:val>
                                        </p:tav>
                                        <p:tav tm="100000">
                                          <p:val>
                                            <p:strVal val="#ppt_h"/>
                                          </p:val>
                                        </p:tav>
                                      </p:tavLst>
                                    </p:anim>
                                    <p:animEffect transition="in" filter="fade">
                                      <p:cBhvr>
                                        <p:cTn id="59" dur="500"/>
                                        <p:tgtEl>
                                          <p:spTgt spid="93"/>
                                        </p:tgtEl>
                                      </p:cBhvr>
                                    </p:animEffect>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fade">
                                      <p:cBhvr>
                                        <p:cTn id="63" dur="1000"/>
                                        <p:tgtEl>
                                          <p:spTgt spid="89"/>
                                        </p:tgtEl>
                                      </p:cBhvr>
                                    </p:animEffect>
                                    <p:anim calcmode="lin" valueType="num">
                                      <p:cBhvr>
                                        <p:cTn id="64" dur="1000" fill="hold"/>
                                        <p:tgtEl>
                                          <p:spTgt spid="89"/>
                                        </p:tgtEl>
                                        <p:attrNameLst>
                                          <p:attrName>ppt_x</p:attrName>
                                        </p:attrNameLst>
                                      </p:cBhvr>
                                      <p:tavLst>
                                        <p:tav tm="0">
                                          <p:val>
                                            <p:strVal val="#ppt_x"/>
                                          </p:val>
                                        </p:tav>
                                        <p:tav tm="100000">
                                          <p:val>
                                            <p:strVal val="#ppt_x"/>
                                          </p:val>
                                        </p:tav>
                                      </p:tavLst>
                                    </p:anim>
                                    <p:anim calcmode="lin" valueType="num">
                                      <p:cBhvr>
                                        <p:cTn id="65" dur="1000" fill="hold"/>
                                        <p:tgtEl>
                                          <p:spTgt spid="89"/>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31" presetClass="entr" presetSubtype="0" fill="hold" nodeType="afterEffect">
                                  <p:stCondLst>
                                    <p:cond delay="0"/>
                                  </p:stCondLst>
                                  <p:childTnLst>
                                    <p:set>
                                      <p:cBhvr>
                                        <p:cTn id="68" dur="1" fill="hold">
                                          <p:stCondLst>
                                            <p:cond delay="0"/>
                                          </p:stCondLst>
                                        </p:cTn>
                                        <p:tgtEl>
                                          <p:spTgt spid="98"/>
                                        </p:tgtEl>
                                        <p:attrNameLst>
                                          <p:attrName>style.visibility</p:attrName>
                                        </p:attrNameLst>
                                      </p:cBhvr>
                                      <p:to>
                                        <p:strVal val="visible"/>
                                      </p:to>
                                    </p:set>
                                    <p:anim calcmode="lin" valueType="num">
                                      <p:cBhvr>
                                        <p:cTn id="69" dur="1000" fill="hold"/>
                                        <p:tgtEl>
                                          <p:spTgt spid="98"/>
                                        </p:tgtEl>
                                        <p:attrNameLst>
                                          <p:attrName>ppt_w</p:attrName>
                                        </p:attrNameLst>
                                      </p:cBhvr>
                                      <p:tavLst>
                                        <p:tav tm="0">
                                          <p:val>
                                            <p:fltVal val="0"/>
                                          </p:val>
                                        </p:tav>
                                        <p:tav tm="100000">
                                          <p:val>
                                            <p:strVal val="#ppt_w"/>
                                          </p:val>
                                        </p:tav>
                                      </p:tavLst>
                                    </p:anim>
                                    <p:anim calcmode="lin" valueType="num">
                                      <p:cBhvr>
                                        <p:cTn id="70" dur="1000" fill="hold"/>
                                        <p:tgtEl>
                                          <p:spTgt spid="98"/>
                                        </p:tgtEl>
                                        <p:attrNameLst>
                                          <p:attrName>ppt_h</p:attrName>
                                        </p:attrNameLst>
                                      </p:cBhvr>
                                      <p:tavLst>
                                        <p:tav tm="0">
                                          <p:val>
                                            <p:fltVal val="0"/>
                                          </p:val>
                                        </p:tav>
                                        <p:tav tm="100000">
                                          <p:val>
                                            <p:strVal val="#ppt_h"/>
                                          </p:val>
                                        </p:tav>
                                      </p:tavLst>
                                    </p:anim>
                                    <p:anim calcmode="lin" valueType="num">
                                      <p:cBhvr>
                                        <p:cTn id="71" dur="1000" fill="hold"/>
                                        <p:tgtEl>
                                          <p:spTgt spid="98"/>
                                        </p:tgtEl>
                                        <p:attrNameLst>
                                          <p:attrName>style.rotation</p:attrName>
                                        </p:attrNameLst>
                                      </p:cBhvr>
                                      <p:tavLst>
                                        <p:tav tm="0">
                                          <p:val>
                                            <p:fltVal val="90"/>
                                          </p:val>
                                        </p:tav>
                                        <p:tav tm="100000">
                                          <p:val>
                                            <p:fltVal val="0"/>
                                          </p:val>
                                        </p:tav>
                                      </p:tavLst>
                                    </p:anim>
                                    <p:animEffect transition="in" filter="fade">
                                      <p:cBhvr>
                                        <p:cTn id="72" dur="1000"/>
                                        <p:tgtEl>
                                          <p:spTgt spid="98"/>
                                        </p:tgtEl>
                                      </p:cBhvr>
                                    </p:animEffect>
                                  </p:childTnLst>
                                </p:cTn>
                              </p:par>
                            </p:childTnLst>
                          </p:cTn>
                        </p:par>
                        <p:par>
                          <p:cTn id="73" fill="hold">
                            <p:stCondLst>
                              <p:cond delay="9000"/>
                            </p:stCondLst>
                            <p:childTnLst>
                              <p:par>
                                <p:cTn id="74" presetID="22" presetClass="entr" presetSubtype="4" fill="hold" grpId="0" nodeType="afterEffect">
                                  <p:stCondLst>
                                    <p:cond delay="0"/>
                                  </p:stCondLst>
                                  <p:childTnLst>
                                    <p:set>
                                      <p:cBhvr>
                                        <p:cTn id="75" dur="1" fill="hold">
                                          <p:stCondLst>
                                            <p:cond delay="0"/>
                                          </p:stCondLst>
                                        </p:cTn>
                                        <p:tgtEl>
                                          <p:spTgt spid="60"/>
                                        </p:tgtEl>
                                        <p:attrNameLst>
                                          <p:attrName>style.visibility</p:attrName>
                                        </p:attrNameLst>
                                      </p:cBhvr>
                                      <p:to>
                                        <p:strVal val="visible"/>
                                      </p:to>
                                    </p:set>
                                    <p:animEffect transition="in" filter="wipe(down)">
                                      <p:cBhvr>
                                        <p:cTn id="76" dur="500"/>
                                        <p:tgtEl>
                                          <p:spTgt spid="60"/>
                                        </p:tgtEl>
                                      </p:cBhvr>
                                    </p:animEffect>
                                  </p:childTnLst>
                                </p:cTn>
                              </p:par>
                              <p:par>
                                <p:cTn id="77" presetID="22" presetClass="entr" presetSubtype="4" fill="hold" nodeType="withEffect">
                                  <p:stCondLst>
                                    <p:cond delay="250"/>
                                  </p:stCondLst>
                                  <p:childTnLst>
                                    <p:set>
                                      <p:cBhvr>
                                        <p:cTn id="78" dur="1" fill="hold">
                                          <p:stCondLst>
                                            <p:cond delay="0"/>
                                          </p:stCondLst>
                                        </p:cTn>
                                        <p:tgtEl>
                                          <p:spTgt spid="3"/>
                                        </p:tgtEl>
                                        <p:attrNameLst>
                                          <p:attrName>style.visibility</p:attrName>
                                        </p:attrNameLst>
                                      </p:cBhvr>
                                      <p:to>
                                        <p:strVal val="visible"/>
                                      </p:to>
                                    </p:set>
                                    <p:animEffect transition="in" filter="wipe(down)">
                                      <p:cBhvr>
                                        <p:cTn id="79" dur="500"/>
                                        <p:tgtEl>
                                          <p:spTgt spid="3"/>
                                        </p:tgtEl>
                                      </p:cBhvr>
                                    </p:animEffect>
                                  </p:childTnLst>
                                </p:cTn>
                              </p:par>
                            </p:childTnLst>
                          </p:cTn>
                        </p:par>
                        <p:par>
                          <p:cTn id="80" fill="hold">
                            <p:stCondLst>
                              <p:cond delay="9750"/>
                            </p:stCondLst>
                            <p:childTnLst>
                              <p:par>
                                <p:cTn id="81" presetID="53" presetClass="entr" presetSubtype="16" fill="hold" grpId="0" nodeType="afterEffect">
                                  <p:stCondLst>
                                    <p:cond delay="0"/>
                                  </p:stCondLst>
                                  <p:childTnLst>
                                    <p:set>
                                      <p:cBhvr>
                                        <p:cTn id="82" dur="1" fill="hold">
                                          <p:stCondLst>
                                            <p:cond delay="0"/>
                                          </p:stCondLst>
                                        </p:cTn>
                                        <p:tgtEl>
                                          <p:spTgt spid="94"/>
                                        </p:tgtEl>
                                        <p:attrNameLst>
                                          <p:attrName>style.visibility</p:attrName>
                                        </p:attrNameLst>
                                      </p:cBhvr>
                                      <p:to>
                                        <p:strVal val="visible"/>
                                      </p:to>
                                    </p:set>
                                    <p:anim calcmode="lin" valueType="num">
                                      <p:cBhvr>
                                        <p:cTn id="83" dur="500" fill="hold"/>
                                        <p:tgtEl>
                                          <p:spTgt spid="94"/>
                                        </p:tgtEl>
                                        <p:attrNameLst>
                                          <p:attrName>ppt_w</p:attrName>
                                        </p:attrNameLst>
                                      </p:cBhvr>
                                      <p:tavLst>
                                        <p:tav tm="0">
                                          <p:val>
                                            <p:fltVal val="0"/>
                                          </p:val>
                                        </p:tav>
                                        <p:tav tm="100000">
                                          <p:val>
                                            <p:strVal val="#ppt_w"/>
                                          </p:val>
                                        </p:tav>
                                      </p:tavLst>
                                    </p:anim>
                                    <p:anim calcmode="lin" valueType="num">
                                      <p:cBhvr>
                                        <p:cTn id="84" dur="500" fill="hold"/>
                                        <p:tgtEl>
                                          <p:spTgt spid="94"/>
                                        </p:tgtEl>
                                        <p:attrNameLst>
                                          <p:attrName>ppt_h</p:attrName>
                                        </p:attrNameLst>
                                      </p:cBhvr>
                                      <p:tavLst>
                                        <p:tav tm="0">
                                          <p:val>
                                            <p:fltVal val="0"/>
                                          </p:val>
                                        </p:tav>
                                        <p:tav tm="100000">
                                          <p:val>
                                            <p:strVal val="#ppt_h"/>
                                          </p:val>
                                        </p:tav>
                                      </p:tavLst>
                                    </p:anim>
                                    <p:animEffect transition="in" filter="fade">
                                      <p:cBhvr>
                                        <p:cTn id="85" dur="500"/>
                                        <p:tgtEl>
                                          <p:spTgt spid="9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90"/>
                                        </p:tgtEl>
                                        <p:attrNameLst>
                                          <p:attrName>style.visibility</p:attrName>
                                        </p:attrNameLst>
                                      </p:cBhvr>
                                      <p:to>
                                        <p:strVal val="visible"/>
                                      </p:to>
                                    </p:set>
                                    <p:animEffect transition="in" filter="fade">
                                      <p:cBhvr>
                                        <p:cTn id="89" dur="1000"/>
                                        <p:tgtEl>
                                          <p:spTgt spid="90"/>
                                        </p:tgtEl>
                                      </p:cBhvr>
                                    </p:animEffect>
                                    <p:anim calcmode="lin" valueType="num">
                                      <p:cBhvr>
                                        <p:cTn id="90" dur="1000" fill="hold"/>
                                        <p:tgtEl>
                                          <p:spTgt spid="90"/>
                                        </p:tgtEl>
                                        <p:attrNameLst>
                                          <p:attrName>ppt_x</p:attrName>
                                        </p:attrNameLst>
                                      </p:cBhvr>
                                      <p:tavLst>
                                        <p:tav tm="0">
                                          <p:val>
                                            <p:strVal val="#ppt_x"/>
                                          </p:val>
                                        </p:tav>
                                        <p:tav tm="100000">
                                          <p:val>
                                            <p:strVal val="#ppt_x"/>
                                          </p:val>
                                        </p:tav>
                                      </p:tavLst>
                                    </p:anim>
                                    <p:anim calcmode="lin" valueType="num">
                                      <p:cBhvr>
                                        <p:cTn id="91" dur="1000" fill="hold"/>
                                        <p:tgtEl>
                                          <p:spTgt spid="90"/>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31" presetClass="entr" presetSubtype="0" fill="hold" nodeType="afterEffect">
                                  <p:stCondLst>
                                    <p:cond delay="0"/>
                                  </p:stCondLst>
                                  <p:childTnLst>
                                    <p:set>
                                      <p:cBhvr>
                                        <p:cTn id="94" dur="1" fill="hold">
                                          <p:stCondLst>
                                            <p:cond delay="0"/>
                                          </p:stCondLst>
                                        </p:cTn>
                                        <p:tgtEl>
                                          <p:spTgt spid="99"/>
                                        </p:tgtEl>
                                        <p:attrNameLst>
                                          <p:attrName>style.visibility</p:attrName>
                                        </p:attrNameLst>
                                      </p:cBhvr>
                                      <p:to>
                                        <p:strVal val="visible"/>
                                      </p:to>
                                    </p:set>
                                    <p:anim calcmode="lin" valueType="num">
                                      <p:cBhvr>
                                        <p:cTn id="95" dur="1000" fill="hold"/>
                                        <p:tgtEl>
                                          <p:spTgt spid="99"/>
                                        </p:tgtEl>
                                        <p:attrNameLst>
                                          <p:attrName>ppt_w</p:attrName>
                                        </p:attrNameLst>
                                      </p:cBhvr>
                                      <p:tavLst>
                                        <p:tav tm="0">
                                          <p:val>
                                            <p:fltVal val="0"/>
                                          </p:val>
                                        </p:tav>
                                        <p:tav tm="100000">
                                          <p:val>
                                            <p:strVal val="#ppt_w"/>
                                          </p:val>
                                        </p:tav>
                                      </p:tavLst>
                                    </p:anim>
                                    <p:anim calcmode="lin" valueType="num">
                                      <p:cBhvr>
                                        <p:cTn id="96" dur="1000" fill="hold"/>
                                        <p:tgtEl>
                                          <p:spTgt spid="99"/>
                                        </p:tgtEl>
                                        <p:attrNameLst>
                                          <p:attrName>ppt_h</p:attrName>
                                        </p:attrNameLst>
                                      </p:cBhvr>
                                      <p:tavLst>
                                        <p:tav tm="0">
                                          <p:val>
                                            <p:fltVal val="0"/>
                                          </p:val>
                                        </p:tav>
                                        <p:tav tm="100000">
                                          <p:val>
                                            <p:strVal val="#ppt_h"/>
                                          </p:val>
                                        </p:tav>
                                      </p:tavLst>
                                    </p:anim>
                                    <p:anim calcmode="lin" valueType="num">
                                      <p:cBhvr>
                                        <p:cTn id="97" dur="1000" fill="hold"/>
                                        <p:tgtEl>
                                          <p:spTgt spid="99"/>
                                        </p:tgtEl>
                                        <p:attrNameLst>
                                          <p:attrName>style.rotation</p:attrName>
                                        </p:attrNameLst>
                                      </p:cBhvr>
                                      <p:tavLst>
                                        <p:tav tm="0">
                                          <p:val>
                                            <p:fltVal val="90"/>
                                          </p:val>
                                        </p:tav>
                                        <p:tav tm="100000">
                                          <p:val>
                                            <p:fltVal val="0"/>
                                          </p:val>
                                        </p:tav>
                                      </p:tavLst>
                                    </p:anim>
                                    <p:animEffect transition="in" filter="fade">
                                      <p:cBhvr>
                                        <p:cTn id="98" dur="1000"/>
                                        <p:tgtEl>
                                          <p:spTgt spid="99"/>
                                        </p:tgtEl>
                                      </p:cBhvr>
                                    </p:animEffect>
                                  </p:childTnLst>
                                </p:cTn>
                              </p:par>
                            </p:childTnLst>
                          </p:cTn>
                        </p:par>
                        <p:par>
                          <p:cTn id="99" fill="hold">
                            <p:stCondLst>
                              <p:cond delay="12250"/>
                            </p:stCondLst>
                            <p:childTnLst>
                              <p:par>
                                <p:cTn id="100" presetID="22" presetClass="entr" presetSubtype="4" fill="hold" grpId="0" nodeType="afterEffect">
                                  <p:stCondLst>
                                    <p:cond delay="0"/>
                                  </p:stCondLst>
                                  <p:childTnLst>
                                    <p:set>
                                      <p:cBhvr>
                                        <p:cTn id="101" dur="1" fill="hold">
                                          <p:stCondLst>
                                            <p:cond delay="0"/>
                                          </p:stCondLst>
                                        </p:cTn>
                                        <p:tgtEl>
                                          <p:spTgt spid="76"/>
                                        </p:tgtEl>
                                        <p:attrNameLst>
                                          <p:attrName>style.visibility</p:attrName>
                                        </p:attrNameLst>
                                      </p:cBhvr>
                                      <p:to>
                                        <p:strVal val="visible"/>
                                      </p:to>
                                    </p:set>
                                    <p:animEffect transition="in" filter="wipe(down)">
                                      <p:cBhvr>
                                        <p:cTn id="102" dur="500"/>
                                        <p:tgtEl>
                                          <p:spTgt spid="76"/>
                                        </p:tgtEl>
                                      </p:cBhvr>
                                    </p:animEffect>
                                  </p:childTnLst>
                                </p:cTn>
                              </p:par>
                              <p:par>
                                <p:cTn id="103" presetID="22" presetClass="entr" presetSubtype="4" fill="hold" nodeType="withEffect">
                                  <p:stCondLst>
                                    <p:cond delay="250"/>
                                  </p:stCondLst>
                                  <p:childTnLst>
                                    <p:set>
                                      <p:cBhvr>
                                        <p:cTn id="104" dur="1" fill="hold">
                                          <p:stCondLst>
                                            <p:cond delay="0"/>
                                          </p:stCondLst>
                                        </p:cTn>
                                        <p:tgtEl>
                                          <p:spTgt spid="5"/>
                                        </p:tgtEl>
                                        <p:attrNameLst>
                                          <p:attrName>style.visibility</p:attrName>
                                        </p:attrNameLst>
                                      </p:cBhvr>
                                      <p:to>
                                        <p:strVal val="visible"/>
                                      </p:to>
                                    </p:set>
                                    <p:animEffect transition="in" filter="wipe(down)">
                                      <p:cBhvr>
                                        <p:cTn id="105" dur="500"/>
                                        <p:tgtEl>
                                          <p:spTgt spid="5"/>
                                        </p:tgtEl>
                                      </p:cBhvr>
                                    </p:animEffect>
                                  </p:childTnLst>
                                </p:cTn>
                              </p:par>
                            </p:childTnLst>
                          </p:cTn>
                        </p:par>
                        <p:par>
                          <p:cTn id="106" fill="hold">
                            <p:stCondLst>
                              <p:cond delay="13000"/>
                            </p:stCondLst>
                            <p:childTnLst>
                              <p:par>
                                <p:cTn id="107" presetID="53" presetClass="entr" presetSubtype="16"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childTnLst>
                                </p:cTn>
                              </p:par>
                            </p:childTnLst>
                          </p:cTn>
                        </p:par>
                        <p:par>
                          <p:cTn id="112" fill="hold">
                            <p:stCondLst>
                              <p:cond delay="13500"/>
                            </p:stCondLst>
                            <p:childTnLst>
                              <p:par>
                                <p:cTn id="113" presetID="42" presetClass="entr" presetSubtype="0" fill="hold" grpId="0" nodeType="after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2" grpId="0" animBg="1"/>
      <p:bldP spid="9" grpId="0" animBg="1"/>
      <p:bldP spid="44" grpId="0" animBg="1"/>
      <p:bldP spid="60" grpId="0" animBg="1"/>
      <p:bldP spid="76" grpId="0" animBg="1"/>
      <p:bldP spid="88" grpId="0"/>
      <p:bldP spid="89" grpId="0"/>
      <p:bldP spid="90" grpId="0"/>
      <p:bldP spid="91" grpId="0"/>
      <p:bldP spid="92" grpId="0"/>
      <p:bldP spid="93" grpId="0"/>
      <p:bldP spid="94" grpId="0"/>
      <p:bldP spid="95"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6" name="Group 95">
            <a:extLst>
              <a:ext uri="{FF2B5EF4-FFF2-40B4-BE49-F238E27FC236}">
                <a16:creationId xmlns:a16="http://schemas.microsoft.com/office/drawing/2014/main" id="{AF2A1839-8F9D-489F-9D03-4F159B2F1A1D}"/>
              </a:ext>
            </a:extLst>
          </p:cNvPr>
          <p:cNvGrpSpPr/>
          <p:nvPr/>
        </p:nvGrpSpPr>
        <p:grpSpPr>
          <a:xfrm>
            <a:off x="6294120" y="1759419"/>
            <a:ext cx="1280160" cy="4869981"/>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6571243" y="5709855"/>
            <a:ext cx="753036" cy="753036"/>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FA679491-43F8-4FE5-8DC7-4B8D246E3B7D}"/>
              </a:ext>
            </a:extLst>
          </p:cNvPr>
          <p:cNvSpPr txBox="1"/>
          <p:nvPr/>
        </p:nvSpPr>
        <p:spPr>
          <a:xfrm>
            <a:off x="6248400" y="1188720"/>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$3,178</a:t>
            </a:r>
          </a:p>
        </p:txBody>
      </p:sp>
      <p:grpSp>
        <p:nvGrpSpPr>
          <p:cNvPr id="102" name="Group 101">
            <a:extLst>
              <a:ext uri="{FF2B5EF4-FFF2-40B4-BE49-F238E27FC236}">
                <a16:creationId xmlns:a16="http://schemas.microsoft.com/office/drawing/2014/main" id="{DC16A7AC-EC36-4CD3-AD00-E2142AD47054}"/>
              </a:ext>
            </a:extLst>
          </p:cNvPr>
          <p:cNvGrpSpPr/>
          <p:nvPr/>
        </p:nvGrpSpPr>
        <p:grpSpPr>
          <a:xfrm>
            <a:off x="4442857" y="1759419"/>
            <a:ext cx="1280160" cy="4869981"/>
            <a:chOff x="1399032" y="2421985"/>
            <a:chExt cx="1005840" cy="3826415"/>
          </a:xfrm>
        </p:grpSpPr>
        <p:sp>
          <p:nvSpPr>
            <p:cNvPr id="106" name="Freeform: Shape 105">
              <a:extLst>
                <a:ext uri="{FF2B5EF4-FFF2-40B4-BE49-F238E27FC236}">
                  <a16:creationId xmlns:a16="http://schemas.microsoft.com/office/drawing/2014/main" id="{8C31F0EC-835B-4D81-92D7-ADD0F9D7487F}"/>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7" name="Group 106">
              <a:extLst>
                <a:ext uri="{FF2B5EF4-FFF2-40B4-BE49-F238E27FC236}">
                  <a16:creationId xmlns:a16="http://schemas.microsoft.com/office/drawing/2014/main" id="{01B99EB1-D0EF-4288-91D0-76B6A484DD63}"/>
                </a:ext>
              </a:extLst>
            </p:cNvPr>
            <p:cNvGrpSpPr/>
            <p:nvPr/>
          </p:nvGrpSpPr>
          <p:grpSpPr>
            <a:xfrm>
              <a:off x="1504354" y="2992100"/>
              <a:ext cx="810589" cy="2686184"/>
              <a:chOff x="6945156" y="914400"/>
              <a:chExt cx="1268624" cy="4151376"/>
            </a:xfrm>
          </p:grpSpPr>
          <p:sp>
            <p:nvSpPr>
              <p:cNvPr id="108" name="Rectangle 107">
                <a:extLst>
                  <a:ext uri="{FF2B5EF4-FFF2-40B4-BE49-F238E27FC236}">
                    <a16:creationId xmlns:a16="http://schemas.microsoft.com/office/drawing/2014/main" id="{ED60045F-17C5-4BA2-A877-0FD56C6EB0A3}"/>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a:extLst>
                  <a:ext uri="{FF2B5EF4-FFF2-40B4-BE49-F238E27FC236}">
                    <a16:creationId xmlns:a16="http://schemas.microsoft.com/office/drawing/2014/main" id="{187FB19A-28D7-4F75-A3A5-CF007E401C9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a:extLst>
                  <a:ext uri="{FF2B5EF4-FFF2-40B4-BE49-F238E27FC236}">
                    <a16:creationId xmlns:a16="http://schemas.microsoft.com/office/drawing/2014/main" id="{5ABEA0EB-C722-4D48-B78D-7A5544A8B5E4}"/>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a:extLst>
                  <a:ext uri="{FF2B5EF4-FFF2-40B4-BE49-F238E27FC236}">
                    <a16:creationId xmlns:a16="http://schemas.microsoft.com/office/drawing/2014/main" id="{B8660754-40B5-4C95-8EBD-E8DAFA1EA1F8}"/>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a:extLst>
                  <a:ext uri="{FF2B5EF4-FFF2-40B4-BE49-F238E27FC236}">
                    <a16:creationId xmlns:a16="http://schemas.microsoft.com/office/drawing/2014/main" id="{E82134C0-27A7-4783-87CE-33510BA475D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a:extLst>
                  <a:ext uri="{FF2B5EF4-FFF2-40B4-BE49-F238E27FC236}">
                    <a16:creationId xmlns:a16="http://schemas.microsoft.com/office/drawing/2014/main" id="{4BA8788D-A7E4-4A02-A246-FB839B9C2930}"/>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a:extLst>
                  <a:ext uri="{FF2B5EF4-FFF2-40B4-BE49-F238E27FC236}">
                    <a16:creationId xmlns:a16="http://schemas.microsoft.com/office/drawing/2014/main" id="{D13D4CE2-531A-4B99-819B-E54F16CBF982}"/>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a:extLst>
                  <a:ext uri="{FF2B5EF4-FFF2-40B4-BE49-F238E27FC236}">
                    <a16:creationId xmlns:a16="http://schemas.microsoft.com/office/drawing/2014/main" id="{4B475AA0-9B32-4B22-A4A5-B725FA0A760A}"/>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a:extLst>
                  <a:ext uri="{FF2B5EF4-FFF2-40B4-BE49-F238E27FC236}">
                    <a16:creationId xmlns:a16="http://schemas.microsoft.com/office/drawing/2014/main" id="{36EECCE6-C2A7-49B9-AC77-988D8EF09D31}"/>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a:extLst>
                  <a:ext uri="{FF2B5EF4-FFF2-40B4-BE49-F238E27FC236}">
                    <a16:creationId xmlns:a16="http://schemas.microsoft.com/office/drawing/2014/main" id="{A87ACC85-013B-4C56-9B01-7B53775D0650}"/>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3" name="Oval 102">
            <a:extLst>
              <a:ext uri="{FF2B5EF4-FFF2-40B4-BE49-F238E27FC236}">
                <a16:creationId xmlns:a16="http://schemas.microsoft.com/office/drawing/2014/main" id="{925CE97A-EA31-410E-AA34-559E98D7D020}"/>
              </a:ext>
            </a:extLst>
          </p:cNvPr>
          <p:cNvSpPr>
            <a:spLocks noChangeAspect="1"/>
          </p:cNvSpPr>
          <p:nvPr/>
        </p:nvSpPr>
        <p:spPr>
          <a:xfrm>
            <a:off x="4719980" y="5709855"/>
            <a:ext cx="753036" cy="753036"/>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44BA487E-917A-4F3E-8040-B048E3CD07E0}"/>
              </a:ext>
            </a:extLst>
          </p:cNvPr>
          <p:cNvSpPr txBox="1"/>
          <p:nvPr/>
        </p:nvSpPr>
        <p:spPr>
          <a:xfrm>
            <a:off x="4349957" y="1191132"/>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$2,382</a:t>
            </a:r>
          </a:p>
        </p:txBody>
      </p:sp>
      <p:grpSp>
        <p:nvGrpSpPr>
          <p:cNvPr id="122" name="Group 121">
            <a:extLst>
              <a:ext uri="{FF2B5EF4-FFF2-40B4-BE49-F238E27FC236}">
                <a16:creationId xmlns:a16="http://schemas.microsoft.com/office/drawing/2014/main" id="{C121F5DB-5CF9-41CE-A140-D7C5EEE10EA0}"/>
              </a:ext>
            </a:extLst>
          </p:cNvPr>
          <p:cNvGrpSpPr/>
          <p:nvPr/>
        </p:nvGrpSpPr>
        <p:grpSpPr>
          <a:xfrm>
            <a:off x="452334" y="1946945"/>
            <a:ext cx="2438400" cy="548640"/>
            <a:chOff x="452334" y="1946945"/>
            <a:chExt cx="2438400" cy="548640"/>
          </a:xfrm>
        </p:grpSpPr>
        <p:sp>
          <p:nvSpPr>
            <p:cNvPr id="119" name="Rectangle: Rounded Corners 118">
              <a:extLst>
                <a:ext uri="{FF2B5EF4-FFF2-40B4-BE49-F238E27FC236}">
                  <a16:creationId xmlns:a16="http://schemas.microsoft.com/office/drawing/2014/main" id="{90E6F9A8-9F3D-4F84-817C-F342926C5F79}"/>
                </a:ext>
              </a:extLst>
            </p:cNvPr>
            <p:cNvSpPr/>
            <p:nvPr/>
          </p:nvSpPr>
          <p:spPr>
            <a:xfrm>
              <a:off x="452334" y="1946945"/>
              <a:ext cx="2438400" cy="548640"/>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0" name="Text Box 10">
              <a:extLst>
                <a:ext uri="{FF2B5EF4-FFF2-40B4-BE49-F238E27FC236}">
                  <a16:creationId xmlns:a16="http://schemas.microsoft.com/office/drawing/2014/main" id="{26D1EB1C-9A79-4017-94C0-2B6329508549}"/>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21" name="TextBox 120">
            <a:extLst>
              <a:ext uri="{FF2B5EF4-FFF2-40B4-BE49-F238E27FC236}">
                <a16:creationId xmlns:a16="http://schemas.microsoft.com/office/drawing/2014/main" id="{41726EAC-5A57-4C98-8B85-F282741583F6}"/>
              </a:ext>
            </a:extLst>
          </p:cNvPr>
          <p:cNvSpPr txBox="1"/>
          <p:nvPr/>
        </p:nvSpPr>
        <p:spPr>
          <a:xfrm>
            <a:off x="365892"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126" name="TextBox 125">
            <a:extLst>
              <a:ext uri="{FF2B5EF4-FFF2-40B4-BE49-F238E27FC236}">
                <a16:creationId xmlns:a16="http://schemas.microsoft.com/office/drawing/2014/main" id="{01DFAC25-3E5F-4A6D-B487-942D7471396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27" name="Group 126">
            <a:extLst>
              <a:ext uri="{FF2B5EF4-FFF2-40B4-BE49-F238E27FC236}">
                <a16:creationId xmlns:a16="http://schemas.microsoft.com/office/drawing/2014/main" id="{1D1AE576-25DD-4FB6-B482-9F343C48849C}"/>
              </a:ext>
            </a:extLst>
          </p:cNvPr>
          <p:cNvGrpSpPr/>
          <p:nvPr/>
        </p:nvGrpSpPr>
        <p:grpSpPr>
          <a:xfrm>
            <a:off x="8145383" y="1946945"/>
            <a:ext cx="2438400" cy="548640"/>
            <a:chOff x="452334" y="1946945"/>
            <a:chExt cx="2438400" cy="548640"/>
          </a:xfrm>
        </p:grpSpPr>
        <p:sp>
          <p:nvSpPr>
            <p:cNvPr id="128" name="Rectangle: Rounded Corners 127">
              <a:extLst>
                <a:ext uri="{FF2B5EF4-FFF2-40B4-BE49-F238E27FC236}">
                  <a16:creationId xmlns:a16="http://schemas.microsoft.com/office/drawing/2014/main" id="{A9CC3512-BD03-4294-BA2C-018183AEE5F6}"/>
                </a:ext>
              </a:extLst>
            </p:cNvPr>
            <p:cNvSpPr/>
            <p:nvPr/>
          </p:nvSpPr>
          <p:spPr>
            <a:xfrm>
              <a:off x="452334" y="1946945"/>
              <a:ext cx="2438400" cy="548640"/>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9" name="Text Box 10">
              <a:extLst>
                <a:ext uri="{FF2B5EF4-FFF2-40B4-BE49-F238E27FC236}">
                  <a16:creationId xmlns:a16="http://schemas.microsoft.com/office/drawing/2014/main" id="{390E729C-A7FB-4851-89BA-3AB0D331EAF1}"/>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30" name="TextBox 129">
            <a:extLst>
              <a:ext uri="{FF2B5EF4-FFF2-40B4-BE49-F238E27FC236}">
                <a16:creationId xmlns:a16="http://schemas.microsoft.com/office/drawing/2014/main" id="{DFD6CC29-5F9B-4BE1-987E-2AD4F8B6EEE7}"/>
              </a:ext>
            </a:extLst>
          </p:cNvPr>
          <p:cNvSpPr txBox="1"/>
          <p:nvPr/>
        </p:nvSpPr>
        <p:spPr>
          <a:xfrm>
            <a:off x="8058941"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grpSp>
        <p:nvGrpSpPr>
          <p:cNvPr id="133" name="Group 132">
            <a:extLst>
              <a:ext uri="{FF2B5EF4-FFF2-40B4-BE49-F238E27FC236}">
                <a16:creationId xmlns:a16="http://schemas.microsoft.com/office/drawing/2014/main" id="{83824EDF-3D7B-40E4-9255-79B0C57CD78F}"/>
              </a:ext>
            </a:extLst>
          </p:cNvPr>
          <p:cNvGrpSpPr/>
          <p:nvPr/>
        </p:nvGrpSpPr>
        <p:grpSpPr>
          <a:xfrm>
            <a:off x="4719980" y="3450751"/>
            <a:ext cx="753036" cy="2597971"/>
            <a:chOff x="4719980" y="3450751"/>
            <a:chExt cx="753036" cy="2597971"/>
          </a:xfrm>
          <a:solidFill>
            <a:srgbClr val="FE4A1E"/>
          </a:solidFill>
        </p:grpSpPr>
        <p:sp>
          <p:nvSpPr>
            <p:cNvPr id="104" name="Rectangle 103">
              <a:extLst>
                <a:ext uri="{FF2B5EF4-FFF2-40B4-BE49-F238E27FC236}">
                  <a16:creationId xmlns:a16="http://schemas.microsoft.com/office/drawing/2014/main" id="{265111D7-17E5-4CFA-90EE-1859A74D094B}"/>
                </a:ext>
              </a:extLst>
            </p:cNvPr>
            <p:cNvSpPr/>
            <p:nvPr/>
          </p:nvSpPr>
          <p:spPr>
            <a:xfrm>
              <a:off x="4719980" y="3480872"/>
              <a:ext cx="753036" cy="25678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1">
              <a:extLst>
                <a:ext uri="{FF2B5EF4-FFF2-40B4-BE49-F238E27FC236}">
                  <a16:creationId xmlns:a16="http://schemas.microsoft.com/office/drawing/2014/main" id="{CAD8E590-95E6-45BC-A133-3757A186F2F7}"/>
                </a:ext>
              </a:extLst>
            </p:cNvPr>
            <p:cNvSpPr>
              <a:spLocks noChangeArrowheads="1"/>
            </p:cNvSpPr>
            <p:nvPr/>
          </p:nvSpPr>
          <p:spPr bwMode="auto">
            <a:xfrm>
              <a:off x="4723208" y="3450751"/>
              <a:ext cx="749808" cy="66298"/>
            </a:xfrm>
            <a:prstGeom prst="ellipse">
              <a:avLst/>
            </a:pr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4" name="Group 133">
            <a:extLst>
              <a:ext uri="{FF2B5EF4-FFF2-40B4-BE49-F238E27FC236}">
                <a16:creationId xmlns:a16="http://schemas.microsoft.com/office/drawing/2014/main" id="{98EEF6B9-73E7-4444-8E54-661F22C74786}"/>
              </a:ext>
            </a:extLst>
          </p:cNvPr>
          <p:cNvGrpSpPr/>
          <p:nvPr/>
        </p:nvGrpSpPr>
        <p:grpSpPr>
          <a:xfrm>
            <a:off x="6571243" y="2906606"/>
            <a:ext cx="759961" cy="3142116"/>
            <a:chOff x="6571243" y="2906606"/>
            <a:chExt cx="759961" cy="3142116"/>
          </a:xfrm>
          <a:solidFill>
            <a:srgbClr val="5C9AD3"/>
          </a:solidFill>
        </p:grpSpPr>
        <p:sp>
          <p:nvSpPr>
            <p:cNvPr id="10" name="Rectangle 9">
              <a:extLst>
                <a:ext uri="{FF2B5EF4-FFF2-40B4-BE49-F238E27FC236}">
                  <a16:creationId xmlns:a16="http://schemas.microsoft.com/office/drawing/2014/main" id="{3D111E01-5214-4B1D-A9E4-97CFA2147EF0}"/>
                </a:ext>
              </a:extLst>
            </p:cNvPr>
            <p:cNvSpPr/>
            <p:nvPr/>
          </p:nvSpPr>
          <p:spPr>
            <a:xfrm>
              <a:off x="6571243" y="2939755"/>
              <a:ext cx="753036" cy="31089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1">
              <a:extLst>
                <a:ext uri="{FF2B5EF4-FFF2-40B4-BE49-F238E27FC236}">
                  <a16:creationId xmlns:a16="http://schemas.microsoft.com/office/drawing/2014/main" id="{E4BDDE5D-931F-4705-93D3-1B89D028B907}"/>
                </a:ext>
              </a:extLst>
            </p:cNvPr>
            <p:cNvSpPr>
              <a:spLocks noChangeArrowheads="1"/>
            </p:cNvSpPr>
            <p:nvPr/>
          </p:nvSpPr>
          <p:spPr bwMode="auto">
            <a:xfrm>
              <a:off x="6581396" y="2906606"/>
              <a:ext cx="749808" cy="66298"/>
            </a:xfrm>
            <a:prstGeom prst="ellipse">
              <a:avLst/>
            </a:pr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525177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6"/>
                                        </p:tgtEl>
                                        <p:attrNameLst>
                                          <p:attrName>style.visibility</p:attrName>
                                        </p:attrNameLst>
                                      </p:cBhvr>
                                      <p:to>
                                        <p:strVal val="visible"/>
                                      </p:to>
                                    </p:set>
                                    <p:animEffect transition="in" filter="wipe(left)">
                                      <p:cBhvr>
                                        <p:cTn id="7" dur="500"/>
                                        <p:tgtEl>
                                          <p:spTgt spid="12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22"/>
                                        </p:tgtEl>
                                        <p:attrNameLst>
                                          <p:attrName>style.visibility</p:attrName>
                                        </p:attrNameLst>
                                      </p:cBhvr>
                                      <p:to>
                                        <p:strVal val="visible"/>
                                      </p:to>
                                    </p:set>
                                    <p:animEffect transition="in" filter="fade">
                                      <p:cBhvr>
                                        <p:cTn id="11" dur="1000"/>
                                        <p:tgtEl>
                                          <p:spTgt spid="122"/>
                                        </p:tgtEl>
                                      </p:cBhvr>
                                    </p:animEffect>
                                    <p:anim calcmode="lin" valueType="num">
                                      <p:cBhvr>
                                        <p:cTn id="12" dur="1000" fill="hold"/>
                                        <p:tgtEl>
                                          <p:spTgt spid="122"/>
                                        </p:tgtEl>
                                        <p:attrNameLst>
                                          <p:attrName>ppt_x</p:attrName>
                                        </p:attrNameLst>
                                      </p:cBhvr>
                                      <p:tavLst>
                                        <p:tav tm="0">
                                          <p:val>
                                            <p:strVal val="#ppt_x"/>
                                          </p:val>
                                        </p:tav>
                                        <p:tav tm="100000">
                                          <p:val>
                                            <p:strVal val="#ppt_x"/>
                                          </p:val>
                                        </p:tav>
                                      </p:tavLst>
                                    </p:anim>
                                    <p:anim calcmode="lin" valueType="num">
                                      <p:cBhvr>
                                        <p:cTn id="13" dur="1000" fill="hold"/>
                                        <p:tgtEl>
                                          <p:spTgt spid="1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up)">
                                      <p:cBhvr>
                                        <p:cTn id="17" dur="1000"/>
                                        <p:tgtEl>
                                          <p:spTgt spid="121"/>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p:cTn id="21" dur="1000" fill="hold"/>
                                        <p:tgtEl>
                                          <p:spTgt spid="102"/>
                                        </p:tgtEl>
                                        <p:attrNameLst>
                                          <p:attrName>ppt_w</p:attrName>
                                        </p:attrNameLst>
                                      </p:cBhvr>
                                      <p:tavLst>
                                        <p:tav tm="0">
                                          <p:val>
                                            <p:fltVal val="0"/>
                                          </p:val>
                                        </p:tav>
                                        <p:tav tm="100000">
                                          <p:val>
                                            <p:strVal val="#ppt_w"/>
                                          </p:val>
                                        </p:tav>
                                      </p:tavLst>
                                    </p:anim>
                                    <p:anim calcmode="lin" valueType="num">
                                      <p:cBhvr>
                                        <p:cTn id="22" dur="1000" fill="hold"/>
                                        <p:tgtEl>
                                          <p:spTgt spid="102"/>
                                        </p:tgtEl>
                                        <p:attrNameLst>
                                          <p:attrName>ppt_h</p:attrName>
                                        </p:attrNameLst>
                                      </p:cBhvr>
                                      <p:tavLst>
                                        <p:tav tm="0">
                                          <p:val>
                                            <p:fltVal val="0"/>
                                          </p:val>
                                        </p:tav>
                                        <p:tav tm="100000">
                                          <p:val>
                                            <p:strVal val="#ppt_h"/>
                                          </p:val>
                                        </p:tav>
                                      </p:tavLst>
                                    </p:anim>
                                    <p:anim calcmode="lin" valueType="num">
                                      <p:cBhvr>
                                        <p:cTn id="23" dur="1000" fill="hold"/>
                                        <p:tgtEl>
                                          <p:spTgt spid="102"/>
                                        </p:tgtEl>
                                        <p:attrNameLst>
                                          <p:attrName>style.rotation</p:attrName>
                                        </p:attrNameLst>
                                      </p:cBhvr>
                                      <p:tavLst>
                                        <p:tav tm="0">
                                          <p:val>
                                            <p:fltVal val="90"/>
                                          </p:val>
                                        </p:tav>
                                        <p:tav tm="100000">
                                          <p:val>
                                            <p:fltVal val="0"/>
                                          </p:val>
                                        </p:tav>
                                      </p:tavLst>
                                    </p:anim>
                                    <p:animEffect transition="in" filter="fade">
                                      <p:cBhvr>
                                        <p:cTn id="24" dur="1000"/>
                                        <p:tgtEl>
                                          <p:spTgt spid="102"/>
                                        </p:tgtEl>
                                      </p:cBhvr>
                                    </p:animEffect>
                                  </p:childTnLst>
                                </p:cTn>
                              </p:par>
                            </p:childTnLst>
                          </p:cTn>
                        </p:par>
                        <p:par>
                          <p:cTn id="25" fill="hold">
                            <p:stCondLst>
                              <p:cond delay="3500"/>
                            </p:stCondLst>
                            <p:childTnLst>
                              <p:par>
                                <p:cTn id="26" presetID="22" presetClass="entr" presetSubtype="4" fill="hold" grpId="0" nodeType="afterEffect">
                                  <p:stCondLst>
                                    <p:cond delay="0"/>
                                  </p:stCondLst>
                                  <p:childTnLst>
                                    <p:set>
                                      <p:cBhvr>
                                        <p:cTn id="27" dur="1" fill="hold">
                                          <p:stCondLst>
                                            <p:cond delay="0"/>
                                          </p:stCondLst>
                                        </p:cTn>
                                        <p:tgtEl>
                                          <p:spTgt spid="103"/>
                                        </p:tgtEl>
                                        <p:attrNameLst>
                                          <p:attrName>style.visibility</p:attrName>
                                        </p:attrNameLst>
                                      </p:cBhvr>
                                      <p:to>
                                        <p:strVal val="visible"/>
                                      </p:to>
                                    </p:set>
                                    <p:animEffect transition="in" filter="wipe(down)">
                                      <p:cBhvr>
                                        <p:cTn id="28" dur="500"/>
                                        <p:tgtEl>
                                          <p:spTgt spid="103"/>
                                        </p:tgtEl>
                                      </p:cBhvr>
                                    </p:animEffect>
                                  </p:childTnLst>
                                </p:cTn>
                              </p:par>
                              <p:par>
                                <p:cTn id="29" presetID="22" presetClass="entr" presetSubtype="4" fill="hold" nodeType="withEffect">
                                  <p:stCondLst>
                                    <p:cond delay="250"/>
                                  </p:stCondLst>
                                  <p:childTnLst>
                                    <p:set>
                                      <p:cBhvr>
                                        <p:cTn id="30" dur="1" fill="hold">
                                          <p:stCondLst>
                                            <p:cond delay="0"/>
                                          </p:stCondLst>
                                        </p:cTn>
                                        <p:tgtEl>
                                          <p:spTgt spid="133"/>
                                        </p:tgtEl>
                                        <p:attrNameLst>
                                          <p:attrName>style.visibility</p:attrName>
                                        </p:attrNameLst>
                                      </p:cBhvr>
                                      <p:to>
                                        <p:strVal val="visible"/>
                                      </p:to>
                                    </p:set>
                                    <p:animEffect transition="in" filter="wipe(down)">
                                      <p:cBhvr>
                                        <p:cTn id="31" dur="500"/>
                                        <p:tgtEl>
                                          <p:spTgt spid="133"/>
                                        </p:tgtEl>
                                      </p:cBhvr>
                                    </p:animEffect>
                                  </p:childTnLst>
                                </p:cTn>
                              </p:par>
                            </p:childTnLst>
                          </p:cTn>
                        </p:par>
                        <p:par>
                          <p:cTn id="32" fill="hold">
                            <p:stCondLst>
                              <p:cond delay="4250"/>
                            </p:stCondLst>
                            <p:childTnLst>
                              <p:par>
                                <p:cTn id="33" presetID="53" presetClass="entr" presetSubtype="16"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 calcmode="lin" valueType="num">
                                      <p:cBhvr>
                                        <p:cTn id="35" dur="500" fill="hold"/>
                                        <p:tgtEl>
                                          <p:spTgt spid="105"/>
                                        </p:tgtEl>
                                        <p:attrNameLst>
                                          <p:attrName>ppt_w</p:attrName>
                                        </p:attrNameLst>
                                      </p:cBhvr>
                                      <p:tavLst>
                                        <p:tav tm="0">
                                          <p:val>
                                            <p:fltVal val="0"/>
                                          </p:val>
                                        </p:tav>
                                        <p:tav tm="100000">
                                          <p:val>
                                            <p:strVal val="#ppt_w"/>
                                          </p:val>
                                        </p:tav>
                                      </p:tavLst>
                                    </p:anim>
                                    <p:anim calcmode="lin" valueType="num">
                                      <p:cBhvr>
                                        <p:cTn id="36" dur="500" fill="hold"/>
                                        <p:tgtEl>
                                          <p:spTgt spid="105"/>
                                        </p:tgtEl>
                                        <p:attrNameLst>
                                          <p:attrName>ppt_h</p:attrName>
                                        </p:attrNameLst>
                                      </p:cBhvr>
                                      <p:tavLst>
                                        <p:tav tm="0">
                                          <p:val>
                                            <p:fltVal val="0"/>
                                          </p:val>
                                        </p:tav>
                                        <p:tav tm="100000">
                                          <p:val>
                                            <p:strVal val="#ppt_h"/>
                                          </p:val>
                                        </p:tav>
                                      </p:tavLst>
                                    </p:anim>
                                    <p:animEffect transition="in" filter="fade">
                                      <p:cBhvr>
                                        <p:cTn id="37" dur="500"/>
                                        <p:tgtEl>
                                          <p:spTgt spid="105"/>
                                        </p:tgtEl>
                                      </p:cBhvr>
                                    </p:animEffect>
                                  </p:childTnLst>
                                </p:cTn>
                              </p:par>
                            </p:childTnLst>
                          </p:cTn>
                        </p:par>
                        <p:par>
                          <p:cTn id="38" fill="hold">
                            <p:stCondLst>
                              <p:cond delay="4750"/>
                            </p:stCondLst>
                            <p:childTnLst>
                              <p:par>
                                <p:cTn id="39" presetID="42" presetClass="entr" presetSubtype="0" fill="hold" nodeType="afterEffect">
                                  <p:stCondLst>
                                    <p:cond delay="0"/>
                                  </p:stCondLst>
                                  <p:childTnLst>
                                    <p:set>
                                      <p:cBhvr>
                                        <p:cTn id="40" dur="1" fill="hold">
                                          <p:stCondLst>
                                            <p:cond delay="0"/>
                                          </p:stCondLst>
                                        </p:cTn>
                                        <p:tgtEl>
                                          <p:spTgt spid="127"/>
                                        </p:tgtEl>
                                        <p:attrNameLst>
                                          <p:attrName>style.visibility</p:attrName>
                                        </p:attrNameLst>
                                      </p:cBhvr>
                                      <p:to>
                                        <p:strVal val="visible"/>
                                      </p:to>
                                    </p:set>
                                    <p:animEffect transition="in" filter="fade">
                                      <p:cBhvr>
                                        <p:cTn id="41" dur="1000"/>
                                        <p:tgtEl>
                                          <p:spTgt spid="127"/>
                                        </p:tgtEl>
                                      </p:cBhvr>
                                    </p:animEffect>
                                    <p:anim calcmode="lin" valueType="num">
                                      <p:cBhvr>
                                        <p:cTn id="42" dur="1000" fill="hold"/>
                                        <p:tgtEl>
                                          <p:spTgt spid="127"/>
                                        </p:tgtEl>
                                        <p:attrNameLst>
                                          <p:attrName>ppt_x</p:attrName>
                                        </p:attrNameLst>
                                      </p:cBhvr>
                                      <p:tavLst>
                                        <p:tav tm="0">
                                          <p:val>
                                            <p:strVal val="#ppt_x"/>
                                          </p:val>
                                        </p:tav>
                                        <p:tav tm="100000">
                                          <p:val>
                                            <p:strVal val="#ppt_x"/>
                                          </p:val>
                                        </p:tav>
                                      </p:tavLst>
                                    </p:anim>
                                    <p:anim calcmode="lin" valueType="num">
                                      <p:cBhvr>
                                        <p:cTn id="43" dur="1000" fill="hold"/>
                                        <p:tgtEl>
                                          <p:spTgt spid="127"/>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30"/>
                                        </p:tgtEl>
                                        <p:attrNameLst>
                                          <p:attrName>style.visibility</p:attrName>
                                        </p:attrNameLst>
                                      </p:cBhvr>
                                      <p:to>
                                        <p:strVal val="visible"/>
                                      </p:to>
                                    </p:set>
                                    <p:animEffect transition="in" filter="wipe(up)">
                                      <p:cBhvr>
                                        <p:cTn id="47" dur="1000"/>
                                        <p:tgtEl>
                                          <p:spTgt spid="130"/>
                                        </p:tgtEl>
                                      </p:cBhvr>
                                    </p:animEffect>
                                  </p:childTnLst>
                                </p:cTn>
                              </p:par>
                            </p:childTnLst>
                          </p:cTn>
                        </p:par>
                        <p:par>
                          <p:cTn id="48" fill="hold">
                            <p:stCondLst>
                              <p:cond delay="6750"/>
                            </p:stCondLst>
                            <p:childTnLst>
                              <p:par>
                                <p:cTn id="49" presetID="31" presetClass="entr" presetSubtype="0" fill="hold" nodeType="afterEffect">
                                  <p:stCondLst>
                                    <p:cond delay="0"/>
                                  </p:stCondLst>
                                  <p:childTnLst>
                                    <p:set>
                                      <p:cBhvr>
                                        <p:cTn id="50" dur="1" fill="hold">
                                          <p:stCondLst>
                                            <p:cond delay="0"/>
                                          </p:stCondLst>
                                        </p:cTn>
                                        <p:tgtEl>
                                          <p:spTgt spid="96"/>
                                        </p:tgtEl>
                                        <p:attrNameLst>
                                          <p:attrName>style.visibility</p:attrName>
                                        </p:attrNameLst>
                                      </p:cBhvr>
                                      <p:to>
                                        <p:strVal val="visible"/>
                                      </p:to>
                                    </p:set>
                                    <p:anim calcmode="lin" valueType="num">
                                      <p:cBhvr>
                                        <p:cTn id="51" dur="1000" fill="hold"/>
                                        <p:tgtEl>
                                          <p:spTgt spid="96"/>
                                        </p:tgtEl>
                                        <p:attrNameLst>
                                          <p:attrName>ppt_w</p:attrName>
                                        </p:attrNameLst>
                                      </p:cBhvr>
                                      <p:tavLst>
                                        <p:tav tm="0">
                                          <p:val>
                                            <p:fltVal val="0"/>
                                          </p:val>
                                        </p:tav>
                                        <p:tav tm="100000">
                                          <p:val>
                                            <p:strVal val="#ppt_w"/>
                                          </p:val>
                                        </p:tav>
                                      </p:tavLst>
                                    </p:anim>
                                    <p:anim calcmode="lin" valueType="num">
                                      <p:cBhvr>
                                        <p:cTn id="52" dur="1000" fill="hold"/>
                                        <p:tgtEl>
                                          <p:spTgt spid="96"/>
                                        </p:tgtEl>
                                        <p:attrNameLst>
                                          <p:attrName>ppt_h</p:attrName>
                                        </p:attrNameLst>
                                      </p:cBhvr>
                                      <p:tavLst>
                                        <p:tav tm="0">
                                          <p:val>
                                            <p:fltVal val="0"/>
                                          </p:val>
                                        </p:tav>
                                        <p:tav tm="100000">
                                          <p:val>
                                            <p:strVal val="#ppt_h"/>
                                          </p:val>
                                        </p:tav>
                                      </p:tavLst>
                                    </p:anim>
                                    <p:anim calcmode="lin" valueType="num">
                                      <p:cBhvr>
                                        <p:cTn id="53" dur="1000" fill="hold"/>
                                        <p:tgtEl>
                                          <p:spTgt spid="96"/>
                                        </p:tgtEl>
                                        <p:attrNameLst>
                                          <p:attrName>style.rotation</p:attrName>
                                        </p:attrNameLst>
                                      </p:cBhvr>
                                      <p:tavLst>
                                        <p:tav tm="0">
                                          <p:val>
                                            <p:fltVal val="90"/>
                                          </p:val>
                                        </p:tav>
                                        <p:tav tm="100000">
                                          <p:val>
                                            <p:fltVal val="0"/>
                                          </p:val>
                                        </p:tav>
                                      </p:tavLst>
                                    </p:anim>
                                    <p:animEffect transition="in" filter="fade">
                                      <p:cBhvr>
                                        <p:cTn id="54" dur="1000"/>
                                        <p:tgtEl>
                                          <p:spTgt spid="96"/>
                                        </p:tgtEl>
                                      </p:cBhvr>
                                    </p:animEffect>
                                  </p:childTnLst>
                                </p:cTn>
                              </p:par>
                            </p:childTnLst>
                          </p:cTn>
                        </p:par>
                        <p:par>
                          <p:cTn id="55" fill="hold">
                            <p:stCondLst>
                              <p:cond delay="7750"/>
                            </p:stCondLst>
                            <p:childTnLst>
                              <p:par>
                                <p:cTn id="56" presetID="22" presetClass="entr" presetSubtype="4" fill="hold" grpId="0" nodeType="after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wipe(down)">
                                      <p:cBhvr>
                                        <p:cTn id="58" dur="500"/>
                                        <p:tgtEl>
                                          <p:spTgt spid="9"/>
                                        </p:tgtEl>
                                      </p:cBhvr>
                                    </p:animEffect>
                                  </p:childTnLst>
                                </p:cTn>
                              </p:par>
                              <p:par>
                                <p:cTn id="59" presetID="22" presetClass="entr" presetSubtype="4" fill="hold" nodeType="withEffect">
                                  <p:stCondLst>
                                    <p:cond delay="250"/>
                                  </p:stCondLst>
                                  <p:childTnLst>
                                    <p:set>
                                      <p:cBhvr>
                                        <p:cTn id="60" dur="1" fill="hold">
                                          <p:stCondLst>
                                            <p:cond delay="0"/>
                                          </p:stCondLst>
                                        </p:cTn>
                                        <p:tgtEl>
                                          <p:spTgt spid="134"/>
                                        </p:tgtEl>
                                        <p:attrNameLst>
                                          <p:attrName>style.visibility</p:attrName>
                                        </p:attrNameLst>
                                      </p:cBhvr>
                                      <p:to>
                                        <p:strVal val="visible"/>
                                      </p:to>
                                    </p:set>
                                    <p:animEffect transition="in" filter="wipe(down)">
                                      <p:cBhvr>
                                        <p:cTn id="61" dur="500"/>
                                        <p:tgtEl>
                                          <p:spTgt spid="134"/>
                                        </p:tgtEl>
                                      </p:cBhvr>
                                    </p:animEffect>
                                  </p:childTnLst>
                                </p:cTn>
                              </p:par>
                            </p:childTnLst>
                          </p:cTn>
                        </p:par>
                        <p:par>
                          <p:cTn id="62" fill="hold">
                            <p:stCondLst>
                              <p:cond delay="8500"/>
                            </p:stCondLst>
                            <p:childTnLst>
                              <p:par>
                                <p:cTn id="63" presetID="53" presetClass="entr" presetSubtype="16" fill="hold" grpId="0" nodeType="afterEffect">
                                  <p:stCondLst>
                                    <p:cond delay="0"/>
                                  </p:stCondLst>
                                  <p:childTnLst>
                                    <p:set>
                                      <p:cBhvr>
                                        <p:cTn id="64" dur="1" fill="hold">
                                          <p:stCondLst>
                                            <p:cond delay="0"/>
                                          </p:stCondLst>
                                        </p:cTn>
                                        <p:tgtEl>
                                          <p:spTgt spid="92"/>
                                        </p:tgtEl>
                                        <p:attrNameLst>
                                          <p:attrName>style.visibility</p:attrName>
                                        </p:attrNameLst>
                                      </p:cBhvr>
                                      <p:to>
                                        <p:strVal val="visible"/>
                                      </p:to>
                                    </p:set>
                                    <p:anim calcmode="lin" valueType="num">
                                      <p:cBhvr>
                                        <p:cTn id="65" dur="500" fill="hold"/>
                                        <p:tgtEl>
                                          <p:spTgt spid="92"/>
                                        </p:tgtEl>
                                        <p:attrNameLst>
                                          <p:attrName>ppt_w</p:attrName>
                                        </p:attrNameLst>
                                      </p:cBhvr>
                                      <p:tavLst>
                                        <p:tav tm="0">
                                          <p:val>
                                            <p:fltVal val="0"/>
                                          </p:val>
                                        </p:tav>
                                        <p:tav tm="100000">
                                          <p:val>
                                            <p:strVal val="#ppt_w"/>
                                          </p:val>
                                        </p:tav>
                                      </p:tavLst>
                                    </p:anim>
                                    <p:anim calcmode="lin" valueType="num">
                                      <p:cBhvr>
                                        <p:cTn id="66" dur="500" fill="hold"/>
                                        <p:tgtEl>
                                          <p:spTgt spid="92"/>
                                        </p:tgtEl>
                                        <p:attrNameLst>
                                          <p:attrName>ppt_h</p:attrName>
                                        </p:attrNameLst>
                                      </p:cBhvr>
                                      <p:tavLst>
                                        <p:tav tm="0">
                                          <p:val>
                                            <p:fltVal val="0"/>
                                          </p:val>
                                        </p:tav>
                                        <p:tav tm="100000">
                                          <p:val>
                                            <p:strVal val="#ppt_h"/>
                                          </p:val>
                                        </p:tav>
                                      </p:tavLst>
                                    </p:anim>
                                    <p:animEffect transition="in" filter="fade">
                                      <p:cBhvr>
                                        <p:cTn id="67"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2" grpId="0"/>
      <p:bldP spid="103" grpId="0" animBg="1"/>
      <p:bldP spid="105" grpId="0"/>
      <p:bldP spid="121" grpId="0"/>
      <p:bldP spid="126" grpId="0"/>
      <p:bldP spid="130"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26442357-DC1C-4D8D-950F-4376B172DAEF}"/>
              </a:ext>
            </a:extLst>
          </p:cNvPr>
          <p:cNvSpPr txBox="1"/>
          <p:nvPr/>
        </p:nvSpPr>
        <p:spPr>
          <a:xfrm>
            <a:off x="9144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55774F92-D318-403F-BD0E-11F68F1BBE3D}"/>
              </a:ext>
            </a:extLst>
          </p:cNvPr>
          <p:cNvSpPr txBox="1"/>
          <p:nvPr/>
        </p:nvSpPr>
        <p:spPr>
          <a:xfrm>
            <a:off x="36576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35555B36-862F-4D63-A4FD-71E3B9458FEB}"/>
              </a:ext>
            </a:extLst>
          </p:cNvPr>
          <p:cNvSpPr txBox="1"/>
          <p:nvPr/>
        </p:nvSpPr>
        <p:spPr>
          <a:xfrm>
            <a:off x="64008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 name="Freeform: Shape 7">
            <a:extLst>
              <a:ext uri="{FF2B5EF4-FFF2-40B4-BE49-F238E27FC236}">
                <a16:creationId xmlns:a16="http://schemas.microsoft.com/office/drawing/2014/main" id="{DBC41A4F-DFF6-4011-AE7E-B0C12D918259}"/>
              </a:ext>
            </a:extLst>
          </p:cNvPr>
          <p:cNvSpPr/>
          <p:nvPr/>
        </p:nvSpPr>
        <p:spPr>
          <a:xfrm>
            <a:off x="1041351" y="2828847"/>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E4A1E"/>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01E51297-C07E-4EC7-A75D-FC3F2B641BF1}"/>
              </a:ext>
            </a:extLst>
          </p:cNvPr>
          <p:cNvGrpSpPr/>
          <p:nvPr/>
        </p:nvGrpSpPr>
        <p:grpSpPr>
          <a:xfrm>
            <a:off x="1029586" y="2006870"/>
            <a:ext cx="1828800" cy="2371280"/>
            <a:chOff x="6876288" y="1143000"/>
            <a:chExt cx="3703320" cy="4801838"/>
          </a:xfrm>
          <a:effectLst>
            <a:outerShdw blurRad="76200" dir="13500000" sy="23000" kx="1200000" algn="br" rotWithShape="0">
              <a:prstClr val="black">
                <a:alpha val="20000"/>
              </a:prstClr>
            </a:outerShdw>
          </a:effectLst>
        </p:grpSpPr>
        <p:sp>
          <p:nvSpPr>
            <p:cNvPr id="10" name="Freeform: Shape 9">
              <a:extLst>
                <a:ext uri="{FF2B5EF4-FFF2-40B4-BE49-F238E27FC236}">
                  <a16:creationId xmlns:a16="http://schemas.microsoft.com/office/drawing/2014/main" id="{7A5868E1-AFC4-4F24-8035-D7C854B5DD58}"/>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28133C5-2E36-4E67-908D-3D4FFC940008}"/>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FB2DFB0-23D3-44E6-8EE6-D29DDD08EE29}"/>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58E5FB-CE10-4E2F-9F38-24DD96ACF66C}"/>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DB9190E-21B3-49E2-B33E-28C159FFE9E3}"/>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42590EF-45B3-4515-9694-025968596017}"/>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74859F2-F283-493D-9631-C7F1A6CB1CB9}"/>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74ADD4AD-366A-4216-9D5F-93F2B828F6AF}"/>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3604F59-3739-4CB6-B51F-93FBC34EA93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FCBCD82-CF0B-492B-932D-CB6C518E6AA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3C1EE3EA-056F-4921-A0EA-3AAA8BD7071F}"/>
              </a:ext>
            </a:extLst>
          </p:cNvPr>
          <p:cNvSpPr txBox="1"/>
          <p:nvPr/>
        </p:nvSpPr>
        <p:spPr>
          <a:xfrm>
            <a:off x="15882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sp>
        <p:nvSpPr>
          <p:cNvPr id="25" name="Freeform: Shape 24">
            <a:extLst>
              <a:ext uri="{FF2B5EF4-FFF2-40B4-BE49-F238E27FC236}">
                <a16:creationId xmlns:a16="http://schemas.microsoft.com/office/drawing/2014/main" id="{A88EE160-7909-4E3B-BF34-27BEF2F82E16}"/>
              </a:ext>
            </a:extLst>
          </p:cNvPr>
          <p:cNvSpPr/>
          <p:nvPr/>
        </p:nvSpPr>
        <p:spPr>
          <a:xfrm>
            <a:off x="3784551" y="2456736"/>
            <a:ext cx="1817035" cy="193302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5C9AD3"/>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0B825BC1-98B1-4AC9-9C34-1666A26D666A}"/>
              </a:ext>
            </a:extLst>
          </p:cNvPr>
          <p:cNvGrpSpPr/>
          <p:nvPr/>
        </p:nvGrpSpPr>
        <p:grpSpPr>
          <a:xfrm>
            <a:off x="3772786" y="2006870"/>
            <a:ext cx="1828800" cy="2371280"/>
            <a:chOff x="6876288" y="1143000"/>
            <a:chExt cx="3703320" cy="4801838"/>
          </a:xfrm>
          <a:effectLst>
            <a:outerShdw blurRad="76200" dir="13500000" sy="23000" kx="1200000" algn="br" rotWithShape="0">
              <a:prstClr val="black">
                <a:alpha val="20000"/>
              </a:prstClr>
            </a:outerShdw>
          </a:effectLst>
        </p:grpSpPr>
        <p:sp>
          <p:nvSpPr>
            <p:cNvPr id="28" name="Freeform: Shape 27">
              <a:extLst>
                <a:ext uri="{FF2B5EF4-FFF2-40B4-BE49-F238E27FC236}">
                  <a16:creationId xmlns:a16="http://schemas.microsoft.com/office/drawing/2014/main" id="{5268096E-C6AE-4045-9108-48D59E72B7C1}"/>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8361E35-35BB-4C21-B079-99B6AF801E6E}"/>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DBA6964-786D-44E6-915A-D766BB9B9D32}"/>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F7FC803-81EE-490F-9172-7BB55446F7BF}"/>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98D52B15-516C-4B2B-B8A4-4461EA45BDF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34F1F1E-1C58-4C50-90D5-3CC5F7396AF2}"/>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1663D55-04A6-46D9-82BA-EF022C07C875}"/>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F037AFA-C08A-44EE-8C11-42633E2372F2}"/>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E69341-FE8B-45B7-B715-B66DBB58217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330450FE-FA57-4940-8607-63D9ACB5CB0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45A17CC7-DF60-46F0-AF3D-5081F0B7E49B}"/>
              </a:ext>
            </a:extLst>
          </p:cNvPr>
          <p:cNvSpPr txBox="1"/>
          <p:nvPr/>
        </p:nvSpPr>
        <p:spPr>
          <a:xfrm>
            <a:off x="43314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64%</a:t>
            </a:r>
          </a:p>
        </p:txBody>
      </p:sp>
      <p:sp>
        <p:nvSpPr>
          <p:cNvPr id="41" name="Freeform: Shape 40">
            <a:extLst>
              <a:ext uri="{FF2B5EF4-FFF2-40B4-BE49-F238E27FC236}">
                <a16:creationId xmlns:a16="http://schemas.microsoft.com/office/drawing/2014/main" id="{2B7512F8-B8D6-48B4-A075-E06BA1F30038}"/>
              </a:ext>
            </a:extLst>
          </p:cNvPr>
          <p:cNvSpPr/>
          <p:nvPr/>
        </p:nvSpPr>
        <p:spPr>
          <a:xfrm>
            <a:off x="6527751" y="3269001"/>
            <a:ext cx="1817035" cy="1120760"/>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44546B"/>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A8865024-8B5C-4778-81EF-04582B91727E}"/>
              </a:ext>
            </a:extLst>
          </p:cNvPr>
          <p:cNvGrpSpPr/>
          <p:nvPr/>
        </p:nvGrpSpPr>
        <p:grpSpPr>
          <a:xfrm>
            <a:off x="6515986" y="2006870"/>
            <a:ext cx="1828800" cy="2371280"/>
            <a:chOff x="6876288" y="1143000"/>
            <a:chExt cx="3703320" cy="4801838"/>
          </a:xfrm>
          <a:effectLst>
            <a:outerShdw blurRad="76200" dir="13500000" sy="23000" kx="1200000" algn="br" rotWithShape="0">
              <a:prstClr val="black">
                <a:alpha val="20000"/>
              </a:prstClr>
            </a:outerShdw>
          </a:effectLst>
        </p:grpSpPr>
        <p:sp>
          <p:nvSpPr>
            <p:cNvPr id="44" name="Freeform: Shape 43">
              <a:extLst>
                <a:ext uri="{FF2B5EF4-FFF2-40B4-BE49-F238E27FC236}">
                  <a16:creationId xmlns:a16="http://schemas.microsoft.com/office/drawing/2014/main" id="{C1094D6D-D9D0-4F04-846B-29232CB22FA3}"/>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704B96B-6F09-4F72-AAD9-989A4A93D9AB}"/>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ED5F07E-ACC7-47B3-909A-474C9B77BC4E}"/>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10DDC7A-1ADA-473F-B0C0-B24B151945A7}"/>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FB928048-EBE0-443C-B493-98DF0C77914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BF6AD3D-61E2-4D6F-8EFB-77252238013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33F9F181-D4D9-4144-9695-93C8DB582D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B3B026E-4870-48D5-A917-CE3122C84164}"/>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3C0A7357-DADC-4F55-B3FE-0DFFB4E513FF}"/>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B2FC932-283D-421B-81B3-4A116C3BD0BE}"/>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D98ADF91-5C47-4C28-A91D-5E7F39DF5EF4}"/>
              </a:ext>
            </a:extLst>
          </p:cNvPr>
          <p:cNvSpPr txBox="1"/>
          <p:nvPr/>
        </p:nvSpPr>
        <p:spPr>
          <a:xfrm>
            <a:off x="70746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39%</a:t>
            </a:r>
          </a:p>
        </p:txBody>
      </p:sp>
      <p:sp>
        <p:nvSpPr>
          <p:cNvPr id="57" name="Freeform: Shape 56">
            <a:extLst>
              <a:ext uri="{FF2B5EF4-FFF2-40B4-BE49-F238E27FC236}">
                <a16:creationId xmlns:a16="http://schemas.microsoft.com/office/drawing/2014/main" id="{2FBB8DB2-961B-4B6D-899A-6C7685DB6064}"/>
              </a:ext>
            </a:extLst>
          </p:cNvPr>
          <p:cNvSpPr/>
          <p:nvPr/>
        </p:nvSpPr>
        <p:spPr>
          <a:xfrm>
            <a:off x="9270951" y="2159270"/>
            <a:ext cx="1817035" cy="2230491"/>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7A7A7A"/>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6C6F8A09-934F-4F2E-949E-182C1A0A532E}"/>
              </a:ext>
            </a:extLst>
          </p:cNvPr>
          <p:cNvGrpSpPr/>
          <p:nvPr/>
        </p:nvGrpSpPr>
        <p:grpSpPr>
          <a:xfrm>
            <a:off x="9259186" y="2006870"/>
            <a:ext cx="1828800" cy="2371280"/>
            <a:chOff x="6876288" y="1143000"/>
            <a:chExt cx="3703320" cy="4801838"/>
          </a:xfrm>
          <a:effectLst>
            <a:outerShdw blurRad="76200" dir="13500000" sy="23000" kx="1200000" algn="br" rotWithShape="0">
              <a:prstClr val="black">
                <a:alpha val="20000"/>
              </a:prstClr>
            </a:outerShdw>
          </a:effectLst>
        </p:grpSpPr>
        <p:sp>
          <p:nvSpPr>
            <p:cNvPr id="60" name="Freeform: Shape 59">
              <a:extLst>
                <a:ext uri="{FF2B5EF4-FFF2-40B4-BE49-F238E27FC236}">
                  <a16:creationId xmlns:a16="http://schemas.microsoft.com/office/drawing/2014/main" id="{5A5C76D7-7793-44E0-8746-15499D608C42}"/>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7215D7F5-471B-4BA3-8D6E-96B8EE68AD2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32328BC1-9EC1-444B-976D-6986A40B5578}"/>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C1B904B7-54E0-45B6-9685-918B80595890}"/>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AD19575-DA1A-4392-8908-F9B251726EA2}"/>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4233647-71D7-4820-A1E8-FB038B902191}"/>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60E113EB-D490-4692-811D-DA25E343DC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0107447-6C6F-4215-9673-D720B796052C}"/>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61D6D7C-BBFD-4374-84F9-539EE85F4C91}"/>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7B090409-FCFF-4383-A43F-5EB3F4F7FDBA}"/>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29FA1A4C-8CEB-406F-A151-8DF5C4C9B0DB}"/>
              </a:ext>
            </a:extLst>
          </p:cNvPr>
          <p:cNvSpPr txBox="1"/>
          <p:nvPr/>
        </p:nvSpPr>
        <p:spPr>
          <a:xfrm>
            <a:off x="98178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83%</a:t>
            </a:r>
          </a:p>
        </p:txBody>
      </p:sp>
      <p:sp>
        <p:nvSpPr>
          <p:cNvPr id="56" name="TextBox 55">
            <a:extLst>
              <a:ext uri="{FF2B5EF4-FFF2-40B4-BE49-F238E27FC236}">
                <a16:creationId xmlns:a16="http://schemas.microsoft.com/office/drawing/2014/main" id="{418D2A0D-63F9-40F8-8CE3-6C7D1DB27FD2}"/>
              </a:ext>
            </a:extLst>
          </p:cNvPr>
          <p:cNvSpPr txBox="1"/>
          <p:nvPr/>
        </p:nvSpPr>
        <p:spPr>
          <a:xfrm>
            <a:off x="91440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64792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1000"/>
                                        <p:tgtEl>
                                          <p:spTgt spid="8"/>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22" presetClass="entr" presetSubtype="4"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1000"/>
                                        <p:tgtEl>
                                          <p:spTgt spid="25"/>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anim calcmode="lin" valueType="num">
                                      <p:cBhvr>
                                        <p:cTn id="42" dur="1000" fill="hold"/>
                                        <p:tgtEl>
                                          <p:spTgt spid="27"/>
                                        </p:tgtEl>
                                        <p:attrNameLst>
                                          <p:attrName>ppt_x</p:attrName>
                                        </p:attrNameLst>
                                      </p:cBhvr>
                                      <p:tavLst>
                                        <p:tav tm="0">
                                          <p:val>
                                            <p:strVal val="#ppt_x"/>
                                          </p:val>
                                        </p:tav>
                                        <p:tav tm="100000">
                                          <p:val>
                                            <p:strVal val="#ppt_x"/>
                                          </p:val>
                                        </p:tav>
                                      </p:tavLst>
                                    </p:anim>
                                    <p:anim calcmode="lin" valueType="num">
                                      <p:cBhvr>
                                        <p:cTn id="43" dur="1000" fill="hold"/>
                                        <p:tgtEl>
                                          <p:spTgt spid="27"/>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down)">
                                      <p:cBhvr>
                                        <p:cTn id="59" dur="1000"/>
                                        <p:tgtEl>
                                          <p:spTgt spid="41"/>
                                        </p:tgtEl>
                                      </p:cBhvr>
                                    </p:animEffect>
                                  </p:childTnLst>
                                </p:cTn>
                              </p:par>
                              <p:par>
                                <p:cTn id="60" presetID="42" presetClass="entr" presetSubtype="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1000"/>
                                        <p:tgtEl>
                                          <p:spTgt spid="43"/>
                                        </p:tgtEl>
                                      </p:cBhvr>
                                    </p:animEffect>
                                    <p:anim calcmode="lin" valueType="num">
                                      <p:cBhvr>
                                        <p:cTn id="63" dur="1000" fill="hold"/>
                                        <p:tgtEl>
                                          <p:spTgt spid="43"/>
                                        </p:tgtEl>
                                        <p:attrNameLst>
                                          <p:attrName>ppt_x</p:attrName>
                                        </p:attrNameLst>
                                      </p:cBhvr>
                                      <p:tavLst>
                                        <p:tav tm="0">
                                          <p:val>
                                            <p:strVal val="#ppt_x"/>
                                          </p:val>
                                        </p:tav>
                                        <p:tav tm="100000">
                                          <p:val>
                                            <p:strVal val="#ppt_x"/>
                                          </p:val>
                                        </p:tav>
                                      </p:tavLst>
                                    </p:anim>
                                    <p:anim calcmode="lin" valueType="num">
                                      <p:cBhvr>
                                        <p:cTn id="64" dur="1000" fill="hold"/>
                                        <p:tgtEl>
                                          <p:spTgt spid="43"/>
                                        </p:tgtEl>
                                        <p:attrNameLst>
                                          <p:attrName>ppt_y</p:attrName>
                                        </p:attrNameLst>
                                      </p:cBhvr>
                                      <p:tavLst>
                                        <p:tav tm="0">
                                          <p:val>
                                            <p:strVal val="#ppt_y+.1"/>
                                          </p:val>
                                        </p:tav>
                                        <p:tav tm="100000">
                                          <p:val>
                                            <p:strVal val="#ppt_y"/>
                                          </p:val>
                                        </p:tav>
                                      </p:tavLst>
                                    </p:anim>
                                  </p:childTnLst>
                                </p:cTn>
                              </p:par>
                            </p:childTnLst>
                          </p:cTn>
                        </p:par>
                        <p:par>
                          <p:cTn id="65" fill="hold">
                            <p:stCondLst>
                              <p:cond delay="85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1000"/>
                                        <p:tgtEl>
                                          <p:spTgt spid="58"/>
                                        </p:tgtEl>
                                      </p:cBhvr>
                                    </p:animEffect>
                                    <p:anim calcmode="lin" valueType="num">
                                      <p:cBhvr>
                                        <p:cTn id="75" dur="1000" fill="hold"/>
                                        <p:tgtEl>
                                          <p:spTgt spid="58"/>
                                        </p:tgtEl>
                                        <p:attrNameLst>
                                          <p:attrName>ppt_x</p:attrName>
                                        </p:attrNameLst>
                                      </p:cBhvr>
                                      <p:tavLst>
                                        <p:tav tm="0">
                                          <p:val>
                                            <p:strVal val="#ppt_x"/>
                                          </p:val>
                                        </p:tav>
                                        <p:tav tm="100000">
                                          <p:val>
                                            <p:strVal val="#ppt_x"/>
                                          </p:val>
                                        </p:tav>
                                      </p:tavLst>
                                    </p:anim>
                                    <p:anim calcmode="lin" valueType="num">
                                      <p:cBhvr>
                                        <p:cTn id="76" dur="1000" fill="hold"/>
                                        <p:tgtEl>
                                          <p:spTgt spid="58"/>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22" presetClass="entr" presetSubtype="4"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down)">
                                      <p:cBhvr>
                                        <p:cTn id="80" dur="1000"/>
                                        <p:tgtEl>
                                          <p:spTgt spid="57"/>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fade">
                                      <p:cBhvr>
                                        <p:cTn id="83" dur="1000"/>
                                        <p:tgtEl>
                                          <p:spTgt spid="59"/>
                                        </p:tgtEl>
                                      </p:cBhvr>
                                    </p:animEffect>
                                    <p:anim calcmode="lin" valueType="num">
                                      <p:cBhvr>
                                        <p:cTn id="84" dur="1000" fill="hold"/>
                                        <p:tgtEl>
                                          <p:spTgt spid="59"/>
                                        </p:tgtEl>
                                        <p:attrNameLst>
                                          <p:attrName>ppt_x</p:attrName>
                                        </p:attrNameLst>
                                      </p:cBhvr>
                                      <p:tavLst>
                                        <p:tav tm="0">
                                          <p:val>
                                            <p:strVal val="#ppt_x"/>
                                          </p:val>
                                        </p:tav>
                                        <p:tav tm="100000">
                                          <p:val>
                                            <p:strVal val="#ppt_x"/>
                                          </p:val>
                                        </p:tav>
                                      </p:tavLst>
                                    </p:anim>
                                    <p:anim calcmode="lin" valueType="num">
                                      <p:cBhvr>
                                        <p:cTn id="85" dur="1000" fill="hold"/>
                                        <p:tgtEl>
                                          <p:spTgt spid="59"/>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56"/>
                                        </p:tgtEl>
                                        <p:attrNameLst>
                                          <p:attrName>style.visibility</p:attrName>
                                        </p:attrNameLst>
                                      </p:cBhvr>
                                      <p:to>
                                        <p:strVal val="visible"/>
                                      </p:to>
                                    </p:set>
                                    <p:animEffect transition="in" filter="fade">
                                      <p:cBhvr>
                                        <p:cTn id="89" dur="1000"/>
                                        <p:tgtEl>
                                          <p:spTgt spid="56"/>
                                        </p:tgtEl>
                                      </p:cBhvr>
                                    </p:animEffect>
                                    <p:anim calcmode="lin" valueType="num">
                                      <p:cBhvr>
                                        <p:cTn id="90" dur="1000" fill="hold"/>
                                        <p:tgtEl>
                                          <p:spTgt spid="56"/>
                                        </p:tgtEl>
                                        <p:attrNameLst>
                                          <p:attrName>ppt_x</p:attrName>
                                        </p:attrNameLst>
                                      </p:cBhvr>
                                      <p:tavLst>
                                        <p:tav tm="0">
                                          <p:val>
                                            <p:strVal val="#ppt_x"/>
                                          </p:val>
                                        </p:tav>
                                        <p:tav tm="100000">
                                          <p:val>
                                            <p:strVal val="#ppt_x"/>
                                          </p:val>
                                        </p:tav>
                                      </p:tavLst>
                                    </p:anim>
                                    <p:anim calcmode="lin" valueType="num">
                                      <p:cBhvr>
                                        <p:cTn id="91"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24" grpId="0"/>
      <p:bldP spid="40" grpId="0"/>
      <p:bldP spid="8" grpId="0" animBg="1"/>
      <p:bldP spid="20" grpId="0"/>
      <p:bldP spid="25" grpId="0" animBg="1"/>
      <p:bldP spid="27" grpId="0"/>
      <p:bldP spid="41" grpId="0" animBg="1"/>
      <p:bldP spid="43" grpId="0"/>
      <p:bldP spid="57" grpId="0" animBg="1"/>
      <p:bldP spid="59" grpId="0"/>
      <p:bldP spid="5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2183F-138E-4C50-850C-17542CC9F0EE}"/>
              </a:ext>
            </a:extLst>
          </p:cNvPr>
          <p:cNvSpPr>
            <a:spLocks noChangeAspect="1"/>
          </p:cNvSpPr>
          <p:nvPr/>
        </p:nvSpPr>
        <p:spPr>
          <a:xfrm rot="16200000">
            <a:off x="5936208" y="2965688"/>
            <a:ext cx="182880" cy="6534943"/>
          </a:xfrm>
          <a:custGeom>
            <a:avLst/>
            <a:gdLst>
              <a:gd name="connsiteX0" fmla="*/ 533966 w 533966"/>
              <a:gd name="connsiteY0" fmla="*/ 265360 h 19080474"/>
              <a:gd name="connsiteX1" fmla="*/ 532278 w 533966"/>
              <a:gd name="connsiteY1" fmla="*/ 282110 h 19080474"/>
              <a:gd name="connsiteX2" fmla="*/ 533333 w 533966"/>
              <a:gd name="connsiteY2" fmla="*/ 292579 h 19080474"/>
              <a:gd name="connsiteX3" fmla="*/ 533333 w 533966"/>
              <a:gd name="connsiteY3" fmla="*/ 13713125 h 19080474"/>
              <a:gd name="connsiteX4" fmla="*/ 531355 w 533966"/>
              <a:gd name="connsiteY4" fmla="*/ 13722923 h 19080474"/>
              <a:gd name="connsiteX5" fmla="*/ 531355 w 533966"/>
              <a:gd name="connsiteY5" fmla="*/ 18787894 h 19080474"/>
              <a:gd name="connsiteX6" fmla="*/ 529666 w 533966"/>
              <a:gd name="connsiteY6" fmla="*/ 18804643 h 19080474"/>
              <a:gd name="connsiteX7" fmla="*/ 530722 w 533966"/>
              <a:gd name="connsiteY7" fmla="*/ 18815112 h 19080474"/>
              <a:gd name="connsiteX8" fmla="*/ 265361 w 533966"/>
              <a:gd name="connsiteY8" fmla="*/ 19080474 h 19080474"/>
              <a:gd name="connsiteX9" fmla="*/ 0 w 533966"/>
              <a:gd name="connsiteY9" fmla="*/ 18815112 h 19080474"/>
              <a:gd name="connsiteX10" fmla="*/ 1688 w 533966"/>
              <a:gd name="connsiteY10" fmla="*/ 18798363 h 19080474"/>
              <a:gd name="connsiteX11" fmla="*/ 633 w 533966"/>
              <a:gd name="connsiteY11" fmla="*/ 18787894 h 19080474"/>
              <a:gd name="connsiteX12" fmla="*/ 633 w 533966"/>
              <a:gd name="connsiteY12" fmla="*/ 5367347 h 19080474"/>
              <a:gd name="connsiteX13" fmla="*/ 2611 w 533966"/>
              <a:gd name="connsiteY13" fmla="*/ 5357550 h 19080474"/>
              <a:gd name="connsiteX14" fmla="*/ 2611 w 533966"/>
              <a:gd name="connsiteY14" fmla="*/ 292579 h 19080474"/>
              <a:gd name="connsiteX15" fmla="*/ 4300 w 533966"/>
              <a:gd name="connsiteY15" fmla="*/ 275830 h 19080474"/>
              <a:gd name="connsiteX16" fmla="*/ 3244 w 533966"/>
              <a:gd name="connsiteY16" fmla="*/ 265360 h 19080474"/>
              <a:gd name="connsiteX17" fmla="*/ 268605 w 533966"/>
              <a:gd name="connsiteY17" fmla="*/ 0 h 19080474"/>
              <a:gd name="connsiteX18" fmla="*/ 533966 w 533966"/>
              <a:gd name="connsiteY18" fmla="*/ 265360 h 1908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3966" h="19080474">
                <a:moveTo>
                  <a:pt x="533966" y="265360"/>
                </a:moveTo>
                <a:lnTo>
                  <a:pt x="532278" y="282110"/>
                </a:lnTo>
                <a:lnTo>
                  <a:pt x="533333" y="292579"/>
                </a:lnTo>
                <a:lnTo>
                  <a:pt x="533333" y="13713125"/>
                </a:lnTo>
                <a:lnTo>
                  <a:pt x="531355" y="13722923"/>
                </a:lnTo>
                <a:lnTo>
                  <a:pt x="531355" y="18787894"/>
                </a:lnTo>
                <a:lnTo>
                  <a:pt x="529666" y="18804643"/>
                </a:lnTo>
                <a:lnTo>
                  <a:pt x="530722" y="18815112"/>
                </a:lnTo>
                <a:cubicBezTo>
                  <a:pt x="530722" y="18961667"/>
                  <a:pt x="411916" y="19080474"/>
                  <a:pt x="265361" y="19080474"/>
                </a:cubicBezTo>
                <a:cubicBezTo>
                  <a:pt x="118806" y="19080474"/>
                  <a:pt x="0" y="18961667"/>
                  <a:pt x="0" y="18815112"/>
                </a:cubicBezTo>
                <a:lnTo>
                  <a:pt x="1688" y="18798363"/>
                </a:lnTo>
                <a:lnTo>
                  <a:pt x="633" y="18787894"/>
                </a:lnTo>
                <a:lnTo>
                  <a:pt x="633" y="5367347"/>
                </a:lnTo>
                <a:lnTo>
                  <a:pt x="2611" y="5357550"/>
                </a:lnTo>
                <a:lnTo>
                  <a:pt x="2611" y="292579"/>
                </a:lnTo>
                <a:lnTo>
                  <a:pt x="4300" y="275830"/>
                </a:lnTo>
                <a:lnTo>
                  <a:pt x="3244" y="265360"/>
                </a:lnTo>
                <a:cubicBezTo>
                  <a:pt x="3244" y="118805"/>
                  <a:pt x="122050" y="0"/>
                  <a:pt x="268605" y="0"/>
                </a:cubicBezTo>
                <a:cubicBezTo>
                  <a:pt x="415160" y="0"/>
                  <a:pt x="533966" y="118805"/>
                  <a:pt x="533966" y="26536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52EDC262-35A4-4409-BFD2-3EDBFC852267}"/>
              </a:ext>
            </a:extLst>
          </p:cNvPr>
          <p:cNvGrpSpPr/>
          <p:nvPr/>
        </p:nvGrpSpPr>
        <p:grpSpPr>
          <a:xfrm>
            <a:off x="3886200" y="1417320"/>
            <a:ext cx="2032093" cy="1252044"/>
            <a:chOff x="3886200" y="1417320"/>
            <a:chExt cx="2032093" cy="1252044"/>
          </a:xfrm>
        </p:grpSpPr>
        <p:sp>
          <p:nvSpPr>
            <p:cNvPr id="9" name="Freeform: Shape 8">
              <a:extLst>
                <a:ext uri="{FF2B5EF4-FFF2-40B4-BE49-F238E27FC236}">
                  <a16:creationId xmlns:a16="http://schemas.microsoft.com/office/drawing/2014/main" id="{81217E4A-89D6-40F1-A2F5-868B481E26F2}"/>
                </a:ext>
              </a:extLst>
            </p:cNvPr>
            <p:cNvSpPr>
              <a:spLocks noChangeAspect="1"/>
            </p:cNvSpPr>
            <p:nvPr/>
          </p:nvSpPr>
          <p:spPr>
            <a:xfrm>
              <a:off x="3886200"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E27CB051-3D7F-42ED-B8FA-804BCB731A72}"/>
                </a:ext>
              </a:extLst>
            </p:cNvPr>
            <p:cNvGrpSpPr/>
            <p:nvPr/>
          </p:nvGrpSpPr>
          <p:grpSpPr>
            <a:xfrm>
              <a:off x="4361688" y="1417320"/>
              <a:ext cx="1556605" cy="1252044"/>
              <a:chOff x="4381500" y="1417320"/>
              <a:chExt cx="1556605" cy="1252044"/>
            </a:xfrm>
            <a:solidFill>
              <a:schemeClr val="bg1"/>
            </a:solidFill>
          </p:grpSpPr>
          <p:grpSp>
            <p:nvGrpSpPr>
              <p:cNvPr id="14" name="Group 13">
                <a:extLst>
                  <a:ext uri="{FF2B5EF4-FFF2-40B4-BE49-F238E27FC236}">
                    <a16:creationId xmlns:a16="http://schemas.microsoft.com/office/drawing/2014/main" id="{16937B5B-905E-4273-9D14-A876764CF5F7}"/>
                  </a:ext>
                </a:extLst>
              </p:cNvPr>
              <p:cNvGrpSpPr/>
              <p:nvPr/>
            </p:nvGrpSpPr>
            <p:grpSpPr>
              <a:xfrm>
                <a:off x="4381500" y="1417320"/>
                <a:ext cx="381000" cy="1252044"/>
                <a:chOff x="4381500" y="1417320"/>
                <a:chExt cx="381000" cy="1252044"/>
              </a:xfrm>
              <a:grpFill/>
            </p:grpSpPr>
            <p:sp>
              <p:nvSpPr>
                <p:cNvPr id="11" name="Freeform: Shape 10">
                  <a:extLst>
                    <a:ext uri="{FF2B5EF4-FFF2-40B4-BE49-F238E27FC236}">
                      <a16:creationId xmlns:a16="http://schemas.microsoft.com/office/drawing/2014/main" id="{17DC190C-F808-4471-8D92-BE675A94C91B}"/>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1B90CC5-00EC-4853-9FE1-BF456055DA05}"/>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1AF2610-BB5A-41D4-A806-D59DE52D86AA}"/>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3B417539-7AAF-4FF0-A36F-7F337A3D54CD}"/>
                  </a:ext>
                </a:extLst>
              </p:cNvPr>
              <p:cNvGrpSpPr/>
              <p:nvPr/>
            </p:nvGrpSpPr>
            <p:grpSpPr>
              <a:xfrm>
                <a:off x="4585968" y="1560642"/>
                <a:ext cx="1352137" cy="914400"/>
                <a:chOff x="4585968" y="1560642"/>
                <a:chExt cx="1352137" cy="914400"/>
              </a:xfrm>
              <a:grpFill/>
            </p:grpSpPr>
            <p:grpSp>
              <p:nvGrpSpPr>
                <p:cNvPr id="23" name="Group 22">
                  <a:extLst>
                    <a:ext uri="{FF2B5EF4-FFF2-40B4-BE49-F238E27FC236}">
                      <a16:creationId xmlns:a16="http://schemas.microsoft.com/office/drawing/2014/main" id="{9E1E8F97-BE46-44D1-9FD8-EE45253E8C52}"/>
                    </a:ext>
                  </a:extLst>
                </p:cNvPr>
                <p:cNvGrpSpPr>
                  <a:grpSpLocks noChangeAspect="1"/>
                </p:cNvGrpSpPr>
                <p:nvPr/>
              </p:nvGrpSpPr>
              <p:grpSpPr>
                <a:xfrm>
                  <a:off x="5760720" y="1560642"/>
                  <a:ext cx="177385" cy="914400"/>
                  <a:chOff x="8249560" y="1025560"/>
                  <a:chExt cx="940160" cy="4846320"/>
                </a:xfrm>
                <a:grpFill/>
              </p:grpSpPr>
              <p:sp>
                <p:nvSpPr>
                  <p:cNvPr id="17" name="Freeform: Shape 16">
                    <a:extLst>
                      <a:ext uri="{FF2B5EF4-FFF2-40B4-BE49-F238E27FC236}">
                        <a16:creationId xmlns:a16="http://schemas.microsoft.com/office/drawing/2014/main" id="{064EDD7B-6996-49B4-A1E9-64ED956318BD}"/>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67B8BB1-FB09-426F-BF67-ABC2E4535816}"/>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03CB4B-E9EB-4B8E-A7B5-83651F74FBB2}"/>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D2D4614-F031-41D7-B15F-5B347919270F}"/>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018BABC1-F6F3-4D27-A567-EA63D145A50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9" name="Group 38">
            <a:extLst>
              <a:ext uri="{FF2B5EF4-FFF2-40B4-BE49-F238E27FC236}">
                <a16:creationId xmlns:a16="http://schemas.microsoft.com/office/drawing/2014/main" id="{FF694F86-CE58-4FB6-AE0B-E3F7680B8EEF}"/>
              </a:ext>
            </a:extLst>
          </p:cNvPr>
          <p:cNvGrpSpPr/>
          <p:nvPr/>
        </p:nvGrpSpPr>
        <p:grpSpPr>
          <a:xfrm>
            <a:off x="4326887" y="2763207"/>
            <a:ext cx="427143" cy="647730"/>
            <a:chOff x="4326887" y="2763207"/>
            <a:chExt cx="427143" cy="647730"/>
          </a:xfrm>
          <a:solidFill>
            <a:srgbClr val="FE4A1E"/>
          </a:solidFill>
        </p:grpSpPr>
        <p:sp>
          <p:nvSpPr>
            <p:cNvPr id="36" name="Freeform: Shape 35">
              <a:extLst>
                <a:ext uri="{FF2B5EF4-FFF2-40B4-BE49-F238E27FC236}">
                  <a16:creationId xmlns:a16="http://schemas.microsoft.com/office/drawing/2014/main" id="{1295EBB4-1C4B-44ED-870D-0E0DCE830A86}"/>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0AB3542-490D-493C-89FE-352446795876}"/>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64B7FC9-6507-4D7B-8911-052082A7CBD4}"/>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Freeform: Shape 82">
            <a:extLst>
              <a:ext uri="{FF2B5EF4-FFF2-40B4-BE49-F238E27FC236}">
                <a16:creationId xmlns:a16="http://schemas.microsoft.com/office/drawing/2014/main" id="{62BA6967-5336-4CF8-958F-887E083E76D6}"/>
              </a:ext>
            </a:extLst>
          </p:cNvPr>
          <p:cNvSpPr/>
          <p:nvPr/>
        </p:nvSpPr>
        <p:spPr>
          <a:xfrm>
            <a:off x="3683333" y="4435265"/>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E4A1E"/>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D586BD9D-B148-46D6-AE10-E876C73BCF3F}"/>
              </a:ext>
            </a:extLst>
          </p:cNvPr>
          <p:cNvGrpSpPr/>
          <p:nvPr/>
        </p:nvGrpSpPr>
        <p:grpSpPr>
          <a:xfrm>
            <a:off x="3671568" y="3613288"/>
            <a:ext cx="1828800" cy="2371280"/>
            <a:chOff x="6876288" y="1143000"/>
            <a:chExt cx="3703320" cy="4801838"/>
          </a:xfrm>
          <a:effectLst>
            <a:outerShdw blurRad="76200" dir="13500000" sy="23000" kx="1200000" algn="br" rotWithShape="0">
              <a:prstClr val="black">
                <a:alpha val="20000"/>
              </a:prstClr>
            </a:outerShdw>
          </a:effectLst>
        </p:grpSpPr>
        <p:sp>
          <p:nvSpPr>
            <p:cNvPr id="42" name="Freeform: Shape 41">
              <a:extLst>
                <a:ext uri="{FF2B5EF4-FFF2-40B4-BE49-F238E27FC236}">
                  <a16:creationId xmlns:a16="http://schemas.microsoft.com/office/drawing/2014/main" id="{19047903-2D59-4134-8894-F95F40A8FE9D}"/>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9E4507C3-D68F-4F28-B4DE-45FC99C23F4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0421418-FC7D-4E1C-BB53-FDF4EF60BCF4}"/>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28F124B-A187-4174-99AA-60374A408EAA}"/>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9591076-AACF-489C-B91B-47F362E41F86}"/>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7B0FB46E-F2A7-42FF-AA0E-F1C3EBFC386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69E62896-496F-4875-8032-99BCE5ECE080}"/>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59FA132-D505-47DD-B1C5-9E290187CD7E}"/>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1326E48F-2C74-45C4-BD71-E98BCE25959E}"/>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F482A579-F713-4910-940D-6AF26CF5B56F}"/>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a:extLst>
              <a:ext uri="{FF2B5EF4-FFF2-40B4-BE49-F238E27FC236}">
                <a16:creationId xmlns:a16="http://schemas.microsoft.com/office/drawing/2014/main" id="{616FF4BA-77A7-4E53-A1AC-CB0723FEC2A8}"/>
              </a:ext>
            </a:extLst>
          </p:cNvPr>
          <p:cNvSpPr txBox="1"/>
          <p:nvPr/>
        </p:nvSpPr>
        <p:spPr>
          <a:xfrm>
            <a:off x="4230274" y="5044024"/>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grpSp>
        <p:nvGrpSpPr>
          <p:cNvPr id="120" name="Group 119">
            <a:extLst>
              <a:ext uri="{FF2B5EF4-FFF2-40B4-BE49-F238E27FC236}">
                <a16:creationId xmlns:a16="http://schemas.microsoft.com/office/drawing/2014/main" id="{64714B5C-C72E-488D-956D-DAA9A9876FA2}"/>
              </a:ext>
            </a:extLst>
          </p:cNvPr>
          <p:cNvGrpSpPr/>
          <p:nvPr/>
        </p:nvGrpSpPr>
        <p:grpSpPr>
          <a:xfrm>
            <a:off x="6135624" y="1417320"/>
            <a:ext cx="2032093" cy="1252044"/>
            <a:chOff x="6135624" y="1417320"/>
            <a:chExt cx="2032093" cy="1252044"/>
          </a:xfrm>
        </p:grpSpPr>
        <p:sp>
          <p:nvSpPr>
            <p:cNvPr id="89" name="Freeform: Shape 88">
              <a:extLst>
                <a:ext uri="{FF2B5EF4-FFF2-40B4-BE49-F238E27FC236}">
                  <a16:creationId xmlns:a16="http://schemas.microsoft.com/office/drawing/2014/main" id="{D47D6638-A418-4518-976E-97295768FE40}"/>
                </a:ext>
              </a:extLst>
            </p:cNvPr>
            <p:cNvSpPr>
              <a:spLocks noChangeAspect="1"/>
            </p:cNvSpPr>
            <p:nvPr/>
          </p:nvSpPr>
          <p:spPr>
            <a:xfrm flipH="1">
              <a:off x="6796117"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8" name="Group 87">
              <a:extLst>
                <a:ext uri="{FF2B5EF4-FFF2-40B4-BE49-F238E27FC236}">
                  <a16:creationId xmlns:a16="http://schemas.microsoft.com/office/drawing/2014/main" id="{B92A59E0-564C-4EE0-89C0-2D8919FB50F1}"/>
                </a:ext>
              </a:extLst>
            </p:cNvPr>
            <p:cNvGrpSpPr/>
            <p:nvPr/>
          </p:nvGrpSpPr>
          <p:grpSpPr>
            <a:xfrm flipH="1">
              <a:off x="6135624" y="1417320"/>
              <a:ext cx="1556605" cy="1252044"/>
              <a:chOff x="4381500" y="1417320"/>
              <a:chExt cx="1556605" cy="1252044"/>
            </a:xfrm>
            <a:solidFill>
              <a:schemeClr val="bg1"/>
            </a:solidFill>
          </p:grpSpPr>
          <p:grpSp>
            <p:nvGrpSpPr>
              <p:cNvPr id="94" name="Group 93">
                <a:extLst>
                  <a:ext uri="{FF2B5EF4-FFF2-40B4-BE49-F238E27FC236}">
                    <a16:creationId xmlns:a16="http://schemas.microsoft.com/office/drawing/2014/main" id="{CDFEB29A-15F5-42EC-B36D-593B775E4CC1}"/>
                  </a:ext>
                </a:extLst>
              </p:cNvPr>
              <p:cNvGrpSpPr/>
              <p:nvPr/>
            </p:nvGrpSpPr>
            <p:grpSpPr>
              <a:xfrm>
                <a:off x="4381500" y="1417320"/>
                <a:ext cx="381000" cy="1252044"/>
                <a:chOff x="4381500" y="1417320"/>
                <a:chExt cx="381000" cy="1252044"/>
              </a:xfrm>
              <a:grpFill/>
            </p:grpSpPr>
            <p:sp>
              <p:nvSpPr>
                <p:cNvPr id="102" name="Freeform: Shape 101">
                  <a:extLst>
                    <a:ext uri="{FF2B5EF4-FFF2-40B4-BE49-F238E27FC236}">
                      <a16:creationId xmlns:a16="http://schemas.microsoft.com/office/drawing/2014/main" id="{651C5D45-3167-4DC7-90B3-3FFF96633947}"/>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F1787117-86B6-4734-B869-5BC342CD464E}"/>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2C88385-69BE-4886-B117-2921E9A72BF8}"/>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0DE18327-86E1-4DA6-B9F2-3E7DB7DDC99E}"/>
                  </a:ext>
                </a:extLst>
              </p:cNvPr>
              <p:cNvGrpSpPr/>
              <p:nvPr/>
            </p:nvGrpSpPr>
            <p:grpSpPr>
              <a:xfrm>
                <a:off x="4585968" y="1560642"/>
                <a:ext cx="1352137" cy="914400"/>
                <a:chOff x="4585968" y="1560642"/>
                <a:chExt cx="1352137" cy="914400"/>
              </a:xfrm>
              <a:grpFill/>
            </p:grpSpPr>
            <p:grpSp>
              <p:nvGrpSpPr>
                <p:cNvPr id="96" name="Group 95">
                  <a:extLst>
                    <a:ext uri="{FF2B5EF4-FFF2-40B4-BE49-F238E27FC236}">
                      <a16:creationId xmlns:a16="http://schemas.microsoft.com/office/drawing/2014/main" id="{854B5754-21D0-4E15-97CA-8D7F8C8469CD}"/>
                    </a:ext>
                  </a:extLst>
                </p:cNvPr>
                <p:cNvGrpSpPr>
                  <a:grpSpLocks noChangeAspect="1"/>
                </p:cNvGrpSpPr>
                <p:nvPr/>
              </p:nvGrpSpPr>
              <p:grpSpPr>
                <a:xfrm>
                  <a:off x="5760720" y="1560642"/>
                  <a:ext cx="177385" cy="914400"/>
                  <a:chOff x="8249560" y="1025560"/>
                  <a:chExt cx="940160" cy="4846320"/>
                </a:xfrm>
                <a:grpFill/>
              </p:grpSpPr>
              <p:sp>
                <p:nvSpPr>
                  <p:cNvPr id="98" name="Freeform: Shape 97">
                    <a:extLst>
                      <a:ext uri="{FF2B5EF4-FFF2-40B4-BE49-F238E27FC236}">
                        <a16:creationId xmlns:a16="http://schemas.microsoft.com/office/drawing/2014/main" id="{E2F4C140-9B4C-4836-9115-308C77F4E779}"/>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F8C6E9C5-FF5F-4672-9702-6C60680FAAB9}"/>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98BF8CC4-27EB-4797-86D8-64C980E8B52E}"/>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74976BC8-8598-46AB-A7EE-E0ED6FDA013A}"/>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Rectangle 96">
                  <a:extLst>
                    <a:ext uri="{FF2B5EF4-FFF2-40B4-BE49-F238E27FC236}">
                      <a16:creationId xmlns:a16="http://schemas.microsoft.com/office/drawing/2014/main" id="{A5A70865-3234-4316-9A2C-C1156927BFB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0" name="Group 89">
            <a:extLst>
              <a:ext uri="{FF2B5EF4-FFF2-40B4-BE49-F238E27FC236}">
                <a16:creationId xmlns:a16="http://schemas.microsoft.com/office/drawing/2014/main" id="{C32DD60D-1E7F-4F98-8A6F-9304CDB94978}"/>
              </a:ext>
            </a:extLst>
          </p:cNvPr>
          <p:cNvGrpSpPr/>
          <p:nvPr/>
        </p:nvGrpSpPr>
        <p:grpSpPr>
          <a:xfrm flipH="1">
            <a:off x="7299887" y="2763207"/>
            <a:ext cx="427143" cy="647730"/>
            <a:chOff x="4326887" y="2763207"/>
            <a:chExt cx="427143" cy="647730"/>
          </a:xfrm>
          <a:solidFill>
            <a:srgbClr val="5C9AD3"/>
          </a:solidFill>
        </p:grpSpPr>
        <p:sp>
          <p:nvSpPr>
            <p:cNvPr id="91" name="Freeform: Shape 90">
              <a:extLst>
                <a:ext uri="{FF2B5EF4-FFF2-40B4-BE49-F238E27FC236}">
                  <a16:creationId xmlns:a16="http://schemas.microsoft.com/office/drawing/2014/main" id="{7D1D2335-443F-41C7-80D3-4EE5B6AC0C39}"/>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C99ED92C-266F-49FF-9BCB-E28F54058162}"/>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6DBA1DE9-69CB-48E7-A612-DCCF86AC6ECC}"/>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Freeform: Shape 104">
            <a:extLst>
              <a:ext uri="{FF2B5EF4-FFF2-40B4-BE49-F238E27FC236}">
                <a16:creationId xmlns:a16="http://schemas.microsoft.com/office/drawing/2014/main" id="{1934EAAF-77D7-4920-B506-06DF260B3495}"/>
              </a:ext>
            </a:extLst>
          </p:cNvPr>
          <p:cNvSpPr/>
          <p:nvPr/>
        </p:nvSpPr>
        <p:spPr>
          <a:xfrm>
            <a:off x="6446694" y="4058121"/>
            <a:ext cx="1817035" cy="194320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5C9AD3"/>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a:extLst>
              <a:ext uri="{FF2B5EF4-FFF2-40B4-BE49-F238E27FC236}">
                <a16:creationId xmlns:a16="http://schemas.microsoft.com/office/drawing/2014/main" id="{D5545719-35F5-4C51-8E11-1C5F36A3808E}"/>
              </a:ext>
            </a:extLst>
          </p:cNvPr>
          <p:cNvGrpSpPr/>
          <p:nvPr/>
        </p:nvGrpSpPr>
        <p:grpSpPr>
          <a:xfrm>
            <a:off x="6434929" y="3618435"/>
            <a:ext cx="1828800" cy="2371280"/>
            <a:chOff x="6876288" y="1142998"/>
            <a:chExt cx="3703320" cy="4801837"/>
          </a:xfrm>
          <a:effectLst>
            <a:outerShdw blurRad="76200" dir="13500000" sy="23000" kx="1200000" algn="br" rotWithShape="0">
              <a:prstClr val="black">
                <a:alpha val="20000"/>
              </a:prstClr>
            </a:outerShdw>
          </a:effectLst>
        </p:grpSpPr>
        <p:sp>
          <p:nvSpPr>
            <p:cNvPr id="107" name="Freeform: Shape 106">
              <a:extLst>
                <a:ext uri="{FF2B5EF4-FFF2-40B4-BE49-F238E27FC236}">
                  <a16:creationId xmlns:a16="http://schemas.microsoft.com/office/drawing/2014/main" id="{25A95EF3-6629-48D6-BF23-BAA1C1C89329}"/>
                </a:ext>
              </a:extLst>
            </p:cNvPr>
            <p:cNvSpPr>
              <a:spLocks noChangeAspect="1"/>
            </p:cNvSpPr>
            <p:nvPr/>
          </p:nvSpPr>
          <p:spPr>
            <a:xfrm>
              <a:off x="6900112" y="1142998"/>
              <a:ext cx="3657600" cy="4801837"/>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4B1A6D35-2B7A-40F5-BC9F-12A8D7310B0C}"/>
                </a:ext>
              </a:extLst>
            </p:cNvPr>
            <p:cNvSpPr/>
            <p:nvPr/>
          </p:nvSpPr>
          <p:spPr>
            <a:xfrm>
              <a:off x="6876288" y="20539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9BD3557C-D6F4-4F21-9819-C2E9C34D46B8}"/>
                </a:ext>
              </a:extLst>
            </p:cNvPr>
            <p:cNvSpPr/>
            <p:nvPr/>
          </p:nvSpPr>
          <p:spPr>
            <a:xfrm>
              <a:off x="6876288" y="25111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868769E4-DA93-411A-9AE6-8FDEAB94597C}"/>
                </a:ext>
              </a:extLst>
            </p:cNvPr>
            <p:cNvSpPr/>
            <p:nvPr/>
          </p:nvSpPr>
          <p:spPr>
            <a:xfrm>
              <a:off x="6876288" y="15967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0AFF87D-5FF3-488A-A28A-CB8554D0C0F4}"/>
                </a:ext>
              </a:extLst>
            </p:cNvPr>
            <p:cNvSpPr/>
            <p:nvPr/>
          </p:nvSpPr>
          <p:spPr>
            <a:xfrm>
              <a:off x="6876288" y="29683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Shape 111">
              <a:extLst>
                <a:ext uri="{FF2B5EF4-FFF2-40B4-BE49-F238E27FC236}">
                  <a16:creationId xmlns:a16="http://schemas.microsoft.com/office/drawing/2014/main" id="{26E94586-EE81-41AD-BBCD-AECD3EC7CF9D}"/>
                </a:ext>
              </a:extLst>
            </p:cNvPr>
            <p:cNvSpPr/>
            <p:nvPr/>
          </p:nvSpPr>
          <p:spPr>
            <a:xfrm>
              <a:off x="6876288" y="38827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FE8094CD-60B4-4FCE-8889-79B050337E4E}"/>
                </a:ext>
              </a:extLst>
            </p:cNvPr>
            <p:cNvSpPr/>
            <p:nvPr/>
          </p:nvSpPr>
          <p:spPr>
            <a:xfrm>
              <a:off x="6876288" y="43399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4CE735A9-5A4E-46D5-B8D0-217B0A8D567C}"/>
                </a:ext>
              </a:extLst>
            </p:cNvPr>
            <p:cNvSpPr/>
            <p:nvPr/>
          </p:nvSpPr>
          <p:spPr>
            <a:xfrm>
              <a:off x="6876288" y="34255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7782A8A9-088F-4B3E-96AD-28DAE1B637DA}"/>
                </a:ext>
              </a:extLst>
            </p:cNvPr>
            <p:cNvSpPr/>
            <p:nvPr/>
          </p:nvSpPr>
          <p:spPr>
            <a:xfrm>
              <a:off x="6876288" y="4797180"/>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F325D2B-A05C-4138-9EA0-64B6D39AB30D}"/>
                </a:ext>
              </a:extLst>
            </p:cNvPr>
            <p:cNvSpPr/>
            <p:nvPr/>
          </p:nvSpPr>
          <p:spPr>
            <a:xfrm>
              <a:off x="6876288" y="52543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TextBox 116">
            <a:extLst>
              <a:ext uri="{FF2B5EF4-FFF2-40B4-BE49-F238E27FC236}">
                <a16:creationId xmlns:a16="http://schemas.microsoft.com/office/drawing/2014/main" id="{93EBCF23-B940-4B77-B872-37C97CA19551}"/>
              </a:ext>
            </a:extLst>
          </p:cNvPr>
          <p:cNvSpPr txBox="1"/>
          <p:nvPr/>
        </p:nvSpPr>
        <p:spPr>
          <a:xfrm>
            <a:off x="6993635" y="5049171"/>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78%</a:t>
            </a:r>
          </a:p>
        </p:txBody>
      </p:sp>
      <p:sp>
        <p:nvSpPr>
          <p:cNvPr id="29" name="Freeform: Shape 28">
            <a:extLst>
              <a:ext uri="{FF2B5EF4-FFF2-40B4-BE49-F238E27FC236}">
                <a16:creationId xmlns:a16="http://schemas.microsoft.com/office/drawing/2014/main" id="{61152BFC-A0A1-4639-83BB-65835C9B63A2}"/>
              </a:ext>
            </a:extLst>
          </p:cNvPr>
          <p:cNvSpPr>
            <a:spLocks/>
          </p:cNvSpPr>
          <p:nvPr/>
        </p:nvSpPr>
        <p:spPr>
          <a:xfrm>
            <a:off x="5939638" y="1297580"/>
            <a:ext cx="176020" cy="4937760"/>
          </a:xfrm>
          <a:custGeom>
            <a:avLst/>
            <a:gdLst>
              <a:gd name="connsiteX0" fmla="*/ 595778 w 1190138"/>
              <a:gd name="connsiteY0" fmla="*/ 0 h 30913040"/>
              <a:gd name="connsiteX1" fmla="*/ 1190138 w 1190138"/>
              <a:gd name="connsiteY1" fmla="*/ 594361 h 30913040"/>
              <a:gd name="connsiteX2" fmla="*/ 1186356 w 1190138"/>
              <a:gd name="connsiteY2" fmla="*/ 631876 h 30913040"/>
              <a:gd name="connsiteX3" fmla="*/ 1188720 w 1190138"/>
              <a:gd name="connsiteY3" fmla="*/ 655325 h 30913040"/>
              <a:gd name="connsiteX4" fmla="*/ 1188720 w 1190138"/>
              <a:gd name="connsiteY4" fmla="*/ 30714918 h 30913040"/>
              <a:gd name="connsiteX5" fmla="*/ 990596 w 1190138"/>
              <a:gd name="connsiteY5" fmla="*/ 30913040 h 30913040"/>
              <a:gd name="connsiteX6" fmla="*/ 198124 w 1190138"/>
              <a:gd name="connsiteY6" fmla="*/ 30913040 h 30913040"/>
              <a:gd name="connsiteX7" fmla="*/ 0 w 1190138"/>
              <a:gd name="connsiteY7" fmla="*/ 30714918 h 30913040"/>
              <a:gd name="connsiteX8" fmla="*/ 0 w 1190138"/>
              <a:gd name="connsiteY8" fmla="*/ 655325 h 30913040"/>
              <a:gd name="connsiteX9" fmla="*/ 3782 w 1190138"/>
              <a:gd name="connsiteY9" fmla="*/ 617810 h 30913040"/>
              <a:gd name="connsiteX10" fmla="*/ 1418 w 1190138"/>
              <a:gd name="connsiteY10" fmla="*/ 594361 h 30913040"/>
              <a:gd name="connsiteX11" fmla="*/ 595778 w 1190138"/>
              <a:gd name="connsiteY11" fmla="*/ 0 h 3091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0138" h="30913040">
                <a:moveTo>
                  <a:pt x="595778" y="0"/>
                </a:moveTo>
                <a:cubicBezTo>
                  <a:pt x="924034" y="0"/>
                  <a:pt x="1190138" y="266104"/>
                  <a:pt x="1190138" y="594361"/>
                </a:cubicBezTo>
                <a:lnTo>
                  <a:pt x="1186356" y="631876"/>
                </a:lnTo>
                <a:lnTo>
                  <a:pt x="1188720" y="655325"/>
                </a:lnTo>
                <a:lnTo>
                  <a:pt x="1188720" y="30714918"/>
                </a:lnTo>
                <a:cubicBezTo>
                  <a:pt x="1188720" y="30824340"/>
                  <a:pt x="1100017" y="30913040"/>
                  <a:pt x="990596" y="30913040"/>
                </a:cubicBezTo>
                <a:lnTo>
                  <a:pt x="198124" y="30913040"/>
                </a:lnTo>
                <a:cubicBezTo>
                  <a:pt x="88703" y="30913040"/>
                  <a:pt x="0" y="30824340"/>
                  <a:pt x="0" y="30714918"/>
                </a:cubicBezTo>
                <a:lnTo>
                  <a:pt x="0" y="655325"/>
                </a:lnTo>
                <a:lnTo>
                  <a:pt x="3782" y="617810"/>
                </a:lnTo>
                <a:lnTo>
                  <a:pt x="1418" y="594361"/>
                </a:lnTo>
                <a:cubicBezTo>
                  <a:pt x="1418" y="266104"/>
                  <a:pt x="267522" y="0"/>
                  <a:pt x="59577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7C00B38D-34F2-485E-A0EF-2EB38C39B2D4}"/>
              </a:ext>
            </a:extLst>
          </p:cNvPr>
          <p:cNvSpPr txBox="1"/>
          <p:nvPr/>
        </p:nvSpPr>
        <p:spPr>
          <a:xfrm>
            <a:off x="335998" y="1458427"/>
            <a:ext cx="2808302" cy="4016484"/>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19" name="TextBox 118">
            <a:extLst>
              <a:ext uri="{FF2B5EF4-FFF2-40B4-BE49-F238E27FC236}">
                <a16:creationId xmlns:a16="http://schemas.microsoft.com/office/drawing/2014/main" id="{F567556D-58DB-4D22-B282-634824355D7D}"/>
              </a:ext>
            </a:extLst>
          </p:cNvPr>
          <p:cNvSpPr txBox="1"/>
          <p:nvPr/>
        </p:nvSpPr>
        <p:spPr>
          <a:xfrm>
            <a:off x="8958336" y="1463040"/>
            <a:ext cx="2808302" cy="4016484"/>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902905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inVertical)">
                                      <p:cBhvr>
                                        <p:cTn id="11" dur="500"/>
                                        <p:tgtEl>
                                          <p:spTgt spid="3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21"/>
                                        </p:tgtEl>
                                        <p:attrNameLst>
                                          <p:attrName>style.visibility</p:attrName>
                                        </p:attrNameLst>
                                      </p:cBhvr>
                                      <p:to>
                                        <p:strVal val="visible"/>
                                      </p:to>
                                    </p:set>
                                    <p:animEffect transition="in" filter="wipe(right)">
                                      <p:cBhvr>
                                        <p:cTn id="19" dur="500"/>
                                        <p:tgtEl>
                                          <p:spTgt spid="121"/>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500"/>
                            </p:stCondLst>
                            <p:childTnLst>
                              <p:par>
                                <p:cTn id="27" presetID="47" presetClass="entr" presetSubtype="0"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wipe(down)">
                                      <p:cBhvr>
                                        <p:cTn id="35" dur="1000"/>
                                        <p:tgtEl>
                                          <p:spTgt spid="83"/>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85"/>
                                        </p:tgtEl>
                                        <p:attrNameLst>
                                          <p:attrName>style.visibility</p:attrName>
                                        </p:attrNameLst>
                                      </p:cBhvr>
                                      <p:to>
                                        <p:strVal val="visible"/>
                                      </p:to>
                                    </p:set>
                                    <p:animEffect transition="in" filter="fade">
                                      <p:cBhvr>
                                        <p:cTn id="38" dur="1000"/>
                                        <p:tgtEl>
                                          <p:spTgt spid="85"/>
                                        </p:tgtEl>
                                      </p:cBhvr>
                                    </p:animEffect>
                                    <p:anim calcmode="lin" valueType="num">
                                      <p:cBhvr>
                                        <p:cTn id="39" dur="1000" fill="hold"/>
                                        <p:tgtEl>
                                          <p:spTgt spid="85"/>
                                        </p:tgtEl>
                                        <p:attrNameLst>
                                          <p:attrName>ppt_x</p:attrName>
                                        </p:attrNameLst>
                                      </p:cBhvr>
                                      <p:tavLst>
                                        <p:tav tm="0">
                                          <p:val>
                                            <p:strVal val="#ppt_x"/>
                                          </p:val>
                                        </p:tav>
                                        <p:tav tm="100000">
                                          <p:val>
                                            <p:strVal val="#ppt_x"/>
                                          </p:val>
                                        </p:tav>
                                      </p:tavLst>
                                    </p:anim>
                                    <p:anim calcmode="lin" valueType="num">
                                      <p:cBhvr>
                                        <p:cTn id="40" dur="1000" fill="hold"/>
                                        <p:tgtEl>
                                          <p:spTgt spid="85"/>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42" presetClass="entr" presetSubtype="0" fill="hold" grpId="0" nodeType="afterEffect">
                                  <p:stCondLst>
                                    <p:cond delay="0"/>
                                  </p:stCondLst>
                                  <p:childTnLst>
                                    <p:set>
                                      <p:cBhvr>
                                        <p:cTn id="43" dur="1" fill="hold">
                                          <p:stCondLst>
                                            <p:cond delay="0"/>
                                          </p:stCondLst>
                                        </p:cTn>
                                        <p:tgtEl>
                                          <p:spTgt spid="118">
                                            <p:txEl>
                                              <p:pRg st="0" end="0"/>
                                            </p:txEl>
                                          </p:spTgt>
                                        </p:tgtEl>
                                        <p:attrNameLst>
                                          <p:attrName>style.visibility</p:attrName>
                                        </p:attrNameLst>
                                      </p:cBhvr>
                                      <p:to>
                                        <p:strVal val="visible"/>
                                      </p:to>
                                    </p:set>
                                    <p:animEffect transition="in" filter="fade">
                                      <p:cBhvr>
                                        <p:cTn id="44" dur="500"/>
                                        <p:tgtEl>
                                          <p:spTgt spid="118">
                                            <p:txEl>
                                              <p:pRg st="0" end="0"/>
                                            </p:txEl>
                                          </p:spTgt>
                                        </p:tgtEl>
                                      </p:cBhvr>
                                    </p:animEffect>
                                    <p:anim calcmode="lin" valueType="num">
                                      <p:cBhvr>
                                        <p:cTn id="45" dur="5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46" dur="5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18">
                                            <p:txEl>
                                              <p:pRg st="2" end="2"/>
                                            </p:txEl>
                                          </p:spTgt>
                                        </p:tgtEl>
                                        <p:attrNameLst>
                                          <p:attrName>style.visibility</p:attrName>
                                        </p:attrNameLst>
                                      </p:cBhvr>
                                      <p:to>
                                        <p:strVal val="visible"/>
                                      </p:to>
                                    </p:set>
                                    <p:animEffect transition="in" filter="fade">
                                      <p:cBhvr>
                                        <p:cTn id="50" dur="500"/>
                                        <p:tgtEl>
                                          <p:spTgt spid="118">
                                            <p:txEl>
                                              <p:pRg st="2" end="2"/>
                                            </p:txEl>
                                          </p:spTgt>
                                        </p:tgtEl>
                                      </p:cBhvr>
                                    </p:animEffect>
                                    <p:anim calcmode="lin" valueType="num">
                                      <p:cBhvr>
                                        <p:cTn id="51" dur="5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52" dur="5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118">
                                            <p:txEl>
                                              <p:pRg st="4" end="4"/>
                                            </p:txEl>
                                          </p:spTgt>
                                        </p:tgtEl>
                                        <p:attrNameLst>
                                          <p:attrName>style.visibility</p:attrName>
                                        </p:attrNameLst>
                                      </p:cBhvr>
                                      <p:to>
                                        <p:strVal val="visible"/>
                                      </p:to>
                                    </p:set>
                                    <p:animEffect transition="in" filter="fade">
                                      <p:cBhvr>
                                        <p:cTn id="56" dur="500"/>
                                        <p:tgtEl>
                                          <p:spTgt spid="118">
                                            <p:txEl>
                                              <p:pRg st="4" end="4"/>
                                            </p:txEl>
                                          </p:spTgt>
                                        </p:tgtEl>
                                      </p:cBhvr>
                                    </p:animEffect>
                                    <p:anim calcmode="lin" valueType="num">
                                      <p:cBhvr>
                                        <p:cTn id="57" dur="500" fill="hold"/>
                                        <p:tgtEl>
                                          <p:spTgt spid="118">
                                            <p:txEl>
                                              <p:pRg st="4" end="4"/>
                                            </p:txEl>
                                          </p:spTgt>
                                        </p:tgtEl>
                                        <p:attrNameLst>
                                          <p:attrName>ppt_x</p:attrName>
                                        </p:attrNameLst>
                                      </p:cBhvr>
                                      <p:tavLst>
                                        <p:tav tm="0">
                                          <p:val>
                                            <p:strVal val="#ppt_x"/>
                                          </p:val>
                                        </p:tav>
                                        <p:tav tm="100000">
                                          <p:val>
                                            <p:strVal val="#ppt_x"/>
                                          </p:val>
                                        </p:tav>
                                      </p:tavLst>
                                    </p:anim>
                                    <p:anim calcmode="lin" valueType="num">
                                      <p:cBhvr>
                                        <p:cTn id="58" dur="500" fill="hold"/>
                                        <p:tgtEl>
                                          <p:spTgt spid="118">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118">
                                            <p:txEl>
                                              <p:pRg st="6" end="6"/>
                                            </p:txEl>
                                          </p:spTgt>
                                        </p:tgtEl>
                                        <p:attrNameLst>
                                          <p:attrName>style.visibility</p:attrName>
                                        </p:attrNameLst>
                                      </p:cBhvr>
                                      <p:to>
                                        <p:strVal val="visible"/>
                                      </p:to>
                                    </p:set>
                                    <p:animEffect transition="in" filter="fade">
                                      <p:cBhvr>
                                        <p:cTn id="62" dur="500"/>
                                        <p:tgtEl>
                                          <p:spTgt spid="118">
                                            <p:txEl>
                                              <p:pRg st="6" end="6"/>
                                            </p:txEl>
                                          </p:spTgt>
                                        </p:tgtEl>
                                      </p:cBhvr>
                                    </p:animEffect>
                                    <p:anim calcmode="lin" valueType="num">
                                      <p:cBhvr>
                                        <p:cTn id="63" dur="500" fill="hold"/>
                                        <p:tgtEl>
                                          <p:spTgt spid="118">
                                            <p:txEl>
                                              <p:pRg st="6" end="6"/>
                                            </p:txEl>
                                          </p:spTgt>
                                        </p:tgtEl>
                                        <p:attrNameLst>
                                          <p:attrName>ppt_x</p:attrName>
                                        </p:attrNameLst>
                                      </p:cBhvr>
                                      <p:tavLst>
                                        <p:tav tm="0">
                                          <p:val>
                                            <p:strVal val="#ppt_x"/>
                                          </p:val>
                                        </p:tav>
                                        <p:tav tm="100000">
                                          <p:val>
                                            <p:strVal val="#ppt_x"/>
                                          </p:val>
                                        </p:tav>
                                      </p:tavLst>
                                    </p:anim>
                                    <p:anim calcmode="lin" valueType="num">
                                      <p:cBhvr>
                                        <p:cTn id="64" dur="500" fill="hold"/>
                                        <p:tgtEl>
                                          <p:spTgt spid="118">
                                            <p:txEl>
                                              <p:pRg st="6" end="6"/>
                                            </p:txEl>
                                          </p:spTgt>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2" presetClass="entr" presetSubtype="0" fill="hold" grpId="0" nodeType="afterEffect">
                                  <p:stCondLst>
                                    <p:cond delay="0"/>
                                  </p:stCondLst>
                                  <p:childTnLst>
                                    <p:set>
                                      <p:cBhvr>
                                        <p:cTn id="67" dur="1" fill="hold">
                                          <p:stCondLst>
                                            <p:cond delay="0"/>
                                          </p:stCondLst>
                                        </p:cTn>
                                        <p:tgtEl>
                                          <p:spTgt spid="118">
                                            <p:txEl>
                                              <p:pRg st="8" end="8"/>
                                            </p:txEl>
                                          </p:spTgt>
                                        </p:tgtEl>
                                        <p:attrNameLst>
                                          <p:attrName>style.visibility</p:attrName>
                                        </p:attrNameLst>
                                      </p:cBhvr>
                                      <p:to>
                                        <p:strVal val="visible"/>
                                      </p:to>
                                    </p:set>
                                    <p:animEffect transition="in" filter="fade">
                                      <p:cBhvr>
                                        <p:cTn id="68" dur="500"/>
                                        <p:tgtEl>
                                          <p:spTgt spid="118">
                                            <p:txEl>
                                              <p:pRg st="8" end="8"/>
                                            </p:txEl>
                                          </p:spTgt>
                                        </p:tgtEl>
                                      </p:cBhvr>
                                    </p:animEffect>
                                    <p:anim calcmode="lin" valueType="num">
                                      <p:cBhvr>
                                        <p:cTn id="69" dur="500" fill="hold"/>
                                        <p:tgtEl>
                                          <p:spTgt spid="118">
                                            <p:txEl>
                                              <p:pRg st="8" end="8"/>
                                            </p:txEl>
                                          </p:spTgt>
                                        </p:tgtEl>
                                        <p:attrNameLst>
                                          <p:attrName>ppt_x</p:attrName>
                                        </p:attrNameLst>
                                      </p:cBhvr>
                                      <p:tavLst>
                                        <p:tav tm="0">
                                          <p:val>
                                            <p:strVal val="#ppt_x"/>
                                          </p:val>
                                        </p:tav>
                                        <p:tav tm="100000">
                                          <p:val>
                                            <p:strVal val="#ppt_x"/>
                                          </p:val>
                                        </p:tav>
                                      </p:tavLst>
                                    </p:anim>
                                    <p:anim calcmode="lin" valueType="num">
                                      <p:cBhvr>
                                        <p:cTn id="70" dur="500" fill="hold"/>
                                        <p:tgtEl>
                                          <p:spTgt spid="118">
                                            <p:txEl>
                                              <p:pRg st="8" end="8"/>
                                            </p:txEl>
                                          </p:spTgt>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120"/>
                                        </p:tgtEl>
                                        <p:attrNameLst>
                                          <p:attrName>style.visibility</p:attrName>
                                        </p:attrNameLst>
                                      </p:cBhvr>
                                      <p:to>
                                        <p:strVal val="visible"/>
                                      </p:to>
                                    </p:set>
                                    <p:animEffect transition="in" filter="wipe(left)">
                                      <p:cBhvr>
                                        <p:cTn id="74" dur="500"/>
                                        <p:tgtEl>
                                          <p:spTgt spid="120"/>
                                        </p:tgtEl>
                                      </p:cBhvr>
                                    </p:animEffect>
                                  </p:childTnLst>
                                </p:cTn>
                              </p:par>
                            </p:childTnLst>
                          </p:cTn>
                        </p:par>
                        <p:par>
                          <p:cTn id="75" fill="hold">
                            <p:stCondLst>
                              <p:cond delay="7500"/>
                            </p:stCondLst>
                            <p:childTnLst>
                              <p:par>
                                <p:cTn id="76" presetID="47" presetClass="entr" presetSubtype="0" fill="hold" nodeType="afterEffect">
                                  <p:stCondLst>
                                    <p:cond delay="0"/>
                                  </p:stCondLst>
                                  <p:childTnLst>
                                    <p:set>
                                      <p:cBhvr>
                                        <p:cTn id="77" dur="1" fill="hold">
                                          <p:stCondLst>
                                            <p:cond delay="0"/>
                                          </p:stCondLst>
                                        </p:cTn>
                                        <p:tgtEl>
                                          <p:spTgt spid="90"/>
                                        </p:tgtEl>
                                        <p:attrNameLst>
                                          <p:attrName>style.visibility</p:attrName>
                                        </p:attrNameLst>
                                      </p:cBhvr>
                                      <p:to>
                                        <p:strVal val="visible"/>
                                      </p:to>
                                    </p:set>
                                    <p:animEffect transition="in" filter="fade">
                                      <p:cBhvr>
                                        <p:cTn id="78" dur="1000"/>
                                        <p:tgtEl>
                                          <p:spTgt spid="90"/>
                                        </p:tgtEl>
                                      </p:cBhvr>
                                    </p:animEffect>
                                    <p:anim calcmode="lin" valueType="num">
                                      <p:cBhvr>
                                        <p:cTn id="79" dur="1000" fill="hold"/>
                                        <p:tgtEl>
                                          <p:spTgt spid="90"/>
                                        </p:tgtEl>
                                        <p:attrNameLst>
                                          <p:attrName>ppt_x</p:attrName>
                                        </p:attrNameLst>
                                      </p:cBhvr>
                                      <p:tavLst>
                                        <p:tav tm="0">
                                          <p:val>
                                            <p:strVal val="#ppt_x"/>
                                          </p:val>
                                        </p:tav>
                                        <p:tav tm="100000">
                                          <p:val>
                                            <p:strVal val="#ppt_x"/>
                                          </p:val>
                                        </p:tav>
                                      </p:tavLst>
                                    </p:anim>
                                    <p:anim calcmode="lin" valueType="num">
                                      <p:cBhvr>
                                        <p:cTn id="80" dur="1000" fill="hold"/>
                                        <p:tgtEl>
                                          <p:spTgt spid="90"/>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06"/>
                                        </p:tgtEl>
                                        <p:attrNameLst>
                                          <p:attrName>style.visibility</p:attrName>
                                        </p:attrNameLst>
                                      </p:cBhvr>
                                      <p:to>
                                        <p:strVal val="visible"/>
                                      </p:to>
                                    </p:set>
                                    <p:anim calcmode="lin" valueType="num">
                                      <p:cBhvr>
                                        <p:cTn id="84" dur="500" fill="hold"/>
                                        <p:tgtEl>
                                          <p:spTgt spid="106"/>
                                        </p:tgtEl>
                                        <p:attrNameLst>
                                          <p:attrName>ppt_w</p:attrName>
                                        </p:attrNameLst>
                                      </p:cBhvr>
                                      <p:tavLst>
                                        <p:tav tm="0">
                                          <p:val>
                                            <p:fltVal val="0"/>
                                          </p:val>
                                        </p:tav>
                                        <p:tav tm="100000">
                                          <p:val>
                                            <p:strVal val="#ppt_w"/>
                                          </p:val>
                                        </p:tav>
                                      </p:tavLst>
                                    </p:anim>
                                    <p:anim calcmode="lin" valueType="num">
                                      <p:cBhvr>
                                        <p:cTn id="85" dur="500" fill="hold"/>
                                        <p:tgtEl>
                                          <p:spTgt spid="106"/>
                                        </p:tgtEl>
                                        <p:attrNameLst>
                                          <p:attrName>ppt_h</p:attrName>
                                        </p:attrNameLst>
                                      </p:cBhvr>
                                      <p:tavLst>
                                        <p:tav tm="0">
                                          <p:val>
                                            <p:fltVal val="0"/>
                                          </p:val>
                                        </p:tav>
                                        <p:tav tm="100000">
                                          <p:val>
                                            <p:strVal val="#ppt_h"/>
                                          </p:val>
                                        </p:tav>
                                      </p:tavLst>
                                    </p:anim>
                                    <p:animEffect transition="in" filter="fade">
                                      <p:cBhvr>
                                        <p:cTn id="86" dur="500"/>
                                        <p:tgtEl>
                                          <p:spTgt spid="106"/>
                                        </p:tgtEl>
                                      </p:cBhvr>
                                    </p:animEffect>
                                  </p:childTnLst>
                                </p:cTn>
                              </p:par>
                            </p:childTnLst>
                          </p:cTn>
                        </p:par>
                        <p:par>
                          <p:cTn id="87" fill="hold">
                            <p:stCondLst>
                              <p:cond delay="9000"/>
                            </p:stCondLst>
                            <p:childTnLst>
                              <p:par>
                                <p:cTn id="88" presetID="22" presetClass="entr" presetSubtype="4" fill="hold" grpId="0" nodeType="afterEffect">
                                  <p:stCondLst>
                                    <p:cond delay="0"/>
                                  </p:stCondLst>
                                  <p:childTnLst>
                                    <p:set>
                                      <p:cBhvr>
                                        <p:cTn id="89" dur="1" fill="hold">
                                          <p:stCondLst>
                                            <p:cond delay="0"/>
                                          </p:stCondLst>
                                        </p:cTn>
                                        <p:tgtEl>
                                          <p:spTgt spid="105"/>
                                        </p:tgtEl>
                                        <p:attrNameLst>
                                          <p:attrName>style.visibility</p:attrName>
                                        </p:attrNameLst>
                                      </p:cBhvr>
                                      <p:to>
                                        <p:strVal val="visible"/>
                                      </p:to>
                                    </p:set>
                                    <p:animEffect transition="in" filter="wipe(down)">
                                      <p:cBhvr>
                                        <p:cTn id="90" dur="1000"/>
                                        <p:tgtEl>
                                          <p:spTgt spid="105"/>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117"/>
                                        </p:tgtEl>
                                        <p:attrNameLst>
                                          <p:attrName>style.visibility</p:attrName>
                                        </p:attrNameLst>
                                      </p:cBhvr>
                                      <p:to>
                                        <p:strVal val="visible"/>
                                      </p:to>
                                    </p:set>
                                    <p:animEffect transition="in" filter="fade">
                                      <p:cBhvr>
                                        <p:cTn id="93" dur="1000"/>
                                        <p:tgtEl>
                                          <p:spTgt spid="117"/>
                                        </p:tgtEl>
                                      </p:cBhvr>
                                    </p:animEffect>
                                    <p:anim calcmode="lin" valueType="num">
                                      <p:cBhvr>
                                        <p:cTn id="94" dur="1000" fill="hold"/>
                                        <p:tgtEl>
                                          <p:spTgt spid="117"/>
                                        </p:tgtEl>
                                        <p:attrNameLst>
                                          <p:attrName>ppt_x</p:attrName>
                                        </p:attrNameLst>
                                      </p:cBhvr>
                                      <p:tavLst>
                                        <p:tav tm="0">
                                          <p:val>
                                            <p:strVal val="#ppt_x"/>
                                          </p:val>
                                        </p:tav>
                                        <p:tav tm="100000">
                                          <p:val>
                                            <p:strVal val="#ppt_x"/>
                                          </p:val>
                                        </p:tav>
                                      </p:tavLst>
                                    </p:anim>
                                    <p:anim calcmode="lin" valueType="num">
                                      <p:cBhvr>
                                        <p:cTn id="95" dur="1000" fill="hold"/>
                                        <p:tgtEl>
                                          <p:spTgt spid="117"/>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42" presetClass="entr" presetSubtype="0" fill="hold" grpId="0" nodeType="afterEffect">
                                  <p:stCondLst>
                                    <p:cond delay="0"/>
                                  </p:stCondLst>
                                  <p:childTnLst>
                                    <p:set>
                                      <p:cBhvr>
                                        <p:cTn id="98" dur="1" fill="hold">
                                          <p:stCondLst>
                                            <p:cond delay="0"/>
                                          </p:stCondLst>
                                        </p:cTn>
                                        <p:tgtEl>
                                          <p:spTgt spid="119"/>
                                        </p:tgtEl>
                                        <p:attrNameLst>
                                          <p:attrName>style.visibility</p:attrName>
                                        </p:attrNameLst>
                                      </p:cBhvr>
                                      <p:to>
                                        <p:strVal val="visible"/>
                                      </p:to>
                                    </p:set>
                                    <p:animEffect transition="in" filter="fade">
                                      <p:cBhvr>
                                        <p:cTn id="99" dur="500"/>
                                        <p:tgtEl>
                                          <p:spTgt spid="119"/>
                                        </p:tgtEl>
                                      </p:cBhvr>
                                    </p:animEffect>
                                    <p:anim calcmode="lin" valueType="num">
                                      <p:cBhvr>
                                        <p:cTn id="100" dur="500" fill="hold"/>
                                        <p:tgtEl>
                                          <p:spTgt spid="119"/>
                                        </p:tgtEl>
                                        <p:attrNameLst>
                                          <p:attrName>ppt_x</p:attrName>
                                        </p:attrNameLst>
                                      </p:cBhvr>
                                      <p:tavLst>
                                        <p:tav tm="0">
                                          <p:val>
                                            <p:strVal val="#ppt_x"/>
                                          </p:val>
                                        </p:tav>
                                        <p:tav tm="100000">
                                          <p:val>
                                            <p:strVal val="#ppt_x"/>
                                          </p:val>
                                        </p:tav>
                                      </p:tavLst>
                                    </p:anim>
                                    <p:anim calcmode="lin" valueType="num">
                                      <p:cBhvr>
                                        <p:cTn id="101" dur="5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83" grpId="0" animBg="1"/>
      <p:bldP spid="85" grpId="0"/>
      <p:bldP spid="105" grpId="0" animBg="1"/>
      <p:bldP spid="117" grpId="0"/>
      <p:bldP spid="29" grpId="0" animBg="1"/>
      <p:bldP spid="118" grpId="0" build="p"/>
      <p:bldP spid="119"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5E49CACF-6D48-4D0C-976C-E9F0BC91FBFB}"/>
              </a:ext>
            </a:extLst>
          </p:cNvPr>
          <p:cNvSpPr/>
          <p:nvPr/>
        </p:nvSpPr>
        <p:spPr>
          <a:xfrm>
            <a:off x="1143000"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721C38B-74FF-4E2B-89B8-A29C81E8498F}"/>
              </a:ext>
            </a:extLst>
          </p:cNvPr>
          <p:cNvSpPr/>
          <p:nvPr/>
        </p:nvSpPr>
        <p:spPr>
          <a:xfrm>
            <a:off x="6111239"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7E9928D-3A2D-4C13-9BEC-3185D82B1BFE}"/>
              </a:ext>
            </a:extLst>
          </p:cNvPr>
          <p:cNvSpPr/>
          <p:nvPr/>
        </p:nvSpPr>
        <p:spPr>
          <a:xfrm>
            <a:off x="1143000" y="3870960"/>
            <a:ext cx="9845039" cy="2682240"/>
          </a:xfrm>
          <a:custGeom>
            <a:avLst/>
            <a:gdLst>
              <a:gd name="connsiteX0" fmla="*/ 0 w 9845039"/>
              <a:gd name="connsiteY0" fmla="*/ 0 h 2682240"/>
              <a:gd name="connsiteX1" fmla="*/ 1859279 w 9845039"/>
              <a:gd name="connsiteY1" fmla="*/ 0 h 2682240"/>
              <a:gd name="connsiteX2" fmla="*/ 2453637 w 9845039"/>
              <a:gd name="connsiteY2" fmla="*/ 594360 h 2682240"/>
              <a:gd name="connsiteX3" fmla="*/ 3047996 w 9845039"/>
              <a:gd name="connsiteY3" fmla="*/ 0 h 2682240"/>
              <a:gd name="connsiteX4" fmla="*/ 6831578 w 9845039"/>
              <a:gd name="connsiteY4" fmla="*/ 0 h 2682240"/>
              <a:gd name="connsiteX5" fmla="*/ 6830567 w 9845039"/>
              <a:gd name="connsiteY5" fmla="*/ 10031 h 2682240"/>
              <a:gd name="connsiteX6" fmla="*/ 7424925 w 9845039"/>
              <a:gd name="connsiteY6" fmla="*/ 604391 h 2682240"/>
              <a:gd name="connsiteX7" fmla="*/ 8019283 w 9845039"/>
              <a:gd name="connsiteY7" fmla="*/ 10031 h 2682240"/>
              <a:gd name="connsiteX8" fmla="*/ 8018272 w 9845039"/>
              <a:gd name="connsiteY8" fmla="*/ 0 h 2682240"/>
              <a:gd name="connsiteX9" fmla="*/ 9845039 w 9845039"/>
              <a:gd name="connsiteY9" fmla="*/ 0 h 2682240"/>
              <a:gd name="connsiteX10" fmla="*/ 9845039 w 9845039"/>
              <a:gd name="connsiteY10" fmla="*/ 2682240 h 2682240"/>
              <a:gd name="connsiteX11" fmla="*/ 0 w 9845039"/>
              <a:gd name="connsiteY11" fmla="*/ 2682240 h 268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45039" h="2682240">
                <a:moveTo>
                  <a:pt x="0" y="0"/>
                </a:moveTo>
                <a:lnTo>
                  <a:pt x="1859279" y="0"/>
                </a:lnTo>
                <a:cubicBezTo>
                  <a:pt x="1859279" y="328256"/>
                  <a:pt x="2125383" y="594360"/>
                  <a:pt x="2453637" y="594360"/>
                </a:cubicBezTo>
                <a:cubicBezTo>
                  <a:pt x="2781892" y="594360"/>
                  <a:pt x="3047996" y="328256"/>
                  <a:pt x="3047996" y="0"/>
                </a:cubicBezTo>
                <a:lnTo>
                  <a:pt x="6831578" y="0"/>
                </a:lnTo>
                <a:lnTo>
                  <a:pt x="6830567" y="10031"/>
                </a:lnTo>
                <a:cubicBezTo>
                  <a:pt x="6830567" y="338287"/>
                  <a:pt x="7096670" y="604391"/>
                  <a:pt x="7424925" y="604391"/>
                </a:cubicBezTo>
                <a:cubicBezTo>
                  <a:pt x="7753180" y="604391"/>
                  <a:pt x="8019283" y="338287"/>
                  <a:pt x="8019283" y="10031"/>
                </a:cubicBezTo>
                <a:lnTo>
                  <a:pt x="8018272" y="0"/>
                </a:lnTo>
                <a:lnTo>
                  <a:pt x="9845039" y="0"/>
                </a:lnTo>
                <a:lnTo>
                  <a:pt x="9845039" y="2682240"/>
                </a:lnTo>
                <a:lnTo>
                  <a:pt x="0" y="268224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EE0C4EE-A1FD-4733-9EED-F77590F3EA37}"/>
              </a:ext>
            </a:extLst>
          </p:cNvPr>
          <p:cNvSpPr txBox="1"/>
          <p:nvPr/>
        </p:nvSpPr>
        <p:spPr>
          <a:xfrm>
            <a:off x="1310637"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48BCE7E5-8E13-4CB2-A4BF-654C610A4ADE}"/>
              </a:ext>
            </a:extLst>
          </p:cNvPr>
          <p:cNvSpPr txBox="1"/>
          <p:nvPr/>
        </p:nvSpPr>
        <p:spPr>
          <a:xfrm>
            <a:off x="6263639"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BD0CD030-56A8-4389-AB7F-98E5672D3E67}"/>
              </a:ext>
            </a:extLst>
          </p:cNvPr>
          <p:cNvSpPr txBox="1"/>
          <p:nvPr/>
        </p:nvSpPr>
        <p:spPr>
          <a:xfrm>
            <a:off x="1542629" y="4545319"/>
            <a:ext cx="8680015" cy="1723549"/>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 .</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52D422BF-55C5-47A7-82D7-4280F9D6EF06}"/>
              </a:ext>
            </a:extLst>
          </p:cNvPr>
          <p:cNvGrpSpPr/>
          <p:nvPr/>
        </p:nvGrpSpPr>
        <p:grpSpPr>
          <a:xfrm>
            <a:off x="8019288" y="3322320"/>
            <a:ext cx="1097276" cy="1097280"/>
            <a:chOff x="8019288" y="3322320"/>
            <a:chExt cx="1097276" cy="1097280"/>
          </a:xfrm>
        </p:grpSpPr>
        <p:grpSp>
          <p:nvGrpSpPr>
            <p:cNvPr id="11" name="Group 10">
              <a:extLst>
                <a:ext uri="{FF2B5EF4-FFF2-40B4-BE49-F238E27FC236}">
                  <a16:creationId xmlns:a16="http://schemas.microsoft.com/office/drawing/2014/main" id="{DE254C5A-2932-4B69-BAD7-4BE57B6E2295}"/>
                </a:ext>
              </a:extLst>
            </p:cNvPr>
            <p:cNvGrpSpPr>
              <a:grpSpLocks noChangeAspect="1"/>
            </p:cNvGrpSpPr>
            <p:nvPr/>
          </p:nvGrpSpPr>
          <p:grpSpPr>
            <a:xfrm>
              <a:off x="8019288" y="3322320"/>
              <a:ext cx="1097276" cy="1097280"/>
              <a:chOff x="3241866" y="1103796"/>
              <a:chExt cx="4627785" cy="4627785"/>
            </a:xfrm>
            <a:effectLst>
              <a:outerShdw blurRad="50800" dist="38100" dir="2700000" algn="tl" rotWithShape="0">
                <a:prstClr val="black">
                  <a:alpha val="40000"/>
                </a:prstClr>
              </a:outerShdw>
            </a:effectLst>
          </p:grpSpPr>
          <p:sp>
            <p:nvSpPr>
              <p:cNvPr id="12" name="Oval 11">
                <a:extLst>
                  <a:ext uri="{FF2B5EF4-FFF2-40B4-BE49-F238E27FC236}">
                    <a16:creationId xmlns:a16="http://schemas.microsoft.com/office/drawing/2014/main" id="{4E4D4704-1E9E-4BAF-8D24-59A0EB3E3C0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BC5CB9-7084-4302-BF78-C0C3A3D01FAA}"/>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Box 22">
              <a:extLst>
                <a:ext uri="{FF2B5EF4-FFF2-40B4-BE49-F238E27FC236}">
                  <a16:creationId xmlns:a16="http://schemas.microsoft.com/office/drawing/2014/main" id="{2DB332F0-1831-4D76-BC6D-32EABE890344}"/>
                </a:ext>
              </a:extLst>
            </p:cNvPr>
            <p:cNvSpPr txBox="1"/>
            <p:nvPr/>
          </p:nvSpPr>
          <p:spPr>
            <a:xfrm>
              <a:off x="8186733"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02</a:t>
              </a:r>
            </a:p>
          </p:txBody>
        </p:sp>
      </p:grpSp>
      <p:grpSp>
        <p:nvGrpSpPr>
          <p:cNvPr id="4" name="Group 3">
            <a:extLst>
              <a:ext uri="{FF2B5EF4-FFF2-40B4-BE49-F238E27FC236}">
                <a16:creationId xmlns:a16="http://schemas.microsoft.com/office/drawing/2014/main" id="{BA74513B-16CA-4255-AB9C-74E6FAACDFFA}"/>
              </a:ext>
            </a:extLst>
          </p:cNvPr>
          <p:cNvGrpSpPr/>
          <p:nvPr/>
        </p:nvGrpSpPr>
        <p:grpSpPr>
          <a:xfrm>
            <a:off x="3048000" y="3322320"/>
            <a:ext cx="1097276" cy="1097280"/>
            <a:chOff x="3048000" y="3322320"/>
            <a:chExt cx="1097276" cy="1097280"/>
          </a:xfrm>
        </p:grpSpPr>
        <p:grpSp>
          <p:nvGrpSpPr>
            <p:cNvPr id="8" name="Group 7">
              <a:extLst>
                <a:ext uri="{FF2B5EF4-FFF2-40B4-BE49-F238E27FC236}">
                  <a16:creationId xmlns:a16="http://schemas.microsoft.com/office/drawing/2014/main" id="{D1BAA342-A27A-432F-BE5E-2C86A66A5ACE}"/>
                </a:ext>
              </a:extLst>
            </p:cNvPr>
            <p:cNvGrpSpPr>
              <a:grpSpLocks noChangeAspect="1"/>
            </p:cNvGrpSpPr>
            <p:nvPr/>
          </p:nvGrpSpPr>
          <p:grpSpPr>
            <a:xfrm>
              <a:off x="3048000" y="3322320"/>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0C2E9CD2-AB5D-4BFC-83CB-5F5E8E5976D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6F4F832-8FA4-4A8D-B46E-F2A5AB8E74D4}"/>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0CE654A0-0653-453C-BA8D-E11046485C0C}"/>
                </a:ext>
              </a:extLst>
            </p:cNvPr>
            <p:cNvSpPr txBox="1"/>
            <p:nvPr/>
          </p:nvSpPr>
          <p:spPr>
            <a:xfrm>
              <a:off x="3200208"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01</a:t>
              </a:r>
            </a:p>
          </p:txBody>
        </p:sp>
      </p:grpSp>
    </p:spTree>
    <p:extLst>
      <p:ext uri="{BB962C8B-B14F-4D97-AF65-F5344CB8AC3E}">
        <p14:creationId xmlns:p14="http://schemas.microsoft.com/office/powerpoint/2010/main" val="1015876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19" grpId="0" animBg="1"/>
      <p:bldP spid="20" grpId="0"/>
      <p:bldP spid="21" grpId="0"/>
      <p:bldP spid="2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38C90680-A815-4676-A3F8-75EB815DE791}"/>
              </a:ext>
            </a:extLst>
          </p:cNvPr>
          <p:cNvSpPr/>
          <p:nvPr/>
        </p:nvSpPr>
        <p:spPr>
          <a:xfrm>
            <a:off x="1244754"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4994 h 4846320"/>
              <a:gd name="connsiteX3" fmla="*/ 2311868 w 2377440"/>
              <a:gd name="connsiteY3" fmla="*/ 781604 h 4846320"/>
              <a:gd name="connsiteX4" fmla="*/ 1800788 w 2377440"/>
              <a:gd name="connsiteY4" fmla="*/ 1408680 h 4846320"/>
              <a:gd name="connsiteX5" fmla="*/ 2311868 w 2377440"/>
              <a:gd name="connsiteY5" fmla="*/ 2035756 h 4846320"/>
              <a:gd name="connsiteX6" fmla="*/ 2377440 w 2377440"/>
              <a:gd name="connsiteY6" fmla="*/ 2042366 h 4846320"/>
              <a:gd name="connsiteX7" fmla="*/ 2377440 w 2377440"/>
              <a:gd name="connsiteY7" fmla="*/ 4846320 h 4846320"/>
              <a:gd name="connsiteX8" fmla="*/ 0 w 2377440"/>
              <a:gd name="connsiteY8" fmla="*/ 484632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774994"/>
                </a:lnTo>
                <a:lnTo>
                  <a:pt x="2311868" y="781604"/>
                </a:lnTo>
                <a:cubicBezTo>
                  <a:pt x="2020196" y="841290"/>
                  <a:pt x="1800788" y="1099362"/>
                  <a:pt x="1800788" y="1408680"/>
                </a:cubicBezTo>
                <a:cubicBezTo>
                  <a:pt x="1800788" y="1717998"/>
                  <a:pt x="2020196" y="1976071"/>
                  <a:pt x="2311868" y="2035756"/>
                </a:cubicBezTo>
                <a:lnTo>
                  <a:pt x="2377440" y="2042366"/>
                </a:lnTo>
                <a:lnTo>
                  <a:pt x="2377440" y="4846320"/>
                </a:lnTo>
                <a:lnTo>
                  <a:pt x="0" y="4846320"/>
                </a:lnTo>
                <a:close/>
              </a:path>
            </a:pathLst>
          </a:cu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F81C0AB-8845-4430-B7EA-63CD8FD94ED1}"/>
              </a:ext>
            </a:extLst>
          </p:cNvPr>
          <p:cNvSpPr/>
          <p:nvPr/>
        </p:nvSpPr>
        <p:spPr>
          <a:xfrm>
            <a:off x="3749038" y="1508760"/>
            <a:ext cx="2377440" cy="4846320"/>
          </a:xfrm>
          <a:custGeom>
            <a:avLst/>
            <a:gdLst>
              <a:gd name="connsiteX0" fmla="*/ 0 w 2377440"/>
              <a:gd name="connsiteY0" fmla="*/ 0 h 4846320"/>
              <a:gd name="connsiteX1" fmla="*/ 2377440 w 2377440"/>
              <a:gd name="connsiteY1" fmla="*/ 0 h 4846320"/>
              <a:gd name="connsiteX2" fmla="*/ 2377440 w 2377440"/>
              <a:gd name="connsiteY2" fmla="*/ 774801 h 4846320"/>
              <a:gd name="connsiteX3" fmla="*/ 2311868 w 2377440"/>
              <a:gd name="connsiteY3" fmla="*/ 781411 h 4846320"/>
              <a:gd name="connsiteX4" fmla="*/ 1800788 w 2377440"/>
              <a:gd name="connsiteY4" fmla="*/ 1408487 h 4846320"/>
              <a:gd name="connsiteX5" fmla="*/ 2311868 w 2377440"/>
              <a:gd name="connsiteY5" fmla="*/ 2035563 h 4846320"/>
              <a:gd name="connsiteX6" fmla="*/ 2377440 w 2377440"/>
              <a:gd name="connsiteY6" fmla="*/ 2042173 h 4846320"/>
              <a:gd name="connsiteX7" fmla="*/ 2377440 w 2377440"/>
              <a:gd name="connsiteY7" fmla="*/ 4846320 h 4846320"/>
              <a:gd name="connsiteX8" fmla="*/ 0 w 2377440"/>
              <a:gd name="connsiteY8" fmla="*/ 4846320 h 4846320"/>
              <a:gd name="connsiteX9" fmla="*/ 0 w 2377440"/>
              <a:gd name="connsiteY9" fmla="*/ 2042174 h 4846320"/>
              <a:gd name="connsiteX10" fmla="*/ 65580 w 2377440"/>
              <a:gd name="connsiteY10" fmla="*/ 2035563 h 4846320"/>
              <a:gd name="connsiteX11" fmla="*/ 576660 w 2377440"/>
              <a:gd name="connsiteY11" fmla="*/ 1408487 h 4846320"/>
              <a:gd name="connsiteX12" fmla="*/ 65580 w 2377440"/>
              <a:gd name="connsiteY12" fmla="*/ 781411 h 4846320"/>
              <a:gd name="connsiteX13" fmla="*/ 0 w 2377440"/>
              <a:gd name="connsiteY13" fmla="*/ 77480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4801"/>
                </a:lnTo>
                <a:lnTo>
                  <a:pt x="2311868" y="781411"/>
                </a:lnTo>
                <a:cubicBezTo>
                  <a:pt x="2020196" y="841097"/>
                  <a:pt x="1800788" y="1099169"/>
                  <a:pt x="1800788" y="1408487"/>
                </a:cubicBezTo>
                <a:cubicBezTo>
                  <a:pt x="1800788" y="1717805"/>
                  <a:pt x="2020196" y="1975878"/>
                  <a:pt x="2311868" y="2035563"/>
                </a:cubicBezTo>
                <a:lnTo>
                  <a:pt x="2377440" y="2042173"/>
                </a:lnTo>
                <a:lnTo>
                  <a:pt x="2377440" y="4846320"/>
                </a:lnTo>
                <a:lnTo>
                  <a:pt x="0" y="4846320"/>
                </a:lnTo>
                <a:lnTo>
                  <a:pt x="0" y="2042174"/>
                </a:lnTo>
                <a:lnTo>
                  <a:pt x="65580" y="2035563"/>
                </a:lnTo>
                <a:cubicBezTo>
                  <a:pt x="357253" y="1975878"/>
                  <a:pt x="576660" y="1717805"/>
                  <a:pt x="576660" y="1408487"/>
                </a:cubicBezTo>
                <a:cubicBezTo>
                  <a:pt x="576660" y="1099169"/>
                  <a:pt x="357253" y="841097"/>
                  <a:pt x="65580" y="781411"/>
                </a:cubicBezTo>
                <a:lnTo>
                  <a:pt x="0" y="774800"/>
                </a:lnTo>
                <a:close/>
              </a:path>
            </a:pathLst>
          </a:cu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43C2470-88B3-42DE-B7F6-35E713DDB0CB}"/>
              </a:ext>
            </a:extLst>
          </p:cNvPr>
          <p:cNvSpPr/>
          <p:nvPr/>
        </p:nvSpPr>
        <p:spPr>
          <a:xfrm>
            <a:off x="6253322"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7073 h 4846320"/>
              <a:gd name="connsiteX3" fmla="*/ 2332494 w 2377440"/>
              <a:gd name="connsiteY3" fmla="*/ 781604 h 4846320"/>
              <a:gd name="connsiteX4" fmla="*/ 1821414 w 2377440"/>
              <a:gd name="connsiteY4" fmla="*/ 1408680 h 4846320"/>
              <a:gd name="connsiteX5" fmla="*/ 2332494 w 2377440"/>
              <a:gd name="connsiteY5" fmla="*/ 2035756 h 4846320"/>
              <a:gd name="connsiteX6" fmla="*/ 2377440 w 2377440"/>
              <a:gd name="connsiteY6" fmla="*/ 2040287 h 4846320"/>
              <a:gd name="connsiteX7" fmla="*/ 2377440 w 2377440"/>
              <a:gd name="connsiteY7" fmla="*/ 4846320 h 4846320"/>
              <a:gd name="connsiteX8" fmla="*/ 0 w 2377440"/>
              <a:gd name="connsiteY8" fmla="*/ 4846320 h 4846320"/>
              <a:gd name="connsiteX9" fmla="*/ 0 w 2377440"/>
              <a:gd name="connsiteY9" fmla="*/ 2042367 h 4846320"/>
              <a:gd name="connsiteX10" fmla="*/ 65580 w 2377440"/>
              <a:gd name="connsiteY10" fmla="*/ 2035756 h 4846320"/>
              <a:gd name="connsiteX11" fmla="*/ 576660 w 2377440"/>
              <a:gd name="connsiteY11" fmla="*/ 1408680 h 4846320"/>
              <a:gd name="connsiteX12" fmla="*/ 65580 w 2377440"/>
              <a:gd name="connsiteY12" fmla="*/ 781604 h 4846320"/>
              <a:gd name="connsiteX13" fmla="*/ 0 w 2377440"/>
              <a:gd name="connsiteY13" fmla="*/ 774993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7073"/>
                </a:lnTo>
                <a:lnTo>
                  <a:pt x="2332494" y="781604"/>
                </a:lnTo>
                <a:cubicBezTo>
                  <a:pt x="2040822" y="841289"/>
                  <a:pt x="1821414" y="1099362"/>
                  <a:pt x="1821414" y="1408680"/>
                </a:cubicBezTo>
                <a:cubicBezTo>
                  <a:pt x="1821414" y="1717998"/>
                  <a:pt x="2040822" y="1976071"/>
                  <a:pt x="2332494" y="2035756"/>
                </a:cubicBezTo>
                <a:lnTo>
                  <a:pt x="2377440" y="2040287"/>
                </a:lnTo>
                <a:lnTo>
                  <a:pt x="2377440" y="4846320"/>
                </a:lnTo>
                <a:lnTo>
                  <a:pt x="0" y="4846320"/>
                </a:lnTo>
                <a:lnTo>
                  <a:pt x="0" y="2042367"/>
                </a:lnTo>
                <a:lnTo>
                  <a:pt x="65580" y="2035756"/>
                </a:lnTo>
                <a:cubicBezTo>
                  <a:pt x="357253" y="1976071"/>
                  <a:pt x="576660" y="1717998"/>
                  <a:pt x="576660" y="1408680"/>
                </a:cubicBezTo>
                <a:cubicBezTo>
                  <a:pt x="576660" y="1099362"/>
                  <a:pt x="357253" y="841290"/>
                  <a:pt x="65580" y="781604"/>
                </a:cubicBezTo>
                <a:lnTo>
                  <a:pt x="0" y="774993"/>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CFDFD9-B273-4840-940E-BC683F5B59B5}"/>
              </a:ext>
            </a:extLst>
          </p:cNvPr>
          <p:cNvSpPr/>
          <p:nvPr/>
        </p:nvSpPr>
        <p:spPr>
          <a:xfrm>
            <a:off x="8757606"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4846320 h 4846320"/>
              <a:gd name="connsiteX3" fmla="*/ 0 w 2377440"/>
              <a:gd name="connsiteY3" fmla="*/ 4846320 h 4846320"/>
              <a:gd name="connsiteX4" fmla="*/ 0 w 2377440"/>
              <a:gd name="connsiteY4" fmla="*/ 2044446 h 4846320"/>
              <a:gd name="connsiteX5" fmla="*/ 86206 w 2377440"/>
              <a:gd name="connsiteY5" fmla="*/ 2035756 h 4846320"/>
              <a:gd name="connsiteX6" fmla="*/ 597286 w 2377440"/>
              <a:gd name="connsiteY6" fmla="*/ 1408680 h 4846320"/>
              <a:gd name="connsiteX7" fmla="*/ 86206 w 2377440"/>
              <a:gd name="connsiteY7" fmla="*/ 781604 h 4846320"/>
              <a:gd name="connsiteX8" fmla="*/ 0 w 2377440"/>
              <a:gd name="connsiteY8" fmla="*/ 772914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4846320"/>
                </a:lnTo>
                <a:lnTo>
                  <a:pt x="0" y="4846320"/>
                </a:lnTo>
                <a:lnTo>
                  <a:pt x="0" y="2044446"/>
                </a:lnTo>
                <a:lnTo>
                  <a:pt x="86206" y="2035756"/>
                </a:lnTo>
                <a:cubicBezTo>
                  <a:pt x="377879" y="1976071"/>
                  <a:pt x="597286" y="1717998"/>
                  <a:pt x="597286" y="1408680"/>
                </a:cubicBezTo>
                <a:cubicBezTo>
                  <a:pt x="597286" y="1099362"/>
                  <a:pt x="377879" y="841290"/>
                  <a:pt x="86206" y="781604"/>
                </a:cubicBezTo>
                <a:lnTo>
                  <a:pt x="0" y="772914"/>
                </a:lnTo>
                <a:close/>
              </a:path>
            </a:pathLst>
          </a:custGeom>
          <a:solidFill>
            <a:srgbClr val="7A7A7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2793C6C7-77DF-4CA1-A037-C63DC92F406B}"/>
              </a:ext>
            </a:extLst>
          </p:cNvPr>
          <p:cNvGrpSpPr/>
          <p:nvPr/>
        </p:nvGrpSpPr>
        <p:grpSpPr>
          <a:xfrm>
            <a:off x="3134521" y="2377440"/>
            <a:ext cx="1097276" cy="1097280"/>
            <a:chOff x="3914358" y="2176272"/>
            <a:chExt cx="1097276" cy="1097280"/>
          </a:xfrm>
        </p:grpSpPr>
        <p:grpSp>
          <p:nvGrpSpPr>
            <p:cNvPr id="45" name="Group 44">
              <a:extLst>
                <a:ext uri="{FF2B5EF4-FFF2-40B4-BE49-F238E27FC236}">
                  <a16:creationId xmlns:a16="http://schemas.microsoft.com/office/drawing/2014/main" id="{E395C225-F7C9-4B88-AEE1-48D483FB53F1}"/>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7" name="Oval 46">
                <a:extLst>
                  <a:ext uri="{FF2B5EF4-FFF2-40B4-BE49-F238E27FC236}">
                    <a16:creationId xmlns:a16="http://schemas.microsoft.com/office/drawing/2014/main" id="{42661B08-BFED-4F7F-844E-166AEA8596B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1E12B998-7CCE-4408-A938-F4A1F3BDCE1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CC118035-E2BB-49FC-B5C5-65159BA7AE50}"/>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9" name="Group 48">
            <a:extLst>
              <a:ext uri="{FF2B5EF4-FFF2-40B4-BE49-F238E27FC236}">
                <a16:creationId xmlns:a16="http://schemas.microsoft.com/office/drawing/2014/main" id="{980AAE26-8A44-46F7-94FA-DE62BC2232B4}"/>
              </a:ext>
            </a:extLst>
          </p:cNvPr>
          <p:cNvGrpSpPr/>
          <p:nvPr/>
        </p:nvGrpSpPr>
        <p:grpSpPr>
          <a:xfrm>
            <a:off x="5640683" y="2377440"/>
            <a:ext cx="1097276" cy="1097280"/>
            <a:chOff x="3914358" y="2176272"/>
            <a:chExt cx="1097276" cy="1097280"/>
          </a:xfrm>
        </p:grpSpPr>
        <p:grpSp>
          <p:nvGrpSpPr>
            <p:cNvPr id="50" name="Group 49">
              <a:extLst>
                <a:ext uri="{FF2B5EF4-FFF2-40B4-BE49-F238E27FC236}">
                  <a16:creationId xmlns:a16="http://schemas.microsoft.com/office/drawing/2014/main" id="{ECB3116D-73A4-4B2A-8FFB-BEF28128345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BFDB596B-A3D3-4FDF-B66E-1CD15B89D17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AB1F63E0-86A0-499D-802D-2743DFCF24D8}"/>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a:extLst>
                <a:ext uri="{FF2B5EF4-FFF2-40B4-BE49-F238E27FC236}">
                  <a16:creationId xmlns:a16="http://schemas.microsoft.com/office/drawing/2014/main" id="{BBE13890-ACB5-4F07-AAAC-78FD08E3BA1A}"/>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4" name="Group 53">
            <a:extLst>
              <a:ext uri="{FF2B5EF4-FFF2-40B4-BE49-F238E27FC236}">
                <a16:creationId xmlns:a16="http://schemas.microsoft.com/office/drawing/2014/main" id="{F2F39FB8-4A62-4275-80D5-6A7417FED90E}"/>
              </a:ext>
            </a:extLst>
          </p:cNvPr>
          <p:cNvGrpSpPr/>
          <p:nvPr/>
        </p:nvGrpSpPr>
        <p:grpSpPr>
          <a:xfrm>
            <a:off x="8174736" y="2362617"/>
            <a:ext cx="1097276" cy="1097280"/>
            <a:chOff x="3914358" y="2176272"/>
            <a:chExt cx="1097276" cy="1097280"/>
          </a:xfrm>
        </p:grpSpPr>
        <p:grpSp>
          <p:nvGrpSpPr>
            <p:cNvPr id="55" name="Group 54">
              <a:extLst>
                <a:ext uri="{FF2B5EF4-FFF2-40B4-BE49-F238E27FC236}">
                  <a16:creationId xmlns:a16="http://schemas.microsoft.com/office/drawing/2014/main" id="{C42B64E0-2AF3-4AEB-86F2-91F94223A3B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7" name="Oval 56">
                <a:extLst>
                  <a:ext uri="{FF2B5EF4-FFF2-40B4-BE49-F238E27FC236}">
                    <a16:creationId xmlns:a16="http://schemas.microsoft.com/office/drawing/2014/main" id="{9C883896-B741-4381-BDD7-18D62DB96DD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6DF27B59-0E83-412B-8F25-136B676129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TextBox 55">
              <a:extLst>
                <a:ext uri="{FF2B5EF4-FFF2-40B4-BE49-F238E27FC236}">
                  <a16:creationId xmlns:a16="http://schemas.microsoft.com/office/drawing/2014/main" id="{6EBD7072-D7A4-41B3-8ED2-11504A31E973}"/>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59" name="TextBox 58">
            <a:extLst>
              <a:ext uri="{FF2B5EF4-FFF2-40B4-BE49-F238E27FC236}">
                <a16:creationId xmlns:a16="http://schemas.microsoft.com/office/drawing/2014/main" id="{12282ECD-75E5-4095-87A1-03CE5299977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60" name="TextBox 59">
            <a:extLst>
              <a:ext uri="{FF2B5EF4-FFF2-40B4-BE49-F238E27FC236}">
                <a16:creationId xmlns:a16="http://schemas.microsoft.com/office/drawing/2014/main" id="{306CAABC-4C93-4722-AF6A-9BB324684DD0}"/>
              </a:ext>
            </a:extLst>
          </p:cNvPr>
          <p:cNvSpPr txBox="1"/>
          <p:nvPr/>
        </p:nvSpPr>
        <p:spPr>
          <a:xfrm>
            <a:off x="1302683"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3F3F71EA-0A65-4231-BA7B-AAC98E843AE9}"/>
              </a:ext>
            </a:extLst>
          </p:cNvPr>
          <p:cNvSpPr txBox="1"/>
          <p:nvPr/>
        </p:nvSpPr>
        <p:spPr>
          <a:xfrm>
            <a:off x="1353029"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F7B3C962-9891-4732-A332-7CBFBB328D54}"/>
              </a:ext>
            </a:extLst>
          </p:cNvPr>
          <p:cNvSpPr txBox="1"/>
          <p:nvPr/>
        </p:nvSpPr>
        <p:spPr>
          <a:xfrm>
            <a:off x="3850561" y="1774439"/>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C5DE9B8D-0ED5-4673-BB7B-1A86EDCBB438}"/>
              </a:ext>
            </a:extLst>
          </p:cNvPr>
          <p:cNvSpPr txBox="1"/>
          <p:nvPr/>
        </p:nvSpPr>
        <p:spPr>
          <a:xfrm>
            <a:off x="6354845"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82FC578C-1CA6-4B18-BB9C-D0FBF308CD95}"/>
              </a:ext>
            </a:extLst>
          </p:cNvPr>
          <p:cNvSpPr txBox="1"/>
          <p:nvPr/>
        </p:nvSpPr>
        <p:spPr>
          <a:xfrm>
            <a:off x="8859129" y="1785821"/>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83EA730B-6972-4DF1-B5F1-A23B370C33DD}"/>
              </a:ext>
            </a:extLst>
          </p:cNvPr>
          <p:cNvSpPr txBox="1"/>
          <p:nvPr/>
        </p:nvSpPr>
        <p:spPr>
          <a:xfrm>
            <a:off x="3770988" y="3596793"/>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6B69340D-086B-4078-8E94-8FCDC88FA53B}"/>
              </a:ext>
            </a:extLst>
          </p:cNvPr>
          <p:cNvSpPr txBox="1"/>
          <p:nvPr/>
        </p:nvSpPr>
        <p:spPr>
          <a:xfrm>
            <a:off x="6278307"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EF25BD96-6C9E-41CB-B926-4D4F31FB6DE0}"/>
              </a:ext>
            </a:extLst>
          </p:cNvPr>
          <p:cNvSpPr txBox="1"/>
          <p:nvPr/>
        </p:nvSpPr>
        <p:spPr>
          <a:xfrm>
            <a:off x="8800918" y="3570395"/>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3" name="Graphic 2" descr="Microscope">
            <a:extLst>
              <a:ext uri="{FF2B5EF4-FFF2-40B4-BE49-F238E27FC236}">
                <a16:creationId xmlns:a16="http://schemas.microsoft.com/office/drawing/2014/main" id="{822AE973-8093-402D-9C96-BB66CA2DE2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64949" y="2491617"/>
            <a:ext cx="731520" cy="731520"/>
          </a:xfrm>
          <a:prstGeom prst="rect">
            <a:avLst/>
          </a:prstGeom>
        </p:spPr>
      </p:pic>
      <p:pic>
        <p:nvPicPr>
          <p:cNvPr id="68" name="Graphic 67" descr="Flask">
            <a:extLst>
              <a:ext uri="{FF2B5EF4-FFF2-40B4-BE49-F238E27FC236}">
                <a16:creationId xmlns:a16="http://schemas.microsoft.com/office/drawing/2014/main" id="{EDF5901E-3C4D-4395-95C2-6CA820EFD3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99706" y="2355036"/>
            <a:ext cx="822960" cy="822960"/>
          </a:xfrm>
          <a:prstGeom prst="rect">
            <a:avLst/>
          </a:prstGeom>
        </p:spPr>
      </p:pic>
      <p:pic>
        <p:nvPicPr>
          <p:cNvPr id="70" name="Graphic 69" descr="Test tubes">
            <a:extLst>
              <a:ext uri="{FF2B5EF4-FFF2-40B4-BE49-F238E27FC236}">
                <a16:creationId xmlns:a16="http://schemas.microsoft.com/office/drawing/2014/main" id="{2BD58C69-85DC-41F3-84C4-640A6CABD4E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33676" y="2491297"/>
            <a:ext cx="731520" cy="731520"/>
          </a:xfrm>
          <a:prstGeom prst="rect">
            <a:avLst/>
          </a:prstGeom>
        </p:spPr>
      </p:pic>
      <p:pic>
        <p:nvPicPr>
          <p:cNvPr id="72" name="Graphic 71" descr="Atom">
            <a:extLst>
              <a:ext uri="{FF2B5EF4-FFF2-40B4-BE49-F238E27FC236}">
                <a16:creationId xmlns:a16="http://schemas.microsoft.com/office/drawing/2014/main" id="{287AA528-3F4A-48AB-9AA8-A5D0888CA6B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25395" y="2446476"/>
            <a:ext cx="731520" cy="731520"/>
          </a:xfrm>
          <a:prstGeom prst="rect">
            <a:avLst/>
          </a:prstGeom>
        </p:spPr>
      </p:pic>
    </p:spTree>
    <p:extLst>
      <p:ext uri="{BB962C8B-B14F-4D97-AF65-F5344CB8AC3E}">
        <p14:creationId xmlns:p14="http://schemas.microsoft.com/office/powerpoint/2010/main" val="281079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1000" fill="hold"/>
                                        <p:tgtEl>
                                          <p:spTgt spid="3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1000"/>
                                        <p:tgtEl>
                                          <p:spTgt spid="61"/>
                                        </p:tgtEl>
                                      </p:cBhvr>
                                    </p:animEffect>
                                    <p:anim calcmode="lin" valueType="num">
                                      <p:cBhvr>
                                        <p:cTn id="17" dur="1000" fill="hold"/>
                                        <p:tgtEl>
                                          <p:spTgt spid="61"/>
                                        </p:tgtEl>
                                        <p:attrNameLst>
                                          <p:attrName>ppt_x</p:attrName>
                                        </p:attrNameLst>
                                      </p:cBhvr>
                                      <p:tavLst>
                                        <p:tav tm="0">
                                          <p:val>
                                            <p:strVal val="#ppt_x"/>
                                          </p:val>
                                        </p:tav>
                                        <p:tav tm="100000">
                                          <p:val>
                                            <p:strVal val="#ppt_x"/>
                                          </p:val>
                                        </p:tav>
                                      </p:tavLst>
                                    </p:anim>
                                    <p:anim calcmode="lin" valueType="num">
                                      <p:cBhvr>
                                        <p:cTn id="18" dur="1000" fill="hold"/>
                                        <p:tgtEl>
                                          <p:spTgt spid="61"/>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fade">
                                      <p:cBhvr>
                                        <p:cTn id="26" dur="1000"/>
                                        <p:tgtEl>
                                          <p:spTgt spid="60"/>
                                        </p:tgtEl>
                                      </p:cBhvr>
                                    </p:animEffect>
                                    <p:anim calcmode="lin" valueType="num">
                                      <p:cBhvr>
                                        <p:cTn id="27" dur="1000" fill="hold"/>
                                        <p:tgtEl>
                                          <p:spTgt spid="60"/>
                                        </p:tgtEl>
                                        <p:attrNameLst>
                                          <p:attrName>ppt_x</p:attrName>
                                        </p:attrNameLst>
                                      </p:cBhvr>
                                      <p:tavLst>
                                        <p:tav tm="0">
                                          <p:val>
                                            <p:strVal val="#ppt_x"/>
                                          </p:val>
                                        </p:tav>
                                        <p:tav tm="100000">
                                          <p:val>
                                            <p:strVal val="#ppt_x"/>
                                          </p:val>
                                        </p:tav>
                                      </p:tavLst>
                                    </p:anim>
                                    <p:anim calcmode="lin" valueType="num">
                                      <p:cBhvr>
                                        <p:cTn id="28" dur="1000" fill="hold"/>
                                        <p:tgtEl>
                                          <p:spTgt spid="60"/>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500" fill="hold"/>
                                        <p:tgtEl>
                                          <p:spTgt spid="44"/>
                                        </p:tgtEl>
                                        <p:attrNameLst>
                                          <p:attrName>ppt_w</p:attrName>
                                        </p:attrNameLst>
                                      </p:cBhvr>
                                      <p:tavLst>
                                        <p:tav tm="0">
                                          <p:val>
                                            <p:fltVal val="0"/>
                                          </p:val>
                                        </p:tav>
                                        <p:tav tm="100000">
                                          <p:val>
                                            <p:strVal val="#ppt_w"/>
                                          </p:val>
                                        </p:tav>
                                      </p:tavLst>
                                    </p:anim>
                                    <p:anim calcmode="lin" valueType="num">
                                      <p:cBhvr>
                                        <p:cTn id="33" dur="500" fill="hold"/>
                                        <p:tgtEl>
                                          <p:spTgt spid="44"/>
                                        </p:tgtEl>
                                        <p:attrNameLst>
                                          <p:attrName>ppt_h</p:attrName>
                                        </p:attrNameLst>
                                      </p:cBhvr>
                                      <p:tavLst>
                                        <p:tav tm="0">
                                          <p:val>
                                            <p:fltVal val="0"/>
                                          </p:val>
                                        </p:tav>
                                        <p:tav tm="100000">
                                          <p:val>
                                            <p:strVal val="#ppt_h"/>
                                          </p:val>
                                        </p:tav>
                                      </p:tavLst>
                                    </p:anim>
                                    <p:animEffect transition="in" filter="fade">
                                      <p:cBhvr>
                                        <p:cTn id="34" dur="500"/>
                                        <p:tgtEl>
                                          <p:spTgt spid="44"/>
                                        </p:tgtEl>
                                      </p:cBhvr>
                                    </p:animEffect>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1000"/>
                                        <p:tgtEl>
                                          <p:spTgt spid="39"/>
                                        </p:tgtEl>
                                      </p:cBhvr>
                                    </p:animEffect>
                                    <p:anim calcmode="lin" valueType="num">
                                      <p:cBhvr>
                                        <p:cTn id="39" dur="1000" fill="hold"/>
                                        <p:tgtEl>
                                          <p:spTgt spid="39"/>
                                        </p:tgtEl>
                                        <p:attrNameLst>
                                          <p:attrName>ppt_x</p:attrName>
                                        </p:attrNameLst>
                                      </p:cBhvr>
                                      <p:tavLst>
                                        <p:tav tm="0">
                                          <p:val>
                                            <p:strVal val="#ppt_x"/>
                                          </p:val>
                                        </p:tav>
                                        <p:tav tm="100000">
                                          <p:val>
                                            <p:strVal val="#ppt_x"/>
                                          </p:val>
                                        </p:tav>
                                      </p:tavLst>
                                    </p:anim>
                                    <p:anim calcmode="lin" valueType="num">
                                      <p:cBhvr>
                                        <p:cTn id="40" dur="1000" fill="hold"/>
                                        <p:tgtEl>
                                          <p:spTgt spid="3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1000"/>
                                        <p:tgtEl>
                                          <p:spTgt spid="62"/>
                                        </p:tgtEl>
                                      </p:cBhvr>
                                    </p:animEffect>
                                    <p:anim calcmode="lin" valueType="num">
                                      <p:cBhvr>
                                        <p:cTn id="44" dur="1000" fill="hold"/>
                                        <p:tgtEl>
                                          <p:spTgt spid="62"/>
                                        </p:tgtEl>
                                        <p:attrNameLst>
                                          <p:attrName>ppt_x</p:attrName>
                                        </p:attrNameLst>
                                      </p:cBhvr>
                                      <p:tavLst>
                                        <p:tav tm="0">
                                          <p:val>
                                            <p:strVal val="#ppt_x"/>
                                          </p:val>
                                        </p:tav>
                                        <p:tav tm="100000">
                                          <p:val>
                                            <p:strVal val="#ppt_x"/>
                                          </p:val>
                                        </p:tav>
                                      </p:tavLst>
                                    </p:anim>
                                    <p:anim calcmode="lin" valueType="num">
                                      <p:cBhvr>
                                        <p:cTn id="45" dur="1000" fill="hold"/>
                                        <p:tgtEl>
                                          <p:spTgt spid="6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68"/>
                                        </p:tgtEl>
                                        <p:attrNameLst>
                                          <p:attrName>style.visibility</p:attrName>
                                        </p:attrNameLst>
                                      </p:cBhvr>
                                      <p:to>
                                        <p:strVal val="visible"/>
                                      </p:to>
                                    </p:set>
                                    <p:animEffect transition="in" filter="fade">
                                      <p:cBhvr>
                                        <p:cTn id="48" dur="1000"/>
                                        <p:tgtEl>
                                          <p:spTgt spid="68"/>
                                        </p:tgtEl>
                                      </p:cBhvr>
                                    </p:animEffect>
                                    <p:anim calcmode="lin" valueType="num">
                                      <p:cBhvr>
                                        <p:cTn id="49" dur="1000" fill="hold"/>
                                        <p:tgtEl>
                                          <p:spTgt spid="68"/>
                                        </p:tgtEl>
                                        <p:attrNameLst>
                                          <p:attrName>ppt_x</p:attrName>
                                        </p:attrNameLst>
                                      </p:cBhvr>
                                      <p:tavLst>
                                        <p:tav tm="0">
                                          <p:val>
                                            <p:strVal val="#ppt_x"/>
                                          </p:val>
                                        </p:tav>
                                        <p:tav tm="100000">
                                          <p:val>
                                            <p:strVal val="#ppt_x"/>
                                          </p:val>
                                        </p:tav>
                                      </p:tavLst>
                                    </p:anim>
                                    <p:anim calcmode="lin" valueType="num">
                                      <p:cBhvr>
                                        <p:cTn id="50" dur="1000" fill="hold"/>
                                        <p:tgtEl>
                                          <p:spTgt spid="6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53" presetClass="entr" presetSubtype="16"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3500"/>
                            </p:stCondLst>
                            <p:childTnLst>
                              <p:par>
                                <p:cTn id="63" presetID="42"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1000"/>
                                        <p:tgtEl>
                                          <p:spTgt spid="63"/>
                                        </p:tgtEl>
                                      </p:cBhvr>
                                    </p:animEffect>
                                    <p:anim calcmode="lin" valueType="num">
                                      <p:cBhvr>
                                        <p:cTn id="71" dur="1000" fill="hold"/>
                                        <p:tgtEl>
                                          <p:spTgt spid="63"/>
                                        </p:tgtEl>
                                        <p:attrNameLst>
                                          <p:attrName>ppt_x</p:attrName>
                                        </p:attrNameLst>
                                      </p:cBhvr>
                                      <p:tavLst>
                                        <p:tav tm="0">
                                          <p:val>
                                            <p:strVal val="#ppt_x"/>
                                          </p:val>
                                        </p:tav>
                                        <p:tav tm="100000">
                                          <p:val>
                                            <p:strVal val="#ppt_x"/>
                                          </p:val>
                                        </p:tav>
                                      </p:tavLst>
                                    </p:anim>
                                    <p:anim calcmode="lin" valueType="num">
                                      <p:cBhvr>
                                        <p:cTn id="72" dur="1000" fill="hold"/>
                                        <p:tgtEl>
                                          <p:spTgt spid="63"/>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70"/>
                                        </p:tgtEl>
                                        <p:attrNameLst>
                                          <p:attrName>style.visibility</p:attrName>
                                        </p:attrNameLst>
                                      </p:cBhvr>
                                      <p:to>
                                        <p:strVal val="visible"/>
                                      </p:to>
                                    </p:set>
                                    <p:animEffect transition="in" filter="fade">
                                      <p:cBhvr>
                                        <p:cTn id="75" dur="1000"/>
                                        <p:tgtEl>
                                          <p:spTgt spid="70"/>
                                        </p:tgtEl>
                                      </p:cBhvr>
                                    </p:animEffect>
                                    <p:anim calcmode="lin" valueType="num">
                                      <p:cBhvr>
                                        <p:cTn id="76" dur="1000" fill="hold"/>
                                        <p:tgtEl>
                                          <p:spTgt spid="70"/>
                                        </p:tgtEl>
                                        <p:attrNameLst>
                                          <p:attrName>ppt_x</p:attrName>
                                        </p:attrNameLst>
                                      </p:cBhvr>
                                      <p:tavLst>
                                        <p:tav tm="0">
                                          <p:val>
                                            <p:strVal val="#ppt_x"/>
                                          </p:val>
                                        </p:tav>
                                        <p:tav tm="100000">
                                          <p:val>
                                            <p:strVal val="#ppt_x"/>
                                          </p:val>
                                        </p:tav>
                                      </p:tavLst>
                                    </p:anim>
                                    <p:anim calcmode="lin" valueType="num">
                                      <p:cBhvr>
                                        <p:cTn id="77" dur="1000" fill="hold"/>
                                        <p:tgtEl>
                                          <p:spTgt spid="7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66"/>
                                        </p:tgtEl>
                                        <p:attrNameLst>
                                          <p:attrName>style.visibility</p:attrName>
                                        </p:attrNameLst>
                                      </p:cBhvr>
                                      <p:to>
                                        <p:strVal val="visible"/>
                                      </p:to>
                                    </p:set>
                                    <p:animEffect transition="in" filter="fade">
                                      <p:cBhvr>
                                        <p:cTn id="80" dur="1000"/>
                                        <p:tgtEl>
                                          <p:spTgt spid="66"/>
                                        </p:tgtEl>
                                      </p:cBhvr>
                                    </p:animEffect>
                                    <p:anim calcmode="lin" valueType="num">
                                      <p:cBhvr>
                                        <p:cTn id="81" dur="1000" fill="hold"/>
                                        <p:tgtEl>
                                          <p:spTgt spid="66"/>
                                        </p:tgtEl>
                                        <p:attrNameLst>
                                          <p:attrName>ppt_x</p:attrName>
                                        </p:attrNameLst>
                                      </p:cBhvr>
                                      <p:tavLst>
                                        <p:tav tm="0">
                                          <p:val>
                                            <p:strVal val="#ppt_x"/>
                                          </p:val>
                                        </p:tav>
                                        <p:tav tm="100000">
                                          <p:val>
                                            <p:strVal val="#ppt_x"/>
                                          </p:val>
                                        </p:tav>
                                      </p:tavLst>
                                    </p:anim>
                                    <p:anim calcmode="lin" valueType="num">
                                      <p:cBhvr>
                                        <p:cTn id="82" dur="1000" fill="hold"/>
                                        <p:tgtEl>
                                          <p:spTgt spid="66"/>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nodeType="afterEffect">
                                  <p:stCondLst>
                                    <p:cond delay="0"/>
                                  </p:stCondLst>
                                  <p:childTnLst>
                                    <p:set>
                                      <p:cBhvr>
                                        <p:cTn id="85" dur="1" fill="hold">
                                          <p:stCondLst>
                                            <p:cond delay="0"/>
                                          </p:stCondLst>
                                        </p:cTn>
                                        <p:tgtEl>
                                          <p:spTgt spid="54"/>
                                        </p:tgtEl>
                                        <p:attrNameLst>
                                          <p:attrName>style.visibility</p:attrName>
                                        </p:attrNameLst>
                                      </p:cBhvr>
                                      <p:to>
                                        <p:strVal val="visible"/>
                                      </p:to>
                                    </p:set>
                                    <p:anim calcmode="lin" valueType="num">
                                      <p:cBhvr>
                                        <p:cTn id="86" dur="500" fill="hold"/>
                                        <p:tgtEl>
                                          <p:spTgt spid="54"/>
                                        </p:tgtEl>
                                        <p:attrNameLst>
                                          <p:attrName>ppt_w</p:attrName>
                                        </p:attrNameLst>
                                      </p:cBhvr>
                                      <p:tavLst>
                                        <p:tav tm="0">
                                          <p:val>
                                            <p:fltVal val="0"/>
                                          </p:val>
                                        </p:tav>
                                        <p:tav tm="100000">
                                          <p:val>
                                            <p:strVal val="#ppt_w"/>
                                          </p:val>
                                        </p:tav>
                                      </p:tavLst>
                                    </p:anim>
                                    <p:anim calcmode="lin" valueType="num">
                                      <p:cBhvr>
                                        <p:cTn id="87" dur="500" fill="hold"/>
                                        <p:tgtEl>
                                          <p:spTgt spid="54"/>
                                        </p:tgtEl>
                                        <p:attrNameLst>
                                          <p:attrName>ppt_h</p:attrName>
                                        </p:attrNameLst>
                                      </p:cBhvr>
                                      <p:tavLst>
                                        <p:tav tm="0">
                                          <p:val>
                                            <p:fltVal val="0"/>
                                          </p:val>
                                        </p:tav>
                                        <p:tav tm="100000">
                                          <p:val>
                                            <p:strVal val="#ppt_h"/>
                                          </p:val>
                                        </p:tav>
                                      </p:tavLst>
                                    </p:anim>
                                    <p:animEffect transition="in" filter="fade">
                                      <p:cBhvr>
                                        <p:cTn id="88" dur="500"/>
                                        <p:tgtEl>
                                          <p:spTgt spid="54"/>
                                        </p:tgtEl>
                                      </p:cBhvr>
                                    </p:animEffect>
                                  </p:childTnLst>
                                </p:cTn>
                              </p:par>
                            </p:childTnLst>
                          </p:cTn>
                        </p:par>
                        <p:par>
                          <p:cTn id="89" fill="hold">
                            <p:stCondLst>
                              <p:cond delay="5000"/>
                            </p:stCondLst>
                            <p:childTnLst>
                              <p:par>
                                <p:cTn id="90" presetID="42" presetClass="entr" presetSubtype="0"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fade">
                                      <p:cBhvr>
                                        <p:cTn id="92" dur="1000"/>
                                        <p:tgtEl>
                                          <p:spTgt spid="43"/>
                                        </p:tgtEl>
                                      </p:cBhvr>
                                    </p:animEffect>
                                    <p:anim calcmode="lin" valueType="num">
                                      <p:cBhvr>
                                        <p:cTn id="93" dur="1000" fill="hold"/>
                                        <p:tgtEl>
                                          <p:spTgt spid="43"/>
                                        </p:tgtEl>
                                        <p:attrNameLst>
                                          <p:attrName>ppt_x</p:attrName>
                                        </p:attrNameLst>
                                      </p:cBhvr>
                                      <p:tavLst>
                                        <p:tav tm="0">
                                          <p:val>
                                            <p:strVal val="#ppt_x"/>
                                          </p:val>
                                        </p:tav>
                                        <p:tav tm="100000">
                                          <p:val>
                                            <p:strVal val="#ppt_x"/>
                                          </p:val>
                                        </p:tav>
                                      </p:tavLst>
                                    </p:anim>
                                    <p:anim calcmode="lin" valueType="num">
                                      <p:cBhvr>
                                        <p:cTn id="94" dur="1000" fill="hold"/>
                                        <p:tgtEl>
                                          <p:spTgt spid="4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64"/>
                                        </p:tgtEl>
                                        <p:attrNameLst>
                                          <p:attrName>style.visibility</p:attrName>
                                        </p:attrNameLst>
                                      </p:cBhvr>
                                      <p:to>
                                        <p:strVal val="visible"/>
                                      </p:to>
                                    </p:set>
                                    <p:animEffect transition="in" filter="fade">
                                      <p:cBhvr>
                                        <p:cTn id="97" dur="1000"/>
                                        <p:tgtEl>
                                          <p:spTgt spid="64"/>
                                        </p:tgtEl>
                                      </p:cBhvr>
                                    </p:animEffect>
                                    <p:anim calcmode="lin" valueType="num">
                                      <p:cBhvr>
                                        <p:cTn id="98" dur="1000" fill="hold"/>
                                        <p:tgtEl>
                                          <p:spTgt spid="64"/>
                                        </p:tgtEl>
                                        <p:attrNameLst>
                                          <p:attrName>ppt_x</p:attrName>
                                        </p:attrNameLst>
                                      </p:cBhvr>
                                      <p:tavLst>
                                        <p:tav tm="0">
                                          <p:val>
                                            <p:strVal val="#ppt_x"/>
                                          </p:val>
                                        </p:tav>
                                        <p:tav tm="100000">
                                          <p:val>
                                            <p:strVal val="#ppt_x"/>
                                          </p:val>
                                        </p:tav>
                                      </p:tavLst>
                                    </p:anim>
                                    <p:anim calcmode="lin" valueType="num">
                                      <p:cBhvr>
                                        <p:cTn id="99" dur="1000" fill="hold"/>
                                        <p:tgtEl>
                                          <p:spTgt spid="64"/>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72"/>
                                        </p:tgtEl>
                                        <p:attrNameLst>
                                          <p:attrName>style.visibility</p:attrName>
                                        </p:attrNameLst>
                                      </p:cBhvr>
                                      <p:to>
                                        <p:strVal val="visible"/>
                                      </p:to>
                                    </p:set>
                                    <p:animEffect transition="in" filter="fade">
                                      <p:cBhvr>
                                        <p:cTn id="102" dur="1000"/>
                                        <p:tgtEl>
                                          <p:spTgt spid="72"/>
                                        </p:tgtEl>
                                      </p:cBhvr>
                                    </p:animEffect>
                                    <p:anim calcmode="lin" valueType="num">
                                      <p:cBhvr>
                                        <p:cTn id="103" dur="1000" fill="hold"/>
                                        <p:tgtEl>
                                          <p:spTgt spid="72"/>
                                        </p:tgtEl>
                                        <p:attrNameLst>
                                          <p:attrName>ppt_x</p:attrName>
                                        </p:attrNameLst>
                                      </p:cBhvr>
                                      <p:tavLst>
                                        <p:tav tm="0">
                                          <p:val>
                                            <p:strVal val="#ppt_x"/>
                                          </p:val>
                                        </p:tav>
                                        <p:tav tm="100000">
                                          <p:val>
                                            <p:strVal val="#ppt_x"/>
                                          </p:val>
                                        </p:tav>
                                      </p:tavLst>
                                    </p:anim>
                                    <p:anim calcmode="lin" valueType="num">
                                      <p:cBhvr>
                                        <p:cTn id="104" dur="1000" fill="hold"/>
                                        <p:tgtEl>
                                          <p:spTgt spid="72"/>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67"/>
                                        </p:tgtEl>
                                        <p:attrNameLst>
                                          <p:attrName>style.visibility</p:attrName>
                                        </p:attrNameLst>
                                      </p:cBhvr>
                                      <p:to>
                                        <p:strVal val="visible"/>
                                      </p:to>
                                    </p:set>
                                    <p:animEffect transition="in" filter="fade">
                                      <p:cBhvr>
                                        <p:cTn id="107" dur="1000"/>
                                        <p:tgtEl>
                                          <p:spTgt spid="67"/>
                                        </p:tgtEl>
                                      </p:cBhvr>
                                    </p:animEffect>
                                    <p:anim calcmode="lin" valueType="num">
                                      <p:cBhvr>
                                        <p:cTn id="108" dur="1000" fill="hold"/>
                                        <p:tgtEl>
                                          <p:spTgt spid="67"/>
                                        </p:tgtEl>
                                        <p:attrNameLst>
                                          <p:attrName>ppt_x</p:attrName>
                                        </p:attrNameLst>
                                      </p:cBhvr>
                                      <p:tavLst>
                                        <p:tav tm="0">
                                          <p:val>
                                            <p:strVal val="#ppt_x"/>
                                          </p:val>
                                        </p:tav>
                                        <p:tav tm="100000">
                                          <p:val>
                                            <p:strVal val="#ppt_x"/>
                                          </p:val>
                                        </p:tav>
                                      </p:tavLst>
                                    </p:anim>
                                    <p:anim calcmode="lin" valueType="num">
                                      <p:cBhvr>
                                        <p:cTn id="10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P spid="41" grpId="0" animBg="1"/>
      <p:bldP spid="43" grpId="0" animBg="1"/>
      <p:bldP spid="59" grpId="0"/>
      <p:bldP spid="60" grpId="0"/>
      <p:bldP spid="61" grpId="0"/>
      <p:bldP spid="62" grpId="0"/>
      <p:bldP spid="63" grpId="0"/>
      <p:bldP spid="64" grpId="0"/>
      <p:bldP spid="65" grpId="0"/>
      <p:bldP spid="66" grpId="0"/>
      <p:bldP spid="6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7" name="Oval 46">
            <a:extLst>
              <a:ext uri="{FF2B5EF4-FFF2-40B4-BE49-F238E27FC236}">
                <a16:creationId xmlns:a16="http://schemas.microsoft.com/office/drawing/2014/main" id="{DF86F7DE-6262-4379-9CD6-9257713ED2C2}"/>
              </a:ext>
            </a:extLst>
          </p:cNvPr>
          <p:cNvSpPr>
            <a:spLocks noChangeAspect="1"/>
          </p:cNvSpPr>
          <p:nvPr/>
        </p:nvSpPr>
        <p:spPr>
          <a:xfrm>
            <a:off x="3721608" y="1382148"/>
            <a:ext cx="4754880" cy="47548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215F821D-3C5E-4044-91E8-8B158765D534}"/>
              </a:ext>
            </a:extLst>
          </p:cNvPr>
          <p:cNvGrpSpPr/>
          <p:nvPr/>
        </p:nvGrpSpPr>
        <p:grpSpPr>
          <a:xfrm>
            <a:off x="6272519" y="3429954"/>
            <a:ext cx="1868252" cy="2290197"/>
            <a:chOff x="6272519" y="3429954"/>
            <a:chExt cx="1868252" cy="2290197"/>
          </a:xfrm>
        </p:grpSpPr>
        <p:sp>
          <p:nvSpPr>
            <p:cNvPr id="14" name="Freeform: Shape 13">
              <a:extLst>
                <a:ext uri="{FF2B5EF4-FFF2-40B4-BE49-F238E27FC236}">
                  <a16:creationId xmlns:a16="http://schemas.microsoft.com/office/drawing/2014/main" id="{7AE92DF4-3B83-4263-B523-73E3D1441E8F}"/>
                </a:ext>
              </a:extLst>
            </p:cNvPr>
            <p:cNvSpPr/>
            <p:nvPr/>
          </p:nvSpPr>
          <p:spPr>
            <a:xfrm rot="7181749">
              <a:off x="6099048" y="3678429"/>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44546B"/>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676144EA-0D75-4A4E-9434-744CE4CD6169}"/>
                </a:ext>
              </a:extLst>
            </p:cNvPr>
            <p:cNvSpPr txBox="1"/>
            <p:nvPr/>
          </p:nvSpPr>
          <p:spPr>
            <a:xfrm>
              <a:off x="7060316" y="3429954"/>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p:txBody>
        </p:sp>
        <p:pic>
          <p:nvPicPr>
            <p:cNvPr id="26" name="Graphic 25" descr="Microscope">
              <a:extLst>
                <a:ext uri="{FF2B5EF4-FFF2-40B4-BE49-F238E27FC236}">
                  <a16:creationId xmlns:a16="http://schemas.microsoft.com/office/drawing/2014/main" id="{B3BE20DB-F71D-4D05-8A97-7CB087AE4FE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336862" y="4150964"/>
              <a:ext cx="640080" cy="640080"/>
            </a:xfrm>
            <a:prstGeom prst="rect">
              <a:avLst/>
            </a:prstGeom>
          </p:spPr>
        </p:pic>
      </p:grpSp>
      <p:grpSp>
        <p:nvGrpSpPr>
          <p:cNvPr id="51" name="Group 50">
            <a:extLst>
              <a:ext uri="{FF2B5EF4-FFF2-40B4-BE49-F238E27FC236}">
                <a16:creationId xmlns:a16="http://schemas.microsoft.com/office/drawing/2014/main" id="{A5DFE5D8-0424-417A-A454-5657B9CF0550}"/>
              </a:ext>
            </a:extLst>
          </p:cNvPr>
          <p:cNvGrpSpPr/>
          <p:nvPr/>
        </p:nvGrpSpPr>
        <p:grpSpPr>
          <a:xfrm>
            <a:off x="4809744" y="4200338"/>
            <a:ext cx="2275967" cy="1868252"/>
            <a:chOff x="4809744" y="4200338"/>
            <a:chExt cx="2275967" cy="1868252"/>
          </a:xfrm>
        </p:grpSpPr>
        <p:sp>
          <p:nvSpPr>
            <p:cNvPr id="15" name="Freeform: Shape 14">
              <a:extLst>
                <a:ext uri="{FF2B5EF4-FFF2-40B4-BE49-F238E27FC236}">
                  <a16:creationId xmlns:a16="http://schemas.microsoft.com/office/drawing/2014/main" id="{9AFA044F-5980-4618-9247-57DC5B5977CE}"/>
                </a:ext>
              </a:extLst>
            </p:cNvPr>
            <p:cNvSpPr/>
            <p:nvPr/>
          </p:nvSpPr>
          <p:spPr>
            <a:xfrm rot="10800000">
              <a:off x="4809744" y="4200338"/>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7A7A7A"/>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6C16F98E-7016-4DE2-ADFB-E502D6160D7B}"/>
                </a:ext>
              </a:extLst>
            </p:cNvPr>
            <p:cNvSpPr txBox="1"/>
            <p:nvPr/>
          </p:nvSpPr>
          <p:spPr>
            <a:xfrm>
              <a:off x="6537071" y="4553835"/>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p:txBody>
        </p:sp>
        <p:pic>
          <p:nvPicPr>
            <p:cNvPr id="28" name="Graphic 27" descr="Flask">
              <a:extLst>
                <a:ext uri="{FF2B5EF4-FFF2-40B4-BE49-F238E27FC236}">
                  <a16:creationId xmlns:a16="http://schemas.microsoft.com/office/drawing/2014/main" id="{D4F20B30-DD46-4B39-ACB1-8C8D723BE8F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916875" y="5123041"/>
              <a:ext cx="640080" cy="640080"/>
            </a:xfrm>
            <a:prstGeom prst="rect">
              <a:avLst/>
            </a:prstGeom>
          </p:spPr>
        </p:pic>
      </p:grpSp>
      <p:grpSp>
        <p:nvGrpSpPr>
          <p:cNvPr id="52" name="Group 51">
            <a:extLst>
              <a:ext uri="{FF2B5EF4-FFF2-40B4-BE49-F238E27FC236}">
                <a16:creationId xmlns:a16="http://schemas.microsoft.com/office/drawing/2014/main" id="{56E3AA93-26A9-4D96-8D08-ACDC09D0A200}"/>
              </a:ext>
            </a:extLst>
          </p:cNvPr>
          <p:cNvGrpSpPr/>
          <p:nvPr/>
        </p:nvGrpSpPr>
        <p:grpSpPr>
          <a:xfrm>
            <a:off x="3881131" y="3167334"/>
            <a:ext cx="1897877" cy="2215193"/>
            <a:chOff x="3881131" y="3167334"/>
            <a:chExt cx="1897877" cy="2215193"/>
          </a:xfrm>
        </p:grpSpPr>
        <p:sp>
          <p:nvSpPr>
            <p:cNvPr id="16" name="Freeform: Shape 15">
              <a:extLst>
                <a:ext uri="{FF2B5EF4-FFF2-40B4-BE49-F238E27FC236}">
                  <a16:creationId xmlns:a16="http://schemas.microsoft.com/office/drawing/2014/main" id="{49543E7A-01ED-4A9F-9813-B42B3F6F8476}"/>
                </a:ext>
              </a:extLst>
            </p:cNvPr>
            <p:cNvSpPr/>
            <p:nvPr/>
          </p:nvSpPr>
          <p:spPr>
            <a:xfrm rot="14400000">
              <a:off x="3707660" y="3340805"/>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939393"/>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971E16F5-4AF9-4293-A159-D19CD9C2B28D}"/>
                </a:ext>
              </a:extLst>
            </p:cNvPr>
            <p:cNvSpPr txBox="1"/>
            <p:nvPr/>
          </p:nvSpPr>
          <p:spPr>
            <a:xfrm>
              <a:off x="5230368" y="4636008"/>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05</a:t>
              </a:r>
            </a:p>
          </p:txBody>
        </p:sp>
        <p:pic>
          <p:nvPicPr>
            <p:cNvPr id="30" name="Graphic 29" descr="Test tubes">
              <a:extLst>
                <a:ext uri="{FF2B5EF4-FFF2-40B4-BE49-F238E27FC236}">
                  <a16:creationId xmlns:a16="http://schemas.microsoft.com/office/drawing/2014/main" id="{1267A757-5B66-410F-95F3-DF4FC9C7611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383463" y="4421586"/>
              <a:ext cx="594360" cy="594360"/>
            </a:xfrm>
            <a:prstGeom prst="rect">
              <a:avLst/>
            </a:prstGeom>
          </p:spPr>
        </p:pic>
      </p:grpSp>
      <p:grpSp>
        <p:nvGrpSpPr>
          <p:cNvPr id="53" name="Group 52">
            <a:extLst>
              <a:ext uri="{FF2B5EF4-FFF2-40B4-BE49-F238E27FC236}">
                <a16:creationId xmlns:a16="http://schemas.microsoft.com/office/drawing/2014/main" id="{7D314958-160D-4007-BA9E-D346841A27F3}"/>
              </a:ext>
            </a:extLst>
          </p:cNvPr>
          <p:cNvGrpSpPr/>
          <p:nvPr/>
        </p:nvGrpSpPr>
        <p:grpSpPr>
          <a:xfrm>
            <a:off x="4085601" y="1797389"/>
            <a:ext cx="1868252" cy="2291991"/>
            <a:chOff x="4085601" y="1797389"/>
            <a:chExt cx="1868252" cy="2291991"/>
          </a:xfrm>
        </p:grpSpPr>
        <p:sp>
          <p:nvSpPr>
            <p:cNvPr id="17" name="Freeform: Shape 16">
              <a:extLst>
                <a:ext uri="{FF2B5EF4-FFF2-40B4-BE49-F238E27FC236}">
                  <a16:creationId xmlns:a16="http://schemas.microsoft.com/office/drawing/2014/main" id="{940CCC5D-144C-4B3B-AF93-13678BE84B4A}"/>
                </a:ext>
              </a:extLst>
            </p:cNvPr>
            <p:cNvSpPr/>
            <p:nvPr/>
          </p:nvSpPr>
          <p:spPr>
            <a:xfrm rot="17992442">
              <a:off x="3912130" y="1970860"/>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BFBFBF"/>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BB0AC3CC-E581-472E-9540-3C166E901DCF}"/>
                </a:ext>
              </a:extLst>
            </p:cNvPr>
            <p:cNvSpPr txBox="1"/>
            <p:nvPr/>
          </p:nvSpPr>
          <p:spPr>
            <a:xfrm>
              <a:off x="4602532" y="3566160"/>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06</a:t>
              </a:r>
            </a:p>
          </p:txBody>
        </p:sp>
        <p:pic>
          <p:nvPicPr>
            <p:cNvPr id="32" name="Graphic 31" descr="Atom">
              <a:extLst>
                <a:ext uri="{FF2B5EF4-FFF2-40B4-BE49-F238E27FC236}">
                  <a16:creationId xmlns:a16="http://schemas.microsoft.com/office/drawing/2014/main" id="{2011AD90-EC0B-448B-8BBE-4EEF6AD6B7C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217735" y="2555098"/>
              <a:ext cx="640080" cy="640080"/>
            </a:xfrm>
            <a:prstGeom prst="rect">
              <a:avLst/>
            </a:prstGeom>
          </p:spPr>
        </p:pic>
      </p:grpSp>
      <p:grpSp>
        <p:nvGrpSpPr>
          <p:cNvPr id="49" name="Group 48">
            <a:extLst>
              <a:ext uri="{FF2B5EF4-FFF2-40B4-BE49-F238E27FC236}">
                <a16:creationId xmlns:a16="http://schemas.microsoft.com/office/drawing/2014/main" id="{11920880-DC03-49F6-8F58-7FFFF360FBD9}"/>
              </a:ext>
            </a:extLst>
          </p:cNvPr>
          <p:cNvGrpSpPr/>
          <p:nvPr/>
        </p:nvGrpSpPr>
        <p:grpSpPr>
          <a:xfrm>
            <a:off x="6400800" y="2142630"/>
            <a:ext cx="1930121" cy="2215193"/>
            <a:chOff x="6400800" y="2142630"/>
            <a:chExt cx="1930121" cy="2215193"/>
          </a:xfrm>
        </p:grpSpPr>
        <p:sp>
          <p:nvSpPr>
            <p:cNvPr id="13" name="Freeform: Shape 12">
              <a:extLst>
                <a:ext uri="{FF2B5EF4-FFF2-40B4-BE49-F238E27FC236}">
                  <a16:creationId xmlns:a16="http://schemas.microsoft.com/office/drawing/2014/main" id="{A517128F-F43D-43DC-8801-2290AD5389A9}"/>
                </a:ext>
              </a:extLst>
            </p:cNvPr>
            <p:cNvSpPr/>
            <p:nvPr/>
          </p:nvSpPr>
          <p:spPr>
            <a:xfrm rot="3591245">
              <a:off x="6289198" y="2316101"/>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5C9AD3"/>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C08FD790-6E79-4137-B999-ACF2CB572DD6}"/>
                </a:ext>
              </a:extLst>
            </p:cNvPr>
            <p:cNvSpPr txBox="1"/>
            <p:nvPr/>
          </p:nvSpPr>
          <p:spPr>
            <a:xfrm>
              <a:off x="6400800" y="2404872"/>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p:txBody>
        </p:sp>
        <p:pic>
          <p:nvPicPr>
            <p:cNvPr id="34" name="Graphic 33" descr="Books">
              <a:extLst>
                <a:ext uri="{FF2B5EF4-FFF2-40B4-BE49-F238E27FC236}">
                  <a16:creationId xmlns:a16="http://schemas.microsoft.com/office/drawing/2014/main" id="{69DC008F-CD9A-404B-A372-0F352DD994AC}"/>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237352" y="2467571"/>
              <a:ext cx="640080" cy="640080"/>
            </a:xfrm>
            <a:prstGeom prst="rect">
              <a:avLst/>
            </a:prstGeom>
          </p:spPr>
        </p:pic>
      </p:grpSp>
      <p:grpSp>
        <p:nvGrpSpPr>
          <p:cNvPr id="48" name="Group 47">
            <a:extLst>
              <a:ext uri="{FF2B5EF4-FFF2-40B4-BE49-F238E27FC236}">
                <a16:creationId xmlns:a16="http://schemas.microsoft.com/office/drawing/2014/main" id="{1E5D5D2C-BB35-43BE-A430-CCFA3E433D92}"/>
              </a:ext>
            </a:extLst>
          </p:cNvPr>
          <p:cNvGrpSpPr/>
          <p:nvPr/>
        </p:nvGrpSpPr>
        <p:grpSpPr>
          <a:xfrm>
            <a:off x="5171894" y="1447800"/>
            <a:ext cx="2246235" cy="1868252"/>
            <a:chOff x="5171894" y="1447800"/>
            <a:chExt cx="2246235" cy="1868252"/>
          </a:xfrm>
        </p:grpSpPr>
        <p:sp>
          <p:nvSpPr>
            <p:cNvPr id="12" name="Freeform: Shape 11">
              <a:extLst>
                <a:ext uri="{FF2B5EF4-FFF2-40B4-BE49-F238E27FC236}">
                  <a16:creationId xmlns:a16="http://schemas.microsoft.com/office/drawing/2014/main" id="{2533DB9B-80C1-481B-BE54-CAEEA54334C3}"/>
                </a:ext>
              </a:extLst>
            </p:cNvPr>
            <p:cNvSpPr/>
            <p:nvPr/>
          </p:nvSpPr>
          <p:spPr>
            <a:xfrm>
              <a:off x="5202936" y="1447800"/>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FE4A1E"/>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EFEF4EE5-2857-461F-B04C-3D81F0A0951D}"/>
                </a:ext>
              </a:extLst>
            </p:cNvPr>
            <p:cNvSpPr txBox="1"/>
            <p:nvPr/>
          </p:nvSpPr>
          <p:spPr>
            <a:xfrm>
              <a:off x="5171894" y="2419725"/>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p:txBody>
        </p:sp>
        <p:pic>
          <p:nvPicPr>
            <p:cNvPr id="36" name="Graphic 35" descr="Pencil">
              <a:extLst>
                <a:ext uri="{FF2B5EF4-FFF2-40B4-BE49-F238E27FC236}">
                  <a16:creationId xmlns:a16="http://schemas.microsoft.com/office/drawing/2014/main" id="{083E4D47-7AB3-42FC-8D8E-02F7D908901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5719337" y="1663294"/>
              <a:ext cx="640080" cy="640080"/>
            </a:xfrm>
            <a:prstGeom prst="rect">
              <a:avLst/>
            </a:prstGeom>
          </p:spPr>
        </p:pic>
      </p:grpSp>
      <p:sp>
        <p:nvSpPr>
          <p:cNvPr id="37" name="TextBox 36">
            <a:extLst>
              <a:ext uri="{FF2B5EF4-FFF2-40B4-BE49-F238E27FC236}">
                <a16:creationId xmlns:a16="http://schemas.microsoft.com/office/drawing/2014/main" id="{501BB6C5-4110-479A-A152-99968ACDC87E}"/>
              </a:ext>
            </a:extLst>
          </p:cNvPr>
          <p:cNvSpPr txBox="1"/>
          <p:nvPr/>
        </p:nvSpPr>
        <p:spPr>
          <a:xfrm>
            <a:off x="228600" y="1842264"/>
            <a:ext cx="3945837" cy="1154162"/>
          </a:xfrm>
          <a:prstGeom prst="rect">
            <a:avLst/>
          </a:prstGeom>
          <a:noFill/>
        </p:spPr>
        <p:txBody>
          <a:bodyPr wrap="square" rtlCol="0">
            <a:spAutoFit/>
          </a:bodyPr>
          <a:lstStyle/>
          <a:p>
            <a:r>
              <a:rPr lang="en-US" sz="1400" dirty="0">
                <a:solidFill>
                  <a:srgbClr val="BFBFBF"/>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7FCEE05E-37A0-4FE1-A7BD-ED159779D02F}"/>
              </a:ext>
            </a:extLst>
          </p:cNvPr>
          <p:cNvSpPr txBox="1"/>
          <p:nvPr/>
        </p:nvSpPr>
        <p:spPr>
          <a:xfrm>
            <a:off x="493065" y="3403030"/>
            <a:ext cx="3045927" cy="1538883"/>
          </a:xfrm>
          <a:prstGeom prst="rect">
            <a:avLst/>
          </a:prstGeom>
          <a:noFill/>
        </p:spPr>
        <p:txBody>
          <a:bodyPr wrap="square" rtlCol="0">
            <a:spAutoFit/>
          </a:bodyPr>
          <a:lstStyle/>
          <a:p>
            <a:r>
              <a:rPr lang="en-US" sz="1400" dirty="0">
                <a:solidFill>
                  <a:srgbClr val="93939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FC7B2359-8D64-4AA9-B12F-B8C3C1F096EE}"/>
              </a:ext>
            </a:extLst>
          </p:cNvPr>
          <p:cNvSpPr txBox="1"/>
          <p:nvPr/>
        </p:nvSpPr>
        <p:spPr>
          <a:xfrm>
            <a:off x="247717" y="5475238"/>
            <a:ext cx="3945837" cy="1154162"/>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6B7051F1-A229-4573-BBBD-98C73568FDD0}"/>
              </a:ext>
            </a:extLst>
          </p:cNvPr>
          <p:cNvSpPr txBox="1"/>
          <p:nvPr/>
        </p:nvSpPr>
        <p:spPr>
          <a:xfrm>
            <a:off x="8347924" y="1011736"/>
            <a:ext cx="3945837" cy="1154162"/>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C60F6092-D8D8-4A89-92E5-55A5F644E169}"/>
              </a:ext>
            </a:extLst>
          </p:cNvPr>
          <p:cNvSpPr txBox="1"/>
          <p:nvPr/>
        </p:nvSpPr>
        <p:spPr>
          <a:xfrm>
            <a:off x="8612389" y="2572502"/>
            <a:ext cx="3045927" cy="1538883"/>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63BE458D-40BF-448F-BF3A-07F5884BCE2C}"/>
              </a:ext>
            </a:extLst>
          </p:cNvPr>
          <p:cNvSpPr txBox="1"/>
          <p:nvPr/>
        </p:nvSpPr>
        <p:spPr>
          <a:xfrm>
            <a:off x="8367041" y="4644710"/>
            <a:ext cx="3945837" cy="1154162"/>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8B283CB5-7E5F-483C-A71F-FC0CD877F5D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5192926C-EED9-45EF-8D99-9911A91BEE33}"/>
              </a:ext>
            </a:extLst>
          </p:cNvPr>
          <p:cNvSpPr txBox="1"/>
          <p:nvPr/>
        </p:nvSpPr>
        <p:spPr>
          <a:xfrm>
            <a:off x="5235416" y="3202513"/>
            <a:ext cx="1647037" cy="1114151"/>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3757928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1000"/>
                                        <p:tgtEl>
                                          <p:spTgt spid="4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1000" fill="hold"/>
                                        <p:tgtEl>
                                          <p:spTgt spid="47"/>
                                        </p:tgtEl>
                                        <p:attrNameLst>
                                          <p:attrName>ppt_w</p:attrName>
                                        </p:attrNameLst>
                                      </p:cBhvr>
                                      <p:tavLst>
                                        <p:tav tm="0">
                                          <p:val>
                                            <p:fltVal val="0"/>
                                          </p:val>
                                        </p:tav>
                                        <p:tav tm="100000">
                                          <p:val>
                                            <p:strVal val="#ppt_w"/>
                                          </p:val>
                                        </p:tav>
                                      </p:tavLst>
                                    </p:anim>
                                    <p:anim calcmode="lin" valueType="num">
                                      <p:cBhvr>
                                        <p:cTn id="12" dur="1000" fill="hold"/>
                                        <p:tgtEl>
                                          <p:spTgt spid="47"/>
                                        </p:tgtEl>
                                        <p:attrNameLst>
                                          <p:attrName>ppt_h</p:attrName>
                                        </p:attrNameLst>
                                      </p:cBhvr>
                                      <p:tavLst>
                                        <p:tav tm="0">
                                          <p:val>
                                            <p:fltVal val="0"/>
                                          </p:val>
                                        </p:tav>
                                        <p:tav tm="100000">
                                          <p:val>
                                            <p:strVal val="#ppt_h"/>
                                          </p:val>
                                        </p:tav>
                                      </p:tavLst>
                                    </p:anim>
                                    <p:animEffect transition="in" filter="fade">
                                      <p:cBhvr>
                                        <p:cTn id="13" dur="1000"/>
                                        <p:tgtEl>
                                          <p:spTgt spid="4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6"/>
                                        </p:tgtEl>
                                        <p:attrNameLst>
                                          <p:attrName>style.visibility</p:attrName>
                                        </p:attrNameLst>
                                      </p:cBhvr>
                                      <p:to>
                                        <p:strVal val="visible"/>
                                      </p:to>
                                    </p:set>
                                    <p:anim calcmode="lin" valueType="num">
                                      <p:cBhvr>
                                        <p:cTn id="16" dur="1000" fill="hold"/>
                                        <p:tgtEl>
                                          <p:spTgt spid="46"/>
                                        </p:tgtEl>
                                        <p:attrNameLst>
                                          <p:attrName>ppt_w</p:attrName>
                                        </p:attrNameLst>
                                      </p:cBhvr>
                                      <p:tavLst>
                                        <p:tav tm="0">
                                          <p:val>
                                            <p:fltVal val="0"/>
                                          </p:val>
                                        </p:tav>
                                        <p:tav tm="100000">
                                          <p:val>
                                            <p:strVal val="#ppt_w"/>
                                          </p:val>
                                        </p:tav>
                                      </p:tavLst>
                                    </p:anim>
                                    <p:anim calcmode="lin" valueType="num">
                                      <p:cBhvr>
                                        <p:cTn id="17" dur="1000" fill="hold"/>
                                        <p:tgtEl>
                                          <p:spTgt spid="46"/>
                                        </p:tgtEl>
                                        <p:attrNameLst>
                                          <p:attrName>ppt_h</p:attrName>
                                        </p:attrNameLst>
                                      </p:cBhvr>
                                      <p:tavLst>
                                        <p:tav tm="0">
                                          <p:val>
                                            <p:fltVal val="0"/>
                                          </p:val>
                                        </p:tav>
                                        <p:tav tm="100000">
                                          <p:val>
                                            <p:strVal val="#ppt_h"/>
                                          </p:val>
                                        </p:tav>
                                      </p:tavLst>
                                    </p:anim>
                                    <p:animEffect transition="in" filter="fade">
                                      <p:cBhvr>
                                        <p:cTn id="18" dur="1000"/>
                                        <p:tgtEl>
                                          <p:spTgt spid="46"/>
                                        </p:tgtEl>
                                      </p:cBhvr>
                                    </p:animEffect>
                                  </p:childTnLst>
                                </p:cTn>
                              </p:par>
                            </p:childTnLst>
                          </p:cTn>
                        </p:par>
                        <p:par>
                          <p:cTn id="19" fill="hold">
                            <p:stCondLst>
                              <p:cond delay="2000"/>
                            </p:stCondLst>
                            <p:childTnLst>
                              <p:par>
                                <p:cTn id="20" presetID="31" presetClass="entr" presetSubtype="0" fill="hold" nodeType="afterEffect">
                                  <p:stCondLst>
                                    <p:cond delay="0"/>
                                  </p:stCondLst>
                                  <p:childTnLst>
                                    <p:set>
                                      <p:cBhvr>
                                        <p:cTn id="21" dur="1" fill="hold">
                                          <p:stCondLst>
                                            <p:cond delay="0"/>
                                          </p:stCondLst>
                                        </p:cTn>
                                        <p:tgtEl>
                                          <p:spTgt spid="48"/>
                                        </p:tgtEl>
                                        <p:attrNameLst>
                                          <p:attrName>style.visibility</p:attrName>
                                        </p:attrNameLst>
                                      </p:cBhvr>
                                      <p:to>
                                        <p:strVal val="visible"/>
                                      </p:to>
                                    </p:set>
                                    <p:anim calcmode="lin" valueType="num">
                                      <p:cBhvr>
                                        <p:cTn id="22" dur="1000" fill="hold"/>
                                        <p:tgtEl>
                                          <p:spTgt spid="48"/>
                                        </p:tgtEl>
                                        <p:attrNameLst>
                                          <p:attrName>ppt_w</p:attrName>
                                        </p:attrNameLst>
                                      </p:cBhvr>
                                      <p:tavLst>
                                        <p:tav tm="0">
                                          <p:val>
                                            <p:fltVal val="0"/>
                                          </p:val>
                                        </p:tav>
                                        <p:tav tm="100000">
                                          <p:val>
                                            <p:strVal val="#ppt_w"/>
                                          </p:val>
                                        </p:tav>
                                      </p:tavLst>
                                    </p:anim>
                                    <p:anim calcmode="lin" valueType="num">
                                      <p:cBhvr>
                                        <p:cTn id="23" dur="1000" fill="hold"/>
                                        <p:tgtEl>
                                          <p:spTgt spid="48"/>
                                        </p:tgtEl>
                                        <p:attrNameLst>
                                          <p:attrName>ppt_h</p:attrName>
                                        </p:attrNameLst>
                                      </p:cBhvr>
                                      <p:tavLst>
                                        <p:tav tm="0">
                                          <p:val>
                                            <p:fltVal val="0"/>
                                          </p:val>
                                        </p:tav>
                                        <p:tav tm="100000">
                                          <p:val>
                                            <p:strVal val="#ppt_h"/>
                                          </p:val>
                                        </p:tav>
                                      </p:tavLst>
                                    </p:anim>
                                    <p:anim calcmode="lin" valueType="num">
                                      <p:cBhvr>
                                        <p:cTn id="24" dur="1000" fill="hold"/>
                                        <p:tgtEl>
                                          <p:spTgt spid="48"/>
                                        </p:tgtEl>
                                        <p:attrNameLst>
                                          <p:attrName>style.rotation</p:attrName>
                                        </p:attrNameLst>
                                      </p:cBhvr>
                                      <p:tavLst>
                                        <p:tav tm="0">
                                          <p:val>
                                            <p:fltVal val="90"/>
                                          </p:val>
                                        </p:tav>
                                        <p:tav tm="100000">
                                          <p:val>
                                            <p:fltVal val="0"/>
                                          </p:val>
                                        </p:tav>
                                      </p:tavLst>
                                    </p:anim>
                                    <p:animEffect transition="in" filter="fade">
                                      <p:cBhvr>
                                        <p:cTn id="25" dur="1000"/>
                                        <p:tgtEl>
                                          <p:spTgt spid="48"/>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40"/>
                                        </p:tgtEl>
                                        <p:attrNameLst>
                                          <p:attrName>style.visibility</p:attrName>
                                        </p:attrNameLst>
                                      </p:cBhvr>
                                      <p:to>
                                        <p:strVal val="visible"/>
                                      </p:to>
                                    </p:set>
                                    <p:animEffect transition="in" filter="fade">
                                      <p:cBhvr>
                                        <p:cTn id="29" dur="1000"/>
                                        <p:tgtEl>
                                          <p:spTgt spid="40"/>
                                        </p:tgtEl>
                                      </p:cBhvr>
                                    </p:animEffect>
                                    <p:anim calcmode="lin" valueType="num">
                                      <p:cBhvr>
                                        <p:cTn id="30" dur="1000" fill="hold"/>
                                        <p:tgtEl>
                                          <p:spTgt spid="40"/>
                                        </p:tgtEl>
                                        <p:attrNameLst>
                                          <p:attrName>ppt_x</p:attrName>
                                        </p:attrNameLst>
                                      </p:cBhvr>
                                      <p:tavLst>
                                        <p:tav tm="0">
                                          <p:val>
                                            <p:strVal val="#ppt_x"/>
                                          </p:val>
                                        </p:tav>
                                        <p:tav tm="100000">
                                          <p:val>
                                            <p:strVal val="#ppt_x"/>
                                          </p:val>
                                        </p:tav>
                                      </p:tavLst>
                                    </p:anim>
                                    <p:anim calcmode="lin" valueType="num">
                                      <p:cBhvr>
                                        <p:cTn id="31" dur="1000" fill="hold"/>
                                        <p:tgtEl>
                                          <p:spTgt spid="4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31" presetClass="entr" presetSubtype="0" fill="hold" nodeType="afterEffect">
                                  <p:stCondLst>
                                    <p:cond delay="0"/>
                                  </p:stCondLst>
                                  <p:childTnLst>
                                    <p:set>
                                      <p:cBhvr>
                                        <p:cTn id="34" dur="1" fill="hold">
                                          <p:stCondLst>
                                            <p:cond delay="0"/>
                                          </p:stCondLst>
                                        </p:cTn>
                                        <p:tgtEl>
                                          <p:spTgt spid="49"/>
                                        </p:tgtEl>
                                        <p:attrNameLst>
                                          <p:attrName>style.visibility</p:attrName>
                                        </p:attrNameLst>
                                      </p:cBhvr>
                                      <p:to>
                                        <p:strVal val="visible"/>
                                      </p:to>
                                    </p:set>
                                    <p:anim calcmode="lin" valueType="num">
                                      <p:cBhvr>
                                        <p:cTn id="35" dur="1000" fill="hold"/>
                                        <p:tgtEl>
                                          <p:spTgt spid="49"/>
                                        </p:tgtEl>
                                        <p:attrNameLst>
                                          <p:attrName>ppt_w</p:attrName>
                                        </p:attrNameLst>
                                      </p:cBhvr>
                                      <p:tavLst>
                                        <p:tav tm="0">
                                          <p:val>
                                            <p:fltVal val="0"/>
                                          </p:val>
                                        </p:tav>
                                        <p:tav tm="100000">
                                          <p:val>
                                            <p:strVal val="#ppt_w"/>
                                          </p:val>
                                        </p:tav>
                                      </p:tavLst>
                                    </p:anim>
                                    <p:anim calcmode="lin" valueType="num">
                                      <p:cBhvr>
                                        <p:cTn id="36" dur="1000" fill="hold"/>
                                        <p:tgtEl>
                                          <p:spTgt spid="49"/>
                                        </p:tgtEl>
                                        <p:attrNameLst>
                                          <p:attrName>ppt_h</p:attrName>
                                        </p:attrNameLst>
                                      </p:cBhvr>
                                      <p:tavLst>
                                        <p:tav tm="0">
                                          <p:val>
                                            <p:fltVal val="0"/>
                                          </p:val>
                                        </p:tav>
                                        <p:tav tm="100000">
                                          <p:val>
                                            <p:strVal val="#ppt_h"/>
                                          </p:val>
                                        </p:tav>
                                      </p:tavLst>
                                    </p:anim>
                                    <p:anim calcmode="lin" valueType="num">
                                      <p:cBhvr>
                                        <p:cTn id="37" dur="1000" fill="hold"/>
                                        <p:tgtEl>
                                          <p:spTgt spid="49"/>
                                        </p:tgtEl>
                                        <p:attrNameLst>
                                          <p:attrName>style.rotation</p:attrName>
                                        </p:attrNameLst>
                                      </p:cBhvr>
                                      <p:tavLst>
                                        <p:tav tm="0">
                                          <p:val>
                                            <p:fltVal val="90"/>
                                          </p:val>
                                        </p:tav>
                                        <p:tav tm="100000">
                                          <p:val>
                                            <p:fltVal val="0"/>
                                          </p:val>
                                        </p:tav>
                                      </p:tavLst>
                                    </p:anim>
                                    <p:animEffect transition="in" filter="fade">
                                      <p:cBhvr>
                                        <p:cTn id="38" dur="1000"/>
                                        <p:tgtEl>
                                          <p:spTgt spid="49"/>
                                        </p:tgtEl>
                                      </p:cBhvr>
                                    </p:animEffect>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41"/>
                                        </p:tgtEl>
                                        <p:attrNameLst>
                                          <p:attrName>style.visibility</p:attrName>
                                        </p:attrNameLst>
                                      </p:cBhvr>
                                      <p:to>
                                        <p:strVal val="visible"/>
                                      </p:to>
                                    </p:set>
                                    <p:animEffect transition="in" filter="fade">
                                      <p:cBhvr>
                                        <p:cTn id="42" dur="1000"/>
                                        <p:tgtEl>
                                          <p:spTgt spid="41"/>
                                        </p:tgtEl>
                                      </p:cBhvr>
                                    </p:animEffect>
                                    <p:anim calcmode="lin" valueType="num">
                                      <p:cBhvr>
                                        <p:cTn id="43" dur="1000" fill="hold"/>
                                        <p:tgtEl>
                                          <p:spTgt spid="41"/>
                                        </p:tgtEl>
                                        <p:attrNameLst>
                                          <p:attrName>ppt_x</p:attrName>
                                        </p:attrNameLst>
                                      </p:cBhvr>
                                      <p:tavLst>
                                        <p:tav tm="0">
                                          <p:val>
                                            <p:strVal val="#ppt_x"/>
                                          </p:val>
                                        </p:tav>
                                        <p:tav tm="100000">
                                          <p:val>
                                            <p:strVal val="#ppt_x"/>
                                          </p:val>
                                        </p:tav>
                                      </p:tavLst>
                                    </p:anim>
                                    <p:anim calcmode="lin" valueType="num">
                                      <p:cBhvr>
                                        <p:cTn id="44" dur="1000" fill="hold"/>
                                        <p:tgtEl>
                                          <p:spTgt spid="41"/>
                                        </p:tgtEl>
                                        <p:attrNameLst>
                                          <p:attrName>ppt_y</p:attrName>
                                        </p:attrNameLst>
                                      </p:cBhvr>
                                      <p:tavLst>
                                        <p:tav tm="0">
                                          <p:val>
                                            <p:strVal val="#ppt_y+.1"/>
                                          </p:val>
                                        </p:tav>
                                        <p:tav tm="100000">
                                          <p:val>
                                            <p:strVal val="#ppt_y"/>
                                          </p:val>
                                        </p:tav>
                                      </p:tavLst>
                                    </p:anim>
                                  </p:childTnLst>
                                </p:cTn>
                              </p:par>
                            </p:childTnLst>
                          </p:cTn>
                        </p:par>
                        <p:par>
                          <p:cTn id="45" fill="hold">
                            <p:stCondLst>
                              <p:cond delay="6000"/>
                            </p:stCondLst>
                            <p:childTnLst>
                              <p:par>
                                <p:cTn id="46" presetID="31" presetClass="entr" presetSubtype="0" fill="hold" nodeType="afterEffect">
                                  <p:stCondLst>
                                    <p:cond delay="0"/>
                                  </p:stCondLst>
                                  <p:childTnLst>
                                    <p:set>
                                      <p:cBhvr>
                                        <p:cTn id="47" dur="1" fill="hold">
                                          <p:stCondLst>
                                            <p:cond delay="0"/>
                                          </p:stCondLst>
                                        </p:cTn>
                                        <p:tgtEl>
                                          <p:spTgt spid="50"/>
                                        </p:tgtEl>
                                        <p:attrNameLst>
                                          <p:attrName>style.visibility</p:attrName>
                                        </p:attrNameLst>
                                      </p:cBhvr>
                                      <p:to>
                                        <p:strVal val="visible"/>
                                      </p:to>
                                    </p:set>
                                    <p:anim calcmode="lin" valueType="num">
                                      <p:cBhvr>
                                        <p:cTn id="48" dur="1000" fill="hold"/>
                                        <p:tgtEl>
                                          <p:spTgt spid="50"/>
                                        </p:tgtEl>
                                        <p:attrNameLst>
                                          <p:attrName>ppt_w</p:attrName>
                                        </p:attrNameLst>
                                      </p:cBhvr>
                                      <p:tavLst>
                                        <p:tav tm="0">
                                          <p:val>
                                            <p:fltVal val="0"/>
                                          </p:val>
                                        </p:tav>
                                        <p:tav tm="100000">
                                          <p:val>
                                            <p:strVal val="#ppt_w"/>
                                          </p:val>
                                        </p:tav>
                                      </p:tavLst>
                                    </p:anim>
                                    <p:anim calcmode="lin" valueType="num">
                                      <p:cBhvr>
                                        <p:cTn id="49" dur="1000" fill="hold"/>
                                        <p:tgtEl>
                                          <p:spTgt spid="50"/>
                                        </p:tgtEl>
                                        <p:attrNameLst>
                                          <p:attrName>ppt_h</p:attrName>
                                        </p:attrNameLst>
                                      </p:cBhvr>
                                      <p:tavLst>
                                        <p:tav tm="0">
                                          <p:val>
                                            <p:fltVal val="0"/>
                                          </p:val>
                                        </p:tav>
                                        <p:tav tm="100000">
                                          <p:val>
                                            <p:strVal val="#ppt_h"/>
                                          </p:val>
                                        </p:tav>
                                      </p:tavLst>
                                    </p:anim>
                                    <p:anim calcmode="lin" valueType="num">
                                      <p:cBhvr>
                                        <p:cTn id="50" dur="1000" fill="hold"/>
                                        <p:tgtEl>
                                          <p:spTgt spid="50"/>
                                        </p:tgtEl>
                                        <p:attrNameLst>
                                          <p:attrName>style.rotation</p:attrName>
                                        </p:attrNameLst>
                                      </p:cBhvr>
                                      <p:tavLst>
                                        <p:tav tm="0">
                                          <p:val>
                                            <p:fltVal val="90"/>
                                          </p:val>
                                        </p:tav>
                                        <p:tav tm="100000">
                                          <p:val>
                                            <p:fltVal val="0"/>
                                          </p:val>
                                        </p:tav>
                                      </p:tavLst>
                                    </p:anim>
                                    <p:animEffect transition="in" filter="fade">
                                      <p:cBhvr>
                                        <p:cTn id="51" dur="1000"/>
                                        <p:tgtEl>
                                          <p:spTgt spid="50"/>
                                        </p:tgtEl>
                                      </p:cBhvr>
                                    </p:animEffect>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fade">
                                      <p:cBhvr>
                                        <p:cTn id="55" dur="1000"/>
                                        <p:tgtEl>
                                          <p:spTgt spid="42"/>
                                        </p:tgtEl>
                                      </p:cBhvr>
                                    </p:animEffect>
                                    <p:anim calcmode="lin" valueType="num">
                                      <p:cBhvr>
                                        <p:cTn id="56" dur="1000" fill="hold"/>
                                        <p:tgtEl>
                                          <p:spTgt spid="42"/>
                                        </p:tgtEl>
                                        <p:attrNameLst>
                                          <p:attrName>ppt_x</p:attrName>
                                        </p:attrNameLst>
                                      </p:cBhvr>
                                      <p:tavLst>
                                        <p:tav tm="0">
                                          <p:val>
                                            <p:strVal val="#ppt_x"/>
                                          </p:val>
                                        </p:tav>
                                        <p:tav tm="100000">
                                          <p:val>
                                            <p:strVal val="#ppt_x"/>
                                          </p:val>
                                        </p:tav>
                                      </p:tavLst>
                                    </p:anim>
                                    <p:anim calcmode="lin" valueType="num">
                                      <p:cBhvr>
                                        <p:cTn id="57" dur="1000" fill="hold"/>
                                        <p:tgtEl>
                                          <p:spTgt spid="42"/>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31" presetClass="entr" presetSubtype="0"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 calcmode="lin" valueType="num">
                                      <p:cBhvr>
                                        <p:cTn id="61" dur="1000" fill="hold"/>
                                        <p:tgtEl>
                                          <p:spTgt spid="51"/>
                                        </p:tgtEl>
                                        <p:attrNameLst>
                                          <p:attrName>ppt_w</p:attrName>
                                        </p:attrNameLst>
                                      </p:cBhvr>
                                      <p:tavLst>
                                        <p:tav tm="0">
                                          <p:val>
                                            <p:fltVal val="0"/>
                                          </p:val>
                                        </p:tav>
                                        <p:tav tm="100000">
                                          <p:val>
                                            <p:strVal val="#ppt_w"/>
                                          </p:val>
                                        </p:tav>
                                      </p:tavLst>
                                    </p:anim>
                                    <p:anim calcmode="lin" valueType="num">
                                      <p:cBhvr>
                                        <p:cTn id="62" dur="1000" fill="hold"/>
                                        <p:tgtEl>
                                          <p:spTgt spid="51"/>
                                        </p:tgtEl>
                                        <p:attrNameLst>
                                          <p:attrName>ppt_h</p:attrName>
                                        </p:attrNameLst>
                                      </p:cBhvr>
                                      <p:tavLst>
                                        <p:tav tm="0">
                                          <p:val>
                                            <p:fltVal val="0"/>
                                          </p:val>
                                        </p:tav>
                                        <p:tav tm="100000">
                                          <p:val>
                                            <p:strVal val="#ppt_h"/>
                                          </p:val>
                                        </p:tav>
                                      </p:tavLst>
                                    </p:anim>
                                    <p:anim calcmode="lin" valueType="num">
                                      <p:cBhvr>
                                        <p:cTn id="63" dur="1000" fill="hold"/>
                                        <p:tgtEl>
                                          <p:spTgt spid="51"/>
                                        </p:tgtEl>
                                        <p:attrNameLst>
                                          <p:attrName>style.rotation</p:attrName>
                                        </p:attrNameLst>
                                      </p:cBhvr>
                                      <p:tavLst>
                                        <p:tav tm="0">
                                          <p:val>
                                            <p:fltVal val="90"/>
                                          </p:val>
                                        </p:tav>
                                        <p:tav tm="100000">
                                          <p:val>
                                            <p:fltVal val="0"/>
                                          </p:val>
                                        </p:tav>
                                      </p:tavLst>
                                    </p:anim>
                                    <p:animEffect transition="in" filter="fade">
                                      <p:cBhvr>
                                        <p:cTn id="64" dur="1000"/>
                                        <p:tgtEl>
                                          <p:spTgt spid="51"/>
                                        </p:tgtEl>
                                      </p:cBhvr>
                                    </p:animEffect>
                                  </p:childTnLst>
                                </p:cTn>
                              </p:par>
                            </p:childTnLst>
                          </p:cTn>
                        </p:par>
                        <p:par>
                          <p:cTn id="65" fill="hold">
                            <p:stCondLst>
                              <p:cond delay="9000"/>
                            </p:stCondLst>
                            <p:childTnLst>
                              <p:par>
                                <p:cTn id="66" presetID="42" presetClass="entr" presetSubtype="0" fill="hold" grpId="0" nodeType="after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fade">
                                      <p:cBhvr>
                                        <p:cTn id="68" dur="1000"/>
                                        <p:tgtEl>
                                          <p:spTgt spid="39"/>
                                        </p:tgtEl>
                                      </p:cBhvr>
                                    </p:animEffect>
                                    <p:anim calcmode="lin" valueType="num">
                                      <p:cBhvr>
                                        <p:cTn id="69" dur="1000" fill="hold"/>
                                        <p:tgtEl>
                                          <p:spTgt spid="39"/>
                                        </p:tgtEl>
                                        <p:attrNameLst>
                                          <p:attrName>ppt_x</p:attrName>
                                        </p:attrNameLst>
                                      </p:cBhvr>
                                      <p:tavLst>
                                        <p:tav tm="0">
                                          <p:val>
                                            <p:strVal val="#ppt_x"/>
                                          </p:val>
                                        </p:tav>
                                        <p:tav tm="100000">
                                          <p:val>
                                            <p:strVal val="#ppt_x"/>
                                          </p:val>
                                        </p:tav>
                                      </p:tavLst>
                                    </p:anim>
                                    <p:anim calcmode="lin" valueType="num">
                                      <p:cBhvr>
                                        <p:cTn id="70" dur="1000" fill="hold"/>
                                        <p:tgtEl>
                                          <p:spTgt spid="39"/>
                                        </p:tgtEl>
                                        <p:attrNameLst>
                                          <p:attrName>ppt_y</p:attrName>
                                        </p:attrNameLst>
                                      </p:cBhvr>
                                      <p:tavLst>
                                        <p:tav tm="0">
                                          <p:val>
                                            <p:strVal val="#ppt_y+.1"/>
                                          </p:val>
                                        </p:tav>
                                        <p:tav tm="100000">
                                          <p:val>
                                            <p:strVal val="#ppt_y"/>
                                          </p:val>
                                        </p:tav>
                                      </p:tavLst>
                                    </p:anim>
                                  </p:childTnLst>
                                </p:cTn>
                              </p:par>
                            </p:childTnLst>
                          </p:cTn>
                        </p:par>
                        <p:par>
                          <p:cTn id="71" fill="hold">
                            <p:stCondLst>
                              <p:cond delay="10000"/>
                            </p:stCondLst>
                            <p:childTnLst>
                              <p:par>
                                <p:cTn id="72" presetID="31" presetClass="entr" presetSubtype="0" fill="hold" nodeType="afterEffect">
                                  <p:stCondLst>
                                    <p:cond delay="0"/>
                                  </p:stCondLst>
                                  <p:childTnLst>
                                    <p:set>
                                      <p:cBhvr>
                                        <p:cTn id="73" dur="1" fill="hold">
                                          <p:stCondLst>
                                            <p:cond delay="0"/>
                                          </p:stCondLst>
                                        </p:cTn>
                                        <p:tgtEl>
                                          <p:spTgt spid="52"/>
                                        </p:tgtEl>
                                        <p:attrNameLst>
                                          <p:attrName>style.visibility</p:attrName>
                                        </p:attrNameLst>
                                      </p:cBhvr>
                                      <p:to>
                                        <p:strVal val="visible"/>
                                      </p:to>
                                    </p:set>
                                    <p:anim calcmode="lin" valueType="num">
                                      <p:cBhvr>
                                        <p:cTn id="74" dur="1000" fill="hold"/>
                                        <p:tgtEl>
                                          <p:spTgt spid="52"/>
                                        </p:tgtEl>
                                        <p:attrNameLst>
                                          <p:attrName>ppt_w</p:attrName>
                                        </p:attrNameLst>
                                      </p:cBhvr>
                                      <p:tavLst>
                                        <p:tav tm="0">
                                          <p:val>
                                            <p:fltVal val="0"/>
                                          </p:val>
                                        </p:tav>
                                        <p:tav tm="100000">
                                          <p:val>
                                            <p:strVal val="#ppt_w"/>
                                          </p:val>
                                        </p:tav>
                                      </p:tavLst>
                                    </p:anim>
                                    <p:anim calcmode="lin" valueType="num">
                                      <p:cBhvr>
                                        <p:cTn id="75" dur="1000" fill="hold"/>
                                        <p:tgtEl>
                                          <p:spTgt spid="52"/>
                                        </p:tgtEl>
                                        <p:attrNameLst>
                                          <p:attrName>ppt_h</p:attrName>
                                        </p:attrNameLst>
                                      </p:cBhvr>
                                      <p:tavLst>
                                        <p:tav tm="0">
                                          <p:val>
                                            <p:fltVal val="0"/>
                                          </p:val>
                                        </p:tav>
                                        <p:tav tm="100000">
                                          <p:val>
                                            <p:strVal val="#ppt_h"/>
                                          </p:val>
                                        </p:tav>
                                      </p:tavLst>
                                    </p:anim>
                                    <p:anim calcmode="lin" valueType="num">
                                      <p:cBhvr>
                                        <p:cTn id="76" dur="1000" fill="hold"/>
                                        <p:tgtEl>
                                          <p:spTgt spid="52"/>
                                        </p:tgtEl>
                                        <p:attrNameLst>
                                          <p:attrName>style.rotation</p:attrName>
                                        </p:attrNameLst>
                                      </p:cBhvr>
                                      <p:tavLst>
                                        <p:tav tm="0">
                                          <p:val>
                                            <p:fltVal val="90"/>
                                          </p:val>
                                        </p:tav>
                                        <p:tav tm="100000">
                                          <p:val>
                                            <p:fltVal val="0"/>
                                          </p:val>
                                        </p:tav>
                                      </p:tavLst>
                                    </p:anim>
                                    <p:animEffect transition="in" filter="fade">
                                      <p:cBhvr>
                                        <p:cTn id="77" dur="1000"/>
                                        <p:tgtEl>
                                          <p:spTgt spid="52"/>
                                        </p:tgtEl>
                                      </p:cBhvr>
                                    </p:animEffect>
                                  </p:childTnLst>
                                </p:cTn>
                              </p:par>
                            </p:childTnLst>
                          </p:cTn>
                        </p:par>
                        <p:par>
                          <p:cTn id="78" fill="hold">
                            <p:stCondLst>
                              <p:cond delay="11000"/>
                            </p:stCondLst>
                            <p:childTnLst>
                              <p:par>
                                <p:cTn id="79" presetID="42" presetClass="entr" presetSubtype="0"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Effect transition="in" filter="fade">
                                      <p:cBhvr>
                                        <p:cTn id="81" dur="1000"/>
                                        <p:tgtEl>
                                          <p:spTgt spid="38"/>
                                        </p:tgtEl>
                                      </p:cBhvr>
                                    </p:animEffect>
                                    <p:anim calcmode="lin" valueType="num">
                                      <p:cBhvr>
                                        <p:cTn id="82" dur="1000" fill="hold"/>
                                        <p:tgtEl>
                                          <p:spTgt spid="38"/>
                                        </p:tgtEl>
                                        <p:attrNameLst>
                                          <p:attrName>ppt_x</p:attrName>
                                        </p:attrNameLst>
                                      </p:cBhvr>
                                      <p:tavLst>
                                        <p:tav tm="0">
                                          <p:val>
                                            <p:strVal val="#ppt_x"/>
                                          </p:val>
                                        </p:tav>
                                        <p:tav tm="100000">
                                          <p:val>
                                            <p:strVal val="#ppt_x"/>
                                          </p:val>
                                        </p:tav>
                                      </p:tavLst>
                                    </p:anim>
                                    <p:anim calcmode="lin" valueType="num">
                                      <p:cBhvr>
                                        <p:cTn id="83" dur="1000" fill="hold"/>
                                        <p:tgtEl>
                                          <p:spTgt spid="38"/>
                                        </p:tgtEl>
                                        <p:attrNameLst>
                                          <p:attrName>ppt_y</p:attrName>
                                        </p:attrNameLst>
                                      </p:cBhvr>
                                      <p:tavLst>
                                        <p:tav tm="0">
                                          <p:val>
                                            <p:strVal val="#ppt_y+.1"/>
                                          </p:val>
                                        </p:tav>
                                        <p:tav tm="100000">
                                          <p:val>
                                            <p:strVal val="#ppt_y"/>
                                          </p:val>
                                        </p:tav>
                                      </p:tavLst>
                                    </p:anim>
                                  </p:childTnLst>
                                </p:cTn>
                              </p:par>
                            </p:childTnLst>
                          </p:cTn>
                        </p:par>
                        <p:par>
                          <p:cTn id="84" fill="hold">
                            <p:stCondLst>
                              <p:cond delay="12000"/>
                            </p:stCondLst>
                            <p:childTnLst>
                              <p:par>
                                <p:cTn id="85" presetID="31" presetClass="entr" presetSubtype="0" fill="hold" nodeType="afterEffect">
                                  <p:stCondLst>
                                    <p:cond delay="0"/>
                                  </p:stCondLst>
                                  <p:childTnLst>
                                    <p:set>
                                      <p:cBhvr>
                                        <p:cTn id="86" dur="1" fill="hold">
                                          <p:stCondLst>
                                            <p:cond delay="0"/>
                                          </p:stCondLst>
                                        </p:cTn>
                                        <p:tgtEl>
                                          <p:spTgt spid="53"/>
                                        </p:tgtEl>
                                        <p:attrNameLst>
                                          <p:attrName>style.visibility</p:attrName>
                                        </p:attrNameLst>
                                      </p:cBhvr>
                                      <p:to>
                                        <p:strVal val="visible"/>
                                      </p:to>
                                    </p:set>
                                    <p:anim calcmode="lin" valueType="num">
                                      <p:cBhvr>
                                        <p:cTn id="87" dur="1000" fill="hold"/>
                                        <p:tgtEl>
                                          <p:spTgt spid="53"/>
                                        </p:tgtEl>
                                        <p:attrNameLst>
                                          <p:attrName>ppt_w</p:attrName>
                                        </p:attrNameLst>
                                      </p:cBhvr>
                                      <p:tavLst>
                                        <p:tav tm="0">
                                          <p:val>
                                            <p:fltVal val="0"/>
                                          </p:val>
                                        </p:tav>
                                        <p:tav tm="100000">
                                          <p:val>
                                            <p:strVal val="#ppt_w"/>
                                          </p:val>
                                        </p:tav>
                                      </p:tavLst>
                                    </p:anim>
                                    <p:anim calcmode="lin" valueType="num">
                                      <p:cBhvr>
                                        <p:cTn id="88" dur="1000" fill="hold"/>
                                        <p:tgtEl>
                                          <p:spTgt spid="53"/>
                                        </p:tgtEl>
                                        <p:attrNameLst>
                                          <p:attrName>ppt_h</p:attrName>
                                        </p:attrNameLst>
                                      </p:cBhvr>
                                      <p:tavLst>
                                        <p:tav tm="0">
                                          <p:val>
                                            <p:fltVal val="0"/>
                                          </p:val>
                                        </p:tav>
                                        <p:tav tm="100000">
                                          <p:val>
                                            <p:strVal val="#ppt_h"/>
                                          </p:val>
                                        </p:tav>
                                      </p:tavLst>
                                    </p:anim>
                                    <p:anim calcmode="lin" valueType="num">
                                      <p:cBhvr>
                                        <p:cTn id="89" dur="1000" fill="hold"/>
                                        <p:tgtEl>
                                          <p:spTgt spid="53"/>
                                        </p:tgtEl>
                                        <p:attrNameLst>
                                          <p:attrName>style.rotation</p:attrName>
                                        </p:attrNameLst>
                                      </p:cBhvr>
                                      <p:tavLst>
                                        <p:tav tm="0">
                                          <p:val>
                                            <p:fltVal val="90"/>
                                          </p:val>
                                        </p:tav>
                                        <p:tav tm="100000">
                                          <p:val>
                                            <p:fltVal val="0"/>
                                          </p:val>
                                        </p:tav>
                                      </p:tavLst>
                                    </p:anim>
                                    <p:animEffect transition="in" filter="fade">
                                      <p:cBhvr>
                                        <p:cTn id="90" dur="1000"/>
                                        <p:tgtEl>
                                          <p:spTgt spid="53"/>
                                        </p:tgtEl>
                                      </p:cBhvr>
                                    </p:animEffect>
                                  </p:childTnLst>
                                </p:cTn>
                              </p:par>
                            </p:childTnLst>
                          </p:cTn>
                        </p:par>
                        <p:par>
                          <p:cTn id="91" fill="hold">
                            <p:stCondLst>
                              <p:cond delay="13000"/>
                            </p:stCondLst>
                            <p:childTnLst>
                              <p:par>
                                <p:cTn id="92" presetID="42" presetClass="entr" presetSubtype="0" fill="hold" grpId="0" nodeType="afterEffect">
                                  <p:stCondLst>
                                    <p:cond delay="0"/>
                                  </p:stCondLst>
                                  <p:childTnLst>
                                    <p:set>
                                      <p:cBhvr>
                                        <p:cTn id="93" dur="1" fill="hold">
                                          <p:stCondLst>
                                            <p:cond delay="0"/>
                                          </p:stCondLst>
                                        </p:cTn>
                                        <p:tgtEl>
                                          <p:spTgt spid="37"/>
                                        </p:tgtEl>
                                        <p:attrNameLst>
                                          <p:attrName>style.visibility</p:attrName>
                                        </p:attrNameLst>
                                      </p:cBhvr>
                                      <p:to>
                                        <p:strVal val="visible"/>
                                      </p:to>
                                    </p:set>
                                    <p:animEffect transition="in" filter="fade">
                                      <p:cBhvr>
                                        <p:cTn id="94" dur="1000"/>
                                        <p:tgtEl>
                                          <p:spTgt spid="37"/>
                                        </p:tgtEl>
                                      </p:cBhvr>
                                    </p:animEffect>
                                    <p:anim calcmode="lin" valueType="num">
                                      <p:cBhvr>
                                        <p:cTn id="95" dur="1000" fill="hold"/>
                                        <p:tgtEl>
                                          <p:spTgt spid="37"/>
                                        </p:tgtEl>
                                        <p:attrNameLst>
                                          <p:attrName>ppt_x</p:attrName>
                                        </p:attrNameLst>
                                      </p:cBhvr>
                                      <p:tavLst>
                                        <p:tav tm="0">
                                          <p:val>
                                            <p:strVal val="#ppt_x"/>
                                          </p:val>
                                        </p:tav>
                                        <p:tav tm="100000">
                                          <p:val>
                                            <p:strVal val="#ppt_x"/>
                                          </p:val>
                                        </p:tav>
                                      </p:tavLst>
                                    </p:anim>
                                    <p:anim calcmode="lin" valueType="num">
                                      <p:cBhvr>
                                        <p:cTn id="96"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37" grpId="0"/>
      <p:bldP spid="38" grpId="0"/>
      <p:bldP spid="39" grpId="0"/>
      <p:bldP spid="40" grpId="0"/>
      <p:bldP spid="41" grpId="0"/>
      <p:bldP spid="42" grpId="0"/>
      <p:bldP spid="43" grpId="0"/>
      <p:bldP spid="4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974BC8A6-EF33-41C7-9904-9E6D55C94BA5}"/>
              </a:ext>
            </a:extLst>
          </p:cNvPr>
          <p:cNvSpPr/>
          <p:nvPr/>
        </p:nvSpPr>
        <p:spPr>
          <a:xfrm>
            <a:off x="1219200" y="1444752"/>
            <a:ext cx="3124200" cy="4953000"/>
          </a:xfrm>
          <a:custGeom>
            <a:avLst/>
            <a:gdLst>
              <a:gd name="connsiteX0" fmla="*/ 0 w 3124200"/>
              <a:gd name="connsiteY0" fmla="*/ 0 h 4953000"/>
              <a:gd name="connsiteX1" fmla="*/ 3124200 w 3124200"/>
              <a:gd name="connsiteY1" fmla="*/ 0 h 4953000"/>
              <a:gd name="connsiteX2" fmla="*/ 3124200 w 3124200"/>
              <a:gd name="connsiteY2" fmla="*/ 281234 h 4953000"/>
              <a:gd name="connsiteX3" fmla="*/ 3063782 w 3124200"/>
              <a:gd name="connsiteY3" fmla="*/ 287324 h 4953000"/>
              <a:gd name="connsiteX4" fmla="*/ 2552702 w 3124200"/>
              <a:gd name="connsiteY4" fmla="*/ 914400 h 4953000"/>
              <a:gd name="connsiteX5" fmla="*/ 3063782 w 3124200"/>
              <a:gd name="connsiteY5" fmla="*/ 1541476 h 4953000"/>
              <a:gd name="connsiteX6" fmla="*/ 3124200 w 3124200"/>
              <a:gd name="connsiteY6" fmla="*/ 1547567 h 4953000"/>
              <a:gd name="connsiteX7" fmla="*/ 3124200 w 3124200"/>
              <a:gd name="connsiteY7" fmla="*/ 4953000 h 4953000"/>
              <a:gd name="connsiteX8" fmla="*/ 0 w 3124200"/>
              <a:gd name="connsiteY8" fmla="*/ 4953000 h 495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4953000">
                <a:moveTo>
                  <a:pt x="0" y="0"/>
                </a:moveTo>
                <a:lnTo>
                  <a:pt x="3124200" y="0"/>
                </a:lnTo>
                <a:lnTo>
                  <a:pt x="3124200" y="281234"/>
                </a:lnTo>
                <a:lnTo>
                  <a:pt x="3063782" y="287324"/>
                </a:lnTo>
                <a:cubicBezTo>
                  <a:pt x="2772110" y="347009"/>
                  <a:pt x="2552702" y="605082"/>
                  <a:pt x="2552702" y="914400"/>
                </a:cubicBezTo>
                <a:cubicBezTo>
                  <a:pt x="2552702" y="1223718"/>
                  <a:pt x="2772110" y="1481791"/>
                  <a:pt x="3063782" y="1541476"/>
                </a:cubicBezTo>
                <a:lnTo>
                  <a:pt x="3124200" y="1547567"/>
                </a:lnTo>
                <a:lnTo>
                  <a:pt x="3124200" y="4953000"/>
                </a:lnTo>
                <a:lnTo>
                  <a:pt x="0" y="4953000"/>
                </a:lnTo>
                <a:close/>
              </a:path>
            </a:pathLst>
          </a:cu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66DF89-59D1-4960-8B03-056C355051B4}"/>
              </a:ext>
            </a:extLst>
          </p:cNvPr>
          <p:cNvSpPr/>
          <p:nvPr/>
        </p:nvSpPr>
        <p:spPr>
          <a:xfrm>
            <a:off x="4480560" y="1444752"/>
            <a:ext cx="3124200" cy="3108960"/>
          </a:xfrm>
          <a:custGeom>
            <a:avLst/>
            <a:gdLst>
              <a:gd name="connsiteX0" fmla="*/ 0 w 3124200"/>
              <a:gd name="connsiteY0" fmla="*/ 0 h 3108960"/>
              <a:gd name="connsiteX1" fmla="*/ 1625043 w 3124200"/>
              <a:gd name="connsiteY1" fmla="*/ 0 h 3108960"/>
              <a:gd name="connsiteX2" fmla="*/ 1624121 w 3124200"/>
              <a:gd name="connsiteY2" fmla="*/ 9144 h 3108960"/>
              <a:gd name="connsiteX3" fmla="*/ 2264199 w 3124200"/>
              <a:gd name="connsiteY3" fmla="*/ 649224 h 3108960"/>
              <a:gd name="connsiteX4" fmla="*/ 2904277 w 3124200"/>
              <a:gd name="connsiteY4" fmla="*/ 9144 h 3108960"/>
              <a:gd name="connsiteX5" fmla="*/ 2903355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 name="connsiteX14" fmla="*/ 0 w 3124200"/>
              <a:gd name="connsiteY14" fmla="*/ 1547567 h 3108960"/>
              <a:gd name="connsiteX15" fmla="*/ 60418 w 3124200"/>
              <a:gd name="connsiteY15" fmla="*/ 1541476 h 3108960"/>
              <a:gd name="connsiteX16" fmla="*/ 571498 w 3124200"/>
              <a:gd name="connsiteY16" fmla="*/ 914400 h 3108960"/>
              <a:gd name="connsiteX17" fmla="*/ 60418 w 3124200"/>
              <a:gd name="connsiteY17" fmla="*/ 287324 h 3108960"/>
              <a:gd name="connsiteX18" fmla="*/ 0 w 3124200"/>
              <a:gd name="connsiteY18" fmla="*/ 281234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24200" h="3108960">
                <a:moveTo>
                  <a:pt x="0" y="0"/>
                </a:moveTo>
                <a:lnTo>
                  <a:pt x="1625043" y="0"/>
                </a:lnTo>
                <a:lnTo>
                  <a:pt x="1624121" y="9144"/>
                </a:lnTo>
                <a:cubicBezTo>
                  <a:pt x="1624121" y="362650"/>
                  <a:pt x="1910694" y="649224"/>
                  <a:pt x="2264199" y="649224"/>
                </a:cubicBezTo>
                <a:cubicBezTo>
                  <a:pt x="2617704" y="649224"/>
                  <a:pt x="2904277" y="362650"/>
                  <a:pt x="2904277" y="9144"/>
                </a:cubicBezTo>
                <a:lnTo>
                  <a:pt x="2903355"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lnTo>
                  <a:pt x="0" y="1547567"/>
                </a:lnTo>
                <a:lnTo>
                  <a:pt x="60418" y="1541476"/>
                </a:lnTo>
                <a:cubicBezTo>
                  <a:pt x="352091" y="1481791"/>
                  <a:pt x="571498" y="1223718"/>
                  <a:pt x="571498" y="914400"/>
                </a:cubicBezTo>
                <a:cubicBezTo>
                  <a:pt x="571498" y="605083"/>
                  <a:pt x="352091" y="347010"/>
                  <a:pt x="60418" y="287324"/>
                </a:cubicBezTo>
                <a:lnTo>
                  <a:pt x="0" y="281234"/>
                </a:lnTo>
                <a:close/>
              </a:path>
            </a:pathLst>
          </a:cu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4F3ED21-7B08-4167-8146-0C92E64C49EB}"/>
              </a:ext>
            </a:extLst>
          </p:cNvPr>
          <p:cNvSpPr/>
          <p:nvPr/>
        </p:nvSpPr>
        <p:spPr>
          <a:xfrm>
            <a:off x="448056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7A7A7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60BA090-6151-4897-8035-D5C0023E348D}"/>
              </a:ext>
            </a:extLst>
          </p:cNvPr>
          <p:cNvSpPr/>
          <p:nvPr/>
        </p:nvSpPr>
        <p:spPr>
          <a:xfrm>
            <a:off x="7741920" y="1444752"/>
            <a:ext cx="3124200" cy="3108960"/>
          </a:xfrm>
          <a:custGeom>
            <a:avLst/>
            <a:gdLst>
              <a:gd name="connsiteX0" fmla="*/ 0 w 3124200"/>
              <a:gd name="connsiteY0" fmla="*/ 0 h 3108960"/>
              <a:gd name="connsiteX1" fmla="*/ 1627261 w 3124200"/>
              <a:gd name="connsiteY1" fmla="*/ 0 h 3108960"/>
              <a:gd name="connsiteX2" fmla="*/ 1626339 w 3124200"/>
              <a:gd name="connsiteY2" fmla="*/ 9144 h 3108960"/>
              <a:gd name="connsiteX3" fmla="*/ 2266417 w 3124200"/>
              <a:gd name="connsiteY3" fmla="*/ 649224 h 3108960"/>
              <a:gd name="connsiteX4" fmla="*/ 2906495 w 3124200"/>
              <a:gd name="connsiteY4" fmla="*/ 9144 h 3108960"/>
              <a:gd name="connsiteX5" fmla="*/ 2905573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4200" h="3108960">
                <a:moveTo>
                  <a:pt x="0" y="0"/>
                </a:moveTo>
                <a:lnTo>
                  <a:pt x="1627261" y="0"/>
                </a:lnTo>
                <a:lnTo>
                  <a:pt x="1626339" y="9144"/>
                </a:lnTo>
                <a:cubicBezTo>
                  <a:pt x="1626339" y="362650"/>
                  <a:pt x="1912912" y="649224"/>
                  <a:pt x="2266417" y="649224"/>
                </a:cubicBezTo>
                <a:cubicBezTo>
                  <a:pt x="2619922" y="649224"/>
                  <a:pt x="2906495" y="362650"/>
                  <a:pt x="2906495" y="9144"/>
                </a:cubicBezTo>
                <a:lnTo>
                  <a:pt x="2905573"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AC21957-6636-4965-9A98-1F46C9F1C044}"/>
              </a:ext>
            </a:extLst>
          </p:cNvPr>
          <p:cNvSpPr/>
          <p:nvPr/>
        </p:nvSpPr>
        <p:spPr>
          <a:xfrm>
            <a:off x="774192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93939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EDFEBB64-416C-4E17-8440-5B93A859E8D6}"/>
              </a:ext>
            </a:extLst>
          </p:cNvPr>
          <p:cNvGrpSpPr/>
          <p:nvPr/>
        </p:nvGrpSpPr>
        <p:grpSpPr>
          <a:xfrm>
            <a:off x="3858768" y="1810512"/>
            <a:ext cx="1097276" cy="1097280"/>
            <a:chOff x="3914358" y="2176272"/>
            <a:chExt cx="1097276" cy="1097280"/>
          </a:xfrm>
        </p:grpSpPr>
        <p:grpSp>
          <p:nvGrpSpPr>
            <p:cNvPr id="41" name="Group 40">
              <a:extLst>
                <a:ext uri="{FF2B5EF4-FFF2-40B4-BE49-F238E27FC236}">
                  <a16:creationId xmlns:a16="http://schemas.microsoft.com/office/drawing/2014/main" id="{1CF965D1-8A3A-4C82-A711-01AE604DDC8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DA86F833-E7C8-4A47-8B12-3AE674BD3B56}"/>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BC597884-1211-4603-B85C-7AA15603D51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8A8294B6-41D3-4D96-ABDA-21E54716E7AF}"/>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5" name="Group 44">
            <a:extLst>
              <a:ext uri="{FF2B5EF4-FFF2-40B4-BE49-F238E27FC236}">
                <a16:creationId xmlns:a16="http://schemas.microsoft.com/office/drawing/2014/main" id="{348A7DE4-BDF2-4EE0-B958-98457B4A5F95}"/>
              </a:ext>
            </a:extLst>
          </p:cNvPr>
          <p:cNvGrpSpPr/>
          <p:nvPr/>
        </p:nvGrpSpPr>
        <p:grpSpPr>
          <a:xfrm>
            <a:off x="6184392" y="896112"/>
            <a:ext cx="1097276" cy="1097280"/>
            <a:chOff x="3914358" y="2176272"/>
            <a:chExt cx="1097276" cy="1097280"/>
          </a:xfrm>
        </p:grpSpPr>
        <p:grpSp>
          <p:nvGrpSpPr>
            <p:cNvPr id="46" name="Group 45">
              <a:extLst>
                <a:ext uri="{FF2B5EF4-FFF2-40B4-BE49-F238E27FC236}">
                  <a16:creationId xmlns:a16="http://schemas.microsoft.com/office/drawing/2014/main" id="{A903802B-B7CE-4F9A-89C5-F65D4714510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18F954E9-EB84-4402-9701-98D9D28296F0}"/>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1D5F52B-7642-4EC7-BD48-F5828E113043}"/>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0FC83255-628F-4C80-AF82-31A102C629F7}"/>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0" name="Group 49">
            <a:extLst>
              <a:ext uri="{FF2B5EF4-FFF2-40B4-BE49-F238E27FC236}">
                <a16:creationId xmlns:a16="http://schemas.microsoft.com/office/drawing/2014/main" id="{7386010B-8E80-4021-984C-95BEB281EE69}"/>
              </a:ext>
            </a:extLst>
          </p:cNvPr>
          <p:cNvGrpSpPr/>
          <p:nvPr/>
        </p:nvGrpSpPr>
        <p:grpSpPr>
          <a:xfrm>
            <a:off x="4850602" y="4069080"/>
            <a:ext cx="1097276" cy="1097280"/>
            <a:chOff x="3914358" y="2176272"/>
            <a:chExt cx="1097276" cy="1097280"/>
          </a:xfrm>
        </p:grpSpPr>
        <p:grpSp>
          <p:nvGrpSpPr>
            <p:cNvPr id="51" name="Group 50">
              <a:extLst>
                <a:ext uri="{FF2B5EF4-FFF2-40B4-BE49-F238E27FC236}">
                  <a16:creationId xmlns:a16="http://schemas.microsoft.com/office/drawing/2014/main" id="{7BD382D3-E353-4C46-9A11-698F00B08416}"/>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3" name="Oval 52">
                <a:extLst>
                  <a:ext uri="{FF2B5EF4-FFF2-40B4-BE49-F238E27FC236}">
                    <a16:creationId xmlns:a16="http://schemas.microsoft.com/office/drawing/2014/main" id="{3B6AA222-F4C8-4FEC-BAD3-7BAA1454A20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F5F605D6-F683-4C18-86B0-A2E52843FB4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326BCD67-3AB6-4628-AA67-7FDE8C274D05}"/>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5" name="Group 54">
            <a:extLst>
              <a:ext uri="{FF2B5EF4-FFF2-40B4-BE49-F238E27FC236}">
                <a16:creationId xmlns:a16="http://schemas.microsoft.com/office/drawing/2014/main" id="{9755D814-6E59-4457-8803-07EA20B84700}"/>
              </a:ext>
            </a:extLst>
          </p:cNvPr>
          <p:cNvGrpSpPr/>
          <p:nvPr/>
        </p:nvGrpSpPr>
        <p:grpSpPr>
          <a:xfrm>
            <a:off x="8083296" y="4069080"/>
            <a:ext cx="1097276" cy="1097280"/>
            <a:chOff x="3914358" y="2176272"/>
            <a:chExt cx="1097276" cy="1097280"/>
          </a:xfrm>
        </p:grpSpPr>
        <p:grpSp>
          <p:nvGrpSpPr>
            <p:cNvPr id="56" name="Group 55">
              <a:extLst>
                <a:ext uri="{FF2B5EF4-FFF2-40B4-BE49-F238E27FC236}">
                  <a16:creationId xmlns:a16="http://schemas.microsoft.com/office/drawing/2014/main" id="{57EF486C-B0CC-4B47-9E41-4300E29EE7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8DCB7A76-ACC0-4D0E-9BB9-5E3F93B7C63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A7AC1705-CEA0-4305-BDEB-35A58C0FE8D6}"/>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212897A5-FC35-4602-81BB-F22165004D7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60" name="Group 59">
            <a:extLst>
              <a:ext uri="{FF2B5EF4-FFF2-40B4-BE49-F238E27FC236}">
                <a16:creationId xmlns:a16="http://schemas.microsoft.com/office/drawing/2014/main" id="{26A2823D-E0EB-4DA1-9D8C-0D835292A0A7}"/>
              </a:ext>
            </a:extLst>
          </p:cNvPr>
          <p:cNvGrpSpPr/>
          <p:nvPr/>
        </p:nvGrpSpPr>
        <p:grpSpPr>
          <a:xfrm>
            <a:off x="9445752" y="896112"/>
            <a:ext cx="1097276" cy="1097280"/>
            <a:chOff x="3914358" y="2176272"/>
            <a:chExt cx="1097276" cy="1097280"/>
          </a:xfrm>
        </p:grpSpPr>
        <p:grpSp>
          <p:nvGrpSpPr>
            <p:cNvPr id="61" name="Group 60">
              <a:extLst>
                <a:ext uri="{FF2B5EF4-FFF2-40B4-BE49-F238E27FC236}">
                  <a16:creationId xmlns:a16="http://schemas.microsoft.com/office/drawing/2014/main" id="{9B9CE7C8-71F7-482F-ADD0-6CAEF273359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3" name="Oval 62">
                <a:extLst>
                  <a:ext uri="{FF2B5EF4-FFF2-40B4-BE49-F238E27FC236}">
                    <a16:creationId xmlns:a16="http://schemas.microsoft.com/office/drawing/2014/main" id="{17C593A9-ED3E-40B6-BA77-D4E3A14EC84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BDE0B141-751E-47CC-9447-AC7440E4D28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a:extLst>
                <a:ext uri="{FF2B5EF4-FFF2-40B4-BE49-F238E27FC236}">
                  <a16:creationId xmlns:a16="http://schemas.microsoft.com/office/drawing/2014/main" id="{A7862385-C710-45E9-B626-1990E5857028}"/>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65" name="TextBox 64">
            <a:extLst>
              <a:ext uri="{FF2B5EF4-FFF2-40B4-BE49-F238E27FC236}">
                <a16:creationId xmlns:a16="http://schemas.microsoft.com/office/drawing/2014/main" id="{7D14B1D4-1D63-4ADA-9906-D9BC54FC6CA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6" name="TextBox 65">
            <a:extLst>
              <a:ext uri="{FF2B5EF4-FFF2-40B4-BE49-F238E27FC236}">
                <a16:creationId xmlns:a16="http://schemas.microsoft.com/office/drawing/2014/main" id="{3CF92105-D658-4841-A22F-3AC89BCF48F7}"/>
              </a:ext>
            </a:extLst>
          </p:cNvPr>
          <p:cNvSpPr txBox="1"/>
          <p:nvPr/>
        </p:nvSpPr>
        <p:spPr>
          <a:xfrm>
            <a:off x="1418480" y="2265132"/>
            <a:ext cx="2694153" cy="337015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67" name="TextBox 66">
            <a:extLst>
              <a:ext uri="{FF2B5EF4-FFF2-40B4-BE49-F238E27FC236}">
                <a16:creationId xmlns:a16="http://schemas.microsoft.com/office/drawing/2014/main" id="{7B68DB37-7301-432B-BAF5-B8060B5D612C}"/>
              </a:ext>
            </a:extLst>
          </p:cNvPr>
          <p:cNvSpPr txBox="1"/>
          <p:nvPr/>
        </p:nvSpPr>
        <p:spPr>
          <a:xfrm>
            <a:off x="4788597"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a:extLst>
              <a:ext uri="{FF2B5EF4-FFF2-40B4-BE49-F238E27FC236}">
                <a16:creationId xmlns:a16="http://schemas.microsoft.com/office/drawing/2014/main" id="{4B823FC1-61DC-4F88-9DB0-EC98741A667E}"/>
              </a:ext>
            </a:extLst>
          </p:cNvPr>
          <p:cNvSpPr txBox="1"/>
          <p:nvPr/>
        </p:nvSpPr>
        <p:spPr>
          <a:xfrm>
            <a:off x="8008566"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a:extLst>
              <a:ext uri="{FF2B5EF4-FFF2-40B4-BE49-F238E27FC236}">
                <a16:creationId xmlns:a16="http://schemas.microsoft.com/office/drawing/2014/main" id="{769FCFB8-8A5F-4C60-A81D-E414A8A318C3}"/>
              </a:ext>
            </a:extLst>
          </p:cNvPr>
          <p:cNvSpPr txBox="1"/>
          <p:nvPr/>
        </p:nvSpPr>
        <p:spPr>
          <a:xfrm>
            <a:off x="4354046" y="5199695"/>
            <a:ext cx="3124200"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
        <p:nvSpPr>
          <p:cNvPr id="70" name="TextBox 69">
            <a:extLst>
              <a:ext uri="{FF2B5EF4-FFF2-40B4-BE49-F238E27FC236}">
                <a16:creationId xmlns:a16="http://schemas.microsoft.com/office/drawing/2014/main" id="{B43611BC-69AC-43CA-9629-D757B2DCDCB0}"/>
              </a:ext>
            </a:extLst>
          </p:cNvPr>
          <p:cNvSpPr txBox="1"/>
          <p:nvPr/>
        </p:nvSpPr>
        <p:spPr>
          <a:xfrm>
            <a:off x="7731274" y="5221888"/>
            <a:ext cx="3020954"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4043557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1000"/>
                                        <p:tgtEl>
                                          <p:spTgt spid="66"/>
                                        </p:tgtEl>
                                      </p:cBhvr>
                                    </p:animEffect>
                                    <p:anim calcmode="lin" valueType="num">
                                      <p:cBhvr>
                                        <p:cTn id="17" dur="1000" fill="hold"/>
                                        <p:tgtEl>
                                          <p:spTgt spid="66"/>
                                        </p:tgtEl>
                                        <p:attrNameLst>
                                          <p:attrName>ppt_x</p:attrName>
                                        </p:attrNameLst>
                                      </p:cBhvr>
                                      <p:tavLst>
                                        <p:tav tm="0">
                                          <p:val>
                                            <p:strVal val="#ppt_x"/>
                                          </p:val>
                                        </p:tav>
                                        <p:tav tm="100000">
                                          <p:val>
                                            <p:strVal val="#ppt_x"/>
                                          </p:val>
                                        </p:tav>
                                      </p:tavLst>
                                    </p:anim>
                                    <p:anim calcmode="lin" valueType="num">
                                      <p:cBhvr>
                                        <p:cTn id="18" dur="1000" fill="hold"/>
                                        <p:tgtEl>
                                          <p:spTgt spid="6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1000"/>
                                        <p:tgtEl>
                                          <p:spTgt spid="67"/>
                                        </p:tgtEl>
                                      </p:cBhvr>
                                    </p:animEffect>
                                    <p:anim calcmode="lin" valueType="num">
                                      <p:cBhvr>
                                        <p:cTn id="34" dur="1000" fill="hold"/>
                                        <p:tgtEl>
                                          <p:spTgt spid="67"/>
                                        </p:tgtEl>
                                        <p:attrNameLst>
                                          <p:attrName>ppt_x</p:attrName>
                                        </p:attrNameLst>
                                      </p:cBhvr>
                                      <p:tavLst>
                                        <p:tav tm="0">
                                          <p:val>
                                            <p:strVal val="#ppt_x"/>
                                          </p:val>
                                        </p:tav>
                                        <p:tav tm="100000">
                                          <p:val>
                                            <p:strVal val="#ppt_x"/>
                                          </p:val>
                                        </p:tav>
                                      </p:tavLst>
                                    </p:anim>
                                    <p:anim calcmode="lin" valueType="num">
                                      <p:cBhvr>
                                        <p:cTn id="35" dur="1000" fill="hold"/>
                                        <p:tgtEl>
                                          <p:spTgt spid="67"/>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500" fill="hold"/>
                                        <p:tgtEl>
                                          <p:spTgt spid="45"/>
                                        </p:tgtEl>
                                        <p:attrNameLst>
                                          <p:attrName>ppt_w</p:attrName>
                                        </p:attrNameLst>
                                      </p:cBhvr>
                                      <p:tavLst>
                                        <p:tav tm="0">
                                          <p:val>
                                            <p:fltVal val="0"/>
                                          </p:val>
                                        </p:tav>
                                        <p:tav tm="100000">
                                          <p:val>
                                            <p:strVal val="#ppt_w"/>
                                          </p:val>
                                        </p:tav>
                                      </p:tavLst>
                                    </p:anim>
                                    <p:anim calcmode="lin" valueType="num">
                                      <p:cBhvr>
                                        <p:cTn id="40" dur="500" fill="hold"/>
                                        <p:tgtEl>
                                          <p:spTgt spid="45"/>
                                        </p:tgtEl>
                                        <p:attrNameLst>
                                          <p:attrName>ppt_h</p:attrName>
                                        </p:attrNameLst>
                                      </p:cBhvr>
                                      <p:tavLst>
                                        <p:tav tm="0">
                                          <p:val>
                                            <p:fltVal val="0"/>
                                          </p:val>
                                        </p:tav>
                                        <p:tav tm="100000">
                                          <p:val>
                                            <p:strVal val="#ppt_h"/>
                                          </p:val>
                                        </p:tav>
                                      </p:tavLst>
                                    </p:anim>
                                    <p:animEffect transition="in" filter="fade">
                                      <p:cBhvr>
                                        <p:cTn id="41" dur="500"/>
                                        <p:tgtEl>
                                          <p:spTgt spid="45"/>
                                        </p:tgtEl>
                                      </p:cBhvr>
                                    </p:animEffect>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1000"/>
                                        <p:tgtEl>
                                          <p:spTgt spid="68"/>
                                        </p:tgtEl>
                                      </p:cBhvr>
                                    </p:animEffect>
                                    <p:anim calcmode="lin" valueType="num">
                                      <p:cBhvr>
                                        <p:cTn id="51" dur="1000" fill="hold"/>
                                        <p:tgtEl>
                                          <p:spTgt spid="68"/>
                                        </p:tgtEl>
                                        <p:attrNameLst>
                                          <p:attrName>ppt_x</p:attrName>
                                        </p:attrNameLst>
                                      </p:cBhvr>
                                      <p:tavLst>
                                        <p:tav tm="0">
                                          <p:val>
                                            <p:strVal val="#ppt_x"/>
                                          </p:val>
                                        </p:tav>
                                        <p:tav tm="100000">
                                          <p:val>
                                            <p:strVal val="#ppt_x"/>
                                          </p:val>
                                        </p:tav>
                                      </p:tavLst>
                                    </p:anim>
                                    <p:anim calcmode="lin" valueType="num">
                                      <p:cBhvr>
                                        <p:cTn id="52" dur="1000" fill="hold"/>
                                        <p:tgtEl>
                                          <p:spTgt spid="68"/>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60"/>
                                        </p:tgtEl>
                                        <p:attrNameLst>
                                          <p:attrName>style.visibility</p:attrName>
                                        </p:attrNameLst>
                                      </p:cBhvr>
                                      <p:to>
                                        <p:strVal val="visible"/>
                                      </p:to>
                                    </p:set>
                                    <p:anim calcmode="lin" valueType="num">
                                      <p:cBhvr>
                                        <p:cTn id="56" dur="500" fill="hold"/>
                                        <p:tgtEl>
                                          <p:spTgt spid="60"/>
                                        </p:tgtEl>
                                        <p:attrNameLst>
                                          <p:attrName>ppt_w</p:attrName>
                                        </p:attrNameLst>
                                      </p:cBhvr>
                                      <p:tavLst>
                                        <p:tav tm="0">
                                          <p:val>
                                            <p:fltVal val="0"/>
                                          </p:val>
                                        </p:tav>
                                        <p:tav tm="100000">
                                          <p:val>
                                            <p:strVal val="#ppt_w"/>
                                          </p:val>
                                        </p:tav>
                                      </p:tavLst>
                                    </p:anim>
                                    <p:anim calcmode="lin" valueType="num">
                                      <p:cBhvr>
                                        <p:cTn id="57" dur="500" fill="hold"/>
                                        <p:tgtEl>
                                          <p:spTgt spid="60"/>
                                        </p:tgtEl>
                                        <p:attrNameLst>
                                          <p:attrName>ppt_h</p:attrName>
                                        </p:attrNameLst>
                                      </p:cBhvr>
                                      <p:tavLst>
                                        <p:tav tm="0">
                                          <p:val>
                                            <p:fltVal val="0"/>
                                          </p:val>
                                        </p:tav>
                                        <p:tav tm="100000">
                                          <p:val>
                                            <p:strVal val="#ppt_h"/>
                                          </p:val>
                                        </p:tav>
                                      </p:tavLst>
                                    </p:anim>
                                    <p:animEffect transition="in" filter="fade">
                                      <p:cBhvr>
                                        <p:cTn id="58" dur="500"/>
                                        <p:tgtEl>
                                          <p:spTgt spid="60"/>
                                        </p:tgtEl>
                                      </p:cBhvr>
                                    </p:animEffect>
                                  </p:childTnLst>
                                </p:cTn>
                              </p:par>
                            </p:childTnLst>
                          </p:cTn>
                        </p:par>
                        <p:par>
                          <p:cTn id="59" fill="hold">
                            <p:stCondLst>
                              <p:cond delay="5000"/>
                            </p:stCondLst>
                            <p:childTnLst>
                              <p:par>
                                <p:cTn id="60" presetID="42" presetClass="entr" presetSubtype="0"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1000"/>
                                        <p:tgtEl>
                                          <p:spTgt spid="36"/>
                                        </p:tgtEl>
                                      </p:cBhvr>
                                    </p:animEffect>
                                    <p:anim calcmode="lin" valueType="num">
                                      <p:cBhvr>
                                        <p:cTn id="63" dur="1000" fill="hold"/>
                                        <p:tgtEl>
                                          <p:spTgt spid="36"/>
                                        </p:tgtEl>
                                        <p:attrNameLst>
                                          <p:attrName>ppt_x</p:attrName>
                                        </p:attrNameLst>
                                      </p:cBhvr>
                                      <p:tavLst>
                                        <p:tav tm="0">
                                          <p:val>
                                            <p:strVal val="#ppt_x"/>
                                          </p:val>
                                        </p:tav>
                                        <p:tav tm="100000">
                                          <p:val>
                                            <p:strVal val="#ppt_x"/>
                                          </p:val>
                                        </p:tav>
                                      </p:tavLst>
                                    </p:anim>
                                    <p:anim calcmode="lin" valueType="num">
                                      <p:cBhvr>
                                        <p:cTn id="64" dur="1000" fill="hold"/>
                                        <p:tgtEl>
                                          <p:spTgt spid="3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fade">
                                      <p:cBhvr>
                                        <p:cTn id="67" dur="1000"/>
                                        <p:tgtEl>
                                          <p:spTgt spid="69"/>
                                        </p:tgtEl>
                                      </p:cBhvr>
                                    </p:animEffect>
                                    <p:anim calcmode="lin" valueType="num">
                                      <p:cBhvr>
                                        <p:cTn id="68" dur="1000" fill="hold"/>
                                        <p:tgtEl>
                                          <p:spTgt spid="69"/>
                                        </p:tgtEl>
                                        <p:attrNameLst>
                                          <p:attrName>ppt_x</p:attrName>
                                        </p:attrNameLst>
                                      </p:cBhvr>
                                      <p:tavLst>
                                        <p:tav tm="0">
                                          <p:val>
                                            <p:strVal val="#ppt_x"/>
                                          </p:val>
                                        </p:tav>
                                        <p:tav tm="100000">
                                          <p:val>
                                            <p:strVal val="#ppt_x"/>
                                          </p:val>
                                        </p:tav>
                                      </p:tavLst>
                                    </p:anim>
                                    <p:anim calcmode="lin" valueType="num">
                                      <p:cBhvr>
                                        <p:cTn id="69" dur="1000" fill="hold"/>
                                        <p:tgtEl>
                                          <p:spTgt spid="69"/>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p:cTn id="73" dur="500" fill="hold"/>
                                        <p:tgtEl>
                                          <p:spTgt spid="50"/>
                                        </p:tgtEl>
                                        <p:attrNameLst>
                                          <p:attrName>ppt_w</p:attrName>
                                        </p:attrNameLst>
                                      </p:cBhvr>
                                      <p:tavLst>
                                        <p:tav tm="0">
                                          <p:val>
                                            <p:fltVal val="0"/>
                                          </p:val>
                                        </p:tav>
                                        <p:tav tm="100000">
                                          <p:val>
                                            <p:strVal val="#ppt_w"/>
                                          </p:val>
                                        </p:tav>
                                      </p:tavLst>
                                    </p:anim>
                                    <p:anim calcmode="lin" valueType="num">
                                      <p:cBhvr>
                                        <p:cTn id="74" dur="500" fill="hold"/>
                                        <p:tgtEl>
                                          <p:spTgt spid="50"/>
                                        </p:tgtEl>
                                        <p:attrNameLst>
                                          <p:attrName>ppt_h</p:attrName>
                                        </p:attrNameLst>
                                      </p:cBhvr>
                                      <p:tavLst>
                                        <p:tav tm="0">
                                          <p:val>
                                            <p:fltVal val="0"/>
                                          </p:val>
                                        </p:tav>
                                        <p:tav tm="100000">
                                          <p:val>
                                            <p:strVal val="#ppt_h"/>
                                          </p:val>
                                        </p:tav>
                                      </p:tavLst>
                                    </p:anim>
                                    <p:animEffect transition="in" filter="fade">
                                      <p:cBhvr>
                                        <p:cTn id="75" dur="500"/>
                                        <p:tgtEl>
                                          <p:spTgt spid="50"/>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1000"/>
                                        <p:tgtEl>
                                          <p:spTgt spid="39"/>
                                        </p:tgtEl>
                                      </p:cBhvr>
                                    </p:animEffect>
                                    <p:anim calcmode="lin" valueType="num">
                                      <p:cBhvr>
                                        <p:cTn id="80" dur="1000" fill="hold"/>
                                        <p:tgtEl>
                                          <p:spTgt spid="39"/>
                                        </p:tgtEl>
                                        <p:attrNameLst>
                                          <p:attrName>ppt_x</p:attrName>
                                        </p:attrNameLst>
                                      </p:cBhvr>
                                      <p:tavLst>
                                        <p:tav tm="0">
                                          <p:val>
                                            <p:strVal val="#ppt_x"/>
                                          </p:val>
                                        </p:tav>
                                        <p:tav tm="100000">
                                          <p:val>
                                            <p:strVal val="#ppt_x"/>
                                          </p:val>
                                        </p:tav>
                                      </p:tavLst>
                                    </p:anim>
                                    <p:anim calcmode="lin" valueType="num">
                                      <p:cBhvr>
                                        <p:cTn id="81" dur="1000" fill="hold"/>
                                        <p:tgtEl>
                                          <p:spTgt spid="39"/>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fade">
                                      <p:cBhvr>
                                        <p:cTn id="84" dur="1000"/>
                                        <p:tgtEl>
                                          <p:spTgt spid="70"/>
                                        </p:tgtEl>
                                      </p:cBhvr>
                                    </p:animEffect>
                                    <p:anim calcmode="lin" valueType="num">
                                      <p:cBhvr>
                                        <p:cTn id="85" dur="1000" fill="hold"/>
                                        <p:tgtEl>
                                          <p:spTgt spid="70"/>
                                        </p:tgtEl>
                                        <p:attrNameLst>
                                          <p:attrName>ppt_x</p:attrName>
                                        </p:attrNameLst>
                                      </p:cBhvr>
                                      <p:tavLst>
                                        <p:tav tm="0">
                                          <p:val>
                                            <p:strVal val="#ppt_x"/>
                                          </p:val>
                                        </p:tav>
                                        <p:tav tm="100000">
                                          <p:val>
                                            <p:strVal val="#ppt_x"/>
                                          </p:val>
                                        </p:tav>
                                      </p:tavLst>
                                    </p:anim>
                                    <p:anim calcmode="lin" valueType="num">
                                      <p:cBhvr>
                                        <p:cTn id="86" dur="1000" fill="hold"/>
                                        <p:tgtEl>
                                          <p:spTgt spid="70"/>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55"/>
                                        </p:tgtEl>
                                        <p:attrNameLst>
                                          <p:attrName>style.visibility</p:attrName>
                                        </p:attrNameLst>
                                      </p:cBhvr>
                                      <p:to>
                                        <p:strVal val="visible"/>
                                      </p:to>
                                    </p:set>
                                    <p:anim calcmode="lin" valueType="num">
                                      <p:cBhvr>
                                        <p:cTn id="90" dur="500" fill="hold"/>
                                        <p:tgtEl>
                                          <p:spTgt spid="55"/>
                                        </p:tgtEl>
                                        <p:attrNameLst>
                                          <p:attrName>ppt_w</p:attrName>
                                        </p:attrNameLst>
                                      </p:cBhvr>
                                      <p:tavLst>
                                        <p:tav tm="0">
                                          <p:val>
                                            <p:fltVal val="0"/>
                                          </p:val>
                                        </p:tav>
                                        <p:tav tm="100000">
                                          <p:val>
                                            <p:strVal val="#ppt_w"/>
                                          </p:val>
                                        </p:tav>
                                      </p:tavLst>
                                    </p:anim>
                                    <p:anim calcmode="lin" valueType="num">
                                      <p:cBhvr>
                                        <p:cTn id="91" dur="500" fill="hold"/>
                                        <p:tgtEl>
                                          <p:spTgt spid="55"/>
                                        </p:tgtEl>
                                        <p:attrNameLst>
                                          <p:attrName>ppt_h</p:attrName>
                                        </p:attrNameLst>
                                      </p:cBhvr>
                                      <p:tavLst>
                                        <p:tav tm="0">
                                          <p:val>
                                            <p:fltVal val="0"/>
                                          </p:val>
                                        </p:tav>
                                        <p:tav tm="100000">
                                          <p:val>
                                            <p:strVal val="#ppt_h"/>
                                          </p:val>
                                        </p:tav>
                                      </p:tavLst>
                                    </p:anim>
                                    <p:animEffect transition="in" filter="fade">
                                      <p:cBhvr>
                                        <p:cTn id="9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6" grpId="0" animBg="1"/>
      <p:bldP spid="37" grpId="0" animBg="1"/>
      <p:bldP spid="39" grpId="0" animBg="1"/>
      <p:bldP spid="65" grpId="0"/>
      <p:bldP spid="66" grpId="0"/>
      <p:bldP spid="67" grpId="0"/>
      <p:bldP spid="68" grpId="0"/>
      <p:bldP spid="69" grpId="0"/>
      <p:bldP spid="7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7C51DA90-C859-409C-BCCA-A6F799433984}"/>
              </a:ext>
            </a:extLst>
          </p:cNvPr>
          <p:cNvSpPr/>
          <p:nvPr/>
        </p:nvSpPr>
        <p:spPr>
          <a:xfrm>
            <a:off x="1219200"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307 h 4943732"/>
              <a:gd name="connsiteX3" fmla="*/ 3124012 w 3200400"/>
              <a:gd name="connsiteY3" fmla="*/ 841008 h 4943732"/>
              <a:gd name="connsiteX4" fmla="*/ 2649436 w 3200400"/>
              <a:gd name="connsiteY4" fmla="*/ 1423294 h 4943732"/>
              <a:gd name="connsiteX5" fmla="*/ 3124012 w 3200400"/>
              <a:gd name="connsiteY5" fmla="*/ 2005581 h 4943732"/>
              <a:gd name="connsiteX6" fmla="*/ 3200400 w 3200400"/>
              <a:gd name="connsiteY6" fmla="*/ 2013281 h 4943732"/>
              <a:gd name="connsiteX7" fmla="*/ 3200400 w 3200400"/>
              <a:gd name="connsiteY7" fmla="*/ 4943732 h 4943732"/>
              <a:gd name="connsiteX8" fmla="*/ 0 w 3200400"/>
              <a:gd name="connsiteY8" fmla="*/ 4943732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833307"/>
                </a:lnTo>
                <a:lnTo>
                  <a:pt x="3124012" y="841008"/>
                </a:lnTo>
                <a:cubicBezTo>
                  <a:pt x="2853172" y="896430"/>
                  <a:pt x="2649436" y="1136069"/>
                  <a:pt x="2649436" y="1423294"/>
                </a:cubicBezTo>
                <a:cubicBezTo>
                  <a:pt x="2649436" y="1710519"/>
                  <a:pt x="2853172" y="1950159"/>
                  <a:pt x="3124012" y="2005581"/>
                </a:cubicBezTo>
                <a:lnTo>
                  <a:pt x="3200400" y="2013281"/>
                </a:lnTo>
                <a:lnTo>
                  <a:pt x="3200400" y="4943732"/>
                </a:lnTo>
                <a:lnTo>
                  <a:pt x="0" y="4943732"/>
                </a:lnTo>
                <a:close/>
              </a:path>
            </a:pathLst>
          </a:custGeom>
          <a:solidFill>
            <a:srgbClr val="00B0F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D13B1CF-5DF1-4171-80A9-B135B085440B}"/>
              </a:ext>
            </a:extLst>
          </p:cNvPr>
          <p:cNvSpPr/>
          <p:nvPr/>
        </p:nvSpPr>
        <p:spPr>
          <a:xfrm>
            <a:off x="4511039"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775 h 4943732"/>
              <a:gd name="connsiteX3" fmla="*/ 3128660 w 3200400"/>
              <a:gd name="connsiteY3" fmla="*/ 841008 h 4943732"/>
              <a:gd name="connsiteX4" fmla="*/ 2654084 w 3200400"/>
              <a:gd name="connsiteY4" fmla="*/ 1423294 h 4943732"/>
              <a:gd name="connsiteX5" fmla="*/ 3128660 w 3200400"/>
              <a:gd name="connsiteY5" fmla="*/ 2005581 h 4943732"/>
              <a:gd name="connsiteX6" fmla="*/ 3200400 w 3200400"/>
              <a:gd name="connsiteY6" fmla="*/ 2012813 h 4943732"/>
              <a:gd name="connsiteX7" fmla="*/ 3200400 w 3200400"/>
              <a:gd name="connsiteY7" fmla="*/ 4943732 h 4943732"/>
              <a:gd name="connsiteX8" fmla="*/ 0 w 3200400"/>
              <a:gd name="connsiteY8" fmla="*/ 4943732 h 4943732"/>
              <a:gd name="connsiteX9" fmla="*/ 0 w 3200400"/>
              <a:gd name="connsiteY9" fmla="*/ 2012813 h 4943732"/>
              <a:gd name="connsiteX10" fmla="*/ 71742 w 3200400"/>
              <a:gd name="connsiteY10" fmla="*/ 2005581 h 4943732"/>
              <a:gd name="connsiteX11" fmla="*/ 546317 w 3200400"/>
              <a:gd name="connsiteY11" fmla="*/ 1423294 h 4943732"/>
              <a:gd name="connsiteX12" fmla="*/ 71742 w 3200400"/>
              <a:gd name="connsiteY12" fmla="*/ 841008 h 4943732"/>
              <a:gd name="connsiteX13" fmla="*/ 0 w 3200400"/>
              <a:gd name="connsiteY13"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4943732">
                <a:moveTo>
                  <a:pt x="0" y="0"/>
                </a:moveTo>
                <a:lnTo>
                  <a:pt x="3200400" y="0"/>
                </a:lnTo>
                <a:lnTo>
                  <a:pt x="3200400" y="833775"/>
                </a:lnTo>
                <a:lnTo>
                  <a:pt x="3128660" y="841008"/>
                </a:lnTo>
                <a:cubicBezTo>
                  <a:pt x="2857820" y="896430"/>
                  <a:pt x="2654084" y="1136069"/>
                  <a:pt x="2654084" y="1423294"/>
                </a:cubicBezTo>
                <a:cubicBezTo>
                  <a:pt x="2654084" y="1710519"/>
                  <a:pt x="2857820" y="1950159"/>
                  <a:pt x="3128660" y="2005581"/>
                </a:cubicBezTo>
                <a:lnTo>
                  <a:pt x="3200400" y="2012813"/>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ED7D3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D0052DAD-1F1B-46A9-9C1C-DF44ECC69AD7}"/>
              </a:ext>
            </a:extLst>
          </p:cNvPr>
          <p:cNvSpPr/>
          <p:nvPr/>
        </p:nvSpPr>
        <p:spPr>
          <a:xfrm>
            <a:off x="7807526"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4943732 h 4943732"/>
              <a:gd name="connsiteX3" fmla="*/ 0 w 3200400"/>
              <a:gd name="connsiteY3" fmla="*/ 4943732 h 4943732"/>
              <a:gd name="connsiteX4" fmla="*/ 0 w 3200400"/>
              <a:gd name="connsiteY4" fmla="*/ 2012813 h 4943732"/>
              <a:gd name="connsiteX5" fmla="*/ 71742 w 3200400"/>
              <a:gd name="connsiteY5" fmla="*/ 2005581 h 4943732"/>
              <a:gd name="connsiteX6" fmla="*/ 546317 w 3200400"/>
              <a:gd name="connsiteY6" fmla="*/ 1423294 h 4943732"/>
              <a:gd name="connsiteX7" fmla="*/ 71742 w 3200400"/>
              <a:gd name="connsiteY7" fmla="*/ 841008 h 4943732"/>
              <a:gd name="connsiteX8" fmla="*/ 0 w 3200400"/>
              <a:gd name="connsiteY8"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A5A5A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7E090C65-FA0E-4CDF-9BC4-1A82B4541292}"/>
              </a:ext>
            </a:extLst>
          </p:cNvPr>
          <p:cNvSpPr txBox="1"/>
          <p:nvPr/>
        </p:nvSpPr>
        <p:spPr>
          <a:xfrm>
            <a:off x="146485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grpSp>
        <p:nvGrpSpPr>
          <p:cNvPr id="33" name="Group 32">
            <a:extLst>
              <a:ext uri="{FF2B5EF4-FFF2-40B4-BE49-F238E27FC236}">
                <a16:creationId xmlns:a16="http://schemas.microsoft.com/office/drawing/2014/main" id="{2BC7F343-A219-4402-9395-BBBAB17D6CC3}"/>
              </a:ext>
            </a:extLst>
          </p:cNvPr>
          <p:cNvGrpSpPr/>
          <p:nvPr/>
        </p:nvGrpSpPr>
        <p:grpSpPr>
          <a:xfrm>
            <a:off x="5684520" y="1677986"/>
            <a:ext cx="822960" cy="822960"/>
            <a:chOff x="1433370" y="1426737"/>
            <a:chExt cx="822960" cy="822960"/>
          </a:xfrm>
        </p:grpSpPr>
        <p:sp>
          <p:nvSpPr>
            <p:cNvPr id="34" name="Oval 33">
              <a:extLst>
                <a:ext uri="{FF2B5EF4-FFF2-40B4-BE49-F238E27FC236}">
                  <a16:creationId xmlns:a16="http://schemas.microsoft.com/office/drawing/2014/main" id="{4E4872DD-A947-428F-9C60-F01BA7B96577}"/>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31C1F31C-96E3-4159-8941-012329675993}"/>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39" name="Group 38">
            <a:extLst>
              <a:ext uri="{FF2B5EF4-FFF2-40B4-BE49-F238E27FC236}">
                <a16:creationId xmlns:a16="http://schemas.microsoft.com/office/drawing/2014/main" id="{DF041DB7-2132-4E53-AC55-9C3CDB3FF115}"/>
              </a:ext>
            </a:extLst>
          </p:cNvPr>
          <p:cNvGrpSpPr/>
          <p:nvPr/>
        </p:nvGrpSpPr>
        <p:grpSpPr>
          <a:xfrm>
            <a:off x="2400447" y="1749976"/>
            <a:ext cx="822960" cy="822960"/>
            <a:chOff x="1433370" y="1426737"/>
            <a:chExt cx="822960" cy="822960"/>
          </a:xfrm>
        </p:grpSpPr>
        <p:sp>
          <p:nvSpPr>
            <p:cNvPr id="40" name="Oval 39">
              <a:extLst>
                <a:ext uri="{FF2B5EF4-FFF2-40B4-BE49-F238E27FC236}">
                  <a16:creationId xmlns:a16="http://schemas.microsoft.com/office/drawing/2014/main" id="{9CC239EA-7E39-48A5-8F44-9ADCF92B94A9}"/>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69B2C5EB-743D-4072-AFFC-04D69130DC5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3FB2E359-79AB-41FD-A21C-B93ECED0126C}"/>
              </a:ext>
            </a:extLst>
          </p:cNvPr>
          <p:cNvGrpSpPr/>
          <p:nvPr/>
        </p:nvGrpSpPr>
        <p:grpSpPr>
          <a:xfrm>
            <a:off x="8996245" y="1677986"/>
            <a:ext cx="822960" cy="822960"/>
            <a:chOff x="1433370" y="1426737"/>
            <a:chExt cx="822960" cy="822960"/>
          </a:xfrm>
        </p:grpSpPr>
        <p:sp>
          <p:nvSpPr>
            <p:cNvPr id="43" name="Oval 42">
              <a:extLst>
                <a:ext uri="{FF2B5EF4-FFF2-40B4-BE49-F238E27FC236}">
                  <a16:creationId xmlns:a16="http://schemas.microsoft.com/office/drawing/2014/main" id="{4873AC4F-9955-472C-91F1-C2DEEC818D4C}"/>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E70B748F-C140-409A-B6B2-683B7208A60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3" name="Group 2">
            <a:extLst>
              <a:ext uri="{FF2B5EF4-FFF2-40B4-BE49-F238E27FC236}">
                <a16:creationId xmlns:a16="http://schemas.microsoft.com/office/drawing/2014/main" id="{EB503AFE-41E1-4A6C-BF4C-A4A8647DF6F7}"/>
              </a:ext>
            </a:extLst>
          </p:cNvPr>
          <p:cNvGrpSpPr/>
          <p:nvPr/>
        </p:nvGrpSpPr>
        <p:grpSpPr>
          <a:xfrm>
            <a:off x="3914358" y="2328672"/>
            <a:ext cx="1097276" cy="1097280"/>
            <a:chOff x="3914358" y="2176272"/>
            <a:chExt cx="1097276" cy="1097280"/>
          </a:xfrm>
        </p:grpSpPr>
        <p:grpSp>
          <p:nvGrpSpPr>
            <p:cNvPr id="8" name="Group 7">
              <a:extLst>
                <a:ext uri="{FF2B5EF4-FFF2-40B4-BE49-F238E27FC236}">
                  <a16:creationId xmlns:a16="http://schemas.microsoft.com/office/drawing/2014/main" id="{0BA43C62-C233-4208-A27F-063D0D229B3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B47BE764-2005-4899-85FB-5403A6A4B5E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706B086-6CC0-4D48-8AF9-4E855E9C9005}"/>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E365017F-3630-4131-93E8-65BDF89856BD}"/>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 name="Group 3">
            <a:extLst>
              <a:ext uri="{FF2B5EF4-FFF2-40B4-BE49-F238E27FC236}">
                <a16:creationId xmlns:a16="http://schemas.microsoft.com/office/drawing/2014/main" id="{85087E84-6134-44A2-9170-9AD6EF74E5CF}"/>
              </a:ext>
            </a:extLst>
          </p:cNvPr>
          <p:cNvGrpSpPr/>
          <p:nvPr/>
        </p:nvGrpSpPr>
        <p:grpSpPr>
          <a:xfrm>
            <a:off x="7216496" y="2328672"/>
            <a:ext cx="1097276" cy="1097280"/>
            <a:chOff x="7216496" y="2176272"/>
            <a:chExt cx="1097276" cy="1097280"/>
          </a:xfrm>
        </p:grpSpPr>
        <p:grpSp>
          <p:nvGrpSpPr>
            <p:cNvPr id="21" name="Group 20">
              <a:extLst>
                <a:ext uri="{FF2B5EF4-FFF2-40B4-BE49-F238E27FC236}">
                  <a16:creationId xmlns:a16="http://schemas.microsoft.com/office/drawing/2014/main" id="{F017E660-EC3B-4B56-9076-AC4B467B86F3}"/>
                </a:ext>
              </a:extLst>
            </p:cNvPr>
            <p:cNvGrpSpPr>
              <a:grpSpLocks noChangeAspect="1"/>
            </p:cNvGrpSpPr>
            <p:nvPr/>
          </p:nvGrpSpPr>
          <p:grpSpPr>
            <a:xfrm>
              <a:off x="7216496" y="2176272"/>
              <a:ext cx="1097276" cy="1097280"/>
              <a:chOff x="3241866" y="1103796"/>
              <a:chExt cx="4627785" cy="4627785"/>
            </a:xfrm>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EEBDB08C-3A98-44C6-821C-D4A072F6BF0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C2B934A-C42E-4555-9DE0-9D2AC1BA5B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Box 24">
              <a:extLst>
                <a:ext uri="{FF2B5EF4-FFF2-40B4-BE49-F238E27FC236}">
                  <a16:creationId xmlns:a16="http://schemas.microsoft.com/office/drawing/2014/main" id="{0AB2913A-E1C4-4ABA-892E-AF5AAE838EF1}"/>
                </a:ext>
              </a:extLst>
            </p:cNvPr>
            <p:cNvSpPr txBox="1"/>
            <p:nvPr/>
          </p:nvSpPr>
          <p:spPr>
            <a:xfrm>
              <a:off x="7383941"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45" name="TextBox 44">
            <a:extLst>
              <a:ext uri="{FF2B5EF4-FFF2-40B4-BE49-F238E27FC236}">
                <a16:creationId xmlns:a16="http://schemas.microsoft.com/office/drawing/2014/main" id="{6DAD4CA4-79FA-4B2D-A1B3-36F282EC7D27}"/>
              </a:ext>
            </a:extLst>
          </p:cNvPr>
          <p:cNvSpPr txBox="1"/>
          <p:nvPr/>
        </p:nvSpPr>
        <p:spPr>
          <a:xfrm>
            <a:off x="474980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A9E4DEFE-5BC0-4A1B-B933-06211B9A3F3E}"/>
              </a:ext>
            </a:extLst>
          </p:cNvPr>
          <p:cNvSpPr txBox="1"/>
          <p:nvPr/>
        </p:nvSpPr>
        <p:spPr>
          <a:xfrm>
            <a:off x="8060648"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82361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1000"/>
                                        <p:tgtEl>
                                          <p:spTgt spid="26"/>
                                        </p:tgtEl>
                                      </p:cBhvr>
                                    </p:animEffect>
                                    <p:anim calcmode="lin" valueType="num">
                                      <p:cBhvr>
                                        <p:cTn id="22" dur="1000" fill="hold"/>
                                        <p:tgtEl>
                                          <p:spTgt spid="26"/>
                                        </p:tgtEl>
                                        <p:attrNameLst>
                                          <p:attrName>ppt_x</p:attrName>
                                        </p:attrNameLst>
                                      </p:cBhvr>
                                      <p:tavLst>
                                        <p:tav tm="0">
                                          <p:val>
                                            <p:strVal val="#ppt_x"/>
                                          </p:val>
                                        </p:tav>
                                        <p:tav tm="100000">
                                          <p:val>
                                            <p:strVal val="#ppt_x"/>
                                          </p:val>
                                        </p:tav>
                                      </p:tavLst>
                                    </p:anim>
                                    <p:anim calcmode="lin" valueType="num">
                                      <p:cBhvr>
                                        <p:cTn id="23" dur="1000" fill="hold"/>
                                        <p:tgtEl>
                                          <p:spTgt spid="26"/>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Effect transition="in" filter="fade">
                                      <p:cBhvr>
                                        <p:cTn id="29" dur="500"/>
                                        <p:tgtEl>
                                          <p:spTgt spid="3"/>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1000"/>
                                        <p:tgtEl>
                                          <p:spTgt spid="20"/>
                                        </p:tgtEl>
                                      </p:cBhvr>
                                    </p:animEffect>
                                    <p:anim calcmode="lin" valueType="num">
                                      <p:cBhvr>
                                        <p:cTn id="34" dur="1000" fill="hold"/>
                                        <p:tgtEl>
                                          <p:spTgt spid="20"/>
                                        </p:tgtEl>
                                        <p:attrNameLst>
                                          <p:attrName>ppt_x</p:attrName>
                                        </p:attrNameLst>
                                      </p:cBhvr>
                                      <p:tavLst>
                                        <p:tav tm="0">
                                          <p:val>
                                            <p:strVal val="#ppt_x"/>
                                          </p:val>
                                        </p:tav>
                                        <p:tav tm="100000">
                                          <p:val>
                                            <p:strVal val="#ppt_x"/>
                                          </p:val>
                                        </p:tav>
                                      </p:tavLst>
                                    </p:anim>
                                    <p:anim calcmode="lin" valueType="num">
                                      <p:cBhvr>
                                        <p:cTn id="35" dur="1000" fill="hold"/>
                                        <p:tgtEl>
                                          <p:spTgt spid="20"/>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1000"/>
                                        <p:tgtEl>
                                          <p:spTgt spid="33"/>
                                        </p:tgtEl>
                                      </p:cBhvr>
                                    </p:animEffect>
                                    <p:anim calcmode="lin" valueType="num">
                                      <p:cBhvr>
                                        <p:cTn id="39" dur="1000" fill="hold"/>
                                        <p:tgtEl>
                                          <p:spTgt spid="33"/>
                                        </p:tgtEl>
                                        <p:attrNameLst>
                                          <p:attrName>ppt_x</p:attrName>
                                        </p:attrNameLst>
                                      </p:cBhvr>
                                      <p:tavLst>
                                        <p:tav tm="0">
                                          <p:val>
                                            <p:strVal val="#ppt_x"/>
                                          </p:val>
                                        </p:tav>
                                        <p:tav tm="100000">
                                          <p:val>
                                            <p:strVal val="#ppt_x"/>
                                          </p:val>
                                        </p:tav>
                                      </p:tavLst>
                                    </p:anim>
                                    <p:anim calcmode="lin" valueType="num">
                                      <p:cBhvr>
                                        <p:cTn id="40" dur="1000" fill="hold"/>
                                        <p:tgtEl>
                                          <p:spTgt spid="33"/>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fade">
                                      <p:cBhvr>
                                        <p:cTn id="43" dur="1000"/>
                                        <p:tgtEl>
                                          <p:spTgt spid="45"/>
                                        </p:tgtEl>
                                      </p:cBhvr>
                                    </p:animEffect>
                                    <p:anim calcmode="lin" valueType="num">
                                      <p:cBhvr>
                                        <p:cTn id="44" dur="1000" fill="hold"/>
                                        <p:tgtEl>
                                          <p:spTgt spid="45"/>
                                        </p:tgtEl>
                                        <p:attrNameLst>
                                          <p:attrName>ppt_x</p:attrName>
                                        </p:attrNameLst>
                                      </p:cBhvr>
                                      <p:tavLst>
                                        <p:tav tm="0">
                                          <p:val>
                                            <p:strVal val="#ppt_x"/>
                                          </p:val>
                                        </p:tav>
                                        <p:tav tm="100000">
                                          <p:val>
                                            <p:strVal val="#ppt_x"/>
                                          </p:val>
                                        </p:tav>
                                      </p:tavLst>
                                    </p:anim>
                                    <p:anim calcmode="lin" valueType="num">
                                      <p:cBhvr>
                                        <p:cTn id="45" dur="1000" fill="hold"/>
                                        <p:tgtEl>
                                          <p:spTgt spid="45"/>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16" fill="hold" nodeType="after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500" fill="hold"/>
                                        <p:tgtEl>
                                          <p:spTgt spid="4"/>
                                        </p:tgtEl>
                                        <p:attrNameLst>
                                          <p:attrName>ppt_w</p:attrName>
                                        </p:attrNameLst>
                                      </p:cBhvr>
                                      <p:tavLst>
                                        <p:tav tm="0">
                                          <p:val>
                                            <p:fltVal val="0"/>
                                          </p:val>
                                        </p:tav>
                                        <p:tav tm="100000">
                                          <p:val>
                                            <p:strVal val="#ppt_w"/>
                                          </p:val>
                                        </p:tav>
                                      </p:tavLst>
                                    </p:anim>
                                    <p:anim calcmode="lin" valueType="num">
                                      <p:cBhvr>
                                        <p:cTn id="50" dur="500" fill="hold"/>
                                        <p:tgtEl>
                                          <p:spTgt spid="4"/>
                                        </p:tgtEl>
                                        <p:attrNameLst>
                                          <p:attrName>ppt_h</p:attrName>
                                        </p:attrNameLst>
                                      </p:cBhvr>
                                      <p:tavLst>
                                        <p:tav tm="0">
                                          <p:val>
                                            <p:fltVal val="0"/>
                                          </p:val>
                                        </p:tav>
                                        <p:tav tm="100000">
                                          <p:val>
                                            <p:strVal val="#ppt_h"/>
                                          </p:val>
                                        </p:tav>
                                      </p:tavLst>
                                    </p:anim>
                                    <p:animEffect transition="in" filter="fade">
                                      <p:cBhvr>
                                        <p:cTn id="51" dur="500"/>
                                        <p:tgtEl>
                                          <p:spTgt spid="4"/>
                                        </p:tgtEl>
                                      </p:cBhvr>
                                    </p:animEffect>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fade">
                                      <p:cBhvr>
                                        <p:cTn id="60" dur="1000"/>
                                        <p:tgtEl>
                                          <p:spTgt spid="42"/>
                                        </p:tgtEl>
                                      </p:cBhvr>
                                    </p:animEffect>
                                    <p:anim calcmode="lin" valueType="num">
                                      <p:cBhvr>
                                        <p:cTn id="61" dur="1000" fill="hold"/>
                                        <p:tgtEl>
                                          <p:spTgt spid="42"/>
                                        </p:tgtEl>
                                        <p:attrNameLst>
                                          <p:attrName>ppt_x</p:attrName>
                                        </p:attrNameLst>
                                      </p:cBhvr>
                                      <p:tavLst>
                                        <p:tav tm="0">
                                          <p:val>
                                            <p:strVal val="#ppt_x"/>
                                          </p:val>
                                        </p:tav>
                                        <p:tav tm="100000">
                                          <p:val>
                                            <p:strVal val="#ppt_x"/>
                                          </p:val>
                                        </p:tav>
                                      </p:tavLst>
                                    </p:anim>
                                    <p:anim calcmode="lin" valueType="num">
                                      <p:cBhvr>
                                        <p:cTn id="62" dur="1000" fill="hold"/>
                                        <p:tgtEl>
                                          <p:spTgt spid="42"/>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20" grpId="0" animBg="1"/>
      <p:bldP spid="16" grpId="0" animBg="1"/>
      <p:bldP spid="26" grpId="0"/>
      <p:bldP spid="45" grpId="0"/>
      <p:bldP spid="46"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7A7A7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3"/>
            <a:stretch>
              <a:fillRect/>
            </a:stretch>
          </a:blip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22433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29EA0831-D1CF-47AD-A777-081946D8F9BF}"/>
              </a:ext>
            </a:extLst>
          </p:cNvPr>
          <p:cNvGrpSpPr/>
          <p:nvPr/>
        </p:nvGrpSpPr>
        <p:grpSpPr>
          <a:xfrm>
            <a:off x="304802" y="1821187"/>
            <a:ext cx="2726735" cy="4531752"/>
            <a:chOff x="304802" y="1821187"/>
            <a:chExt cx="2726735" cy="4531752"/>
          </a:xfrm>
          <a:effectLst/>
          <a:scene3d>
            <a:camera prst="orthographicFront">
              <a:rot lat="0" lon="0" rev="0"/>
            </a:camera>
            <a:lightRig rig="brightRoom" dir="t">
              <a:rot lat="0" lon="0" rev="600000"/>
            </a:lightRig>
          </a:scene3d>
        </p:grpSpPr>
        <p:sp>
          <p:nvSpPr>
            <p:cNvPr id="12" name="Rectangle 11">
              <a:extLst>
                <a:ext uri="{FF2B5EF4-FFF2-40B4-BE49-F238E27FC236}">
                  <a16:creationId xmlns:a16="http://schemas.microsoft.com/office/drawing/2014/main" id="{20C5AB13-8629-4CAB-963F-9F79DD3051C1}"/>
                </a:ext>
              </a:extLst>
            </p:cNvPr>
            <p:cNvSpPr/>
            <p:nvPr/>
          </p:nvSpPr>
          <p:spPr>
            <a:xfrm rot="16200000">
              <a:off x="-597707"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a:extLst>
                <a:ext uri="{FF2B5EF4-FFF2-40B4-BE49-F238E27FC236}">
                  <a16:creationId xmlns:a16="http://schemas.microsoft.com/office/drawing/2014/main" id="{26E393F3-C69E-473B-9560-2907E9E90F44}"/>
                </a:ext>
              </a:extLst>
            </p:cNvPr>
            <p:cNvSpPr/>
            <p:nvPr/>
          </p:nvSpPr>
          <p:spPr>
            <a:xfrm rot="16200000">
              <a:off x="1439570" y="1608435"/>
              <a:ext cx="457200" cy="2726734"/>
            </a:xfrm>
            <a:prstGeom prst="rect">
              <a:avLst/>
            </a:pr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a:extLst>
                <a:ext uri="{FF2B5EF4-FFF2-40B4-BE49-F238E27FC236}">
                  <a16:creationId xmlns:a16="http://schemas.microsoft.com/office/drawing/2014/main" id="{70C2CA16-0902-4F12-81AE-820CBCDDBC14}"/>
                </a:ext>
              </a:extLst>
            </p:cNvPr>
            <p:cNvSpPr/>
            <p:nvPr/>
          </p:nvSpPr>
          <p:spPr>
            <a:xfrm rot="16200000">
              <a:off x="1273000" y="4594403"/>
              <a:ext cx="790339" cy="2726734"/>
            </a:xfrm>
            <a:prstGeom prst="rect">
              <a:avLst/>
            </a:pr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 name="TextBox 14">
            <a:extLst>
              <a:ext uri="{FF2B5EF4-FFF2-40B4-BE49-F238E27FC236}">
                <a16:creationId xmlns:a16="http://schemas.microsoft.com/office/drawing/2014/main" id="{0979A0CA-7104-48DE-88AE-D95E22B06CB5}"/>
              </a:ext>
            </a:extLst>
          </p:cNvPr>
          <p:cNvSpPr txBox="1"/>
          <p:nvPr/>
        </p:nvSpPr>
        <p:spPr>
          <a:xfrm>
            <a:off x="304800" y="2828139"/>
            <a:ext cx="2726735" cy="276999"/>
          </a:xfrm>
          <a:prstGeom prst="rect">
            <a:avLst/>
          </a:prstGeom>
          <a:noFill/>
        </p:spPr>
        <p:txBody>
          <a:bodyPr wrap="square" lIns="0" tIns="0" rIns="0" bIns="0" rtlCol="0" anchor="t">
            <a:spAutoFit/>
          </a:bodyPr>
          <a:lstStyle/>
          <a:p>
            <a:pPr algn="ctr"/>
            <a:r>
              <a:rPr lang="en-US" dirty="0">
                <a:solidFill>
                  <a:schemeClr val="bg1"/>
                </a:solidFill>
                <a:latin typeface="Bernard MT Condensed" panose="02050806060905020404" pitchFamily="18" charset="0"/>
              </a:rPr>
              <a:t>LOREM IPSUM </a:t>
            </a:r>
            <a:r>
              <a:rPr lang="en-US" sz="1500" dirty="0">
                <a:solidFill>
                  <a:schemeClr val="bg1"/>
                </a:solidFill>
                <a:latin typeface="Bernard MT Condensed" panose="02050806060905020404" pitchFamily="18" charset="0"/>
              </a:rPr>
              <a:t>01</a:t>
            </a:r>
          </a:p>
        </p:txBody>
      </p:sp>
      <p:sp>
        <p:nvSpPr>
          <p:cNvPr id="16" name="TextBox 15">
            <a:extLst>
              <a:ext uri="{FF2B5EF4-FFF2-40B4-BE49-F238E27FC236}">
                <a16:creationId xmlns:a16="http://schemas.microsoft.com/office/drawing/2014/main" id="{29EF673A-79E4-4ECB-AF25-B13770F26FC1}"/>
              </a:ext>
            </a:extLst>
          </p:cNvPr>
          <p:cNvSpPr txBox="1"/>
          <p:nvPr/>
        </p:nvSpPr>
        <p:spPr>
          <a:xfrm>
            <a:off x="304800" y="5814108"/>
            <a:ext cx="2726737"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LOREM IPSUM DOLOR</a:t>
            </a:r>
          </a:p>
        </p:txBody>
      </p:sp>
      <p:sp>
        <p:nvSpPr>
          <p:cNvPr id="17" name="TextBox 16">
            <a:extLst>
              <a:ext uri="{FF2B5EF4-FFF2-40B4-BE49-F238E27FC236}">
                <a16:creationId xmlns:a16="http://schemas.microsoft.com/office/drawing/2014/main" id="{525D2836-7EB4-4B46-8D33-9645C2B0FABE}"/>
              </a:ext>
            </a:extLst>
          </p:cNvPr>
          <p:cNvSpPr txBox="1"/>
          <p:nvPr/>
        </p:nvSpPr>
        <p:spPr>
          <a:xfrm>
            <a:off x="304800" y="2005195"/>
            <a:ext cx="2726737" cy="553998"/>
          </a:xfrm>
          <a:prstGeom prst="rect">
            <a:avLst/>
          </a:prstGeom>
          <a:noFill/>
        </p:spPr>
        <p:txBody>
          <a:bodyPr wrap="square" lIns="0" tIns="0" rIns="0" bIns="0" rtlCol="0" anchor="t">
            <a:spAutoFit/>
          </a:bodyPr>
          <a:lstStyle/>
          <a:p>
            <a:pPr algn="ctr"/>
            <a:r>
              <a:rPr lang="en-US" sz="3600" dirty="0">
                <a:solidFill>
                  <a:srgbClr val="FE4A1E"/>
                </a:solidFill>
                <a:latin typeface="Bernard MT Condensed" panose="02050806060905020404" pitchFamily="18" charset="0"/>
              </a:rPr>
              <a:t>$273</a:t>
            </a:r>
          </a:p>
        </p:txBody>
      </p:sp>
      <p:sp>
        <p:nvSpPr>
          <p:cNvPr id="19" name="TextBox 18">
            <a:extLst>
              <a:ext uri="{FF2B5EF4-FFF2-40B4-BE49-F238E27FC236}">
                <a16:creationId xmlns:a16="http://schemas.microsoft.com/office/drawing/2014/main" id="{4C2B7811-9D27-4A30-A975-F6236D2204AE}"/>
              </a:ext>
            </a:extLst>
          </p:cNvPr>
          <p:cNvSpPr txBox="1"/>
          <p:nvPr/>
        </p:nvSpPr>
        <p:spPr>
          <a:xfrm>
            <a:off x="3048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3" name="Group 2">
            <a:extLst>
              <a:ext uri="{FF2B5EF4-FFF2-40B4-BE49-F238E27FC236}">
                <a16:creationId xmlns:a16="http://schemas.microsoft.com/office/drawing/2014/main" id="{5DA868AB-5EBE-4A83-9391-8640C67AE802}"/>
              </a:ext>
            </a:extLst>
          </p:cNvPr>
          <p:cNvGrpSpPr/>
          <p:nvPr/>
        </p:nvGrpSpPr>
        <p:grpSpPr>
          <a:xfrm>
            <a:off x="3276602" y="1821187"/>
            <a:ext cx="2726735" cy="4531752"/>
            <a:chOff x="3276602" y="1821187"/>
            <a:chExt cx="2726735" cy="4531752"/>
          </a:xfrm>
          <a:effectLst/>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5D71E61D-F657-4526-BAE5-A62F7C05DC72}"/>
                </a:ext>
              </a:extLst>
            </p:cNvPr>
            <p:cNvSpPr/>
            <p:nvPr/>
          </p:nvSpPr>
          <p:spPr>
            <a:xfrm rot="16200000">
              <a:off x="2374093"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Rectangle 25">
              <a:extLst>
                <a:ext uri="{FF2B5EF4-FFF2-40B4-BE49-F238E27FC236}">
                  <a16:creationId xmlns:a16="http://schemas.microsoft.com/office/drawing/2014/main" id="{8E4BAA83-023B-49BD-83BC-0234D28AD768}"/>
                </a:ext>
              </a:extLst>
            </p:cNvPr>
            <p:cNvSpPr/>
            <p:nvPr/>
          </p:nvSpPr>
          <p:spPr>
            <a:xfrm rot="16200000">
              <a:off x="4411370" y="1608435"/>
              <a:ext cx="457200" cy="2726734"/>
            </a:xfrm>
            <a:prstGeom prst="rect">
              <a:avLst/>
            </a:pr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a:extLst>
                <a:ext uri="{FF2B5EF4-FFF2-40B4-BE49-F238E27FC236}">
                  <a16:creationId xmlns:a16="http://schemas.microsoft.com/office/drawing/2014/main" id="{D94AFB4A-6463-43B5-8DA3-732D5DC38F49}"/>
                </a:ext>
              </a:extLst>
            </p:cNvPr>
            <p:cNvSpPr/>
            <p:nvPr/>
          </p:nvSpPr>
          <p:spPr>
            <a:xfrm rot="16200000">
              <a:off x="4244800" y="4594403"/>
              <a:ext cx="790339" cy="2726734"/>
            </a:xfrm>
            <a:prstGeom prst="rect">
              <a:avLst/>
            </a:pr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 name="TextBox 27">
            <a:extLst>
              <a:ext uri="{FF2B5EF4-FFF2-40B4-BE49-F238E27FC236}">
                <a16:creationId xmlns:a16="http://schemas.microsoft.com/office/drawing/2014/main" id="{030A85BE-B211-4857-BC72-340328C6A129}"/>
              </a:ext>
            </a:extLst>
          </p:cNvPr>
          <p:cNvSpPr txBox="1"/>
          <p:nvPr/>
        </p:nvSpPr>
        <p:spPr>
          <a:xfrm>
            <a:off x="3274882" y="2828139"/>
            <a:ext cx="2726733" cy="287323"/>
          </a:xfrm>
          <a:prstGeom prst="rect">
            <a:avLst/>
          </a:prstGeom>
          <a:noFill/>
        </p:spPr>
        <p:txBody>
          <a:bodyPr wrap="square" lIns="0" tIns="0" rIns="0" bIns="0" rtlCol="0" anchor="t">
            <a:spAutoFit/>
          </a:bodyPr>
          <a:lstStyle/>
          <a:p>
            <a:pPr algn="ctr"/>
            <a:r>
              <a:rPr lang="en-US" dirty="0">
                <a:solidFill>
                  <a:schemeClr val="bg1"/>
                </a:solidFill>
                <a:latin typeface="Bernard MT Condensed" panose="02050806060905020404" pitchFamily="18" charset="0"/>
              </a:rPr>
              <a:t>LOREM IPSUM </a:t>
            </a:r>
            <a:r>
              <a:rPr lang="en-US" sz="1500" dirty="0">
                <a:solidFill>
                  <a:schemeClr val="bg1"/>
                </a:solidFill>
                <a:latin typeface="Bernard MT Condensed" panose="02050806060905020404" pitchFamily="18" charset="0"/>
              </a:rPr>
              <a:t>02</a:t>
            </a:r>
          </a:p>
        </p:txBody>
      </p:sp>
      <p:sp>
        <p:nvSpPr>
          <p:cNvPr id="29" name="TextBox 28">
            <a:extLst>
              <a:ext uri="{FF2B5EF4-FFF2-40B4-BE49-F238E27FC236}">
                <a16:creationId xmlns:a16="http://schemas.microsoft.com/office/drawing/2014/main" id="{02DD0318-242A-4025-8449-EEA544512096}"/>
              </a:ext>
            </a:extLst>
          </p:cNvPr>
          <p:cNvSpPr txBox="1"/>
          <p:nvPr/>
        </p:nvSpPr>
        <p:spPr>
          <a:xfrm>
            <a:off x="3276600" y="5814108"/>
            <a:ext cx="2726737"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LOREM IPSUM DOLOR</a:t>
            </a:r>
          </a:p>
        </p:txBody>
      </p:sp>
      <p:sp>
        <p:nvSpPr>
          <p:cNvPr id="30" name="TextBox 29">
            <a:extLst>
              <a:ext uri="{FF2B5EF4-FFF2-40B4-BE49-F238E27FC236}">
                <a16:creationId xmlns:a16="http://schemas.microsoft.com/office/drawing/2014/main" id="{FCD6257A-FF31-4F3E-959D-FFE4DFB3988A}"/>
              </a:ext>
            </a:extLst>
          </p:cNvPr>
          <p:cNvSpPr txBox="1"/>
          <p:nvPr/>
        </p:nvSpPr>
        <p:spPr>
          <a:xfrm>
            <a:off x="3276600" y="2005195"/>
            <a:ext cx="2726737" cy="553998"/>
          </a:xfrm>
          <a:prstGeom prst="rect">
            <a:avLst/>
          </a:prstGeom>
          <a:noFill/>
        </p:spPr>
        <p:txBody>
          <a:bodyPr wrap="square" lIns="0" tIns="0" rIns="0" bIns="0" rtlCol="0" anchor="t">
            <a:spAutoFit/>
          </a:bodyPr>
          <a:lstStyle/>
          <a:p>
            <a:pPr algn="ctr"/>
            <a:r>
              <a:rPr lang="en-US" sz="3600" dirty="0">
                <a:solidFill>
                  <a:srgbClr val="5C9AD3"/>
                </a:solidFill>
                <a:latin typeface="Bernard MT Condensed" panose="02050806060905020404" pitchFamily="18" charset="0"/>
              </a:rPr>
              <a:t>$273</a:t>
            </a:r>
          </a:p>
        </p:txBody>
      </p:sp>
      <p:sp>
        <p:nvSpPr>
          <p:cNvPr id="31" name="TextBox 30">
            <a:extLst>
              <a:ext uri="{FF2B5EF4-FFF2-40B4-BE49-F238E27FC236}">
                <a16:creationId xmlns:a16="http://schemas.microsoft.com/office/drawing/2014/main" id="{7944152A-999C-4271-BDD8-4DE44EB19C6F}"/>
              </a:ext>
            </a:extLst>
          </p:cNvPr>
          <p:cNvSpPr txBox="1"/>
          <p:nvPr/>
        </p:nvSpPr>
        <p:spPr>
          <a:xfrm>
            <a:off x="32766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4" name="Group 3">
            <a:extLst>
              <a:ext uri="{FF2B5EF4-FFF2-40B4-BE49-F238E27FC236}">
                <a16:creationId xmlns:a16="http://schemas.microsoft.com/office/drawing/2014/main" id="{E673381A-FE87-469A-9683-5D24261D7FD0}"/>
              </a:ext>
            </a:extLst>
          </p:cNvPr>
          <p:cNvGrpSpPr/>
          <p:nvPr/>
        </p:nvGrpSpPr>
        <p:grpSpPr>
          <a:xfrm>
            <a:off x="6246688" y="1821186"/>
            <a:ext cx="2726735" cy="4531752"/>
            <a:chOff x="6246688" y="1821186"/>
            <a:chExt cx="2726735" cy="4531752"/>
          </a:xfrm>
          <a:effectLst/>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2C0F2F79-4409-493E-95F5-28E257FC9160}"/>
                </a:ext>
              </a:extLst>
            </p:cNvPr>
            <p:cNvSpPr/>
            <p:nvPr/>
          </p:nvSpPr>
          <p:spPr>
            <a:xfrm rot="16200000">
              <a:off x="5344179" y="2723695"/>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Rectangle 33">
              <a:extLst>
                <a:ext uri="{FF2B5EF4-FFF2-40B4-BE49-F238E27FC236}">
                  <a16:creationId xmlns:a16="http://schemas.microsoft.com/office/drawing/2014/main" id="{F1CACC19-D044-4236-AB02-FC0EDBFE30E8}"/>
                </a:ext>
              </a:extLst>
            </p:cNvPr>
            <p:cNvSpPr/>
            <p:nvPr/>
          </p:nvSpPr>
          <p:spPr>
            <a:xfrm rot="16200000">
              <a:off x="7381456" y="1608434"/>
              <a:ext cx="457200" cy="2726734"/>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a:extLst>
                <a:ext uri="{FF2B5EF4-FFF2-40B4-BE49-F238E27FC236}">
                  <a16:creationId xmlns:a16="http://schemas.microsoft.com/office/drawing/2014/main" id="{178B5CDD-5786-4E1A-B1F3-DCDD5C63848D}"/>
                </a:ext>
              </a:extLst>
            </p:cNvPr>
            <p:cNvSpPr/>
            <p:nvPr/>
          </p:nvSpPr>
          <p:spPr>
            <a:xfrm rot="16200000">
              <a:off x="7214886" y="4594402"/>
              <a:ext cx="790339" cy="2726734"/>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6" name="TextBox 35">
            <a:extLst>
              <a:ext uri="{FF2B5EF4-FFF2-40B4-BE49-F238E27FC236}">
                <a16:creationId xmlns:a16="http://schemas.microsoft.com/office/drawing/2014/main" id="{64926F1A-8E6C-4FB6-855B-3AF20389C338}"/>
              </a:ext>
            </a:extLst>
          </p:cNvPr>
          <p:cNvSpPr txBox="1"/>
          <p:nvPr/>
        </p:nvSpPr>
        <p:spPr>
          <a:xfrm>
            <a:off x="6244958" y="2828138"/>
            <a:ext cx="2726733" cy="287323"/>
          </a:xfrm>
          <a:prstGeom prst="rect">
            <a:avLst/>
          </a:prstGeom>
          <a:noFill/>
        </p:spPr>
        <p:txBody>
          <a:bodyPr wrap="square" lIns="0" tIns="0" rIns="0" bIns="0" rtlCol="0" anchor="t">
            <a:spAutoFit/>
          </a:bodyPr>
          <a:lstStyle/>
          <a:p>
            <a:pPr algn="ctr"/>
            <a:r>
              <a:rPr lang="en-US" dirty="0">
                <a:solidFill>
                  <a:schemeClr val="bg1"/>
                </a:solidFill>
                <a:latin typeface="Bernard MT Condensed" panose="02050806060905020404" pitchFamily="18" charset="0"/>
              </a:rPr>
              <a:t>LOREM IPSUM </a:t>
            </a:r>
            <a:r>
              <a:rPr lang="en-US" sz="1500" dirty="0">
                <a:solidFill>
                  <a:schemeClr val="bg1"/>
                </a:solidFill>
                <a:latin typeface="Bernard MT Condensed" panose="02050806060905020404" pitchFamily="18" charset="0"/>
              </a:rPr>
              <a:t>03</a:t>
            </a:r>
          </a:p>
        </p:txBody>
      </p:sp>
      <p:sp>
        <p:nvSpPr>
          <p:cNvPr id="37" name="TextBox 36">
            <a:extLst>
              <a:ext uri="{FF2B5EF4-FFF2-40B4-BE49-F238E27FC236}">
                <a16:creationId xmlns:a16="http://schemas.microsoft.com/office/drawing/2014/main" id="{2B97FE27-1CA8-4B29-82CE-3FA516597316}"/>
              </a:ext>
            </a:extLst>
          </p:cNvPr>
          <p:cNvSpPr txBox="1"/>
          <p:nvPr/>
        </p:nvSpPr>
        <p:spPr>
          <a:xfrm>
            <a:off x="6246686" y="5814107"/>
            <a:ext cx="2726737"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LOREM IPSUM DOLOR</a:t>
            </a:r>
          </a:p>
        </p:txBody>
      </p:sp>
      <p:sp>
        <p:nvSpPr>
          <p:cNvPr id="38" name="TextBox 37">
            <a:extLst>
              <a:ext uri="{FF2B5EF4-FFF2-40B4-BE49-F238E27FC236}">
                <a16:creationId xmlns:a16="http://schemas.microsoft.com/office/drawing/2014/main" id="{3A867EA3-C024-45C0-A82D-DB8BD4B193F4}"/>
              </a:ext>
            </a:extLst>
          </p:cNvPr>
          <p:cNvSpPr txBox="1"/>
          <p:nvPr/>
        </p:nvSpPr>
        <p:spPr>
          <a:xfrm>
            <a:off x="6246686" y="2005194"/>
            <a:ext cx="2726737" cy="553998"/>
          </a:xfrm>
          <a:prstGeom prst="rect">
            <a:avLst/>
          </a:prstGeom>
          <a:noFill/>
        </p:spPr>
        <p:txBody>
          <a:bodyPr wrap="square" lIns="0" tIns="0" rIns="0" bIns="0" rtlCol="0" anchor="t">
            <a:spAutoFit/>
          </a:bodyPr>
          <a:lstStyle/>
          <a:p>
            <a:pPr algn="ctr"/>
            <a:r>
              <a:rPr lang="en-US" sz="3600" dirty="0">
                <a:solidFill>
                  <a:srgbClr val="44546B"/>
                </a:solidFill>
                <a:latin typeface="Bernard MT Condensed" panose="02050806060905020404" pitchFamily="18" charset="0"/>
              </a:rPr>
              <a:t>$273</a:t>
            </a:r>
          </a:p>
        </p:txBody>
      </p:sp>
      <p:sp>
        <p:nvSpPr>
          <p:cNvPr id="39" name="TextBox 38">
            <a:extLst>
              <a:ext uri="{FF2B5EF4-FFF2-40B4-BE49-F238E27FC236}">
                <a16:creationId xmlns:a16="http://schemas.microsoft.com/office/drawing/2014/main" id="{6066192A-565C-4050-A00D-B754D54600A5}"/>
              </a:ext>
            </a:extLst>
          </p:cNvPr>
          <p:cNvSpPr txBox="1"/>
          <p:nvPr/>
        </p:nvSpPr>
        <p:spPr>
          <a:xfrm>
            <a:off x="6246686" y="3404457"/>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sp>
        <p:nvSpPr>
          <p:cNvPr id="40" name="Rectangle 39">
            <a:extLst>
              <a:ext uri="{FF2B5EF4-FFF2-40B4-BE49-F238E27FC236}">
                <a16:creationId xmlns:a16="http://schemas.microsoft.com/office/drawing/2014/main" id="{939CA31F-5890-41B3-B43E-D6DC1BF6FD28}"/>
              </a:ext>
            </a:extLst>
          </p:cNvPr>
          <p:cNvSpPr/>
          <p:nvPr/>
        </p:nvSpPr>
        <p:spPr>
          <a:xfrm rot="16200000">
            <a:off x="8314262" y="2723694"/>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41" name="Group 40">
            <a:extLst>
              <a:ext uri="{FF2B5EF4-FFF2-40B4-BE49-F238E27FC236}">
                <a16:creationId xmlns:a16="http://schemas.microsoft.com/office/drawing/2014/main" id="{C04234C8-88C8-41B1-BE3D-3072DE161F4D}"/>
              </a:ext>
            </a:extLst>
          </p:cNvPr>
          <p:cNvGrpSpPr/>
          <p:nvPr/>
        </p:nvGrpSpPr>
        <p:grpSpPr>
          <a:xfrm>
            <a:off x="10317671" y="2190749"/>
            <a:ext cx="524933" cy="552451"/>
            <a:chOff x="3768725" y="2336800"/>
            <a:chExt cx="393700" cy="414338"/>
          </a:xfrm>
          <a:solidFill>
            <a:srgbClr val="4D4D4D"/>
          </a:solidFill>
        </p:grpSpPr>
        <p:sp>
          <p:nvSpPr>
            <p:cNvPr id="42" name="Freeform 64">
              <a:extLst>
                <a:ext uri="{FF2B5EF4-FFF2-40B4-BE49-F238E27FC236}">
                  <a16:creationId xmlns:a16="http://schemas.microsoft.com/office/drawing/2014/main" id="{278E051F-B36F-4D20-AF2F-BA479CC16D1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65">
              <a:extLst>
                <a:ext uri="{FF2B5EF4-FFF2-40B4-BE49-F238E27FC236}">
                  <a16:creationId xmlns:a16="http://schemas.microsoft.com/office/drawing/2014/main" id="{6607B774-F4BB-4BB0-A62B-B588B44AF1E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6">
              <a:extLst>
                <a:ext uri="{FF2B5EF4-FFF2-40B4-BE49-F238E27FC236}">
                  <a16:creationId xmlns:a16="http://schemas.microsoft.com/office/drawing/2014/main" id="{9BB7FE2E-A4C6-411A-8885-AE593C094FC8}"/>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7">
              <a:extLst>
                <a:ext uri="{FF2B5EF4-FFF2-40B4-BE49-F238E27FC236}">
                  <a16:creationId xmlns:a16="http://schemas.microsoft.com/office/drawing/2014/main" id="{670C7A07-B01B-48F5-BF0B-FC17DB57171F}"/>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8">
              <a:extLst>
                <a:ext uri="{FF2B5EF4-FFF2-40B4-BE49-F238E27FC236}">
                  <a16:creationId xmlns:a16="http://schemas.microsoft.com/office/drawing/2014/main" id="{7469D1E9-39CA-4167-A3DE-7744D5F3FA9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9">
              <a:extLst>
                <a:ext uri="{FF2B5EF4-FFF2-40B4-BE49-F238E27FC236}">
                  <a16:creationId xmlns:a16="http://schemas.microsoft.com/office/drawing/2014/main" id="{9A431621-9E8A-48E6-8C2F-367923D8FC45}"/>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0">
              <a:extLst>
                <a:ext uri="{FF2B5EF4-FFF2-40B4-BE49-F238E27FC236}">
                  <a16:creationId xmlns:a16="http://schemas.microsoft.com/office/drawing/2014/main" id="{CEA01832-B245-41EF-9927-8D1B6B660792}"/>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71">
              <a:extLst>
                <a:ext uri="{FF2B5EF4-FFF2-40B4-BE49-F238E27FC236}">
                  <a16:creationId xmlns:a16="http://schemas.microsoft.com/office/drawing/2014/main" id="{B8ECCFCA-F251-43E3-9CF3-F9F76EE7CF26}"/>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72">
              <a:extLst>
                <a:ext uri="{FF2B5EF4-FFF2-40B4-BE49-F238E27FC236}">
                  <a16:creationId xmlns:a16="http://schemas.microsoft.com/office/drawing/2014/main" id="{09EB6E9D-D7D2-4730-9194-88F57DCA85A4}"/>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3">
              <a:extLst>
                <a:ext uri="{FF2B5EF4-FFF2-40B4-BE49-F238E27FC236}">
                  <a16:creationId xmlns:a16="http://schemas.microsoft.com/office/drawing/2014/main" id="{6C01FB92-3858-4875-8EF0-66AEDFFA329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4">
              <a:extLst>
                <a:ext uri="{FF2B5EF4-FFF2-40B4-BE49-F238E27FC236}">
                  <a16:creationId xmlns:a16="http://schemas.microsoft.com/office/drawing/2014/main" id="{23FAB1AB-F681-45AD-A6C0-BDB875B5D75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75">
              <a:extLst>
                <a:ext uri="{FF2B5EF4-FFF2-40B4-BE49-F238E27FC236}">
                  <a16:creationId xmlns:a16="http://schemas.microsoft.com/office/drawing/2014/main" id="{62734A25-8648-46C4-9D4D-E2FC0A34BA3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6">
              <a:extLst>
                <a:ext uri="{FF2B5EF4-FFF2-40B4-BE49-F238E27FC236}">
                  <a16:creationId xmlns:a16="http://schemas.microsoft.com/office/drawing/2014/main" id="{1F330163-C215-4511-BF40-537B462065A0}"/>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7">
              <a:extLst>
                <a:ext uri="{FF2B5EF4-FFF2-40B4-BE49-F238E27FC236}">
                  <a16:creationId xmlns:a16="http://schemas.microsoft.com/office/drawing/2014/main" id="{38FC3632-2B92-4B5B-A6C4-AF70704974F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8">
              <a:extLst>
                <a:ext uri="{FF2B5EF4-FFF2-40B4-BE49-F238E27FC236}">
                  <a16:creationId xmlns:a16="http://schemas.microsoft.com/office/drawing/2014/main" id="{EA33D6E6-F3C0-4E77-B9FE-C668D93140FD}"/>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9">
              <a:extLst>
                <a:ext uri="{FF2B5EF4-FFF2-40B4-BE49-F238E27FC236}">
                  <a16:creationId xmlns:a16="http://schemas.microsoft.com/office/drawing/2014/main" id="{9A4D32E3-E777-4CF9-85C9-EC55E3067C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80">
              <a:extLst>
                <a:ext uri="{FF2B5EF4-FFF2-40B4-BE49-F238E27FC236}">
                  <a16:creationId xmlns:a16="http://schemas.microsoft.com/office/drawing/2014/main" id="{87E88F72-565D-430E-8619-44130D2B97A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81">
              <a:extLst>
                <a:ext uri="{FF2B5EF4-FFF2-40B4-BE49-F238E27FC236}">
                  <a16:creationId xmlns:a16="http://schemas.microsoft.com/office/drawing/2014/main" id="{A498C6D9-C408-4C59-AEC5-6E1339F6A9C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82">
              <a:extLst>
                <a:ext uri="{FF2B5EF4-FFF2-40B4-BE49-F238E27FC236}">
                  <a16:creationId xmlns:a16="http://schemas.microsoft.com/office/drawing/2014/main" id="{327C9F3E-4CE7-48FF-BAF4-16A1A5905AE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3">
              <a:extLst>
                <a:ext uri="{FF2B5EF4-FFF2-40B4-BE49-F238E27FC236}">
                  <a16:creationId xmlns:a16="http://schemas.microsoft.com/office/drawing/2014/main" id="{4338CE5F-9D7D-41AA-BF02-1EA6356C115D}"/>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a:extLst>
              <a:ext uri="{FF2B5EF4-FFF2-40B4-BE49-F238E27FC236}">
                <a16:creationId xmlns:a16="http://schemas.microsoft.com/office/drawing/2014/main" id="{76BF0833-4345-4598-848A-62AB4EDFED59}"/>
              </a:ext>
            </a:extLst>
          </p:cNvPr>
          <p:cNvSpPr txBox="1"/>
          <p:nvPr/>
        </p:nvSpPr>
        <p:spPr>
          <a:xfrm>
            <a:off x="9431442" y="2943550"/>
            <a:ext cx="2390527" cy="3093154"/>
          </a:xfrm>
          <a:prstGeom prst="rect">
            <a:avLst/>
          </a:prstGeom>
          <a:noFill/>
        </p:spPr>
        <p:txBody>
          <a:bodyPr wrap="square" rtlCol="0">
            <a:spAutoFit/>
          </a:bodyPr>
          <a:lstStyle/>
          <a:p>
            <a:pPr algn="ctr"/>
            <a:r>
              <a:rPr lang="en-US" sz="1600" dirty="0">
                <a:solidFill>
                  <a:srgbClr val="4D4D4D"/>
                </a:solidFill>
                <a:latin typeface="Bernard MT Condensed" panose="02050806060905020404" pitchFamily="18" charset="0"/>
              </a:rPr>
              <a:t>LOREM IPSUM DOLOR</a:t>
            </a:r>
          </a:p>
          <a:p>
            <a:endParaRPr lang="en-US" sz="1000" dirty="0">
              <a:solidFill>
                <a:srgbClr val="4D4D4D"/>
              </a:solidFill>
              <a:latin typeface="Bernard MT Condensed" panose="02050806060905020404" pitchFamily="18" charset="0"/>
            </a:endParaRPr>
          </a:p>
          <a:p>
            <a:r>
              <a:rPr lang="en-US" sz="1300" i="1"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1300" b="1" i="1" dirty="0">
              <a:solidFill>
                <a:srgbClr val="4D4D4D"/>
              </a:solidFill>
              <a:latin typeface="Candara" panose="020E0502030303020204" pitchFamily="34" charset="0"/>
            </a:endParaRPr>
          </a:p>
          <a:p>
            <a:r>
              <a:rPr lang="en-US" sz="1300" i="1"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579551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par>
                          <p:cTn id="20" fill="hold">
                            <p:stCondLst>
                              <p:cond delay="2000"/>
                            </p:stCondLst>
                            <p:childTnLst>
                              <p:par>
                                <p:cTn id="21" presetID="16" presetClass="entr" presetSubtype="37"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outVertical)">
                                      <p:cBhvr>
                                        <p:cTn id="23" dur="500"/>
                                        <p:tgtEl>
                                          <p:spTgt spid="15"/>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9">
                                            <p:txEl>
                                              <p:pRg st="0" end="0"/>
                                            </p:txEl>
                                          </p:spTgt>
                                        </p:tgtEl>
                                        <p:attrNameLst>
                                          <p:attrName>style.visibility</p:attrName>
                                        </p:attrNameLst>
                                      </p:cBhvr>
                                      <p:to>
                                        <p:strVal val="visible"/>
                                      </p:to>
                                    </p:set>
                                    <p:animEffect transition="in" filter="fade">
                                      <p:cBhvr>
                                        <p:cTn id="27" dur="1000"/>
                                        <p:tgtEl>
                                          <p:spTgt spid="19">
                                            <p:txEl>
                                              <p:pRg st="0" end="0"/>
                                            </p:txEl>
                                          </p:spTgt>
                                        </p:tgtEl>
                                      </p:cBhvr>
                                    </p:animEffect>
                                    <p:anim calcmode="lin" valueType="num">
                                      <p:cBhvr>
                                        <p:cTn id="28"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9">
                                            <p:txEl>
                                              <p:pRg st="1" end="1"/>
                                            </p:txEl>
                                          </p:spTgt>
                                        </p:tgtEl>
                                        <p:attrNameLst>
                                          <p:attrName>style.visibility</p:attrName>
                                        </p:attrNameLst>
                                      </p:cBhvr>
                                      <p:to>
                                        <p:strVal val="visible"/>
                                      </p:to>
                                    </p:set>
                                    <p:animEffect transition="in" filter="fade">
                                      <p:cBhvr>
                                        <p:cTn id="33" dur="1000"/>
                                        <p:tgtEl>
                                          <p:spTgt spid="19">
                                            <p:txEl>
                                              <p:pRg st="1" end="1"/>
                                            </p:txEl>
                                          </p:spTgt>
                                        </p:tgtEl>
                                      </p:cBhvr>
                                    </p:animEffect>
                                    <p:anim calcmode="lin" valueType="num">
                                      <p:cBhvr>
                                        <p:cTn id="34"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9">
                                            <p:txEl>
                                              <p:pRg st="2" end="2"/>
                                            </p:txEl>
                                          </p:spTgt>
                                        </p:tgtEl>
                                        <p:attrNameLst>
                                          <p:attrName>style.visibility</p:attrName>
                                        </p:attrNameLst>
                                      </p:cBhvr>
                                      <p:to>
                                        <p:strVal val="visible"/>
                                      </p:to>
                                    </p:set>
                                    <p:animEffect transition="in" filter="fade">
                                      <p:cBhvr>
                                        <p:cTn id="39" dur="1000"/>
                                        <p:tgtEl>
                                          <p:spTgt spid="19">
                                            <p:txEl>
                                              <p:pRg st="2" end="2"/>
                                            </p:txEl>
                                          </p:spTgt>
                                        </p:tgtEl>
                                      </p:cBhvr>
                                    </p:animEffect>
                                    <p:anim calcmode="lin" valueType="num">
                                      <p:cBhvr>
                                        <p:cTn id="40"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9">
                                            <p:txEl>
                                              <p:pRg st="3" end="3"/>
                                            </p:txEl>
                                          </p:spTgt>
                                        </p:tgtEl>
                                        <p:attrNameLst>
                                          <p:attrName>style.visibility</p:attrName>
                                        </p:attrNameLst>
                                      </p:cBhvr>
                                      <p:to>
                                        <p:strVal val="visible"/>
                                      </p:to>
                                    </p:set>
                                    <p:animEffect transition="in" filter="fade">
                                      <p:cBhvr>
                                        <p:cTn id="45" dur="1000"/>
                                        <p:tgtEl>
                                          <p:spTgt spid="19">
                                            <p:txEl>
                                              <p:pRg st="3" end="3"/>
                                            </p:txEl>
                                          </p:spTgt>
                                        </p:tgtEl>
                                      </p:cBhvr>
                                    </p:animEffect>
                                    <p:anim calcmode="lin" valueType="num">
                                      <p:cBhvr>
                                        <p:cTn id="46" dur="1000" fill="hold"/>
                                        <p:tgtEl>
                                          <p:spTgt spid="19">
                                            <p:txEl>
                                              <p:pRg st="3" end="3"/>
                                            </p:txEl>
                                          </p:spTgt>
                                        </p:tgtEl>
                                        <p:attrNameLst>
                                          <p:attrName>ppt_x</p:attrName>
                                        </p:attrNameLst>
                                      </p:cBhvr>
                                      <p:tavLst>
                                        <p:tav tm="0">
                                          <p:val>
                                            <p:strVal val="#ppt_x"/>
                                          </p:val>
                                        </p:tav>
                                        <p:tav tm="100000">
                                          <p:val>
                                            <p:strVal val="#ppt_x"/>
                                          </p:val>
                                        </p:tav>
                                      </p:tavLst>
                                    </p:anim>
                                    <p:anim calcmode="lin" valueType="num">
                                      <p:cBhvr>
                                        <p:cTn id="47" dur="1000" fill="hold"/>
                                        <p:tgtEl>
                                          <p:spTgt spid="19">
                                            <p:txEl>
                                              <p:pRg st="3" end="3"/>
                                            </p:txEl>
                                          </p:spTgt>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42" presetClass="entr" presetSubtype="0" fill="hold" grpId="0" nodeType="afterEffect">
                                  <p:stCondLst>
                                    <p:cond delay="0"/>
                                  </p:stCondLst>
                                  <p:childTnLst>
                                    <p:set>
                                      <p:cBhvr>
                                        <p:cTn id="50" dur="1" fill="hold">
                                          <p:stCondLst>
                                            <p:cond delay="0"/>
                                          </p:stCondLst>
                                        </p:cTn>
                                        <p:tgtEl>
                                          <p:spTgt spid="19">
                                            <p:txEl>
                                              <p:pRg st="4" end="4"/>
                                            </p:txEl>
                                          </p:spTgt>
                                        </p:tgtEl>
                                        <p:attrNameLst>
                                          <p:attrName>style.visibility</p:attrName>
                                        </p:attrNameLst>
                                      </p:cBhvr>
                                      <p:to>
                                        <p:strVal val="visible"/>
                                      </p:to>
                                    </p:set>
                                    <p:animEffect transition="in" filter="fade">
                                      <p:cBhvr>
                                        <p:cTn id="51" dur="1000"/>
                                        <p:tgtEl>
                                          <p:spTgt spid="19">
                                            <p:txEl>
                                              <p:pRg st="4" end="4"/>
                                            </p:txEl>
                                          </p:spTgt>
                                        </p:tgtEl>
                                      </p:cBhvr>
                                    </p:animEffect>
                                    <p:anim calcmode="lin" valueType="num">
                                      <p:cBhvr>
                                        <p:cTn id="52" dur="10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53" dur="10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54" fill="hold">
                            <p:stCondLst>
                              <p:cond delay="7500"/>
                            </p:stCondLst>
                            <p:childTnLst>
                              <p:par>
                                <p:cTn id="55" presetID="16" presetClass="entr" presetSubtype="37"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arn(outVertical)">
                                      <p:cBhvr>
                                        <p:cTn id="57" dur="500"/>
                                        <p:tgtEl>
                                          <p:spTgt spid="16"/>
                                        </p:tgtEl>
                                      </p:cBhvr>
                                    </p:animEffect>
                                  </p:childTnLst>
                                </p:cTn>
                              </p:par>
                            </p:childTnLst>
                          </p:cTn>
                        </p:par>
                        <p:par>
                          <p:cTn id="58" fill="hold">
                            <p:stCondLst>
                              <p:cond delay="8000"/>
                            </p:stCondLst>
                            <p:childTnLst>
                              <p:par>
                                <p:cTn id="59" presetID="42" presetClass="entr" presetSubtype="0" fill="hold" nodeType="after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fade">
                                      <p:cBhvr>
                                        <p:cTn id="61" dur="1000"/>
                                        <p:tgtEl>
                                          <p:spTgt spid="3"/>
                                        </p:tgtEl>
                                      </p:cBhvr>
                                    </p:animEffect>
                                    <p:anim calcmode="lin" valueType="num">
                                      <p:cBhvr>
                                        <p:cTn id="62" dur="1000" fill="hold"/>
                                        <p:tgtEl>
                                          <p:spTgt spid="3"/>
                                        </p:tgtEl>
                                        <p:attrNameLst>
                                          <p:attrName>ppt_x</p:attrName>
                                        </p:attrNameLst>
                                      </p:cBhvr>
                                      <p:tavLst>
                                        <p:tav tm="0">
                                          <p:val>
                                            <p:strVal val="#ppt_x"/>
                                          </p:val>
                                        </p:tav>
                                        <p:tav tm="100000">
                                          <p:val>
                                            <p:strVal val="#ppt_x"/>
                                          </p:val>
                                        </p:tav>
                                      </p:tavLst>
                                    </p:anim>
                                    <p:anim calcmode="lin" valueType="num">
                                      <p:cBhvr>
                                        <p:cTn id="63" dur="1000" fill="hold"/>
                                        <p:tgtEl>
                                          <p:spTgt spid="3"/>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53" presetClass="entr" presetSubtype="16"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p:cTn id="67" dur="500" fill="hold"/>
                                        <p:tgtEl>
                                          <p:spTgt spid="30"/>
                                        </p:tgtEl>
                                        <p:attrNameLst>
                                          <p:attrName>ppt_w</p:attrName>
                                        </p:attrNameLst>
                                      </p:cBhvr>
                                      <p:tavLst>
                                        <p:tav tm="0">
                                          <p:val>
                                            <p:fltVal val="0"/>
                                          </p:val>
                                        </p:tav>
                                        <p:tav tm="100000">
                                          <p:val>
                                            <p:strVal val="#ppt_w"/>
                                          </p:val>
                                        </p:tav>
                                      </p:tavLst>
                                    </p:anim>
                                    <p:anim calcmode="lin" valueType="num">
                                      <p:cBhvr>
                                        <p:cTn id="68" dur="500" fill="hold"/>
                                        <p:tgtEl>
                                          <p:spTgt spid="30"/>
                                        </p:tgtEl>
                                        <p:attrNameLst>
                                          <p:attrName>ppt_h</p:attrName>
                                        </p:attrNameLst>
                                      </p:cBhvr>
                                      <p:tavLst>
                                        <p:tav tm="0">
                                          <p:val>
                                            <p:fltVal val="0"/>
                                          </p:val>
                                        </p:tav>
                                        <p:tav tm="100000">
                                          <p:val>
                                            <p:strVal val="#ppt_h"/>
                                          </p:val>
                                        </p:tav>
                                      </p:tavLst>
                                    </p:anim>
                                    <p:animEffect transition="in" filter="fade">
                                      <p:cBhvr>
                                        <p:cTn id="69" dur="500"/>
                                        <p:tgtEl>
                                          <p:spTgt spid="30"/>
                                        </p:tgtEl>
                                      </p:cBhvr>
                                    </p:animEffect>
                                  </p:childTnLst>
                                </p:cTn>
                              </p:par>
                            </p:childTnLst>
                          </p:cTn>
                        </p:par>
                        <p:par>
                          <p:cTn id="70" fill="hold">
                            <p:stCondLst>
                              <p:cond delay="9500"/>
                            </p:stCondLst>
                            <p:childTnLst>
                              <p:par>
                                <p:cTn id="71" presetID="16" presetClass="entr" presetSubtype="37"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barn(outVertical)">
                                      <p:cBhvr>
                                        <p:cTn id="73" dur="500"/>
                                        <p:tgtEl>
                                          <p:spTgt spid="28"/>
                                        </p:tgtEl>
                                      </p:cBhvr>
                                    </p:animEffect>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31">
                                            <p:txEl>
                                              <p:pRg st="0" end="0"/>
                                            </p:txEl>
                                          </p:spTgt>
                                        </p:tgtEl>
                                        <p:attrNameLst>
                                          <p:attrName>style.visibility</p:attrName>
                                        </p:attrNameLst>
                                      </p:cBhvr>
                                      <p:to>
                                        <p:strVal val="visible"/>
                                      </p:to>
                                    </p:set>
                                    <p:animEffect transition="in" filter="fade">
                                      <p:cBhvr>
                                        <p:cTn id="77" dur="1000"/>
                                        <p:tgtEl>
                                          <p:spTgt spid="31">
                                            <p:txEl>
                                              <p:pRg st="0" end="0"/>
                                            </p:txEl>
                                          </p:spTgt>
                                        </p:tgtEl>
                                      </p:cBhvr>
                                    </p:animEffect>
                                    <p:anim calcmode="lin" valueType="num">
                                      <p:cBhvr>
                                        <p:cTn id="78" dur="10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31">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11000"/>
                            </p:stCondLst>
                            <p:childTnLst>
                              <p:par>
                                <p:cTn id="81" presetID="42" presetClass="entr" presetSubtype="0" fill="hold" grpId="0" nodeType="afterEffect">
                                  <p:stCondLst>
                                    <p:cond delay="0"/>
                                  </p:stCondLst>
                                  <p:childTnLst>
                                    <p:set>
                                      <p:cBhvr>
                                        <p:cTn id="82" dur="1" fill="hold">
                                          <p:stCondLst>
                                            <p:cond delay="0"/>
                                          </p:stCondLst>
                                        </p:cTn>
                                        <p:tgtEl>
                                          <p:spTgt spid="31">
                                            <p:txEl>
                                              <p:pRg st="1" end="1"/>
                                            </p:txEl>
                                          </p:spTgt>
                                        </p:tgtEl>
                                        <p:attrNameLst>
                                          <p:attrName>style.visibility</p:attrName>
                                        </p:attrNameLst>
                                      </p:cBhvr>
                                      <p:to>
                                        <p:strVal val="visible"/>
                                      </p:to>
                                    </p:set>
                                    <p:animEffect transition="in" filter="fade">
                                      <p:cBhvr>
                                        <p:cTn id="83" dur="1000"/>
                                        <p:tgtEl>
                                          <p:spTgt spid="31">
                                            <p:txEl>
                                              <p:pRg st="1" end="1"/>
                                            </p:txEl>
                                          </p:spTgt>
                                        </p:tgtEl>
                                      </p:cBhvr>
                                    </p:animEffect>
                                    <p:anim calcmode="lin" valueType="num">
                                      <p:cBhvr>
                                        <p:cTn id="84" dur="1000" fill="hold"/>
                                        <p:tgtEl>
                                          <p:spTgt spid="31">
                                            <p:txEl>
                                              <p:pRg st="1" end="1"/>
                                            </p:txEl>
                                          </p:spTgt>
                                        </p:tgtEl>
                                        <p:attrNameLst>
                                          <p:attrName>ppt_x</p:attrName>
                                        </p:attrNameLst>
                                      </p:cBhvr>
                                      <p:tavLst>
                                        <p:tav tm="0">
                                          <p:val>
                                            <p:strVal val="#ppt_x"/>
                                          </p:val>
                                        </p:tav>
                                        <p:tav tm="100000">
                                          <p:val>
                                            <p:strVal val="#ppt_x"/>
                                          </p:val>
                                        </p:tav>
                                      </p:tavLst>
                                    </p:anim>
                                    <p:anim calcmode="lin" valueType="num">
                                      <p:cBhvr>
                                        <p:cTn id="85" dur="1000" fill="hold"/>
                                        <p:tgtEl>
                                          <p:spTgt spid="31">
                                            <p:txEl>
                                              <p:pRg st="1" end="1"/>
                                            </p:txEl>
                                          </p:spTgt>
                                        </p:tgtEl>
                                        <p:attrNameLst>
                                          <p:attrName>ppt_y</p:attrName>
                                        </p:attrNameLst>
                                      </p:cBhvr>
                                      <p:tavLst>
                                        <p:tav tm="0">
                                          <p:val>
                                            <p:strVal val="#ppt_y+.1"/>
                                          </p:val>
                                        </p:tav>
                                        <p:tav tm="100000">
                                          <p:val>
                                            <p:strVal val="#ppt_y"/>
                                          </p:val>
                                        </p:tav>
                                      </p:tavLst>
                                    </p:anim>
                                  </p:childTnLst>
                                </p:cTn>
                              </p:par>
                            </p:childTnLst>
                          </p:cTn>
                        </p:par>
                        <p:par>
                          <p:cTn id="86" fill="hold">
                            <p:stCondLst>
                              <p:cond delay="12000"/>
                            </p:stCondLst>
                            <p:childTnLst>
                              <p:par>
                                <p:cTn id="87" presetID="42" presetClass="entr" presetSubtype="0" fill="hold" grpId="0" nodeType="afterEffect">
                                  <p:stCondLst>
                                    <p:cond delay="0"/>
                                  </p:stCondLst>
                                  <p:childTnLst>
                                    <p:set>
                                      <p:cBhvr>
                                        <p:cTn id="88" dur="1" fill="hold">
                                          <p:stCondLst>
                                            <p:cond delay="0"/>
                                          </p:stCondLst>
                                        </p:cTn>
                                        <p:tgtEl>
                                          <p:spTgt spid="31">
                                            <p:txEl>
                                              <p:pRg st="2" end="2"/>
                                            </p:txEl>
                                          </p:spTgt>
                                        </p:tgtEl>
                                        <p:attrNameLst>
                                          <p:attrName>style.visibility</p:attrName>
                                        </p:attrNameLst>
                                      </p:cBhvr>
                                      <p:to>
                                        <p:strVal val="visible"/>
                                      </p:to>
                                    </p:set>
                                    <p:animEffect transition="in" filter="fade">
                                      <p:cBhvr>
                                        <p:cTn id="89" dur="1000"/>
                                        <p:tgtEl>
                                          <p:spTgt spid="31">
                                            <p:txEl>
                                              <p:pRg st="2" end="2"/>
                                            </p:txEl>
                                          </p:spTgt>
                                        </p:tgtEl>
                                      </p:cBhvr>
                                    </p:animEffect>
                                    <p:anim calcmode="lin" valueType="num">
                                      <p:cBhvr>
                                        <p:cTn id="90" dur="1000" fill="hold"/>
                                        <p:tgtEl>
                                          <p:spTgt spid="31">
                                            <p:txEl>
                                              <p:pRg st="2" end="2"/>
                                            </p:txEl>
                                          </p:spTgt>
                                        </p:tgtEl>
                                        <p:attrNameLst>
                                          <p:attrName>ppt_x</p:attrName>
                                        </p:attrNameLst>
                                      </p:cBhvr>
                                      <p:tavLst>
                                        <p:tav tm="0">
                                          <p:val>
                                            <p:strVal val="#ppt_x"/>
                                          </p:val>
                                        </p:tav>
                                        <p:tav tm="100000">
                                          <p:val>
                                            <p:strVal val="#ppt_x"/>
                                          </p:val>
                                        </p:tav>
                                      </p:tavLst>
                                    </p:anim>
                                    <p:anim calcmode="lin" valueType="num">
                                      <p:cBhvr>
                                        <p:cTn id="91" dur="1000" fill="hold"/>
                                        <p:tgtEl>
                                          <p:spTgt spid="31">
                                            <p:txEl>
                                              <p:pRg st="2" end="2"/>
                                            </p:txEl>
                                          </p:spTgt>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31">
                                            <p:txEl>
                                              <p:pRg st="3" end="3"/>
                                            </p:txEl>
                                          </p:spTgt>
                                        </p:tgtEl>
                                        <p:attrNameLst>
                                          <p:attrName>style.visibility</p:attrName>
                                        </p:attrNameLst>
                                      </p:cBhvr>
                                      <p:to>
                                        <p:strVal val="visible"/>
                                      </p:to>
                                    </p:set>
                                    <p:animEffect transition="in" filter="fade">
                                      <p:cBhvr>
                                        <p:cTn id="95" dur="1000"/>
                                        <p:tgtEl>
                                          <p:spTgt spid="31">
                                            <p:txEl>
                                              <p:pRg st="3" end="3"/>
                                            </p:txEl>
                                          </p:spTgt>
                                        </p:tgtEl>
                                      </p:cBhvr>
                                    </p:animEffect>
                                    <p:anim calcmode="lin" valueType="num">
                                      <p:cBhvr>
                                        <p:cTn id="96" dur="1000" fill="hold"/>
                                        <p:tgtEl>
                                          <p:spTgt spid="31">
                                            <p:txEl>
                                              <p:pRg st="3" end="3"/>
                                            </p:txEl>
                                          </p:spTgt>
                                        </p:tgtEl>
                                        <p:attrNameLst>
                                          <p:attrName>ppt_x</p:attrName>
                                        </p:attrNameLst>
                                      </p:cBhvr>
                                      <p:tavLst>
                                        <p:tav tm="0">
                                          <p:val>
                                            <p:strVal val="#ppt_x"/>
                                          </p:val>
                                        </p:tav>
                                        <p:tav tm="100000">
                                          <p:val>
                                            <p:strVal val="#ppt_x"/>
                                          </p:val>
                                        </p:tav>
                                      </p:tavLst>
                                    </p:anim>
                                    <p:anim calcmode="lin" valueType="num">
                                      <p:cBhvr>
                                        <p:cTn id="97" dur="1000" fill="hold"/>
                                        <p:tgtEl>
                                          <p:spTgt spid="31">
                                            <p:txEl>
                                              <p:pRg st="3" end="3"/>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31">
                                            <p:txEl>
                                              <p:pRg st="4" end="4"/>
                                            </p:txEl>
                                          </p:spTgt>
                                        </p:tgtEl>
                                        <p:attrNameLst>
                                          <p:attrName>style.visibility</p:attrName>
                                        </p:attrNameLst>
                                      </p:cBhvr>
                                      <p:to>
                                        <p:strVal val="visible"/>
                                      </p:to>
                                    </p:set>
                                    <p:animEffect transition="in" filter="fade">
                                      <p:cBhvr>
                                        <p:cTn id="101" dur="1000"/>
                                        <p:tgtEl>
                                          <p:spTgt spid="31">
                                            <p:txEl>
                                              <p:pRg st="4" end="4"/>
                                            </p:txEl>
                                          </p:spTgt>
                                        </p:tgtEl>
                                      </p:cBhvr>
                                    </p:animEffect>
                                    <p:anim calcmode="lin" valueType="num">
                                      <p:cBhvr>
                                        <p:cTn id="102" dur="1000" fill="hold"/>
                                        <p:tgtEl>
                                          <p:spTgt spid="31">
                                            <p:txEl>
                                              <p:pRg st="4" end="4"/>
                                            </p:txEl>
                                          </p:spTgt>
                                        </p:tgtEl>
                                        <p:attrNameLst>
                                          <p:attrName>ppt_x</p:attrName>
                                        </p:attrNameLst>
                                      </p:cBhvr>
                                      <p:tavLst>
                                        <p:tav tm="0">
                                          <p:val>
                                            <p:strVal val="#ppt_x"/>
                                          </p:val>
                                        </p:tav>
                                        <p:tav tm="100000">
                                          <p:val>
                                            <p:strVal val="#ppt_x"/>
                                          </p:val>
                                        </p:tav>
                                      </p:tavLst>
                                    </p:anim>
                                    <p:anim calcmode="lin" valueType="num">
                                      <p:cBhvr>
                                        <p:cTn id="103" dur="1000" fill="hold"/>
                                        <p:tgtEl>
                                          <p:spTgt spid="31">
                                            <p:txEl>
                                              <p:pRg st="4" end="4"/>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16" presetClass="entr" presetSubtype="37"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barn(outVertical)">
                                      <p:cBhvr>
                                        <p:cTn id="107" dur="500"/>
                                        <p:tgtEl>
                                          <p:spTgt spid="29"/>
                                        </p:tgtEl>
                                      </p:cBhvr>
                                    </p:animEffect>
                                  </p:childTnLst>
                                </p:cTn>
                              </p:par>
                            </p:childTnLst>
                          </p:cTn>
                        </p:par>
                        <p:par>
                          <p:cTn id="108" fill="hold">
                            <p:stCondLst>
                              <p:cond delay="15500"/>
                            </p:stCondLst>
                            <p:childTnLst>
                              <p:par>
                                <p:cTn id="109" presetID="42" presetClass="entr" presetSubtype="0" fill="hold" nodeType="afterEffect">
                                  <p:stCondLst>
                                    <p:cond delay="0"/>
                                  </p:stCondLst>
                                  <p:childTnLst>
                                    <p:set>
                                      <p:cBhvr>
                                        <p:cTn id="110" dur="1" fill="hold">
                                          <p:stCondLst>
                                            <p:cond delay="0"/>
                                          </p:stCondLst>
                                        </p:cTn>
                                        <p:tgtEl>
                                          <p:spTgt spid="4"/>
                                        </p:tgtEl>
                                        <p:attrNameLst>
                                          <p:attrName>style.visibility</p:attrName>
                                        </p:attrNameLst>
                                      </p:cBhvr>
                                      <p:to>
                                        <p:strVal val="visible"/>
                                      </p:to>
                                    </p:set>
                                    <p:animEffect transition="in" filter="fade">
                                      <p:cBhvr>
                                        <p:cTn id="111" dur="1000"/>
                                        <p:tgtEl>
                                          <p:spTgt spid="4"/>
                                        </p:tgtEl>
                                      </p:cBhvr>
                                    </p:animEffect>
                                    <p:anim calcmode="lin" valueType="num">
                                      <p:cBhvr>
                                        <p:cTn id="112" dur="1000" fill="hold"/>
                                        <p:tgtEl>
                                          <p:spTgt spid="4"/>
                                        </p:tgtEl>
                                        <p:attrNameLst>
                                          <p:attrName>ppt_x</p:attrName>
                                        </p:attrNameLst>
                                      </p:cBhvr>
                                      <p:tavLst>
                                        <p:tav tm="0">
                                          <p:val>
                                            <p:strVal val="#ppt_x"/>
                                          </p:val>
                                        </p:tav>
                                        <p:tav tm="100000">
                                          <p:val>
                                            <p:strVal val="#ppt_x"/>
                                          </p:val>
                                        </p:tav>
                                      </p:tavLst>
                                    </p:anim>
                                    <p:anim calcmode="lin" valueType="num">
                                      <p:cBhvr>
                                        <p:cTn id="113" dur="1000" fill="hold"/>
                                        <p:tgtEl>
                                          <p:spTgt spid="4"/>
                                        </p:tgtEl>
                                        <p:attrNameLst>
                                          <p:attrName>ppt_y</p:attrName>
                                        </p:attrNameLst>
                                      </p:cBhvr>
                                      <p:tavLst>
                                        <p:tav tm="0">
                                          <p:val>
                                            <p:strVal val="#ppt_y+.1"/>
                                          </p:val>
                                        </p:tav>
                                        <p:tav tm="100000">
                                          <p:val>
                                            <p:strVal val="#ppt_y"/>
                                          </p:val>
                                        </p:tav>
                                      </p:tavLst>
                                    </p:anim>
                                  </p:childTnLst>
                                </p:cTn>
                              </p:par>
                            </p:childTnLst>
                          </p:cTn>
                        </p:par>
                        <p:par>
                          <p:cTn id="114" fill="hold">
                            <p:stCondLst>
                              <p:cond delay="16500"/>
                            </p:stCondLst>
                            <p:childTnLst>
                              <p:par>
                                <p:cTn id="115" presetID="53" presetClass="entr" presetSubtype="16"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 calcmode="lin" valueType="num">
                                      <p:cBhvr>
                                        <p:cTn id="117" dur="500" fill="hold"/>
                                        <p:tgtEl>
                                          <p:spTgt spid="38"/>
                                        </p:tgtEl>
                                        <p:attrNameLst>
                                          <p:attrName>ppt_w</p:attrName>
                                        </p:attrNameLst>
                                      </p:cBhvr>
                                      <p:tavLst>
                                        <p:tav tm="0">
                                          <p:val>
                                            <p:fltVal val="0"/>
                                          </p:val>
                                        </p:tav>
                                        <p:tav tm="100000">
                                          <p:val>
                                            <p:strVal val="#ppt_w"/>
                                          </p:val>
                                        </p:tav>
                                      </p:tavLst>
                                    </p:anim>
                                    <p:anim calcmode="lin" valueType="num">
                                      <p:cBhvr>
                                        <p:cTn id="118" dur="500" fill="hold"/>
                                        <p:tgtEl>
                                          <p:spTgt spid="38"/>
                                        </p:tgtEl>
                                        <p:attrNameLst>
                                          <p:attrName>ppt_h</p:attrName>
                                        </p:attrNameLst>
                                      </p:cBhvr>
                                      <p:tavLst>
                                        <p:tav tm="0">
                                          <p:val>
                                            <p:fltVal val="0"/>
                                          </p:val>
                                        </p:tav>
                                        <p:tav tm="100000">
                                          <p:val>
                                            <p:strVal val="#ppt_h"/>
                                          </p:val>
                                        </p:tav>
                                      </p:tavLst>
                                    </p:anim>
                                    <p:animEffect transition="in" filter="fade">
                                      <p:cBhvr>
                                        <p:cTn id="119" dur="500"/>
                                        <p:tgtEl>
                                          <p:spTgt spid="38"/>
                                        </p:tgtEl>
                                      </p:cBhvr>
                                    </p:animEffect>
                                  </p:childTnLst>
                                </p:cTn>
                              </p:par>
                            </p:childTnLst>
                          </p:cTn>
                        </p:par>
                        <p:par>
                          <p:cTn id="120" fill="hold">
                            <p:stCondLst>
                              <p:cond delay="17000"/>
                            </p:stCondLst>
                            <p:childTnLst>
                              <p:par>
                                <p:cTn id="121" presetID="16" presetClass="entr" presetSubtype="37" fill="hold" grpId="0" nodeType="afterEffect">
                                  <p:stCondLst>
                                    <p:cond delay="0"/>
                                  </p:stCondLst>
                                  <p:childTnLst>
                                    <p:set>
                                      <p:cBhvr>
                                        <p:cTn id="122" dur="1" fill="hold">
                                          <p:stCondLst>
                                            <p:cond delay="0"/>
                                          </p:stCondLst>
                                        </p:cTn>
                                        <p:tgtEl>
                                          <p:spTgt spid="36"/>
                                        </p:tgtEl>
                                        <p:attrNameLst>
                                          <p:attrName>style.visibility</p:attrName>
                                        </p:attrNameLst>
                                      </p:cBhvr>
                                      <p:to>
                                        <p:strVal val="visible"/>
                                      </p:to>
                                    </p:set>
                                    <p:animEffect transition="in" filter="barn(outVertical)">
                                      <p:cBhvr>
                                        <p:cTn id="123" dur="500"/>
                                        <p:tgtEl>
                                          <p:spTgt spid="36"/>
                                        </p:tgtEl>
                                      </p:cBhvr>
                                    </p:animEffect>
                                  </p:childTnLst>
                                </p:cTn>
                              </p:par>
                            </p:childTnLst>
                          </p:cTn>
                        </p:par>
                        <p:par>
                          <p:cTn id="124" fill="hold">
                            <p:stCondLst>
                              <p:cond delay="17500"/>
                            </p:stCondLst>
                            <p:childTnLst>
                              <p:par>
                                <p:cTn id="125" presetID="42" presetClass="entr" presetSubtype="0" fill="hold" grpId="0" nodeType="afterEffect">
                                  <p:stCondLst>
                                    <p:cond delay="0"/>
                                  </p:stCondLst>
                                  <p:childTnLst>
                                    <p:set>
                                      <p:cBhvr>
                                        <p:cTn id="126" dur="1" fill="hold">
                                          <p:stCondLst>
                                            <p:cond delay="0"/>
                                          </p:stCondLst>
                                        </p:cTn>
                                        <p:tgtEl>
                                          <p:spTgt spid="39">
                                            <p:txEl>
                                              <p:pRg st="0" end="0"/>
                                            </p:txEl>
                                          </p:spTgt>
                                        </p:tgtEl>
                                        <p:attrNameLst>
                                          <p:attrName>style.visibility</p:attrName>
                                        </p:attrNameLst>
                                      </p:cBhvr>
                                      <p:to>
                                        <p:strVal val="visible"/>
                                      </p:to>
                                    </p:set>
                                    <p:animEffect transition="in" filter="fade">
                                      <p:cBhvr>
                                        <p:cTn id="127" dur="1000"/>
                                        <p:tgtEl>
                                          <p:spTgt spid="39">
                                            <p:txEl>
                                              <p:pRg st="0" end="0"/>
                                            </p:txEl>
                                          </p:spTgt>
                                        </p:tgtEl>
                                      </p:cBhvr>
                                    </p:animEffect>
                                    <p:anim calcmode="lin" valueType="num">
                                      <p:cBhvr>
                                        <p:cTn id="128" dur="1000" fill="hold"/>
                                        <p:tgtEl>
                                          <p:spTgt spid="39">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39">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8500"/>
                            </p:stCondLst>
                            <p:childTnLst>
                              <p:par>
                                <p:cTn id="131" presetID="42" presetClass="entr" presetSubtype="0" fill="hold" grpId="0" nodeType="afterEffect">
                                  <p:stCondLst>
                                    <p:cond delay="0"/>
                                  </p:stCondLst>
                                  <p:childTnLst>
                                    <p:set>
                                      <p:cBhvr>
                                        <p:cTn id="132" dur="1" fill="hold">
                                          <p:stCondLst>
                                            <p:cond delay="0"/>
                                          </p:stCondLst>
                                        </p:cTn>
                                        <p:tgtEl>
                                          <p:spTgt spid="39">
                                            <p:txEl>
                                              <p:pRg st="1" end="1"/>
                                            </p:txEl>
                                          </p:spTgt>
                                        </p:tgtEl>
                                        <p:attrNameLst>
                                          <p:attrName>style.visibility</p:attrName>
                                        </p:attrNameLst>
                                      </p:cBhvr>
                                      <p:to>
                                        <p:strVal val="visible"/>
                                      </p:to>
                                    </p:set>
                                    <p:animEffect transition="in" filter="fade">
                                      <p:cBhvr>
                                        <p:cTn id="133" dur="1000"/>
                                        <p:tgtEl>
                                          <p:spTgt spid="39">
                                            <p:txEl>
                                              <p:pRg st="1" end="1"/>
                                            </p:txEl>
                                          </p:spTgt>
                                        </p:tgtEl>
                                      </p:cBhvr>
                                    </p:animEffect>
                                    <p:anim calcmode="lin" valueType="num">
                                      <p:cBhvr>
                                        <p:cTn id="134" dur="1000" fill="hold"/>
                                        <p:tgtEl>
                                          <p:spTgt spid="39">
                                            <p:txEl>
                                              <p:pRg st="1" end="1"/>
                                            </p:txEl>
                                          </p:spTgt>
                                        </p:tgtEl>
                                        <p:attrNameLst>
                                          <p:attrName>ppt_x</p:attrName>
                                        </p:attrNameLst>
                                      </p:cBhvr>
                                      <p:tavLst>
                                        <p:tav tm="0">
                                          <p:val>
                                            <p:strVal val="#ppt_x"/>
                                          </p:val>
                                        </p:tav>
                                        <p:tav tm="100000">
                                          <p:val>
                                            <p:strVal val="#ppt_x"/>
                                          </p:val>
                                        </p:tav>
                                      </p:tavLst>
                                    </p:anim>
                                    <p:anim calcmode="lin" valueType="num">
                                      <p:cBhvr>
                                        <p:cTn id="135" dur="1000" fill="hold"/>
                                        <p:tgtEl>
                                          <p:spTgt spid="39">
                                            <p:txEl>
                                              <p:pRg st="1" end="1"/>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9500"/>
                            </p:stCondLst>
                            <p:childTnLst>
                              <p:par>
                                <p:cTn id="137" presetID="42" presetClass="entr" presetSubtype="0" fill="hold" grpId="0" nodeType="afterEffect">
                                  <p:stCondLst>
                                    <p:cond delay="0"/>
                                  </p:stCondLst>
                                  <p:childTnLst>
                                    <p:set>
                                      <p:cBhvr>
                                        <p:cTn id="138" dur="1" fill="hold">
                                          <p:stCondLst>
                                            <p:cond delay="0"/>
                                          </p:stCondLst>
                                        </p:cTn>
                                        <p:tgtEl>
                                          <p:spTgt spid="39">
                                            <p:txEl>
                                              <p:pRg st="2" end="2"/>
                                            </p:txEl>
                                          </p:spTgt>
                                        </p:tgtEl>
                                        <p:attrNameLst>
                                          <p:attrName>style.visibility</p:attrName>
                                        </p:attrNameLst>
                                      </p:cBhvr>
                                      <p:to>
                                        <p:strVal val="visible"/>
                                      </p:to>
                                    </p:set>
                                    <p:animEffect transition="in" filter="fade">
                                      <p:cBhvr>
                                        <p:cTn id="139" dur="1000"/>
                                        <p:tgtEl>
                                          <p:spTgt spid="39">
                                            <p:txEl>
                                              <p:pRg st="2" end="2"/>
                                            </p:txEl>
                                          </p:spTgt>
                                        </p:tgtEl>
                                      </p:cBhvr>
                                    </p:animEffect>
                                    <p:anim calcmode="lin" valueType="num">
                                      <p:cBhvr>
                                        <p:cTn id="140" dur="1000" fill="hold"/>
                                        <p:tgtEl>
                                          <p:spTgt spid="39">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39">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20500"/>
                            </p:stCondLst>
                            <p:childTnLst>
                              <p:par>
                                <p:cTn id="143" presetID="42" presetClass="entr" presetSubtype="0" fill="hold" grpId="0" nodeType="afterEffect">
                                  <p:stCondLst>
                                    <p:cond delay="0"/>
                                  </p:stCondLst>
                                  <p:childTnLst>
                                    <p:set>
                                      <p:cBhvr>
                                        <p:cTn id="144" dur="1" fill="hold">
                                          <p:stCondLst>
                                            <p:cond delay="0"/>
                                          </p:stCondLst>
                                        </p:cTn>
                                        <p:tgtEl>
                                          <p:spTgt spid="39">
                                            <p:txEl>
                                              <p:pRg st="3" end="3"/>
                                            </p:txEl>
                                          </p:spTgt>
                                        </p:tgtEl>
                                        <p:attrNameLst>
                                          <p:attrName>style.visibility</p:attrName>
                                        </p:attrNameLst>
                                      </p:cBhvr>
                                      <p:to>
                                        <p:strVal val="visible"/>
                                      </p:to>
                                    </p:set>
                                    <p:animEffect transition="in" filter="fade">
                                      <p:cBhvr>
                                        <p:cTn id="145" dur="1000"/>
                                        <p:tgtEl>
                                          <p:spTgt spid="39">
                                            <p:txEl>
                                              <p:pRg st="3" end="3"/>
                                            </p:txEl>
                                          </p:spTgt>
                                        </p:tgtEl>
                                      </p:cBhvr>
                                    </p:animEffect>
                                    <p:anim calcmode="lin" valueType="num">
                                      <p:cBhvr>
                                        <p:cTn id="146" dur="1000" fill="hold"/>
                                        <p:tgtEl>
                                          <p:spTgt spid="39">
                                            <p:txEl>
                                              <p:pRg st="3" end="3"/>
                                            </p:txEl>
                                          </p:spTgt>
                                        </p:tgtEl>
                                        <p:attrNameLst>
                                          <p:attrName>ppt_x</p:attrName>
                                        </p:attrNameLst>
                                      </p:cBhvr>
                                      <p:tavLst>
                                        <p:tav tm="0">
                                          <p:val>
                                            <p:strVal val="#ppt_x"/>
                                          </p:val>
                                        </p:tav>
                                        <p:tav tm="100000">
                                          <p:val>
                                            <p:strVal val="#ppt_x"/>
                                          </p:val>
                                        </p:tav>
                                      </p:tavLst>
                                    </p:anim>
                                    <p:anim calcmode="lin" valueType="num">
                                      <p:cBhvr>
                                        <p:cTn id="147" dur="1000" fill="hold"/>
                                        <p:tgtEl>
                                          <p:spTgt spid="39">
                                            <p:txEl>
                                              <p:pRg st="3" end="3"/>
                                            </p:txEl>
                                          </p:spTgt>
                                        </p:tgtEl>
                                        <p:attrNameLst>
                                          <p:attrName>ppt_y</p:attrName>
                                        </p:attrNameLst>
                                      </p:cBhvr>
                                      <p:tavLst>
                                        <p:tav tm="0">
                                          <p:val>
                                            <p:strVal val="#ppt_y+.1"/>
                                          </p:val>
                                        </p:tav>
                                        <p:tav tm="100000">
                                          <p:val>
                                            <p:strVal val="#ppt_y"/>
                                          </p:val>
                                        </p:tav>
                                      </p:tavLst>
                                    </p:anim>
                                  </p:childTnLst>
                                </p:cTn>
                              </p:par>
                            </p:childTnLst>
                          </p:cTn>
                        </p:par>
                        <p:par>
                          <p:cTn id="148" fill="hold">
                            <p:stCondLst>
                              <p:cond delay="21500"/>
                            </p:stCondLst>
                            <p:childTnLst>
                              <p:par>
                                <p:cTn id="149" presetID="42" presetClass="entr" presetSubtype="0" fill="hold" grpId="0" nodeType="afterEffect">
                                  <p:stCondLst>
                                    <p:cond delay="0"/>
                                  </p:stCondLst>
                                  <p:childTnLst>
                                    <p:set>
                                      <p:cBhvr>
                                        <p:cTn id="150" dur="1" fill="hold">
                                          <p:stCondLst>
                                            <p:cond delay="0"/>
                                          </p:stCondLst>
                                        </p:cTn>
                                        <p:tgtEl>
                                          <p:spTgt spid="39">
                                            <p:txEl>
                                              <p:pRg st="4" end="4"/>
                                            </p:txEl>
                                          </p:spTgt>
                                        </p:tgtEl>
                                        <p:attrNameLst>
                                          <p:attrName>style.visibility</p:attrName>
                                        </p:attrNameLst>
                                      </p:cBhvr>
                                      <p:to>
                                        <p:strVal val="visible"/>
                                      </p:to>
                                    </p:set>
                                    <p:animEffect transition="in" filter="fade">
                                      <p:cBhvr>
                                        <p:cTn id="151" dur="1000"/>
                                        <p:tgtEl>
                                          <p:spTgt spid="39">
                                            <p:txEl>
                                              <p:pRg st="4" end="4"/>
                                            </p:txEl>
                                          </p:spTgt>
                                        </p:tgtEl>
                                      </p:cBhvr>
                                    </p:animEffect>
                                    <p:anim calcmode="lin" valueType="num">
                                      <p:cBhvr>
                                        <p:cTn id="152" dur="1000" fill="hold"/>
                                        <p:tgtEl>
                                          <p:spTgt spid="39">
                                            <p:txEl>
                                              <p:pRg st="4" end="4"/>
                                            </p:txEl>
                                          </p:spTgt>
                                        </p:tgtEl>
                                        <p:attrNameLst>
                                          <p:attrName>ppt_x</p:attrName>
                                        </p:attrNameLst>
                                      </p:cBhvr>
                                      <p:tavLst>
                                        <p:tav tm="0">
                                          <p:val>
                                            <p:strVal val="#ppt_x"/>
                                          </p:val>
                                        </p:tav>
                                        <p:tav tm="100000">
                                          <p:val>
                                            <p:strVal val="#ppt_x"/>
                                          </p:val>
                                        </p:tav>
                                      </p:tavLst>
                                    </p:anim>
                                    <p:anim calcmode="lin" valueType="num">
                                      <p:cBhvr>
                                        <p:cTn id="153" dur="1000" fill="hold"/>
                                        <p:tgtEl>
                                          <p:spTgt spid="39">
                                            <p:txEl>
                                              <p:pRg st="4" end="4"/>
                                            </p:txEl>
                                          </p:spTgt>
                                        </p:tgtEl>
                                        <p:attrNameLst>
                                          <p:attrName>ppt_y</p:attrName>
                                        </p:attrNameLst>
                                      </p:cBhvr>
                                      <p:tavLst>
                                        <p:tav tm="0">
                                          <p:val>
                                            <p:strVal val="#ppt_y+.1"/>
                                          </p:val>
                                        </p:tav>
                                        <p:tav tm="100000">
                                          <p:val>
                                            <p:strVal val="#ppt_y"/>
                                          </p:val>
                                        </p:tav>
                                      </p:tavLst>
                                    </p:anim>
                                  </p:childTnLst>
                                </p:cTn>
                              </p:par>
                            </p:childTnLst>
                          </p:cTn>
                        </p:par>
                        <p:par>
                          <p:cTn id="154" fill="hold">
                            <p:stCondLst>
                              <p:cond delay="22500"/>
                            </p:stCondLst>
                            <p:childTnLst>
                              <p:par>
                                <p:cTn id="155" presetID="16" presetClass="entr" presetSubtype="37" fill="hold" grpId="0" nodeType="afterEffect">
                                  <p:stCondLst>
                                    <p:cond delay="0"/>
                                  </p:stCondLst>
                                  <p:childTnLst>
                                    <p:set>
                                      <p:cBhvr>
                                        <p:cTn id="156" dur="1" fill="hold">
                                          <p:stCondLst>
                                            <p:cond delay="0"/>
                                          </p:stCondLst>
                                        </p:cTn>
                                        <p:tgtEl>
                                          <p:spTgt spid="37"/>
                                        </p:tgtEl>
                                        <p:attrNameLst>
                                          <p:attrName>style.visibility</p:attrName>
                                        </p:attrNameLst>
                                      </p:cBhvr>
                                      <p:to>
                                        <p:strVal val="visible"/>
                                      </p:to>
                                    </p:set>
                                    <p:animEffect transition="in" filter="barn(outVertical)">
                                      <p:cBhvr>
                                        <p:cTn id="157" dur="500"/>
                                        <p:tgtEl>
                                          <p:spTgt spid="37"/>
                                        </p:tgtEl>
                                      </p:cBhvr>
                                    </p:animEffect>
                                  </p:childTnLst>
                                </p:cTn>
                              </p:par>
                            </p:childTnLst>
                          </p:cTn>
                        </p:par>
                        <p:par>
                          <p:cTn id="158" fill="hold">
                            <p:stCondLst>
                              <p:cond delay="23000"/>
                            </p:stCondLst>
                            <p:childTnLst>
                              <p:par>
                                <p:cTn id="159" presetID="53" presetClass="entr" presetSubtype="16"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 calcmode="lin" valueType="num">
                                      <p:cBhvr>
                                        <p:cTn id="161" dur="500" fill="hold"/>
                                        <p:tgtEl>
                                          <p:spTgt spid="40"/>
                                        </p:tgtEl>
                                        <p:attrNameLst>
                                          <p:attrName>ppt_w</p:attrName>
                                        </p:attrNameLst>
                                      </p:cBhvr>
                                      <p:tavLst>
                                        <p:tav tm="0">
                                          <p:val>
                                            <p:fltVal val="0"/>
                                          </p:val>
                                        </p:tav>
                                        <p:tav tm="100000">
                                          <p:val>
                                            <p:strVal val="#ppt_w"/>
                                          </p:val>
                                        </p:tav>
                                      </p:tavLst>
                                    </p:anim>
                                    <p:anim calcmode="lin" valueType="num">
                                      <p:cBhvr>
                                        <p:cTn id="162" dur="500" fill="hold"/>
                                        <p:tgtEl>
                                          <p:spTgt spid="40"/>
                                        </p:tgtEl>
                                        <p:attrNameLst>
                                          <p:attrName>ppt_h</p:attrName>
                                        </p:attrNameLst>
                                      </p:cBhvr>
                                      <p:tavLst>
                                        <p:tav tm="0">
                                          <p:val>
                                            <p:fltVal val="0"/>
                                          </p:val>
                                        </p:tav>
                                        <p:tav tm="100000">
                                          <p:val>
                                            <p:strVal val="#ppt_h"/>
                                          </p:val>
                                        </p:tav>
                                      </p:tavLst>
                                    </p:anim>
                                    <p:animEffect transition="in" filter="fade">
                                      <p:cBhvr>
                                        <p:cTn id="163" dur="500"/>
                                        <p:tgtEl>
                                          <p:spTgt spid="40"/>
                                        </p:tgtEl>
                                      </p:cBhvr>
                                    </p:animEffect>
                                  </p:childTnLst>
                                </p:cTn>
                              </p:par>
                            </p:childTnLst>
                          </p:cTn>
                        </p:par>
                        <p:par>
                          <p:cTn id="164" fill="hold">
                            <p:stCondLst>
                              <p:cond delay="23500"/>
                            </p:stCondLst>
                            <p:childTnLst>
                              <p:par>
                                <p:cTn id="165" presetID="53" presetClass="entr" presetSubtype="16" fill="hold" nodeType="after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p:cTn id="167" dur="500" fill="hold"/>
                                        <p:tgtEl>
                                          <p:spTgt spid="41"/>
                                        </p:tgtEl>
                                        <p:attrNameLst>
                                          <p:attrName>ppt_w</p:attrName>
                                        </p:attrNameLst>
                                      </p:cBhvr>
                                      <p:tavLst>
                                        <p:tav tm="0">
                                          <p:val>
                                            <p:fltVal val="0"/>
                                          </p:val>
                                        </p:tav>
                                        <p:tav tm="100000">
                                          <p:val>
                                            <p:strVal val="#ppt_w"/>
                                          </p:val>
                                        </p:tav>
                                      </p:tavLst>
                                    </p:anim>
                                    <p:anim calcmode="lin" valueType="num">
                                      <p:cBhvr>
                                        <p:cTn id="168" dur="500" fill="hold"/>
                                        <p:tgtEl>
                                          <p:spTgt spid="41"/>
                                        </p:tgtEl>
                                        <p:attrNameLst>
                                          <p:attrName>ppt_h</p:attrName>
                                        </p:attrNameLst>
                                      </p:cBhvr>
                                      <p:tavLst>
                                        <p:tav tm="0">
                                          <p:val>
                                            <p:fltVal val="0"/>
                                          </p:val>
                                        </p:tav>
                                        <p:tav tm="100000">
                                          <p:val>
                                            <p:strVal val="#ppt_h"/>
                                          </p:val>
                                        </p:tav>
                                      </p:tavLst>
                                    </p:anim>
                                    <p:animEffect transition="in" filter="fade">
                                      <p:cBhvr>
                                        <p:cTn id="169" dur="500"/>
                                        <p:tgtEl>
                                          <p:spTgt spid="41"/>
                                        </p:tgtEl>
                                      </p:cBhvr>
                                    </p:animEffect>
                                  </p:childTnLst>
                                </p:cTn>
                              </p:par>
                            </p:childTnLst>
                          </p:cTn>
                        </p:par>
                        <p:par>
                          <p:cTn id="170" fill="hold">
                            <p:stCondLst>
                              <p:cond delay="24000"/>
                            </p:stCondLst>
                            <p:childTnLst>
                              <p:par>
                                <p:cTn id="171" presetID="42" presetClass="entr" presetSubtype="0" fill="hold" grpId="0" nodeType="afterEffect">
                                  <p:stCondLst>
                                    <p:cond delay="0"/>
                                  </p:stCondLst>
                                  <p:childTnLst>
                                    <p:set>
                                      <p:cBhvr>
                                        <p:cTn id="172" dur="1" fill="hold">
                                          <p:stCondLst>
                                            <p:cond delay="0"/>
                                          </p:stCondLst>
                                        </p:cTn>
                                        <p:tgtEl>
                                          <p:spTgt spid="62">
                                            <p:txEl>
                                              <p:pRg st="0" end="0"/>
                                            </p:txEl>
                                          </p:spTgt>
                                        </p:tgtEl>
                                        <p:attrNameLst>
                                          <p:attrName>style.visibility</p:attrName>
                                        </p:attrNameLst>
                                      </p:cBhvr>
                                      <p:to>
                                        <p:strVal val="visible"/>
                                      </p:to>
                                    </p:set>
                                    <p:animEffect transition="in" filter="fade">
                                      <p:cBhvr>
                                        <p:cTn id="173" dur="1000"/>
                                        <p:tgtEl>
                                          <p:spTgt spid="62">
                                            <p:txEl>
                                              <p:pRg st="0" end="0"/>
                                            </p:txEl>
                                          </p:spTgt>
                                        </p:tgtEl>
                                      </p:cBhvr>
                                    </p:animEffect>
                                    <p:anim calcmode="lin" valueType="num">
                                      <p:cBhvr>
                                        <p:cTn id="17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7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5000"/>
                            </p:stCondLst>
                            <p:childTnLst>
                              <p:par>
                                <p:cTn id="177" presetID="42" presetClass="entr" presetSubtype="0" fill="hold" grpId="0" nodeType="afterEffect">
                                  <p:stCondLst>
                                    <p:cond delay="0"/>
                                  </p:stCondLst>
                                  <p:childTnLst>
                                    <p:set>
                                      <p:cBhvr>
                                        <p:cTn id="178" dur="1" fill="hold">
                                          <p:stCondLst>
                                            <p:cond delay="0"/>
                                          </p:stCondLst>
                                        </p:cTn>
                                        <p:tgtEl>
                                          <p:spTgt spid="62">
                                            <p:txEl>
                                              <p:pRg st="2" end="2"/>
                                            </p:txEl>
                                          </p:spTgt>
                                        </p:tgtEl>
                                        <p:attrNameLst>
                                          <p:attrName>style.visibility</p:attrName>
                                        </p:attrNameLst>
                                      </p:cBhvr>
                                      <p:to>
                                        <p:strVal val="visible"/>
                                      </p:to>
                                    </p:set>
                                    <p:animEffect transition="in" filter="fade">
                                      <p:cBhvr>
                                        <p:cTn id="179" dur="1000"/>
                                        <p:tgtEl>
                                          <p:spTgt spid="62">
                                            <p:txEl>
                                              <p:pRg st="2" end="2"/>
                                            </p:txEl>
                                          </p:spTgt>
                                        </p:tgtEl>
                                      </p:cBhvr>
                                    </p:animEffect>
                                    <p:anim calcmode="lin" valueType="num">
                                      <p:cBhvr>
                                        <p:cTn id="180" dur="10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181" dur="10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6000"/>
                            </p:stCondLst>
                            <p:childTnLst>
                              <p:par>
                                <p:cTn id="183" presetID="42" presetClass="entr" presetSubtype="0" fill="hold" grpId="0" nodeType="afterEffect">
                                  <p:stCondLst>
                                    <p:cond delay="0"/>
                                  </p:stCondLst>
                                  <p:childTnLst>
                                    <p:set>
                                      <p:cBhvr>
                                        <p:cTn id="184" dur="1" fill="hold">
                                          <p:stCondLst>
                                            <p:cond delay="0"/>
                                          </p:stCondLst>
                                        </p:cTn>
                                        <p:tgtEl>
                                          <p:spTgt spid="62">
                                            <p:txEl>
                                              <p:pRg st="4" end="4"/>
                                            </p:txEl>
                                          </p:spTgt>
                                        </p:tgtEl>
                                        <p:attrNameLst>
                                          <p:attrName>style.visibility</p:attrName>
                                        </p:attrNameLst>
                                      </p:cBhvr>
                                      <p:to>
                                        <p:strVal val="visible"/>
                                      </p:to>
                                    </p:set>
                                    <p:animEffect transition="in" filter="fade">
                                      <p:cBhvr>
                                        <p:cTn id="185" dur="1000"/>
                                        <p:tgtEl>
                                          <p:spTgt spid="62">
                                            <p:txEl>
                                              <p:pRg st="4" end="4"/>
                                            </p:txEl>
                                          </p:spTgt>
                                        </p:tgtEl>
                                      </p:cBhvr>
                                    </p:animEffect>
                                    <p:anim calcmode="lin" valueType="num">
                                      <p:cBhvr>
                                        <p:cTn id="186" dur="1000" fill="hold"/>
                                        <p:tgtEl>
                                          <p:spTgt spid="62">
                                            <p:txEl>
                                              <p:pRg st="4" end="4"/>
                                            </p:txEl>
                                          </p:spTgt>
                                        </p:tgtEl>
                                        <p:attrNameLst>
                                          <p:attrName>ppt_x</p:attrName>
                                        </p:attrNameLst>
                                      </p:cBhvr>
                                      <p:tavLst>
                                        <p:tav tm="0">
                                          <p:val>
                                            <p:strVal val="#ppt_x"/>
                                          </p:val>
                                        </p:tav>
                                        <p:tav tm="100000">
                                          <p:val>
                                            <p:strVal val="#ppt_x"/>
                                          </p:val>
                                        </p:tav>
                                      </p:tavLst>
                                    </p:anim>
                                    <p:anim calcmode="lin" valueType="num">
                                      <p:cBhvr>
                                        <p:cTn id="187" dur="1000" fill="hold"/>
                                        <p:tgtEl>
                                          <p:spTgt spid="6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P spid="16" grpId="0"/>
      <p:bldP spid="17" grpId="0"/>
      <p:bldP spid="19" grpId="0" build="p"/>
      <p:bldP spid="28" grpId="0"/>
      <p:bldP spid="29" grpId="0"/>
      <p:bldP spid="30" grpId="0"/>
      <p:bldP spid="31" grpId="0" build="p"/>
      <p:bldP spid="36" grpId="0"/>
      <p:bldP spid="37" grpId="0"/>
      <p:bldP spid="38" grpId="0"/>
      <p:bldP spid="39" grpId="0" build="p"/>
      <p:bldP spid="40" grpId="0" animBg="1"/>
      <p:bldP spid="62"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TextBox 25">
            <a:extLst>
              <a:ext uri="{FF2B5EF4-FFF2-40B4-BE49-F238E27FC236}">
                <a16:creationId xmlns:a16="http://schemas.microsoft.com/office/drawing/2014/main" id="{4F6732C0-117A-469B-84E0-502AFA46EA7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7" name="TextBox 26">
            <a:extLst>
              <a:ext uri="{FF2B5EF4-FFF2-40B4-BE49-F238E27FC236}">
                <a16:creationId xmlns:a16="http://schemas.microsoft.com/office/drawing/2014/main" id="{4FBC70AA-A14F-4F8B-B157-F7CC59757CD0}"/>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F82B32C3-1E6C-4305-B794-812259258B13}"/>
              </a:ext>
            </a:extLst>
          </p:cNvPr>
          <p:cNvGrpSpPr/>
          <p:nvPr/>
        </p:nvGrpSpPr>
        <p:grpSpPr>
          <a:xfrm>
            <a:off x="6202680" y="899160"/>
            <a:ext cx="5013960" cy="1188720"/>
            <a:chOff x="838200" y="2438400"/>
            <a:chExt cx="5013960" cy="1188720"/>
          </a:xfrm>
        </p:grpSpPr>
        <p:sp>
          <p:nvSpPr>
            <p:cNvPr id="16" name="Freeform: Shape 15">
              <a:extLst>
                <a:ext uri="{FF2B5EF4-FFF2-40B4-BE49-F238E27FC236}">
                  <a16:creationId xmlns:a16="http://schemas.microsoft.com/office/drawing/2014/main" id="{BCADB88F-E1B2-4F8B-9C0A-7D7B37F466A0}"/>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FE4A1E"/>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1B96475C-3327-447C-9404-025A36B85BBE}"/>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547EB1C0-AF9A-4D99-8855-AD6069D142C4}"/>
              </a:ext>
            </a:extLst>
          </p:cNvPr>
          <p:cNvGrpSpPr/>
          <p:nvPr/>
        </p:nvGrpSpPr>
        <p:grpSpPr>
          <a:xfrm>
            <a:off x="7293864" y="899157"/>
            <a:ext cx="3923165" cy="947594"/>
            <a:chOff x="7293864" y="899157"/>
            <a:chExt cx="3923165" cy="947594"/>
          </a:xfrm>
        </p:grpSpPr>
        <p:sp>
          <p:nvSpPr>
            <p:cNvPr id="18" name="Freeform: Shape 17">
              <a:extLst>
                <a:ext uri="{FF2B5EF4-FFF2-40B4-BE49-F238E27FC236}">
                  <a16:creationId xmlns:a16="http://schemas.microsoft.com/office/drawing/2014/main" id="{3598D900-C766-4492-BF44-3964344FFA87}"/>
                </a:ext>
              </a:extLst>
            </p:cNvPr>
            <p:cNvSpPr/>
            <p:nvPr/>
          </p:nvSpPr>
          <p:spPr>
            <a:xfrm>
              <a:off x="7293864" y="89915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586B108-6B3B-4403-9DFC-9C71AFD4F157}"/>
                </a:ext>
              </a:extLst>
            </p:cNvPr>
            <p:cNvSpPr txBox="1"/>
            <p:nvPr/>
          </p:nvSpPr>
          <p:spPr>
            <a:xfrm>
              <a:off x="7938916" y="944169"/>
              <a:ext cx="3189455" cy="880241"/>
            </a:xfrm>
            <a:prstGeom prst="rect">
              <a:avLst/>
            </a:prstGeom>
            <a:noFill/>
          </p:spPr>
          <p:txBody>
            <a:bodyPr wrap="square" rtlCol="0">
              <a:spAutoFit/>
            </a:bodyPr>
            <a:lstStyle/>
            <a:p>
              <a:pPr defTabSz="1219170">
                <a:spcBef>
                  <a:spcPct val="20000"/>
                </a:spcBef>
                <a:defRPr/>
              </a:pPr>
              <a:r>
                <a:rPr lang="en-US" sz="1400" dirty="0">
                  <a:solidFill>
                    <a:srgbClr val="FE4A1E"/>
                  </a:solidFill>
                  <a:latin typeface="Bernard MT Condensed" panose="02050806060905020404" pitchFamily="18" charset="0"/>
                </a:rPr>
                <a:t>LOREM IPSUM</a:t>
              </a:r>
              <a:endParaRPr lang="en-US" sz="200" b="1" dirty="0">
                <a:solidFill>
                  <a:srgbClr val="FE4A1E"/>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30" name="Group 29">
            <a:extLst>
              <a:ext uri="{FF2B5EF4-FFF2-40B4-BE49-F238E27FC236}">
                <a16:creationId xmlns:a16="http://schemas.microsoft.com/office/drawing/2014/main" id="{426B1A7C-9F1D-43ED-BF31-BE82AC174FD3}"/>
              </a:ext>
            </a:extLst>
          </p:cNvPr>
          <p:cNvGrpSpPr/>
          <p:nvPr/>
        </p:nvGrpSpPr>
        <p:grpSpPr>
          <a:xfrm>
            <a:off x="5836920" y="2362200"/>
            <a:ext cx="5013960" cy="1188720"/>
            <a:chOff x="838200" y="2438400"/>
            <a:chExt cx="5013960" cy="1188720"/>
          </a:xfrm>
        </p:grpSpPr>
        <p:sp>
          <p:nvSpPr>
            <p:cNvPr id="32" name="Freeform: Shape 31">
              <a:extLst>
                <a:ext uri="{FF2B5EF4-FFF2-40B4-BE49-F238E27FC236}">
                  <a16:creationId xmlns:a16="http://schemas.microsoft.com/office/drawing/2014/main" id="{7B5858BF-F1AD-41EF-9709-BC98E8F4D827}"/>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5C9AD3"/>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5EEE63C8-DD35-4695-9AC8-64C3B5B102F6}"/>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02</a:t>
              </a:r>
            </a:p>
          </p:txBody>
        </p:sp>
      </p:grpSp>
      <p:grpSp>
        <p:nvGrpSpPr>
          <p:cNvPr id="9" name="Group 8">
            <a:extLst>
              <a:ext uri="{FF2B5EF4-FFF2-40B4-BE49-F238E27FC236}">
                <a16:creationId xmlns:a16="http://schemas.microsoft.com/office/drawing/2014/main" id="{B805912B-1B48-4ECE-81E2-AC07BBCEDE55}"/>
              </a:ext>
            </a:extLst>
          </p:cNvPr>
          <p:cNvGrpSpPr/>
          <p:nvPr/>
        </p:nvGrpSpPr>
        <p:grpSpPr>
          <a:xfrm>
            <a:off x="6928104" y="2362197"/>
            <a:ext cx="3923165" cy="947594"/>
            <a:chOff x="6928104" y="2362197"/>
            <a:chExt cx="3923165" cy="947594"/>
          </a:xfrm>
        </p:grpSpPr>
        <p:sp>
          <p:nvSpPr>
            <p:cNvPr id="29" name="Freeform: Shape 28">
              <a:extLst>
                <a:ext uri="{FF2B5EF4-FFF2-40B4-BE49-F238E27FC236}">
                  <a16:creationId xmlns:a16="http://schemas.microsoft.com/office/drawing/2014/main" id="{86345E8F-4AA6-41B2-B988-7D70FEEE3096}"/>
                </a:ext>
              </a:extLst>
            </p:cNvPr>
            <p:cNvSpPr/>
            <p:nvPr/>
          </p:nvSpPr>
          <p:spPr>
            <a:xfrm>
              <a:off x="6928104" y="236219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E96E97E-65FE-4920-B40F-A172C555ECFC}"/>
                </a:ext>
              </a:extLst>
            </p:cNvPr>
            <p:cNvSpPr txBox="1"/>
            <p:nvPr/>
          </p:nvSpPr>
          <p:spPr>
            <a:xfrm>
              <a:off x="7573156" y="2407209"/>
              <a:ext cx="3189455" cy="880241"/>
            </a:xfrm>
            <a:prstGeom prst="rect">
              <a:avLst/>
            </a:prstGeom>
            <a:noFill/>
          </p:spPr>
          <p:txBody>
            <a:bodyPr wrap="square" rtlCol="0">
              <a:spAutoFit/>
            </a:bodyPr>
            <a:lstStyle/>
            <a:p>
              <a:pPr defTabSz="1219170">
                <a:spcBef>
                  <a:spcPct val="20000"/>
                </a:spcBef>
                <a:defRPr/>
              </a:pPr>
              <a:r>
                <a:rPr lang="en-US" sz="1400" dirty="0">
                  <a:solidFill>
                    <a:srgbClr val="5C9AD3"/>
                  </a:solidFill>
                  <a:latin typeface="Bernard MT Condensed" panose="02050806060905020404" pitchFamily="18" charset="0"/>
                </a:rPr>
                <a:t>LOREM IPSUM</a:t>
              </a:r>
              <a:endParaRPr lang="en-US" sz="200" b="1" dirty="0">
                <a:solidFill>
                  <a:srgbClr val="5C9AD3"/>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36" name="Group 35">
            <a:extLst>
              <a:ext uri="{FF2B5EF4-FFF2-40B4-BE49-F238E27FC236}">
                <a16:creationId xmlns:a16="http://schemas.microsoft.com/office/drawing/2014/main" id="{95108B42-A02E-4D76-817E-3BFCA9628536}"/>
              </a:ext>
            </a:extLst>
          </p:cNvPr>
          <p:cNvGrpSpPr/>
          <p:nvPr/>
        </p:nvGrpSpPr>
        <p:grpSpPr>
          <a:xfrm>
            <a:off x="5471160" y="3825240"/>
            <a:ext cx="5013960" cy="1188720"/>
            <a:chOff x="838200" y="2438400"/>
            <a:chExt cx="5013960" cy="1188720"/>
          </a:xfrm>
        </p:grpSpPr>
        <p:sp>
          <p:nvSpPr>
            <p:cNvPr id="38" name="Freeform: Shape 37">
              <a:extLst>
                <a:ext uri="{FF2B5EF4-FFF2-40B4-BE49-F238E27FC236}">
                  <a16:creationId xmlns:a16="http://schemas.microsoft.com/office/drawing/2014/main" id="{85FAA991-AAB4-454B-993E-59552E52EB85}"/>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44546B"/>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D6BB3AF3-44F6-4B43-8897-A9AB3516A050}"/>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03</a:t>
              </a:r>
            </a:p>
          </p:txBody>
        </p:sp>
      </p:grpSp>
      <p:grpSp>
        <p:nvGrpSpPr>
          <p:cNvPr id="46" name="Group 45">
            <a:extLst>
              <a:ext uri="{FF2B5EF4-FFF2-40B4-BE49-F238E27FC236}">
                <a16:creationId xmlns:a16="http://schemas.microsoft.com/office/drawing/2014/main" id="{5CE2163B-3FA9-464E-93AE-CA33277CF468}"/>
              </a:ext>
            </a:extLst>
          </p:cNvPr>
          <p:cNvGrpSpPr/>
          <p:nvPr/>
        </p:nvGrpSpPr>
        <p:grpSpPr>
          <a:xfrm>
            <a:off x="6562344" y="3825237"/>
            <a:ext cx="3923165" cy="947594"/>
            <a:chOff x="6562344" y="3825237"/>
            <a:chExt cx="3923165" cy="947594"/>
          </a:xfrm>
        </p:grpSpPr>
        <p:sp>
          <p:nvSpPr>
            <p:cNvPr id="35" name="Freeform: Shape 34">
              <a:extLst>
                <a:ext uri="{FF2B5EF4-FFF2-40B4-BE49-F238E27FC236}">
                  <a16:creationId xmlns:a16="http://schemas.microsoft.com/office/drawing/2014/main" id="{2B880DEE-6797-460B-ACAE-58E4E7A0792F}"/>
                </a:ext>
              </a:extLst>
            </p:cNvPr>
            <p:cNvSpPr/>
            <p:nvPr/>
          </p:nvSpPr>
          <p:spPr>
            <a:xfrm>
              <a:off x="6562344" y="382523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2647EA0-F270-490E-9F44-2AB36010111C}"/>
                </a:ext>
              </a:extLst>
            </p:cNvPr>
            <p:cNvSpPr txBox="1"/>
            <p:nvPr/>
          </p:nvSpPr>
          <p:spPr>
            <a:xfrm>
              <a:off x="7207396" y="3870249"/>
              <a:ext cx="3189455" cy="880241"/>
            </a:xfrm>
            <a:prstGeom prst="rect">
              <a:avLst/>
            </a:prstGeom>
            <a:noFill/>
          </p:spPr>
          <p:txBody>
            <a:bodyPr wrap="square" rtlCol="0">
              <a:spAutoFit/>
            </a:bodyPr>
            <a:lstStyle/>
            <a:p>
              <a:pPr defTabSz="1219170">
                <a:spcBef>
                  <a:spcPct val="20000"/>
                </a:spcBef>
                <a:defRPr/>
              </a:pPr>
              <a:r>
                <a:rPr lang="en-US" sz="1400" dirty="0">
                  <a:solidFill>
                    <a:srgbClr val="44546B"/>
                  </a:solidFill>
                  <a:latin typeface="Bernard MT Condensed" panose="02050806060905020404" pitchFamily="18" charset="0"/>
                </a:rPr>
                <a:t>LOREM IPSUM</a:t>
              </a:r>
              <a:endParaRPr lang="en-US" sz="200" b="1" dirty="0">
                <a:solidFill>
                  <a:srgbClr val="44546B"/>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42" name="Group 41">
            <a:extLst>
              <a:ext uri="{FF2B5EF4-FFF2-40B4-BE49-F238E27FC236}">
                <a16:creationId xmlns:a16="http://schemas.microsoft.com/office/drawing/2014/main" id="{DCC382D2-F9E1-4F85-BECA-69946CA1C8A9}"/>
              </a:ext>
            </a:extLst>
          </p:cNvPr>
          <p:cNvGrpSpPr/>
          <p:nvPr/>
        </p:nvGrpSpPr>
        <p:grpSpPr>
          <a:xfrm>
            <a:off x="5105400" y="5288280"/>
            <a:ext cx="5013960" cy="1188720"/>
            <a:chOff x="838200" y="2438400"/>
            <a:chExt cx="5013960" cy="1188720"/>
          </a:xfrm>
        </p:grpSpPr>
        <p:sp>
          <p:nvSpPr>
            <p:cNvPr id="44" name="Freeform: Shape 43">
              <a:extLst>
                <a:ext uri="{FF2B5EF4-FFF2-40B4-BE49-F238E27FC236}">
                  <a16:creationId xmlns:a16="http://schemas.microsoft.com/office/drawing/2014/main" id="{B9A40CD4-6E02-4427-A4AA-90FC6C1E42F3}"/>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7A7A7A"/>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C19106B-6128-41E5-8F5D-46FFF775B758}"/>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04</a:t>
              </a:r>
            </a:p>
          </p:txBody>
        </p:sp>
      </p:grpSp>
      <p:grpSp>
        <p:nvGrpSpPr>
          <p:cNvPr id="47" name="Group 46">
            <a:extLst>
              <a:ext uri="{FF2B5EF4-FFF2-40B4-BE49-F238E27FC236}">
                <a16:creationId xmlns:a16="http://schemas.microsoft.com/office/drawing/2014/main" id="{7EC944FC-3903-4536-8AAC-A21BB0CED88D}"/>
              </a:ext>
            </a:extLst>
          </p:cNvPr>
          <p:cNvGrpSpPr/>
          <p:nvPr/>
        </p:nvGrpSpPr>
        <p:grpSpPr>
          <a:xfrm>
            <a:off x="6196584" y="5288277"/>
            <a:ext cx="3923165" cy="947594"/>
            <a:chOff x="6196584" y="5288277"/>
            <a:chExt cx="3923165" cy="947594"/>
          </a:xfrm>
        </p:grpSpPr>
        <p:sp>
          <p:nvSpPr>
            <p:cNvPr id="41" name="Freeform: Shape 40">
              <a:extLst>
                <a:ext uri="{FF2B5EF4-FFF2-40B4-BE49-F238E27FC236}">
                  <a16:creationId xmlns:a16="http://schemas.microsoft.com/office/drawing/2014/main" id="{5DE645AD-BB2B-42E5-B63F-92B1E568CC7D}"/>
                </a:ext>
              </a:extLst>
            </p:cNvPr>
            <p:cNvSpPr/>
            <p:nvPr/>
          </p:nvSpPr>
          <p:spPr>
            <a:xfrm>
              <a:off x="6196584" y="528827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1A0A7CE8-D2FE-49EA-872E-B48F753FCF1E}"/>
                </a:ext>
              </a:extLst>
            </p:cNvPr>
            <p:cNvSpPr txBox="1"/>
            <p:nvPr/>
          </p:nvSpPr>
          <p:spPr>
            <a:xfrm>
              <a:off x="6841636" y="5333289"/>
              <a:ext cx="3189455" cy="880241"/>
            </a:xfrm>
            <a:prstGeom prst="rect">
              <a:avLst/>
            </a:prstGeom>
            <a:noFill/>
          </p:spPr>
          <p:txBody>
            <a:bodyPr wrap="square" rtlCol="0">
              <a:spAutoFit/>
            </a:bodyPr>
            <a:lstStyle/>
            <a:p>
              <a:pPr defTabSz="1219170">
                <a:spcBef>
                  <a:spcPct val="20000"/>
                </a:spcBef>
                <a:defRPr/>
              </a:pPr>
              <a:r>
                <a:rPr lang="en-US" sz="1400" dirty="0">
                  <a:solidFill>
                    <a:srgbClr val="7A7A7A"/>
                  </a:solidFill>
                  <a:latin typeface="Bernard MT Condensed" panose="02050806060905020404" pitchFamily="18" charset="0"/>
                </a:rPr>
                <a:t>LOREM IPSUM</a:t>
              </a:r>
              <a:endParaRPr lang="en-US" sz="200" b="1" dirty="0">
                <a:solidFill>
                  <a:srgbClr val="7A7A7A"/>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66506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6">
                                            <p:txEl>
                                              <p:pRg st="0" end="0"/>
                                            </p:txEl>
                                          </p:spTgt>
                                        </p:tgtEl>
                                        <p:attrNameLst>
                                          <p:attrName>style.visibility</p:attrName>
                                        </p:attrNameLst>
                                      </p:cBhvr>
                                      <p:to>
                                        <p:strVal val="visible"/>
                                      </p:to>
                                    </p:set>
                                    <p:animEffect transition="in" filter="fade">
                                      <p:cBhvr>
                                        <p:cTn id="11" dur="500"/>
                                        <p:tgtEl>
                                          <p:spTgt spid="26">
                                            <p:txEl>
                                              <p:pRg st="0" end="0"/>
                                            </p:txEl>
                                          </p:spTgt>
                                        </p:tgtEl>
                                      </p:cBhvr>
                                    </p:animEffect>
                                    <p:anim calcmode="lin" valueType="num">
                                      <p:cBhvr>
                                        <p:cTn id="12"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2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6">
                                            <p:txEl>
                                              <p:pRg st="2" end="2"/>
                                            </p:txEl>
                                          </p:spTgt>
                                        </p:tgtEl>
                                        <p:attrNameLst>
                                          <p:attrName>style.visibility</p:attrName>
                                        </p:attrNameLst>
                                      </p:cBhvr>
                                      <p:to>
                                        <p:strVal val="visible"/>
                                      </p:to>
                                    </p:set>
                                    <p:animEffect transition="in" filter="fade">
                                      <p:cBhvr>
                                        <p:cTn id="17" dur="500"/>
                                        <p:tgtEl>
                                          <p:spTgt spid="26">
                                            <p:txEl>
                                              <p:pRg st="2" end="2"/>
                                            </p:txEl>
                                          </p:spTgt>
                                        </p:tgtEl>
                                      </p:cBhvr>
                                    </p:animEffect>
                                    <p:anim calcmode="lin" valueType="num">
                                      <p:cBhvr>
                                        <p:cTn id="18" dur="500" fill="hold"/>
                                        <p:tgtEl>
                                          <p:spTgt spid="26">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2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26">
                                            <p:txEl>
                                              <p:pRg st="3" end="3"/>
                                            </p:txEl>
                                          </p:spTgt>
                                        </p:tgtEl>
                                        <p:attrNameLst>
                                          <p:attrName>style.visibility</p:attrName>
                                        </p:attrNameLst>
                                      </p:cBhvr>
                                      <p:to>
                                        <p:strVal val="visible"/>
                                      </p:to>
                                    </p:set>
                                    <p:animEffect transition="in" filter="fade">
                                      <p:cBhvr>
                                        <p:cTn id="23" dur="500"/>
                                        <p:tgtEl>
                                          <p:spTgt spid="26">
                                            <p:txEl>
                                              <p:pRg st="3" end="3"/>
                                            </p:txEl>
                                          </p:spTgt>
                                        </p:tgtEl>
                                      </p:cBhvr>
                                    </p:animEffect>
                                    <p:anim calcmode="lin" valueType="num">
                                      <p:cBhvr>
                                        <p:cTn id="24" dur="500" fill="hold"/>
                                        <p:tgtEl>
                                          <p:spTgt spid="26">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26">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26">
                                            <p:txEl>
                                              <p:pRg st="5" end="5"/>
                                            </p:txEl>
                                          </p:spTgt>
                                        </p:tgtEl>
                                        <p:attrNameLst>
                                          <p:attrName>style.visibility</p:attrName>
                                        </p:attrNameLst>
                                      </p:cBhvr>
                                      <p:to>
                                        <p:strVal val="visible"/>
                                      </p:to>
                                    </p:set>
                                    <p:animEffect transition="in" filter="fade">
                                      <p:cBhvr>
                                        <p:cTn id="29" dur="500"/>
                                        <p:tgtEl>
                                          <p:spTgt spid="26">
                                            <p:txEl>
                                              <p:pRg st="5" end="5"/>
                                            </p:txEl>
                                          </p:spTgt>
                                        </p:tgtEl>
                                      </p:cBhvr>
                                    </p:animEffect>
                                    <p:anim calcmode="lin" valueType="num">
                                      <p:cBhvr>
                                        <p:cTn id="30" dur="500" fill="hold"/>
                                        <p:tgtEl>
                                          <p:spTgt spid="26">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26">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26">
                                            <p:txEl>
                                              <p:pRg st="7" end="7"/>
                                            </p:txEl>
                                          </p:spTgt>
                                        </p:tgtEl>
                                        <p:attrNameLst>
                                          <p:attrName>style.visibility</p:attrName>
                                        </p:attrNameLst>
                                      </p:cBhvr>
                                      <p:to>
                                        <p:strVal val="visible"/>
                                      </p:to>
                                    </p:set>
                                    <p:animEffect transition="in" filter="fade">
                                      <p:cBhvr>
                                        <p:cTn id="35" dur="500"/>
                                        <p:tgtEl>
                                          <p:spTgt spid="26">
                                            <p:txEl>
                                              <p:pRg st="7" end="7"/>
                                            </p:txEl>
                                          </p:spTgt>
                                        </p:tgtEl>
                                      </p:cBhvr>
                                    </p:animEffect>
                                    <p:anim calcmode="lin" valueType="num">
                                      <p:cBhvr>
                                        <p:cTn id="36" dur="500" fill="hold"/>
                                        <p:tgtEl>
                                          <p:spTgt spid="26">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26">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26">
                                            <p:txEl>
                                              <p:pRg st="9" end="9"/>
                                            </p:txEl>
                                          </p:spTgt>
                                        </p:tgtEl>
                                        <p:attrNameLst>
                                          <p:attrName>style.visibility</p:attrName>
                                        </p:attrNameLst>
                                      </p:cBhvr>
                                      <p:to>
                                        <p:strVal val="visible"/>
                                      </p:to>
                                    </p:set>
                                    <p:animEffect transition="in" filter="fade">
                                      <p:cBhvr>
                                        <p:cTn id="41" dur="500"/>
                                        <p:tgtEl>
                                          <p:spTgt spid="26">
                                            <p:txEl>
                                              <p:pRg st="9" end="9"/>
                                            </p:txEl>
                                          </p:spTgt>
                                        </p:tgtEl>
                                      </p:cBhvr>
                                    </p:animEffect>
                                    <p:anim calcmode="lin" valueType="num">
                                      <p:cBhvr>
                                        <p:cTn id="42" dur="500" fill="hold"/>
                                        <p:tgtEl>
                                          <p:spTgt spid="26">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26">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2"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 calcmode="lin" valueType="num">
                                      <p:cBhvr additive="base">
                                        <p:cTn id="47" dur="750" fill="hold"/>
                                        <p:tgtEl>
                                          <p:spTgt spid="2"/>
                                        </p:tgtEl>
                                        <p:attrNameLst>
                                          <p:attrName>ppt_x</p:attrName>
                                        </p:attrNameLst>
                                      </p:cBhvr>
                                      <p:tavLst>
                                        <p:tav tm="0">
                                          <p:val>
                                            <p:strVal val="1+#ppt_w/2"/>
                                          </p:val>
                                        </p:tav>
                                        <p:tav tm="100000">
                                          <p:val>
                                            <p:strVal val="#ppt_x"/>
                                          </p:val>
                                        </p:tav>
                                      </p:tavLst>
                                    </p:anim>
                                    <p:anim calcmode="lin" valueType="num">
                                      <p:cBhvr additive="base">
                                        <p:cTn id="48" dur="750" fill="hold"/>
                                        <p:tgtEl>
                                          <p:spTgt spid="2"/>
                                        </p:tgtEl>
                                        <p:attrNameLst>
                                          <p:attrName>ppt_y</p:attrName>
                                        </p:attrNameLst>
                                      </p:cBhvr>
                                      <p:tavLst>
                                        <p:tav tm="0">
                                          <p:val>
                                            <p:strVal val="#ppt_y"/>
                                          </p:val>
                                        </p:tav>
                                        <p:tav tm="100000">
                                          <p:val>
                                            <p:strVal val="#ppt_y"/>
                                          </p:val>
                                        </p:tav>
                                      </p:tavLst>
                                    </p:anim>
                                  </p:childTnLst>
                                </p:cTn>
                              </p:par>
                            </p:childTnLst>
                          </p:cTn>
                        </p:par>
                        <p:par>
                          <p:cTn id="49" fill="hold">
                            <p:stCondLst>
                              <p:cond delay="4250"/>
                            </p:stCondLst>
                            <p:childTnLst>
                              <p:par>
                                <p:cTn id="50" presetID="22" presetClass="entr" presetSubtype="8" fill="hold" nodeType="afterEffect">
                                  <p:stCondLst>
                                    <p:cond delay="0"/>
                                  </p:stCondLst>
                                  <p:childTnLst>
                                    <p:set>
                                      <p:cBhvr>
                                        <p:cTn id="51" dur="1" fill="hold">
                                          <p:stCondLst>
                                            <p:cond delay="0"/>
                                          </p:stCondLst>
                                        </p:cTn>
                                        <p:tgtEl>
                                          <p:spTgt spid="4"/>
                                        </p:tgtEl>
                                        <p:attrNameLst>
                                          <p:attrName>style.visibility</p:attrName>
                                        </p:attrNameLst>
                                      </p:cBhvr>
                                      <p:to>
                                        <p:strVal val="visible"/>
                                      </p:to>
                                    </p:set>
                                    <p:animEffect transition="in" filter="wipe(left)">
                                      <p:cBhvr>
                                        <p:cTn id="52" dur="750"/>
                                        <p:tgtEl>
                                          <p:spTgt spid="4"/>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0"/>
                                        </p:tgtEl>
                                        <p:attrNameLst>
                                          <p:attrName>style.visibility</p:attrName>
                                        </p:attrNameLst>
                                      </p:cBhvr>
                                      <p:to>
                                        <p:strVal val="visible"/>
                                      </p:to>
                                    </p:set>
                                    <p:anim calcmode="lin" valueType="num">
                                      <p:cBhvr additive="base">
                                        <p:cTn id="56" dur="750" fill="hold"/>
                                        <p:tgtEl>
                                          <p:spTgt spid="30"/>
                                        </p:tgtEl>
                                        <p:attrNameLst>
                                          <p:attrName>ppt_x</p:attrName>
                                        </p:attrNameLst>
                                      </p:cBhvr>
                                      <p:tavLst>
                                        <p:tav tm="0">
                                          <p:val>
                                            <p:strVal val="1+#ppt_w/2"/>
                                          </p:val>
                                        </p:tav>
                                        <p:tav tm="100000">
                                          <p:val>
                                            <p:strVal val="#ppt_x"/>
                                          </p:val>
                                        </p:tav>
                                      </p:tavLst>
                                    </p:anim>
                                    <p:anim calcmode="lin" valueType="num">
                                      <p:cBhvr additive="base">
                                        <p:cTn id="57" dur="750" fill="hold"/>
                                        <p:tgtEl>
                                          <p:spTgt spid="30"/>
                                        </p:tgtEl>
                                        <p:attrNameLst>
                                          <p:attrName>ppt_y</p:attrName>
                                        </p:attrNameLst>
                                      </p:cBhvr>
                                      <p:tavLst>
                                        <p:tav tm="0">
                                          <p:val>
                                            <p:strVal val="#ppt_y"/>
                                          </p:val>
                                        </p:tav>
                                        <p:tav tm="100000">
                                          <p:val>
                                            <p:strVal val="#ppt_y"/>
                                          </p:val>
                                        </p:tav>
                                      </p:tavLst>
                                    </p:anim>
                                  </p:childTnLst>
                                </p:cTn>
                              </p:par>
                            </p:childTnLst>
                          </p:cTn>
                        </p:par>
                        <p:par>
                          <p:cTn id="58" fill="hold">
                            <p:stCondLst>
                              <p:cond delay="5750"/>
                            </p:stCondLst>
                            <p:childTnLst>
                              <p:par>
                                <p:cTn id="59" presetID="22" presetClass="entr" presetSubtype="8" fill="hold"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wipe(left)">
                                      <p:cBhvr>
                                        <p:cTn id="61" dur="750"/>
                                        <p:tgtEl>
                                          <p:spTgt spid="9"/>
                                        </p:tgtEl>
                                      </p:cBhvr>
                                    </p:animEffect>
                                  </p:childTnLst>
                                </p:cTn>
                              </p:par>
                            </p:childTnLst>
                          </p:cTn>
                        </p:par>
                        <p:par>
                          <p:cTn id="62" fill="hold">
                            <p:stCondLst>
                              <p:cond delay="6500"/>
                            </p:stCondLst>
                            <p:childTnLst>
                              <p:par>
                                <p:cTn id="63" presetID="2" presetClass="entr" presetSubtype="2" fill="hold"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additive="base">
                                        <p:cTn id="65" dur="750" fill="hold"/>
                                        <p:tgtEl>
                                          <p:spTgt spid="36"/>
                                        </p:tgtEl>
                                        <p:attrNameLst>
                                          <p:attrName>ppt_x</p:attrName>
                                        </p:attrNameLst>
                                      </p:cBhvr>
                                      <p:tavLst>
                                        <p:tav tm="0">
                                          <p:val>
                                            <p:strVal val="1+#ppt_w/2"/>
                                          </p:val>
                                        </p:tav>
                                        <p:tav tm="100000">
                                          <p:val>
                                            <p:strVal val="#ppt_x"/>
                                          </p:val>
                                        </p:tav>
                                      </p:tavLst>
                                    </p:anim>
                                    <p:anim calcmode="lin" valueType="num">
                                      <p:cBhvr additive="base">
                                        <p:cTn id="66" dur="750" fill="hold"/>
                                        <p:tgtEl>
                                          <p:spTgt spid="36"/>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22" presetClass="entr" presetSubtype="8" fill="hold" nodeType="afterEffect">
                                  <p:stCondLst>
                                    <p:cond delay="0"/>
                                  </p:stCondLst>
                                  <p:childTnLst>
                                    <p:set>
                                      <p:cBhvr>
                                        <p:cTn id="69" dur="1" fill="hold">
                                          <p:stCondLst>
                                            <p:cond delay="0"/>
                                          </p:stCondLst>
                                        </p:cTn>
                                        <p:tgtEl>
                                          <p:spTgt spid="46"/>
                                        </p:tgtEl>
                                        <p:attrNameLst>
                                          <p:attrName>style.visibility</p:attrName>
                                        </p:attrNameLst>
                                      </p:cBhvr>
                                      <p:to>
                                        <p:strVal val="visible"/>
                                      </p:to>
                                    </p:set>
                                    <p:animEffect transition="in" filter="wipe(left)">
                                      <p:cBhvr>
                                        <p:cTn id="70" dur="750"/>
                                        <p:tgtEl>
                                          <p:spTgt spid="46"/>
                                        </p:tgtEl>
                                      </p:cBhvr>
                                    </p:animEffect>
                                  </p:childTnLst>
                                </p:cTn>
                              </p:par>
                            </p:childTnLst>
                          </p:cTn>
                        </p:par>
                        <p:par>
                          <p:cTn id="71" fill="hold">
                            <p:stCondLst>
                              <p:cond delay="8000"/>
                            </p:stCondLst>
                            <p:childTnLst>
                              <p:par>
                                <p:cTn id="72" presetID="2" presetClass="entr" presetSubtype="2" fill="hold" nodeType="afterEffect">
                                  <p:stCondLst>
                                    <p:cond delay="0"/>
                                  </p:stCondLst>
                                  <p:childTnLst>
                                    <p:set>
                                      <p:cBhvr>
                                        <p:cTn id="73" dur="1" fill="hold">
                                          <p:stCondLst>
                                            <p:cond delay="0"/>
                                          </p:stCondLst>
                                        </p:cTn>
                                        <p:tgtEl>
                                          <p:spTgt spid="42"/>
                                        </p:tgtEl>
                                        <p:attrNameLst>
                                          <p:attrName>style.visibility</p:attrName>
                                        </p:attrNameLst>
                                      </p:cBhvr>
                                      <p:to>
                                        <p:strVal val="visible"/>
                                      </p:to>
                                    </p:set>
                                    <p:anim calcmode="lin" valueType="num">
                                      <p:cBhvr additive="base">
                                        <p:cTn id="74" dur="750" fill="hold"/>
                                        <p:tgtEl>
                                          <p:spTgt spid="42"/>
                                        </p:tgtEl>
                                        <p:attrNameLst>
                                          <p:attrName>ppt_x</p:attrName>
                                        </p:attrNameLst>
                                      </p:cBhvr>
                                      <p:tavLst>
                                        <p:tav tm="0">
                                          <p:val>
                                            <p:strVal val="1+#ppt_w/2"/>
                                          </p:val>
                                        </p:tav>
                                        <p:tav tm="100000">
                                          <p:val>
                                            <p:strVal val="#ppt_x"/>
                                          </p:val>
                                        </p:tav>
                                      </p:tavLst>
                                    </p:anim>
                                    <p:anim calcmode="lin" valueType="num">
                                      <p:cBhvr additive="base">
                                        <p:cTn id="75" dur="750" fill="hold"/>
                                        <p:tgtEl>
                                          <p:spTgt spid="42"/>
                                        </p:tgtEl>
                                        <p:attrNameLst>
                                          <p:attrName>ppt_y</p:attrName>
                                        </p:attrNameLst>
                                      </p:cBhvr>
                                      <p:tavLst>
                                        <p:tav tm="0">
                                          <p:val>
                                            <p:strVal val="#ppt_y"/>
                                          </p:val>
                                        </p:tav>
                                        <p:tav tm="100000">
                                          <p:val>
                                            <p:strVal val="#ppt_y"/>
                                          </p:val>
                                        </p:tav>
                                      </p:tavLst>
                                    </p:anim>
                                  </p:childTnLst>
                                </p:cTn>
                              </p:par>
                            </p:childTnLst>
                          </p:cTn>
                        </p:par>
                        <p:par>
                          <p:cTn id="76" fill="hold">
                            <p:stCondLst>
                              <p:cond delay="8750"/>
                            </p:stCondLst>
                            <p:childTnLst>
                              <p:par>
                                <p:cTn id="77" presetID="22" presetClass="entr" presetSubtype="8" fill="hold" nodeType="afterEffect">
                                  <p:stCondLst>
                                    <p:cond delay="0"/>
                                  </p:stCondLst>
                                  <p:childTnLst>
                                    <p:set>
                                      <p:cBhvr>
                                        <p:cTn id="78" dur="1" fill="hold">
                                          <p:stCondLst>
                                            <p:cond delay="0"/>
                                          </p:stCondLst>
                                        </p:cTn>
                                        <p:tgtEl>
                                          <p:spTgt spid="47"/>
                                        </p:tgtEl>
                                        <p:attrNameLst>
                                          <p:attrName>style.visibility</p:attrName>
                                        </p:attrNameLst>
                                      </p:cBhvr>
                                      <p:to>
                                        <p:strVal val="visible"/>
                                      </p:to>
                                    </p:set>
                                    <p:animEffect transition="in" filter="wipe(left)">
                                      <p:cBhvr>
                                        <p:cTn id="79" dur="7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build="p"/>
      <p:bldP spid="27"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3" name="Freeform 22"/>
          <p:cNvSpPr/>
          <p:nvPr/>
        </p:nvSpPr>
        <p:spPr>
          <a:xfrm>
            <a:off x="5218638" y="2409714"/>
            <a:ext cx="1767624" cy="1166364"/>
          </a:xfrm>
          <a:custGeom>
            <a:avLst/>
            <a:gdLst>
              <a:gd name="connsiteX0" fmla="*/ 857527 w 1767624"/>
              <a:gd name="connsiteY0" fmla="*/ 0 h 1166364"/>
              <a:gd name="connsiteX1" fmla="*/ 1729242 w 1767624"/>
              <a:gd name="connsiteY1" fmla="*/ 220727 h 1166364"/>
              <a:gd name="connsiteX2" fmla="*/ 1767624 w 1767624"/>
              <a:gd name="connsiteY2" fmla="*/ 244044 h 1166364"/>
              <a:gd name="connsiteX3" fmla="*/ 1227485 w 1767624"/>
              <a:gd name="connsiteY3" fmla="*/ 1166364 h 1166364"/>
              <a:gd name="connsiteX4" fmla="*/ 549910 w 1767624"/>
              <a:gd name="connsiteY4" fmla="*/ 1166364 h 1166364"/>
              <a:gd name="connsiteX5" fmla="*/ 0 w 1767624"/>
              <a:gd name="connsiteY5" fmla="*/ 213892 h 1166364"/>
              <a:gd name="connsiteX6" fmla="*/ 145676 w 1767624"/>
              <a:gd name="connsiteY6" fmla="*/ 143717 h 1166364"/>
              <a:gd name="connsiteX7" fmla="*/ 857527 w 1767624"/>
              <a:gd name="connsiteY7" fmla="*/ 0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857527" y="0"/>
                </a:moveTo>
                <a:cubicBezTo>
                  <a:pt x="1173158" y="0"/>
                  <a:pt x="1470113" y="79959"/>
                  <a:pt x="1729242" y="220727"/>
                </a:cubicBezTo>
                <a:lnTo>
                  <a:pt x="1767624" y="244044"/>
                </a:lnTo>
                <a:lnTo>
                  <a:pt x="1227485" y="1166364"/>
                </a:lnTo>
                <a:lnTo>
                  <a:pt x="549910" y="1166364"/>
                </a:lnTo>
                <a:lnTo>
                  <a:pt x="0" y="213892"/>
                </a:lnTo>
                <a:lnTo>
                  <a:pt x="145676" y="143717"/>
                </a:lnTo>
                <a:cubicBezTo>
                  <a:pt x="364470" y="51174"/>
                  <a:pt x="605023" y="0"/>
                  <a:pt x="857527" y="0"/>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rot="3600000">
            <a:off x="6285435" y="3039108"/>
            <a:ext cx="1767624" cy="1166364"/>
          </a:xfrm>
          <a:custGeom>
            <a:avLst/>
            <a:gdLst>
              <a:gd name="connsiteX0" fmla="*/ 0 w 1767624"/>
              <a:gd name="connsiteY0" fmla="*/ 213892 h 1166364"/>
              <a:gd name="connsiteX1" fmla="*/ 145676 w 1767624"/>
              <a:gd name="connsiteY1" fmla="*/ 143717 h 1166364"/>
              <a:gd name="connsiteX2" fmla="*/ 857527 w 1767624"/>
              <a:gd name="connsiteY2" fmla="*/ 0 h 1166364"/>
              <a:gd name="connsiteX3" fmla="*/ 1729242 w 1767624"/>
              <a:gd name="connsiteY3" fmla="*/ 220727 h 1166364"/>
              <a:gd name="connsiteX4" fmla="*/ 1767624 w 1767624"/>
              <a:gd name="connsiteY4" fmla="*/ 244044 h 1166364"/>
              <a:gd name="connsiteX5" fmla="*/ 1227485 w 1767624"/>
              <a:gd name="connsiteY5" fmla="*/ 1166364 h 1166364"/>
              <a:gd name="connsiteX6" fmla="*/ 1112975 w 1767624"/>
              <a:gd name="connsiteY6" fmla="*/ 1166364 h 1166364"/>
              <a:gd name="connsiteX7" fmla="*/ 529697 w 1767624"/>
              <a:gd name="connsiteY7" fmla="*/ 113135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0" y="213892"/>
                </a:moveTo>
                <a:lnTo>
                  <a:pt x="145676" y="143717"/>
                </a:lnTo>
                <a:cubicBezTo>
                  <a:pt x="364470" y="51174"/>
                  <a:pt x="605023" y="0"/>
                  <a:pt x="857527" y="0"/>
                </a:cubicBezTo>
                <a:cubicBezTo>
                  <a:pt x="1173158" y="0"/>
                  <a:pt x="1470113" y="79959"/>
                  <a:pt x="1729242" y="220727"/>
                </a:cubicBezTo>
                <a:lnTo>
                  <a:pt x="1767624" y="244044"/>
                </a:lnTo>
                <a:lnTo>
                  <a:pt x="1227485" y="1166364"/>
                </a:lnTo>
                <a:lnTo>
                  <a:pt x="1112975" y="1166364"/>
                </a:lnTo>
                <a:lnTo>
                  <a:pt x="529697" y="1131354"/>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rot="18000000">
            <a:off x="4134660" y="3017593"/>
            <a:ext cx="1767624" cy="1166364"/>
          </a:xfrm>
          <a:custGeom>
            <a:avLst/>
            <a:gdLst>
              <a:gd name="connsiteX0" fmla="*/ 1767624 w 1767624"/>
              <a:gd name="connsiteY0" fmla="*/ 244044 h 1166364"/>
              <a:gd name="connsiteX1" fmla="*/ 1234389 w 1767624"/>
              <a:gd name="connsiteY1" fmla="*/ 1154574 h 1166364"/>
              <a:gd name="connsiteX2" fmla="*/ 763754 w 1767624"/>
              <a:gd name="connsiteY2" fmla="*/ 1166364 h 1166364"/>
              <a:gd name="connsiteX3" fmla="*/ 549910 w 1767624"/>
              <a:gd name="connsiteY3" fmla="*/ 1166364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34389" y="1154574"/>
                </a:lnTo>
                <a:lnTo>
                  <a:pt x="763754" y="1166364"/>
                </a:lnTo>
                <a:lnTo>
                  <a:pt x="549910" y="1166364"/>
                </a:lnTo>
                <a:lnTo>
                  <a:pt x="0" y="213892"/>
                </a:lnTo>
                <a:lnTo>
                  <a:pt x="145676" y="143717"/>
                </a:lnTo>
                <a:cubicBezTo>
                  <a:pt x="364470" y="51174"/>
                  <a:pt x="605023" y="0"/>
                  <a:pt x="857527" y="0"/>
                </a:cubicBezTo>
                <a:cubicBezTo>
                  <a:pt x="1173158" y="0"/>
                  <a:pt x="1470113" y="79959"/>
                  <a:pt x="1729242" y="220727"/>
                </a:cubicBez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rot="10800000">
            <a:off x="5185936" y="4900950"/>
            <a:ext cx="1767624" cy="1166364"/>
          </a:xfrm>
          <a:custGeom>
            <a:avLst/>
            <a:gdLst>
              <a:gd name="connsiteX0" fmla="*/ 1227485 w 1767624"/>
              <a:gd name="connsiteY0" fmla="*/ 1166364 h 1166364"/>
              <a:gd name="connsiteX1" fmla="*/ 549910 w 1767624"/>
              <a:gd name="connsiteY1" fmla="*/ 1166364 h 1166364"/>
              <a:gd name="connsiteX2" fmla="*/ 0 w 1767624"/>
              <a:gd name="connsiteY2" fmla="*/ 213892 h 1166364"/>
              <a:gd name="connsiteX3" fmla="*/ 145676 w 1767624"/>
              <a:gd name="connsiteY3" fmla="*/ 143717 h 1166364"/>
              <a:gd name="connsiteX4" fmla="*/ 857527 w 1767624"/>
              <a:gd name="connsiteY4" fmla="*/ 0 h 1166364"/>
              <a:gd name="connsiteX5" fmla="*/ 1729242 w 1767624"/>
              <a:gd name="connsiteY5" fmla="*/ 220727 h 1166364"/>
              <a:gd name="connsiteX6" fmla="*/ 1767624 w 1767624"/>
              <a:gd name="connsiteY6" fmla="*/ 24404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67624" h="1166364">
                <a:moveTo>
                  <a:pt x="1227485" y="1166364"/>
                </a:moveTo>
                <a:lnTo>
                  <a:pt x="549910" y="1166364"/>
                </a:lnTo>
                <a:lnTo>
                  <a:pt x="0" y="213892"/>
                </a:lnTo>
                <a:lnTo>
                  <a:pt x="145676" y="143717"/>
                </a:lnTo>
                <a:cubicBezTo>
                  <a:pt x="364470" y="51174"/>
                  <a:pt x="605023" y="0"/>
                  <a:pt x="857527" y="0"/>
                </a:cubicBezTo>
                <a:cubicBezTo>
                  <a:pt x="1173158" y="0"/>
                  <a:pt x="1470113" y="79959"/>
                  <a:pt x="1729242" y="220727"/>
                </a:cubicBezTo>
                <a:lnTo>
                  <a:pt x="1767624" y="244044"/>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4400000">
            <a:off x="4108381" y="4260798"/>
            <a:ext cx="1767624" cy="1166364"/>
          </a:xfrm>
          <a:custGeom>
            <a:avLst/>
            <a:gdLst>
              <a:gd name="connsiteX0" fmla="*/ 1767624 w 1767624"/>
              <a:gd name="connsiteY0" fmla="*/ 244044 h 1166364"/>
              <a:gd name="connsiteX1" fmla="*/ 1227485 w 1767624"/>
              <a:gd name="connsiteY1" fmla="*/ 1166364 h 1166364"/>
              <a:gd name="connsiteX2" fmla="*/ 1111779 w 1767624"/>
              <a:gd name="connsiteY2" fmla="*/ 1166364 h 1166364"/>
              <a:gd name="connsiteX3" fmla="*/ 529740 w 1767624"/>
              <a:gd name="connsiteY3" fmla="*/ 1131429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27485" y="1166364"/>
                </a:lnTo>
                <a:lnTo>
                  <a:pt x="1111779" y="1166364"/>
                </a:lnTo>
                <a:lnTo>
                  <a:pt x="529740" y="1131429"/>
                </a:lnTo>
                <a:lnTo>
                  <a:pt x="0" y="213892"/>
                </a:lnTo>
                <a:lnTo>
                  <a:pt x="145676" y="143717"/>
                </a:lnTo>
                <a:cubicBezTo>
                  <a:pt x="364470" y="51174"/>
                  <a:pt x="605023" y="0"/>
                  <a:pt x="857527" y="0"/>
                </a:cubicBezTo>
                <a:cubicBezTo>
                  <a:pt x="1173158" y="0"/>
                  <a:pt x="1470113" y="79959"/>
                  <a:pt x="1729242" y="220727"/>
                </a:cubicBez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7200000">
            <a:off x="6280672" y="4282313"/>
            <a:ext cx="1767624" cy="1166364"/>
          </a:xfrm>
          <a:custGeom>
            <a:avLst/>
            <a:gdLst>
              <a:gd name="connsiteX0" fmla="*/ 549910 w 1767624"/>
              <a:gd name="connsiteY0" fmla="*/ 1166364 h 1166364"/>
              <a:gd name="connsiteX1" fmla="*/ 0 w 1767624"/>
              <a:gd name="connsiteY1" fmla="*/ 213892 h 1166364"/>
              <a:gd name="connsiteX2" fmla="*/ 145676 w 1767624"/>
              <a:gd name="connsiteY2" fmla="*/ 143717 h 1166364"/>
              <a:gd name="connsiteX3" fmla="*/ 857527 w 1767624"/>
              <a:gd name="connsiteY3" fmla="*/ 0 h 1166364"/>
              <a:gd name="connsiteX4" fmla="*/ 1729242 w 1767624"/>
              <a:gd name="connsiteY4" fmla="*/ 220727 h 1166364"/>
              <a:gd name="connsiteX5" fmla="*/ 1767624 w 1767624"/>
              <a:gd name="connsiteY5" fmla="*/ 244044 h 1166364"/>
              <a:gd name="connsiteX6" fmla="*/ 1244589 w 1767624"/>
              <a:gd name="connsiteY6" fmla="*/ 1137158 h 1166364"/>
              <a:gd name="connsiteX7" fmla="*/ 1241435 w 1767624"/>
              <a:gd name="connsiteY7" fmla="*/ 1131695 h 1166364"/>
              <a:gd name="connsiteX8" fmla="*/ 663840 w 1767624"/>
              <a:gd name="connsiteY8" fmla="*/ 116636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67624" h="1166364">
                <a:moveTo>
                  <a:pt x="549910" y="1166364"/>
                </a:moveTo>
                <a:lnTo>
                  <a:pt x="0" y="213892"/>
                </a:lnTo>
                <a:lnTo>
                  <a:pt x="145676" y="143717"/>
                </a:lnTo>
                <a:cubicBezTo>
                  <a:pt x="364470" y="51174"/>
                  <a:pt x="605023" y="0"/>
                  <a:pt x="857527" y="0"/>
                </a:cubicBezTo>
                <a:cubicBezTo>
                  <a:pt x="1173158" y="0"/>
                  <a:pt x="1470113" y="79959"/>
                  <a:pt x="1729242" y="220727"/>
                </a:cubicBezTo>
                <a:lnTo>
                  <a:pt x="1767624" y="244044"/>
                </a:lnTo>
                <a:lnTo>
                  <a:pt x="1244589" y="1137158"/>
                </a:lnTo>
                <a:lnTo>
                  <a:pt x="1241435" y="1131695"/>
                </a:lnTo>
                <a:lnTo>
                  <a:pt x="663840" y="1166364"/>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631784" y="2005129"/>
            <a:ext cx="3200400" cy="929485"/>
          </a:xfrm>
          <a:prstGeom prst="rect">
            <a:avLst/>
          </a:prstGeom>
          <a:noFill/>
        </p:spPr>
        <p:txBody>
          <a:bodyPr wrap="square" rtlCol="0">
            <a:spAutoFit/>
          </a:bodyPr>
          <a:lstStyle/>
          <a:p>
            <a:pPr algn="r" defTabSz="1219170">
              <a:spcBef>
                <a:spcPct val="20000"/>
              </a:spcBef>
              <a:defRPr/>
            </a:pPr>
            <a:r>
              <a:rPr lang="en-US" sz="1600" dirty="0">
                <a:solidFill>
                  <a:srgbClr val="FE4A1E"/>
                </a:solidFill>
                <a:latin typeface="Bernard MT Condensed" panose="02050806060905020404" pitchFamily="18"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2030308"/>
            <a:ext cx="3200400" cy="929485"/>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dirty="0">
                <a:solidFill>
                  <a:srgbClr val="BFBFBF"/>
                </a:solidFill>
                <a:latin typeface="Bernard MT Condensed" panose="02050806060905020404" pitchFamily="18"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616059" y="5182649"/>
            <a:ext cx="3200400" cy="929485"/>
          </a:xfrm>
          <a:prstGeom prst="rect">
            <a:avLst/>
          </a:prstGeom>
          <a:noFill/>
        </p:spPr>
        <p:txBody>
          <a:bodyPr wrap="square" rtlCol="0">
            <a:spAutoFit/>
          </a:bodyPr>
          <a:lstStyle/>
          <a:p>
            <a:pPr algn="r" defTabSz="1219170">
              <a:spcBef>
                <a:spcPct val="20000"/>
              </a:spcBef>
              <a:defRPr/>
            </a:pPr>
            <a:r>
              <a:rPr lang="en-US" sz="1600" dirty="0">
                <a:solidFill>
                  <a:srgbClr val="939393"/>
                </a:solidFill>
                <a:latin typeface="Bernard MT Condensed" panose="02050806060905020404" pitchFamily="18"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8299331" y="5210397"/>
            <a:ext cx="3200400" cy="929485"/>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Freeform 41"/>
          <p:cNvSpPr>
            <a:spLocks noChangeAspect="1" noEditPoints="1"/>
          </p:cNvSpPr>
          <p:nvPr/>
        </p:nvSpPr>
        <p:spPr bwMode="auto">
          <a:xfrm>
            <a:off x="5856173" y="2799623"/>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6" name="Freeform 370"/>
          <p:cNvSpPr>
            <a:spLocks noChangeAspect="1" noEditPoints="1"/>
          </p:cNvSpPr>
          <p:nvPr/>
        </p:nvSpPr>
        <p:spPr bwMode="auto">
          <a:xfrm>
            <a:off x="4815138" y="3453498"/>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64"/>
          <p:cNvSpPr>
            <a:spLocks noChangeAspect="1" noEditPoints="1"/>
          </p:cNvSpPr>
          <p:nvPr/>
        </p:nvSpPr>
        <p:spPr bwMode="auto">
          <a:xfrm>
            <a:off x="5825119" y="5330345"/>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1"/>
          <p:cNvSpPr>
            <a:spLocks noChangeAspect="1" noEditPoints="1"/>
          </p:cNvSpPr>
          <p:nvPr/>
        </p:nvSpPr>
        <p:spPr bwMode="auto">
          <a:xfrm>
            <a:off x="4829297" y="4599519"/>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74"/>
          <p:cNvSpPr>
            <a:spLocks noEditPoints="1"/>
          </p:cNvSpPr>
          <p:nvPr/>
        </p:nvSpPr>
        <p:spPr bwMode="auto">
          <a:xfrm>
            <a:off x="6997021" y="46294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01"/>
          <p:cNvSpPr>
            <a:spLocks noChangeAspect="1" noEditPoints="1"/>
          </p:cNvSpPr>
          <p:nvPr/>
        </p:nvSpPr>
        <p:spPr bwMode="auto">
          <a:xfrm>
            <a:off x="6953560" y="343941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1201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250" fill="hold"/>
                                        <p:tgtEl>
                                          <p:spTgt spid="23"/>
                                        </p:tgtEl>
                                        <p:attrNameLst>
                                          <p:attrName>ppt_w</p:attrName>
                                        </p:attrNameLst>
                                      </p:cBhvr>
                                      <p:tavLst>
                                        <p:tav tm="0">
                                          <p:val>
                                            <p:fltVal val="0"/>
                                          </p:val>
                                        </p:tav>
                                        <p:tav tm="100000">
                                          <p:val>
                                            <p:strVal val="#ppt_w"/>
                                          </p:val>
                                        </p:tav>
                                      </p:tavLst>
                                    </p:anim>
                                    <p:anim calcmode="lin" valueType="num">
                                      <p:cBhvr>
                                        <p:cTn id="12" dur="250" fill="hold"/>
                                        <p:tgtEl>
                                          <p:spTgt spid="23"/>
                                        </p:tgtEl>
                                        <p:attrNameLst>
                                          <p:attrName>ppt_h</p:attrName>
                                        </p:attrNameLst>
                                      </p:cBhvr>
                                      <p:tavLst>
                                        <p:tav tm="0">
                                          <p:val>
                                            <p:fltVal val="0"/>
                                          </p:val>
                                        </p:tav>
                                        <p:tav tm="100000">
                                          <p:val>
                                            <p:strVal val="#ppt_h"/>
                                          </p:val>
                                        </p:tav>
                                      </p:tavLst>
                                    </p:anim>
                                    <p:animEffect transition="in" filter="fade">
                                      <p:cBhvr>
                                        <p:cTn id="13" dur="250"/>
                                        <p:tgtEl>
                                          <p:spTgt spid="23"/>
                                        </p:tgtEl>
                                      </p:cBhvr>
                                    </p:animEffect>
                                    <p:anim calcmode="lin" valueType="num">
                                      <p:cBhvr>
                                        <p:cTn id="14" dur="250" fill="hold"/>
                                        <p:tgtEl>
                                          <p:spTgt spid="23"/>
                                        </p:tgtEl>
                                        <p:attrNameLst>
                                          <p:attrName>ppt_x</p:attrName>
                                        </p:attrNameLst>
                                      </p:cBhvr>
                                      <p:tavLst>
                                        <p:tav tm="0">
                                          <p:val>
                                            <p:fltVal val="0.5"/>
                                          </p:val>
                                        </p:tav>
                                        <p:tav tm="100000">
                                          <p:val>
                                            <p:strVal val="#ppt_x"/>
                                          </p:val>
                                        </p:tav>
                                      </p:tavLst>
                                    </p:anim>
                                    <p:anim calcmode="lin" valueType="num">
                                      <p:cBhvr>
                                        <p:cTn id="15" dur="250" fill="hold"/>
                                        <p:tgtEl>
                                          <p:spTgt spid="2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p:cTn id="19" dur="250" fill="hold"/>
                                        <p:tgtEl>
                                          <p:spTgt spid="25"/>
                                        </p:tgtEl>
                                        <p:attrNameLst>
                                          <p:attrName>ppt_w</p:attrName>
                                        </p:attrNameLst>
                                      </p:cBhvr>
                                      <p:tavLst>
                                        <p:tav tm="0">
                                          <p:val>
                                            <p:fltVal val="0"/>
                                          </p:val>
                                        </p:tav>
                                        <p:tav tm="100000">
                                          <p:val>
                                            <p:strVal val="#ppt_w"/>
                                          </p:val>
                                        </p:tav>
                                      </p:tavLst>
                                    </p:anim>
                                    <p:anim calcmode="lin" valueType="num">
                                      <p:cBhvr>
                                        <p:cTn id="20" dur="250" fill="hold"/>
                                        <p:tgtEl>
                                          <p:spTgt spid="25"/>
                                        </p:tgtEl>
                                        <p:attrNameLst>
                                          <p:attrName>ppt_h</p:attrName>
                                        </p:attrNameLst>
                                      </p:cBhvr>
                                      <p:tavLst>
                                        <p:tav tm="0">
                                          <p:val>
                                            <p:fltVal val="0"/>
                                          </p:val>
                                        </p:tav>
                                        <p:tav tm="100000">
                                          <p:val>
                                            <p:strVal val="#ppt_h"/>
                                          </p:val>
                                        </p:tav>
                                      </p:tavLst>
                                    </p:anim>
                                    <p:animEffect transition="in" filter="fade">
                                      <p:cBhvr>
                                        <p:cTn id="21" dur="250"/>
                                        <p:tgtEl>
                                          <p:spTgt spid="25"/>
                                        </p:tgtEl>
                                      </p:cBhvr>
                                    </p:animEffect>
                                    <p:anim calcmode="lin" valueType="num">
                                      <p:cBhvr>
                                        <p:cTn id="22" dur="250" fill="hold"/>
                                        <p:tgtEl>
                                          <p:spTgt spid="25"/>
                                        </p:tgtEl>
                                        <p:attrNameLst>
                                          <p:attrName>ppt_x</p:attrName>
                                        </p:attrNameLst>
                                      </p:cBhvr>
                                      <p:tavLst>
                                        <p:tav tm="0">
                                          <p:val>
                                            <p:fltVal val="0.5"/>
                                          </p:val>
                                        </p:tav>
                                        <p:tav tm="100000">
                                          <p:val>
                                            <p:strVal val="#ppt_x"/>
                                          </p:val>
                                        </p:tav>
                                      </p:tavLst>
                                    </p:anim>
                                    <p:anim calcmode="lin" valueType="num">
                                      <p:cBhvr>
                                        <p:cTn id="23" dur="250" fill="hold"/>
                                        <p:tgtEl>
                                          <p:spTgt spid="25"/>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p:cTn id="27" dur="250" fill="hold"/>
                                        <p:tgtEl>
                                          <p:spTgt spid="27"/>
                                        </p:tgtEl>
                                        <p:attrNameLst>
                                          <p:attrName>ppt_w</p:attrName>
                                        </p:attrNameLst>
                                      </p:cBhvr>
                                      <p:tavLst>
                                        <p:tav tm="0">
                                          <p:val>
                                            <p:fltVal val="0"/>
                                          </p:val>
                                        </p:tav>
                                        <p:tav tm="100000">
                                          <p:val>
                                            <p:strVal val="#ppt_w"/>
                                          </p:val>
                                        </p:tav>
                                      </p:tavLst>
                                    </p:anim>
                                    <p:anim calcmode="lin" valueType="num">
                                      <p:cBhvr>
                                        <p:cTn id="28" dur="250" fill="hold"/>
                                        <p:tgtEl>
                                          <p:spTgt spid="27"/>
                                        </p:tgtEl>
                                        <p:attrNameLst>
                                          <p:attrName>ppt_h</p:attrName>
                                        </p:attrNameLst>
                                      </p:cBhvr>
                                      <p:tavLst>
                                        <p:tav tm="0">
                                          <p:val>
                                            <p:fltVal val="0"/>
                                          </p:val>
                                        </p:tav>
                                        <p:tav tm="100000">
                                          <p:val>
                                            <p:strVal val="#ppt_h"/>
                                          </p:val>
                                        </p:tav>
                                      </p:tavLst>
                                    </p:anim>
                                    <p:animEffect transition="in" filter="fade">
                                      <p:cBhvr>
                                        <p:cTn id="29" dur="250"/>
                                        <p:tgtEl>
                                          <p:spTgt spid="27"/>
                                        </p:tgtEl>
                                      </p:cBhvr>
                                    </p:animEffect>
                                    <p:anim calcmode="lin" valueType="num">
                                      <p:cBhvr>
                                        <p:cTn id="30" dur="250" fill="hold"/>
                                        <p:tgtEl>
                                          <p:spTgt spid="27"/>
                                        </p:tgtEl>
                                        <p:attrNameLst>
                                          <p:attrName>ppt_x</p:attrName>
                                        </p:attrNameLst>
                                      </p:cBhvr>
                                      <p:tavLst>
                                        <p:tav tm="0">
                                          <p:val>
                                            <p:fltVal val="0.5"/>
                                          </p:val>
                                        </p:tav>
                                        <p:tav tm="100000">
                                          <p:val>
                                            <p:strVal val="#ppt_x"/>
                                          </p:val>
                                        </p:tav>
                                      </p:tavLst>
                                    </p:anim>
                                    <p:anim calcmode="lin" valueType="num">
                                      <p:cBhvr>
                                        <p:cTn id="31" dur="250" fill="hold"/>
                                        <p:tgtEl>
                                          <p:spTgt spid="27"/>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250" fill="hold"/>
                                        <p:tgtEl>
                                          <p:spTgt spid="29"/>
                                        </p:tgtEl>
                                        <p:attrNameLst>
                                          <p:attrName>ppt_w</p:attrName>
                                        </p:attrNameLst>
                                      </p:cBhvr>
                                      <p:tavLst>
                                        <p:tav tm="0">
                                          <p:val>
                                            <p:fltVal val="0"/>
                                          </p:val>
                                        </p:tav>
                                        <p:tav tm="100000">
                                          <p:val>
                                            <p:strVal val="#ppt_w"/>
                                          </p:val>
                                        </p:tav>
                                      </p:tavLst>
                                    </p:anim>
                                    <p:anim calcmode="lin" valueType="num">
                                      <p:cBhvr>
                                        <p:cTn id="36" dur="250" fill="hold"/>
                                        <p:tgtEl>
                                          <p:spTgt spid="29"/>
                                        </p:tgtEl>
                                        <p:attrNameLst>
                                          <p:attrName>ppt_h</p:attrName>
                                        </p:attrNameLst>
                                      </p:cBhvr>
                                      <p:tavLst>
                                        <p:tav tm="0">
                                          <p:val>
                                            <p:fltVal val="0"/>
                                          </p:val>
                                        </p:tav>
                                        <p:tav tm="100000">
                                          <p:val>
                                            <p:strVal val="#ppt_h"/>
                                          </p:val>
                                        </p:tav>
                                      </p:tavLst>
                                    </p:anim>
                                    <p:animEffect transition="in" filter="fade">
                                      <p:cBhvr>
                                        <p:cTn id="37" dur="250"/>
                                        <p:tgtEl>
                                          <p:spTgt spid="29"/>
                                        </p:tgtEl>
                                      </p:cBhvr>
                                    </p:animEffect>
                                    <p:anim calcmode="lin" valueType="num">
                                      <p:cBhvr>
                                        <p:cTn id="38" dur="250" fill="hold"/>
                                        <p:tgtEl>
                                          <p:spTgt spid="29"/>
                                        </p:tgtEl>
                                        <p:attrNameLst>
                                          <p:attrName>ppt_x</p:attrName>
                                        </p:attrNameLst>
                                      </p:cBhvr>
                                      <p:tavLst>
                                        <p:tav tm="0">
                                          <p:val>
                                            <p:fltVal val="0.5"/>
                                          </p:val>
                                        </p:tav>
                                        <p:tav tm="100000">
                                          <p:val>
                                            <p:strVal val="#ppt_x"/>
                                          </p:val>
                                        </p:tav>
                                      </p:tavLst>
                                    </p:anim>
                                    <p:anim calcmode="lin" valueType="num">
                                      <p:cBhvr>
                                        <p:cTn id="39" dur="250" fill="hold"/>
                                        <p:tgtEl>
                                          <p:spTgt spid="29"/>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250" fill="hold"/>
                                        <p:tgtEl>
                                          <p:spTgt spid="31"/>
                                        </p:tgtEl>
                                        <p:attrNameLst>
                                          <p:attrName>ppt_w</p:attrName>
                                        </p:attrNameLst>
                                      </p:cBhvr>
                                      <p:tavLst>
                                        <p:tav tm="0">
                                          <p:val>
                                            <p:fltVal val="0"/>
                                          </p:val>
                                        </p:tav>
                                        <p:tav tm="100000">
                                          <p:val>
                                            <p:strVal val="#ppt_w"/>
                                          </p:val>
                                        </p:tav>
                                      </p:tavLst>
                                    </p:anim>
                                    <p:anim calcmode="lin" valueType="num">
                                      <p:cBhvr>
                                        <p:cTn id="44" dur="250" fill="hold"/>
                                        <p:tgtEl>
                                          <p:spTgt spid="31"/>
                                        </p:tgtEl>
                                        <p:attrNameLst>
                                          <p:attrName>ppt_h</p:attrName>
                                        </p:attrNameLst>
                                      </p:cBhvr>
                                      <p:tavLst>
                                        <p:tav tm="0">
                                          <p:val>
                                            <p:fltVal val="0"/>
                                          </p:val>
                                        </p:tav>
                                        <p:tav tm="100000">
                                          <p:val>
                                            <p:strVal val="#ppt_h"/>
                                          </p:val>
                                        </p:tav>
                                      </p:tavLst>
                                    </p:anim>
                                    <p:animEffect transition="in" filter="fade">
                                      <p:cBhvr>
                                        <p:cTn id="45" dur="250"/>
                                        <p:tgtEl>
                                          <p:spTgt spid="31"/>
                                        </p:tgtEl>
                                      </p:cBhvr>
                                    </p:animEffect>
                                    <p:anim calcmode="lin" valueType="num">
                                      <p:cBhvr>
                                        <p:cTn id="46" dur="250" fill="hold"/>
                                        <p:tgtEl>
                                          <p:spTgt spid="31"/>
                                        </p:tgtEl>
                                        <p:attrNameLst>
                                          <p:attrName>ppt_x</p:attrName>
                                        </p:attrNameLst>
                                      </p:cBhvr>
                                      <p:tavLst>
                                        <p:tav tm="0">
                                          <p:val>
                                            <p:fltVal val="0.5"/>
                                          </p:val>
                                        </p:tav>
                                        <p:tav tm="100000">
                                          <p:val>
                                            <p:strVal val="#ppt_x"/>
                                          </p:val>
                                        </p:tav>
                                      </p:tavLst>
                                    </p:anim>
                                    <p:anim calcmode="lin" valueType="num">
                                      <p:cBhvr>
                                        <p:cTn id="47" dur="250" fill="hold"/>
                                        <p:tgtEl>
                                          <p:spTgt spid="31"/>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 calcmode="lin" valueType="num">
                                      <p:cBhvr>
                                        <p:cTn id="51" dur="250" fill="hold"/>
                                        <p:tgtEl>
                                          <p:spTgt spid="38"/>
                                        </p:tgtEl>
                                        <p:attrNameLst>
                                          <p:attrName>ppt_w</p:attrName>
                                        </p:attrNameLst>
                                      </p:cBhvr>
                                      <p:tavLst>
                                        <p:tav tm="0">
                                          <p:val>
                                            <p:fltVal val="0"/>
                                          </p:val>
                                        </p:tav>
                                        <p:tav tm="100000">
                                          <p:val>
                                            <p:strVal val="#ppt_w"/>
                                          </p:val>
                                        </p:tav>
                                      </p:tavLst>
                                    </p:anim>
                                    <p:anim calcmode="lin" valueType="num">
                                      <p:cBhvr>
                                        <p:cTn id="52" dur="250" fill="hold"/>
                                        <p:tgtEl>
                                          <p:spTgt spid="38"/>
                                        </p:tgtEl>
                                        <p:attrNameLst>
                                          <p:attrName>ppt_h</p:attrName>
                                        </p:attrNameLst>
                                      </p:cBhvr>
                                      <p:tavLst>
                                        <p:tav tm="0">
                                          <p:val>
                                            <p:fltVal val="0"/>
                                          </p:val>
                                        </p:tav>
                                        <p:tav tm="100000">
                                          <p:val>
                                            <p:strVal val="#ppt_h"/>
                                          </p:val>
                                        </p:tav>
                                      </p:tavLst>
                                    </p:anim>
                                    <p:animEffect transition="in" filter="fade">
                                      <p:cBhvr>
                                        <p:cTn id="53" dur="250"/>
                                        <p:tgtEl>
                                          <p:spTgt spid="38"/>
                                        </p:tgtEl>
                                      </p:cBhvr>
                                    </p:animEffect>
                                    <p:anim calcmode="lin" valueType="num">
                                      <p:cBhvr>
                                        <p:cTn id="54" dur="250" fill="hold"/>
                                        <p:tgtEl>
                                          <p:spTgt spid="38"/>
                                        </p:tgtEl>
                                        <p:attrNameLst>
                                          <p:attrName>ppt_x</p:attrName>
                                        </p:attrNameLst>
                                      </p:cBhvr>
                                      <p:tavLst>
                                        <p:tav tm="0">
                                          <p:val>
                                            <p:fltVal val="0.5"/>
                                          </p:val>
                                        </p:tav>
                                        <p:tav tm="100000">
                                          <p:val>
                                            <p:strVal val="#ppt_x"/>
                                          </p:val>
                                        </p:tav>
                                      </p:tavLst>
                                    </p:anim>
                                    <p:anim calcmode="lin" valueType="num">
                                      <p:cBhvr>
                                        <p:cTn id="55" dur="250" fill="hold"/>
                                        <p:tgtEl>
                                          <p:spTgt spid="38"/>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53" presetClass="entr" presetSubtype="528" fill="hold" grpId="0" nodeType="afterEffect">
                                  <p:stCondLst>
                                    <p:cond delay="0"/>
                                  </p:stCondLst>
                                  <p:childTnLst>
                                    <p:set>
                                      <p:cBhvr>
                                        <p:cTn id="58" dur="1" fill="hold">
                                          <p:stCondLst>
                                            <p:cond delay="0"/>
                                          </p:stCondLst>
                                        </p:cTn>
                                        <p:tgtEl>
                                          <p:spTgt spid="45"/>
                                        </p:tgtEl>
                                        <p:attrNameLst>
                                          <p:attrName>style.visibility</p:attrName>
                                        </p:attrNameLst>
                                      </p:cBhvr>
                                      <p:to>
                                        <p:strVal val="visible"/>
                                      </p:to>
                                    </p:set>
                                    <p:anim calcmode="lin" valueType="num">
                                      <p:cBhvr>
                                        <p:cTn id="59" dur="500" fill="hold"/>
                                        <p:tgtEl>
                                          <p:spTgt spid="45"/>
                                        </p:tgtEl>
                                        <p:attrNameLst>
                                          <p:attrName>ppt_w</p:attrName>
                                        </p:attrNameLst>
                                      </p:cBhvr>
                                      <p:tavLst>
                                        <p:tav tm="0">
                                          <p:val>
                                            <p:fltVal val="0"/>
                                          </p:val>
                                        </p:tav>
                                        <p:tav tm="100000">
                                          <p:val>
                                            <p:strVal val="#ppt_w"/>
                                          </p:val>
                                        </p:tav>
                                      </p:tavLst>
                                    </p:anim>
                                    <p:anim calcmode="lin" valueType="num">
                                      <p:cBhvr>
                                        <p:cTn id="60" dur="500" fill="hold"/>
                                        <p:tgtEl>
                                          <p:spTgt spid="45"/>
                                        </p:tgtEl>
                                        <p:attrNameLst>
                                          <p:attrName>ppt_h</p:attrName>
                                        </p:attrNameLst>
                                      </p:cBhvr>
                                      <p:tavLst>
                                        <p:tav tm="0">
                                          <p:val>
                                            <p:fltVal val="0"/>
                                          </p:val>
                                        </p:tav>
                                        <p:tav tm="100000">
                                          <p:val>
                                            <p:strVal val="#ppt_h"/>
                                          </p:val>
                                        </p:tav>
                                      </p:tavLst>
                                    </p:anim>
                                    <p:animEffect transition="in" filter="fade">
                                      <p:cBhvr>
                                        <p:cTn id="61" dur="500"/>
                                        <p:tgtEl>
                                          <p:spTgt spid="45"/>
                                        </p:tgtEl>
                                      </p:cBhvr>
                                    </p:animEffect>
                                    <p:anim calcmode="lin" valueType="num">
                                      <p:cBhvr>
                                        <p:cTn id="62" dur="500" fill="hold"/>
                                        <p:tgtEl>
                                          <p:spTgt spid="45"/>
                                        </p:tgtEl>
                                        <p:attrNameLst>
                                          <p:attrName>ppt_x</p:attrName>
                                        </p:attrNameLst>
                                      </p:cBhvr>
                                      <p:tavLst>
                                        <p:tav tm="0">
                                          <p:val>
                                            <p:fltVal val="0.5"/>
                                          </p:val>
                                        </p:tav>
                                        <p:tav tm="100000">
                                          <p:val>
                                            <p:strVal val="#ppt_x"/>
                                          </p:val>
                                        </p:tav>
                                      </p:tavLst>
                                    </p:anim>
                                    <p:anim calcmode="lin" valueType="num">
                                      <p:cBhvr>
                                        <p:cTn id="63" dur="500" fill="hold"/>
                                        <p:tgtEl>
                                          <p:spTgt spid="45"/>
                                        </p:tgtEl>
                                        <p:attrNameLst>
                                          <p:attrName>ppt_y</p:attrName>
                                        </p:attrNameLst>
                                      </p:cBhvr>
                                      <p:tavLst>
                                        <p:tav tm="0">
                                          <p:val>
                                            <p:fltVal val="0.5"/>
                                          </p:val>
                                        </p:tav>
                                        <p:tav tm="100000">
                                          <p:val>
                                            <p:strVal val="#ppt_y"/>
                                          </p:val>
                                        </p:tav>
                                      </p:tavLst>
                                    </p:anim>
                                  </p:childTnLst>
                                </p:cTn>
                              </p:par>
                            </p:childTnLst>
                          </p:cTn>
                        </p:par>
                        <p:par>
                          <p:cTn id="64" fill="hold">
                            <p:stCondLst>
                              <p:cond delay="2500"/>
                            </p:stCondLst>
                            <p:childTnLst>
                              <p:par>
                                <p:cTn id="65" presetID="53" presetClass="entr" presetSubtype="528"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 calcmode="lin" valueType="num">
                                      <p:cBhvr>
                                        <p:cTn id="67" dur="500" fill="hold"/>
                                        <p:tgtEl>
                                          <p:spTgt spid="39"/>
                                        </p:tgtEl>
                                        <p:attrNameLst>
                                          <p:attrName>ppt_w</p:attrName>
                                        </p:attrNameLst>
                                      </p:cBhvr>
                                      <p:tavLst>
                                        <p:tav tm="0">
                                          <p:val>
                                            <p:fltVal val="0"/>
                                          </p:val>
                                        </p:tav>
                                        <p:tav tm="100000">
                                          <p:val>
                                            <p:strVal val="#ppt_w"/>
                                          </p:val>
                                        </p:tav>
                                      </p:tavLst>
                                    </p:anim>
                                    <p:anim calcmode="lin" valueType="num">
                                      <p:cBhvr>
                                        <p:cTn id="68" dur="500" fill="hold"/>
                                        <p:tgtEl>
                                          <p:spTgt spid="39"/>
                                        </p:tgtEl>
                                        <p:attrNameLst>
                                          <p:attrName>ppt_h</p:attrName>
                                        </p:attrNameLst>
                                      </p:cBhvr>
                                      <p:tavLst>
                                        <p:tav tm="0">
                                          <p:val>
                                            <p:fltVal val="0"/>
                                          </p:val>
                                        </p:tav>
                                        <p:tav tm="100000">
                                          <p:val>
                                            <p:strVal val="#ppt_h"/>
                                          </p:val>
                                        </p:tav>
                                      </p:tavLst>
                                    </p:anim>
                                    <p:animEffect transition="in" filter="fade">
                                      <p:cBhvr>
                                        <p:cTn id="69" dur="500"/>
                                        <p:tgtEl>
                                          <p:spTgt spid="39"/>
                                        </p:tgtEl>
                                      </p:cBhvr>
                                    </p:animEffect>
                                    <p:anim calcmode="lin" valueType="num">
                                      <p:cBhvr>
                                        <p:cTn id="70" dur="500" fill="hold"/>
                                        <p:tgtEl>
                                          <p:spTgt spid="39"/>
                                        </p:tgtEl>
                                        <p:attrNameLst>
                                          <p:attrName>ppt_x</p:attrName>
                                        </p:attrNameLst>
                                      </p:cBhvr>
                                      <p:tavLst>
                                        <p:tav tm="0">
                                          <p:val>
                                            <p:fltVal val="0.5"/>
                                          </p:val>
                                        </p:tav>
                                        <p:tav tm="100000">
                                          <p:val>
                                            <p:strVal val="#ppt_x"/>
                                          </p:val>
                                        </p:tav>
                                      </p:tavLst>
                                    </p:anim>
                                    <p:anim calcmode="lin" valueType="num">
                                      <p:cBhvr>
                                        <p:cTn id="71" dur="500" fill="hold"/>
                                        <p:tgtEl>
                                          <p:spTgt spid="39"/>
                                        </p:tgtEl>
                                        <p:attrNameLst>
                                          <p:attrName>ppt_y</p:attrName>
                                        </p:attrNameLst>
                                      </p:cBhvr>
                                      <p:tavLst>
                                        <p:tav tm="0">
                                          <p:val>
                                            <p:fltVal val="0.5"/>
                                          </p:val>
                                        </p:tav>
                                        <p:tav tm="100000">
                                          <p:val>
                                            <p:strVal val="#ppt_y"/>
                                          </p:val>
                                        </p:tav>
                                      </p:tavLst>
                                    </p:anim>
                                  </p:childTnLst>
                                </p:cTn>
                              </p:par>
                            </p:childTnLst>
                          </p:cTn>
                        </p:par>
                        <p:par>
                          <p:cTn id="72" fill="hold">
                            <p:stCondLst>
                              <p:cond delay="3000"/>
                            </p:stCondLst>
                            <p:childTnLst>
                              <p:par>
                                <p:cTn id="73" presetID="53" presetClass="entr" presetSubtype="528" fill="hold" grpId="0" nodeType="afterEffect">
                                  <p:stCondLst>
                                    <p:cond delay="0"/>
                                  </p:stCondLst>
                                  <p:childTnLst>
                                    <p:set>
                                      <p:cBhvr>
                                        <p:cTn id="74" dur="1" fill="hold">
                                          <p:stCondLst>
                                            <p:cond delay="0"/>
                                          </p:stCondLst>
                                        </p:cTn>
                                        <p:tgtEl>
                                          <p:spTgt spid="50"/>
                                        </p:tgtEl>
                                        <p:attrNameLst>
                                          <p:attrName>style.visibility</p:attrName>
                                        </p:attrNameLst>
                                      </p:cBhvr>
                                      <p:to>
                                        <p:strVal val="visible"/>
                                      </p:to>
                                    </p:set>
                                    <p:anim calcmode="lin" valueType="num">
                                      <p:cBhvr>
                                        <p:cTn id="75" dur="500" fill="hold"/>
                                        <p:tgtEl>
                                          <p:spTgt spid="50"/>
                                        </p:tgtEl>
                                        <p:attrNameLst>
                                          <p:attrName>ppt_w</p:attrName>
                                        </p:attrNameLst>
                                      </p:cBhvr>
                                      <p:tavLst>
                                        <p:tav tm="0">
                                          <p:val>
                                            <p:fltVal val="0"/>
                                          </p:val>
                                        </p:tav>
                                        <p:tav tm="100000">
                                          <p:val>
                                            <p:strVal val="#ppt_w"/>
                                          </p:val>
                                        </p:tav>
                                      </p:tavLst>
                                    </p:anim>
                                    <p:anim calcmode="lin" valueType="num">
                                      <p:cBhvr>
                                        <p:cTn id="76" dur="500" fill="hold"/>
                                        <p:tgtEl>
                                          <p:spTgt spid="50"/>
                                        </p:tgtEl>
                                        <p:attrNameLst>
                                          <p:attrName>ppt_h</p:attrName>
                                        </p:attrNameLst>
                                      </p:cBhvr>
                                      <p:tavLst>
                                        <p:tav tm="0">
                                          <p:val>
                                            <p:fltVal val="0"/>
                                          </p:val>
                                        </p:tav>
                                        <p:tav tm="100000">
                                          <p:val>
                                            <p:strVal val="#ppt_h"/>
                                          </p:val>
                                        </p:tav>
                                      </p:tavLst>
                                    </p:anim>
                                    <p:animEffect transition="in" filter="fade">
                                      <p:cBhvr>
                                        <p:cTn id="77" dur="500"/>
                                        <p:tgtEl>
                                          <p:spTgt spid="50"/>
                                        </p:tgtEl>
                                      </p:cBhvr>
                                    </p:animEffect>
                                    <p:anim calcmode="lin" valueType="num">
                                      <p:cBhvr>
                                        <p:cTn id="78" dur="500" fill="hold"/>
                                        <p:tgtEl>
                                          <p:spTgt spid="50"/>
                                        </p:tgtEl>
                                        <p:attrNameLst>
                                          <p:attrName>ppt_x</p:attrName>
                                        </p:attrNameLst>
                                      </p:cBhvr>
                                      <p:tavLst>
                                        <p:tav tm="0">
                                          <p:val>
                                            <p:fltVal val="0.5"/>
                                          </p:val>
                                        </p:tav>
                                        <p:tav tm="100000">
                                          <p:val>
                                            <p:strVal val="#ppt_x"/>
                                          </p:val>
                                        </p:tav>
                                      </p:tavLst>
                                    </p:anim>
                                    <p:anim calcmode="lin" valueType="num">
                                      <p:cBhvr>
                                        <p:cTn id="79" dur="500" fill="hold"/>
                                        <p:tgtEl>
                                          <p:spTgt spid="50"/>
                                        </p:tgtEl>
                                        <p:attrNameLst>
                                          <p:attrName>ppt_y</p:attrName>
                                        </p:attrNameLst>
                                      </p:cBhvr>
                                      <p:tavLst>
                                        <p:tav tm="0">
                                          <p:val>
                                            <p:fltVal val="0.5"/>
                                          </p:val>
                                        </p:tav>
                                        <p:tav tm="100000">
                                          <p:val>
                                            <p:strVal val="#ppt_y"/>
                                          </p:val>
                                        </p:tav>
                                      </p:tavLst>
                                    </p:anim>
                                  </p:childTnLst>
                                </p:cTn>
                              </p:par>
                            </p:childTnLst>
                          </p:cTn>
                        </p:par>
                        <p:par>
                          <p:cTn id="80" fill="hold">
                            <p:stCondLst>
                              <p:cond delay="3500"/>
                            </p:stCondLst>
                            <p:childTnLst>
                              <p:par>
                                <p:cTn id="81" presetID="53" presetClass="entr" presetSubtype="528" fill="hold" grpId="0" nodeType="afterEffect">
                                  <p:stCondLst>
                                    <p:cond delay="0"/>
                                  </p:stCondLst>
                                  <p:childTnLst>
                                    <p:set>
                                      <p:cBhvr>
                                        <p:cTn id="82" dur="1" fill="hold">
                                          <p:stCondLst>
                                            <p:cond delay="0"/>
                                          </p:stCondLst>
                                        </p:cTn>
                                        <p:tgtEl>
                                          <p:spTgt spid="41"/>
                                        </p:tgtEl>
                                        <p:attrNameLst>
                                          <p:attrName>style.visibility</p:attrName>
                                        </p:attrNameLst>
                                      </p:cBhvr>
                                      <p:to>
                                        <p:strVal val="visible"/>
                                      </p:to>
                                    </p:set>
                                    <p:anim calcmode="lin" valueType="num">
                                      <p:cBhvr>
                                        <p:cTn id="83" dur="500" fill="hold"/>
                                        <p:tgtEl>
                                          <p:spTgt spid="41"/>
                                        </p:tgtEl>
                                        <p:attrNameLst>
                                          <p:attrName>ppt_w</p:attrName>
                                        </p:attrNameLst>
                                      </p:cBhvr>
                                      <p:tavLst>
                                        <p:tav tm="0">
                                          <p:val>
                                            <p:fltVal val="0"/>
                                          </p:val>
                                        </p:tav>
                                        <p:tav tm="100000">
                                          <p:val>
                                            <p:strVal val="#ppt_w"/>
                                          </p:val>
                                        </p:tav>
                                      </p:tavLst>
                                    </p:anim>
                                    <p:anim calcmode="lin" valueType="num">
                                      <p:cBhvr>
                                        <p:cTn id="84" dur="500" fill="hold"/>
                                        <p:tgtEl>
                                          <p:spTgt spid="41"/>
                                        </p:tgtEl>
                                        <p:attrNameLst>
                                          <p:attrName>ppt_h</p:attrName>
                                        </p:attrNameLst>
                                      </p:cBhvr>
                                      <p:tavLst>
                                        <p:tav tm="0">
                                          <p:val>
                                            <p:fltVal val="0"/>
                                          </p:val>
                                        </p:tav>
                                        <p:tav tm="100000">
                                          <p:val>
                                            <p:strVal val="#ppt_h"/>
                                          </p:val>
                                        </p:tav>
                                      </p:tavLst>
                                    </p:anim>
                                    <p:animEffect transition="in" filter="fade">
                                      <p:cBhvr>
                                        <p:cTn id="85" dur="500"/>
                                        <p:tgtEl>
                                          <p:spTgt spid="41"/>
                                        </p:tgtEl>
                                      </p:cBhvr>
                                    </p:animEffect>
                                    <p:anim calcmode="lin" valueType="num">
                                      <p:cBhvr>
                                        <p:cTn id="86" dur="500" fill="hold"/>
                                        <p:tgtEl>
                                          <p:spTgt spid="41"/>
                                        </p:tgtEl>
                                        <p:attrNameLst>
                                          <p:attrName>ppt_x</p:attrName>
                                        </p:attrNameLst>
                                      </p:cBhvr>
                                      <p:tavLst>
                                        <p:tav tm="0">
                                          <p:val>
                                            <p:fltVal val="0.5"/>
                                          </p:val>
                                        </p:tav>
                                        <p:tav tm="100000">
                                          <p:val>
                                            <p:strVal val="#ppt_x"/>
                                          </p:val>
                                        </p:tav>
                                      </p:tavLst>
                                    </p:anim>
                                    <p:anim calcmode="lin" valueType="num">
                                      <p:cBhvr>
                                        <p:cTn id="87" dur="500" fill="hold"/>
                                        <p:tgtEl>
                                          <p:spTgt spid="41"/>
                                        </p:tgtEl>
                                        <p:attrNameLst>
                                          <p:attrName>ppt_y</p:attrName>
                                        </p:attrNameLst>
                                      </p:cBhvr>
                                      <p:tavLst>
                                        <p:tav tm="0">
                                          <p:val>
                                            <p:fltVal val="0.5"/>
                                          </p:val>
                                        </p:tav>
                                        <p:tav tm="100000">
                                          <p:val>
                                            <p:strVal val="#ppt_y"/>
                                          </p:val>
                                        </p:tav>
                                      </p:tavLst>
                                    </p:anim>
                                  </p:childTnLst>
                                </p:cTn>
                              </p:par>
                            </p:childTnLst>
                          </p:cTn>
                        </p:par>
                        <p:par>
                          <p:cTn id="88" fill="hold">
                            <p:stCondLst>
                              <p:cond delay="4000"/>
                            </p:stCondLst>
                            <p:childTnLst>
                              <p:par>
                                <p:cTn id="89" presetID="53" presetClass="entr" presetSubtype="528"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anim calcmode="lin" valueType="num">
                                      <p:cBhvr>
                                        <p:cTn id="94" dur="500" fill="hold"/>
                                        <p:tgtEl>
                                          <p:spTgt spid="49"/>
                                        </p:tgtEl>
                                        <p:attrNameLst>
                                          <p:attrName>ppt_x</p:attrName>
                                        </p:attrNameLst>
                                      </p:cBhvr>
                                      <p:tavLst>
                                        <p:tav tm="0">
                                          <p:val>
                                            <p:fltVal val="0.5"/>
                                          </p:val>
                                        </p:tav>
                                        <p:tav tm="100000">
                                          <p:val>
                                            <p:strVal val="#ppt_x"/>
                                          </p:val>
                                        </p:tav>
                                      </p:tavLst>
                                    </p:anim>
                                    <p:anim calcmode="lin" valueType="num">
                                      <p:cBhvr>
                                        <p:cTn id="95" dur="500" fill="hold"/>
                                        <p:tgtEl>
                                          <p:spTgt spid="49"/>
                                        </p:tgtEl>
                                        <p:attrNameLst>
                                          <p:attrName>ppt_y</p:attrName>
                                        </p:attrNameLst>
                                      </p:cBhvr>
                                      <p:tavLst>
                                        <p:tav tm="0">
                                          <p:val>
                                            <p:fltVal val="0.5"/>
                                          </p:val>
                                        </p:tav>
                                        <p:tav tm="100000">
                                          <p:val>
                                            <p:strVal val="#ppt_y"/>
                                          </p:val>
                                        </p:tav>
                                      </p:tavLst>
                                    </p:anim>
                                  </p:childTnLst>
                                </p:cTn>
                              </p:par>
                            </p:childTnLst>
                          </p:cTn>
                        </p:par>
                        <p:par>
                          <p:cTn id="96" fill="hold">
                            <p:stCondLst>
                              <p:cond delay="4500"/>
                            </p:stCondLst>
                            <p:childTnLst>
                              <p:par>
                                <p:cTn id="97" presetID="53" presetClass="entr" presetSubtype="528" fill="hold" grpId="0" nodeType="after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p:cTn id="99" dur="500" fill="hold"/>
                                        <p:tgtEl>
                                          <p:spTgt spid="40"/>
                                        </p:tgtEl>
                                        <p:attrNameLst>
                                          <p:attrName>ppt_w</p:attrName>
                                        </p:attrNameLst>
                                      </p:cBhvr>
                                      <p:tavLst>
                                        <p:tav tm="0">
                                          <p:val>
                                            <p:fltVal val="0"/>
                                          </p:val>
                                        </p:tav>
                                        <p:tav tm="100000">
                                          <p:val>
                                            <p:strVal val="#ppt_w"/>
                                          </p:val>
                                        </p:tav>
                                      </p:tavLst>
                                    </p:anim>
                                    <p:anim calcmode="lin" valueType="num">
                                      <p:cBhvr>
                                        <p:cTn id="100" dur="500" fill="hold"/>
                                        <p:tgtEl>
                                          <p:spTgt spid="40"/>
                                        </p:tgtEl>
                                        <p:attrNameLst>
                                          <p:attrName>ppt_h</p:attrName>
                                        </p:attrNameLst>
                                      </p:cBhvr>
                                      <p:tavLst>
                                        <p:tav tm="0">
                                          <p:val>
                                            <p:fltVal val="0"/>
                                          </p:val>
                                        </p:tav>
                                        <p:tav tm="100000">
                                          <p:val>
                                            <p:strVal val="#ppt_h"/>
                                          </p:val>
                                        </p:tav>
                                      </p:tavLst>
                                    </p:anim>
                                    <p:animEffect transition="in" filter="fade">
                                      <p:cBhvr>
                                        <p:cTn id="101" dur="500"/>
                                        <p:tgtEl>
                                          <p:spTgt spid="40"/>
                                        </p:tgtEl>
                                      </p:cBhvr>
                                    </p:animEffect>
                                    <p:anim calcmode="lin" valueType="num">
                                      <p:cBhvr>
                                        <p:cTn id="102" dur="500" fill="hold"/>
                                        <p:tgtEl>
                                          <p:spTgt spid="40"/>
                                        </p:tgtEl>
                                        <p:attrNameLst>
                                          <p:attrName>ppt_x</p:attrName>
                                        </p:attrNameLst>
                                      </p:cBhvr>
                                      <p:tavLst>
                                        <p:tav tm="0">
                                          <p:val>
                                            <p:fltVal val="0.5"/>
                                          </p:val>
                                        </p:tav>
                                        <p:tav tm="100000">
                                          <p:val>
                                            <p:strVal val="#ppt_x"/>
                                          </p:val>
                                        </p:tav>
                                      </p:tavLst>
                                    </p:anim>
                                    <p:anim calcmode="lin" valueType="num">
                                      <p:cBhvr>
                                        <p:cTn id="103" dur="500" fill="hold"/>
                                        <p:tgtEl>
                                          <p:spTgt spid="40"/>
                                        </p:tgtEl>
                                        <p:attrNameLst>
                                          <p:attrName>ppt_y</p:attrName>
                                        </p:attrNameLst>
                                      </p:cBhvr>
                                      <p:tavLst>
                                        <p:tav tm="0">
                                          <p:val>
                                            <p:fltVal val="0.5"/>
                                          </p:val>
                                        </p:tav>
                                        <p:tav tm="100000">
                                          <p:val>
                                            <p:strVal val="#ppt_y"/>
                                          </p:val>
                                        </p:tav>
                                      </p:tavLst>
                                    </p:anim>
                                  </p:childTnLst>
                                </p:cTn>
                              </p:par>
                            </p:childTnLst>
                          </p:cTn>
                        </p:par>
                        <p:par>
                          <p:cTn id="104" fill="hold">
                            <p:stCondLst>
                              <p:cond delay="5000"/>
                            </p:stCondLst>
                            <p:childTnLst>
                              <p:par>
                                <p:cTn id="105" presetID="53" presetClass="entr" presetSubtype="528" fill="hold" grpId="0" nodeType="afterEffect">
                                  <p:stCondLst>
                                    <p:cond delay="0"/>
                                  </p:stCondLst>
                                  <p:childTnLst>
                                    <p:set>
                                      <p:cBhvr>
                                        <p:cTn id="106" dur="1" fill="hold">
                                          <p:stCondLst>
                                            <p:cond delay="0"/>
                                          </p:stCondLst>
                                        </p:cTn>
                                        <p:tgtEl>
                                          <p:spTgt spid="47"/>
                                        </p:tgtEl>
                                        <p:attrNameLst>
                                          <p:attrName>style.visibility</p:attrName>
                                        </p:attrNameLst>
                                      </p:cBhvr>
                                      <p:to>
                                        <p:strVal val="visible"/>
                                      </p:to>
                                    </p:set>
                                    <p:anim calcmode="lin" valueType="num">
                                      <p:cBhvr>
                                        <p:cTn id="107" dur="500" fill="hold"/>
                                        <p:tgtEl>
                                          <p:spTgt spid="47"/>
                                        </p:tgtEl>
                                        <p:attrNameLst>
                                          <p:attrName>ppt_w</p:attrName>
                                        </p:attrNameLst>
                                      </p:cBhvr>
                                      <p:tavLst>
                                        <p:tav tm="0">
                                          <p:val>
                                            <p:fltVal val="0"/>
                                          </p:val>
                                        </p:tav>
                                        <p:tav tm="100000">
                                          <p:val>
                                            <p:strVal val="#ppt_w"/>
                                          </p:val>
                                        </p:tav>
                                      </p:tavLst>
                                    </p:anim>
                                    <p:anim calcmode="lin" valueType="num">
                                      <p:cBhvr>
                                        <p:cTn id="108" dur="500" fill="hold"/>
                                        <p:tgtEl>
                                          <p:spTgt spid="47"/>
                                        </p:tgtEl>
                                        <p:attrNameLst>
                                          <p:attrName>ppt_h</p:attrName>
                                        </p:attrNameLst>
                                      </p:cBhvr>
                                      <p:tavLst>
                                        <p:tav tm="0">
                                          <p:val>
                                            <p:fltVal val="0"/>
                                          </p:val>
                                        </p:tav>
                                        <p:tav tm="100000">
                                          <p:val>
                                            <p:strVal val="#ppt_h"/>
                                          </p:val>
                                        </p:tav>
                                      </p:tavLst>
                                    </p:anim>
                                    <p:animEffect transition="in" filter="fade">
                                      <p:cBhvr>
                                        <p:cTn id="109" dur="500"/>
                                        <p:tgtEl>
                                          <p:spTgt spid="47"/>
                                        </p:tgtEl>
                                      </p:cBhvr>
                                    </p:animEffect>
                                    <p:anim calcmode="lin" valueType="num">
                                      <p:cBhvr>
                                        <p:cTn id="110" dur="500" fill="hold"/>
                                        <p:tgtEl>
                                          <p:spTgt spid="47"/>
                                        </p:tgtEl>
                                        <p:attrNameLst>
                                          <p:attrName>ppt_x</p:attrName>
                                        </p:attrNameLst>
                                      </p:cBhvr>
                                      <p:tavLst>
                                        <p:tav tm="0">
                                          <p:val>
                                            <p:fltVal val="0.5"/>
                                          </p:val>
                                        </p:tav>
                                        <p:tav tm="100000">
                                          <p:val>
                                            <p:strVal val="#ppt_x"/>
                                          </p:val>
                                        </p:tav>
                                      </p:tavLst>
                                    </p:anim>
                                    <p:anim calcmode="lin" valueType="num">
                                      <p:cBhvr>
                                        <p:cTn id="111" dur="500" fill="hold"/>
                                        <p:tgtEl>
                                          <p:spTgt spid="47"/>
                                        </p:tgtEl>
                                        <p:attrNameLst>
                                          <p:attrName>ppt_y</p:attrName>
                                        </p:attrNameLst>
                                      </p:cBhvr>
                                      <p:tavLst>
                                        <p:tav tm="0">
                                          <p:val>
                                            <p:fltVal val="0.5"/>
                                          </p:val>
                                        </p:tav>
                                        <p:tav tm="100000">
                                          <p:val>
                                            <p:strVal val="#ppt_y"/>
                                          </p:val>
                                        </p:tav>
                                      </p:tavLst>
                                    </p:anim>
                                  </p:childTnLst>
                                </p:cTn>
                              </p:par>
                            </p:childTnLst>
                          </p:cTn>
                        </p:par>
                        <p:par>
                          <p:cTn id="112" fill="hold">
                            <p:stCondLst>
                              <p:cond delay="5500"/>
                            </p:stCondLst>
                            <p:childTnLst>
                              <p:par>
                                <p:cTn id="113" presetID="53" presetClass="entr" presetSubtype="528" fill="hold" grpId="0" nodeType="afterEffect">
                                  <p:stCondLst>
                                    <p:cond delay="0"/>
                                  </p:stCondLst>
                                  <p:childTnLst>
                                    <p:set>
                                      <p:cBhvr>
                                        <p:cTn id="114" dur="1" fill="hold">
                                          <p:stCondLst>
                                            <p:cond delay="0"/>
                                          </p:stCondLst>
                                        </p:cTn>
                                        <p:tgtEl>
                                          <p:spTgt spid="44"/>
                                        </p:tgtEl>
                                        <p:attrNameLst>
                                          <p:attrName>style.visibility</p:attrName>
                                        </p:attrNameLst>
                                      </p:cBhvr>
                                      <p:to>
                                        <p:strVal val="visible"/>
                                      </p:to>
                                    </p:set>
                                    <p:anim calcmode="lin" valueType="num">
                                      <p:cBhvr>
                                        <p:cTn id="115" dur="500" fill="hold"/>
                                        <p:tgtEl>
                                          <p:spTgt spid="44"/>
                                        </p:tgtEl>
                                        <p:attrNameLst>
                                          <p:attrName>ppt_w</p:attrName>
                                        </p:attrNameLst>
                                      </p:cBhvr>
                                      <p:tavLst>
                                        <p:tav tm="0">
                                          <p:val>
                                            <p:fltVal val="0"/>
                                          </p:val>
                                        </p:tav>
                                        <p:tav tm="100000">
                                          <p:val>
                                            <p:strVal val="#ppt_w"/>
                                          </p:val>
                                        </p:tav>
                                      </p:tavLst>
                                    </p:anim>
                                    <p:anim calcmode="lin" valueType="num">
                                      <p:cBhvr>
                                        <p:cTn id="116" dur="500" fill="hold"/>
                                        <p:tgtEl>
                                          <p:spTgt spid="44"/>
                                        </p:tgtEl>
                                        <p:attrNameLst>
                                          <p:attrName>ppt_h</p:attrName>
                                        </p:attrNameLst>
                                      </p:cBhvr>
                                      <p:tavLst>
                                        <p:tav tm="0">
                                          <p:val>
                                            <p:fltVal val="0"/>
                                          </p:val>
                                        </p:tav>
                                        <p:tav tm="100000">
                                          <p:val>
                                            <p:strVal val="#ppt_h"/>
                                          </p:val>
                                        </p:tav>
                                      </p:tavLst>
                                    </p:anim>
                                    <p:animEffect transition="in" filter="fade">
                                      <p:cBhvr>
                                        <p:cTn id="117" dur="500"/>
                                        <p:tgtEl>
                                          <p:spTgt spid="44"/>
                                        </p:tgtEl>
                                      </p:cBhvr>
                                    </p:animEffect>
                                    <p:anim calcmode="lin" valueType="num">
                                      <p:cBhvr>
                                        <p:cTn id="118" dur="500" fill="hold"/>
                                        <p:tgtEl>
                                          <p:spTgt spid="44"/>
                                        </p:tgtEl>
                                        <p:attrNameLst>
                                          <p:attrName>ppt_x</p:attrName>
                                        </p:attrNameLst>
                                      </p:cBhvr>
                                      <p:tavLst>
                                        <p:tav tm="0">
                                          <p:val>
                                            <p:fltVal val="0.5"/>
                                          </p:val>
                                        </p:tav>
                                        <p:tav tm="100000">
                                          <p:val>
                                            <p:strVal val="#ppt_x"/>
                                          </p:val>
                                        </p:tav>
                                      </p:tavLst>
                                    </p:anim>
                                    <p:anim calcmode="lin" valueType="num">
                                      <p:cBhvr>
                                        <p:cTn id="119" dur="500" fill="hold"/>
                                        <p:tgtEl>
                                          <p:spTgt spid="44"/>
                                        </p:tgtEl>
                                        <p:attrNameLst>
                                          <p:attrName>ppt_y</p:attrName>
                                        </p:attrNameLst>
                                      </p:cBhvr>
                                      <p:tavLst>
                                        <p:tav tm="0">
                                          <p:val>
                                            <p:fltVal val="0.5"/>
                                          </p:val>
                                        </p:tav>
                                        <p:tav tm="100000">
                                          <p:val>
                                            <p:strVal val="#ppt_y"/>
                                          </p:val>
                                        </p:tav>
                                      </p:tavLst>
                                    </p:anim>
                                  </p:childTnLst>
                                </p:cTn>
                              </p:par>
                            </p:childTnLst>
                          </p:cTn>
                        </p:par>
                        <p:par>
                          <p:cTn id="120" fill="hold">
                            <p:stCondLst>
                              <p:cond delay="6000"/>
                            </p:stCondLst>
                            <p:childTnLst>
                              <p:par>
                                <p:cTn id="121" presetID="53" presetClass="entr" presetSubtype="528" fill="hold" grpId="0" nodeType="afterEffect">
                                  <p:stCondLst>
                                    <p:cond delay="0"/>
                                  </p:stCondLst>
                                  <p:childTnLst>
                                    <p:set>
                                      <p:cBhvr>
                                        <p:cTn id="122" dur="1" fill="hold">
                                          <p:stCondLst>
                                            <p:cond delay="0"/>
                                          </p:stCondLst>
                                        </p:cTn>
                                        <p:tgtEl>
                                          <p:spTgt spid="48"/>
                                        </p:tgtEl>
                                        <p:attrNameLst>
                                          <p:attrName>style.visibility</p:attrName>
                                        </p:attrNameLst>
                                      </p:cBhvr>
                                      <p:to>
                                        <p:strVal val="visible"/>
                                      </p:to>
                                    </p:set>
                                    <p:anim calcmode="lin" valueType="num">
                                      <p:cBhvr>
                                        <p:cTn id="123" dur="500" fill="hold"/>
                                        <p:tgtEl>
                                          <p:spTgt spid="48"/>
                                        </p:tgtEl>
                                        <p:attrNameLst>
                                          <p:attrName>ppt_w</p:attrName>
                                        </p:attrNameLst>
                                      </p:cBhvr>
                                      <p:tavLst>
                                        <p:tav tm="0">
                                          <p:val>
                                            <p:fltVal val="0"/>
                                          </p:val>
                                        </p:tav>
                                        <p:tav tm="100000">
                                          <p:val>
                                            <p:strVal val="#ppt_w"/>
                                          </p:val>
                                        </p:tav>
                                      </p:tavLst>
                                    </p:anim>
                                    <p:anim calcmode="lin" valueType="num">
                                      <p:cBhvr>
                                        <p:cTn id="124" dur="500" fill="hold"/>
                                        <p:tgtEl>
                                          <p:spTgt spid="48"/>
                                        </p:tgtEl>
                                        <p:attrNameLst>
                                          <p:attrName>ppt_h</p:attrName>
                                        </p:attrNameLst>
                                      </p:cBhvr>
                                      <p:tavLst>
                                        <p:tav tm="0">
                                          <p:val>
                                            <p:fltVal val="0"/>
                                          </p:val>
                                        </p:tav>
                                        <p:tav tm="100000">
                                          <p:val>
                                            <p:strVal val="#ppt_h"/>
                                          </p:val>
                                        </p:tav>
                                      </p:tavLst>
                                    </p:anim>
                                    <p:animEffect transition="in" filter="fade">
                                      <p:cBhvr>
                                        <p:cTn id="125" dur="500"/>
                                        <p:tgtEl>
                                          <p:spTgt spid="48"/>
                                        </p:tgtEl>
                                      </p:cBhvr>
                                    </p:animEffect>
                                    <p:anim calcmode="lin" valueType="num">
                                      <p:cBhvr>
                                        <p:cTn id="126" dur="500" fill="hold"/>
                                        <p:tgtEl>
                                          <p:spTgt spid="48"/>
                                        </p:tgtEl>
                                        <p:attrNameLst>
                                          <p:attrName>ppt_x</p:attrName>
                                        </p:attrNameLst>
                                      </p:cBhvr>
                                      <p:tavLst>
                                        <p:tav tm="0">
                                          <p:val>
                                            <p:fltVal val="0.5"/>
                                          </p:val>
                                        </p:tav>
                                        <p:tav tm="100000">
                                          <p:val>
                                            <p:strVal val="#ppt_x"/>
                                          </p:val>
                                        </p:tav>
                                      </p:tavLst>
                                    </p:anim>
                                    <p:anim calcmode="lin" valueType="num">
                                      <p:cBhvr>
                                        <p:cTn id="127" dur="500" fill="hold"/>
                                        <p:tgtEl>
                                          <p:spTgt spid="48"/>
                                        </p:tgtEl>
                                        <p:attrNameLst>
                                          <p:attrName>ppt_y</p:attrName>
                                        </p:attrNameLst>
                                      </p:cBhvr>
                                      <p:tavLst>
                                        <p:tav tm="0">
                                          <p:val>
                                            <p:fltVal val="0.5"/>
                                          </p:val>
                                        </p:tav>
                                        <p:tav tm="100000">
                                          <p:val>
                                            <p:strVal val="#ppt_y"/>
                                          </p:val>
                                        </p:tav>
                                      </p:tavLst>
                                    </p:anim>
                                  </p:childTnLst>
                                </p:cTn>
                              </p:par>
                            </p:childTnLst>
                          </p:cTn>
                        </p:par>
                        <p:par>
                          <p:cTn id="128" fill="hold">
                            <p:stCondLst>
                              <p:cond delay="6500"/>
                            </p:stCondLst>
                            <p:childTnLst>
                              <p:par>
                                <p:cTn id="129" presetID="53" presetClass="entr" presetSubtype="528" fill="hold" grpId="0" nodeType="after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500" fill="hold"/>
                                        <p:tgtEl>
                                          <p:spTgt spid="43"/>
                                        </p:tgtEl>
                                        <p:attrNameLst>
                                          <p:attrName>ppt_w</p:attrName>
                                        </p:attrNameLst>
                                      </p:cBhvr>
                                      <p:tavLst>
                                        <p:tav tm="0">
                                          <p:val>
                                            <p:fltVal val="0"/>
                                          </p:val>
                                        </p:tav>
                                        <p:tav tm="100000">
                                          <p:val>
                                            <p:strVal val="#ppt_w"/>
                                          </p:val>
                                        </p:tav>
                                      </p:tavLst>
                                    </p:anim>
                                    <p:anim calcmode="lin" valueType="num">
                                      <p:cBhvr>
                                        <p:cTn id="132" dur="500" fill="hold"/>
                                        <p:tgtEl>
                                          <p:spTgt spid="43"/>
                                        </p:tgtEl>
                                        <p:attrNameLst>
                                          <p:attrName>ppt_h</p:attrName>
                                        </p:attrNameLst>
                                      </p:cBhvr>
                                      <p:tavLst>
                                        <p:tav tm="0">
                                          <p:val>
                                            <p:fltVal val="0"/>
                                          </p:val>
                                        </p:tav>
                                        <p:tav tm="100000">
                                          <p:val>
                                            <p:strVal val="#ppt_h"/>
                                          </p:val>
                                        </p:tav>
                                      </p:tavLst>
                                    </p:anim>
                                    <p:animEffect transition="in" filter="fade">
                                      <p:cBhvr>
                                        <p:cTn id="133" dur="500"/>
                                        <p:tgtEl>
                                          <p:spTgt spid="43"/>
                                        </p:tgtEl>
                                      </p:cBhvr>
                                    </p:animEffect>
                                    <p:anim calcmode="lin" valueType="num">
                                      <p:cBhvr>
                                        <p:cTn id="134" dur="500" fill="hold"/>
                                        <p:tgtEl>
                                          <p:spTgt spid="43"/>
                                        </p:tgtEl>
                                        <p:attrNameLst>
                                          <p:attrName>ppt_x</p:attrName>
                                        </p:attrNameLst>
                                      </p:cBhvr>
                                      <p:tavLst>
                                        <p:tav tm="0">
                                          <p:val>
                                            <p:fltVal val="0.5"/>
                                          </p:val>
                                        </p:tav>
                                        <p:tav tm="100000">
                                          <p:val>
                                            <p:strVal val="#ppt_x"/>
                                          </p:val>
                                        </p:tav>
                                      </p:tavLst>
                                    </p:anim>
                                    <p:anim calcmode="lin" valueType="num">
                                      <p:cBhvr>
                                        <p:cTn id="135" dur="500" fill="hold"/>
                                        <p:tgtEl>
                                          <p:spTgt spid="43"/>
                                        </p:tgtEl>
                                        <p:attrNameLst>
                                          <p:attrName>ppt_y</p:attrName>
                                        </p:attrNameLst>
                                      </p:cBhvr>
                                      <p:tavLst>
                                        <p:tav tm="0">
                                          <p:val>
                                            <p:fltVal val="0.5"/>
                                          </p:val>
                                        </p:tav>
                                        <p:tav tm="100000">
                                          <p:val>
                                            <p:strVal val="#ppt_y"/>
                                          </p:val>
                                        </p:tav>
                                      </p:tavLst>
                                    </p:anim>
                                  </p:childTnLst>
                                </p:cTn>
                              </p:par>
                            </p:childTnLst>
                          </p:cTn>
                        </p:par>
                        <p:par>
                          <p:cTn id="136" fill="hold">
                            <p:stCondLst>
                              <p:cond delay="7000"/>
                            </p:stCondLst>
                            <p:childTnLst>
                              <p:par>
                                <p:cTn id="137" presetID="53" presetClass="entr" presetSubtype="528" fill="hold" grpId="0" nodeType="afterEffect">
                                  <p:stCondLst>
                                    <p:cond delay="0"/>
                                  </p:stCondLst>
                                  <p:childTnLst>
                                    <p:set>
                                      <p:cBhvr>
                                        <p:cTn id="138" dur="1" fill="hold">
                                          <p:stCondLst>
                                            <p:cond delay="0"/>
                                          </p:stCondLst>
                                        </p:cTn>
                                        <p:tgtEl>
                                          <p:spTgt spid="46"/>
                                        </p:tgtEl>
                                        <p:attrNameLst>
                                          <p:attrName>style.visibility</p:attrName>
                                        </p:attrNameLst>
                                      </p:cBhvr>
                                      <p:to>
                                        <p:strVal val="visible"/>
                                      </p:to>
                                    </p:set>
                                    <p:anim calcmode="lin" valueType="num">
                                      <p:cBhvr>
                                        <p:cTn id="139" dur="500" fill="hold"/>
                                        <p:tgtEl>
                                          <p:spTgt spid="46"/>
                                        </p:tgtEl>
                                        <p:attrNameLst>
                                          <p:attrName>ppt_w</p:attrName>
                                        </p:attrNameLst>
                                      </p:cBhvr>
                                      <p:tavLst>
                                        <p:tav tm="0">
                                          <p:val>
                                            <p:fltVal val="0"/>
                                          </p:val>
                                        </p:tav>
                                        <p:tav tm="100000">
                                          <p:val>
                                            <p:strVal val="#ppt_w"/>
                                          </p:val>
                                        </p:tav>
                                      </p:tavLst>
                                    </p:anim>
                                    <p:anim calcmode="lin" valueType="num">
                                      <p:cBhvr>
                                        <p:cTn id="140" dur="500" fill="hold"/>
                                        <p:tgtEl>
                                          <p:spTgt spid="46"/>
                                        </p:tgtEl>
                                        <p:attrNameLst>
                                          <p:attrName>ppt_h</p:attrName>
                                        </p:attrNameLst>
                                      </p:cBhvr>
                                      <p:tavLst>
                                        <p:tav tm="0">
                                          <p:val>
                                            <p:fltVal val="0"/>
                                          </p:val>
                                        </p:tav>
                                        <p:tav tm="100000">
                                          <p:val>
                                            <p:strVal val="#ppt_h"/>
                                          </p:val>
                                        </p:tav>
                                      </p:tavLst>
                                    </p:anim>
                                    <p:animEffect transition="in" filter="fade">
                                      <p:cBhvr>
                                        <p:cTn id="141" dur="500"/>
                                        <p:tgtEl>
                                          <p:spTgt spid="46"/>
                                        </p:tgtEl>
                                      </p:cBhvr>
                                    </p:animEffect>
                                    <p:anim calcmode="lin" valueType="num">
                                      <p:cBhvr>
                                        <p:cTn id="142" dur="500" fill="hold"/>
                                        <p:tgtEl>
                                          <p:spTgt spid="46"/>
                                        </p:tgtEl>
                                        <p:attrNameLst>
                                          <p:attrName>ppt_x</p:attrName>
                                        </p:attrNameLst>
                                      </p:cBhvr>
                                      <p:tavLst>
                                        <p:tav tm="0">
                                          <p:val>
                                            <p:fltVal val="0.5"/>
                                          </p:val>
                                        </p:tav>
                                        <p:tav tm="100000">
                                          <p:val>
                                            <p:strVal val="#ppt_x"/>
                                          </p:val>
                                        </p:tav>
                                      </p:tavLst>
                                    </p:anim>
                                    <p:anim calcmode="lin" valueType="num">
                                      <p:cBhvr>
                                        <p:cTn id="143" dur="500" fill="hold"/>
                                        <p:tgtEl>
                                          <p:spTgt spid="46"/>
                                        </p:tgtEl>
                                        <p:attrNameLst>
                                          <p:attrName>ppt_y</p:attrName>
                                        </p:attrNameLst>
                                      </p:cBhvr>
                                      <p:tavLst>
                                        <p:tav tm="0">
                                          <p:val>
                                            <p:fltVal val="0.5"/>
                                          </p:val>
                                        </p:tav>
                                        <p:tav tm="100000">
                                          <p:val>
                                            <p:strVal val="#ppt_y"/>
                                          </p:val>
                                        </p:tav>
                                      </p:tavLst>
                                    </p:anim>
                                  </p:childTnLst>
                                </p:cTn>
                              </p:par>
                            </p:childTnLst>
                          </p:cTn>
                        </p:par>
                        <p:par>
                          <p:cTn id="144" fill="hold">
                            <p:stCondLst>
                              <p:cond delay="7500"/>
                            </p:stCondLst>
                            <p:childTnLst>
                              <p:par>
                                <p:cTn id="145" presetID="53" presetClass="entr" presetSubtype="528" fill="hold" grpId="0" nodeType="afterEffect">
                                  <p:stCondLst>
                                    <p:cond delay="0"/>
                                  </p:stCondLst>
                                  <p:childTnLst>
                                    <p:set>
                                      <p:cBhvr>
                                        <p:cTn id="146" dur="1" fill="hold">
                                          <p:stCondLst>
                                            <p:cond delay="0"/>
                                          </p:stCondLst>
                                        </p:cTn>
                                        <p:tgtEl>
                                          <p:spTgt spid="42"/>
                                        </p:tgtEl>
                                        <p:attrNameLst>
                                          <p:attrName>style.visibility</p:attrName>
                                        </p:attrNameLst>
                                      </p:cBhvr>
                                      <p:to>
                                        <p:strVal val="visible"/>
                                      </p:to>
                                    </p:set>
                                    <p:anim calcmode="lin" valueType="num">
                                      <p:cBhvr>
                                        <p:cTn id="147" dur="500" fill="hold"/>
                                        <p:tgtEl>
                                          <p:spTgt spid="42"/>
                                        </p:tgtEl>
                                        <p:attrNameLst>
                                          <p:attrName>ppt_w</p:attrName>
                                        </p:attrNameLst>
                                      </p:cBhvr>
                                      <p:tavLst>
                                        <p:tav tm="0">
                                          <p:val>
                                            <p:fltVal val="0"/>
                                          </p:val>
                                        </p:tav>
                                        <p:tav tm="100000">
                                          <p:val>
                                            <p:strVal val="#ppt_w"/>
                                          </p:val>
                                        </p:tav>
                                      </p:tavLst>
                                    </p:anim>
                                    <p:anim calcmode="lin" valueType="num">
                                      <p:cBhvr>
                                        <p:cTn id="148" dur="500" fill="hold"/>
                                        <p:tgtEl>
                                          <p:spTgt spid="42"/>
                                        </p:tgtEl>
                                        <p:attrNameLst>
                                          <p:attrName>ppt_h</p:attrName>
                                        </p:attrNameLst>
                                      </p:cBhvr>
                                      <p:tavLst>
                                        <p:tav tm="0">
                                          <p:val>
                                            <p:fltVal val="0"/>
                                          </p:val>
                                        </p:tav>
                                        <p:tav tm="100000">
                                          <p:val>
                                            <p:strVal val="#ppt_h"/>
                                          </p:val>
                                        </p:tav>
                                      </p:tavLst>
                                    </p:anim>
                                    <p:animEffect transition="in" filter="fade">
                                      <p:cBhvr>
                                        <p:cTn id="149" dur="500"/>
                                        <p:tgtEl>
                                          <p:spTgt spid="42"/>
                                        </p:tgtEl>
                                      </p:cBhvr>
                                    </p:animEffect>
                                    <p:anim calcmode="lin" valueType="num">
                                      <p:cBhvr>
                                        <p:cTn id="150" dur="500" fill="hold"/>
                                        <p:tgtEl>
                                          <p:spTgt spid="42"/>
                                        </p:tgtEl>
                                        <p:attrNameLst>
                                          <p:attrName>ppt_x</p:attrName>
                                        </p:attrNameLst>
                                      </p:cBhvr>
                                      <p:tavLst>
                                        <p:tav tm="0">
                                          <p:val>
                                            <p:fltVal val="0.5"/>
                                          </p:val>
                                        </p:tav>
                                        <p:tav tm="100000">
                                          <p:val>
                                            <p:strVal val="#ppt_x"/>
                                          </p:val>
                                        </p:tav>
                                      </p:tavLst>
                                    </p:anim>
                                    <p:anim calcmode="lin" valueType="num">
                                      <p:cBhvr>
                                        <p:cTn id="15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5" grpId="0" animBg="1"/>
      <p:bldP spid="38" grpId="0" animBg="1"/>
      <p:bldP spid="29" grpId="0" animBg="1"/>
      <p:bldP spid="31" grpId="0" animBg="1"/>
      <p:bldP spid="27" grpId="0" animBg="1"/>
      <p:bldP spid="39" grpId="0"/>
      <p:bldP spid="40" grpId="0"/>
      <p:bldP spid="41" grpId="0"/>
      <p:bldP spid="42" grpId="0"/>
      <p:bldP spid="43" grpId="0"/>
      <p:bldP spid="44" grpId="0"/>
      <p:bldP spid="45" grpId="0" animBg="1"/>
      <p:bldP spid="46" grpId="0" animBg="1"/>
      <p:bldP spid="47" grpId="0" animBg="1"/>
      <p:bldP spid="48" grpId="0" animBg="1"/>
      <p:bldP spid="49" grpId="0" animBg="1"/>
      <p:bldP spid="50"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CB3C8C86-9944-43DB-BD19-68A0D7BDCCFA}"/>
              </a:ext>
            </a:extLst>
          </p:cNvPr>
          <p:cNvSpPr/>
          <p:nvPr/>
        </p:nvSpPr>
        <p:spPr>
          <a:xfrm rot="16200000">
            <a:off x="476679"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FE4A1E"/>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E3E2B3DB-F8C1-4BB9-8DD5-AEC67B1DDEF5}"/>
              </a:ext>
            </a:extLst>
          </p:cNvPr>
          <p:cNvSpPr txBox="1"/>
          <p:nvPr/>
        </p:nvSpPr>
        <p:spPr>
          <a:xfrm>
            <a:off x="1505379"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2" name="TextBox 11">
            <a:extLst>
              <a:ext uri="{FF2B5EF4-FFF2-40B4-BE49-F238E27FC236}">
                <a16:creationId xmlns:a16="http://schemas.microsoft.com/office/drawing/2014/main" id="{9E282A3F-75BC-4F42-AA15-C4D5B53CA5BC}"/>
              </a:ext>
            </a:extLst>
          </p:cNvPr>
          <p:cNvSpPr txBox="1"/>
          <p:nvPr/>
        </p:nvSpPr>
        <p:spPr>
          <a:xfrm>
            <a:off x="1581579"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01</a:t>
            </a:r>
          </a:p>
        </p:txBody>
      </p:sp>
      <p:grpSp>
        <p:nvGrpSpPr>
          <p:cNvPr id="46" name="Group 45">
            <a:extLst>
              <a:ext uri="{FF2B5EF4-FFF2-40B4-BE49-F238E27FC236}">
                <a16:creationId xmlns:a16="http://schemas.microsoft.com/office/drawing/2014/main" id="{885AE40B-A56F-4F18-BDE6-85010D974A23}"/>
              </a:ext>
            </a:extLst>
          </p:cNvPr>
          <p:cNvGrpSpPr/>
          <p:nvPr/>
        </p:nvGrpSpPr>
        <p:grpSpPr>
          <a:xfrm>
            <a:off x="1429179" y="2362200"/>
            <a:ext cx="1752600" cy="1905000"/>
            <a:chOff x="1429179" y="2362200"/>
            <a:chExt cx="1752600" cy="1905000"/>
          </a:xfrm>
        </p:grpSpPr>
        <p:sp>
          <p:nvSpPr>
            <p:cNvPr id="10" name="Hexagon 9">
              <a:extLst>
                <a:ext uri="{FF2B5EF4-FFF2-40B4-BE49-F238E27FC236}">
                  <a16:creationId xmlns:a16="http://schemas.microsoft.com/office/drawing/2014/main" id="{80267A5E-C896-4A21-87F2-3199300487F5}"/>
                </a:ext>
              </a:extLst>
            </p:cNvPr>
            <p:cNvSpPr/>
            <p:nvPr/>
          </p:nvSpPr>
          <p:spPr>
            <a:xfrm rot="16200000">
              <a:off x="1352979"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Graphic 12" descr="Lightbulb">
              <a:extLst>
                <a:ext uri="{FF2B5EF4-FFF2-40B4-BE49-F238E27FC236}">
                  <a16:creationId xmlns:a16="http://schemas.microsoft.com/office/drawing/2014/main" id="{C68B5AE8-D96A-426E-BEE6-7BB6825285F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850364" y="2857499"/>
              <a:ext cx="914400" cy="914400"/>
            </a:xfrm>
            <a:prstGeom prst="rect">
              <a:avLst/>
            </a:prstGeom>
          </p:spPr>
        </p:pic>
      </p:grpSp>
      <p:sp>
        <p:nvSpPr>
          <p:cNvPr id="26" name="Freeform: Shape 25">
            <a:extLst>
              <a:ext uri="{FF2B5EF4-FFF2-40B4-BE49-F238E27FC236}">
                <a16:creationId xmlns:a16="http://schemas.microsoft.com/office/drawing/2014/main" id="{1FD17293-5D58-49E3-AD71-3283A9EAD55B}"/>
              </a:ext>
            </a:extLst>
          </p:cNvPr>
          <p:cNvSpPr/>
          <p:nvPr/>
        </p:nvSpPr>
        <p:spPr>
          <a:xfrm rot="16200000">
            <a:off x="2400300"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5C9AD3"/>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CDDD901A-88AB-472D-8AC1-C430ACA9F0D7}"/>
              </a:ext>
            </a:extLst>
          </p:cNvPr>
          <p:cNvSpPr txBox="1"/>
          <p:nvPr/>
        </p:nvSpPr>
        <p:spPr>
          <a:xfrm>
            <a:off x="3429000"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9" name="TextBox 28">
            <a:extLst>
              <a:ext uri="{FF2B5EF4-FFF2-40B4-BE49-F238E27FC236}">
                <a16:creationId xmlns:a16="http://schemas.microsoft.com/office/drawing/2014/main" id="{76753D9C-FB32-4933-A880-CC26AA07D6F9}"/>
              </a:ext>
            </a:extLst>
          </p:cNvPr>
          <p:cNvSpPr txBox="1"/>
          <p:nvPr/>
        </p:nvSpPr>
        <p:spPr>
          <a:xfrm>
            <a:off x="3505200"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02</a:t>
            </a:r>
          </a:p>
        </p:txBody>
      </p:sp>
      <p:sp>
        <p:nvSpPr>
          <p:cNvPr id="31" name="Freeform: Shape 30">
            <a:extLst>
              <a:ext uri="{FF2B5EF4-FFF2-40B4-BE49-F238E27FC236}">
                <a16:creationId xmlns:a16="http://schemas.microsoft.com/office/drawing/2014/main" id="{EBC2A780-71FA-42C8-8C1A-154842F39395}"/>
              </a:ext>
            </a:extLst>
          </p:cNvPr>
          <p:cNvSpPr/>
          <p:nvPr/>
        </p:nvSpPr>
        <p:spPr>
          <a:xfrm rot="16200000">
            <a:off x="431975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44546B"/>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02778D2F-D3D0-489A-82B7-59C423393DF4}"/>
              </a:ext>
            </a:extLst>
          </p:cNvPr>
          <p:cNvSpPr txBox="1"/>
          <p:nvPr/>
        </p:nvSpPr>
        <p:spPr>
          <a:xfrm>
            <a:off x="534845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4" name="TextBox 33">
            <a:extLst>
              <a:ext uri="{FF2B5EF4-FFF2-40B4-BE49-F238E27FC236}">
                <a16:creationId xmlns:a16="http://schemas.microsoft.com/office/drawing/2014/main" id="{D52F9D38-24DB-4DC1-AD37-C2C20CC509AD}"/>
              </a:ext>
            </a:extLst>
          </p:cNvPr>
          <p:cNvSpPr txBox="1"/>
          <p:nvPr/>
        </p:nvSpPr>
        <p:spPr>
          <a:xfrm>
            <a:off x="5424651"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03</a:t>
            </a:r>
          </a:p>
        </p:txBody>
      </p:sp>
      <p:sp>
        <p:nvSpPr>
          <p:cNvPr id="36" name="Freeform: Shape 35">
            <a:extLst>
              <a:ext uri="{FF2B5EF4-FFF2-40B4-BE49-F238E27FC236}">
                <a16:creationId xmlns:a16="http://schemas.microsoft.com/office/drawing/2014/main" id="{0487A165-E765-4E8B-8FF7-FA10421E99D6}"/>
              </a:ext>
            </a:extLst>
          </p:cNvPr>
          <p:cNvSpPr/>
          <p:nvPr/>
        </p:nvSpPr>
        <p:spPr>
          <a:xfrm rot="16200000">
            <a:off x="623920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7A7A7A"/>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EEBC6DF0-4D4F-477E-AB3A-C90396EB8A79}"/>
              </a:ext>
            </a:extLst>
          </p:cNvPr>
          <p:cNvSpPr txBox="1"/>
          <p:nvPr/>
        </p:nvSpPr>
        <p:spPr>
          <a:xfrm>
            <a:off x="726790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9" name="TextBox 38">
            <a:extLst>
              <a:ext uri="{FF2B5EF4-FFF2-40B4-BE49-F238E27FC236}">
                <a16:creationId xmlns:a16="http://schemas.microsoft.com/office/drawing/2014/main" id="{9BA4F177-F7B5-4DA4-940E-422018748972}"/>
              </a:ext>
            </a:extLst>
          </p:cNvPr>
          <p:cNvSpPr txBox="1"/>
          <p:nvPr/>
        </p:nvSpPr>
        <p:spPr>
          <a:xfrm>
            <a:off x="7344101"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04</a:t>
            </a:r>
          </a:p>
        </p:txBody>
      </p:sp>
      <p:sp>
        <p:nvSpPr>
          <p:cNvPr id="41" name="Freeform: Shape 40">
            <a:extLst>
              <a:ext uri="{FF2B5EF4-FFF2-40B4-BE49-F238E27FC236}">
                <a16:creationId xmlns:a16="http://schemas.microsoft.com/office/drawing/2014/main" id="{EEFBAB1E-12A4-4781-8DA3-F4014B02CF41}"/>
              </a:ext>
            </a:extLst>
          </p:cNvPr>
          <p:cNvSpPr/>
          <p:nvPr/>
        </p:nvSpPr>
        <p:spPr>
          <a:xfrm rot="16200000">
            <a:off x="815865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939393"/>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29D8A74B-1C19-48DE-B56F-823ACA7267CF}"/>
              </a:ext>
            </a:extLst>
          </p:cNvPr>
          <p:cNvSpPr txBox="1"/>
          <p:nvPr/>
        </p:nvSpPr>
        <p:spPr>
          <a:xfrm>
            <a:off x="918735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4" name="TextBox 43">
            <a:extLst>
              <a:ext uri="{FF2B5EF4-FFF2-40B4-BE49-F238E27FC236}">
                <a16:creationId xmlns:a16="http://schemas.microsoft.com/office/drawing/2014/main" id="{29F84A8C-3B16-4795-87A0-AFD03D77F8B7}"/>
              </a:ext>
            </a:extLst>
          </p:cNvPr>
          <p:cNvSpPr txBox="1"/>
          <p:nvPr/>
        </p:nvSpPr>
        <p:spPr>
          <a:xfrm>
            <a:off x="9263551"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05</a:t>
            </a:r>
          </a:p>
        </p:txBody>
      </p:sp>
      <p:grpSp>
        <p:nvGrpSpPr>
          <p:cNvPr id="50" name="Group 49">
            <a:extLst>
              <a:ext uri="{FF2B5EF4-FFF2-40B4-BE49-F238E27FC236}">
                <a16:creationId xmlns:a16="http://schemas.microsoft.com/office/drawing/2014/main" id="{965F5751-448A-47B4-820F-AA6A0CC247F8}"/>
              </a:ext>
            </a:extLst>
          </p:cNvPr>
          <p:cNvGrpSpPr/>
          <p:nvPr/>
        </p:nvGrpSpPr>
        <p:grpSpPr>
          <a:xfrm>
            <a:off x="9111151" y="2362200"/>
            <a:ext cx="1752600" cy="1905000"/>
            <a:chOff x="9111151" y="2362200"/>
            <a:chExt cx="1752600" cy="1905000"/>
          </a:xfrm>
        </p:grpSpPr>
        <p:sp>
          <p:nvSpPr>
            <p:cNvPr id="42" name="Hexagon 41">
              <a:extLst>
                <a:ext uri="{FF2B5EF4-FFF2-40B4-BE49-F238E27FC236}">
                  <a16:creationId xmlns:a16="http://schemas.microsoft.com/office/drawing/2014/main" id="{59A01AAB-9AC5-4D31-B1B1-9B84066665CB}"/>
                </a:ext>
              </a:extLst>
            </p:cNvPr>
            <p:cNvSpPr/>
            <p:nvPr/>
          </p:nvSpPr>
          <p:spPr>
            <a:xfrm rot="16200000">
              <a:off x="903495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Graphic 16" descr="Bullseye">
              <a:extLst>
                <a:ext uri="{FF2B5EF4-FFF2-40B4-BE49-F238E27FC236}">
                  <a16:creationId xmlns:a16="http://schemas.microsoft.com/office/drawing/2014/main" id="{A15853FC-9575-4781-AFE4-59DF45062C4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530251" y="2859024"/>
              <a:ext cx="914400" cy="914400"/>
            </a:xfrm>
            <a:prstGeom prst="rect">
              <a:avLst/>
            </a:prstGeom>
          </p:spPr>
        </p:pic>
      </p:grpSp>
      <p:grpSp>
        <p:nvGrpSpPr>
          <p:cNvPr id="47" name="Group 46">
            <a:extLst>
              <a:ext uri="{FF2B5EF4-FFF2-40B4-BE49-F238E27FC236}">
                <a16:creationId xmlns:a16="http://schemas.microsoft.com/office/drawing/2014/main" id="{94EB7A7C-E668-4E10-9658-DEA8D0853947}"/>
              </a:ext>
            </a:extLst>
          </p:cNvPr>
          <p:cNvGrpSpPr/>
          <p:nvPr/>
        </p:nvGrpSpPr>
        <p:grpSpPr>
          <a:xfrm>
            <a:off x="3352800" y="2362200"/>
            <a:ext cx="1752600" cy="1905000"/>
            <a:chOff x="3352800" y="2362200"/>
            <a:chExt cx="1752600" cy="1905000"/>
          </a:xfrm>
        </p:grpSpPr>
        <p:sp>
          <p:nvSpPr>
            <p:cNvPr id="27" name="Hexagon 26">
              <a:extLst>
                <a:ext uri="{FF2B5EF4-FFF2-40B4-BE49-F238E27FC236}">
                  <a16:creationId xmlns:a16="http://schemas.microsoft.com/office/drawing/2014/main" id="{6D82759D-B0BE-485E-8898-5A495DC814E1}"/>
                </a:ext>
              </a:extLst>
            </p:cNvPr>
            <p:cNvSpPr/>
            <p:nvPr/>
          </p:nvSpPr>
          <p:spPr>
            <a:xfrm rot="16200000">
              <a:off x="3276600"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Graphic 18" descr="Magnifying glass">
              <a:extLst>
                <a:ext uri="{FF2B5EF4-FFF2-40B4-BE49-F238E27FC236}">
                  <a16:creationId xmlns:a16="http://schemas.microsoft.com/office/drawing/2014/main" id="{60D9D269-5344-4BFF-A937-8ED56286DAC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771900" y="2857499"/>
              <a:ext cx="914400" cy="914400"/>
            </a:xfrm>
            <a:prstGeom prst="rect">
              <a:avLst/>
            </a:prstGeom>
          </p:spPr>
        </p:pic>
      </p:grpSp>
      <p:grpSp>
        <p:nvGrpSpPr>
          <p:cNvPr id="48" name="Group 47">
            <a:extLst>
              <a:ext uri="{FF2B5EF4-FFF2-40B4-BE49-F238E27FC236}">
                <a16:creationId xmlns:a16="http://schemas.microsoft.com/office/drawing/2014/main" id="{D0285CA2-7987-4B2A-8D38-1558FE581CFC}"/>
              </a:ext>
            </a:extLst>
          </p:cNvPr>
          <p:cNvGrpSpPr/>
          <p:nvPr/>
        </p:nvGrpSpPr>
        <p:grpSpPr>
          <a:xfrm>
            <a:off x="5272251" y="2362200"/>
            <a:ext cx="1752600" cy="1905000"/>
            <a:chOff x="5272251" y="2362200"/>
            <a:chExt cx="1752600" cy="1905000"/>
          </a:xfrm>
        </p:grpSpPr>
        <p:sp>
          <p:nvSpPr>
            <p:cNvPr id="32" name="Hexagon 31">
              <a:extLst>
                <a:ext uri="{FF2B5EF4-FFF2-40B4-BE49-F238E27FC236}">
                  <a16:creationId xmlns:a16="http://schemas.microsoft.com/office/drawing/2014/main" id="{709C7FC3-37BA-4283-ABA1-7F974E5EAAF0}"/>
                </a:ext>
              </a:extLst>
            </p:cNvPr>
            <p:cNvSpPr/>
            <p:nvPr/>
          </p:nvSpPr>
          <p:spPr>
            <a:xfrm rot="16200000">
              <a:off x="519605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Graphic 20" descr="Head with Gears">
              <a:extLst>
                <a:ext uri="{FF2B5EF4-FFF2-40B4-BE49-F238E27FC236}">
                  <a16:creationId xmlns:a16="http://schemas.microsoft.com/office/drawing/2014/main" id="{8BE046A5-EE1D-4B05-A8C6-8A30919E60C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691350" y="2859024"/>
              <a:ext cx="914400" cy="914400"/>
            </a:xfrm>
            <a:prstGeom prst="rect">
              <a:avLst/>
            </a:prstGeom>
          </p:spPr>
        </p:pic>
      </p:grpSp>
      <p:grpSp>
        <p:nvGrpSpPr>
          <p:cNvPr id="49" name="Group 48">
            <a:extLst>
              <a:ext uri="{FF2B5EF4-FFF2-40B4-BE49-F238E27FC236}">
                <a16:creationId xmlns:a16="http://schemas.microsoft.com/office/drawing/2014/main" id="{8EDD5D28-D2B2-4DBB-B8F5-AAB78E353DFE}"/>
              </a:ext>
            </a:extLst>
          </p:cNvPr>
          <p:cNvGrpSpPr/>
          <p:nvPr/>
        </p:nvGrpSpPr>
        <p:grpSpPr>
          <a:xfrm>
            <a:off x="7191701" y="2362200"/>
            <a:ext cx="1752600" cy="1905000"/>
            <a:chOff x="7191701" y="2362200"/>
            <a:chExt cx="1752600" cy="1905000"/>
          </a:xfrm>
        </p:grpSpPr>
        <p:sp>
          <p:nvSpPr>
            <p:cNvPr id="37" name="Hexagon 36">
              <a:extLst>
                <a:ext uri="{FF2B5EF4-FFF2-40B4-BE49-F238E27FC236}">
                  <a16:creationId xmlns:a16="http://schemas.microsoft.com/office/drawing/2014/main" id="{3478C196-0D76-4FDB-BAC0-F82A605F8AB8}"/>
                </a:ext>
              </a:extLst>
            </p:cNvPr>
            <p:cNvSpPr/>
            <p:nvPr/>
          </p:nvSpPr>
          <p:spPr>
            <a:xfrm rot="16200000">
              <a:off x="711550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Graphic 22" descr="Database">
              <a:extLst>
                <a:ext uri="{FF2B5EF4-FFF2-40B4-BE49-F238E27FC236}">
                  <a16:creationId xmlns:a16="http://schemas.microsoft.com/office/drawing/2014/main" id="{3C27651A-0EBF-4AE3-A0E8-37BE0FAF8E4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608173" y="2859024"/>
              <a:ext cx="914400" cy="914400"/>
            </a:xfrm>
            <a:prstGeom prst="rect">
              <a:avLst/>
            </a:prstGeom>
          </p:spPr>
        </p:pic>
      </p:grpSp>
      <p:sp>
        <p:nvSpPr>
          <p:cNvPr id="45" name="TextBox 44">
            <a:extLst>
              <a:ext uri="{FF2B5EF4-FFF2-40B4-BE49-F238E27FC236}">
                <a16:creationId xmlns:a16="http://schemas.microsoft.com/office/drawing/2014/main" id="{4F733E55-6011-4782-BD54-998BA963428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844309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900" decel="100000" fill="hold"/>
                                        <p:tgtEl>
                                          <p:spTgt spid="1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1000" fill="hold"/>
                                        <p:tgtEl>
                                          <p:spTgt spid="9"/>
                                        </p:tgtEl>
                                        <p:attrNameLst>
                                          <p:attrName>ppt_y</p:attrName>
                                        </p:attrNameLst>
                                      </p:cBhvr>
                                      <p:tavLst>
                                        <p:tav tm="0">
                                          <p:val>
                                            <p:strVal val="#ppt_y+.1"/>
                                          </p:val>
                                        </p:tav>
                                        <p:tav tm="100000">
                                          <p:val>
                                            <p:strVal val="#ppt_y"/>
                                          </p:val>
                                        </p:tav>
                                      </p:tavLst>
                                    </p:anim>
                                  </p:childTnLst>
                                </p:cTn>
                              </p:par>
                              <p:par>
                                <p:cTn id="21" presetID="47" presetClass="entr" presetSubtype="0" fill="hold" nodeType="withEffect">
                                  <p:stCondLst>
                                    <p:cond delay="0"/>
                                  </p:stCondLst>
                                  <p:childTnLst>
                                    <p:set>
                                      <p:cBhvr>
                                        <p:cTn id="22" dur="1" fill="hold">
                                          <p:stCondLst>
                                            <p:cond delay="0"/>
                                          </p:stCondLst>
                                        </p:cTn>
                                        <p:tgtEl>
                                          <p:spTgt spid="46"/>
                                        </p:tgtEl>
                                        <p:attrNameLst>
                                          <p:attrName>style.visibility</p:attrName>
                                        </p:attrNameLst>
                                      </p:cBhvr>
                                      <p:to>
                                        <p:strVal val="visible"/>
                                      </p:to>
                                    </p:set>
                                    <p:animEffect transition="in" filter="fade">
                                      <p:cBhvr>
                                        <p:cTn id="23" dur="1000"/>
                                        <p:tgtEl>
                                          <p:spTgt spid="46"/>
                                        </p:tgtEl>
                                      </p:cBhvr>
                                    </p:animEffect>
                                    <p:anim calcmode="lin" valueType="num">
                                      <p:cBhvr>
                                        <p:cTn id="24" dur="1000" fill="hold"/>
                                        <p:tgtEl>
                                          <p:spTgt spid="46"/>
                                        </p:tgtEl>
                                        <p:attrNameLst>
                                          <p:attrName>ppt_x</p:attrName>
                                        </p:attrNameLst>
                                      </p:cBhvr>
                                      <p:tavLst>
                                        <p:tav tm="0">
                                          <p:val>
                                            <p:strVal val="#ppt_x"/>
                                          </p:val>
                                        </p:tav>
                                        <p:tav tm="100000">
                                          <p:val>
                                            <p:strVal val="#ppt_x"/>
                                          </p:val>
                                        </p:tav>
                                      </p:tavLst>
                                    </p:anim>
                                    <p:anim calcmode="lin" valueType="num">
                                      <p:cBhvr>
                                        <p:cTn id="25" dur="1000" fill="hold"/>
                                        <p:tgtEl>
                                          <p:spTgt spid="4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1"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up)">
                                      <p:cBhvr>
                                        <p:cTn id="29" dur="500"/>
                                        <p:tgtEl>
                                          <p:spTgt spid="11"/>
                                        </p:tgtEl>
                                      </p:cBhvr>
                                    </p:animEffect>
                                  </p:childTnLst>
                                </p:cTn>
                              </p:par>
                            </p:childTnLst>
                          </p:cTn>
                        </p:par>
                        <p:par>
                          <p:cTn id="30" fill="hold">
                            <p:stCondLst>
                              <p:cond delay="3250"/>
                            </p:stCondLst>
                            <p:childTnLst>
                              <p:par>
                                <p:cTn id="31" presetID="37" presetClass="entr" presetSubtype="0" fill="hold" grpId="0" nodeType="afterEffect">
                                  <p:stCondLst>
                                    <p:cond delay="0"/>
                                  </p:stCondLst>
                                  <p:childTnLst>
                                    <p:set>
                                      <p:cBhvr>
                                        <p:cTn id="32" dur="1" fill="hold">
                                          <p:stCondLst>
                                            <p:cond delay="0"/>
                                          </p:stCondLst>
                                        </p:cTn>
                                        <p:tgtEl>
                                          <p:spTgt spid="29"/>
                                        </p:tgtEl>
                                        <p:attrNameLst>
                                          <p:attrName>style.visibility</p:attrName>
                                        </p:attrNameLst>
                                      </p:cBhvr>
                                      <p:to>
                                        <p:strVal val="visible"/>
                                      </p:to>
                                    </p:set>
                                    <p:animEffect transition="in" filter="fade">
                                      <p:cBhvr>
                                        <p:cTn id="33" dur="1000"/>
                                        <p:tgtEl>
                                          <p:spTgt spid="29"/>
                                        </p:tgtEl>
                                      </p:cBhvr>
                                    </p:animEffect>
                                    <p:anim calcmode="lin" valueType="num">
                                      <p:cBhvr>
                                        <p:cTn id="34" dur="1000" fill="hold"/>
                                        <p:tgtEl>
                                          <p:spTgt spid="29"/>
                                        </p:tgtEl>
                                        <p:attrNameLst>
                                          <p:attrName>ppt_x</p:attrName>
                                        </p:attrNameLst>
                                      </p:cBhvr>
                                      <p:tavLst>
                                        <p:tav tm="0">
                                          <p:val>
                                            <p:strVal val="#ppt_x"/>
                                          </p:val>
                                        </p:tav>
                                        <p:tav tm="100000">
                                          <p:val>
                                            <p:strVal val="#ppt_x"/>
                                          </p:val>
                                        </p:tav>
                                      </p:tavLst>
                                    </p:anim>
                                    <p:anim calcmode="lin" valueType="num">
                                      <p:cBhvr>
                                        <p:cTn id="35" dur="900" decel="100000" fill="hold"/>
                                        <p:tgtEl>
                                          <p:spTgt spid="2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fade">
                                      <p:cBhvr>
                                        <p:cTn id="40" dur="1000"/>
                                        <p:tgtEl>
                                          <p:spTgt spid="26"/>
                                        </p:tgtEl>
                                      </p:cBhvr>
                                    </p:animEffect>
                                    <p:anim calcmode="lin" valueType="num">
                                      <p:cBhvr>
                                        <p:cTn id="41" dur="1000" fill="hold"/>
                                        <p:tgtEl>
                                          <p:spTgt spid="26"/>
                                        </p:tgtEl>
                                        <p:attrNameLst>
                                          <p:attrName>ppt_x</p:attrName>
                                        </p:attrNameLst>
                                      </p:cBhvr>
                                      <p:tavLst>
                                        <p:tav tm="0">
                                          <p:val>
                                            <p:strVal val="#ppt_x"/>
                                          </p:val>
                                        </p:tav>
                                        <p:tav tm="100000">
                                          <p:val>
                                            <p:strVal val="#ppt_x"/>
                                          </p:val>
                                        </p:tav>
                                      </p:tavLst>
                                    </p:anim>
                                    <p:anim calcmode="lin" valueType="num">
                                      <p:cBhvr>
                                        <p:cTn id="42" dur="1000" fill="hold"/>
                                        <p:tgtEl>
                                          <p:spTgt spid="26"/>
                                        </p:tgtEl>
                                        <p:attrNameLst>
                                          <p:attrName>ppt_y</p:attrName>
                                        </p:attrNameLst>
                                      </p:cBhvr>
                                      <p:tavLst>
                                        <p:tav tm="0">
                                          <p:val>
                                            <p:strVal val="#ppt_y+.1"/>
                                          </p:val>
                                        </p:tav>
                                        <p:tav tm="100000">
                                          <p:val>
                                            <p:strVal val="#ppt_y"/>
                                          </p:val>
                                        </p:tav>
                                      </p:tavLst>
                                    </p:anim>
                                  </p:childTnLst>
                                </p:cTn>
                              </p:par>
                              <p:par>
                                <p:cTn id="43" presetID="47" presetClass="entr" presetSubtype="0" fill="hold" nodeType="withEffect">
                                  <p:stCondLst>
                                    <p:cond delay="0"/>
                                  </p:stCondLst>
                                  <p:childTnLst>
                                    <p:set>
                                      <p:cBhvr>
                                        <p:cTn id="44" dur="1" fill="hold">
                                          <p:stCondLst>
                                            <p:cond delay="0"/>
                                          </p:stCondLst>
                                        </p:cTn>
                                        <p:tgtEl>
                                          <p:spTgt spid="47"/>
                                        </p:tgtEl>
                                        <p:attrNameLst>
                                          <p:attrName>style.visibility</p:attrName>
                                        </p:attrNameLst>
                                      </p:cBhvr>
                                      <p:to>
                                        <p:strVal val="visible"/>
                                      </p:to>
                                    </p:set>
                                    <p:animEffect transition="in" filter="fade">
                                      <p:cBhvr>
                                        <p:cTn id="45" dur="1000"/>
                                        <p:tgtEl>
                                          <p:spTgt spid="47"/>
                                        </p:tgtEl>
                                      </p:cBhvr>
                                    </p:animEffect>
                                    <p:anim calcmode="lin" valueType="num">
                                      <p:cBhvr>
                                        <p:cTn id="46" dur="1000" fill="hold"/>
                                        <p:tgtEl>
                                          <p:spTgt spid="47"/>
                                        </p:tgtEl>
                                        <p:attrNameLst>
                                          <p:attrName>ppt_x</p:attrName>
                                        </p:attrNameLst>
                                      </p:cBhvr>
                                      <p:tavLst>
                                        <p:tav tm="0">
                                          <p:val>
                                            <p:strVal val="#ppt_x"/>
                                          </p:val>
                                        </p:tav>
                                        <p:tav tm="100000">
                                          <p:val>
                                            <p:strVal val="#ppt_x"/>
                                          </p:val>
                                        </p:tav>
                                      </p:tavLst>
                                    </p:anim>
                                    <p:anim calcmode="lin" valueType="num">
                                      <p:cBhvr>
                                        <p:cTn id="47" dur="1000" fill="hold"/>
                                        <p:tgtEl>
                                          <p:spTgt spid="47"/>
                                        </p:tgtEl>
                                        <p:attrNameLst>
                                          <p:attrName>ppt_y</p:attrName>
                                        </p:attrNameLst>
                                      </p:cBhvr>
                                      <p:tavLst>
                                        <p:tav tm="0">
                                          <p:val>
                                            <p:strVal val="#ppt_y-.1"/>
                                          </p:val>
                                        </p:tav>
                                        <p:tav tm="100000">
                                          <p:val>
                                            <p:strVal val="#ppt_y"/>
                                          </p:val>
                                        </p:tav>
                                      </p:tavLst>
                                    </p:anim>
                                  </p:childTnLst>
                                </p:cTn>
                              </p:par>
                            </p:childTnLst>
                          </p:cTn>
                        </p:par>
                        <p:par>
                          <p:cTn id="48" fill="hold">
                            <p:stCondLst>
                              <p:cond delay="5250"/>
                            </p:stCondLst>
                            <p:childTnLst>
                              <p:par>
                                <p:cTn id="49" presetID="22" presetClass="entr" presetSubtype="1" fill="hold" grpId="0" nodeType="after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wipe(up)">
                                      <p:cBhvr>
                                        <p:cTn id="51" dur="500"/>
                                        <p:tgtEl>
                                          <p:spTgt spid="28"/>
                                        </p:tgtEl>
                                      </p:cBhvr>
                                    </p:animEffect>
                                  </p:childTnLst>
                                </p:cTn>
                              </p:par>
                            </p:childTnLst>
                          </p:cTn>
                        </p:par>
                        <p:par>
                          <p:cTn id="52" fill="hold">
                            <p:stCondLst>
                              <p:cond delay="5750"/>
                            </p:stCondLst>
                            <p:childTnLst>
                              <p:par>
                                <p:cTn id="53" presetID="37" presetClass="entr" presetSubtype="0"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fade">
                                      <p:cBhvr>
                                        <p:cTn id="55" dur="1000"/>
                                        <p:tgtEl>
                                          <p:spTgt spid="34"/>
                                        </p:tgtEl>
                                      </p:cBhvr>
                                    </p:animEffect>
                                    <p:anim calcmode="lin" valueType="num">
                                      <p:cBhvr>
                                        <p:cTn id="56" dur="1000" fill="hold"/>
                                        <p:tgtEl>
                                          <p:spTgt spid="34"/>
                                        </p:tgtEl>
                                        <p:attrNameLst>
                                          <p:attrName>ppt_x</p:attrName>
                                        </p:attrNameLst>
                                      </p:cBhvr>
                                      <p:tavLst>
                                        <p:tav tm="0">
                                          <p:val>
                                            <p:strVal val="#ppt_x"/>
                                          </p:val>
                                        </p:tav>
                                        <p:tav tm="100000">
                                          <p:val>
                                            <p:strVal val="#ppt_x"/>
                                          </p:val>
                                        </p:tav>
                                      </p:tavLst>
                                    </p:anim>
                                    <p:anim calcmode="lin" valueType="num">
                                      <p:cBhvr>
                                        <p:cTn id="57" dur="900" decel="100000" fill="hold"/>
                                        <p:tgtEl>
                                          <p:spTgt spid="34"/>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59" fill="hold">
                            <p:stCondLst>
                              <p:cond delay="6750"/>
                            </p:stCondLst>
                            <p:childTnLst>
                              <p:par>
                                <p:cTn id="60" presetID="47" presetClass="entr" presetSubtype="0" fill="hold" nodeType="afterEffect">
                                  <p:stCondLst>
                                    <p:cond delay="0"/>
                                  </p:stCondLst>
                                  <p:childTnLst>
                                    <p:set>
                                      <p:cBhvr>
                                        <p:cTn id="61" dur="1" fill="hold">
                                          <p:stCondLst>
                                            <p:cond delay="0"/>
                                          </p:stCondLst>
                                        </p:cTn>
                                        <p:tgtEl>
                                          <p:spTgt spid="48"/>
                                        </p:tgtEl>
                                        <p:attrNameLst>
                                          <p:attrName>style.visibility</p:attrName>
                                        </p:attrNameLst>
                                      </p:cBhvr>
                                      <p:to>
                                        <p:strVal val="visible"/>
                                      </p:to>
                                    </p:set>
                                    <p:animEffect transition="in" filter="fade">
                                      <p:cBhvr>
                                        <p:cTn id="62" dur="1000"/>
                                        <p:tgtEl>
                                          <p:spTgt spid="48"/>
                                        </p:tgtEl>
                                      </p:cBhvr>
                                    </p:animEffect>
                                    <p:anim calcmode="lin" valueType="num">
                                      <p:cBhvr>
                                        <p:cTn id="63" dur="1000" fill="hold"/>
                                        <p:tgtEl>
                                          <p:spTgt spid="48"/>
                                        </p:tgtEl>
                                        <p:attrNameLst>
                                          <p:attrName>ppt_x</p:attrName>
                                        </p:attrNameLst>
                                      </p:cBhvr>
                                      <p:tavLst>
                                        <p:tav tm="0">
                                          <p:val>
                                            <p:strVal val="#ppt_x"/>
                                          </p:val>
                                        </p:tav>
                                        <p:tav tm="100000">
                                          <p:val>
                                            <p:strVal val="#ppt_x"/>
                                          </p:val>
                                        </p:tav>
                                      </p:tavLst>
                                    </p:anim>
                                    <p:anim calcmode="lin" valueType="num">
                                      <p:cBhvr>
                                        <p:cTn id="64" dur="1000" fill="hold"/>
                                        <p:tgtEl>
                                          <p:spTgt spid="48"/>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1000"/>
                                        <p:tgtEl>
                                          <p:spTgt spid="31"/>
                                        </p:tgtEl>
                                      </p:cBhvr>
                                    </p:animEffect>
                                    <p:anim calcmode="lin" valueType="num">
                                      <p:cBhvr>
                                        <p:cTn id="68" dur="1000" fill="hold"/>
                                        <p:tgtEl>
                                          <p:spTgt spid="31"/>
                                        </p:tgtEl>
                                        <p:attrNameLst>
                                          <p:attrName>ppt_x</p:attrName>
                                        </p:attrNameLst>
                                      </p:cBhvr>
                                      <p:tavLst>
                                        <p:tav tm="0">
                                          <p:val>
                                            <p:strVal val="#ppt_x"/>
                                          </p:val>
                                        </p:tav>
                                        <p:tav tm="100000">
                                          <p:val>
                                            <p:strVal val="#ppt_x"/>
                                          </p:val>
                                        </p:tav>
                                      </p:tavLst>
                                    </p:anim>
                                    <p:anim calcmode="lin" valueType="num">
                                      <p:cBhvr>
                                        <p:cTn id="69" dur="1000" fill="hold"/>
                                        <p:tgtEl>
                                          <p:spTgt spid="31"/>
                                        </p:tgtEl>
                                        <p:attrNameLst>
                                          <p:attrName>ppt_y</p:attrName>
                                        </p:attrNameLst>
                                      </p:cBhvr>
                                      <p:tavLst>
                                        <p:tav tm="0">
                                          <p:val>
                                            <p:strVal val="#ppt_y+.1"/>
                                          </p:val>
                                        </p:tav>
                                        <p:tav tm="100000">
                                          <p:val>
                                            <p:strVal val="#ppt_y"/>
                                          </p:val>
                                        </p:tav>
                                      </p:tavLst>
                                    </p:anim>
                                  </p:childTnLst>
                                </p:cTn>
                              </p:par>
                            </p:childTnLst>
                          </p:cTn>
                        </p:par>
                        <p:par>
                          <p:cTn id="70" fill="hold">
                            <p:stCondLst>
                              <p:cond delay="775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8250"/>
                            </p:stCondLst>
                            <p:childTnLst>
                              <p:par>
                                <p:cTn id="75" presetID="37" presetClass="entr" presetSubtype="0"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Effect transition="in" filter="fade">
                                      <p:cBhvr>
                                        <p:cTn id="77" dur="1000"/>
                                        <p:tgtEl>
                                          <p:spTgt spid="39"/>
                                        </p:tgtEl>
                                      </p:cBhvr>
                                    </p:animEffect>
                                    <p:anim calcmode="lin" valueType="num">
                                      <p:cBhvr>
                                        <p:cTn id="78" dur="1000" fill="hold"/>
                                        <p:tgtEl>
                                          <p:spTgt spid="39"/>
                                        </p:tgtEl>
                                        <p:attrNameLst>
                                          <p:attrName>ppt_x</p:attrName>
                                        </p:attrNameLst>
                                      </p:cBhvr>
                                      <p:tavLst>
                                        <p:tav tm="0">
                                          <p:val>
                                            <p:strVal val="#ppt_x"/>
                                          </p:val>
                                        </p:tav>
                                        <p:tav tm="100000">
                                          <p:val>
                                            <p:strVal val="#ppt_x"/>
                                          </p:val>
                                        </p:tav>
                                      </p:tavLst>
                                    </p:anim>
                                    <p:anim calcmode="lin" valueType="num">
                                      <p:cBhvr>
                                        <p:cTn id="79" dur="900" decel="100000" fill="hold"/>
                                        <p:tgtEl>
                                          <p:spTgt spid="39"/>
                                        </p:tgtEl>
                                        <p:attrNameLst>
                                          <p:attrName>ppt_y</p:attrName>
                                        </p:attrNameLst>
                                      </p:cBhvr>
                                      <p:tavLst>
                                        <p:tav tm="0">
                                          <p:val>
                                            <p:strVal val="#ppt_y+1"/>
                                          </p:val>
                                        </p:tav>
                                        <p:tav tm="100000">
                                          <p:val>
                                            <p:strVal val="#ppt_y-.03"/>
                                          </p:val>
                                        </p:tav>
                                      </p:tavLst>
                                    </p:anim>
                                    <p:anim calcmode="lin" valueType="num">
                                      <p:cBhvr>
                                        <p:cTn id="80"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1" fill="hold">
                            <p:stCondLst>
                              <p:cond delay="9250"/>
                            </p:stCondLst>
                            <p:childTnLst>
                              <p:par>
                                <p:cTn id="82" presetID="42" presetClass="entr" presetSubtype="0"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Effect transition="in" filter="fade">
                                      <p:cBhvr>
                                        <p:cTn id="84" dur="1000"/>
                                        <p:tgtEl>
                                          <p:spTgt spid="36"/>
                                        </p:tgtEl>
                                      </p:cBhvr>
                                    </p:animEffect>
                                    <p:anim calcmode="lin" valueType="num">
                                      <p:cBhvr>
                                        <p:cTn id="85" dur="1000" fill="hold"/>
                                        <p:tgtEl>
                                          <p:spTgt spid="36"/>
                                        </p:tgtEl>
                                        <p:attrNameLst>
                                          <p:attrName>ppt_x</p:attrName>
                                        </p:attrNameLst>
                                      </p:cBhvr>
                                      <p:tavLst>
                                        <p:tav tm="0">
                                          <p:val>
                                            <p:strVal val="#ppt_x"/>
                                          </p:val>
                                        </p:tav>
                                        <p:tav tm="100000">
                                          <p:val>
                                            <p:strVal val="#ppt_x"/>
                                          </p:val>
                                        </p:tav>
                                      </p:tavLst>
                                    </p:anim>
                                    <p:anim calcmode="lin" valueType="num">
                                      <p:cBhvr>
                                        <p:cTn id="86" dur="1000" fill="hold"/>
                                        <p:tgtEl>
                                          <p:spTgt spid="36"/>
                                        </p:tgtEl>
                                        <p:attrNameLst>
                                          <p:attrName>ppt_y</p:attrName>
                                        </p:attrNameLst>
                                      </p:cBhvr>
                                      <p:tavLst>
                                        <p:tav tm="0">
                                          <p:val>
                                            <p:strVal val="#ppt_y+.1"/>
                                          </p:val>
                                        </p:tav>
                                        <p:tav tm="100000">
                                          <p:val>
                                            <p:strVal val="#ppt_y"/>
                                          </p:val>
                                        </p:tav>
                                      </p:tavLst>
                                    </p:anim>
                                  </p:childTnLst>
                                </p:cTn>
                              </p:par>
                              <p:par>
                                <p:cTn id="87" presetID="47" presetClass="entr" presetSubtype="0" fill="hold" nodeType="withEffect">
                                  <p:stCondLst>
                                    <p:cond delay="0"/>
                                  </p:stCondLst>
                                  <p:childTnLst>
                                    <p:set>
                                      <p:cBhvr>
                                        <p:cTn id="88" dur="1" fill="hold">
                                          <p:stCondLst>
                                            <p:cond delay="0"/>
                                          </p:stCondLst>
                                        </p:cTn>
                                        <p:tgtEl>
                                          <p:spTgt spid="49"/>
                                        </p:tgtEl>
                                        <p:attrNameLst>
                                          <p:attrName>style.visibility</p:attrName>
                                        </p:attrNameLst>
                                      </p:cBhvr>
                                      <p:to>
                                        <p:strVal val="visible"/>
                                      </p:to>
                                    </p:set>
                                    <p:animEffect transition="in" filter="fade">
                                      <p:cBhvr>
                                        <p:cTn id="89" dur="1000"/>
                                        <p:tgtEl>
                                          <p:spTgt spid="49"/>
                                        </p:tgtEl>
                                      </p:cBhvr>
                                    </p:animEffect>
                                    <p:anim calcmode="lin" valueType="num">
                                      <p:cBhvr>
                                        <p:cTn id="90" dur="1000" fill="hold"/>
                                        <p:tgtEl>
                                          <p:spTgt spid="49"/>
                                        </p:tgtEl>
                                        <p:attrNameLst>
                                          <p:attrName>ppt_x</p:attrName>
                                        </p:attrNameLst>
                                      </p:cBhvr>
                                      <p:tavLst>
                                        <p:tav tm="0">
                                          <p:val>
                                            <p:strVal val="#ppt_x"/>
                                          </p:val>
                                        </p:tav>
                                        <p:tav tm="100000">
                                          <p:val>
                                            <p:strVal val="#ppt_x"/>
                                          </p:val>
                                        </p:tav>
                                      </p:tavLst>
                                    </p:anim>
                                    <p:anim calcmode="lin" valueType="num">
                                      <p:cBhvr>
                                        <p:cTn id="91" dur="1000" fill="hold"/>
                                        <p:tgtEl>
                                          <p:spTgt spid="49"/>
                                        </p:tgtEl>
                                        <p:attrNameLst>
                                          <p:attrName>ppt_y</p:attrName>
                                        </p:attrNameLst>
                                      </p:cBhvr>
                                      <p:tavLst>
                                        <p:tav tm="0">
                                          <p:val>
                                            <p:strVal val="#ppt_y-.1"/>
                                          </p:val>
                                        </p:tav>
                                        <p:tav tm="100000">
                                          <p:val>
                                            <p:strVal val="#ppt_y"/>
                                          </p:val>
                                        </p:tav>
                                      </p:tavLst>
                                    </p:anim>
                                  </p:childTnLst>
                                </p:cTn>
                              </p:par>
                            </p:childTnLst>
                          </p:cTn>
                        </p:par>
                        <p:par>
                          <p:cTn id="92" fill="hold">
                            <p:stCondLst>
                              <p:cond delay="10250"/>
                            </p:stCondLst>
                            <p:childTnLst>
                              <p:par>
                                <p:cTn id="93" presetID="22" presetClass="entr" presetSubtype="1"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Effect transition="in" filter="wipe(up)">
                                      <p:cBhvr>
                                        <p:cTn id="95" dur="500"/>
                                        <p:tgtEl>
                                          <p:spTgt spid="38"/>
                                        </p:tgtEl>
                                      </p:cBhvr>
                                    </p:animEffect>
                                  </p:childTnLst>
                                </p:cTn>
                              </p:par>
                            </p:childTnLst>
                          </p:cTn>
                        </p:par>
                        <p:par>
                          <p:cTn id="96" fill="hold">
                            <p:stCondLst>
                              <p:cond delay="10750"/>
                            </p:stCondLst>
                            <p:childTnLst>
                              <p:par>
                                <p:cTn id="97" presetID="37" presetClass="entr" presetSubtype="0" fill="hold" grpId="0" nodeType="afterEffect">
                                  <p:stCondLst>
                                    <p:cond delay="0"/>
                                  </p:stCondLst>
                                  <p:childTnLst>
                                    <p:set>
                                      <p:cBhvr>
                                        <p:cTn id="98" dur="1" fill="hold">
                                          <p:stCondLst>
                                            <p:cond delay="0"/>
                                          </p:stCondLst>
                                        </p:cTn>
                                        <p:tgtEl>
                                          <p:spTgt spid="44"/>
                                        </p:tgtEl>
                                        <p:attrNameLst>
                                          <p:attrName>style.visibility</p:attrName>
                                        </p:attrNameLst>
                                      </p:cBhvr>
                                      <p:to>
                                        <p:strVal val="visible"/>
                                      </p:to>
                                    </p:set>
                                    <p:animEffect transition="in" filter="fade">
                                      <p:cBhvr>
                                        <p:cTn id="99" dur="1000"/>
                                        <p:tgtEl>
                                          <p:spTgt spid="44"/>
                                        </p:tgtEl>
                                      </p:cBhvr>
                                    </p:animEffect>
                                    <p:anim calcmode="lin" valueType="num">
                                      <p:cBhvr>
                                        <p:cTn id="100" dur="1000" fill="hold"/>
                                        <p:tgtEl>
                                          <p:spTgt spid="44"/>
                                        </p:tgtEl>
                                        <p:attrNameLst>
                                          <p:attrName>ppt_x</p:attrName>
                                        </p:attrNameLst>
                                      </p:cBhvr>
                                      <p:tavLst>
                                        <p:tav tm="0">
                                          <p:val>
                                            <p:strVal val="#ppt_x"/>
                                          </p:val>
                                        </p:tav>
                                        <p:tav tm="100000">
                                          <p:val>
                                            <p:strVal val="#ppt_x"/>
                                          </p:val>
                                        </p:tav>
                                      </p:tavLst>
                                    </p:anim>
                                    <p:anim calcmode="lin" valueType="num">
                                      <p:cBhvr>
                                        <p:cTn id="101" dur="900" decel="100000" fill="hold"/>
                                        <p:tgtEl>
                                          <p:spTgt spid="44"/>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03" fill="hold">
                            <p:stCondLst>
                              <p:cond delay="11750"/>
                            </p:stCondLst>
                            <p:childTnLst>
                              <p:par>
                                <p:cTn id="104" presetID="42" presetClass="entr" presetSubtype="0" fill="hold" grpId="0" nodeType="after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1000"/>
                                        <p:tgtEl>
                                          <p:spTgt spid="41"/>
                                        </p:tgtEl>
                                      </p:cBhvr>
                                    </p:animEffect>
                                    <p:anim calcmode="lin" valueType="num">
                                      <p:cBhvr>
                                        <p:cTn id="107" dur="1000" fill="hold"/>
                                        <p:tgtEl>
                                          <p:spTgt spid="41"/>
                                        </p:tgtEl>
                                        <p:attrNameLst>
                                          <p:attrName>ppt_x</p:attrName>
                                        </p:attrNameLst>
                                      </p:cBhvr>
                                      <p:tavLst>
                                        <p:tav tm="0">
                                          <p:val>
                                            <p:strVal val="#ppt_x"/>
                                          </p:val>
                                        </p:tav>
                                        <p:tav tm="100000">
                                          <p:val>
                                            <p:strVal val="#ppt_x"/>
                                          </p:val>
                                        </p:tav>
                                      </p:tavLst>
                                    </p:anim>
                                    <p:anim calcmode="lin" valueType="num">
                                      <p:cBhvr>
                                        <p:cTn id="108" dur="1000" fill="hold"/>
                                        <p:tgtEl>
                                          <p:spTgt spid="41"/>
                                        </p:tgtEl>
                                        <p:attrNameLst>
                                          <p:attrName>ppt_y</p:attrName>
                                        </p:attrNameLst>
                                      </p:cBhvr>
                                      <p:tavLst>
                                        <p:tav tm="0">
                                          <p:val>
                                            <p:strVal val="#ppt_y+.1"/>
                                          </p:val>
                                        </p:tav>
                                        <p:tav tm="100000">
                                          <p:val>
                                            <p:strVal val="#ppt_y"/>
                                          </p:val>
                                        </p:tav>
                                      </p:tavLst>
                                    </p:anim>
                                  </p:childTnLst>
                                </p:cTn>
                              </p:par>
                              <p:par>
                                <p:cTn id="109" presetID="47" presetClass="entr" presetSubtype="0" fill="hold" nodeType="withEffect">
                                  <p:stCondLst>
                                    <p:cond delay="0"/>
                                  </p:stCondLst>
                                  <p:childTnLst>
                                    <p:set>
                                      <p:cBhvr>
                                        <p:cTn id="110" dur="1" fill="hold">
                                          <p:stCondLst>
                                            <p:cond delay="0"/>
                                          </p:stCondLst>
                                        </p:cTn>
                                        <p:tgtEl>
                                          <p:spTgt spid="50"/>
                                        </p:tgtEl>
                                        <p:attrNameLst>
                                          <p:attrName>style.visibility</p:attrName>
                                        </p:attrNameLst>
                                      </p:cBhvr>
                                      <p:to>
                                        <p:strVal val="visible"/>
                                      </p:to>
                                    </p:set>
                                    <p:animEffect transition="in" filter="fade">
                                      <p:cBhvr>
                                        <p:cTn id="111" dur="1000"/>
                                        <p:tgtEl>
                                          <p:spTgt spid="50"/>
                                        </p:tgtEl>
                                      </p:cBhvr>
                                    </p:animEffect>
                                    <p:anim calcmode="lin" valueType="num">
                                      <p:cBhvr>
                                        <p:cTn id="112" dur="1000" fill="hold"/>
                                        <p:tgtEl>
                                          <p:spTgt spid="50"/>
                                        </p:tgtEl>
                                        <p:attrNameLst>
                                          <p:attrName>ppt_x</p:attrName>
                                        </p:attrNameLst>
                                      </p:cBhvr>
                                      <p:tavLst>
                                        <p:tav tm="0">
                                          <p:val>
                                            <p:strVal val="#ppt_x"/>
                                          </p:val>
                                        </p:tav>
                                        <p:tav tm="100000">
                                          <p:val>
                                            <p:strVal val="#ppt_x"/>
                                          </p:val>
                                        </p:tav>
                                      </p:tavLst>
                                    </p:anim>
                                    <p:anim calcmode="lin" valueType="num">
                                      <p:cBhvr>
                                        <p:cTn id="113" dur="1000" fill="hold"/>
                                        <p:tgtEl>
                                          <p:spTgt spid="50"/>
                                        </p:tgtEl>
                                        <p:attrNameLst>
                                          <p:attrName>ppt_y</p:attrName>
                                        </p:attrNameLst>
                                      </p:cBhvr>
                                      <p:tavLst>
                                        <p:tav tm="0">
                                          <p:val>
                                            <p:strVal val="#ppt_y-.1"/>
                                          </p:val>
                                        </p:tav>
                                        <p:tav tm="100000">
                                          <p:val>
                                            <p:strVal val="#ppt_y"/>
                                          </p:val>
                                        </p:tav>
                                      </p:tavLst>
                                    </p:anim>
                                  </p:childTnLst>
                                </p:cTn>
                              </p:par>
                            </p:childTnLst>
                          </p:cTn>
                        </p:par>
                        <p:par>
                          <p:cTn id="114" fill="hold">
                            <p:stCondLst>
                              <p:cond delay="12750"/>
                            </p:stCondLst>
                            <p:childTnLst>
                              <p:par>
                                <p:cTn id="115" presetID="22" presetClass="entr" presetSubtype="1" fill="hold" grpId="0" nodeType="afterEffect">
                                  <p:stCondLst>
                                    <p:cond delay="0"/>
                                  </p:stCondLst>
                                  <p:childTnLst>
                                    <p:set>
                                      <p:cBhvr>
                                        <p:cTn id="116" dur="1" fill="hold">
                                          <p:stCondLst>
                                            <p:cond delay="0"/>
                                          </p:stCondLst>
                                        </p:cTn>
                                        <p:tgtEl>
                                          <p:spTgt spid="43"/>
                                        </p:tgtEl>
                                        <p:attrNameLst>
                                          <p:attrName>style.visibility</p:attrName>
                                        </p:attrNameLst>
                                      </p:cBhvr>
                                      <p:to>
                                        <p:strVal val="visible"/>
                                      </p:to>
                                    </p:set>
                                    <p:animEffect transition="in" filter="wipe(up)">
                                      <p:cBhvr>
                                        <p:cTn id="117"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p:bldP spid="12" grpId="0"/>
      <p:bldP spid="26" grpId="0" animBg="1"/>
      <p:bldP spid="28" grpId="0"/>
      <p:bldP spid="29" grpId="0"/>
      <p:bldP spid="31" grpId="0" animBg="1"/>
      <p:bldP spid="33" grpId="0"/>
      <p:bldP spid="34" grpId="0"/>
      <p:bldP spid="36" grpId="0" animBg="1"/>
      <p:bldP spid="38" grpId="0"/>
      <p:bldP spid="39" grpId="0"/>
      <p:bldP spid="41" grpId="0" animBg="1"/>
      <p:bldP spid="43" grpId="0"/>
      <p:bldP spid="44" grpId="0"/>
      <p:bldP spid="45"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9F447DE-182F-4747-88FB-5D3BD8BCCC03}"/>
              </a:ext>
            </a:extLst>
          </p:cNvPr>
          <p:cNvSpPr/>
          <p:nvPr/>
        </p:nvSpPr>
        <p:spPr>
          <a:xfrm>
            <a:off x="8153400" y="332332"/>
            <a:ext cx="3733800" cy="622086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B6808124-8A94-4F4A-BD66-8987C8B65D48}"/>
              </a:ext>
            </a:extLst>
          </p:cNvPr>
          <p:cNvSpPr/>
          <p:nvPr/>
        </p:nvSpPr>
        <p:spPr>
          <a:xfrm>
            <a:off x="8763000" y="2743200"/>
            <a:ext cx="2438400" cy="2286000"/>
          </a:xfrm>
          <a:prstGeom prst="rect">
            <a:avLst/>
          </a:prstGeom>
          <a:solidFill>
            <a:srgbClr val="5C9AD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2FB95396-6F97-4A37-A23F-E589F7EBFF1E}"/>
              </a:ext>
            </a:extLst>
          </p:cNvPr>
          <p:cNvSpPr txBox="1"/>
          <p:nvPr/>
        </p:nvSpPr>
        <p:spPr>
          <a:xfrm>
            <a:off x="8953500" y="3024425"/>
            <a:ext cx="2057400" cy="1723549"/>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74%</a:t>
            </a:r>
          </a:p>
          <a:p>
            <a:pPr algn="ctr"/>
            <a:r>
              <a:rPr lang="en-US" sz="1400" dirty="0">
                <a:solidFill>
                  <a:schemeClr val="bg1"/>
                </a:solidFill>
                <a:latin typeface="Bernard MT Condensed" panose="02050806060905020404" pitchFamily="18" charset="0"/>
              </a:rPr>
              <a:t>LOREM IPSUM</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 name="TextBox 8">
            <a:extLst>
              <a:ext uri="{FF2B5EF4-FFF2-40B4-BE49-F238E27FC236}">
                <a16:creationId xmlns:a16="http://schemas.microsoft.com/office/drawing/2014/main" id="{E59350F0-2BDB-43EF-9940-9AB716617B1C}"/>
              </a:ext>
            </a:extLst>
          </p:cNvPr>
          <p:cNvSpPr txBox="1"/>
          <p:nvPr/>
        </p:nvSpPr>
        <p:spPr>
          <a:xfrm>
            <a:off x="254286" y="1084169"/>
            <a:ext cx="3138311" cy="172354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0" name="TextBox 9">
            <a:extLst>
              <a:ext uri="{FF2B5EF4-FFF2-40B4-BE49-F238E27FC236}">
                <a16:creationId xmlns:a16="http://schemas.microsoft.com/office/drawing/2014/main" id="{D5E31499-3002-4FC1-9DA5-69F65C6C929F}"/>
              </a:ext>
            </a:extLst>
          </p:cNvPr>
          <p:cNvSpPr txBox="1"/>
          <p:nvPr/>
        </p:nvSpPr>
        <p:spPr>
          <a:xfrm>
            <a:off x="254286" y="3446369"/>
            <a:ext cx="3327114" cy="301621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11" name="Rectangle 10">
            <a:extLst>
              <a:ext uri="{FF2B5EF4-FFF2-40B4-BE49-F238E27FC236}">
                <a16:creationId xmlns:a16="http://schemas.microsoft.com/office/drawing/2014/main" id="{F76B8155-01DF-4F70-960B-8686CDB48085}"/>
              </a:ext>
            </a:extLst>
          </p:cNvPr>
          <p:cNvSpPr/>
          <p:nvPr/>
        </p:nvSpPr>
        <p:spPr>
          <a:xfrm>
            <a:off x="4131067" y="342606"/>
            <a:ext cx="3733800" cy="622086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4F23BD6-49BD-4D0A-BDFC-73C5181BF0A6}"/>
              </a:ext>
            </a:extLst>
          </p:cNvPr>
          <p:cNvSpPr/>
          <p:nvPr/>
        </p:nvSpPr>
        <p:spPr>
          <a:xfrm>
            <a:off x="4740667" y="2753474"/>
            <a:ext cx="2438400" cy="2286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1DE151B0-DB4B-4F0E-85AC-9662B05C79DC}"/>
              </a:ext>
            </a:extLst>
          </p:cNvPr>
          <p:cNvSpPr txBox="1"/>
          <p:nvPr/>
        </p:nvSpPr>
        <p:spPr>
          <a:xfrm>
            <a:off x="4931167" y="3034699"/>
            <a:ext cx="2057400" cy="1723549"/>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74%</a:t>
            </a:r>
          </a:p>
          <a:p>
            <a:pPr algn="ctr"/>
            <a:r>
              <a:rPr lang="en-US" sz="1400" dirty="0">
                <a:solidFill>
                  <a:schemeClr val="bg1"/>
                </a:solidFill>
                <a:latin typeface="Bernard MT Condensed" panose="02050806060905020404" pitchFamily="18" charset="0"/>
              </a:rPr>
              <a:t>LOREM IPSUM</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727716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animEffect transition="in" filter="fade">
                                      <p:cBhvr>
                                        <p:cTn id="11" dur="500"/>
                                        <p:tgtEl>
                                          <p:spTgt spid="10">
                                            <p:txEl>
                                              <p:pRg st="0" end="0"/>
                                            </p:txEl>
                                          </p:spTgt>
                                        </p:tgtEl>
                                      </p:cBhvr>
                                    </p:animEffect>
                                    <p:anim calcmode="lin" valueType="num">
                                      <p:cBhvr>
                                        <p:cTn id="12"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fade">
                                      <p:cBhvr>
                                        <p:cTn id="17" dur="500"/>
                                        <p:tgtEl>
                                          <p:spTgt spid="10">
                                            <p:txEl>
                                              <p:pRg st="2" end="2"/>
                                            </p:txEl>
                                          </p:spTgt>
                                        </p:tgtEl>
                                      </p:cBhvr>
                                    </p:animEffect>
                                    <p:anim calcmode="lin" valueType="num">
                                      <p:cBhvr>
                                        <p:cTn id="18"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animEffect transition="in" filter="fade">
                                      <p:cBhvr>
                                        <p:cTn id="23" dur="500"/>
                                        <p:tgtEl>
                                          <p:spTgt spid="10">
                                            <p:txEl>
                                              <p:pRg st="4" end="4"/>
                                            </p:txEl>
                                          </p:spTgt>
                                        </p:tgtEl>
                                      </p:cBhvr>
                                    </p:animEffect>
                                    <p:anim calcmode="lin" valueType="num">
                                      <p:cBhvr>
                                        <p:cTn id="24" dur="5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0">
                                            <p:txEl>
                                              <p:pRg st="6" end="6"/>
                                            </p:txEl>
                                          </p:spTgt>
                                        </p:tgtEl>
                                        <p:attrNameLst>
                                          <p:attrName>style.visibility</p:attrName>
                                        </p:attrNameLst>
                                      </p:cBhvr>
                                      <p:to>
                                        <p:strVal val="visible"/>
                                      </p:to>
                                    </p:set>
                                    <p:animEffect transition="in" filter="fade">
                                      <p:cBhvr>
                                        <p:cTn id="29" dur="500"/>
                                        <p:tgtEl>
                                          <p:spTgt spid="10">
                                            <p:txEl>
                                              <p:pRg st="6" end="6"/>
                                            </p:txEl>
                                          </p:spTgt>
                                        </p:tgtEl>
                                      </p:cBhvr>
                                    </p:animEffect>
                                    <p:anim calcmode="lin" valueType="num">
                                      <p:cBhvr>
                                        <p:cTn id="30" dur="500" fill="hold"/>
                                        <p:tgtEl>
                                          <p:spTgt spid="10">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0">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p:cTn id="35" dur="500" fill="hold"/>
                                        <p:tgtEl>
                                          <p:spTgt spid="11"/>
                                        </p:tgtEl>
                                        <p:attrNameLst>
                                          <p:attrName>ppt_w</p:attrName>
                                        </p:attrNameLst>
                                      </p:cBhvr>
                                      <p:tavLst>
                                        <p:tav tm="0">
                                          <p:val>
                                            <p:fltVal val="0"/>
                                          </p:val>
                                        </p:tav>
                                        <p:tav tm="100000">
                                          <p:val>
                                            <p:strVal val="#ppt_w"/>
                                          </p:val>
                                        </p:tav>
                                      </p:tavLst>
                                    </p:anim>
                                    <p:anim calcmode="lin" valueType="num">
                                      <p:cBhvr>
                                        <p:cTn id="36" dur="500" fill="hold"/>
                                        <p:tgtEl>
                                          <p:spTgt spid="11"/>
                                        </p:tgtEl>
                                        <p:attrNameLst>
                                          <p:attrName>ppt_h</p:attrName>
                                        </p:attrNameLst>
                                      </p:cBhvr>
                                      <p:tavLst>
                                        <p:tav tm="0">
                                          <p:val>
                                            <p:fltVal val="0"/>
                                          </p:val>
                                        </p:tav>
                                        <p:tav tm="100000">
                                          <p:val>
                                            <p:strVal val="#ppt_h"/>
                                          </p:val>
                                        </p:tav>
                                      </p:tavLst>
                                    </p:anim>
                                    <p:animEffect transition="in" filter="fade">
                                      <p:cBhvr>
                                        <p:cTn id="37" dur="500"/>
                                        <p:tgtEl>
                                          <p:spTgt spid="11"/>
                                        </p:tgtEl>
                                      </p:cBhvr>
                                    </p:animEffect>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1000"/>
                                        <p:tgtEl>
                                          <p:spTgt spid="12"/>
                                        </p:tgtEl>
                                      </p:cBhvr>
                                    </p:animEffect>
                                    <p:anim calcmode="lin" valueType="num">
                                      <p:cBhvr>
                                        <p:cTn id="42" dur="1000" fill="hold"/>
                                        <p:tgtEl>
                                          <p:spTgt spid="12"/>
                                        </p:tgtEl>
                                        <p:attrNameLst>
                                          <p:attrName>ppt_x</p:attrName>
                                        </p:attrNameLst>
                                      </p:cBhvr>
                                      <p:tavLst>
                                        <p:tav tm="0">
                                          <p:val>
                                            <p:strVal val="#ppt_x"/>
                                          </p:val>
                                        </p:tav>
                                        <p:tav tm="100000">
                                          <p:val>
                                            <p:strVal val="#ppt_x"/>
                                          </p:val>
                                        </p:tav>
                                      </p:tavLst>
                                    </p:anim>
                                    <p:anim calcmode="lin" valueType="num">
                                      <p:cBhvr>
                                        <p:cTn id="43" dur="1000" fill="hold"/>
                                        <p:tgtEl>
                                          <p:spTgt spid="12"/>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1000" fill="hold"/>
                                        <p:tgtEl>
                                          <p:spTgt spid="13"/>
                                        </p:tgtEl>
                                        <p:attrNameLst>
                                          <p:attrName>ppt_y</p:attrName>
                                        </p:attrNameLst>
                                      </p:cBhvr>
                                      <p:tavLst>
                                        <p:tav tm="0">
                                          <p:val>
                                            <p:strVal val="#ppt_y+.1"/>
                                          </p:val>
                                        </p:tav>
                                        <p:tav tm="100000">
                                          <p:val>
                                            <p:strVal val="#ppt_y"/>
                                          </p:val>
                                        </p:tav>
                                      </p:tavLst>
                                    </p:anim>
                                  </p:childTnLst>
                                </p:cTn>
                              </p:par>
                            </p:childTnLst>
                          </p:cTn>
                        </p:par>
                        <p:par>
                          <p:cTn id="49" fill="hold">
                            <p:stCondLst>
                              <p:cond delay="4000"/>
                            </p:stCondLst>
                            <p:childTnLst>
                              <p:par>
                                <p:cTn id="50" presetID="53" presetClass="entr" presetSubtype="16" fill="hold" grpId="0" nodeType="afterEffect">
                                  <p:stCondLst>
                                    <p:cond delay="0"/>
                                  </p:stCondLst>
                                  <p:childTnLst>
                                    <p:set>
                                      <p:cBhvr>
                                        <p:cTn id="51" dur="1" fill="hold">
                                          <p:stCondLst>
                                            <p:cond delay="0"/>
                                          </p:stCondLst>
                                        </p:cTn>
                                        <p:tgtEl>
                                          <p:spTgt spid="3"/>
                                        </p:tgtEl>
                                        <p:attrNameLst>
                                          <p:attrName>style.visibility</p:attrName>
                                        </p:attrNameLst>
                                      </p:cBhvr>
                                      <p:to>
                                        <p:strVal val="visible"/>
                                      </p:to>
                                    </p:set>
                                    <p:anim calcmode="lin" valueType="num">
                                      <p:cBhvr>
                                        <p:cTn id="52" dur="500" fill="hold"/>
                                        <p:tgtEl>
                                          <p:spTgt spid="3"/>
                                        </p:tgtEl>
                                        <p:attrNameLst>
                                          <p:attrName>ppt_w</p:attrName>
                                        </p:attrNameLst>
                                      </p:cBhvr>
                                      <p:tavLst>
                                        <p:tav tm="0">
                                          <p:val>
                                            <p:fltVal val="0"/>
                                          </p:val>
                                        </p:tav>
                                        <p:tav tm="100000">
                                          <p:val>
                                            <p:strVal val="#ppt_w"/>
                                          </p:val>
                                        </p:tav>
                                      </p:tavLst>
                                    </p:anim>
                                    <p:anim calcmode="lin" valueType="num">
                                      <p:cBhvr>
                                        <p:cTn id="53" dur="500" fill="hold"/>
                                        <p:tgtEl>
                                          <p:spTgt spid="3"/>
                                        </p:tgtEl>
                                        <p:attrNameLst>
                                          <p:attrName>ppt_h</p:attrName>
                                        </p:attrNameLst>
                                      </p:cBhvr>
                                      <p:tavLst>
                                        <p:tav tm="0">
                                          <p:val>
                                            <p:fltVal val="0"/>
                                          </p:val>
                                        </p:tav>
                                        <p:tav tm="100000">
                                          <p:val>
                                            <p:strVal val="#ppt_h"/>
                                          </p:val>
                                        </p:tav>
                                      </p:tavLst>
                                    </p:anim>
                                    <p:animEffect transition="in" filter="fade">
                                      <p:cBhvr>
                                        <p:cTn id="54" dur="500"/>
                                        <p:tgtEl>
                                          <p:spTgt spid="3"/>
                                        </p:tgtEl>
                                      </p:cBhvr>
                                    </p:animEffect>
                                  </p:childTnLst>
                                </p:cTn>
                              </p:par>
                            </p:childTnLst>
                          </p:cTn>
                        </p:par>
                        <p:par>
                          <p:cTn id="55" fill="hold">
                            <p:stCondLst>
                              <p:cond delay="4500"/>
                            </p:stCondLst>
                            <p:childTnLst>
                              <p:par>
                                <p:cTn id="56" presetID="42" presetClass="entr" presetSubtype="0" fill="hold" grpId="0" nodeType="after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fade">
                                      <p:cBhvr>
                                        <p:cTn id="58" dur="1000"/>
                                        <p:tgtEl>
                                          <p:spTgt spid="2"/>
                                        </p:tgtEl>
                                      </p:cBhvr>
                                    </p:animEffect>
                                    <p:anim calcmode="lin" valueType="num">
                                      <p:cBhvr>
                                        <p:cTn id="59" dur="1000" fill="hold"/>
                                        <p:tgtEl>
                                          <p:spTgt spid="2"/>
                                        </p:tgtEl>
                                        <p:attrNameLst>
                                          <p:attrName>ppt_x</p:attrName>
                                        </p:attrNameLst>
                                      </p:cBhvr>
                                      <p:tavLst>
                                        <p:tav tm="0">
                                          <p:val>
                                            <p:strVal val="#ppt_x"/>
                                          </p:val>
                                        </p:tav>
                                        <p:tav tm="100000">
                                          <p:val>
                                            <p:strVal val="#ppt_x"/>
                                          </p:val>
                                        </p:tav>
                                      </p:tavLst>
                                    </p:anim>
                                    <p:anim calcmode="lin" valueType="num">
                                      <p:cBhvr>
                                        <p:cTn id="60" dur="1000" fill="hold"/>
                                        <p:tgtEl>
                                          <p:spTgt spid="2"/>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8"/>
                                        </p:tgtEl>
                                        <p:attrNameLst>
                                          <p:attrName>style.visibility</p:attrName>
                                        </p:attrNameLst>
                                      </p:cBhvr>
                                      <p:to>
                                        <p:strVal val="visible"/>
                                      </p:to>
                                    </p:set>
                                    <p:animEffect transition="in" filter="fade">
                                      <p:cBhvr>
                                        <p:cTn id="63" dur="1000"/>
                                        <p:tgtEl>
                                          <p:spTgt spid="8"/>
                                        </p:tgtEl>
                                      </p:cBhvr>
                                    </p:animEffect>
                                    <p:anim calcmode="lin" valueType="num">
                                      <p:cBhvr>
                                        <p:cTn id="64" dur="1000" fill="hold"/>
                                        <p:tgtEl>
                                          <p:spTgt spid="8"/>
                                        </p:tgtEl>
                                        <p:attrNameLst>
                                          <p:attrName>ppt_x</p:attrName>
                                        </p:attrNameLst>
                                      </p:cBhvr>
                                      <p:tavLst>
                                        <p:tav tm="0">
                                          <p:val>
                                            <p:strVal val="#ppt_x"/>
                                          </p:val>
                                        </p:tav>
                                        <p:tav tm="100000">
                                          <p:val>
                                            <p:strVal val="#ppt_x"/>
                                          </p:val>
                                        </p:tav>
                                      </p:tavLst>
                                    </p:anim>
                                    <p:anim calcmode="lin" valueType="num">
                                      <p:cBhvr>
                                        <p:cTn id="6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8" grpId="0"/>
      <p:bldP spid="9" grpId="0"/>
      <p:bldP spid="10" grpId="0" build="p"/>
      <p:bldP spid="11" grpId="0" animBg="1"/>
      <p:bldP spid="12" grpId="0" animBg="1"/>
      <p:bldP spid="13"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3810000"/>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E4A1E"/>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5C9AD3"/>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44546B"/>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768501"/>
            <a:ext cx="3686846" cy="2064634"/>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8" name="TextBox 57">
            <a:extLst>
              <a:ext uri="{FF2B5EF4-FFF2-40B4-BE49-F238E27FC236}">
                <a16:creationId xmlns:a16="http://schemas.microsoft.com/office/drawing/2014/main" id="{26516703-7D64-487D-A75D-0BFED986AC51}"/>
              </a:ext>
            </a:extLst>
          </p:cNvPr>
          <p:cNvSpPr txBox="1"/>
          <p:nvPr/>
        </p:nvSpPr>
        <p:spPr>
          <a:xfrm>
            <a:off x="3810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916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5114391" cy="2462213"/>
          </a:xfrm>
          <a:prstGeom prst="rect">
            <a:avLst/>
          </a:prstGeom>
          <a:noFill/>
        </p:spPr>
        <p:txBody>
          <a:bodyPr wrap="square" numCol="1" spcCol="914400" rtlCol="0">
            <a:spAutoFit/>
          </a:bodyPr>
          <a:lstStyle/>
          <a:p>
            <a:r>
              <a:rPr lang="en-US" sz="1600" dirty="0">
                <a:solidFill>
                  <a:srgbClr val="FE4A1E"/>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2" name="Rectangle 1">
            <a:extLst>
              <a:ext uri="{FF2B5EF4-FFF2-40B4-BE49-F238E27FC236}">
                <a16:creationId xmlns:a16="http://schemas.microsoft.com/office/drawing/2014/main" id="{D6AFE832-016A-4503-B72C-DC5EBE8F9C1C}"/>
              </a:ext>
            </a:extLst>
          </p:cNvPr>
          <p:cNvSpPr/>
          <p:nvPr/>
        </p:nvSpPr>
        <p:spPr>
          <a:xfrm>
            <a:off x="3065132" y="4003941"/>
            <a:ext cx="2277859" cy="2590800"/>
          </a:xfrm>
          <a:prstGeom prst="rect">
            <a:avLst/>
          </a:prstGeom>
          <a:blipFill>
            <a:blip r:embed="rId3"/>
            <a:stretch>
              <a:fillRect/>
            </a:stretch>
          </a:blipFill>
          <a:ln w="63500">
            <a:solidFill>
              <a:srgbClr val="FE4A1E"/>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21F2BF20-4C1D-40C8-B9B2-6F8DEA864689}"/>
              </a:ext>
            </a:extLst>
          </p:cNvPr>
          <p:cNvSpPr txBox="1"/>
          <p:nvPr/>
        </p:nvSpPr>
        <p:spPr>
          <a:xfrm>
            <a:off x="6293293" y="1558659"/>
            <a:ext cx="5114391" cy="2462213"/>
          </a:xfrm>
          <a:prstGeom prst="rect">
            <a:avLst/>
          </a:prstGeom>
          <a:noFill/>
        </p:spPr>
        <p:txBody>
          <a:bodyPr wrap="square" numCol="1" spcCol="914400" rtlCol="0">
            <a:spAutoFit/>
          </a:bodyPr>
          <a:lstStyle/>
          <a:p>
            <a:r>
              <a:rPr lang="en-US" sz="1600" dirty="0">
                <a:solidFill>
                  <a:srgbClr val="5C9AD3"/>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16" name="Rectangle 15">
            <a:extLst>
              <a:ext uri="{FF2B5EF4-FFF2-40B4-BE49-F238E27FC236}">
                <a16:creationId xmlns:a16="http://schemas.microsoft.com/office/drawing/2014/main" id="{EBBFA279-46B0-49B8-86CD-3F290CD349A7}"/>
              </a:ext>
            </a:extLst>
          </p:cNvPr>
          <p:cNvSpPr/>
          <p:nvPr/>
        </p:nvSpPr>
        <p:spPr>
          <a:xfrm>
            <a:off x="6445693" y="4003941"/>
            <a:ext cx="2277859" cy="2590800"/>
          </a:xfrm>
          <a:prstGeom prst="rect">
            <a:avLst/>
          </a:prstGeom>
          <a:blipFill>
            <a:blip r:embed="rId4"/>
            <a:stretch>
              <a:fillRect/>
            </a:stretch>
          </a:blipFill>
          <a:ln w="63500">
            <a:solidFill>
              <a:srgbClr val="5C9A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1000"/>
                                        <p:tgtEl>
                                          <p:spTgt spid="60"/>
                                        </p:tgtEl>
                                      </p:cBhvr>
                                    </p:animEffect>
                                  </p:childTnLst>
                                </p:cTn>
                              </p:par>
                            </p:childTnLst>
                          </p:cTn>
                        </p:par>
                        <p:par>
                          <p:cTn id="12" fill="hold">
                            <p:stCondLst>
                              <p:cond delay="1500"/>
                            </p:stCondLst>
                            <p:childTnLst>
                              <p:par>
                                <p:cTn id="13" presetID="42"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58">
                                            <p:txEl>
                                              <p:pRg st="1" end="1"/>
                                            </p:txEl>
                                          </p:spTgt>
                                        </p:tgtEl>
                                        <p:attrNameLst>
                                          <p:attrName>style.visibility</p:attrName>
                                        </p:attrNameLst>
                                      </p:cBhvr>
                                      <p:to>
                                        <p:strVal val="visible"/>
                                      </p:to>
                                    </p:set>
                                    <p:animEffect transition="in" filter="fade">
                                      <p:cBhvr>
                                        <p:cTn id="21" dur="1000"/>
                                        <p:tgtEl>
                                          <p:spTgt spid="58">
                                            <p:txEl>
                                              <p:pRg st="1" end="1"/>
                                            </p:txEl>
                                          </p:spTgt>
                                        </p:tgtEl>
                                      </p:cBhvr>
                                    </p:animEffect>
                                    <p:anim calcmode="lin" valueType="num">
                                      <p:cBhvr>
                                        <p:cTn id="22"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2" presetClass="entr" presetSubtype="0" fill="hold" grpId="0" nodeType="afterEffect">
                                  <p:stCondLst>
                                    <p:cond delay="0"/>
                                  </p:stCondLst>
                                  <p:childTnLst>
                                    <p:set>
                                      <p:cBhvr>
                                        <p:cTn id="26" dur="1" fill="hold">
                                          <p:stCondLst>
                                            <p:cond delay="0"/>
                                          </p:stCondLst>
                                        </p:cTn>
                                        <p:tgtEl>
                                          <p:spTgt spid="58">
                                            <p:txEl>
                                              <p:pRg st="2" end="2"/>
                                            </p:txEl>
                                          </p:spTgt>
                                        </p:tgtEl>
                                        <p:attrNameLst>
                                          <p:attrName>style.visibility</p:attrName>
                                        </p:attrNameLst>
                                      </p:cBhvr>
                                      <p:to>
                                        <p:strVal val="visible"/>
                                      </p:to>
                                    </p:set>
                                    <p:animEffect transition="in" filter="fade">
                                      <p:cBhvr>
                                        <p:cTn id="27" dur="1000"/>
                                        <p:tgtEl>
                                          <p:spTgt spid="58">
                                            <p:txEl>
                                              <p:pRg st="2" end="2"/>
                                            </p:txEl>
                                          </p:spTgt>
                                        </p:tgtEl>
                                      </p:cBhvr>
                                    </p:animEffect>
                                    <p:anim calcmode="lin" valueType="num">
                                      <p:cBhvr>
                                        <p:cTn id="28"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58">
                                            <p:txEl>
                                              <p:pRg st="3" end="3"/>
                                            </p:txEl>
                                          </p:spTgt>
                                        </p:tgtEl>
                                        <p:attrNameLst>
                                          <p:attrName>style.visibility</p:attrName>
                                        </p:attrNameLst>
                                      </p:cBhvr>
                                      <p:to>
                                        <p:strVal val="visible"/>
                                      </p:to>
                                    </p:set>
                                    <p:animEffect transition="in" filter="fade">
                                      <p:cBhvr>
                                        <p:cTn id="33" dur="1000"/>
                                        <p:tgtEl>
                                          <p:spTgt spid="58">
                                            <p:txEl>
                                              <p:pRg st="3" end="3"/>
                                            </p:txEl>
                                          </p:spTgt>
                                        </p:tgtEl>
                                      </p:cBhvr>
                                    </p:animEffect>
                                    <p:anim calcmode="lin" valueType="num">
                                      <p:cBhvr>
                                        <p:cTn id="34"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22" presetClass="entr" presetSubtype="1"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up)">
                                      <p:cBhvr>
                                        <p:cTn id="39" dur="1000"/>
                                        <p:tgtEl>
                                          <p:spTgt spid="15"/>
                                        </p:tgtEl>
                                      </p:cBhvr>
                                    </p:animEffect>
                                  </p:childTnLst>
                                </p:cTn>
                              </p:par>
                            </p:childTnLst>
                          </p:cTn>
                        </p:par>
                        <p:par>
                          <p:cTn id="40" fill="hold">
                            <p:stCondLst>
                              <p:cond delay="65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7500"/>
                            </p:stCondLst>
                            <p:childTnLst>
                              <p:par>
                                <p:cTn id="47" presetID="42" presetClass="entr" presetSubtype="0" fill="hold" grpId="0" nodeType="afterEffect">
                                  <p:stCondLst>
                                    <p:cond delay="0"/>
                                  </p:stCondLst>
                                  <p:childTnLst>
                                    <p:set>
                                      <p:cBhvr>
                                        <p:cTn id="48" dur="1" fill="hold">
                                          <p:stCondLst>
                                            <p:cond delay="0"/>
                                          </p:stCondLst>
                                        </p:cTn>
                                        <p:tgtEl>
                                          <p:spTgt spid="59">
                                            <p:txEl>
                                              <p:pRg st="1" end="1"/>
                                            </p:txEl>
                                          </p:spTgt>
                                        </p:tgtEl>
                                        <p:attrNameLst>
                                          <p:attrName>style.visibility</p:attrName>
                                        </p:attrNameLst>
                                      </p:cBhvr>
                                      <p:to>
                                        <p:strVal val="visible"/>
                                      </p:to>
                                    </p:set>
                                    <p:animEffect transition="in" filter="fade">
                                      <p:cBhvr>
                                        <p:cTn id="49" dur="1000"/>
                                        <p:tgtEl>
                                          <p:spTgt spid="59">
                                            <p:txEl>
                                              <p:pRg st="1" end="1"/>
                                            </p:txEl>
                                          </p:spTgt>
                                        </p:tgtEl>
                                      </p:cBhvr>
                                    </p:animEffect>
                                    <p:anim calcmode="lin" valueType="num">
                                      <p:cBhvr>
                                        <p:cTn id="50"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8500"/>
                            </p:stCondLst>
                            <p:childTnLst>
                              <p:par>
                                <p:cTn id="53" presetID="42" presetClass="entr" presetSubtype="0" fill="hold" grpId="0" nodeType="afterEffect">
                                  <p:stCondLst>
                                    <p:cond delay="0"/>
                                  </p:stCondLst>
                                  <p:childTnLst>
                                    <p:set>
                                      <p:cBhvr>
                                        <p:cTn id="54" dur="1" fill="hold">
                                          <p:stCondLst>
                                            <p:cond delay="0"/>
                                          </p:stCondLst>
                                        </p:cTn>
                                        <p:tgtEl>
                                          <p:spTgt spid="59">
                                            <p:txEl>
                                              <p:pRg st="2" end="2"/>
                                            </p:txEl>
                                          </p:spTgt>
                                        </p:tgtEl>
                                        <p:attrNameLst>
                                          <p:attrName>style.visibility</p:attrName>
                                        </p:attrNameLst>
                                      </p:cBhvr>
                                      <p:to>
                                        <p:strVal val="visible"/>
                                      </p:to>
                                    </p:set>
                                    <p:animEffect transition="in" filter="fade">
                                      <p:cBhvr>
                                        <p:cTn id="55" dur="1000"/>
                                        <p:tgtEl>
                                          <p:spTgt spid="59">
                                            <p:txEl>
                                              <p:pRg st="2" end="2"/>
                                            </p:txEl>
                                          </p:spTgt>
                                        </p:tgtEl>
                                      </p:cBhvr>
                                    </p:animEffect>
                                    <p:anim calcmode="lin" valueType="num">
                                      <p:cBhvr>
                                        <p:cTn id="56"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9500"/>
                            </p:stCondLst>
                            <p:childTnLst>
                              <p:par>
                                <p:cTn id="59" presetID="42" presetClass="entr" presetSubtype="0" fill="hold" grpId="0" nodeType="afterEffect">
                                  <p:stCondLst>
                                    <p:cond delay="0"/>
                                  </p:stCondLst>
                                  <p:childTnLst>
                                    <p:set>
                                      <p:cBhvr>
                                        <p:cTn id="60" dur="1" fill="hold">
                                          <p:stCondLst>
                                            <p:cond delay="0"/>
                                          </p:stCondLst>
                                        </p:cTn>
                                        <p:tgtEl>
                                          <p:spTgt spid="59">
                                            <p:txEl>
                                              <p:pRg st="3" end="3"/>
                                            </p:txEl>
                                          </p:spTgt>
                                        </p:tgtEl>
                                        <p:attrNameLst>
                                          <p:attrName>style.visibility</p:attrName>
                                        </p:attrNameLst>
                                      </p:cBhvr>
                                      <p:to>
                                        <p:strVal val="visible"/>
                                      </p:to>
                                    </p:set>
                                    <p:animEffect transition="in" filter="fade">
                                      <p:cBhvr>
                                        <p:cTn id="61" dur="1000"/>
                                        <p:tgtEl>
                                          <p:spTgt spid="59">
                                            <p:txEl>
                                              <p:pRg st="3" end="3"/>
                                            </p:txEl>
                                          </p:spTgt>
                                        </p:tgtEl>
                                      </p:cBhvr>
                                    </p:animEffect>
                                    <p:anim calcmode="lin" valueType="num">
                                      <p:cBhvr>
                                        <p:cTn id="62"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8" grpId="0" build="p"/>
      <p:bldP spid="59" grpId="0" build="p"/>
      <p:bldP spid="60" grpId="0"/>
      <p:bldP spid="2" grpId="0" animBg="1"/>
      <p:bldP spid="15" grpId="0"/>
      <p:bldP spid="16"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dirty="0">
                  <a:solidFill>
                    <a:srgbClr val="FE4A1E"/>
                  </a:solidFill>
                  <a:latin typeface="Bernard MT Condensed" panose="02050806060905020404" pitchFamily="18" charset="0"/>
                </a:rPr>
                <a:t>Lorem </a:t>
              </a:r>
            </a:p>
            <a:p>
              <a:r>
                <a:rPr lang="en-US" sz="2000" dirty="0">
                  <a:solidFill>
                    <a:srgbClr val="FE4A1E"/>
                  </a:solidFill>
                  <a:latin typeface="Bernard MT Condensed" panose="02050806060905020404" pitchFamily="18"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dirty="0">
                  <a:solidFill>
                    <a:srgbClr val="5C9AD3"/>
                  </a:solidFill>
                  <a:latin typeface="Bernard MT Condensed" panose="02050806060905020404" pitchFamily="18" charset="0"/>
                </a:rPr>
                <a:t>Lorem </a:t>
              </a:r>
            </a:p>
            <a:p>
              <a:r>
                <a:rPr lang="en-US" sz="2000" dirty="0">
                  <a:solidFill>
                    <a:srgbClr val="5C9AD3"/>
                  </a:solidFill>
                  <a:latin typeface="Bernard MT Condensed" panose="02050806060905020404" pitchFamily="18"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dirty="0">
                  <a:solidFill>
                    <a:srgbClr val="7A7A7A"/>
                  </a:solidFill>
                  <a:latin typeface="Bernard MT Condensed" panose="02050806060905020404" pitchFamily="18" charset="0"/>
                </a:rPr>
                <a:t>Lorem </a:t>
              </a:r>
            </a:p>
            <a:p>
              <a:r>
                <a:rPr lang="en-US" sz="2000" dirty="0">
                  <a:solidFill>
                    <a:srgbClr val="7A7A7A"/>
                  </a:solidFill>
                  <a:latin typeface="Bernard MT Condensed" panose="02050806060905020404" pitchFamily="18"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500"/>
                                        <p:tgtEl>
                                          <p:spTgt spid="4"/>
                                        </p:tgtEl>
                                      </p:cBhvr>
                                    </p:animEffect>
                                    <p:anim calcmode="lin" valueType="num">
                                      <p:cBhvr>
                                        <p:cTn id="8" dur="1500" fill="hold"/>
                                        <p:tgtEl>
                                          <p:spTgt spid="4"/>
                                        </p:tgtEl>
                                        <p:attrNameLst>
                                          <p:attrName>ppt_x</p:attrName>
                                        </p:attrNameLst>
                                      </p:cBhvr>
                                      <p:tavLst>
                                        <p:tav tm="0">
                                          <p:val>
                                            <p:strVal val="#ppt_x"/>
                                          </p:val>
                                        </p:tav>
                                        <p:tav tm="100000">
                                          <p:val>
                                            <p:strVal val="#ppt_x"/>
                                          </p:val>
                                        </p:tav>
                                      </p:tavLst>
                                    </p:anim>
                                    <p:anim calcmode="lin" valueType="num">
                                      <p:cBhvr>
                                        <p:cTn id="9" dur="15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15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1500" fill="hold"/>
                                        <p:tgtEl>
                                          <p:spTgt spid="16"/>
                                        </p:tgtEl>
                                        <p:attrNameLst>
                                          <p:attrName>r</p:attrName>
                                        </p:attrNameLst>
                                      </p:cBhvr>
                                    </p:animRot>
                                  </p:childTnLst>
                                </p:cTn>
                              </p:par>
                            </p:childTnLst>
                          </p:cTn>
                        </p:par>
                        <p:par>
                          <p:cTn id="14" fill="hold">
                            <p:stCondLst>
                              <p:cond delay="1500"/>
                            </p:stCondLst>
                            <p:childTnLst>
                              <p:par>
                                <p:cTn id="15" presetID="8" presetClass="emph" presetSubtype="0" fill="hold" nodeType="afterEffect">
                                  <p:stCondLst>
                                    <p:cond delay="0"/>
                                  </p:stCondLst>
                                  <p:childTnLst>
                                    <p:animRot by="43200000">
                                      <p:cBhvr>
                                        <p:cTn id="16" dur="15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1500" fill="hold"/>
                                        <p:tgtEl>
                                          <p:spTgt spid="16"/>
                                        </p:tgtEl>
                                        <p:attrNameLst>
                                          <p:attrName>r</p:attrName>
                                        </p:attrNameLst>
                                      </p:cBhvr>
                                    </p:animRot>
                                  </p:childTnLst>
                                </p:cTn>
                              </p:par>
                            </p:childTnLst>
                          </p:cTn>
                        </p:par>
                        <p:par>
                          <p:cTn id="19" fill="hold">
                            <p:stCondLst>
                              <p:cond delay="3000"/>
                            </p:stCondLst>
                            <p:childTnLst>
                              <p:par>
                                <p:cTn id="20" presetID="8" presetClass="emph" presetSubtype="0" fill="hold" nodeType="afterEffect">
                                  <p:stCondLst>
                                    <p:cond delay="0"/>
                                  </p:stCondLst>
                                  <p:childTnLst>
                                    <p:animRot by="43200000">
                                      <p:cBhvr>
                                        <p:cTn id="21" dur="15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1500" fill="hold"/>
                                        <p:tgtEl>
                                          <p:spTgt spid="16"/>
                                        </p:tgtEl>
                                        <p:attrNameLst>
                                          <p:attrName>r</p:attrName>
                                        </p:attrNameLst>
                                      </p:cBhvr>
                                    </p:animRot>
                                  </p:childTnLst>
                                </p:cTn>
                              </p:par>
                            </p:childTnLst>
                          </p:cTn>
                        </p:par>
                        <p:par>
                          <p:cTn id="24" fill="hold">
                            <p:stCondLst>
                              <p:cond delay="4500"/>
                            </p:stCondLst>
                            <p:childTnLst>
                              <p:par>
                                <p:cTn id="25" presetID="8" presetClass="emph" presetSubtype="0" fill="hold" nodeType="afterEffect">
                                  <p:stCondLst>
                                    <p:cond delay="0"/>
                                  </p:stCondLst>
                                  <p:childTnLst>
                                    <p:animRot by="43200000">
                                      <p:cBhvr>
                                        <p:cTn id="26" dur="15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1500" fill="hold"/>
                                        <p:tgtEl>
                                          <p:spTgt spid="16"/>
                                        </p:tgtEl>
                                        <p:attrNameLst>
                                          <p:attrName>r</p:attrName>
                                        </p:attrNameLst>
                                      </p:cBhvr>
                                    </p:animRot>
                                  </p:childTnLst>
                                </p:cTn>
                              </p:par>
                            </p:childTnLst>
                          </p:cTn>
                        </p:par>
                        <p:par>
                          <p:cTn id="29" fill="hold">
                            <p:stCondLst>
                              <p:cond delay="6000"/>
                            </p:stCondLst>
                            <p:childTnLst>
                              <p:par>
                                <p:cTn id="30" presetID="8" presetClass="emph" presetSubtype="0" fill="hold" nodeType="afterEffect">
                                  <p:stCondLst>
                                    <p:cond delay="0"/>
                                  </p:stCondLst>
                                  <p:childTnLst>
                                    <p:animRot by="43200000">
                                      <p:cBhvr>
                                        <p:cTn id="31" dur="15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1500" fill="hold"/>
                                        <p:tgtEl>
                                          <p:spTgt spid="16"/>
                                        </p:tgtEl>
                                        <p:attrNameLst>
                                          <p:attrName>r</p:attrName>
                                        </p:attrNameLst>
                                      </p:cBhvr>
                                    </p:animRot>
                                  </p:childTnLst>
                                </p:cTn>
                              </p:par>
                            </p:childTnLst>
                          </p:cTn>
                        </p:par>
                        <p:par>
                          <p:cTn id="34" fill="hold">
                            <p:stCondLst>
                              <p:cond delay="7500"/>
                            </p:stCondLst>
                            <p:childTnLst>
                              <p:par>
                                <p:cTn id="35" presetID="8" presetClass="emph" presetSubtype="0" fill="hold" nodeType="afterEffect">
                                  <p:stCondLst>
                                    <p:cond delay="0"/>
                                  </p:stCondLst>
                                  <p:childTnLst>
                                    <p:animRot by="43200000">
                                      <p:cBhvr>
                                        <p:cTn id="36" dur="15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1500" fill="hold"/>
                                        <p:tgtEl>
                                          <p:spTgt spid="16"/>
                                        </p:tgtEl>
                                        <p:attrNameLst>
                                          <p:attrName>r</p:attrName>
                                        </p:attrNameLst>
                                      </p:cBhvr>
                                    </p:animRot>
                                  </p:childTnLst>
                                </p:cTn>
                              </p:par>
                            </p:childTnLst>
                          </p:cTn>
                        </p:par>
                        <p:par>
                          <p:cTn id="39" fill="hold">
                            <p:stCondLst>
                              <p:cond delay="9000"/>
                            </p:stCondLst>
                            <p:childTnLst>
                              <p:par>
                                <p:cTn id="40" presetID="8" presetClass="emph" presetSubtype="0" fill="hold" nodeType="afterEffect">
                                  <p:stCondLst>
                                    <p:cond delay="0"/>
                                  </p:stCondLst>
                                  <p:childTnLst>
                                    <p:animRot by="43200000">
                                      <p:cBhvr>
                                        <p:cTn id="41" dur="15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1500" fill="hold"/>
                                        <p:tgtEl>
                                          <p:spTgt spid="16"/>
                                        </p:tgtEl>
                                        <p:attrNameLst>
                                          <p:attrName>r</p:attrName>
                                        </p:attrNameLst>
                                      </p:cBhvr>
                                    </p:animRot>
                                  </p:childTnLst>
                                </p:cTn>
                              </p:par>
                            </p:childTnLst>
                          </p:cTn>
                        </p:par>
                        <p:par>
                          <p:cTn id="44" fill="hold">
                            <p:stCondLst>
                              <p:cond delay="10500"/>
                            </p:stCondLst>
                            <p:childTnLst>
                              <p:par>
                                <p:cTn id="45" presetID="8" presetClass="emph" presetSubtype="0" fill="hold" nodeType="afterEffect">
                                  <p:stCondLst>
                                    <p:cond delay="0"/>
                                  </p:stCondLst>
                                  <p:childTnLst>
                                    <p:animRot by="43200000">
                                      <p:cBhvr>
                                        <p:cTn id="46" dur="15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15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1C8D115E-F2EE-4D28-BE2C-202ED00DD867}"/>
              </a:ext>
            </a:extLst>
          </p:cNvPr>
          <p:cNvSpPr txBox="1"/>
          <p:nvPr/>
        </p:nvSpPr>
        <p:spPr>
          <a:xfrm>
            <a:off x="1425027" y="1645920"/>
            <a:ext cx="2842173" cy="1738938"/>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7" name="TextBox 16">
            <a:extLst>
              <a:ext uri="{FF2B5EF4-FFF2-40B4-BE49-F238E27FC236}">
                <a16:creationId xmlns:a16="http://schemas.microsoft.com/office/drawing/2014/main" id="{2157B351-F267-42B8-AA44-468205930318}"/>
              </a:ext>
            </a:extLst>
          </p:cNvPr>
          <p:cNvSpPr txBox="1"/>
          <p:nvPr/>
        </p:nvSpPr>
        <p:spPr>
          <a:xfrm>
            <a:off x="2895600" y="4937760"/>
            <a:ext cx="2842173" cy="1738938"/>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 name="TextBox 17">
            <a:extLst>
              <a:ext uri="{FF2B5EF4-FFF2-40B4-BE49-F238E27FC236}">
                <a16:creationId xmlns:a16="http://schemas.microsoft.com/office/drawing/2014/main" id="{D8B55FD8-CE27-4387-A500-1FC98E7E446E}"/>
              </a:ext>
            </a:extLst>
          </p:cNvPr>
          <p:cNvSpPr txBox="1"/>
          <p:nvPr/>
        </p:nvSpPr>
        <p:spPr>
          <a:xfrm>
            <a:off x="4303986" y="1645920"/>
            <a:ext cx="2842173" cy="1738938"/>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9" name="TextBox 18">
            <a:extLst>
              <a:ext uri="{FF2B5EF4-FFF2-40B4-BE49-F238E27FC236}">
                <a16:creationId xmlns:a16="http://schemas.microsoft.com/office/drawing/2014/main" id="{5885ACA0-A7F0-4697-9FEE-F3BFF605BEAC}"/>
              </a:ext>
            </a:extLst>
          </p:cNvPr>
          <p:cNvSpPr txBox="1"/>
          <p:nvPr/>
        </p:nvSpPr>
        <p:spPr>
          <a:xfrm>
            <a:off x="7010400" y="1645920"/>
            <a:ext cx="2842173" cy="1738938"/>
          </a:xfrm>
          <a:prstGeom prst="rect">
            <a:avLst/>
          </a:prstGeom>
          <a:noFill/>
        </p:spPr>
        <p:txBody>
          <a:bodyPr wrap="square" rtlCol="0">
            <a:spAutoFit/>
          </a:bodyPr>
          <a:lstStyle/>
          <a:p>
            <a:r>
              <a:rPr lang="en-US" sz="1400" dirty="0">
                <a:solidFill>
                  <a:srgbClr val="93939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00DB8815-2B97-4D44-A3A5-DD396FED0BF3}"/>
              </a:ext>
            </a:extLst>
          </p:cNvPr>
          <p:cNvSpPr txBox="1"/>
          <p:nvPr/>
        </p:nvSpPr>
        <p:spPr>
          <a:xfrm>
            <a:off x="5655441" y="4937760"/>
            <a:ext cx="2842173" cy="1738938"/>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53178F2E-E273-4641-AA55-4306722EA98A}"/>
              </a:ext>
            </a:extLst>
          </p:cNvPr>
          <p:cNvSpPr txBox="1"/>
          <p:nvPr/>
        </p:nvSpPr>
        <p:spPr>
          <a:xfrm>
            <a:off x="8431486" y="4934385"/>
            <a:ext cx="2842173" cy="1738938"/>
          </a:xfrm>
          <a:prstGeom prst="rect">
            <a:avLst/>
          </a:prstGeom>
          <a:noFill/>
        </p:spPr>
        <p:txBody>
          <a:bodyPr wrap="square" rtlCol="0">
            <a:spAutoFit/>
          </a:bodyPr>
          <a:lstStyle/>
          <a:p>
            <a:r>
              <a:rPr lang="en-US" sz="1400" dirty="0">
                <a:solidFill>
                  <a:srgbClr val="BFBFBF"/>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316647FE-DA0F-4CF3-96C3-FFAEFC2C090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9F15EBFC-5BBC-4E67-8856-874A8AE4F53F}"/>
              </a:ext>
            </a:extLst>
          </p:cNvPr>
          <p:cNvGrpSpPr/>
          <p:nvPr/>
        </p:nvGrpSpPr>
        <p:grpSpPr>
          <a:xfrm>
            <a:off x="8382000" y="3428999"/>
            <a:ext cx="2133600" cy="1371600"/>
            <a:chOff x="8382000" y="3428999"/>
            <a:chExt cx="2133600" cy="1371600"/>
          </a:xfrm>
        </p:grpSpPr>
        <p:sp>
          <p:nvSpPr>
            <p:cNvPr id="10" name="Freeform: Shape 9">
              <a:extLst>
                <a:ext uri="{FF2B5EF4-FFF2-40B4-BE49-F238E27FC236}">
                  <a16:creationId xmlns:a16="http://schemas.microsoft.com/office/drawing/2014/main" id="{C2BEA7F2-4DF6-4A6E-B428-7AA35100D3A6}"/>
                </a:ext>
              </a:extLst>
            </p:cNvPr>
            <p:cNvSpPr/>
            <p:nvPr/>
          </p:nvSpPr>
          <p:spPr>
            <a:xfrm>
              <a:off x="8382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BFBFB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 name="TextBox 30">
              <a:extLst>
                <a:ext uri="{FF2B5EF4-FFF2-40B4-BE49-F238E27FC236}">
                  <a16:creationId xmlns:a16="http://schemas.microsoft.com/office/drawing/2014/main" id="{7B712A1A-5401-4C37-831E-9BBD88F7D19F}"/>
                </a:ext>
              </a:extLst>
            </p:cNvPr>
            <p:cNvSpPr txBox="1"/>
            <p:nvPr/>
          </p:nvSpPr>
          <p:spPr>
            <a:xfrm>
              <a:off x="9704815"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46DDF31C-006B-47B7-A58C-F28B17290BA0}"/>
              </a:ext>
            </a:extLst>
          </p:cNvPr>
          <p:cNvGrpSpPr/>
          <p:nvPr/>
        </p:nvGrpSpPr>
        <p:grpSpPr>
          <a:xfrm>
            <a:off x="7010400" y="3428999"/>
            <a:ext cx="2133600" cy="1371600"/>
            <a:chOff x="7010400" y="3428999"/>
            <a:chExt cx="2133600" cy="1371600"/>
          </a:xfrm>
        </p:grpSpPr>
        <p:sp>
          <p:nvSpPr>
            <p:cNvPr id="11" name="Freeform: Shape 10">
              <a:extLst>
                <a:ext uri="{FF2B5EF4-FFF2-40B4-BE49-F238E27FC236}">
                  <a16:creationId xmlns:a16="http://schemas.microsoft.com/office/drawing/2014/main" id="{6C78E42E-1E37-4E26-BF2D-500086038E07}"/>
                </a:ext>
              </a:extLst>
            </p:cNvPr>
            <p:cNvSpPr/>
            <p:nvPr/>
          </p:nvSpPr>
          <p:spPr>
            <a:xfrm>
              <a:off x="70104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93939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TextBox 29">
              <a:extLst>
                <a:ext uri="{FF2B5EF4-FFF2-40B4-BE49-F238E27FC236}">
                  <a16:creationId xmlns:a16="http://schemas.microsoft.com/office/drawing/2014/main" id="{42F7BCEB-E4D5-49BB-A46B-F0A6CCF3B8A9}"/>
                </a:ext>
              </a:extLst>
            </p:cNvPr>
            <p:cNvSpPr txBox="1"/>
            <p:nvPr/>
          </p:nvSpPr>
          <p:spPr>
            <a:xfrm>
              <a:off x="8336192"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3" name="Group 32">
            <a:extLst>
              <a:ext uri="{FF2B5EF4-FFF2-40B4-BE49-F238E27FC236}">
                <a16:creationId xmlns:a16="http://schemas.microsoft.com/office/drawing/2014/main" id="{47EE1366-F301-432B-8457-71BD983BCBDB}"/>
              </a:ext>
            </a:extLst>
          </p:cNvPr>
          <p:cNvGrpSpPr/>
          <p:nvPr/>
        </p:nvGrpSpPr>
        <p:grpSpPr>
          <a:xfrm>
            <a:off x="5638800" y="3428999"/>
            <a:ext cx="2133600" cy="1371600"/>
            <a:chOff x="5638800" y="3428999"/>
            <a:chExt cx="2133600" cy="1371600"/>
          </a:xfrm>
        </p:grpSpPr>
        <p:sp>
          <p:nvSpPr>
            <p:cNvPr id="12" name="Freeform: Shape 11">
              <a:extLst>
                <a:ext uri="{FF2B5EF4-FFF2-40B4-BE49-F238E27FC236}">
                  <a16:creationId xmlns:a16="http://schemas.microsoft.com/office/drawing/2014/main" id="{C9E81B61-427F-4BFE-92C7-187487E6137F}"/>
                </a:ext>
              </a:extLst>
            </p:cNvPr>
            <p:cNvSpPr/>
            <p:nvPr/>
          </p:nvSpPr>
          <p:spPr>
            <a:xfrm>
              <a:off x="56388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9" name="TextBox 28">
              <a:extLst>
                <a:ext uri="{FF2B5EF4-FFF2-40B4-BE49-F238E27FC236}">
                  <a16:creationId xmlns:a16="http://schemas.microsoft.com/office/drawing/2014/main" id="{D0515CD7-7F6A-4CA3-9E19-7BF5303F6A8E}"/>
                </a:ext>
              </a:extLst>
            </p:cNvPr>
            <p:cNvSpPr txBox="1"/>
            <p:nvPr/>
          </p:nvSpPr>
          <p:spPr>
            <a:xfrm>
              <a:off x="6971247"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4" name="Group 33">
            <a:extLst>
              <a:ext uri="{FF2B5EF4-FFF2-40B4-BE49-F238E27FC236}">
                <a16:creationId xmlns:a16="http://schemas.microsoft.com/office/drawing/2014/main" id="{DD912954-3EF6-4E1B-A1B5-CFA4C7E01E1A}"/>
              </a:ext>
            </a:extLst>
          </p:cNvPr>
          <p:cNvGrpSpPr/>
          <p:nvPr/>
        </p:nvGrpSpPr>
        <p:grpSpPr>
          <a:xfrm>
            <a:off x="4267200" y="3428999"/>
            <a:ext cx="2133600" cy="1371600"/>
            <a:chOff x="4267200" y="3428999"/>
            <a:chExt cx="2133600" cy="1371600"/>
          </a:xfrm>
        </p:grpSpPr>
        <p:sp>
          <p:nvSpPr>
            <p:cNvPr id="13" name="Freeform: Shape 12">
              <a:extLst>
                <a:ext uri="{FF2B5EF4-FFF2-40B4-BE49-F238E27FC236}">
                  <a16:creationId xmlns:a16="http://schemas.microsoft.com/office/drawing/2014/main" id="{20E3481B-053D-41A8-9C56-8153612314B5}"/>
                </a:ext>
              </a:extLst>
            </p:cNvPr>
            <p:cNvSpPr/>
            <p:nvPr/>
          </p:nvSpPr>
          <p:spPr>
            <a:xfrm>
              <a:off x="42672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TextBox 27">
              <a:extLst>
                <a:ext uri="{FF2B5EF4-FFF2-40B4-BE49-F238E27FC236}">
                  <a16:creationId xmlns:a16="http://schemas.microsoft.com/office/drawing/2014/main" id="{78B3D04A-4BA0-4FEE-AB4C-63BCF5A66846}"/>
                </a:ext>
              </a:extLst>
            </p:cNvPr>
            <p:cNvSpPr txBox="1"/>
            <p:nvPr/>
          </p:nvSpPr>
          <p:spPr>
            <a:xfrm>
              <a:off x="5589225"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5" name="Group 34">
            <a:extLst>
              <a:ext uri="{FF2B5EF4-FFF2-40B4-BE49-F238E27FC236}">
                <a16:creationId xmlns:a16="http://schemas.microsoft.com/office/drawing/2014/main" id="{67C3C6C8-4D28-46DB-B2BE-0FD8C9B0C01A}"/>
              </a:ext>
            </a:extLst>
          </p:cNvPr>
          <p:cNvGrpSpPr/>
          <p:nvPr/>
        </p:nvGrpSpPr>
        <p:grpSpPr>
          <a:xfrm>
            <a:off x="2895600" y="3428999"/>
            <a:ext cx="2133600" cy="1371600"/>
            <a:chOff x="2895600" y="3428999"/>
            <a:chExt cx="2133600" cy="1371600"/>
          </a:xfrm>
        </p:grpSpPr>
        <p:sp>
          <p:nvSpPr>
            <p:cNvPr id="14" name="Freeform: Shape 13">
              <a:extLst>
                <a:ext uri="{FF2B5EF4-FFF2-40B4-BE49-F238E27FC236}">
                  <a16:creationId xmlns:a16="http://schemas.microsoft.com/office/drawing/2014/main" id="{DF06D052-6A91-4DDA-AF3A-D746E094EB20}"/>
                </a:ext>
              </a:extLst>
            </p:cNvPr>
            <p:cNvSpPr/>
            <p:nvPr/>
          </p:nvSpPr>
          <p:spPr>
            <a:xfrm>
              <a:off x="28956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TextBox 26">
              <a:extLst>
                <a:ext uri="{FF2B5EF4-FFF2-40B4-BE49-F238E27FC236}">
                  <a16:creationId xmlns:a16="http://schemas.microsoft.com/office/drawing/2014/main" id="{1812FF65-CBB0-4635-B83C-9496B1F627FE}"/>
                </a:ext>
              </a:extLst>
            </p:cNvPr>
            <p:cNvSpPr txBox="1"/>
            <p:nvPr/>
          </p:nvSpPr>
          <p:spPr>
            <a:xfrm>
              <a:off x="42177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6" name="Group 35">
            <a:extLst>
              <a:ext uri="{FF2B5EF4-FFF2-40B4-BE49-F238E27FC236}">
                <a16:creationId xmlns:a16="http://schemas.microsoft.com/office/drawing/2014/main" id="{81398265-6412-4A21-8E72-4AAB6CB25DD6}"/>
              </a:ext>
            </a:extLst>
          </p:cNvPr>
          <p:cNvGrpSpPr/>
          <p:nvPr/>
        </p:nvGrpSpPr>
        <p:grpSpPr>
          <a:xfrm>
            <a:off x="1524000" y="3428999"/>
            <a:ext cx="2133600" cy="1371600"/>
            <a:chOff x="1524000" y="3428999"/>
            <a:chExt cx="2133600" cy="1371600"/>
          </a:xfrm>
        </p:grpSpPr>
        <p:sp>
          <p:nvSpPr>
            <p:cNvPr id="15" name="Freeform: Shape 14">
              <a:extLst>
                <a:ext uri="{FF2B5EF4-FFF2-40B4-BE49-F238E27FC236}">
                  <a16:creationId xmlns:a16="http://schemas.microsoft.com/office/drawing/2014/main" id="{6E9D8C9C-F1F3-4B17-A21D-134D750B0481}"/>
                </a:ext>
              </a:extLst>
            </p:cNvPr>
            <p:cNvSpPr/>
            <p:nvPr/>
          </p:nvSpPr>
          <p:spPr>
            <a:xfrm>
              <a:off x="1524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TextBox 25">
              <a:extLst>
                <a:ext uri="{FF2B5EF4-FFF2-40B4-BE49-F238E27FC236}">
                  <a16:creationId xmlns:a16="http://schemas.microsoft.com/office/drawing/2014/main" id="{5D15FC8D-4BC6-471E-8F50-F6AC0F19A614}"/>
                </a:ext>
              </a:extLst>
            </p:cNvPr>
            <p:cNvSpPr txBox="1"/>
            <p:nvPr/>
          </p:nvSpPr>
          <p:spPr>
            <a:xfrm>
              <a:off x="28461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spTree>
    <p:extLst>
      <p:ext uri="{BB962C8B-B14F-4D97-AF65-F5344CB8AC3E}">
        <p14:creationId xmlns:p14="http://schemas.microsoft.com/office/powerpoint/2010/main" val="3010579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right)">
                                      <p:cBhvr>
                                        <p:cTn id="7" dur="1000"/>
                                        <p:tgtEl>
                                          <p:spTgt spid="2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750"/>
                                        <p:tgtEl>
                                          <p:spTgt spid="36"/>
                                        </p:tgtEl>
                                      </p:cBhvr>
                                    </p:animEffect>
                                  </p:childTnLst>
                                </p:cTn>
                              </p:par>
                            </p:childTnLst>
                          </p:cTn>
                        </p:par>
                        <p:par>
                          <p:cTn id="12" fill="hold">
                            <p:stCondLst>
                              <p:cond delay="1750"/>
                            </p:stCondLst>
                            <p:childTnLst>
                              <p:par>
                                <p:cTn id="13" presetID="42"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000"/>
                                        <p:tgtEl>
                                          <p:spTgt spid="16"/>
                                        </p:tgtEl>
                                      </p:cBhvr>
                                    </p:animEffect>
                                    <p:anim calcmode="lin" valueType="num">
                                      <p:cBhvr>
                                        <p:cTn id="16" dur="1000" fill="hold"/>
                                        <p:tgtEl>
                                          <p:spTgt spid="16"/>
                                        </p:tgtEl>
                                        <p:attrNameLst>
                                          <p:attrName>ppt_x</p:attrName>
                                        </p:attrNameLst>
                                      </p:cBhvr>
                                      <p:tavLst>
                                        <p:tav tm="0">
                                          <p:val>
                                            <p:strVal val="#ppt_x"/>
                                          </p:val>
                                        </p:tav>
                                        <p:tav tm="100000">
                                          <p:val>
                                            <p:strVal val="#ppt_x"/>
                                          </p:val>
                                        </p:tav>
                                      </p:tavLst>
                                    </p:anim>
                                    <p:anim calcmode="lin" valueType="num">
                                      <p:cBhvr>
                                        <p:cTn id="17" dur="1000" fill="hold"/>
                                        <p:tgtEl>
                                          <p:spTgt spid="1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wipe(left)">
                                      <p:cBhvr>
                                        <p:cTn id="21" dur="750"/>
                                        <p:tgtEl>
                                          <p:spTgt spid="35"/>
                                        </p:tgtEl>
                                      </p:cBhvr>
                                    </p:animEffect>
                                  </p:childTnLst>
                                </p:cTn>
                              </p:par>
                            </p:childTnLst>
                          </p:cTn>
                        </p:par>
                        <p:par>
                          <p:cTn id="22" fill="hold">
                            <p:stCondLst>
                              <p:cond delay="3500"/>
                            </p:stCondLst>
                            <p:childTnLst>
                              <p:par>
                                <p:cTn id="23" presetID="47" presetClass="entr" presetSubtype="0"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1000"/>
                                        <p:tgtEl>
                                          <p:spTgt spid="17"/>
                                        </p:tgtEl>
                                      </p:cBhvr>
                                    </p:animEffect>
                                    <p:anim calcmode="lin" valueType="num">
                                      <p:cBhvr>
                                        <p:cTn id="26" dur="1000" fill="hold"/>
                                        <p:tgtEl>
                                          <p:spTgt spid="17"/>
                                        </p:tgtEl>
                                        <p:attrNameLst>
                                          <p:attrName>ppt_x</p:attrName>
                                        </p:attrNameLst>
                                      </p:cBhvr>
                                      <p:tavLst>
                                        <p:tav tm="0">
                                          <p:val>
                                            <p:strVal val="#ppt_x"/>
                                          </p:val>
                                        </p:tav>
                                        <p:tav tm="100000">
                                          <p:val>
                                            <p:strVal val="#ppt_x"/>
                                          </p:val>
                                        </p:tav>
                                      </p:tavLst>
                                    </p:anim>
                                    <p:anim calcmode="lin" valueType="num">
                                      <p:cBhvr>
                                        <p:cTn id="27" dur="1000" fill="hold"/>
                                        <p:tgtEl>
                                          <p:spTgt spid="17"/>
                                        </p:tgtEl>
                                        <p:attrNameLst>
                                          <p:attrName>ppt_y</p:attrName>
                                        </p:attrNameLst>
                                      </p:cBhvr>
                                      <p:tavLst>
                                        <p:tav tm="0">
                                          <p:val>
                                            <p:strVal val="#ppt_y-.1"/>
                                          </p:val>
                                        </p:tav>
                                        <p:tav tm="100000">
                                          <p:val>
                                            <p:strVal val="#ppt_y"/>
                                          </p:val>
                                        </p:tav>
                                      </p:tavLst>
                                    </p:anim>
                                  </p:childTnLst>
                                </p:cTn>
                              </p:par>
                            </p:childTnLst>
                          </p:cTn>
                        </p:par>
                        <p:par>
                          <p:cTn id="28" fill="hold">
                            <p:stCondLst>
                              <p:cond delay="450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750"/>
                                        <p:tgtEl>
                                          <p:spTgt spid="34"/>
                                        </p:tgtEl>
                                      </p:cBhvr>
                                    </p:animEffect>
                                  </p:childTnLst>
                                </p:cTn>
                              </p:par>
                            </p:childTnLst>
                          </p:cTn>
                        </p:par>
                        <p:par>
                          <p:cTn id="32" fill="hold">
                            <p:stCondLst>
                              <p:cond delay="5250"/>
                            </p:stCondLst>
                            <p:childTnLst>
                              <p:par>
                                <p:cTn id="33" presetID="42"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1000" fill="hold"/>
                                        <p:tgtEl>
                                          <p:spTgt spid="18"/>
                                        </p:tgtEl>
                                        <p:attrNameLst>
                                          <p:attrName>ppt_y</p:attrName>
                                        </p:attrNameLst>
                                      </p:cBhvr>
                                      <p:tavLst>
                                        <p:tav tm="0">
                                          <p:val>
                                            <p:strVal val="#ppt_y+.1"/>
                                          </p:val>
                                        </p:tav>
                                        <p:tav tm="100000">
                                          <p:val>
                                            <p:strVal val="#ppt_y"/>
                                          </p:val>
                                        </p:tav>
                                      </p:tavLst>
                                    </p:anim>
                                  </p:childTnLst>
                                </p:cTn>
                              </p:par>
                            </p:childTnLst>
                          </p:cTn>
                        </p:par>
                        <p:par>
                          <p:cTn id="38" fill="hold">
                            <p:stCondLst>
                              <p:cond delay="6250"/>
                            </p:stCondLst>
                            <p:childTnLst>
                              <p:par>
                                <p:cTn id="39" presetID="22" presetClass="entr" presetSubtype="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750"/>
                                        <p:tgtEl>
                                          <p:spTgt spid="33"/>
                                        </p:tgtEl>
                                      </p:cBhvr>
                                    </p:animEffect>
                                  </p:childTnLst>
                                </p:cTn>
                              </p:par>
                            </p:childTnLst>
                          </p:cTn>
                        </p:par>
                        <p:par>
                          <p:cTn id="42" fill="hold">
                            <p:stCondLst>
                              <p:cond delay="7000"/>
                            </p:stCondLst>
                            <p:childTnLst>
                              <p:par>
                                <p:cTn id="43" presetID="47"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8000"/>
                            </p:stCondLst>
                            <p:childTnLst>
                              <p:par>
                                <p:cTn id="49" presetID="22" presetClass="entr" presetSubtype="8" fill="hold"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left)">
                                      <p:cBhvr>
                                        <p:cTn id="51" dur="750"/>
                                        <p:tgtEl>
                                          <p:spTgt spid="32"/>
                                        </p:tgtEl>
                                      </p:cBhvr>
                                    </p:animEffect>
                                  </p:childTnLst>
                                </p:cTn>
                              </p:par>
                            </p:childTnLst>
                          </p:cTn>
                        </p:par>
                        <p:par>
                          <p:cTn id="52" fill="hold">
                            <p:stCondLst>
                              <p:cond delay="8750"/>
                            </p:stCondLst>
                            <p:childTnLst>
                              <p:par>
                                <p:cTn id="53" presetID="42" presetClass="entr" presetSubtype="0" fill="hold" grpId="0"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9750"/>
                            </p:stCondLst>
                            <p:childTnLst>
                              <p:par>
                                <p:cTn id="59" presetID="22" presetClass="entr" presetSubtype="8"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wipe(left)">
                                      <p:cBhvr>
                                        <p:cTn id="61" dur="750"/>
                                        <p:tgtEl>
                                          <p:spTgt spid="4"/>
                                        </p:tgtEl>
                                      </p:cBhvr>
                                    </p:animEffect>
                                  </p:childTnLst>
                                </p:cTn>
                              </p:par>
                            </p:childTnLst>
                          </p:cTn>
                        </p:par>
                        <p:par>
                          <p:cTn id="62" fill="hold">
                            <p:stCondLst>
                              <p:cond delay="10500"/>
                            </p:stCondLst>
                            <p:childTnLst>
                              <p:par>
                                <p:cTn id="63" presetID="47" presetClass="entr" presetSubtype="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fade">
                                      <p:cBhvr>
                                        <p:cTn id="65" dur="1000"/>
                                        <p:tgtEl>
                                          <p:spTgt spid="21"/>
                                        </p:tgtEl>
                                      </p:cBhvr>
                                    </p:animEffect>
                                    <p:anim calcmode="lin" valueType="num">
                                      <p:cBhvr>
                                        <p:cTn id="66" dur="1000" fill="hold"/>
                                        <p:tgtEl>
                                          <p:spTgt spid="21"/>
                                        </p:tgtEl>
                                        <p:attrNameLst>
                                          <p:attrName>ppt_x</p:attrName>
                                        </p:attrNameLst>
                                      </p:cBhvr>
                                      <p:tavLst>
                                        <p:tav tm="0">
                                          <p:val>
                                            <p:strVal val="#ppt_x"/>
                                          </p:val>
                                        </p:tav>
                                        <p:tav tm="100000">
                                          <p:val>
                                            <p:strVal val="#ppt_x"/>
                                          </p:val>
                                        </p:tav>
                                      </p:tavLst>
                                    </p:anim>
                                    <p:anim calcmode="lin" valueType="num">
                                      <p:cBhvr>
                                        <p:cTn id="67"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p:bldP spid="22"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E4A1E"/>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FE4A1E"/>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5C9AD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5C9AD3"/>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44546B"/>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44546B"/>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969684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4BAA63BB-D231-4D6C-AC25-1AE70D8DE37A}"/>
              </a:ext>
            </a:extLst>
          </p:cNvPr>
          <p:cNvGrpSpPr/>
          <p:nvPr/>
        </p:nvGrpSpPr>
        <p:grpSpPr>
          <a:xfrm>
            <a:off x="4306390" y="1457185"/>
            <a:ext cx="7428410" cy="3937109"/>
            <a:chOff x="3886200" y="1293823"/>
            <a:chExt cx="7772400" cy="4119425"/>
          </a:xfrm>
        </p:grpSpPr>
        <p:cxnSp>
          <p:nvCxnSpPr>
            <p:cNvPr id="12" name="Straight Connector 11">
              <a:extLst>
                <a:ext uri="{FF2B5EF4-FFF2-40B4-BE49-F238E27FC236}">
                  <a16:creationId xmlns:a16="http://schemas.microsoft.com/office/drawing/2014/main" id="{A92FC961-ED10-47F5-BFA6-0792482EF557}"/>
                </a:ext>
              </a:extLst>
            </p:cNvPr>
            <p:cNvCxnSpPr/>
            <p:nvPr/>
          </p:nvCxnSpPr>
          <p:spPr>
            <a:xfrm>
              <a:off x="3886200" y="17510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B77B079-98F0-4989-BBFD-9FBB585FBF29}"/>
                </a:ext>
              </a:extLst>
            </p:cNvPr>
            <p:cNvCxnSpPr/>
            <p:nvPr/>
          </p:nvCxnSpPr>
          <p:spPr>
            <a:xfrm>
              <a:off x="3886200" y="22082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2150CB85-27A8-4255-B382-5ACD64FD5E7A}"/>
                </a:ext>
              </a:extLst>
            </p:cNvPr>
            <p:cNvCxnSpPr/>
            <p:nvPr/>
          </p:nvCxnSpPr>
          <p:spPr>
            <a:xfrm>
              <a:off x="3886200" y="35798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763710DE-7BD4-4053-B09F-257AC4360E1E}"/>
                </a:ext>
              </a:extLst>
            </p:cNvPr>
            <p:cNvCxnSpPr/>
            <p:nvPr/>
          </p:nvCxnSpPr>
          <p:spPr>
            <a:xfrm>
              <a:off x="3886200" y="31226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11F9134-AA26-463B-92F2-3E7FD196CA53}"/>
                </a:ext>
              </a:extLst>
            </p:cNvPr>
            <p:cNvCxnSpPr/>
            <p:nvPr/>
          </p:nvCxnSpPr>
          <p:spPr>
            <a:xfrm>
              <a:off x="3886200" y="26654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E23C1315-F4E3-498C-A2E4-1B3FAC1D789A}"/>
                </a:ext>
              </a:extLst>
            </p:cNvPr>
            <p:cNvCxnSpPr/>
            <p:nvPr/>
          </p:nvCxnSpPr>
          <p:spPr>
            <a:xfrm>
              <a:off x="3886200" y="12938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854685E4-E27C-44CF-944E-B21636A91407}"/>
                </a:ext>
              </a:extLst>
            </p:cNvPr>
            <p:cNvCxnSpPr/>
            <p:nvPr/>
          </p:nvCxnSpPr>
          <p:spPr>
            <a:xfrm>
              <a:off x="3886200" y="40370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FEFA996-2091-4D19-A070-21F578DD99EC}"/>
                </a:ext>
              </a:extLst>
            </p:cNvPr>
            <p:cNvCxnSpPr/>
            <p:nvPr/>
          </p:nvCxnSpPr>
          <p:spPr>
            <a:xfrm>
              <a:off x="3886200" y="44942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2A623E3-A949-4724-8BFF-B312457C3365}"/>
                </a:ext>
              </a:extLst>
            </p:cNvPr>
            <p:cNvCxnSpPr/>
            <p:nvPr/>
          </p:nvCxnSpPr>
          <p:spPr>
            <a:xfrm>
              <a:off x="3886200" y="49514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A3600AD8-1544-4FEB-9363-EADEA355A883}"/>
                </a:ext>
              </a:extLst>
            </p:cNvPr>
            <p:cNvCxnSpPr/>
            <p:nvPr/>
          </p:nvCxnSpPr>
          <p:spPr>
            <a:xfrm>
              <a:off x="3886200" y="5413248"/>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9267E9FE-2761-40B7-8DB3-3322287342C6}"/>
              </a:ext>
            </a:extLst>
          </p:cNvPr>
          <p:cNvGrpSpPr/>
          <p:nvPr/>
        </p:nvGrpSpPr>
        <p:grpSpPr>
          <a:xfrm>
            <a:off x="3779520" y="1295400"/>
            <a:ext cx="532143" cy="4260580"/>
            <a:chOff x="3334932" y="1124546"/>
            <a:chExt cx="556785" cy="4457875"/>
          </a:xfrm>
        </p:grpSpPr>
        <p:sp>
          <p:nvSpPr>
            <p:cNvPr id="30" name="TextBox 29">
              <a:extLst>
                <a:ext uri="{FF2B5EF4-FFF2-40B4-BE49-F238E27FC236}">
                  <a16:creationId xmlns:a16="http://schemas.microsoft.com/office/drawing/2014/main" id="{58E0292C-5A2B-4CE9-95F2-C5464A3F6EC7}"/>
                </a:ext>
              </a:extLst>
            </p:cNvPr>
            <p:cNvSpPr txBox="1"/>
            <p:nvPr/>
          </p:nvSpPr>
          <p:spPr>
            <a:xfrm>
              <a:off x="3337560" y="1124546"/>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100</a:t>
              </a:r>
            </a:p>
          </p:txBody>
        </p:sp>
        <p:sp>
          <p:nvSpPr>
            <p:cNvPr id="31" name="TextBox 30">
              <a:extLst>
                <a:ext uri="{FF2B5EF4-FFF2-40B4-BE49-F238E27FC236}">
                  <a16:creationId xmlns:a16="http://schemas.microsoft.com/office/drawing/2014/main" id="{69A51959-9F6C-462D-902E-1481C358CF35}"/>
                </a:ext>
              </a:extLst>
            </p:cNvPr>
            <p:cNvSpPr txBox="1"/>
            <p:nvPr/>
          </p:nvSpPr>
          <p:spPr>
            <a:xfrm>
              <a:off x="3337560" y="1561311"/>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90</a:t>
              </a:r>
            </a:p>
          </p:txBody>
        </p:sp>
        <p:sp>
          <p:nvSpPr>
            <p:cNvPr id="32" name="TextBox 31">
              <a:extLst>
                <a:ext uri="{FF2B5EF4-FFF2-40B4-BE49-F238E27FC236}">
                  <a16:creationId xmlns:a16="http://schemas.microsoft.com/office/drawing/2014/main" id="{CC852482-3BE6-4453-B1D7-EA2F5D2A326F}"/>
                </a:ext>
              </a:extLst>
            </p:cNvPr>
            <p:cNvSpPr txBox="1"/>
            <p:nvPr/>
          </p:nvSpPr>
          <p:spPr>
            <a:xfrm>
              <a:off x="3337560" y="2038947"/>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80</a:t>
              </a:r>
            </a:p>
          </p:txBody>
        </p:sp>
        <p:sp>
          <p:nvSpPr>
            <p:cNvPr id="33" name="TextBox 32">
              <a:extLst>
                <a:ext uri="{FF2B5EF4-FFF2-40B4-BE49-F238E27FC236}">
                  <a16:creationId xmlns:a16="http://schemas.microsoft.com/office/drawing/2014/main" id="{B3925581-1D4F-4839-B13F-72290450FEFA}"/>
                </a:ext>
              </a:extLst>
            </p:cNvPr>
            <p:cNvSpPr txBox="1"/>
            <p:nvPr/>
          </p:nvSpPr>
          <p:spPr>
            <a:xfrm>
              <a:off x="3334932" y="2494149"/>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70</a:t>
              </a:r>
            </a:p>
          </p:txBody>
        </p:sp>
        <p:sp>
          <p:nvSpPr>
            <p:cNvPr id="34" name="TextBox 33">
              <a:extLst>
                <a:ext uri="{FF2B5EF4-FFF2-40B4-BE49-F238E27FC236}">
                  <a16:creationId xmlns:a16="http://schemas.microsoft.com/office/drawing/2014/main" id="{AD3B5F5E-D8D4-4D2D-80B4-53B02BC57A97}"/>
                </a:ext>
              </a:extLst>
            </p:cNvPr>
            <p:cNvSpPr txBox="1"/>
            <p:nvPr/>
          </p:nvSpPr>
          <p:spPr>
            <a:xfrm>
              <a:off x="3334932" y="2953346"/>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60</a:t>
              </a:r>
            </a:p>
          </p:txBody>
        </p:sp>
        <p:sp>
          <p:nvSpPr>
            <p:cNvPr id="35" name="TextBox 34">
              <a:extLst>
                <a:ext uri="{FF2B5EF4-FFF2-40B4-BE49-F238E27FC236}">
                  <a16:creationId xmlns:a16="http://schemas.microsoft.com/office/drawing/2014/main" id="{77E583C3-27F6-44C6-B3F6-1C573F2042FC}"/>
                </a:ext>
              </a:extLst>
            </p:cNvPr>
            <p:cNvSpPr txBox="1"/>
            <p:nvPr/>
          </p:nvSpPr>
          <p:spPr>
            <a:xfrm>
              <a:off x="3339662" y="3408550"/>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50</a:t>
              </a:r>
            </a:p>
          </p:txBody>
        </p:sp>
        <p:sp>
          <p:nvSpPr>
            <p:cNvPr id="36" name="TextBox 35">
              <a:extLst>
                <a:ext uri="{FF2B5EF4-FFF2-40B4-BE49-F238E27FC236}">
                  <a16:creationId xmlns:a16="http://schemas.microsoft.com/office/drawing/2014/main" id="{3F29E21B-7FEE-4ED5-B193-B685A39CE7AB}"/>
                </a:ext>
              </a:extLst>
            </p:cNvPr>
            <p:cNvSpPr txBox="1"/>
            <p:nvPr/>
          </p:nvSpPr>
          <p:spPr>
            <a:xfrm>
              <a:off x="3334932" y="3869338"/>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40</a:t>
              </a:r>
            </a:p>
          </p:txBody>
        </p:sp>
        <p:sp>
          <p:nvSpPr>
            <p:cNvPr id="37" name="TextBox 36">
              <a:extLst>
                <a:ext uri="{FF2B5EF4-FFF2-40B4-BE49-F238E27FC236}">
                  <a16:creationId xmlns:a16="http://schemas.microsoft.com/office/drawing/2014/main" id="{A5373BB2-0097-43CA-A15A-BCC775C43F32}"/>
                </a:ext>
              </a:extLst>
            </p:cNvPr>
            <p:cNvSpPr txBox="1"/>
            <p:nvPr/>
          </p:nvSpPr>
          <p:spPr>
            <a:xfrm>
              <a:off x="3334932" y="4330356"/>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30</a:t>
              </a:r>
            </a:p>
          </p:txBody>
        </p:sp>
        <p:sp>
          <p:nvSpPr>
            <p:cNvPr id="38" name="TextBox 37">
              <a:extLst>
                <a:ext uri="{FF2B5EF4-FFF2-40B4-BE49-F238E27FC236}">
                  <a16:creationId xmlns:a16="http://schemas.microsoft.com/office/drawing/2014/main" id="{D28C2363-6E78-4F91-A827-53763CB44305}"/>
                </a:ext>
              </a:extLst>
            </p:cNvPr>
            <p:cNvSpPr txBox="1"/>
            <p:nvPr/>
          </p:nvSpPr>
          <p:spPr>
            <a:xfrm>
              <a:off x="3334932" y="4786668"/>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20</a:t>
              </a:r>
            </a:p>
          </p:txBody>
        </p:sp>
        <p:sp>
          <p:nvSpPr>
            <p:cNvPr id="41" name="TextBox 40">
              <a:extLst>
                <a:ext uri="{FF2B5EF4-FFF2-40B4-BE49-F238E27FC236}">
                  <a16:creationId xmlns:a16="http://schemas.microsoft.com/office/drawing/2014/main" id="{4943A4BC-436A-43DB-8A71-60D63443891A}"/>
                </a:ext>
              </a:extLst>
            </p:cNvPr>
            <p:cNvSpPr txBox="1"/>
            <p:nvPr/>
          </p:nvSpPr>
          <p:spPr>
            <a:xfrm>
              <a:off x="3343077" y="5243867"/>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10</a:t>
              </a:r>
            </a:p>
          </p:txBody>
        </p:sp>
      </p:grpSp>
      <p:graphicFrame>
        <p:nvGraphicFramePr>
          <p:cNvPr id="9" name="Diagram 8">
            <a:extLst>
              <a:ext uri="{FF2B5EF4-FFF2-40B4-BE49-F238E27FC236}">
                <a16:creationId xmlns:a16="http://schemas.microsoft.com/office/drawing/2014/main" id="{67699C02-D3C1-4817-9730-1CFF9BCC6659}"/>
              </a:ext>
            </a:extLst>
          </p:cNvPr>
          <p:cNvGraphicFramePr/>
          <p:nvPr>
            <p:extLst/>
          </p:nvPr>
        </p:nvGraphicFramePr>
        <p:xfrm>
          <a:off x="4526278" y="2553795"/>
          <a:ext cx="365760" cy="3200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23" name="Diagram 22">
            <a:extLst>
              <a:ext uri="{FF2B5EF4-FFF2-40B4-BE49-F238E27FC236}">
                <a16:creationId xmlns:a16="http://schemas.microsoft.com/office/drawing/2014/main" id="{08014292-D151-4CD8-8FBE-FC92BE7972C6}"/>
              </a:ext>
            </a:extLst>
          </p:cNvPr>
          <p:cNvGraphicFramePr/>
          <p:nvPr>
            <p:extLst/>
          </p:nvPr>
        </p:nvGraphicFramePr>
        <p:xfrm>
          <a:off x="5440678" y="1959435"/>
          <a:ext cx="365760" cy="384048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24" name="Diagram 23">
            <a:extLst>
              <a:ext uri="{FF2B5EF4-FFF2-40B4-BE49-F238E27FC236}">
                <a16:creationId xmlns:a16="http://schemas.microsoft.com/office/drawing/2014/main" id="{82FCEAC6-B75A-47CB-913C-6FA03DC5900A}"/>
              </a:ext>
            </a:extLst>
          </p:cNvPr>
          <p:cNvGraphicFramePr/>
          <p:nvPr>
            <p:extLst/>
          </p:nvPr>
        </p:nvGraphicFramePr>
        <p:xfrm>
          <a:off x="6355078" y="3075003"/>
          <a:ext cx="365760" cy="265176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25" name="Diagram 24">
            <a:extLst>
              <a:ext uri="{FF2B5EF4-FFF2-40B4-BE49-F238E27FC236}">
                <a16:creationId xmlns:a16="http://schemas.microsoft.com/office/drawing/2014/main" id="{84F20125-A121-47F9-A103-6713D59F429E}"/>
              </a:ext>
            </a:extLst>
          </p:cNvPr>
          <p:cNvGraphicFramePr/>
          <p:nvPr>
            <p:extLst/>
          </p:nvPr>
        </p:nvGraphicFramePr>
        <p:xfrm>
          <a:off x="7269478" y="2828115"/>
          <a:ext cx="365760" cy="2926080"/>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graphicFrame>
        <p:nvGraphicFramePr>
          <p:cNvPr id="26" name="Diagram 25">
            <a:extLst>
              <a:ext uri="{FF2B5EF4-FFF2-40B4-BE49-F238E27FC236}">
                <a16:creationId xmlns:a16="http://schemas.microsoft.com/office/drawing/2014/main" id="{BA8C76F7-DA7C-4402-8459-EA0F0D2FB427}"/>
              </a:ext>
            </a:extLst>
          </p:cNvPr>
          <p:cNvGraphicFramePr/>
          <p:nvPr>
            <p:extLst/>
          </p:nvPr>
        </p:nvGraphicFramePr>
        <p:xfrm>
          <a:off x="8183878" y="2389203"/>
          <a:ext cx="365760" cy="3383280"/>
        </p:xfrm>
        <a:graphic>
          <a:graphicData uri="http://schemas.openxmlformats.org/drawingml/2006/diagram">
            <dgm:relIds xmlns:dgm="http://schemas.openxmlformats.org/drawingml/2006/diagram" xmlns:r="http://schemas.openxmlformats.org/officeDocument/2006/relationships" r:dm="rId23" r:lo="rId24" r:qs="rId25" r:cs="rId26"/>
          </a:graphicData>
        </a:graphic>
      </p:graphicFrame>
      <p:graphicFrame>
        <p:nvGraphicFramePr>
          <p:cNvPr id="27" name="Diagram 26">
            <a:extLst>
              <a:ext uri="{FF2B5EF4-FFF2-40B4-BE49-F238E27FC236}">
                <a16:creationId xmlns:a16="http://schemas.microsoft.com/office/drawing/2014/main" id="{7BF6E644-05AE-483F-A782-7EC83458FDCA}"/>
              </a:ext>
            </a:extLst>
          </p:cNvPr>
          <p:cNvGraphicFramePr/>
          <p:nvPr>
            <p:extLst/>
          </p:nvPr>
        </p:nvGraphicFramePr>
        <p:xfrm>
          <a:off x="9098278" y="1785699"/>
          <a:ext cx="365760" cy="4023360"/>
        </p:xfrm>
        <a:graphic>
          <a:graphicData uri="http://schemas.openxmlformats.org/drawingml/2006/diagram">
            <dgm:relIds xmlns:dgm="http://schemas.openxmlformats.org/drawingml/2006/diagram" xmlns:r="http://schemas.openxmlformats.org/officeDocument/2006/relationships" r:dm="rId28" r:lo="rId29" r:qs="rId30" r:cs="rId31"/>
          </a:graphicData>
        </a:graphic>
      </p:graphicFrame>
      <p:graphicFrame>
        <p:nvGraphicFramePr>
          <p:cNvPr id="28" name="Diagram 27">
            <a:extLst>
              <a:ext uri="{FF2B5EF4-FFF2-40B4-BE49-F238E27FC236}">
                <a16:creationId xmlns:a16="http://schemas.microsoft.com/office/drawing/2014/main" id="{BEF69585-500B-46C7-8BFE-BB5ABA5B5F97}"/>
              </a:ext>
            </a:extLst>
          </p:cNvPr>
          <p:cNvGraphicFramePr/>
          <p:nvPr>
            <p:extLst/>
          </p:nvPr>
        </p:nvGraphicFramePr>
        <p:xfrm>
          <a:off x="10012678" y="2124027"/>
          <a:ext cx="365760" cy="3657600"/>
        </p:xfrm>
        <a:graphic>
          <a:graphicData uri="http://schemas.openxmlformats.org/drawingml/2006/diagram">
            <dgm:relIds xmlns:dgm="http://schemas.openxmlformats.org/drawingml/2006/diagram" xmlns:r="http://schemas.openxmlformats.org/officeDocument/2006/relationships" r:dm="rId33" r:lo="rId34" r:qs="rId35" r:cs="rId36"/>
          </a:graphicData>
        </a:graphic>
      </p:graphicFrame>
      <p:graphicFrame>
        <p:nvGraphicFramePr>
          <p:cNvPr id="29" name="Diagram 28">
            <a:extLst>
              <a:ext uri="{FF2B5EF4-FFF2-40B4-BE49-F238E27FC236}">
                <a16:creationId xmlns:a16="http://schemas.microsoft.com/office/drawing/2014/main" id="{4E3F5513-36E9-4AFA-8584-FA4AC473E510}"/>
              </a:ext>
            </a:extLst>
          </p:cNvPr>
          <p:cNvGraphicFramePr/>
          <p:nvPr>
            <p:extLst/>
          </p:nvPr>
        </p:nvGraphicFramePr>
        <p:xfrm>
          <a:off x="10927078" y="2736675"/>
          <a:ext cx="365760" cy="3017520"/>
        </p:xfrm>
        <a:graphic>
          <a:graphicData uri="http://schemas.openxmlformats.org/drawingml/2006/diagram">
            <dgm:relIds xmlns:dgm="http://schemas.openxmlformats.org/drawingml/2006/diagram" xmlns:r="http://schemas.openxmlformats.org/officeDocument/2006/relationships" r:dm="rId38" r:lo="rId39" r:qs="rId40" r:cs="rId41"/>
          </a:graphicData>
        </a:graphic>
      </p:graphicFrame>
      <p:sp>
        <p:nvSpPr>
          <p:cNvPr id="44" name="TextBox 43">
            <a:extLst>
              <a:ext uri="{FF2B5EF4-FFF2-40B4-BE49-F238E27FC236}">
                <a16:creationId xmlns:a16="http://schemas.microsoft.com/office/drawing/2014/main" id="{7E53ECB3-8017-4996-8406-8E32D84E0792}"/>
              </a:ext>
            </a:extLst>
          </p:cNvPr>
          <p:cNvSpPr txBox="1"/>
          <p:nvPr/>
        </p:nvSpPr>
        <p:spPr>
          <a:xfrm>
            <a:off x="4434838" y="5710173"/>
            <a:ext cx="635321" cy="533400"/>
          </a:xfrm>
          <a:prstGeom prst="rect">
            <a:avLst/>
          </a:prstGeom>
          <a:noFill/>
        </p:spPr>
        <p:txBody>
          <a:bodyPr wrap="none" rtlCol="0" anchor="ctr" anchorCtr="1">
            <a:noAutofit/>
          </a:bodyPr>
          <a:lstStyle/>
          <a:p>
            <a:pPr algn="ctr"/>
            <a:r>
              <a:rPr lang="en-US" sz="2000" dirty="0">
                <a:solidFill>
                  <a:schemeClr val="bg1"/>
                </a:solidFill>
                <a:latin typeface="Bernard MT Condensed" panose="02050806060905020404" pitchFamily="18" charset="0"/>
              </a:rPr>
              <a:t>01</a:t>
            </a:r>
          </a:p>
          <a:p>
            <a:pPr algn="ctr"/>
            <a:r>
              <a:rPr lang="en-US" sz="800" dirty="0">
                <a:solidFill>
                  <a:schemeClr val="bg1"/>
                </a:solidFill>
              </a:rPr>
              <a:t>OPTION</a:t>
            </a:r>
          </a:p>
        </p:txBody>
      </p:sp>
      <p:sp>
        <p:nvSpPr>
          <p:cNvPr id="45" name="TextBox 44">
            <a:extLst>
              <a:ext uri="{FF2B5EF4-FFF2-40B4-BE49-F238E27FC236}">
                <a16:creationId xmlns:a16="http://schemas.microsoft.com/office/drawing/2014/main" id="{E86F4DD1-81B7-47E6-8E84-7F8C47EF9DB3}"/>
              </a:ext>
            </a:extLst>
          </p:cNvPr>
          <p:cNvSpPr txBox="1"/>
          <p:nvPr/>
        </p:nvSpPr>
        <p:spPr>
          <a:xfrm>
            <a:off x="5349238" y="5708475"/>
            <a:ext cx="635321" cy="533400"/>
          </a:xfrm>
          <a:prstGeom prst="rect">
            <a:avLst/>
          </a:prstGeom>
          <a:noFill/>
        </p:spPr>
        <p:txBody>
          <a:bodyPr wrap="none" rtlCol="0" anchor="ctr" anchorCtr="1">
            <a:noAutofit/>
          </a:bodyPr>
          <a:lstStyle/>
          <a:p>
            <a:pPr algn="ctr"/>
            <a:r>
              <a:rPr lang="en-US" sz="2000" dirty="0">
                <a:solidFill>
                  <a:schemeClr val="bg1"/>
                </a:solidFill>
                <a:latin typeface="Bernard MT Condensed" panose="02050806060905020404" pitchFamily="18" charset="0"/>
              </a:rPr>
              <a:t>02</a:t>
            </a:r>
          </a:p>
          <a:p>
            <a:pPr algn="ctr"/>
            <a:r>
              <a:rPr lang="en-US" sz="800" dirty="0">
                <a:solidFill>
                  <a:schemeClr val="bg1"/>
                </a:solidFill>
              </a:rPr>
              <a:t>OPTION</a:t>
            </a:r>
          </a:p>
        </p:txBody>
      </p:sp>
      <p:sp>
        <p:nvSpPr>
          <p:cNvPr id="46" name="TextBox 45">
            <a:extLst>
              <a:ext uri="{FF2B5EF4-FFF2-40B4-BE49-F238E27FC236}">
                <a16:creationId xmlns:a16="http://schemas.microsoft.com/office/drawing/2014/main" id="{A60DC35C-A2F3-4DF3-993D-DC6E354456B7}"/>
              </a:ext>
            </a:extLst>
          </p:cNvPr>
          <p:cNvSpPr txBox="1"/>
          <p:nvPr/>
        </p:nvSpPr>
        <p:spPr>
          <a:xfrm>
            <a:off x="6263638" y="5708475"/>
            <a:ext cx="635321" cy="533400"/>
          </a:xfrm>
          <a:prstGeom prst="rect">
            <a:avLst/>
          </a:prstGeom>
          <a:noFill/>
        </p:spPr>
        <p:txBody>
          <a:bodyPr wrap="none" rtlCol="0" anchor="ctr" anchorCtr="1">
            <a:noAutofit/>
          </a:bodyPr>
          <a:lstStyle/>
          <a:p>
            <a:pPr algn="ctr"/>
            <a:r>
              <a:rPr lang="en-US" sz="2000" dirty="0">
                <a:solidFill>
                  <a:schemeClr val="bg1"/>
                </a:solidFill>
                <a:latin typeface="Bernard MT Condensed" panose="02050806060905020404" pitchFamily="18" charset="0"/>
              </a:rPr>
              <a:t>03</a:t>
            </a:r>
          </a:p>
          <a:p>
            <a:pPr algn="ctr"/>
            <a:r>
              <a:rPr lang="en-US" sz="800" dirty="0">
                <a:solidFill>
                  <a:schemeClr val="bg1"/>
                </a:solidFill>
              </a:rPr>
              <a:t>OPTION</a:t>
            </a:r>
          </a:p>
        </p:txBody>
      </p:sp>
      <p:sp>
        <p:nvSpPr>
          <p:cNvPr id="47" name="TextBox 46">
            <a:extLst>
              <a:ext uri="{FF2B5EF4-FFF2-40B4-BE49-F238E27FC236}">
                <a16:creationId xmlns:a16="http://schemas.microsoft.com/office/drawing/2014/main" id="{FB58EA67-5208-4DBA-8CE1-CA49FAD2F06B}"/>
              </a:ext>
            </a:extLst>
          </p:cNvPr>
          <p:cNvSpPr txBox="1"/>
          <p:nvPr/>
        </p:nvSpPr>
        <p:spPr>
          <a:xfrm>
            <a:off x="7178038" y="5708475"/>
            <a:ext cx="635321" cy="533400"/>
          </a:xfrm>
          <a:prstGeom prst="rect">
            <a:avLst/>
          </a:prstGeom>
          <a:noFill/>
        </p:spPr>
        <p:txBody>
          <a:bodyPr wrap="none" rtlCol="0" anchor="ctr" anchorCtr="1">
            <a:noAutofit/>
          </a:bodyPr>
          <a:lstStyle/>
          <a:p>
            <a:pPr algn="ctr"/>
            <a:r>
              <a:rPr lang="en-US" sz="2000" dirty="0">
                <a:solidFill>
                  <a:schemeClr val="bg1"/>
                </a:solidFill>
                <a:latin typeface="Bernard MT Condensed" panose="02050806060905020404" pitchFamily="18" charset="0"/>
              </a:rPr>
              <a:t>04</a:t>
            </a:r>
          </a:p>
          <a:p>
            <a:pPr algn="ctr"/>
            <a:r>
              <a:rPr lang="en-US" sz="800" dirty="0">
                <a:solidFill>
                  <a:schemeClr val="bg1"/>
                </a:solidFill>
              </a:rPr>
              <a:t>OPTION</a:t>
            </a:r>
          </a:p>
        </p:txBody>
      </p:sp>
      <p:sp>
        <p:nvSpPr>
          <p:cNvPr id="48" name="TextBox 47">
            <a:extLst>
              <a:ext uri="{FF2B5EF4-FFF2-40B4-BE49-F238E27FC236}">
                <a16:creationId xmlns:a16="http://schemas.microsoft.com/office/drawing/2014/main" id="{75E40C64-E304-46F4-88CE-3E9A8EEA6EF3}"/>
              </a:ext>
            </a:extLst>
          </p:cNvPr>
          <p:cNvSpPr txBox="1"/>
          <p:nvPr/>
        </p:nvSpPr>
        <p:spPr>
          <a:xfrm>
            <a:off x="8092438" y="5708475"/>
            <a:ext cx="635321" cy="533400"/>
          </a:xfrm>
          <a:prstGeom prst="rect">
            <a:avLst/>
          </a:prstGeom>
          <a:noFill/>
        </p:spPr>
        <p:txBody>
          <a:bodyPr wrap="none" rtlCol="0" anchor="ctr" anchorCtr="1">
            <a:noAutofit/>
          </a:bodyPr>
          <a:lstStyle/>
          <a:p>
            <a:pPr algn="ctr"/>
            <a:r>
              <a:rPr lang="en-US" sz="2000" dirty="0">
                <a:solidFill>
                  <a:schemeClr val="bg1"/>
                </a:solidFill>
                <a:latin typeface="Bernard MT Condensed" panose="02050806060905020404" pitchFamily="18" charset="0"/>
              </a:rPr>
              <a:t>05</a:t>
            </a:r>
          </a:p>
          <a:p>
            <a:pPr algn="ctr"/>
            <a:r>
              <a:rPr lang="en-US" sz="800" dirty="0">
                <a:solidFill>
                  <a:schemeClr val="bg1"/>
                </a:solidFill>
              </a:rPr>
              <a:t>OPTION</a:t>
            </a:r>
          </a:p>
        </p:txBody>
      </p:sp>
      <p:sp>
        <p:nvSpPr>
          <p:cNvPr id="49" name="TextBox 48">
            <a:extLst>
              <a:ext uri="{FF2B5EF4-FFF2-40B4-BE49-F238E27FC236}">
                <a16:creationId xmlns:a16="http://schemas.microsoft.com/office/drawing/2014/main" id="{9172FC15-5801-496E-BC80-E26279368D71}"/>
              </a:ext>
            </a:extLst>
          </p:cNvPr>
          <p:cNvSpPr txBox="1"/>
          <p:nvPr/>
        </p:nvSpPr>
        <p:spPr>
          <a:xfrm>
            <a:off x="9006838" y="5708475"/>
            <a:ext cx="635321" cy="533400"/>
          </a:xfrm>
          <a:prstGeom prst="rect">
            <a:avLst/>
          </a:prstGeom>
          <a:noFill/>
        </p:spPr>
        <p:txBody>
          <a:bodyPr wrap="none" rtlCol="0" anchor="ctr" anchorCtr="1">
            <a:noAutofit/>
          </a:bodyPr>
          <a:lstStyle/>
          <a:p>
            <a:pPr algn="ctr"/>
            <a:r>
              <a:rPr lang="en-US" sz="2000" dirty="0">
                <a:solidFill>
                  <a:schemeClr val="bg1"/>
                </a:solidFill>
                <a:latin typeface="Bernard MT Condensed" panose="02050806060905020404" pitchFamily="18" charset="0"/>
              </a:rPr>
              <a:t>06</a:t>
            </a:r>
          </a:p>
          <a:p>
            <a:pPr algn="ctr"/>
            <a:r>
              <a:rPr lang="en-US" sz="800" dirty="0">
                <a:solidFill>
                  <a:schemeClr val="bg1"/>
                </a:solidFill>
              </a:rPr>
              <a:t>OPTION</a:t>
            </a:r>
          </a:p>
        </p:txBody>
      </p:sp>
      <p:sp>
        <p:nvSpPr>
          <p:cNvPr id="50" name="TextBox 49">
            <a:extLst>
              <a:ext uri="{FF2B5EF4-FFF2-40B4-BE49-F238E27FC236}">
                <a16:creationId xmlns:a16="http://schemas.microsoft.com/office/drawing/2014/main" id="{8081CC31-F2A6-4F60-A4AE-587B0EF54C56}"/>
              </a:ext>
            </a:extLst>
          </p:cNvPr>
          <p:cNvSpPr txBox="1"/>
          <p:nvPr/>
        </p:nvSpPr>
        <p:spPr>
          <a:xfrm>
            <a:off x="9921238" y="5708475"/>
            <a:ext cx="635321" cy="533400"/>
          </a:xfrm>
          <a:prstGeom prst="rect">
            <a:avLst/>
          </a:prstGeom>
          <a:noFill/>
        </p:spPr>
        <p:txBody>
          <a:bodyPr wrap="none" rtlCol="0" anchor="ctr" anchorCtr="1">
            <a:noAutofit/>
          </a:bodyPr>
          <a:lstStyle/>
          <a:p>
            <a:pPr algn="ctr"/>
            <a:r>
              <a:rPr lang="en-US" sz="2000" dirty="0">
                <a:solidFill>
                  <a:schemeClr val="bg1"/>
                </a:solidFill>
                <a:latin typeface="Bernard MT Condensed" panose="02050806060905020404" pitchFamily="18" charset="0"/>
              </a:rPr>
              <a:t>07</a:t>
            </a:r>
          </a:p>
          <a:p>
            <a:pPr algn="ctr"/>
            <a:r>
              <a:rPr lang="en-US" sz="800" dirty="0">
                <a:solidFill>
                  <a:schemeClr val="bg1"/>
                </a:solidFill>
              </a:rPr>
              <a:t>OPTION</a:t>
            </a:r>
          </a:p>
        </p:txBody>
      </p:sp>
      <p:sp>
        <p:nvSpPr>
          <p:cNvPr id="51" name="TextBox 50">
            <a:extLst>
              <a:ext uri="{FF2B5EF4-FFF2-40B4-BE49-F238E27FC236}">
                <a16:creationId xmlns:a16="http://schemas.microsoft.com/office/drawing/2014/main" id="{21A842DF-2905-4754-A020-35CB27903089}"/>
              </a:ext>
            </a:extLst>
          </p:cNvPr>
          <p:cNvSpPr txBox="1"/>
          <p:nvPr/>
        </p:nvSpPr>
        <p:spPr>
          <a:xfrm>
            <a:off x="10835638" y="5708475"/>
            <a:ext cx="635321" cy="533400"/>
          </a:xfrm>
          <a:prstGeom prst="rect">
            <a:avLst/>
          </a:prstGeom>
          <a:noFill/>
        </p:spPr>
        <p:txBody>
          <a:bodyPr wrap="none" rtlCol="0" anchor="ctr" anchorCtr="1">
            <a:noAutofit/>
          </a:bodyPr>
          <a:lstStyle/>
          <a:p>
            <a:pPr algn="ctr"/>
            <a:r>
              <a:rPr lang="en-US" sz="2000" dirty="0">
                <a:solidFill>
                  <a:schemeClr val="bg1"/>
                </a:solidFill>
                <a:latin typeface="Bernard MT Condensed" panose="02050806060905020404" pitchFamily="18" charset="0"/>
              </a:rPr>
              <a:t>08</a:t>
            </a:r>
          </a:p>
          <a:p>
            <a:pPr algn="ctr"/>
            <a:r>
              <a:rPr lang="en-US" sz="800" dirty="0">
                <a:solidFill>
                  <a:schemeClr val="bg1"/>
                </a:solidFill>
              </a:rPr>
              <a:t>OPTION</a:t>
            </a:r>
          </a:p>
        </p:txBody>
      </p:sp>
      <p:sp>
        <p:nvSpPr>
          <p:cNvPr id="52" name="TextBox 51">
            <a:extLst>
              <a:ext uri="{FF2B5EF4-FFF2-40B4-BE49-F238E27FC236}">
                <a16:creationId xmlns:a16="http://schemas.microsoft.com/office/drawing/2014/main" id="{230FC82E-A04A-49AC-B167-9A4B1BD13C93}"/>
              </a:ext>
            </a:extLst>
          </p:cNvPr>
          <p:cNvSpPr txBox="1"/>
          <p:nvPr/>
        </p:nvSpPr>
        <p:spPr>
          <a:xfrm>
            <a:off x="348262" y="1655352"/>
            <a:ext cx="3153881" cy="4816703"/>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A0CB5F01-1DDA-46D6-90FB-5781A49BC34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53CED9FC-09DF-4CBF-ADD0-52FA0CC8ABF1}"/>
              </a:ext>
            </a:extLst>
          </p:cNvPr>
          <p:cNvGrpSpPr/>
          <p:nvPr/>
        </p:nvGrpSpPr>
        <p:grpSpPr>
          <a:xfrm>
            <a:off x="4876800" y="6352401"/>
            <a:ext cx="1883124" cy="276999"/>
            <a:chOff x="5889276" y="6314205"/>
            <a:chExt cx="1883124" cy="276999"/>
          </a:xfrm>
        </p:grpSpPr>
        <p:sp>
          <p:nvSpPr>
            <p:cNvPr id="56" name="Rectangle 55">
              <a:extLst>
                <a:ext uri="{FF2B5EF4-FFF2-40B4-BE49-F238E27FC236}">
                  <a16:creationId xmlns:a16="http://schemas.microsoft.com/office/drawing/2014/main" id="{18AF0DFB-21D0-489C-AFBB-949C13934C6A}"/>
                </a:ext>
              </a:extLst>
            </p:cNvPr>
            <p:cNvSpPr>
              <a:spLocks noChangeAspect="1"/>
            </p:cNvSpPr>
            <p:nvPr/>
          </p:nvSpPr>
          <p:spPr>
            <a:xfrm>
              <a:off x="5889276" y="6347546"/>
              <a:ext cx="243476" cy="236507"/>
            </a:xfrm>
            <a:prstGeom prst="rect">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7" name="Text Box 10">
              <a:extLst>
                <a:ext uri="{FF2B5EF4-FFF2-40B4-BE49-F238E27FC236}">
                  <a16:creationId xmlns:a16="http://schemas.microsoft.com/office/drawing/2014/main" id="{83C9C439-C73A-48EA-B3F3-AF099A6A9932}"/>
                </a:ext>
              </a:extLst>
            </p:cNvPr>
            <p:cNvSpPr txBox="1">
              <a:spLocks noChangeArrowheads="1"/>
            </p:cNvSpPr>
            <p:nvPr/>
          </p:nvSpPr>
          <p:spPr bwMode="auto">
            <a:xfrm>
              <a:off x="6181299" y="6314205"/>
              <a:ext cx="1591101" cy="276999"/>
            </a:xfrm>
            <a:prstGeom prst="rect">
              <a:avLst/>
            </a:prstGeom>
            <a:noFill/>
            <a:ln w="9525">
              <a:noFill/>
              <a:miter lim="800000"/>
              <a:headEnd/>
              <a:tailEnd/>
            </a:ln>
          </p:spPr>
          <p:txBody>
            <a:bodyPr wrap="square" lIns="60960" tIns="30480" rIns="60960" bIns="30480">
              <a:spAutoFit/>
            </a:bodyPr>
            <a:lstStyle/>
            <a:p>
              <a:r>
                <a:rPr lang="en-US" sz="1400" dirty="0">
                  <a:solidFill>
                    <a:srgbClr val="FE4A1E"/>
                  </a:solidFill>
                  <a:latin typeface="Bernard MT Condensed" panose="02050806060905020404" pitchFamily="18" charset="0"/>
                </a:rPr>
                <a:t>LOREM IPSUM DOLOR</a:t>
              </a:r>
            </a:p>
          </p:txBody>
        </p:sp>
      </p:grpSp>
      <p:grpSp>
        <p:nvGrpSpPr>
          <p:cNvPr id="59" name="Group 58">
            <a:extLst>
              <a:ext uri="{FF2B5EF4-FFF2-40B4-BE49-F238E27FC236}">
                <a16:creationId xmlns:a16="http://schemas.microsoft.com/office/drawing/2014/main" id="{5BE98643-0290-4042-AF8A-BDB4231172AF}"/>
              </a:ext>
            </a:extLst>
          </p:cNvPr>
          <p:cNvGrpSpPr/>
          <p:nvPr/>
        </p:nvGrpSpPr>
        <p:grpSpPr>
          <a:xfrm>
            <a:off x="7162800" y="6352401"/>
            <a:ext cx="1883124" cy="276999"/>
            <a:chOff x="5889276" y="6314205"/>
            <a:chExt cx="1883124" cy="276999"/>
          </a:xfrm>
        </p:grpSpPr>
        <p:sp>
          <p:nvSpPr>
            <p:cNvPr id="60" name="Rectangle 59">
              <a:extLst>
                <a:ext uri="{FF2B5EF4-FFF2-40B4-BE49-F238E27FC236}">
                  <a16:creationId xmlns:a16="http://schemas.microsoft.com/office/drawing/2014/main" id="{FF4C2708-A5F2-4D39-A016-283766E1EBD2}"/>
                </a:ext>
              </a:extLst>
            </p:cNvPr>
            <p:cNvSpPr>
              <a:spLocks noChangeAspect="1"/>
            </p:cNvSpPr>
            <p:nvPr/>
          </p:nvSpPr>
          <p:spPr>
            <a:xfrm>
              <a:off x="5889276" y="6347546"/>
              <a:ext cx="243476" cy="236507"/>
            </a:xfrm>
            <a:prstGeom prst="rect">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 Box 10">
              <a:extLst>
                <a:ext uri="{FF2B5EF4-FFF2-40B4-BE49-F238E27FC236}">
                  <a16:creationId xmlns:a16="http://schemas.microsoft.com/office/drawing/2014/main" id="{C61046DB-27B1-4B88-A836-5C46EC7C76C3}"/>
                </a:ext>
              </a:extLst>
            </p:cNvPr>
            <p:cNvSpPr txBox="1">
              <a:spLocks noChangeArrowheads="1"/>
            </p:cNvSpPr>
            <p:nvPr/>
          </p:nvSpPr>
          <p:spPr bwMode="auto">
            <a:xfrm>
              <a:off x="6181299" y="6314205"/>
              <a:ext cx="1591101" cy="276999"/>
            </a:xfrm>
            <a:prstGeom prst="rect">
              <a:avLst/>
            </a:prstGeom>
            <a:noFill/>
            <a:ln w="9525">
              <a:noFill/>
              <a:miter lim="800000"/>
              <a:headEnd/>
              <a:tailEnd/>
            </a:ln>
          </p:spPr>
          <p:txBody>
            <a:bodyPr wrap="square" lIns="60960" tIns="30480" rIns="60960" bIns="30480">
              <a:spAutoFit/>
            </a:bodyPr>
            <a:lstStyle/>
            <a:p>
              <a:r>
                <a:rPr lang="en-US" sz="1400" dirty="0">
                  <a:solidFill>
                    <a:srgbClr val="5C9AD3"/>
                  </a:solidFill>
                  <a:latin typeface="Bernard MT Condensed" panose="02050806060905020404" pitchFamily="18" charset="0"/>
                </a:rPr>
                <a:t>LOREM IPSUM DOLOR</a:t>
              </a:r>
            </a:p>
          </p:txBody>
        </p:sp>
      </p:grpSp>
      <p:grpSp>
        <p:nvGrpSpPr>
          <p:cNvPr id="62" name="Group 61">
            <a:extLst>
              <a:ext uri="{FF2B5EF4-FFF2-40B4-BE49-F238E27FC236}">
                <a16:creationId xmlns:a16="http://schemas.microsoft.com/office/drawing/2014/main" id="{EB784C23-13F9-44CB-BC15-958F6EC6E16D}"/>
              </a:ext>
            </a:extLst>
          </p:cNvPr>
          <p:cNvGrpSpPr/>
          <p:nvPr/>
        </p:nvGrpSpPr>
        <p:grpSpPr>
          <a:xfrm>
            <a:off x="9448800" y="6352401"/>
            <a:ext cx="1883124" cy="276999"/>
            <a:chOff x="5889276" y="6314205"/>
            <a:chExt cx="1883124" cy="276999"/>
          </a:xfrm>
        </p:grpSpPr>
        <p:sp>
          <p:nvSpPr>
            <p:cNvPr id="63" name="Rectangle 62">
              <a:extLst>
                <a:ext uri="{FF2B5EF4-FFF2-40B4-BE49-F238E27FC236}">
                  <a16:creationId xmlns:a16="http://schemas.microsoft.com/office/drawing/2014/main" id="{86C5A5AD-BD51-4389-8CBC-0C3D364F29DD}"/>
                </a:ext>
              </a:extLst>
            </p:cNvPr>
            <p:cNvSpPr>
              <a:spLocks noChangeAspect="1"/>
            </p:cNvSpPr>
            <p:nvPr/>
          </p:nvSpPr>
          <p:spPr>
            <a:xfrm>
              <a:off x="5889276" y="6347546"/>
              <a:ext cx="243476" cy="236507"/>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Text Box 10">
              <a:extLst>
                <a:ext uri="{FF2B5EF4-FFF2-40B4-BE49-F238E27FC236}">
                  <a16:creationId xmlns:a16="http://schemas.microsoft.com/office/drawing/2014/main" id="{FEB9D61D-DEF7-4576-9AA4-0C6A0DE94B38}"/>
                </a:ext>
              </a:extLst>
            </p:cNvPr>
            <p:cNvSpPr txBox="1">
              <a:spLocks noChangeArrowheads="1"/>
            </p:cNvSpPr>
            <p:nvPr/>
          </p:nvSpPr>
          <p:spPr bwMode="auto">
            <a:xfrm>
              <a:off x="6181299" y="6314205"/>
              <a:ext cx="1591101" cy="276999"/>
            </a:xfrm>
            <a:prstGeom prst="rect">
              <a:avLst/>
            </a:prstGeom>
            <a:noFill/>
            <a:ln w="9525">
              <a:noFill/>
              <a:miter lim="800000"/>
              <a:headEnd/>
              <a:tailEnd/>
            </a:ln>
          </p:spPr>
          <p:txBody>
            <a:bodyPr wrap="square" lIns="60960" tIns="30480" rIns="60960" bIns="30480">
              <a:spAutoFit/>
            </a:bodyPr>
            <a:lstStyle/>
            <a:p>
              <a:r>
                <a:rPr lang="en-US" sz="1400" dirty="0">
                  <a:solidFill>
                    <a:srgbClr val="44546B"/>
                  </a:solidFill>
                  <a:latin typeface="Bernard MT Condensed" panose="02050806060905020404" pitchFamily="18" charset="0"/>
                </a:rPr>
                <a:t>LOREM IPSUM DOLOR</a:t>
              </a:r>
            </a:p>
          </p:txBody>
        </p:sp>
      </p:grpSp>
    </p:spTree>
    <p:extLst>
      <p:ext uri="{BB962C8B-B14F-4D97-AF65-F5344CB8AC3E}">
        <p14:creationId xmlns:p14="http://schemas.microsoft.com/office/powerpoint/2010/main" val="3736849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1000"/>
                                        <p:tgtEl>
                                          <p:spTgt spid="5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wipe(up)">
                                      <p:cBhvr>
                                        <p:cTn id="11" dur="1000"/>
                                        <p:tgtEl>
                                          <p:spTgt spid="52"/>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fade">
                                      <p:cBhvr>
                                        <p:cTn id="15" dur="1000"/>
                                        <p:tgtEl>
                                          <p:spTgt spid="40"/>
                                        </p:tgtEl>
                                      </p:cBhvr>
                                    </p:animEffect>
                                    <p:anim calcmode="lin" valueType="num">
                                      <p:cBhvr>
                                        <p:cTn id="16" dur="1000" fill="hold"/>
                                        <p:tgtEl>
                                          <p:spTgt spid="40"/>
                                        </p:tgtEl>
                                        <p:attrNameLst>
                                          <p:attrName>ppt_x</p:attrName>
                                        </p:attrNameLst>
                                      </p:cBhvr>
                                      <p:tavLst>
                                        <p:tav tm="0">
                                          <p:val>
                                            <p:strVal val="#ppt_x"/>
                                          </p:val>
                                        </p:tav>
                                        <p:tav tm="100000">
                                          <p:val>
                                            <p:strVal val="#ppt_x"/>
                                          </p:val>
                                        </p:tav>
                                      </p:tavLst>
                                    </p:anim>
                                    <p:anim calcmode="lin" valueType="num">
                                      <p:cBhvr>
                                        <p:cTn id="17" dur="1000" fill="hold"/>
                                        <p:tgtEl>
                                          <p:spTgt spid="40"/>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42"/>
                                        </p:tgtEl>
                                        <p:attrNameLst>
                                          <p:attrName>style.visibility</p:attrName>
                                        </p:attrNameLst>
                                      </p:cBhvr>
                                      <p:to>
                                        <p:strVal val="visible"/>
                                      </p:to>
                                    </p:set>
                                    <p:animEffect transition="in" filter="fade">
                                      <p:cBhvr>
                                        <p:cTn id="20" dur="1000"/>
                                        <p:tgtEl>
                                          <p:spTgt spid="42"/>
                                        </p:tgtEl>
                                      </p:cBhvr>
                                    </p:animEffect>
                                    <p:anim calcmode="lin" valueType="num">
                                      <p:cBhvr>
                                        <p:cTn id="21" dur="1000" fill="hold"/>
                                        <p:tgtEl>
                                          <p:spTgt spid="42"/>
                                        </p:tgtEl>
                                        <p:attrNameLst>
                                          <p:attrName>ppt_x</p:attrName>
                                        </p:attrNameLst>
                                      </p:cBhvr>
                                      <p:tavLst>
                                        <p:tav tm="0">
                                          <p:val>
                                            <p:strVal val="#ppt_x"/>
                                          </p:val>
                                        </p:tav>
                                        <p:tav tm="100000">
                                          <p:val>
                                            <p:strVal val="#ppt_x"/>
                                          </p:val>
                                        </p:tav>
                                      </p:tavLst>
                                    </p:anim>
                                    <p:anim calcmode="lin" valueType="num">
                                      <p:cBhvr>
                                        <p:cTn id="22" dur="1000" fill="hold"/>
                                        <p:tgtEl>
                                          <p:spTgt spid="42"/>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59"/>
                                        </p:tgtEl>
                                        <p:attrNameLst>
                                          <p:attrName>style.visibility</p:attrName>
                                        </p:attrNameLst>
                                      </p:cBhvr>
                                      <p:to>
                                        <p:strVal val="visible"/>
                                      </p:to>
                                    </p:set>
                                    <p:animEffect transition="in" filter="fade">
                                      <p:cBhvr>
                                        <p:cTn id="25" dur="1000"/>
                                        <p:tgtEl>
                                          <p:spTgt spid="59"/>
                                        </p:tgtEl>
                                      </p:cBhvr>
                                    </p:animEffect>
                                    <p:anim calcmode="lin" valueType="num">
                                      <p:cBhvr>
                                        <p:cTn id="26" dur="1000" fill="hold"/>
                                        <p:tgtEl>
                                          <p:spTgt spid="59"/>
                                        </p:tgtEl>
                                        <p:attrNameLst>
                                          <p:attrName>ppt_x</p:attrName>
                                        </p:attrNameLst>
                                      </p:cBhvr>
                                      <p:tavLst>
                                        <p:tav tm="0">
                                          <p:val>
                                            <p:strVal val="#ppt_x"/>
                                          </p:val>
                                        </p:tav>
                                        <p:tav tm="100000">
                                          <p:val>
                                            <p:strVal val="#ppt_x"/>
                                          </p:val>
                                        </p:tav>
                                      </p:tavLst>
                                    </p:anim>
                                    <p:anim calcmode="lin" valueType="num">
                                      <p:cBhvr>
                                        <p:cTn id="27" dur="1000" fill="hold"/>
                                        <p:tgtEl>
                                          <p:spTgt spid="59"/>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58"/>
                                        </p:tgtEl>
                                        <p:attrNameLst>
                                          <p:attrName>style.visibility</p:attrName>
                                        </p:attrNameLst>
                                      </p:cBhvr>
                                      <p:to>
                                        <p:strVal val="visible"/>
                                      </p:to>
                                    </p:set>
                                    <p:animEffect transition="in" filter="fade">
                                      <p:cBhvr>
                                        <p:cTn id="30" dur="1000"/>
                                        <p:tgtEl>
                                          <p:spTgt spid="58"/>
                                        </p:tgtEl>
                                      </p:cBhvr>
                                    </p:animEffect>
                                    <p:anim calcmode="lin" valueType="num">
                                      <p:cBhvr>
                                        <p:cTn id="31" dur="1000" fill="hold"/>
                                        <p:tgtEl>
                                          <p:spTgt spid="58"/>
                                        </p:tgtEl>
                                        <p:attrNameLst>
                                          <p:attrName>ppt_x</p:attrName>
                                        </p:attrNameLst>
                                      </p:cBhvr>
                                      <p:tavLst>
                                        <p:tav tm="0">
                                          <p:val>
                                            <p:strVal val="#ppt_x"/>
                                          </p:val>
                                        </p:tav>
                                        <p:tav tm="100000">
                                          <p:val>
                                            <p:strVal val="#ppt_x"/>
                                          </p:val>
                                        </p:tav>
                                      </p:tavLst>
                                    </p:anim>
                                    <p:anim calcmode="lin" valueType="num">
                                      <p:cBhvr>
                                        <p:cTn id="32" dur="1000" fill="hold"/>
                                        <p:tgtEl>
                                          <p:spTgt spid="58"/>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62"/>
                                        </p:tgtEl>
                                        <p:attrNameLst>
                                          <p:attrName>style.visibility</p:attrName>
                                        </p:attrNameLst>
                                      </p:cBhvr>
                                      <p:to>
                                        <p:strVal val="visible"/>
                                      </p:to>
                                    </p:set>
                                    <p:animEffect transition="in" filter="fade">
                                      <p:cBhvr>
                                        <p:cTn id="35" dur="1000"/>
                                        <p:tgtEl>
                                          <p:spTgt spid="62"/>
                                        </p:tgtEl>
                                      </p:cBhvr>
                                    </p:animEffect>
                                    <p:anim calcmode="lin" valueType="num">
                                      <p:cBhvr>
                                        <p:cTn id="36" dur="1000" fill="hold"/>
                                        <p:tgtEl>
                                          <p:spTgt spid="62"/>
                                        </p:tgtEl>
                                        <p:attrNameLst>
                                          <p:attrName>ppt_x</p:attrName>
                                        </p:attrNameLst>
                                      </p:cBhvr>
                                      <p:tavLst>
                                        <p:tav tm="0">
                                          <p:val>
                                            <p:strVal val="#ppt_x"/>
                                          </p:val>
                                        </p:tav>
                                        <p:tav tm="100000">
                                          <p:val>
                                            <p:strVal val="#ppt_x"/>
                                          </p:val>
                                        </p:tav>
                                      </p:tavLst>
                                    </p:anim>
                                    <p:anim calcmode="lin" valueType="num">
                                      <p:cBhvr>
                                        <p:cTn id="37" dur="1000" fill="hold"/>
                                        <p:tgtEl>
                                          <p:spTgt spid="62"/>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2" presetClass="entr" presetSubtype="1"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ppt_x"/>
                                          </p:val>
                                        </p:tav>
                                        <p:tav tm="100000">
                                          <p:val>
                                            <p:strVal val="#ppt_x"/>
                                          </p:val>
                                        </p:tav>
                                      </p:tavLst>
                                    </p:anim>
                                    <p:anim calcmode="lin" valueType="num">
                                      <p:cBhvr additive="base">
                                        <p:cTn id="42" dur="750" fill="hold"/>
                                        <p:tgtEl>
                                          <p:spTgt spid="44"/>
                                        </p:tgtEl>
                                        <p:attrNameLst>
                                          <p:attrName>ppt_y</p:attrName>
                                        </p:attrNameLst>
                                      </p:cBhvr>
                                      <p:tavLst>
                                        <p:tav tm="0">
                                          <p:val>
                                            <p:strVal val="0-#ppt_h/2"/>
                                          </p:val>
                                        </p:tav>
                                        <p:tav tm="100000">
                                          <p:val>
                                            <p:strVal val="#ppt_y"/>
                                          </p:val>
                                        </p:tav>
                                      </p:tavLst>
                                    </p:anim>
                                  </p:childTnLst>
                                </p:cTn>
                              </p:par>
                            </p:childTnLst>
                          </p:cTn>
                        </p:par>
                        <p:par>
                          <p:cTn id="43" fill="hold">
                            <p:stCondLst>
                              <p:cond delay="3750"/>
                            </p:stCondLst>
                            <p:childTnLst>
                              <p:par>
                                <p:cTn id="44" presetID="22" presetClass="entr" presetSubtype="4"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down)">
                                      <p:cBhvr>
                                        <p:cTn id="46" dur="750"/>
                                        <p:tgtEl>
                                          <p:spTgt spid="9"/>
                                        </p:tgtEl>
                                      </p:cBhvr>
                                    </p:animEffect>
                                  </p:childTnLst>
                                </p:cTn>
                              </p:par>
                            </p:childTnLst>
                          </p:cTn>
                        </p:par>
                        <p:par>
                          <p:cTn id="47" fill="hold">
                            <p:stCondLst>
                              <p:cond delay="4500"/>
                            </p:stCondLst>
                            <p:childTnLst>
                              <p:par>
                                <p:cTn id="48" presetID="2" presetClass="entr" presetSubtype="1" fill="hold" grpId="0" nodeType="afterEffect">
                                  <p:stCondLst>
                                    <p:cond delay="0"/>
                                  </p:stCondLst>
                                  <p:childTnLst>
                                    <p:set>
                                      <p:cBhvr>
                                        <p:cTn id="49" dur="1" fill="hold">
                                          <p:stCondLst>
                                            <p:cond delay="0"/>
                                          </p:stCondLst>
                                        </p:cTn>
                                        <p:tgtEl>
                                          <p:spTgt spid="45"/>
                                        </p:tgtEl>
                                        <p:attrNameLst>
                                          <p:attrName>style.visibility</p:attrName>
                                        </p:attrNameLst>
                                      </p:cBhvr>
                                      <p:to>
                                        <p:strVal val="visible"/>
                                      </p:to>
                                    </p:set>
                                    <p:anim calcmode="lin" valueType="num">
                                      <p:cBhvr additive="base">
                                        <p:cTn id="50" dur="750" fill="hold"/>
                                        <p:tgtEl>
                                          <p:spTgt spid="45"/>
                                        </p:tgtEl>
                                        <p:attrNameLst>
                                          <p:attrName>ppt_x</p:attrName>
                                        </p:attrNameLst>
                                      </p:cBhvr>
                                      <p:tavLst>
                                        <p:tav tm="0">
                                          <p:val>
                                            <p:strVal val="#ppt_x"/>
                                          </p:val>
                                        </p:tav>
                                        <p:tav tm="100000">
                                          <p:val>
                                            <p:strVal val="#ppt_x"/>
                                          </p:val>
                                        </p:tav>
                                      </p:tavLst>
                                    </p:anim>
                                    <p:anim calcmode="lin" valueType="num">
                                      <p:cBhvr additive="base">
                                        <p:cTn id="51" dur="750" fill="hold"/>
                                        <p:tgtEl>
                                          <p:spTgt spid="45"/>
                                        </p:tgtEl>
                                        <p:attrNameLst>
                                          <p:attrName>ppt_y</p:attrName>
                                        </p:attrNameLst>
                                      </p:cBhvr>
                                      <p:tavLst>
                                        <p:tav tm="0">
                                          <p:val>
                                            <p:strVal val="0-#ppt_h/2"/>
                                          </p:val>
                                        </p:tav>
                                        <p:tav tm="100000">
                                          <p:val>
                                            <p:strVal val="#ppt_y"/>
                                          </p:val>
                                        </p:tav>
                                      </p:tavLst>
                                    </p:anim>
                                  </p:childTnLst>
                                </p:cTn>
                              </p:par>
                            </p:childTnLst>
                          </p:cTn>
                        </p:par>
                        <p:par>
                          <p:cTn id="52" fill="hold">
                            <p:stCondLst>
                              <p:cond delay="5250"/>
                            </p:stCondLst>
                            <p:childTnLst>
                              <p:par>
                                <p:cTn id="53" presetID="22" presetClass="entr" presetSubtype="4"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wipe(down)">
                                      <p:cBhvr>
                                        <p:cTn id="55" dur="750"/>
                                        <p:tgtEl>
                                          <p:spTgt spid="23"/>
                                        </p:tgtEl>
                                      </p:cBhvr>
                                    </p:animEffect>
                                  </p:childTnLst>
                                </p:cTn>
                              </p:par>
                            </p:childTnLst>
                          </p:cTn>
                        </p:par>
                        <p:par>
                          <p:cTn id="56" fill="hold">
                            <p:stCondLst>
                              <p:cond delay="6000"/>
                            </p:stCondLst>
                            <p:childTnLst>
                              <p:par>
                                <p:cTn id="57" presetID="2" presetClass="entr" presetSubtype="1"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 calcmode="lin" valueType="num">
                                      <p:cBhvr additive="base">
                                        <p:cTn id="59" dur="750" fill="hold"/>
                                        <p:tgtEl>
                                          <p:spTgt spid="46"/>
                                        </p:tgtEl>
                                        <p:attrNameLst>
                                          <p:attrName>ppt_x</p:attrName>
                                        </p:attrNameLst>
                                      </p:cBhvr>
                                      <p:tavLst>
                                        <p:tav tm="0">
                                          <p:val>
                                            <p:strVal val="#ppt_x"/>
                                          </p:val>
                                        </p:tav>
                                        <p:tav tm="100000">
                                          <p:val>
                                            <p:strVal val="#ppt_x"/>
                                          </p:val>
                                        </p:tav>
                                      </p:tavLst>
                                    </p:anim>
                                    <p:anim calcmode="lin" valueType="num">
                                      <p:cBhvr additive="base">
                                        <p:cTn id="60" dur="750" fill="hold"/>
                                        <p:tgtEl>
                                          <p:spTgt spid="46"/>
                                        </p:tgtEl>
                                        <p:attrNameLst>
                                          <p:attrName>ppt_y</p:attrName>
                                        </p:attrNameLst>
                                      </p:cBhvr>
                                      <p:tavLst>
                                        <p:tav tm="0">
                                          <p:val>
                                            <p:strVal val="0-#ppt_h/2"/>
                                          </p:val>
                                        </p:tav>
                                        <p:tav tm="100000">
                                          <p:val>
                                            <p:strVal val="#ppt_y"/>
                                          </p:val>
                                        </p:tav>
                                      </p:tavLst>
                                    </p:anim>
                                  </p:childTnLst>
                                </p:cTn>
                              </p:par>
                            </p:childTnLst>
                          </p:cTn>
                        </p:par>
                        <p:par>
                          <p:cTn id="61" fill="hold">
                            <p:stCondLst>
                              <p:cond delay="6750"/>
                            </p:stCondLst>
                            <p:childTnLst>
                              <p:par>
                                <p:cTn id="62" presetID="22" presetClass="entr" presetSubtype="4"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wipe(down)">
                                      <p:cBhvr>
                                        <p:cTn id="64" dur="750"/>
                                        <p:tgtEl>
                                          <p:spTgt spid="24"/>
                                        </p:tgtEl>
                                      </p:cBhvr>
                                    </p:animEffect>
                                  </p:childTnLst>
                                </p:cTn>
                              </p:par>
                            </p:childTnLst>
                          </p:cTn>
                        </p:par>
                        <p:par>
                          <p:cTn id="65" fill="hold">
                            <p:stCondLst>
                              <p:cond delay="7500"/>
                            </p:stCondLst>
                            <p:childTnLst>
                              <p:par>
                                <p:cTn id="66" presetID="2" presetClass="entr" presetSubtype="1" fill="hold" grpId="0" nodeType="afterEffect">
                                  <p:stCondLst>
                                    <p:cond delay="0"/>
                                  </p:stCondLst>
                                  <p:childTnLst>
                                    <p:set>
                                      <p:cBhvr>
                                        <p:cTn id="67" dur="1" fill="hold">
                                          <p:stCondLst>
                                            <p:cond delay="0"/>
                                          </p:stCondLst>
                                        </p:cTn>
                                        <p:tgtEl>
                                          <p:spTgt spid="47"/>
                                        </p:tgtEl>
                                        <p:attrNameLst>
                                          <p:attrName>style.visibility</p:attrName>
                                        </p:attrNameLst>
                                      </p:cBhvr>
                                      <p:to>
                                        <p:strVal val="visible"/>
                                      </p:to>
                                    </p:set>
                                    <p:anim calcmode="lin" valueType="num">
                                      <p:cBhvr additive="base">
                                        <p:cTn id="68" dur="750" fill="hold"/>
                                        <p:tgtEl>
                                          <p:spTgt spid="47"/>
                                        </p:tgtEl>
                                        <p:attrNameLst>
                                          <p:attrName>ppt_x</p:attrName>
                                        </p:attrNameLst>
                                      </p:cBhvr>
                                      <p:tavLst>
                                        <p:tav tm="0">
                                          <p:val>
                                            <p:strVal val="#ppt_x"/>
                                          </p:val>
                                        </p:tav>
                                        <p:tav tm="100000">
                                          <p:val>
                                            <p:strVal val="#ppt_x"/>
                                          </p:val>
                                        </p:tav>
                                      </p:tavLst>
                                    </p:anim>
                                    <p:anim calcmode="lin" valueType="num">
                                      <p:cBhvr additive="base">
                                        <p:cTn id="69" dur="750" fill="hold"/>
                                        <p:tgtEl>
                                          <p:spTgt spid="47"/>
                                        </p:tgtEl>
                                        <p:attrNameLst>
                                          <p:attrName>ppt_y</p:attrName>
                                        </p:attrNameLst>
                                      </p:cBhvr>
                                      <p:tavLst>
                                        <p:tav tm="0">
                                          <p:val>
                                            <p:strVal val="0-#ppt_h/2"/>
                                          </p:val>
                                        </p:tav>
                                        <p:tav tm="100000">
                                          <p:val>
                                            <p:strVal val="#ppt_y"/>
                                          </p:val>
                                        </p:tav>
                                      </p:tavLst>
                                    </p:anim>
                                  </p:childTnLst>
                                </p:cTn>
                              </p:par>
                            </p:childTnLst>
                          </p:cTn>
                        </p:par>
                        <p:par>
                          <p:cTn id="70" fill="hold">
                            <p:stCondLst>
                              <p:cond delay="8250"/>
                            </p:stCondLst>
                            <p:childTnLst>
                              <p:par>
                                <p:cTn id="71" presetID="22" presetClass="entr" presetSubtype="4"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down)">
                                      <p:cBhvr>
                                        <p:cTn id="73" dur="750"/>
                                        <p:tgtEl>
                                          <p:spTgt spid="25"/>
                                        </p:tgtEl>
                                      </p:cBhvr>
                                    </p:animEffect>
                                  </p:childTnLst>
                                </p:cTn>
                              </p:par>
                            </p:childTnLst>
                          </p:cTn>
                        </p:par>
                        <p:par>
                          <p:cTn id="74" fill="hold">
                            <p:stCondLst>
                              <p:cond delay="9000"/>
                            </p:stCondLst>
                            <p:childTnLst>
                              <p:par>
                                <p:cTn id="75" presetID="2" presetClass="entr" presetSubtype="1" fill="hold" grpId="0" nodeType="afterEffect">
                                  <p:stCondLst>
                                    <p:cond delay="0"/>
                                  </p:stCondLst>
                                  <p:childTnLst>
                                    <p:set>
                                      <p:cBhvr>
                                        <p:cTn id="76" dur="1" fill="hold">
                                          <p:stCondLst>
                                            <p:cond delay="0"/>
                                          </p:stCondLst>
                                        </p:cTn>
                                        <p:tgtEl>
                                          <p:spTgt spid="48"/>
                                        </p:tgtEl>
                                        <p:attrNameLst>
                                          <p:attrName>style.visibility</p:attrName>
                                        </p:attrNameLst>
                                      </p:cBhvr>
                                      <p:to>
                                        <p:strVal val="visible"/>
                                      </p:to>
                                    </p:set>
                                    <p:anim calcmode="lin" valueType="num">
                                      <p:cBhvr additive="base">
                                        <p:cTn id="77" dur="750" fill="hold"/>
                                        <p:tgtEl>
                                          <p:spTgt spid="48"/>
                                        </p:tgtEl>
                                        <p:attrNameLst>
                                          <p:attrName>ppt_x</p:attrName>
                                        </p:attrNameLst>
                                      </p:cBhvr>
                                      <p:tavLst>
                                        <p:tav tm="0">
                                          <p:val>
                                            <p:strVal val="#ppt_x"/>
                                          </p:val>
                                        </p:tav>
                                        <p:tav tm="100000">
                                          <p:val>
                                            <p:strVal val="#ppt_x"/>
                                          </p:val>
                                        </p:tav>
                                      </p:tavLst>
                                    </p:anim>
                                    <p:anim calcmode="lin" valueType="num">
                                      <p:cBhvr additive="base">
                                        <p:cTn id="78" dur="750" fill="hold"/>
                                        <p:tgtEl>
                                          <p:spTgt spid="48"/>
                                        </p:tgtEl>
                                        <p:attrNameLst>
                                          <p:attrName>ppt_y</p:attrName>
                                        </p:attrNameLst>
                                      </p:cBhvr>
                                      <p:tavLst>
                                        <p:tav tm="0">
                                          <p:val>
                                            <p:strVal val="0-#ppt_h/2"/>
                                          </p:val>
                                        </p:tav>
                                        <p:tav tm="100000">
                                          <p:val>
                                            <p:strVal val="#ppt_y"/>
                                          </p:val>
                                        </p:tav>
                                      </p:tavLst>
                                    </p:anim>
                                  </p:childTnLst>
                                </p:cTn>
                              </p:par>
                            </p:childTnLst>
                          </p:cTn>
                        </p:par>
                        <p:par>
                          <p:cTn id="79" fill="hold">
                            <p:stCondLst>
                              <p:cond delay="9750"/>
                            </p:stCondLst>
                            <p:childTnLst>
                              <p:par>
                                <p:cTn id="80" presetID="22" presetClass="entr" presetSubtype="4" fill="hold" grpId="0" nodeType="afterEffect">
                                  <p:stCondLst>
                                    <p:cond delay="0"/>
                                  </p:stCondLst>
                                  <p:childTnLst>
                                    <p:set>
                                      <p:cBhvr>
                                        <p:cTn id="81" dur="1" fill="hold">
                                          <p:stCondLst>
                                            <p:cond delay="0"/>
                                          </p:stCondLst>
                                        </p:cTn>
                                        <p:tgtEl>
                                          <p:spTgt spid="26"/>
                                        </p:tgtEl>
                                        <p:attrNameLst>
                                          <p:attrName>style.visibility</p:attrName>
                                        </p:attrNameLst>
                                      </p:cBhvr>
                                      <p:to>
                                        <p:strVal val="visible"/>
                                      </p:to>
                                    </p:set>
                                    <p:animEffect transition="in" filter="wipe(down)">
                                      <p:cBhvr>
                                        <p:cTn id="82" dur="750"/>
                                        <p:tgtEl>
                                          <p:spTgt spid="26"/>
                                        </p:tgtEl>
                                      </p:cBhvr>
                                    </p:animEffect>
                                  </p:childTnLst>
                                </p:cTn>
                              </p:par>
                            </p:childTnLst>
                          </p:cTn>
                        </p:par>
                        <p:par>
                          <p:cTn id="83" fill="hold">
                            <p:stCondLst>
                              <p:cond delay="10500"/>
                            </p:stCondLst>
                            <p:childTnLst>
                              <p:par>
                                <p:cTn id="84" presetID="2" presetClass="entr" presetSubtype="1"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 calcmode="lin" valueType="num">
                                      <p:cBhvr additive="base">
                                        <p:cTn id="86" dur="750" fill="hold"/>
                                        <p:tgtEl>
                                          <p:spTgt spid="49"/>
                                        </p:tgtEl>
                                        <p:attrNameLst>
                                          <p:attrName>ppt_x</p:attrName>
                                        </p:attrNameLst>
                                      </p:cBhvr>
                                      <p:tavLst>
                                        <p:tav tm="0">
                                          <p:val>
                                            <p:strVal val="#ppt_x"/>
                                          </p:val>
                                        </p:tav>
                                        <p:tav tm="100000">
                                          <p:val>
                                            <p:strVal val="#ppt_x"/>
                                          </p:val>
                                        </p:tav>
                                      </p:tavLst>
                                    </p:anim>
                                    <p:anim calcmode="lin" valueType="num">
                                      <p:cBhvr additive="base">
                                        <p:cTn id="87" dur="750" fill="hold"/>
                                        <p:tgtEl>
                                          <p:spTgt spid="49"/>
                                        </p:tgtEl>
                                        <p:attrNameLst>
                                          <p:attrName>ppt_y</p:attrName>
                                        </p:attrNameLst>
                                      </p:cBhvr>
                                      <p:tavLst>
                                        <p:tav tm="0">
                                          <p:val>
                                            <p:strVal val="0-#ppt_h/2"/>
                                          </p:val>
                                        </p:tav>
                                        <p:tav tm="100000">
                                          <p:val>
                                            <p:strVal val="#ppt_y"/>
                                          </p:val>
                                        </p:tav>
                                      </p:tavLst>
                                    </p:anim>
                                  </p:childTnLst>
                                </p:cTn>
                              </p:par>
                            </p:childTnLst>
                          </p:cTn>
                        </p:par>
                        <p:par>
                          <p:cTn id="88" fill="hold">
                            <p:stCondLst>
                              <p:cond delay="11250"/>
                            </p:stCondLst>
                            <p:childTnLst>
                              <p:par>
                                <p:cTn id="89" presetID="22" presetClass="entr" presetSubtype="4" fill="hold" grpId="0" nodeType="afterEffect">
                                  <p:stCondLst>
                                    <p:cond delay="0"/>
                                  </p:stCondLst>
                                  <p:childTnLst>
                                    <p:set>
                                      <p:cBhvr>
                                        <p:cTn id="90" dur="1" fill="hold">
                                          <p:stCondLst>
                                            <p:cond delay="0"/>
                                          </p:stCondLst>
                                        </p:cTn>
                                        <p:tgtEl>
                                          <p:spTgt spid="27"/>
                                        </p:tgtEl>
                                        <p:attrNameLst>
                                          <p:attrName>style.visibility</p:attrName>
                                        </p:attrNameLst>
                                      </p:cBhvr>
                                      <p:to>
                                        <p:strVal val="visible"/>
                                      </p:to>
                                    </p:set>
                                    <p:animEffect transition="in" filter="wipe(down)">
                                      <p:cBhvr>
                                        <p:cTn id="91" dur="750"/>
                                        <p:tgtEl>
                                          <p:spTgt spid="27"/>
                                        </p:tgtEl>
                                      </p:cBhvr>
                                    </p:animEffect>
                                  </p:childTnLst>
                                </p:cTn>
                              </p:par>
                            </p:childTnLst>
                          </p:cTn>
                        </p:par>
                        <p:par>
                          <p:cTn id="92" fill="hold">
                            <p:stCondLst>
                              <p:cond delay="12000"/>
                            </p:stCondLst>
                            <p:childTnLst>
                              <p:par>
                                <p:cTn id="93" presetID="2" presetClass="entr" presetSubtype="1" fill="hold" grpId="0"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additive="base">
                                        <p:cTn id="95" dur="750" fill="hold"/>
                                        <p:tgtEl>
                                          <p:spTgt spid="50"/>
                                        </p:tgtEl>
                                        <p:attrNameLst>
                                          <p:attrName>ppt_x</p:attrName>
                                        </p:attrNameLst>
                                      </p:cBhvr>
                                      <p:tavLst>
                                        <p:tav tm="0">
                                          <p:val>
                                            <p:strVal val="#ppt_x"/>
                                          </p:val>
                                        </p:tav>
                                        <p:tav tm="100000">
                                          <p:val>
                                            <p:strVal val="#ppt_x"/>
                                          </p:val>
                                        </p:tav>
                                      </p:tavLst>
                                    </p:anim>
                                    <p:anim calcmode="lin" valueType="num">
                                      <p:cBhvr additive="base">
                                        <p:cTn id="96" dur="750" fill="hold"/>
                                        <p:tgtEl>
                                          <p:spTgt spid="50"/>
                                        </p:tgtEl>
                                        <p:attrNameLst>
                                          <p:attrName>ppt_y</p:attrName>
                                        </p:attrNameLst>
                                      </p:cBhvr>
                                      <p:tavLst>
                                        <p:tav tm="0">
                                          <p:val>
                                            <p:strVal val="0-#ppt_h/2"/>
                                          </p:val>
                                        </p:tav>
                                        <p:tav tm="100000">
                                          <p:val>
                                            <p:strVal val="#ppt_y"/>
                                          </p:val>
                                        </p:tav>
                                      </p:tavLst>
                                    </p:anim>
                                  </p:childTnLst>
                                </p:cTn>
                              </p:par>
                            </p:childTnLst>
                          </p:cTn>
                        </p:par>
                        <p:par>
                          <p:cTn id="97" fill="hold">
                            <p:stCondLst>
                              <p:cond delay="12750"/>
                            </p:stCondLst>
                            <p:childTnLst>
                              <p:par>
                                <p:cTn id="98" presetID="22" presetClass="entr" presetSubtype="4" fill="hold" grpId="0" nodeType="afterEffect">
                                  <p:stCondLst>
                                    <p:cond delay="0"/>
                                  </p:stCondLst>
                                  <p:childTnLst>
                                    <p:set>
                                      <p:cBhvr>
                                        <p:cTn id="99" dur="1" fill="hold">
                                          <p:stCondLst>
                                            <p:cond delay="0"/>
                                          </p:stCondLst>
                                        </p:cTn>
                                        <p:tgtEl>
                                          <p:spTgt spid="28"/>
                                        </p:tgtEl>
                                        <p:attrNameLst>
                                          <p:attrName>style.visibility</p:attrName>
                                        </p:attrNameLst>
                                      </p:cBhvr>
                                      <p:to>
                                        <p:strVal val="visible"/>
                                      </p:to>
                                    </p:set>
                                    <p:animEffect transition="in" filter="wipe(down)">
                                      <p:cBhvr>
                                        <p:cTn id="100" dur="750"/>
                                        <p:tgtEl>
                                          <p:spTgt spid="28"/>
                                        </p:tgtEl>
                                      </p:cBhvr>
                                    </p:animEffect>
                                  </p:childTnLst>
                                </p:cTn>
                              </p:par>
                            </p:childTnLst>
                          </p:cTn>
                        </p:par>
                        <p:par>
                          <p:cTn id="101" fill="hold">
                            <p:stCondLst>
                              <p:cond delay="13500"/>
                            </p:stCondLst>
                            <p:childTnLst>
                              <p:par>
                                <p:cTn id="102" presetID="2" presetClass="entr" presetSubtype="1" fill="hold" grpId="0" nodeType="afterEffect">
                                  <p:stCondLst>
                                    <p:cond delay="0"/>
                                  </p:stCondLst>
                                  <p:childTnLst>
                                    <p:set>
                                      <p:cBhvr>
                                        <p:cTn id="103" dur="1" fill="hold">
                                          <p:stCondLst>
                                            <p:cond delay="0"/>
                                          </p:stCondLst>
                                        </p:cTn>
                                        <p:tgtEl>
                                          <p:spTgt spid="51"/>
                                        </p:tgtEl>
                                        <p:attrNameLst>
                                          <p:attrName>style.visibility</p:attrName>
                                        </p:attrNameLst>
                                      </p:cBhvr>
                                      <p:to>
                                        <p:strVal val="visible"/>
                                      </p:to>
                                    </p:set>
                                    <p:anim calcmode="lin" valueType="num">
                                      <p:cBhvr additive="base">
                                        <p:cTn id="104" dur="750" fill="hold"/>
                                        <p:tgtEl>
                                          <p:spTgt spid="51"/>
                                        </p:tgtEl>
                                        <p:attrNameLst>
                                          <p:attrName>ppt_x</p:attrName>
                                        </p:attrNameLst>
                                      </p:cBhvr>
                                      <p:tavLst>
                                        <p:tav tm="0">
                                          <p:val>
                                            <p:strVal val="#ppt_x"/>
                                          </p:val>
                                        </p:tav>
                                        <p:tav tm="100000">
                                          <p:val>
                                            <p:strVal val="#ppt_x"/>
                                          </p:val>
                                        </p:tav>
                                      </p:tavLst>
                                    </p:anim>
                                    <p:anim calcmode="lin" valueType="num">
                                      <p:cBhvr additive="base">
                                        <p:cTn id="105" dur="750" fill="hold"/>
                                        <p:tgtEl>
                                          <p:spTgt spid="51"/>
                                        </p:tgtEl>
                                        <p:attrNameLst>
                                          <p:attrName>ppt_y</p:attrName>
                                        </p:attrNameLst>
                                      </p:cBhvr>
                                      <p:tavLst>
                                        <p:tav tm="0">
                                          <p:val>
                                            <p:strVal val="0-#ppt_h/2"/>
                                          </p:val>
                                        </p:tav>
                                        <p:tav tm="100000">
                                          <p:val>
                                            <p:strVal val="#ppt_y"/>
                                          </p:val>
                                        </p:tav>
                                      </p:tavLst>
                                    </p:anim>
                                  </p:childTnLst>
                                </p:cTn>
                              </p:par>
                            </p:childTnLst>
                          </p:cTn>
                        </p:par>
                        <p:par>
                          <p:cTn id="106" fill="hold">
                            <p:stCondLst>
                              <p:cond delay="14250"/>
                            </p:stCondLst>
                            <p:childTnLst>
                              <p:par>
                                <p:cTn id="107" presetID="22" presetClass="entr" presetSubtype="4" fill="hold" grpId="0" nodeType="afterEffect">
                                  <p:stCondLst>
                                    <p:cond delay="0"/>
                                  </p:stCondLst>
                                  <p:childTnLst>
                                    <p:set>
                                      <p:cBhvr>
                                        <p:cTn id="108" dur="1" fill="hold">
                                          <p:stCondLst>
                                            <p:cond delay="0"/>
                                          </p:stCondLst>
                                        </p:cTn>
                                        <p:tgtEl>
                                          <p:spTgt spid="29"/>
                                        </p:tgtEl>
                                        <p:attrNameLst>
                                          <p:attrName>style.visibility</p:attrName>
                                        </p:attrNameLst>
                                      </p:cBhvr>
                                      <p:to>
                                        <p:strVal val="visible"/>
                                      </p:to>
                                    </p:set>
                                    <p:animEffect transition="in" filter="wipe(down)">
                                      <p:cBhvr>
                                        <p:cTn id="109" dur="75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Graphic spid="23" grpId="0">
        <p:bldAsOne/>
      </p:bldGraphic>
      <p:bldGraphic spid="24" grpId="0">
        <p:bldAsOne/>
      </p:bldGraphic>
      <p:bldGraphic spid="25" grpId="0">
        <p:bldAsOne/>
      </p:bldGraphic>
      <p:bldGraphic spid="26" grpId="0">
        <p:bldAsOne/>
      </p:bldGraphic>
      <p:bldGraphic spid="27" grpId="0">
        <p:bldAsOne/>
      </p:bldGraphic>
      <p:bldGraphic spid="28" grpId="0">
        <p:bldAsOne/>
      </p:bldGraphic>
      <p:bldGraphic spid="29" grpId="0">
        <p:bldAsOne/>
      </p:bldGraphic>
      <p:bldP spid="44" grpId="0"/>
      <p:bldP spid="45" grpId="0"/>
      <p:bldP spid="46" grpId="0"/>
      <p:bldP spid="47" grpId="0"/>
      <p:bldP spid="48" grpId="0"/>
      <p:bldP spid="49" grpId="0"/>
      <p:bldP spid="50" grpId="0"/>
      <p:bldP spid="51" grpId="0"/>
      <p:bldP spid="52" grpId="0"/>
      <p:bldP spid="5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5085DC49-B65D-4858-8855-96BD202A00F7}"/>
              </a:ext>
            </a:extLst>
          </p:cNvPr>
          <p:cNvSpPr/>
          <p:nvPr/>
        </p:nvSpPr>
        <p:spPr>
          <a:xfrm>
            <a:off x="914400" y="1828800"/>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FE4A1E"/>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70D6642-A681-48EA-855D-FCEF81424048}"/>
              </a:ext>
            </a:extLst>
          </p:cNvPr>
          <p:cNvGrpSpPr/>
          <p:nvPr/>
        </p:nvGrpSpPr>
        <p:grpSpPr>
          <a:xfrm>
            <a:off x="1001455" y="1906524"/>
            <a:ext cx="4617720" cy="1216152"/>
            <a:chOff x="1001455" y="1906524"/>
            <a:chExt cx="4617720" cy="1216152"/>
          </a:xfrm>
        </p:grpSpPr>
        <p:sp>
          <p:nvSpPr>
            <p:cNvPr id="16" name="Freeform: Shape 15">
              <a:extLst>
                <a:ext uri="{FF2B5EF4-FFF2-40B4-BE49-F238E27FC236}">
                  <a16:creationId xmlns:a16="http://schemas.microsoft.com/office/drawing/2014/main" id="{DA8EC1E7-798E-4AC4-B498-415293899A1C}"/>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DB937DF2-4E47-4495-89F5-5985EF98FA29}"/>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4" name="Freeform: Shape 13">
            <a:extLst>
              <a:ext uri="{FF2B5EF4-FFF2-40B4-BE49-F238E27FC236}">
                <a16:creationId xmlns:a16="http://schemas.microsoft.com/office/drawing/2014/main" id="{BC7BD398-3760-454B-9857-CF5556B9E561}"/>
              </a:ext>
            </a:extLst>
          </p:cNvPr>
          <p:cNvSpPr/>
          <p:nvPr/>
        </p:nvSpPr>
        <p:spPr>
          <a:xfrm flipH="1">
            <a:off x="4591275" y="2202083"/>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Graphic 19" descr="Microscope">
            <a:extLst>
              <a:ext uri="{FF2B5EF4-FFF2-40B4-BE49-F238E27FC236}">
                <a16:creationId xmlns:a16="http://schemas.microsoft.com/office/drawing/2014/main" id="{13A2B5D0-50B1-44EF-82B3-843B340495C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997917" y="2404061"/>
            <a:ext cx="594360" cy="594360"/>
          </a:xfrm>
          <a:prstGeom prst="rect">
            <a:avLst/>
          </a:prstGeom>
          <a:effectLst>
            <a:outerShdw blurRad="63500" sx="102000" sy="102000" algn="ctr" rotWithShape="0">
              <a:prstClr val="black">
                <a:alpha val="40000"/>
              </a:prstClr>
            </a:outerShdw>
          </a:effectLst>
        </p:spPr>
      </p:pic>
      <p:sp>
        <p:nvSpPr>
          <p:cNvPr id="21" name="Freeform: Shape 20">
            <a:extLst>
              <a:ext uri="{FF2B5EF4-FFF2-40B4-BE49-F238E27FC236}">
                <a16:creationId xmlns:a16="http://schemas.microsoft.com/office/drawing/2014/main" id="{B2D1C6D2-0F47-4BF7-899B-395FD986475D}"/>
              </a:ext>
            </a:extLst>
          </p:cNvPr>
          <p:cNvSpPr/>
          <p:nvPr/>
        </p:nvSpPr>
        <p:spPr>
          <a:xfrm>
            <a:off x="6234592" y="1828800"/>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5C9AD3"/>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2A7A33CD-E049-4901-A35A-2ADD2B317726}"/>
              </a:ext>
            </a:extLst>
          </p:cNvPr>
          <p:cNvGrpSpPr/>
          <p:nvPr/>
        </p:nvGrpSpPr>
        <p:grpSpPr>
          <a:xfrm>
            <a:off x="6321647" y="1906524"/>
            <a:ext cx="4617720" cy="1216152"/>
            <a:chOff x="1001455" y="1906524"/>
            <a:chExt cx="4617720" cy="1216152"/>
          </a:xfrm>
        </p:grpSpPr>
        <p:sp>
          <p:nvSpPr>
            <p:cNvPr id="23" name="Freeform: Shape 22">
              <a:extLst>
                <a:ext uri="{FF2B5EF4-FFF2-40B4-BE49-F238E27FC236}">
                  <a16:creationId xmlns:a16="http://schemas.microsoft.com/office/drawing/2014/main" id="{904F1B20-D09B-47A8-B789-DE12DB44BF56}"/>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CF92680-22A8-46E6-8442-8012B7FFB86A}"/>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25" name="Freeform: Shape 24">
            <a:extLst>
              <a:ext uri="{FF2B5EF4-FFF2-40B4-BE49-F238E27FC236}">
                <a16:creationId xmlns:a16="http://schemas.microsoft.com/office/drawing/2014/main" id="{E3AD1D20-E9BD-41FA-9A3A-5BB516008325}"/>
              </a:ext>
            </a:extLst>
          </p:cNvPr>
          <p:cNvSpPr/>
          <p:nvPr/>
        </p:nvSpPr>
        <p:spPr>
          <a:xfrm flipH="1">
            <a:off x="9911467" y="2202083"/>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5E3C84F-8786-49A6-9DFB-3BCF6294AA52}"/>
              </a:ext>
            </a:extLst>
          </p:cNvPr>
          <p:cNvSpPr/>
          <p:nvPr/>
        </p:nvSpPr>
        <p:spPr>
          <a:xfrm>
            <a:off x="914400" y="3511207"/>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44546B"/>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B3EE9948-1E8A-47CE-B3ED-D9C5C6AD1303}"/>
              </a:ext>
            </a:extLst>
          </p:cNvPr>
          <p:cNvGrpSpPr/>
          <p:nvPr/>
        </p:nvGrpSpPr>
        <p:grpSpPr>
          <a:xfrm>
            <a:off x="1001455" y="3588931"/>
            <a:ext cx="4617720" cy="1216152"/>
            <a:chOff x="1001455" y="1906524"/>
            <a:chExt cx="4617720" cy="1216152"/>
          </a:xfrm>
        </p:grpSpPr>
        <p:sp>
          <p:nvSpPr>
            <p:cNvPr id="28" name="Freeform: Shape 27">
              <a:extLst>
                <a:ext uri="{FF2B5EF4-FFF2-40B4-BE49-F238E27FC236}">
                  <a16:creationId xmlns:a16="http://schemas.microsoft.com/office/drawing/2014/main" id="{309CE327-75FF-4EA0-A5AD-022ECA8E123B}"/>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54D41715-769F-4D06-B60D-A2638032E134}"/>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0" name="Freeform: Shape 29">
            <a:extLst>
              <a:ext uri="{FF2B5EF4-FFF2-40B4-BE49-F238E27FC236}">
                <a16:creationId xmlns:a16="http://schemas.microsoft.com/office/drawing/2014/main" id="{6C2F9FAD-7D91-4481-96D8-2E5E09E010DC}"/>
              </a:ext>
            </a:extLst>
          </p:cNvPr>
          <p:cNvSpPr/>
          <p:nvPr/>
        </p:nvSpPr>
        <p:spPr>
          <a:xfrm flipH="1">
            <a:off x="4591275" y="3884490"/>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EF2EEC60-04E3-4A58-80E0-1199BD482416}"/>
              </a:ext>
            </a:extLst>
          </p:cNvPr>
          <p:cNvSpPr/>
          <p:nvPr/>
        </p:nvSpPr>
        <p:spPr>
          <a:xfrm>
            <a:off x="914400" y="5192316"/>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939393"/>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EA335545-0A7E-4161-A1D9-E9DEDB9E4A1E}"/>
              </a:ext>
            </a:extLst>
          </p:cNvPr>
          <p:cNvGrpSpPr/>
          <p:nvPr/>
        </p:nvGrpSpPr>
        <p:grpSpPr>
          <a:xfrm>
            <a:off x="1001455" y="5270040"/>
            <a:ext cx="4617720" cy="1216152"/>
            <a:chOff x="1001455" y="1906524"/>
            <a:chExt cx="4617720" cy="1216152"/>
          </a:xfrm>
        </p:grpSpPr>
        <p:sp>
          <p:nvSpPr>
            <p:cNvPr id="33" name="Freeform: Shape 32">
              <a:extLst>
                <a:ext uri="{FF2B5EF4-FFF2-40B4-BE49-F238E27FC236}">
                  <a16:creationId xmlns:a16="http://schemas.microsoft.com/office/drawing/2014/main" id="{D9DA146C-C023-44EB-B330-6CFD8A533016}"/>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4B3A6E8-4735-4276-81AF-B8BC3557DD68}"/>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93939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0839D488-60B6-41D2-9877-CF7326890F37}"/>
              </a:ext>
            </a:extLst>
          </p:cNvPr>
          <p:cNvSpPr/>
          <p:nvPr/>
        </p:nvSpPr>
        <p:spPr>
          <a:xfrm flipH="1">
            <a:off x="4591275" y="5565599"/>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CBB76A2-BA1C-4E09-9D55-D3F1E1964DD1}"/>
              </a:ext>
            </a:extLst>
          </p:cNvPr>
          <p:cNvSpPr/>
          <p:nvPr/>
        </p:nvSpPr>
        <p:spPr>
          <a:xfrm>
            <a:off x="6234592" y="3509909"/>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7A7A7A"/>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14867BFC-90E7-4052-A70E-0DB6E39090AA}"/>
              </a:ext>
            </a:extLst>
          </p:cNvPr>
          <p:cNvGrpSpPr/>
          <p:nvPr/>
        </p:nvGrpSpPr>
        <p:grpSpPr>
          <a:xfrm>
            <a:off x="6321647" y="3587633"/>
            <a:ext cx="4617720" cy="1216152"/>
            <a:chOff x="1001455" y="1906524"/>
            <a:chExt cx="4617720" cy="1216152"/>
          </a:xfrm>
        </p:grpSpPr>
        <p:sp>
          <p:nvSpPr>
            <p:cNvPr id="38" name="Freeform: Shape 37">
              <a:extLst>
                <a:ext uri="{FF2B5EF4-FFF2-40B4-BE49-F238E27FC236}">
                  <a16:creationId xmlns:a16="http://schemas.microsoft.com/office/drawing/2014/main" id="{BFCE64E4-7440-44C7-B896-8648AECBB779}"/>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EAF2065E-5FB1-4C4D-AE99-0FBC61192585}"/>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0" name="Freeform: Shape 39">
            <a:extLst>
              <a:ext uri="{FF2B5EF4-FFF2-40B4-BE49-F238E27FC236}">
                <a16:creationId xmlns:a16="http://schemas.microsoft.com/office/drawing/2014/main" id="{972307AA-84DD-4464-BD9A-9F4DD378F001}"/>
              </a:ext>
            </a:extLst>
          </p:cNvPr>
          <p:cNvSpPr/>
          <p:nvPr/>
        </p:nvSpPr>
        <p:spPr>
          <a:xfrm flipH="1">
            <a:off x="9911467" y="3883192"/>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F82FF877-112E-4B50-988C-50A82DFFB321}"/>
              </a:ext>
            </a:extLst>
          </p:cNvPr>
          <p:cNvSpPr/>
          <p:nvPr/>
        </p:nvSpPr>
        <p:spPr>
          <a:xfrm>
            <a:off x="6234592" y="5196276"/>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BFBFBF"/>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2D71171B-C835-4D9C-8BCB-8D77E5F7CBF4}"/>
              </a:ext>
            </a:extLst>
          </p:cNvPr>
          <p:cNvGrpSpPr/>
          <p:nvPr/>
        </p:nvGrpSpPr>
        <p:grpSpPr>
          <a:xfrm>
            <a:off x="6321647" y="5274000"/>
            <a:ext cx="4617720" cy="1216152"/>
            <a:chOff x="1001455" y="1906524"/>
            <a:chExt cx="4617720" cy="1216152"/>
          </a:xfrm>
        </p:grpSpPr>
        <p:sp>
          <p:nvSpPr>
            <p:cNvPr id="43" name="Freeform: Shape 42">
              <a:extLst>
                <a:ext uri="{FF2B5EF4-FFF2-40B4-BE49-F238E27FC236}">
                  <a16:creationId xmlns:a16="http://schemas.microsoft.com/office/drawing/2014/main" id="{5532FDC1-1D9F-470D-A297-9202A86C297D}"/>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131B5C7D-5F1B-45E0-AE42-4A46E8AD2A7B}"/>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BFBFBF"/>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5" name="Freeform: Shape 44">
            <a:extLst>
              <a:ext uri="{FF2B5EF4-FFF2-40B4-BE49-F238E27FC236}">
                <a16:creationId xmlns:a16="http://schemas.microsoft.com/office/drawing/2014/main" id="{FBA07797-408A-4BB7-B056-14997B5E491F}"/>
              </a:ext>
            </a:extLst>
          </p:cNvPr>
          <p:cNvSpPr/>
          <p:nvPr/>
        </p:nvSpPr>
        <p:spPr>
          <a:xfrm flipH="1">
            <a:off x="9911467" y="5569559"/>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7" name="Graphic 46" descr="Flask">
            <a:extLst>
              <a:ext uri="{FF2B5EF4-FFF2-40B4-BE49-F238E27FC236}">
                <a16:creationId xmlns:a16="http://schemas.microsoft.com/office/drawing/2014/main" id="{563D7D7A-CB02-4F9B-B725-665391FA5A6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337518" y="4028831"/>
            <a:ext cx="594360" cy="594360"/>
          </a:xfrm>
          <a:prstGeom prst="rect">
            <a:avLst/>
          </a:prstGeom>
          <a:effectLst>
            <a:outerShdw blurRad="63500" sx="102000" sy="102000" algn="ctr" rotWithShape="0">
              <a:prstClr val="black">
                <a:alpha val="40000"/>
              </a:prstClr>
            </a:outerShdw>
          </a:effectLst>
        </p:spPr>
      </p:pic>
      <p:pic>
        <p:nvPicPr>
          <p:cNvPr id="49" name="Graphic 48" descr="Atom">
            <a:extLst>
              <a:ext uri="{FF2B5EF4-FFF2-40B4-BE49-F238E27FC236}">
                <a16:creationId xmlns:a16="http://schemas.microsoft.com/office/drawing/2014/main" id="{F8C5248C-3FC7-4A15-BB90-A3D4CDEB02F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323753" y="5767577"/>
            <a:ext cx="594360" cy="594360"/>
          </a:xfrm>
          <a:prstGeom prst="rect">
            <a:avLst/>
          </a:prstGeom>
          <a:effectLst>
            <a:outerShdw blurRad="63500" sx="102000" sy="102000" algn="ctr" rotWithShape="0">
              <a:prstClr val="black">
                <a:alpha val="40000"/>
              </a:prstClr>
            </a:outerShdw>
          </a:effectLst>
        </p:spPr>
      </p:pic>
      <p:pic>
        <p:nvPicPr>
          <p:cNvPr id="51" name="Graphic 50" descr="Beaker">
            <a:extLst>
              <a:ext uri="{FF2B5EF4-FFF2-40B4-BE49-F238E27FC236}">
                <a16:creationId xmlns:a16="http://schemas.microsoft.com/office/drawing/2014/main" id="{D98C15C3-BD90-4C54-B0A9-CC9889C3685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991816" y="4028831"/>
            <a:ext cx="594360" cy="594360"/>
          </a:xfrm>
          <a:prstGeom prst="rect">
            <a:avLst/>
          </a:prstGeom>
          <a:effectLst>
            <a:outerShdw blurRad="63500" sx="102000" sy="102000" algn="ctr" rotWithShape="0">
              <a:prstClr val="black">
                <a:alpha val="40000"/>
              </a:prstClr>
            </a:outerShdw>
          </a:effectLst>
        </p:spPr>
      </p:pic>
      <p:pic>
        <p:nvPicPr>
          <p:cNvPr id="53" name="Graphic 52" descr="Test tubes">
            <a:extLst>
              <a:ext uri="{FF2B5EF4-FFF2-40B4-BE49-F238E27FC236}">
                <a16:creationId xmlns:a16="http://schemas.microsoft.com/office/drawing/2014/main" id="{CC7E43B1-29FB-43BD-AA72-A17CE03394A8}"/>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007878" y="5767577"/>
            <a:ext cx="594360" cy="594360"/>
          </a:xfrm>
          <a:prstGeom prst="rect">
            <a:avLst/>
          </a:prstGeom>
          <a:effectLst>
            <a:outerShdw blurRad="63500" sx="102000" sy="102000" algn="ctr" rotWithShape="0">
              <a:prstClr val="black">
                <a:alpha val="40000"/>
              </a:prstClr>
            </a:outerShdw>
          </a:effectLst>
        </p:spPr>
      </p:pic>
      <p:pic>
        <p:nvPicPr>
          <p:cNvPr id="55" name="Graphic 54" descr="Books">
            <a:extLst>
              <a:ext uri="{FF2B5EF4-FFF2-40B4-BE49-F238E27FC236}">
                <a16:creationId xmlns:a16="http://schemas.microsoft.com/office/drawing/2014/main" id="{418E466F-2055-40F9-BA89-1718A30F7FC7}"/>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0345572" y="2431728"/>
            <a:ext cx="594360" cy="594360"/>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112353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1250" fill="hold"/>
                                        <p:tgtEl>
                                          <p:spTgt spid="15"/>
                                        </p:tgtEl>
                                        <p:attrNameLst>
                                          <p:attrName>ppt_x</p:attrName>
                                        </p:attrNameLst>
                                      </p:cBhvr>
                                      <p:tavLst>
                                        <p:tav tm="0">
                                          <p:val>
                                            <p:strVal val="#ppt_x"/>
                                          </p:val>
                                        </p:tav>
                                        <p:tav tm="100000">
                                          <p:val>
                                            <p:strVal val="#ppt_x"/>
                                          </p:val>
                                        </p:tav>
                                      </p:tavLst>
                                    </p:anim>
                                    <p:anim calcmode="lin" valueType="num">
                                      <p:cBhvr additive="base">
                                        <p:cTn id="12" dur="125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1250" fill="hold"/>
                                        <p:tgtEl>
                                          <p:spTgt spid="14"/>
                                        </p:tgtEl>
                                        <p:attrNameLst>
                                          <p:attrName>ppt_x</p:attrName>
                                        </p:attrNameLst>
                                      </p:cBhvr>
                                      <p:tavLst>
                                        <p:tav tm="0">
                                          <p:val>
                                            <p:strVal val="#ppt_x"/>
                                          </p:val>
                                        </p:tav>
                                        <p:tav tm="100000">
                                          <p:val>
                                            <p:strVal val="#ppt_x"/>
                                          </p:val>
                                        </p:tav>
                                      </p:tavLst>
                                    </p:anim>
                                    <p:anim calcmode="lin" valueType="num">
                                      <p:cBhvr additive="base">
                                        <p:cTn id="16" dur="12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16" fill="hold"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1000" fill="hold"/>
                                        <p:tgtEl>
                                          <p:spTgt spid="20"/>
                                        </p:tgtEl>
                                        <p:attrNameLst>
                                          <p:attrName>ppt_w</p:attrName>
                                        </p:attrNameLst>
                                      </p:cBhvr>
                                      <p:tavLst>
                                        <p:tav tm="0">
                                          <p:val>
                                            <p:fltVal val="0"/>
                                          </p:val>
                                        </p:tav>
                                        <p:tav tm="100000">
                                          <p:val>
                                            <p:strVal val="#ppt_w"/>
                                          </p:val>
                                        </p:tav>
                                      </p:tavLst>
                                    </p:anim>
                                    <p:anim calcmode="lin" valueType="num">
                                      <p:cBhvr>
                                        <p:cTn id="21" dur="1000" fill="hold"/>
                                        <p:tgtEl>
                                          <p:spTgt spid="20"/>
                                        </p:tgtEl>
                                        <p:attrNameLst>
                                          <p:attrName>ppt_h</p:attrName>
                                        </p:attrNameLst>
                                      </p:cBhvr>
                                      <p:tavLst>
                                        <p:tav tm="0">
                                          <p:val>
                                            <p:fltVal val="0"/>
                                          </p:val>
                                        </p:tav>
                                        <p:tav tm="100000">
                                          <p:val>
                                            <p:strVal val="#ppt_h"/>
                                          </p:val>
                                        </p:tav>
                                      </p:tavLst>
                                    </p:anim>
                                    <p:animEffect transition="in" filter="fade">
                                      <p:cBhvr>
                                        <p:cTn id="22" dur="1000"/>
                                        <p:tgtEl>
                                          <p:spTgt spid="20"/>
                                        </p:tgtEl>
                                      </p:cBhvr>
                                    </p:animEffect>
                                  </p:childTnLst>
                                </p:cTn>
                              </p:par>
                            </p:childTnLst>
                          </p:cTn>
                        </p:par>
                        <p:par>
                          <p:cTn id="23" fill="hold">
                            <p:stCondLst>
                              <p:cond delay="2750"/>
                            </p:stCondLst>
                            <p:childTnLst>
                              <p:par>
                                <p:cTn id="24" presetID="47" presetClass="entr" presetSubtype="0"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500"/>
                                        <p:tgtEl>
                                          <p:spTgt spid="19"/>
                                        </p:tgtEl>
                                      </p:cBhvr>
                                    </p:animEffect>
                                    <p:anim calcmode="lin" valueType="num">
                                      <p:cBhvr>
                                        <p:cTn id="27" dur="1500" fill="hold"/>
                                        <p:tgtEl>
                                          <p:spTgt spid="19"/>
                                        </p:tgtEl>
                                        <p:attrNameLst>
                                          <p:attrName>ppt_x</p:attrName>
                                        </p:attrNameLst>
                                      </p:cBhvr>
                                      <p:tavLst>
                                        <p:tav tm="0">
                                          <p:val>
                                            <p:strVal val="#ppt_x"/>
                                          </p:val>
                                        </p:tav>
                                        <p:tav tm="100000">
                                          <p:val>
                                            <p:strVal val="#ppt_x"/>
                                          </p:val>
                                        </p:tav>
                                      </p:tavLst>
                                    </p:anim>
                                    <p:anim calcmode="lin" valueType="num">
                                      <p:cBhvr>
                                        <p:cTn id="28" dur="15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4250"/>
                            </p:stCondLst>
                            <p:childTnLst>
                              <p:par>
                                <p:cTn id="30" presetID="2" presetClass="entr" presetSubtype="4" fill="hold" grpId="0" nodeType="afterEffect">
                                  <p:stCondLst>
                                    <p:cond delay="0"/>
                                  </p:stCondLst>
                                  <p:childTnLst>
                                    <p:set>
                                      <p:cBhvr>
                                        <p:cTn id="31" dur="1" fill="hold">
                                          <p:stCondLst>
                                            <p:cond delay="0"/>
                                          </p:stCondLst>
                                        </p:cTn>
                                        <p:tgtEl>
                                          <p:spTgt spid="21"/>
                                        </p:tgtEl>
                                        <p:attrNameLst>
                                          <p:attrName>style.visibility</p:attrName>
                                        </p:attrNameLst>
                                      </p:cBhvr>
                                      <p:to>
                                        <p:strVal val="visible"/>
                                      </p:to>
                                    </p:set>
                                    <p:anim calcmode="lin" valueType="num">
                                      <p:cBhvr additive="base">
                                        <p:cTn id="32" dur="1250" fill="hold"/>
                                        <p:tgtEl>
                                          <p:spTgt spid="21"/>
                                        </p:tgtEl>
                                        <p:attrNameLst>
                                          <p:attrName>ppt_x</p:attrName>
                                        </p:attrNameLst>
                                      </p:cBhvr>
                                      <p:tavLst>
                                        <p:tav tm="0">
                                          <p:val>
                                            <p:strVal val="#ppt_x"/>
                                          </p:val>
                                        </p:tav>
                                        <p:tav tm="100000">
                                          <p:val>
                                            <p:strVal val="#ppt_x"/>
                                          </p:val>
                                        </p:tav>
                                      </p:tavLst>
                                    </p:anim>
                                    <p:anim calcmode="lin" valueType="num">
                                      <p:cBhvr additive="base">
                                        <p:cTn id="33" dur="1250" fill="hold"/>
                                        <p:tgtEl>
                                          <p:spTgt spid="21"/>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additive="base">
                                        <p:cTn id="36" dur="1250" fill="hold"/>
                                        <p:tgtEl>
                                          <p:spTgt spid="25"/>
                                        </p:tgtEl>
                                        <p:attrNameLst>
                                          <p:attrName>ppt_x</p:attrName>
                                        </p:attrNameLst>
                                      </p:cBhvr>
                                      <p:tavLst>
                                        <p:tav tm="0">
                                          <p:val>
                                            <p:strVal val="#ppt_x"/>
                                          </p:val>
                                        </p:tav>
                                        <p:tav tm="100000">
                                          <p:val>
                                            <p:strVal val="#ppt_x"/>
                                          </p:val>
                                        </p:tav>
                                      </p:tavLst>
                                    </p:anim>
                                    <p:anim calcmode="lin" valueType="num">
                                      <p:cBhvr additive="base">
                                        <p:cTn id="37" dur="1250" fill="hold"/>
                                        <p:tgtEl>
                                          <p:spTgt spid="25"/>
                                        </p:tgtEl>
                                        <p:attrNameLst>
                                          <p:attrName>ppt_y</p:attrName>
                                        </p:attrNameLst>
                                      </p:cBhvr>
                                      <p:tavLst>
                                        <p:tav tm="0">
                                          <p:val>
                                            <p:strVal val="1+#ppt_h/2"/>
                                          </p:val>
                                        </p:tav>
                                        <p:tav tm="100000">
                                          <p:val>
                                            <p:strVal val="#ppt_y"/>
                                          </p:val>
                                        </p:tav>
                                      </p:tavLst>
                                    </p:anim>
                                  </p:childTnLst>
                                </p:cTn>
                              </p:par>
                            </p:childTnLst>
                          </p:cTn>
                        </p:par>
                        <p:par>
                          <p:cTn id="38" fill="hold">
                            <p:stCondLst>
                              <p:cond delay="5500"/>
                            </p:stCondLst>
                            <p:childTnLst>
                              <p:par>
                                <p:cTn id="39" presetID="53" presetClass="entr" presetSubtype="16" fill="hold" nodeType="afterEffect">
                                  <p:stCondLst>
                                    <p:cond delay="0"/>
                                  </p:stCondLst>
                                  <p:childTnLst>
                                    <p:set>
                                      <p:cBhvr>
                                        <p:cTn id="40" dur="1" fill="hold">
                                          <p:stCondLst>
                                            <p:cond delay="0"/>
                                          </p:stCondLst>
                                        </p:cTn>
                                        <p:tgtEl>
                                          <p:spTgt spid="55"/>
                                        </p:tgtEl>
                                        <p:attrNameLst>
                                          <p:attrName>style.visibility</p:attrName>
                                        </p:attrNameLst>
                                      </p:cBhvr>
                                      <p:to>
                                        <p:strVal val="visible"/>
                                      </p:to>
                                    </p:set>
                                    <p:anim calcmode="lin" valueType="num">
                                      <p:cBhvr>
                                        <p:cTn id="41" dur="1000" fill="hold"/>
                                        <p:tgtEl>
                                          <p:spTgt spid="55"/>
                                        </p:tgtEl>
                                        <p:attrNameLst>
                                          <p:attrName>ppt_w</p:attrName>
                                        </p:attrNameLst>
                                      </p:cBhvr>
                                      <p:tavLst>
                                        <p:tav tm="0">
                                          <p:val>
                                            <p:fltVal val="0"/>
                                          </p:val>
                                        </p:tav>
                                        <p:tav tm="100000">
                                          <p:val>
                                            <p:strVal val="#ppt_w"/>
                                          </p:val>
                                        </p:tav>
                                      </p:tavLst>
                                    </p:anim>
                                    <p:anim calcmode="lin" valueType="num">
                                      <p:cBhvr>
                                        <p:cTn id="42" dur="1000" fill="hold"/>
                                        <p:tgtEl>
                                          <p:spTgt spid="55"/>
                                        </p:tgtEl>
                                        <p:attrNameLst>
                                          <p:attrName>ppt_h</p:attrName>
                                        </p:attrNameLst>
                                      </p:cBhvr>
                                      <p:tavLst>
                                        <p:tav tm="0">
                                          <p:val>
                                            <p:fltVal val="0"/>
                                          </p:val>
                                        </p:tav>
                                        <p:tav tm="100000">
                                          <p:val>
                                            <p:strVal val="#ppt_h"/>
                                          </p:val>
                                        </p:tav>
                                      </p:tavLst>
                                    </p:anim>
                                    <p:animEffect transition="in" filter="fade">
                                      <p:cBhvr>
                                        <p:cTn id="43" dur="1000"/>
                                        <p:tgtEl>
                                          <p:spTgt spid="55"/>
                                        </p:tgtEl>
                                      </p:cBhvr>
                                    </p:animEffect>
                                  </p:childTnLst>
                                </p:cTn>
                              </p:par>
                            </p:childTnLst>
                          </p:cTn>
                        </p:par>
                        <p:par>
                          <p:cTn id="44" fill="hold">
                            <p:stCondLst>
                              <p:cond delay="6500"/>
                            </p:stCondLst>
                            <p:childTnLst>
                              <p:par>
                                <p:cTn id="45" presetID="47" presetClass="entr" presetSubtype="0"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fade">
                                      <p:cBhvr>
                                        <p:cTn id="47" dur="1500"/>
                                        <p:tgtEl>
                                          <p:spTgt spid="22"/>
                                        </p:tgtEl>
                                      </p:cBhvr>
                                    </p:animEffect>
                                    <p:anim calcmode="lin" valueType="num">
                                      <p:cBhvr>
                                        <p:cTn id="48" dur="1500" fill="hold"/>
                                        <p:tgtEl>
                                          <p:spTgt spid="22"/>
                                        </p:tgtEl>
                                        <p:attrNameLst>
                                          <p:attrName>ppt_x</p:attrName>
                                        </p:attrNameLst>
                                      </p:cBhvr>
                                      <p:tavLst>
                                        <p:tav tm="0">
                                          <p:val>
                                            <p:strVal val="#ppt_x"/>
                                          </p:val>
                                        </p:tav>
                                        <p:tav tm="100000">
                                          <p:val>
                                            <p:strVal val="#ppt_x"/>
                                          </p:val>
                                        </p:tav>
                                      </p:tavLst>
                                    </p:anim>
                                    <p:anim calcmode="lin" valueType="num">
                                      <p:cBhvr>
                                        <p:cTn id="49" dur="1500" fill="hold"/>
                                        <p:tgtEl>
                                          <p:spTgt spid="22"/>
                                        </p:tgtEl>
                                        <p:attrNameLst>
                                          <p:attrName>ppt_y</p:attrName>
                                        </p:attrNameLst>
                                      </p:cBhvr>
                                      <p:tavLst>
                                        <p:tav tm="0">
                                          <p:val>
                                            <p:strVal val="#ppt_y-.1"/>
                                          </p:val>
                                        </p:tav>
                                        <p:tav tm="100000">
                                          <p:val>
                                            <p:strVal val="#ppt_y"/>
                                          </p:val>
                                        </p:tav>
                                      </p:tavLst>
                                    </p:anim>
                                  </p:childTnLst>
                                </p:cTn>
                              </p:par>
                            </p:childTnLst>
                          </p:cTn>
                        </p:par>
                        <p:par>
                          <p:cTn id="50" fill="hold">
                            <p:stCondLst>
                              <p:cond delay="8000"/>
                            </p:stCondLst>
                            <p:childTnLst>
                              <p:par>
                                <p:cTn id="51" presetID="2" presetClass="entr" presetSubtype="4"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 calcmode="lin" valueType="num">
                                      <p:cBhvr additive="base">
                                        <p:cTn id="53" dur="1000" fill="hold"/>
                                        <p:tgtEl>
                                          <p:spTgt spid="26"/>
                                        </p:tgtEl>
                                        <p:attrNameLst>
                                          <p:attrName>ppt_x</p:attrName>
                                        </p:attrNameLst>
                                      </p:cBhvr>
                                      <p:tavLst>
                                        <p:tav tm="0">
                                          <p:val>
                                            <p:strVal val="#ppt_x"/>
                                          </p:val>
                                        </p:tav>
                                        <p:tav tm="100000">
                                          <p:val>
                                            <p:strVal val="#ppt_x"/>
                                          </p:val>
                                        </p:tav>
                                      </p:tavLst>
                                    </p:anim>
                                    <p:anim calcmode="lin" valueType="num">
                                      <p:cBhvr additive="base">
                                        <p:cTn id="54" dur="1000" fill="hold"/>
                                        <p:tgtEl>
                                          <p:spTgt spid="26"/>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30"/>
                                        </p:tgtEl>
                                        <p:attrNameLst>
                                          <p:attrName>style.visibility</p:attrName>
                                        </p:attrNameLst>
                                      </p:cBhvr>
                                      <p:to>
                                        <p:strVal val="visible"/>
                                      </p:to>
                                    </p:set>
                                    <p:anim calcmode="lin" valueType="num">
                                      <p:cBhvr additive="base">
                                        <p:cTn id="57" dur="1000" fill="hold"/>
                                        <p:tgtEl>
                                          <p:spTgt spid="30"/>
                                        </p:tgtEl>
                                        <p:attrNameLst>
                                          <p:attrName>ppt_x</p:attrName>
                                        </p:attrNameLst>
                                      </p:cBhvr>
                                      <p:tavLst>
                                        <p:tav tm="0">
                                          <p:val>
                                            <p:strVal val="#ppt_x"/>
                                          </p:val>
                                        </p:tav>
                                        <p:tav tm="100000">
                                          <p:val>
                                            <p:strVal val="#ppt_x"/>
                                          </p:val>
                                        </p:tav>
                                      </p:tavLst>
                                    </p:anim>
                                    <p:anim calcmode="lin" valueType="num">
                                      <p:cBhvr additive="base">
                                        <p:cTn id="58" dur="1000" fill="hold"/>
                                        <p:tgtEl>
                                          <p:spTgt spid="30"/>
                                        </p:tgtEl>
                                        <p:attrNameLst>
                                          <p:attrName>ppt_y</p:attrName>
                                        </p:attrNameLst>
                                      </p:cBhvr>
                                      <p:tavLst>
                                        <p:tav tm="0">
                                          <p:val>
                                            <p:strVal val="1+#ppt_h/2"/>
                                          </p:val>
                                        </p:tav>
                                        <p:tav tm="100000">
                                          <p:val>
                                            <p:strVal val="#ppt_y"/>
                                          </p:val>
                                        </p:tav>
                                      </p:tavLst>
                                    </p:anim>
                                  </p:childTnLst>
                                </p:cTn>
                              </p:par>
                            </p:childTnLst>
                          </p:cTn>
                        </p:par>
                        <p:par>
                          <p:cTn id="59" fill="hold">
                            <p:stCondLst>
                              <p:cond delay="9000"/>
                            </p:stCondLst>
                            <p:childTnLst>
                              <p:par>
                                <p:cTn id="60" presetID="53" presetClass="entr" presetSubtype="16"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 calcmode="lin" valueType="num">
                                      <p:cBhvr>
                                        <p:cTn id="62" dur="1000" fill="hold"/>
                                        <p:tgtEl>
                                          <p:spTgt spid="51"/>
                                        </p:tgtEl>
                                        <p:attrNameLst>
                                          <p:attrName>ppt_w</p:attrName>
                                        </p:attrNameLst>
                                      </p:cBhvr>
                                      <p:tavLst>
                                        <p:tav tm="0">
                                          <p:val>
                                            <p:fltVal val="0"/>
                                          </p:val>
                                        </p:tav>
                                        <p:tav tm="100000">
                                          <p:val>
                                            <p:strVal val="#ppt_w"/>
                                          </p:val>
                                        </p:tav>
                                      </p:tavLst>
                                    </p:anim>
                                    <p:anim calcmode="lin" valueType="num">
                                      <p:cBhvr>
                                        <p:cTn id="63" dur="1000" fill="hold"/>
                                        <p:tgtEl>
                                          <p:spTgt spid="51"/>
                                        </p:tgtEl>
                                        <p:attrNameLst>
                                          <p:attrName>ppt_h</p:attrName>
                                        </p:attrNameLst>
                                      </p:cBhvr>
                                      <p:tavLst>
                                        <p:tav tm="0">
                                          <p:val>
                                            <p:fltVal val="0"/>
                                          </p:val>
                                        </p:tav>
                                        <p:tav tm="100000">
                                          <p:val>
                                            <p:strVal val="#ppt_h"/>
                                          </p:val>
                                        </p:tav>
                                      </p:tavLst>
                                    </p:anim>
                                    <p:animEffect transition="in" filter="fade">
                                      <p:cBhvr>
                                        <p:cTn id="64" dur="1000"/>
                                        <p:tgtEl>
                                          <p:spTgt spid="51"/>
                                        </p:tgtEl>
                                      </p:cBhvr>
                                    </p:animEffect>
                                  </p:childTnLst>
                                </p:cTn>
                              </p:par>
                            </p:childTnLst>
                          </p:cTn>
                        </p:par>
                        <p:par>
                          <p:cTn id="65" fill="hold">
                            <p:stCondLst>
                              <p:cond delay="10000"/>
                            </p:stCondLst>
                            <p:childTnLst>
                              <p:par>
                                <p:cTn id="66" presetID="47" presetClass="entr" presetSubtype="0" fill="hold" nodeType="afterEffect">
                                  <p:stCondLst>
                                    <p:cond delay="0"/>
                                  </p:stCondLst>
                                  <p:childTnLst>
                                    <p:set>
                                      <p:cBhvr>
                                        <p:cTn id="67" dur="1" fill="hold">
                                          <p:stCondLst>
                                            <p:cond delay="0"/>
                                          </p:stCondLst>
                                        </p:cTn>
                                        <p:tgtEl>
                                          <p:spTgt spid="27"/>
                                        </p:tgtEl>
                                        <p:attrNameLst>
                                          <p:attrName>style.visibility</p:attrName>
                                        </p:attrNameLst>
                                      </p:cBhvr>
                                      <p:to>
                                        <p:strVal val="visible"/>
                                      </p:to>
                                    </p:set>
                                    <p:animEffect transition="in" filter="fade">
                                      <p:cBhvr>
                                        <p:cTn id="68" dur="1500"/>
                                        <p:tgtEl>
                                          <p:spTgt spid="27"/>
                                        </p:tgtEl>
                                      </p:cBhvr>
                                    </p:animEffect>
                                    <p:anim calcmode="lin" valueType="num">
                                      <p:cBhvr>
                                        <p:cTn id="69" dur="1500" fill="hold"/>
                                        <p:tgtEl>
                                          <p:spTgt spid="27"/>
                                        </p:tgtEl>
                                        <p:attrNameLst>
                                          <p:attrName>ppt_x</p:attrName>
                                        </p:attrNameLst>
                                      </p:cBhvr>
                                      <p:tavLst>
                                        <p:tav tm="0">
                                          <p:val>
                                            <p:strVal val="#ppt_x"/>
                                          </p:val>
                                        </p:tav>
                                        <p:tav tm="100000">
                                          <p:val>
                                            <p:strVal val="#ppt_x"/>
                                          </p:val>
                                        </p:tav>
                                      </p:tavLst>
                                    </p:anim>
                                    <p:anim calcmode="lin" valueType="num">
                                      <p:cBhvr>
                                        <p:cTn id="70" dur="1500" fill="hold"/>
                                        <p:tgtEl>
                                          <p:spTgt spid="27"/>
                                        </p:tgtEl>
                                        <p:attrNameLst>
                                          <p:attrName>ppt_y</p:attrName>
                                        </p:attrNameLst>
                                      </p:cBhvr>
                                      <p:tavLst>
                                        <p:tav tm="0">
                                          <p:val>
                                            <p:strVal val="#ppt_y-.1"/>
                                          </p:val>
                                        </p:tav>
                                        <p:tav tm="100000">
                                          <p:val>
                                            <p:strVal val="#ppt_y"/>
                                          </p:val>
                                        </p:tav>
                                      </p:tavLst>
                                    </p:anim>
                                  </p:childTnLst>
                                </p:cTn>
                              </p:par>
                            </p:childTnLst>
                          </p:cTn>
                        </p:par>
                        <p:par>
                          <p:cTn id="71" fill="hold">
                            <p:stCondLst>
                              <p:cond delay="11500"/>
                            </p:stCondLst>
                            <p:childTnLst>
                              <p:par>
                                <p:cTn id="72" presetID="2" presetClass="entr" presetSubtype="4"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additive="base">
                                        <p:cTn id="74" dur="1000" fill="hold"/>
                                        <p:tgtEl>
                                          <p:spTgt spid="36"/>
                                        </p:tgtEl>
                                        <p:attrNameLst>
                                          <p:attrName>ppt_x</p:attrName>
                                        </p:attrNameLst>
                                      </p:cBhvr>
                                      <p:tavLst>
                                        <p:tav tm="0">
                                          <p:val>
                                            <p:strVal val="#ppt_x"/>
                                          </p:val>
                                        </p:tav>
                                        <p:tav tm="100000">
                                          <p:val>
                                            <p:strVal val="#ppt_x"/>
                                          </p:val>
                                        </p:tav>
                                      </p:tavLst>
                                    </p:anim>
                                    <p:anim calcmode="lin" valueType="num">
                                      <p:cBhvr additive="base">
                                        <p:cTn id="75" dur="1000" fill="hold"/>
                                        <p:tgtEl>
                                          <p:spTgt spid="3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additive="base">
                                        <p:cTn id="78" dur="1000" fill="hold"/>
                                        <p:tgtEl>
                                          <p:spTgt spid="40"/>
                                        </p:tgtEl>
                                        <p:attrNameLst>
                                          <p:attrName>ppt_x</p:attrName>
                                        </p:attrNameLst>
                                      </p:cBhvr>
                                      <p:tavLst>
                                        <p:tav tm="0">
                                          <p:val>
                                            <p:strVal val="#ppt_x"/>
                                          </p:val>
                                        </p:tav>
                                        <p:tav tm="100000">
                                          <p:val>
                                            <p:strVal val="#ppt_x"/>
                                          </p:val>
                                        </p:tav>
                                      </p:tavLst>
                                    </p:anim>
                                    <p:anim calcmode="lin" valueType="num">
                                      <p:cBhvr additive="base">
                                        <p:cTn id="79" dur="1000" fill="hold"/>
                                        <p:tgtEl>
                                          <p:spTgt spid="40"/>
                                        </p:tgtEl>
                                        <p:attrNameLst>
                                          <p:attrName>ppt_y</p:attrName>
                                        </p:attrNameLst>
                                      </p:cBhvr>
                                      <p:tavLst>
                                        <p:tav tm="0">
                                          <p:val>
                                            <p:strVal val="1+#ppt_h/2"/>
                                          </p:val>
                                        </p:tav>
                                        <p:tav tm="100000">
                                          <p:val>
                                            <p:strVal val="#ppt_y"/>
                                          </p:val>
                                        </p:tav>
                                      </p:tavLst>
                                    </p:anim>
                                  </p:childTnLst>
                                </p:cTn>
                              </p:par>
                            </p:childTnLst>
                          </p:cTn>
                        </p:par>
                        <p:par>
                          <p:cTn id="80" fill="hold">
                            <p:stCondLst>
                              <p:cond delay="12500"/>
                            </p:stCondLst>
                            <p:childTnLst>
                              <p:par>
                                <p:cTn id="81" presetID="53" presetClass="entr" presetSubtype="16" fill="hold" nodeType="afterEffect">
                                  <p:stCondLst>
                                    <p:cond delay="0"/>
                                  </p:stCondLst>
                                  <p:childTnLst>
                                    <p:set>
                                      <p:cBhvr>
                                        <p:cTn id="82" dur="1" fill="hold">
                                          <p:stCondLst>
                                            <p:cond delay="0"/>
                                          </p:stCondLst>
                                        </p:cTn>
                                        <p:tgtEl>
                                          <p:spTgt spid="47"/>
                                        </p:tgtEl>
                                        <p:attrNameLst>
                                          <p:attrName>style.visibility</p:attrName>
                                        </p:attrNameLst>
                                      </p:cBhvr>
                                      <p:to>
                                        <p:strVal val="visible"/>
                                      </p:to>
                                    </p:set>
                                    <p:anim calcmode="lin" valueType="num">
                                      <p:cBhvr>
                                        <p:cTn id="83" dur="1000" fill="hold"/>
                                        <p:tgtEl>
                                          <p:spTgt spid="47"/>
                                        </p:tgtEl>
                                        <p:attrNameLst>
                                          <p:attrName>ppt_w</p:attrName>
                                        </p:attrNameLst>
                                      </p:cBhvr>
                                      <p:tavLst>
                                        <p:tav tm="0">
                                          <p:val>
                                            <p:fltVal val="0"/>
                                          </p:val>
                                        </p:tav>
                                        <p:tav tm="100000">
                                          <p:val>
                                            <p:strVal val="#ppt_w"/>
                                          </p:val>
                                        </p:tav>
                                      </p:tavLst>
                                    </p:anim>
                                    <p:anim calcmode="lin" valueType="num">
                                      <p:cBhvr>
                                        <p:cTn id="84" dur="1000" fill="hold"/>
                                        <p:tgtEl>
                                          <p:spTgt spid="47"/>
                                        </p:tgtEl>
                                        <p:attrNameLst>
                                          <p:attrName>ppt_h</p:attrName>
                                        </p:attrNameLst>
                                      </p:cBhvr>
                                      <p:tavLst>
                                        <p:tav tm="0">
                                          <p:val>
                                            <p:fltVal val="0"/>
                                          </p:val>
                                        </p:tav>
                                        <p:tav tm="100000">
                                          <p:val>
                                            <p:strVal val="#ppt_h"/>
                                          </p:val>
                                        </p:tav>
                                      </p:tavLst>
                                    </p:anim>
                                    <p:animEffect transition="in" filter="fade">
                                      <p:cBhvr>
                                        <p:cTn id="85" dur="1000"/>
                                        <p:tgtEl>
                                          <p:spTgt spid="47"/>
                                        </p:tgtEl>
                                      </p:cBhvr>
                                    </p:animEffect>
                                  </p:childTnLst>
                                </p:cTn>
                              </p:par>
                            </p:childTnLst>
                          </p:cTn>
                        </p:par>
                        <p:par>
                          <p:cTn id="86" fill="hold">
                            <p:stCondLst>
                              <p:cond delay="13500"/>
                            </p:stCondLst>
                            <p:childTnLst>
                              <p:par>
                                <p:cTn id="87" presetID="47" presetClass="entr" presetSubtype="0" fill="hold" nodeType="afterEffect">
                                  <p:stCondLst>
                                    <p:cond delay="0"/>
                                  </p:stCondLst>
                                  <p:childTnLst>
                                    <p:set>
                                      <p:cBhvr>
                                        <p:cTn id="88" dur="1" fill="hold">
                                          <p:stCondLst>
                                            <p:cond delay="0"/>
                                          </p:stCondLst>
                                        </p:cTn>
                                        <p:tgtEl>
                                          <p:spTgt spid="37"/>
                                        </p:tgtEl>
                                        <p:attrNameLst>
                                          <p:attrName>style.visibility</p:attrName>
                                        </p:attrNameLst>
                                      </p:cBhvr>
                                      <p:to>
                                        <p:strVal val="visible"/>
                                      </p:to>
                                    </p:set>
                                    <p:animEffect transition="in" filter="fade">
                                      <p:cBhvr>
                                        <p:cTn id="89" dur="1500"/>
                                        <p:tgtEl>
                                          <p:spTgt spid="37"/>
                                        </p:tgtEl>
                                      </p:cBhvr>
                                    </p:animEffect>
                                    <p:anim calcmode="lin" valueType="num">
                                      <p:cBhvr>
                                        <p:cTn id="90" dur="1500" fill="hold"/>
                                        <p:tgtEl>
                                          <p:spTgt spid="37"/>
                                        </p:tgtEl>
                                        <p:attrNameLst>
                                          <p:attrName>ppt_x</p:attrName>
                                        </p:attrNameLst>
                                      </p:cBhvr>
                                      <p:tavLst>
                                        <p:tav tm="0">
                                          <p:val>
                                            <p:strVal val="#ppt_x"/>
                                          </p:val>
                                        </p:tav>
                                        <p:tav tm="100000">
                                          <p:val>
                                            <p:strVal val="#ppt_x"/>
                                          </p:val>
                                        </p:tav>
                                      </p:tavLst>
                                    </p:anim>
                                    <p:anim calcmode="lin" valueType="num">
                                      <p:cBhvr>
                                        <p:cTn id="91" dur="1500" fill="hold"/>
                                        <p:tgtEl>
                                          <p:spTgt spid="37"/>
                                        </p:tgtEl>
                                        <p:attrNameLst>
                                          <p:attrName>ppt_y</p:attrName>
                                        </p:attrNameLst>
                                      </p:cBhvr>
                                      <p:tavLst>
                                        <p:tav tm="0">
                                          <p:val>
                                            <p:strVal val="#ppt_y-.1"/>
                                          </p:val>
                                        </p:tav>
                                        <p:tav tm="100000">
                                          <p:val>
                                            <p:strVal val="#ppt_y"/>
                                          </p:val>
                                        </p:tav>
                                      </p:tavLst>
                                    </p:anim>
                                  </p:childTnLst>
                                </p:cTn>
                              </p:par>
                            </p:childTnLst>
                          </p:cTn>
                        </p:par>
                        <p:par>
                          <p:cTn id="92" fill="hold">
                            <p:stCondLst>
                              <p:cond delay="15000"/>
                            </p:stCondLst>
                            <p:childTnLst>
                              <p:par>
                                <p:cTn id="93" presetID="2" presetClass="entr" presetSubtype="4"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additive="base">
                                        <p:cTn id="95" dur="750" fill="hold"/>
                                        <p:tgtEl>
                                          <p:spTgt spid="31"/>
                                        </p:tgtEl>
                                        <p:attrNameLst>
                                          <p:attrName>ppt_x</p:attrName>
                                        </p:attrNameLst>
                                      </p:cBhvr>
                                      <p:tavLst>
                                        <p:tav tm="0">
                                          <p:val>
                                            <p:strVal val="#ppt_x"/>
                                          </p:val>
                                        </p:tav>
                                        <p:tav tm="100000">
                                          <p:val>
                                            <p:strVal val="#ppt_x"/>
                                          </p:val>
                                        </p:tav>
                                      </p:tavLst>
                                    </p:anim>
                                    <p:anim calcmode="lin" valueType="num">
                                      <p:cBhvr additive="base">
                                        <p:cTn id="96" dur="750" fill="hold"/>
                                        <p:tgtEl>
                                          <p:spTgt spid="31"/>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additive="base">
                                        <p:cTn id="99" dur="750" fill="hold"/>
                                        <p:tgtEl>
                                          <p:spTgt spid="35"/>
                                        </p:tgtEl>
                                        <p:attrNameLst>
                                          <p:attrName>ppt_x</p:attrName>
                                        </p:attrNameLst>
                                      </p:cBhvr>
                                      <p:tavLst>
                                        <p:tav tm="0">
                                          <p:val>
                                            <p:strVal val="#ppt_x"/>
                                          </p:val>
                                        </p:tav>
                                        <p:tav tm="100000">
                                          <p:val>
                                            <p:strVal val="#ppt_x"/>
                                          </p:val>
                                        </p:tav>
                                      </p:tavLst>
                                    </p:anim>
                                    <p:anim calcmode="lin" valueType="num">
                                      <p:cBhvr additive="base">
                                        <p:cTn id="100" dur="750" fill="hold"/>
                                        <p:tgtEl>
                                          <p:spTgt spid="35"/>
                                        </p:tgtEl>
                                        <p:attrNameLst>
                                          <p:attrName>ppt_y</p:attrName>
                                        </p:attrNameLst>
                                      </p:cBhvr>
                                      <p:tavLst>
                                        <p:tav tm="0">
                                          <p:val>
                                            <p:strVal val="1+#ppt_h/2"/>
                                          </p:val>
                                        </p:tav>
                                        <p:tav tm="100000">
                                          <p:val>
                                            <p:strVal val="#ppt_y"/>
                                          </p:val>
                                        </p:tav>
                                      </p:tavLst>
                                    </p:anim>
                                  </p:childTnLst>
                                </p:cTn>
                              </p:par>
                            </p:childTnLst>
                          </p:cTn>
                        </p:par>
                        <p:par>
                          <p:cTn id="101" fill="hold">
                            <p:stCondLst>
                              <p:cond delay="15750"/>
                            </p:stCondLst>
                            <p:childTnLst>
                              <p:par>
                                <p:cTn id="102" presetID="53" presetClass="entr" presetSubtype="16"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 calcmode="lin" valueType="num">
                                      <p:cBhvr>
                                        <p:cTn id="104" dur="1000" fill="hold"/>
                                        <p:tgtEl>
                                          <p:spTgt spid="53"/>
                                        </p:tgtEl>
                                        <p:attrNameLst>
                                          <p:attrName>ppt_w</p:attrName>
                                        </p:attrNameLst>
                                      </p:cBhvr>
                                      <p:tavLst>
                                        <p:tav tm="0">
                                          <p:val>
                                            <p:fltVal val="0"/>
                                          </p:val>
                                        </p:tav>
                                        <p:tav tm="100000">
                                          <p:val>
                                            <p:strVal val="#ppt_w"/>
                                          </p:val>
                                        </p:tav>
                                      </p:tavLst>
                                    </p:anim>
                                    <p:anim calcmode="lin" valueType="num">
                                      <p:cBhvr>
                                        <p:cTn id="105" dur="1000" fill="hold"/>
                                        <p:tgtEl>
                                          <p:spTgt spid="53"/>
                                        </p:tgtEl>
                                        <p:attrNameLst>
                                          <p:attrName>ppt_h</p:attrName>
                                        </p:attrNameLst>
                                      </p:cBhvr>
                                      <p:tavLst>
                                        <p:tav tm="0">
                                          <p:val>
                                            <p:fltVal val="0"/>
                                          </p:val>
                                        </p:tav>
                                        <p:tav tm="100000">
                                          <p:val>
                                            <p:strVal val="#ppt_h"/>
                                          </p:val>
                                        </p:tav>
                                      </p:tavLst>
                                    </p:anim>
                                    <p:animEffect transition="in" filter="fade">
                                      <p:cBhvr>
                                        <p:cTn id="106" dur="1000"/>
                                        <p:tgtEl>
                                          <p:spTgt spid="53"/>
                                        </p:tgtEl>
                                      </p:cBhvr>
                                    </p:animEffect>
                                  </p:childTnLst>
                                </p:cTn>
                              </p:par>
                            </p:childTnLst>
                          </p:cTn>
                        </p:par>
                        <p:par>
                          <p:cTn id="107" fill="hold">
                            <p:stCondLst>
                              <p:cond delay="16750"/>
                            </p:stCondLst>
                            <p:childTnLst>
                              <p:par>
                                <p:cTn id="108" presetID="47" presetClass="entr" presetSubtype="0" fill="hold" nodeType="afterEffect">
                                  <p:stCondLst>
                                    <p:cond delay="0"/>
                                  </p:stCondLst>
                                  <p:childTnLst>
                                    <p:set>
                                      <p:cBhvr>
                                        <p:cTn id="109" dur="1" fill="hold">
                                          <p:stCondLst>
                                            <p:cond delay="0"/>
                                          </p:stCondLst>
                                        </p:cTn>
                                        <p:tgtEl>
                                          <p:spTgt spid="32"/>
                                        </p:tgtEl>
                                        <p:attrNameLst>
                                          <p:attrName>style.visibility</p:attrName>
                                        </p:attrNameLst>
                                      </p:cBhvr>
                                      <p:to>
                                        <p:strVal val="visible"/>
                                      </p:to>
                                    </p:set>
                                    <p:animEffect transition="in" filter="fade">
                                      <p:cBhvr>
                                        <p:cTn id="110" dur="1500"/>
                                        <p:tgtEl>
                                          <p:spTgt spid="32"/>
                                        </p:tgtEl>
                                      </p:cBhvr>
                                    </p:animEffect>
                                    <p:anim calcmode="lin" valueType="num">
                                      <p:cBhvr>
                                        <p:cTn id="111" dur="1500" fill="hold"/>
                                        <p:tgtEl>
                                          <p:spTgt spid="32"/>
                                        </p:tgtEl>
                                        <p:attrNameLst>
                                          <p:attrName>ppt_x</p:attrName>
                                        </p:attrNameLst>
                                      </p:cBhvr>
                                      <p:tavLst>
                                        <p:tav tm="0">
                                          <p:val>
                                            <p:strVal val="#ppt_x"/>
                                          </p:val>
                                        </p:tav>
                                        <p:tav tm="100000">
                                          <p:val>
                                            <p:strVal val="#ppt_x"/>
                                          </p:val>
                                        </p:tav>
                                      </p:tavLst>
                                    </p:anim>
                                    <p:anim calcmode="lin" valueType="num">
                                      <p:cBhvr>
                                        <p:cTn id="112" dur="1500" fill="hold"/>
                                        <p:tgtEl>
                                          <p:spTgt spid="32"/>
                                        </p:tgtEl>
                                        <p:attrNameLst>
                                          <p:attrName>ppt_y</p:attrName>
                                        </p:attrNameLst>
                                      </p:cBhvr>
                                      <p:tavLst>
                                        <p:tav tm="0">
                                          <p:val>
                                            <p:strVal val="#ppt_y-.1"/>
                                          </p:val>
                                        </p:tav>
                                        <p:tav tm="100000">
                                          <p:val>
                                            <p:strVal val="#ppt_y"/>
                                          </p:val>
                                        </p:tav>
                                      </p:tavLst>
                                    </p:anim>
                                  </p:childTnLst>
                                </p:cTn>
                              </p:par>
                            </p:childTnLst>
                          </p:cTn>
                        </p:par>
                        <p:par>
                          <p:cTn id="113" fill="hold">
                            <p:stCondLst>
                              <p:cond delay="18250"/>
                            </p:stCondLst>
                            <p:childTnLst>
                              <p:par>
                                <p:cTn id="114" presetID="2" presetClass="entr" presetSubtype="4" fill="hold" grpId="0" nodeType="afterEffect">
                                  <p:stCondLst>
                                    <p:cond delay="0"/>
                                  </p:stCondLst>
                                  <p:childTnLst>
                                    <p:set>
                                      <p:cBhvr>
                                        <p:cTn id="115" dur="1" fill="hold">
                                          <p:stCondLst>
                                            <p:cond delay="0"/>
                                          </p:stCondLst>
                                        </p:cTn>
                                        <p:tgtEl>
                                          <p:spTgt spid="41"/>
                                        </p:tgtEl>
                                        <p:attrNameLst>
                                          <p:attrName>style.visibility</p:attrName>
                                        </p:attrNameLst>
                                      </p:cBhvr>
                                      <p:to>
                                        <p:strVal val="visible"/>
                                      </p:to>
                                    </p:set>
                                    <p:anim calcmode="lin" valueType="num">
                                      <p:cBhvr additive="base">
                                        <p:cTn id="116" dur="750" fill="hold"/>
                                        <p:tgtEl>
                                          <p:spTgt spid="41"/>
                                        </p:tgtEl>
                                        <p:attrNameLst>
                                          <p:attrName>ppt_x</p:attrName>
                                        </p:attrNameLst>
                                      </p:cBhvr>
                                      <p:tavLst>
                                        <p:tav tm="0">
                                          <p:val>
                                            <p:strVal val="#ppt_x"/>
                                          </p:val>
                                        </p:tav>
                                        <p:tav tm="100000">
                                          <p:val>
                                            <p:strVal val="#ppt_x"/>
                                          </p:val>
                                        </p:tav>
                                      </p:tavLst>
                                    </p:anim>
                                    <p:anim calcmode="lin" valueType="num">
                                      <p:cBhvr additive="base">
                                        <p:cTn id="117" dur="750" fill="hold"/>
                                        <p:tgtEl>
                                          <p:spTgt spid="41"/>
                                        </p:tgtEl>
                                        <p:attrNameLst>
                                          <p:attrName>ppt_y</p:attrName>
                                        </p:attrNameLst>
                                      </p:cBhvr>
                                      <p:tavLst>
                                        <p:tav tm="0">
                                          <p:val>
                                            <p:strVal val="1+#ppt_h/2"/>
                                          </p:val>
                                        </p:tav>
                                        <p:tav tm="100000">
                                          <p:val>
                                            <p:strVal val="#ppt_y"/>
                                          </p:val>
                                        </p:tav>
                                      </p:tavLst>
                                    </p:anim>
                                  </p:childTnLst>
                                </p:cTn>
                              </p:par>
                              <p:par>
                                <p:cTn id="118" presetID="2" presetClass="entr" presetSubtype="4" fill="hold" grpId="0" nodeType="withEffect">
                                  <p:stCondLst>
                                    <p:cond delay="0"/>
                                  </p:stCondLst>
                                  <p:childTnLst>
                                    <p:set>
                                      <p:cBhvr>
                                        <p:cTn id="119" dur="1" fill="hold">
                                          <p:stCondLst>
                                            <p:cond delay="0"/>
                                          </p:stCondLst>
                                        </p:cTn>
                                        <p:tgtEl>
                                          <p:spTgt spid="45"/>
                                        </p:tgtEl>
                                        <p:attrNameLst>
                                          <p:attrName>style.visibility</p:attrName>
                                        </p:attrNameLst>
                                      </p:cBhvr>
                                      <p:to>
                                        <p:strVal val="visible"/>
                                      </p:to>
                                    </p:set>
                                    <p:anim calcmode="lin" valueType="num">
                                      <p:cBhvr additive="base">
                                        <p:cTn id="120" dur="750" fill="hold"/>
                                        <p:tgtEl>
                                          <p:spTgt spid="45"/>
                                        </p:tgtEl>
                                        <p:attrNameLst>
                                          <p:attrName>ppt_x</p:attrName>
                                        </p:attrNameLst>
                                      </p:cBhvr>
                                      <p:tavLst>
                                        <p:tav tm="0">
                                          <p:val>
                                            <p:strVal val="#ppt_x"/>
                                          </p:val>
                                        </p:tav>
                                        <p:tav tm="100000">
                                          <p:val>
                                            <p:strVal val="#ppt_x"/>
                                          </p:val>
                                        </p:tav>
                                      </p:tavLst>
                                    </p:anim>
                                    <p:anim calcmode="lin" valueType="num">
                                      <p:cBhvr additive="base">
                                        <p:cTn id="121" dur="750" fill="hold"/>
                                        <p:tgtEl>
                                          <p:spTgt spid="45"/>
                                        </p:tgtEl>
                                        <p:attrNameLst>
                                          <p:attrName>ppt_y</p:attrName>
                                        </p:attrNameLst>
                                      </p:cBhvr>
                                      <p:tavLst>
                                        <p:tav tm="0">
                                          <p:val>
                                            <p:strVal val="1+#ppt_h/2"/>
                                          </p:val>
                                        </p:tav>
                                        <p:tav tm="100000">
                                          <p:val>
                                            <p:strVal val="#ppt_y"/>
                                          </p:val>
                                        </p:tav>
                                      </p:tavLst>
                                    </p:anim>
                                  </p:childTnLst>
                                </p:cTn>
                              </p:par>
                            </p:childTnLst>
                          </p:cTn>
                        </p:par>
                        <p:par>
                          <p:cTn id="122" fill="hold">
                            <p:stCondLst>
                              <p:cond delay="19000"/>
                            </p:stCondLst>
                            <p:childTnLst>
                              <p:par>
                                <p:cTn id="123" presetID="53" presetClass="entr" presetSubtype="16" fill="hold" nodeType="afterEffect">
                                  <p:stCondLst>
                                    <p:cond delay="0"/>
                                  </p:stCondLst>
                                  <p:childTnLst>
                                    <p:set>
                                      <p:cBhvr>
                                        <p:cTn id="124" dur="1" fill="hold">
                                          <p:stCondLst>
                                            <p:cond delay="0"/>
                                          </p:stCondLst>
                                        </p:cTn>
                                        <p:tgtEl>
                                          <p:spTgt spid="49"/>
                                        </p:tgtEl>
                                        <p:attrNameLst>
                                          <p:attrName>style.visibility</p:attrName>
                                        </p:attrNameLst>
                                      </p:cBhvr>
                                      <p:to>
                                        <p:strVal val="visible"/>
                                      </p:to>
                                    </p:set>
                                    <p:anim calcmode="lin" valueType="num">
                                      <p:cBhvr>
                                        <p:cTn id="125" dur="1000" fill="hold"/>
                                        <p:tgtEl>
                                          <p:spTgt spid="49"/>
                                        </p:tgtEl>
                                        <p:attrNameLst>
                                          <p:attrName>ppt_w</p:attrName>
                                        </p:attrNameLst>
                                      </p:cBhvr>
                                      <p:tavLst>
                                        <p:tav tm="0">
                                          <p:val>
                                            <p:fltVal val="0"/>
                                          </p:val>
                                        </p:tav>
                                        <p:tav tm="100000">
                                          <p:val>
                                            <p:strVal val="#ppt_w"/>
                                          </p:val>
                                        </p:tav>
                                      </p:tavLst>
                                    </p:anim>
                                    <p:anim calcmode="lin" valueType="num">
                                      <p:cBhvr>
                                        <p:cTn id="126" dur="1000" fill="hold"/>
                                        <p:tgtEl>
                                          <p:spTgt spid="49"/>
                                        </p:tgtEl>
                                        <p:attrNameLst>
                                          <p:attrName>ppt_h</p:attrName>
                                        </p:attrNameLst>
                                      </p:cBhvr>
                                      <p:tavLst>
                                        <p:tav tm="0">
                                          <p:val>
                                            <p:fltVal val="0"/>
                                          </p:val>
                                        </p:tav>
                                        <p:tav tm="100000">
                                          <p:val>
                                            <p:strVal val="#ppt_h"/>
                                          </p:val>
                                        </p:tav>
                                      </p:tavLst>
                                    </p:anim>
                                    <p:animEffect transition="in" filter="fade">
                                      <p:cBhvr>
                                        <p:cTn id="127" dur="1000"/>
                                        <p:tgtEl>
                                          <p:spTgt spid="49"/>
                                        </p:tgtEl>
                                      </p:cBhvr>
                                    </p:animEffect>
                                  </p:childTnLst>
                                </p:cTn>
                              </p:par>
                            </p:childTnLst>
                          </p:cTn>
                        </p:par>
                        <p:par>
                          <p:cTn id="128" fill="hold">
                            <p:stCondLst>
                              <p:cond delay="20000"/>
                            </p:stCondLst>
                            <p:childTnLst>
                              <p:par>
                                <p:cTn id="129" presetID="47" presetClass="entr" presetSubtype="0" fill="hold" nodeType="afterEffect">
                                  <p:stCondLst>
                                    <p:cond delay="0"/>
                                  </p:stCondLst>
                                  <p:childTnLst>
                                    <p:set>
                                      <p:cBhvr>
                                        <p:cTn id="130" dur="1" fill="hold">
                                          <p:stCondLst>
                                            <p:cond delay="0"/>
                                          </p:stCondLst>
                                        </p:cTn>
                                        <p:tgtEl>
                                          <p:spTgt spid="42"/>
                                        </p:tgtEl>
                                        <p:attrNameLst>
                                          <p:attrName>style.visibility</p:attrName>
                                        </p:attrNameLst>
                                      </p:cBhvr>
                                      <p:to>
                                        <p:strVal val="visible"/>
                                      </p:to>
                                    </p:set>
                                    <p:animEffect transition="in" filter="fade">
                                      <p:cBhvr>
                                        <p:cTn id="131" dur="1500"/>
                                        <p:tgtEl>
                                          <p:spTgt spid="42"/>
                                        </p:tgtEl>
                                      </p:cBhvr>
                                    </p:animEffect>
                                    <p:anim calcmode="lin" valueType="num">
                                      <p:cBhvr>
                                        <p:cTn id="132" dur="1500" fill="hold"/>
                                        <p:tgtEl>
                                          <p:spTgt spid="42"/>
                                        </p:tgtEl>
                                        <p:attrNameLst>
                                          <p:attrName>ppt_x</p:attrName>
                                        </p:attrNameLst>
                                      </p:cBhvr>
                                      <p:tavLst>
                                        <p:tav tm="0">
                                          <p:val>
                                            <p:strVal val="#ppt_x"/>
                                          </p:val>
                                        </p:tav>
                                        <p:tav tm="100000">
                                          <p:val>
                                            <p:strVal val="#ppt_x"/>
                                          </p:val>
                                        </p:tav>
                                      </p:tavLst>
                                    </p:anim>
                                    <p:anim calcmode="lin" valueType="num">
                                      <p:cBhvr>
                                        <p:cTn id="133" dur="15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4" grpId="0" animBg="1"/>
      <p:bldP spid="21" grpId="0" animBg="1"/>
      <p:bldP spid="25" grpId="0" animBg="1"/>
      <p:bldP spid="26" grpId="0" animBg="1"/>
      <p:bldP spid="30" grpId="0" animBg="1"/>
      <p:bldP spid="31" grpId="0" animBg="1"/>
      <p:bldP spid="35" grpId="0" animBg="1"/>
      <p:bldP spid="36" grpId="0" animBg="1"/>
      <p:bldP spid="40" grpId="0" animBg="1"/>
      <p:bldP spid="41" grpId="0" animBg="1"/>
      <p:bldP spid="4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6" name="Freeform: Shape 135">
            <a:extLst>
              <a:ext uri="{FF2B5EF4-FFF2-40B4-BE49-F238E27FC236}">
                <a16:creationId xmlns:a16="http://schemas.microsoft.com/office/drawing/2014/main" id="{AD466903-644D-4D70-8E38-52746902821F}"/>
              </a:ext>
            </a:extLst>
          </p:cNvPr>
          <p:cNvSpPr>
            <a:spLocks noChangeAspect="1"/>
          </p:cNvSpPr>
          <p:nvPr/>
        </p:nvSpPr>
        <p:spPr>
          <a:xfrm>
            <a:off x="409053" y="1452113"/>
            <a:ext cx="3657600" cy="1775865"/>
          </a:xfrm>
          <a:custGeom>
            <a:avLst/>
            <a:gdLst>
              <a:gd name="connsiteX0" fmla="*/ 4157399 w 8314798"/>
              <a:gd name="connsiteY0" fmla="*/ 0 h 4037081"/>
              <a:gd name="connsiteX1" fmla="*/ 8312505 w 8314798"/>
              <a:gd name="connsiteY1" fmla="*/ 3946420 h 4037081"/>
              <a:gd name="connsiteX2" fmla="*/ 8314798 w 8314798"/>
              <a:gd name="connsiteY2" fmla="*/ 4037081 h 4037081"/>
              <a:gd name="connsiteX3" fmla="*/ 6978213 w 8314798"/>
              <a:gd name="connsiteY3" fmla="*/ 4037081 h 4037081"/>
              <a:gd name="connsiteX4" fmla="*/ 6971030 w 8314798"/>
              <a:gd name="connsiteY4" fmla="*/ 3894833 h 4037081"/>
              <a:gd name="connsiteX5" fmla="*/ 4151025 w 8314798"/>
              <a:gd name="connsiteY5" fmla="*/ 1350018 h 4037081"/>
              <a:gd name="connsiteX6" fmla="*/ 1331020 w 8314798"/>
              <a:gd name="connsiteY6" fmla="*/ 3894833 h 4037081"/>
              <a:gd name="connsiteX7" fmla="*/ 1323837 w 8314798"/>
              <a:gd name="connsiteY7" fmla="*/ 4037081 h 4037081"/>
              <a:gd name="connsiteX8" fmla="*/ 0 w 8314798"/>
              <a:gd name="connsiteY8" fmla="*/ 4037081 h 4037081"/>
              <a:gd name="connsiteX9" fmla="*/ 2293 w 8314798"/>
              <a:gd name="connsiteY9" fmla="*/ 3946420 h 4037081"/>
              <a:gd name="connsiteX10" fmla="*/ 4157399 w 8314798"/>
              <a:gd name="connsiteY10" fmla="*/ 0 h 4037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14798" h="4037081">
                <a:moveTo>
                  <a:pt x="4157399" y="0"/>
                </a:moveTo>
                <a:cubicBezTo>
                  <a:pt x="6383385" y="0"/>
                  <a:pt x="8201074" y="1748127"/>
                  <a:pt x="8312505" y="3946420"/>
                </a:cubicBezTo>
                <a:lnTo>
                  <a:pt x="8314798" y="4037081"/>
                </a:lnTo>
                <a:lnTo>
                  <a:pt x="6978213" y="4037081"/>
                </a:lnTo>
                <a:lnTo>
                  <a:pt x="6971030" y="3894833"/>
                </a:lnTo>
                <a:cubicBezTo>
                  <a:pt x="6825868" y="2465449"/>
                  <a:pt x="5618708" y="1350018"/>
                  <a:pt x="4151025" y="1350018"/>
                </a:cubicBezTo>
                <a:cubicBezTo>
                  <a:pt x="2683343" y="1350018"/>
                  <a:pt x="1476182" y="2465449"/>
                  <a:pt x="1331020" y="3894833"/>
                </a:cubicBezTo>
                <a:lnTo>
                  <a:pt x="1323837" y="4037081"/>
                </a:lnTo>
                <a:lnTo>
                  <a:pt x="0" y="4037081"/>
                </a:lnTo>
                <a:lnTo>
                  <a:pt x="2293" y="3946420"/>
                </a:lnTo>
                <a:cubicBezTo>
                  <a:pt x="113725" y="1748127"/>
                  <a:pt x="1931413" y="0"/>
                  <a:pt x="4157399" y="0"/>
                </a:cubicBezTo>
                <a:close/>
              </a:path>
            </a:pathLst>
          </a:custGeom>
          <a:solidFill>
            <a:schemeClr val="bg1">
              <a:alpha val="70000"/>
            </a:schemeClr>
          </a:solidFill>
          <a:ln w="12700">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2036CA8D-853A-4EEC-94E4-011A96A4F610}"/>
              </a:ext>
            </a:extLst>
          </p:cNvPr>
          <p:cNvGrpSpPr/>
          <p:nvPr/>
        </p:nvGrpSpPr>
        <p:grpSpPr>
          <a:xfrm>
            <a:off x="514564" y="1540779"/>
            <a:ext cx="3459228" cy="1535335"/>
            <a:chOff x="1919327" y="963566"/>
            <a:chExt cx="7863840" cy="3490283"/>
          </a:xfrm>
        </p:grpSpPr>
        <p:sp>
          <p:nvSpPr>
            <p:cNvPr id="39" name="Freeform: Shape 38">
              <a:extLst>
                <a:ext uri="{FF2B5EF4-FFF2-40B4-BE49-F238E27FC236}">
                  <a16:creationId xmlns:a16="http://schemas.microsoft.com/office/drawing/2014/main" id="{130213DC-10B7-46C1-B20F-B2E322A43CB3}"/>
                </a:ext>
              </a:extLst>
            </p:cNvPr>
            <p:cNvSpPr>
              <a:spLocks/>
            </p:cNvSpPr>
            <p:nvPr/>
          </p:nvSpPr>
          <p:spPr>
            <a:xfrm rot="180000">
              <a:off x="5899926" y="964628"/>
              <a:ext cx="194070" cy="971326"/>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F0E8D8C-6BF3-4FB8-A586-B0FFB35C39F8}"/>
                </a:ext>
              </a:extLst>
            </p:cNvPr>
            <p:cNvSpPr>
              <a:spLocks/>
            </p:cNvSpPr>
            <p:nvPr/>
          </p:nvSpPr>
          <p:spPr>
            <a:xfrm rot="480000">
              <a:off x="6149080" y="983372"/>
              <a:ext cx="194070" cy="972417"/>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B27A630E-EBED-4162-9052-13B71C043BEB}"/>
                </a:ext>
              </a:extLst>
            </p:cNvPr>
            <p:cNvSpPr>
              <a:spLocks/>
            </p:cNvSpPr>
            <p:nvPr/>
          </p:nvSpPr>
          <p:spPr>
            <a:xfrm rot="720000">
              <a:off x="6412563" y="1024625"/>
              <a:ext cx="194070" cy="971687"/>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9BD89711-98D7-40C9-8D1F-8F8062967CBB}"/>
                </a:ext>
              </a:extLst>
            </p:cNvPr>
            <p:cNvSpPr>
              <a:spLocks/>
            </p:cNvSpPr>
            <p:nvPr/>
          </p:nvSpPr>
          <p:spPr>
            <a:xfrm rot="960000">
              <a:off x="6663128" y="1082712"/>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FAAD6EE3-7662-4089-A8CE-FA62D02051E3}"/>
                </a:ext>
              </a:extLst>
            </p:cNvPr>
            <p:cNvSpPr>
              <a:spLocks/>
            </p:cNvSpPr>
            <p:nvPr/>
          </p:nvSpPr>
          <p:spPr>
            <a:xfrm rot="1200000">
              <a:off x="6910424" y="1159492"/>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CF9B8C88-FF2E-41B0-ABB1-D07B2DC26861}"/>
                </a:ext>
              </a:extLst>
            </p:cNvPr>
            <p:cNvSpPr>
              <a:spLocks/>
            </p:cNvSpPr>
            <p:nvPr/>
          </p:nvSpPr>
          <p:spPr>
            <a:xfrm rot="1440000">
              <a:off x="7144749" y="1252823"/>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5500AF0-6176-4073-8324-E40E68CF86FA}"/>
                </a:ext>
              </a:extLst>
            </p:cNvPr>
            <p:cNvSpPr>
              <a:spLocks/>
            </p:cNvSpPr>
            <p:nvPr/>
          </p:nvSpPr>
          <p:spPr>
            <a:xfrm rot="1680000">
              <a:off x="7381503" y="1369057"/>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70957964-310D-48E7-AA5C-941D9245EFA3}"/>
                </a:ext>
              </a:extLst>
            </p:cNvPr>
            <p:cNvSpPr>
              <a:spLocks/>
            </p:cNvSpPr>
            <p:nvPr/>
          </p:nvSpPr>
          <p:spPr>
            <a:xfrm rot="1920000">
              <a:off x="7618313" y="1506586"/>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7DE241B-C064-4D14-BDA2-53D1DC319422}"/>
                </a:ext>
              </a:extLst>
            </p:cNvPr>
            <p:cNvSpPr>
              <a:spLocks/>
            </p:cNvSpPr>
            <p:nvPr/>
          </p:nvSpPr>
          <p:spPr>
            <a:xfrm rot="2160000">
              <a:off x="7848475" y="1664309"/>
              <a:ext cx="194070" cy="968881"/>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27896E18-3CA2-4F1F-B30F-D6BC1DE332BA}"/>
                </a:ext>
              </a:extLst>
            </p:cNvPr>
            <p:cNvSpPr>
              <a:spLocks/>
            </p:cNvSpPr>
            <p:nvPr/>
          </p:nvSpPr>
          <p:spPr>
            <a:xfrm rot="2400000">
              <a:off x="8055467" y="1830921"/>
              <a:ext cx="194070" cy="972037"/>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D693D0AA-0ACE-4685-9C05-AAEE585B6A73}"/>
                </a:ext>
              </a:extLst>
            </p:cNvPr>
            <p:cNvSpPr>
              <a:spLocks/>
            </p:cNvSpPr>
            <p:nvPr/>
          </p:nvSpPr>
          <p:spPr>
            <a:xfrm rot="2640000">
              <a:off x="8243660" y="2008825"/>
              <a:ext cx="194070" cy="973541"/>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74E50D45-D8A9-42B7-A240-7C2F98FDBB75}"/>
                </a:ext>
              </a:extLst>
            </p:cNvPr>
            <p:cNvSpPr>
              <a:spLocks/>
            </p:cNvSpPr>
            <p:nvPr/>
          </p:nvSpPr>
          <p:spPr>
            <a:xfrm rot="2880000">
              <a:off x="8415152" y="2197795"/>
              <a:ext cx="194070" cy="973661"/>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F0F4326-CCDF-4FE1-9EF2-0315ACBD965A}"/>
                </a:ext>
              </a:extLst>
            </p:cNvPr>
            <p:cNvSpPr>
              <a:spLocks/>
            </p:cNvSpPr>
            <p:nvPr/>
          </p:nvSpPr>
          <p:spPr>
            <a:xfrm rot="3120000">
              <a:off x="8575753" y="2403963"/>
              <a:ext cx="194070" cy="9731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0EDAAB76-6F47-4D74-9A81-B3E5A5A2A366}"/>
                </a:ext>
              </a:extLst>
            </p:cNvPr>
            <p:cNvSpPr>
              <a:spLocks/>
            </p:cNvSpPr>
            <p:nvPr/>
          </p:nvSpPr>
          <p:spPr>
            <a:xfrm rot="3360000">
              <a:off x="8725196" y="2627538"/>
              <a:ext cx="194070" cy="97398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D8A75E83-1305-4821-B806-7F2AED2886E1}"/>
                </a:ext>
              </a:extLst>
            </p:cNvPr>
            <p:cNvSpPr>
              <a:spLocks/>
            </p:cNvSpPr>
            <p:nvPr/>
          </p:nvSpPr>
          <p:spPr>
            <a:xfrm rot="3600000">
              <a:off x="8859858" y="2866059"/>
              <a:ext cx="194070" cy="976114"/>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D3B40165-DB63-4BFD-A7C6-1FF534AD2E79}"/>
                </a:ext>
              </a:extLst>
            </p:cNvPr>
            <p:cNvSpPr>
              <a:spLocks/>
            </p:cNvSpPr>
            <p:nvPr/>
          </p:nvSpPr>
          <p:spPr>
            <a:xfrm rot="3840000">
              <a:off x="8971705" y="3105355"/>
              <a:ext cx="194071" cy="977684"/>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A6BA36F5-C3F7-47DF-ADF8-499502E4E732}"/>
                </a:ext>
              </a:extLst>
            </p:cNvPr>
            <p:cNvSpPr>
              <a:spLocks/>
            </p:cNvSpPr>
            <p:nvPr/>
          </p:nvSpPr>
          <p:spPr>
            <a:xfrm rot="4080000">
              <a:off x="9067104" y="3358139"/>
              <a:ext cx="194071" cy="97999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4D81EA4-7CEE-49D3-B736-CAE2FE71B872}"/>
                </a:ext>
              </a:extLst>
            </p:cNvPr>
            <p:cNvSpPr>
              <a:spLocks/>
            </p:cNvSpPr>
            <p:nvPr/>
          </p:nvSpPr>
          <p:spPr>
            <a:xfrm rot="4320000">
              <a:off x="9141451" y="3611566"/>
              <a:ext cx="194070" cy="982078"/>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94AF1615-B914-491B-936B-17393772A8B7}"/>
                </a:ext>
              </a:extLst>
            </p:cNvPr>
            <p:cNvSpPr>
              <a:spLocks/>
            </p:cNvSpPr>
            <p:nvPr/>
          </p:nvSpPr>
          <p:spPr>
            <a:xfrm rot="4560000">
              <a:off x="9193698" y="3864379"/>
              <a:ext cx="194070" cy="984869"/>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5FB31461-9661-4C12-A228-56D990905242}"/>
                </a:ext>
              </a:extLst>
            </p:cNvPr>
            <p:cNvSpPr>
              <a:spLocks/>
            </p:cNvSpPr>
            <p:nvPr/>
          </p:nvSpPr>
          <p:spPr>
            <a:xfrm rot="21480000" flipH="1">
              <a:off x="5636583" y="963566"/>
              <a:ext cx="194070" cy="962282"/>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EEDA059-2015-47DB-A75C-97DAD3A493BF}"/>
                </a:ext>
              </a:extLst>
            </p:cNvPr>
            <p:cNvSpPr>
              <a:spLocks/>
            </p:cNvSpPr>
            <p:nvPr/>
          </p:nvSpPr>
          <p:spPr>
            <a:xfrm rot="21180000" flipH="1">
              <a:off x="5387626" y="979629"/>
              <a:ext cx="194071" cy="961666"/>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3611DD2-F6CA-4B11-A709-A2563BD1B840}"/>
                </a:ext>
              </a:extLst>
            </p:cNvPr>
            <p:cNvSpPr>
              <a:spLocks/>
            </p:cNvSpPr>
            <p:nvPr/>
          </p:nvSpPr>
          <p:spPr>
            <a:xfrm rot="20940000" flipH="1">
              <a:off x="5123916" y="1016996"/>
              <a:ext cx="194070" cy="960150"/>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932F767A-C09A-4C78-872B-D7812410D6E4}"/>
                </a:ext>
              </a:extLst>
            </p:cNvPr>
            <p:cNvSpPr>
              <a:spLocks/>
            </p:cNvSpPr>
            <p:nvPr/>
          </p:nvSpPr>
          <p:spPr>
            <a:xfrm rot="20700000" flipH="1">
              <a:off x="4871275" y="1059271"/>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7E242AC6-A95D-42FF-8018-84DB80BE2931}"/>
                </a:ext>
              </a:extLst>
            </p:cNvPr>
            <p:cNvSpPr>
              <a:spLocks/>
            </p:cNvSpPr>
            <p:nvPr/>
          </p:nvSpPr>
          <p:spPr>
            <a:xfrm rot="20460000" flipH="1">
              <a:off x="4622680" y="1131723"/>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BD9E3A81-2455-4097-9455-58DECF20CD90}"/>
                </a:ext>
              </a:extLst>
            </p:cNvPr>
            <p:cNvSpPr>
              <a:spLocks/>
            </p:cNvSpPr>
            <p:nvPr/>
          </p:nvSpPr>
          <p:spPr>
            <a:xfrm rot="20220000" flipH="1">
              <a:off x="4386777" y="1220950"/>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2261B7DF-A726-4D23-96BD-6D40A855D3E2}"/>
                </a:ext>
              </a:extLst>
            </p:cNvPr>
            <p:cNvSpPr>
              <a:spLocks/>
            </p:cNvSpPr>
            <p:nvPr/>
          </p:nvSpPr>
          <p:spPr>
            <a:xfrm rot="19980000" flipH="1">
              <a:off x="4148060" y="1333036"/>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8836BB0-C8DD-412E-B5D7-530F0497D9ED}"/>
                </a:ext>
              </a:extLst>
            </p:cNvPr>
            <p:cNvSpPr>
              <a:spLocks/>
            </p:cNvSpPr>
            <p:nvPr/>
          </p:nvSpPr>
          <p:spPr>
            <a:xfrm rot="19740000" flipH="1">
              <a:off x="3908888" y="1466410"/>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Freeform: Shape 104">
              <a:extLst>
                <a:ext uri="{FF2B5EF4-FFF2-40B4-BE49-F238E27FC236}">
                  <a16:creationId xmlns:a16="http://schemas.microsoft.com/office/drawing/2014/main" id="{C2589DC3-58AA-4967-AB3D-6C3385E0A78F}"/>
                </a:ext>
              </a:extLst>
            </p:cNvPr>
            <p:cNvSpPr>
              <a:spLocks/>
            </p:cNvSpPr>
            <p:nvPr/>
          </p:nvSpPr>
          <p:spPr>
            <a:xfrm rot="19500000" flipH="1">
              <a:off x="3680543" y="1634553"/>
              <a:ext cx="194070" cy="952982"/>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B81FFEEA-C0FB-4B4E-9539-80665A1ACBF7}"/>
                </a:ext>
              </a:extLst>
            </p:cNvPr>
            <p:cNvSpPr>
              <a:spLocks/>
            </p:cNvSpPr>
            <p:nvPr/>
          </p:nvSpPr>
          <p:spPr>
            <a:xfrm rot="19260000" flipH="1">
              <a:off x="3471874" y="1799410"/>
              <a:ext cx="194070" cy="95364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09FBCB9F-8E44-4972-9EFC-EB182988108E}"/>
                </a:ext>
              </a:extLst>
            </p:cNvPr>
            <p:cNvSpPr>
              <a:spLocks/>
            </p:cNvSpPr>
            <p:nvPr/>
          </p:nvSpPr>
          <p:spPr>
            <a:xfrm rot="19020000" flipH="1">
              <a:off x="3281713" y="1975199"/>
              <a:ext cx="194070" cy="953280"/>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reeform: Shape 122">
              <a:extLst>
                <a:ext uri="{FF2B5EF4-FFF2-40B4-BE49-F238E27FC236}">
                  <a16:creationId xmlns:a16="http://schemas.microsoft.com/office/drawing/2014/main" id="{BD89EB1C-70E1-4F6C-84E9-8527C7A0A86E}"/>
                </a:ext>
              </a:extLst>
            </p:cNvPr>
            <p:cNvSpPr>
              <a:spLocks/>
            </p:cNvSpPr>
            <p:nvPr/>
          </p:nvSpPr>
          <p:spPr>
            <a:xfrm rot="18780000" flipH="1">
              <a:off x="3108023" y="2161968"/>
              <a:ext cx="194070" cy="951829"/>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Shape 120">
              <a:extLst>
                <a:ext uri="{FF2B5EF4-FFF2-40B4-BE49-F238E27FC236}">
                  <a16:creationId xmlns:a16="http://schemas.microsoft.com/office/drawing/2014/main" id="{D9A4BA05-9667-4D7C-9F93-7F8CC6926EFC}"/>
                </a:ext>
              </a:extLst>
            </p:cNvPr>
            <p:cNvSpPr>
              <a:spLocks/>
            </p:cNvSpPr>
            <p:nvPr/>
          </p:nvSpPr>
          <p:spPr>
            <a:xfrm rot="18540000" flipH="1">
              <a:off x="2944009" y="2364003"/>
              <a:ext cx="194070" cy="952231"/>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Shape 118">
              <a:extLst>
                <a:ext uri="{FF2B5EF4-FFF2-40B4-BE49-F238E27FC236}">
                  <a16:creationId xmlns:a16="http://schemas.microsoft.com/office/drawing/2014/main" id="{55EC617C-97B4-47B4-927B-79EB1EB5174A}"/>
                </a:ext>
              </a:extLst>
            </p:cNvPr>
            <p:cNvSpPr>
              <a:spLocks/>
            </p:cNvSpPr>
            <p:nvPr/>
          </p:nvSpPr>
          <p:spPr>
            <a:xfrm rot="18300000" flipH="1">
              <a:off x="2790810" y="2583758"/>
              <a:ext cx="194070" cy="953794"/>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Shape 116">
              <a:extLst>
                <a:ext uri="{FF2B5EF4-FFF2-40B4-BE49-F238E27FC236}">
                  <a16:creationId xmlns:a16="http://schemas.microsoft.com/office/drawing/2014/main" id="{637179D0-E294-44AB-8169-CDE440CD1CB9}"/>
                </a:ext>
              </a:extLst>
            </p:cNvPr>
            <p:cNvSpPr>
              <a:spLocks/>
            </p:cNvSpPr>
            <p:nvPr/>
          </p:nvSpPr>
          <p:spPr>
            <a:xfrm rot="18060000" flipH="1">
              <a:off x="2652272" y="2819128"/>
              <a:ext cx="194070" cy="956153"/>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268008BC-6D91-49CD-A686-396577CDE2C6}"/>
                </a:ext>
              </a:extLst>
            </p:cNvPr>
            <p:cNvSpPr>
              <a:spLocks/>
            </p:cNvSpPr>
            <p:nvPr/>
          </p:nvSpPr>
          <p:spPr>
            <a:xfrm rot="17820000" flipH="1">
              <a:off x="2536321" y="3055388"/>
              <a:ext cx="194071" cy="958325"/>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5F47241E-3B09-467F-8E16-2FF4EC970F09}"/>
                </a:ext>
              </a:extLst>
            </p:cNvPr>
            <p:cNvSpPr>
              <a:spLocks/>
            </p:cNvSpPr>
            <p:nvPr/>
          </p:nvSpPr>
          <p:spPr>
            <a:xfrm rot="17580000" flipH="1">
              <a:off x="2436468" y="3305370"/>
              <a:ext cx="194071" cy="961341"/>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8CB94293-6F45-4608-AAB1-F41995A02CF5}"/>
                </a:ext>
              </a:extLst>
            </p:cNvPr>
            <p:cNvSpPr>
              <a:spLocks/>
            </p:cNvSpPr>
            <p:nvPr/>
          </p:nvSpPr>
          <p:spPr>
            <a:xfrm rot="17340000" flipH="1">
              <a:off x="2359092" y="3558489"/>
              <a:ext cx="194070" cy="960951"/>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70A23694-6784-4DED-B8C5-1DBC58FC84C4}"/>
                </a:ext>
              </a:extLst>
            </p:cNvPr>
            <p:cNvSpPr>
              <a:spLocks/>
            </p:cNvSpPr>
            <p:nvPr/>
          </p:nvSpPr>
          <p:spPr>
            <a:xfrm rot="17100000" flipH="1">
              <a:off x="2303385" y="3810626"/>
              <a:ext cx="194070" cy="962185"/>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1" name="Freeform: Shape 220">
            <a:extLst>
              <a:ext uri="{FF2B5EF4-FFF2-40B4-BE49-F238E27FC236}">
                <a16:creationId xmlns:a16="http://schemas.microsoft.com/office/drawing/2014/main" id="{75501674-B44C-468B-BD7E-E84A04DF050A}"/>
              </a:ext>
            </a:extLst>
          </p:cNvPr>
          <p:cNvSpPr>
            <a:spLocks noChangeAspect="1"/>
          </p:cNvSpPr>
          <p:nvPr/>
        </p:nvSpPr>
        <p:spPr>
          <a:xfrm rot="1630816">
            <a:off x="2147800" y="2151750"/>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3" name="Group 232">
            <a:extLst>
              <a:ext uri="{FF2B5EF4-FFF2-40B4-BE49-F238E27FC236}">
                <a16:creationId xmlns:a16="http://schemas.microsoft.com/office/drawing/2014/main" id="{95DF2A98-32CA-4CAC-A7B5-1B1459938B1D}"/>
              </a:ext>
            </a:extLst>
          </p:cNvPr>
          <p:cNvGrpSpPr/>
          <p:nvPr/>
        </p:nvGrpSpPr>
        <p:grpSpPr>
          <a:xfrm>
            <a:off x="209645" y="1143000"/>
            <a:ext cx="4334006" cy="1898947"/>
            <a:chOff x="351998" y="1473107"/>
            <a:chExt cx="4334006" cy="1898947"/>
          </a:xfrm>
        </p:grpSpPr>
        <p:sp>
          <p:nvSpPr>
            <p:cNvPr id="223" name="TextBox 222">
              <a:extLst>
                <a:ext uri="{FF2B5EF4-FFF2-40B4-BE49-F238E27FC236}">
                  <a16:creationId xmlns:a16="http://schemas.microsoft.com/office/drawing/2014/main" id="{CF88693B-8B01-4246-856A-EA5B0FD4582B}"/>
                </a:ext>
              </a:extLst>
            </p:cNvPr>
            <p:cNvSpPr txBox="1"/>
            <p:nvPr/>
          </p:nvSpPr>
          <p:spPr>
            <a:xfrm>
              <a:off x="2191466" y="147310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50%</a:t>
              </a:r>
            </a:p>
          </p:txBody>
        </p:sp>
        <p:sp>
          <p:nvSpPr>
            <p:cNvPr id="224" name="TextBox 223">
              <a:extLst>
                <a:ext uri="{FF2B5EF4-FFF2-40B4-BE49-F238E27FC236}">
                  <a16:creationId xmlns:a16="http://schemas.microsoft.com/office/drawing/2014/main" id="{CECCF62B-F7B2-4848-9816-7726EB359B6A}"/>
                </a:ext>
              </a:extLst>
            </p:cNvPr>
            <p:cNvSpPr txBox="1"/>
            <p:nvPr/>
          </p:nvSpPr>
          <p:spPr>
            <a:xfrm>
              <a:off x="1503765" y="157504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40%</a:t>
              </a:r>
            </a:p>
          </p:txBody>
        </p:sp>
        <p:sp>
          <p:nvSpPr>
            <p:cNvPr id="225" name="TextBox 224">
              <a:extLst>
                <a:ext uri="{FF2B5EF4-FFF2-40B4-BE49-F238E27FC236}">
                  <a16:creationId xmlns:a16="http://schemas.microsoft.com/office/drawing/2014/main" id="{67322218-E2C5-44D8-A976-539C78A44B61}"/>
                </a:ext>
              </a:extLst>
            </p:cNvPr>
            <p:cNvSpPr txBox="1"/>
            <p:nvPr/>
          </p:nvSpPr>
          <p:spPr>
            <a:xfrm>
              <a:off x="995602" y="1800046"/>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30%</a:t>
              </a:r>
            </a:p>
          </p:txBody>
        </p:sp>
        <p:sp>
          <p:nvSpPr>
            <p:cNvPr id="226" name="TextBox 225">
              <a:extLst>
                <a:ext uri="{FF2B5EF4-FFF2-40B4-BE49-F238E27FC236}">
                  <a16:creationId xmlns:a16="http://schemas.microsoft.com/office/drawing/2014/main" id="{CFF35365-57C6-4C81-9E7E-F1A6E0881A8A}"/>
                </a:ext>
              </a:extLst>
            </p:cNvPr>
            <p:cNvSpPr txBox="1"/>
            <p:nvPr/>
          </p:nvSpPr>
          <p:spPr>
            <a:xfrm>
              <a:off x="586936" y="2131549"/>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20%</a:t>
              </a:r>
            </a:p>
          </p:txBody>
        </p:sp>
        <p:sp>
          <p:nvSpPr>
            <p:cNvPr id="227" name="TextBox 226">
              <a:extLst>
                <a:ext uri="{FF2B5EF4-FFF2-40B4-BE49-F238E27FC236}">
                  <a16:creationId xmlns:a16="http://schemas.microsoft.com/office/drawing/2014/main" id="{DB3D2116-8B00-4578-8A20-0CF6750579A6}"/>
                </a:ext>
              </a:extLst>
            </p:cNvPr>
            <p:cNvSpPr txBox="1"/>
            <p:nvPr/>
          </p:nvSpPr>
          <p:spPr>
            <a:xfrm>
              <a:off x="351998" y="2591108"/>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10%</a:t>
              </a:r>
            </a:p>
          </p:txBody>
        </p:sp>
        <p:sp>
          <p:nvSpPr>
            <p:cNvPr id="228" name="TextBox 227">
              <a:extLst>
                <a:ext uri="{FF2B5EF4-FFF2-40B4-BE49-F238E27FC236}">
                  <a16:creationId xmlns:a16="http://schemas.microsoft.com/office/drawing/2014/main" id="{FE9FE2D9-2E94-4327-A8C8-A2B54E8B45DE}"/>
                </a:ext>
              </a:extLst>
            </p:cNvPr>
            <p:cNvSpPr txBox="1"/>
            <p:nvPr/>
          </p:nvSpPr>
          <p:spPr>
            <a:xfrm>
              <a:off x="2812078" y="1563521"/>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60%</a:t>
              </a:r>
            </a:p>
          </p:txBody>
        </p:sp>
        <p:sp>
          <p:nvSpPr>
            <p:cNvPr id="229" name="TextBox 228">
              <a:extLst>
                <a:ext uri="{FF2B5EF4-FFF2-40B4-BE49-F238E27FC236}">
                  <a16:creationId xmlns:a16="http://schemas.microsoft.com/office/drawing/2014/main" id="{52A25AA4-AAD0-4E1D-828B-26FCF89E6922}"/>
                </a:ext>
              </a:extLst>
            </p:cNvPr>
            <p:cNvSpPr txBox="1"/>
            <p:nvPr/>
          </p:nvSpPr>
          <p:spPr>
            <a:xfrm>
              <a:off x="3349180" y="180137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70%</a:t>
              </a:r>
            </a:p>
          </p:txBody>
        </p:sp>
        <p:sp>
          <p:nvSpPr>
            <p:cNvPr id="230" name="TextBox 229">
              <a:extLst>
                <a:ext uri="{FF2B5EF4-FFF2-40B4-BE49-F238E27FC236}">
                  <a16:creationId xmlns:a16="http://schemas.microsoft.com/office/drawing/2014/main" id="{57B26A11-9D84-47D0-B7AB-33ECD31D719D}"/>
                </a:ext>
              </a:extLst>
            </p:cNvPr>
            <p:cNvSpPr txBox="1"/>
            <p:nvPr/>
          </p:nvSpPr>
          <p:spPr>
            <a:xfrm>
              <a:off x="3741786" y="2136505"/>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80%</a:t>
              </a:r>
            </a:p>
          </p:txBody>
        </p:sp>
        <p:sp>
          <p:nvSpPr>
            <p:cNvPr id="231" name="TextBox 230">
              <a:extLst>
                <a:ext uri="{FF2B5EF4-FFF2-40B4-BE49-F238E27FC236}">
                  <a16:creationId xmlns:a16="http://schemas.microsoft.com/office/drawing/2014/main" id="{54079694-09D3-4F38-A843-91502F6333DC}"/>
                </a:ext>
              </a:extLst>
            </p:cNvPr>
            <p:cNvSpPr txBox="1"/>
            <p:nvPr/>
          </p:nvSpPr>
          <p:spPr>
            <a:xfrm>
              <a:off x="4008799" y="2549933"/>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90%</a:t>
              </a:r>
            </a:p>
          </p:txBody>
        </p:sp>
        <p:sp>
          <p:nvSpPr>
            <p:cNvPr id="232" name="TextBox 231">
              <a:extLst>
                <a:ext uri="{FF2B5EF4-FFF2-40B4-BE49-F238E27FC236}">
                  <a16:creationId xmlns:a16="http://schemas.microsoft.com/office/drawing/2014/main" id="{F24D6FB8-8BCE-4A60-A573-31F2A90752AB}"/>
                </a:ext>
              </a:extLst>
            </p:cNvPr>
            <p:cNvSpPr txBox="1"/>
            <p:nvPr/>
          </p:nvSpPr>
          <p:spPr>
            <a:xfrm>
              <a:off x="4152048" y="3095055"/>
              <a:ext cx="533956"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100%</a:t>
              </a:r>
            </a:p>
          </p:txBody>
        </p:sp>
      </p:grpSp>
      <p:sp>
        <p:nvSpPr>
          <p:cNvPr id="140" name="Freeform: Shape 139">
            <a:extLst>
              <a:ext uri="{FF2B5EF4-FFF2-40B4-BE49-F238E27FC236}">
                <a16:creationId xmlns:a16="http://schemas.microsoft.com/office/drawing/2014/main" id="{E0FA365D-0BE4-4596-A9C6-AE1C9954671D}"/>
              </a:ext>
            </a:extLst>
          </p:cNvPr>
          <p:cNvSpPr>
            <a:spLocks noChangeAspect="1"/>
          </p:cNvSpPr>
          <p:nvPr/>
        </p:nvSpPr>
        <p:spPr>
          <a:xfrm>
            <a:off x="4273182" y="2863553"/>
            <a:ext cx="3657600" cy="1775865"/>
          </a:xfrm>
          <a:custGeom>
            <a:avLst/>
            <a:gdLst>
              <a:gd name="connsiteX0" fmla="*/ 4157399 w 8314798"/>
              <a:gd name="connsiteY0" fmla="*/ 0 h 4037081"/>
              <a:gd name="connsiteX1" fmla="*/ 8312505 w 8314798"/>
              <a:gd name="connsiteY1" fmla="*/ 3946420 h 4037081"/>
              <a:gd name="connsiteX2" fmla="*/ 8314798 w 8314798"/>
              <a:gd name="connsiteY2" fmla="*/ 4037081 h 4037081"/>
              <a:gd name="connsiteX3" fmla="*/ 6978213 w 8314798"/>
              <a:gd name="connsiteY3" fmla="*/ 4037081 h 4037081"/>
              <a:gd name="connsiteX4" fmla="*/ 6971030 w 8314798"/>
              <a:gd name="connsiteY4" fmla="*/ 3894833 h 4037081"/>
              <a:gd name="connsiteX5" fmla="*/ 4151025 w 8314798"/>
              <a:gd name="connsiteY5" fmla="*/ 1350018 h 4037081"/>
              <a:gd name="connsiteX6" fmla="*/ 1331020 w 8314798"/>
              <a:gd name="connsiteY6" fmla="*/ 3894833 h 4037081"/>
              <a:gd name="connsiteX7" fmla="*/ 1323837 w 8314798"/>
              <a:gd name="connsiteY7" fmla="*/ 4037081 h 4037081"/>
              <a:gd name="connsiteX8" fmla="*/ 0 w 8314798"/>
              <a:gd name="connsiteY8" fmla="*/ 4037081 h 4037081"/>
              <a:gd name="connsiteX9" fmla="*/ 2293 w 8314798"/>
              <a:gd name="connsiteY9" fmla="*/ 3946420 h 4037081"/>
              <a:gd name="connsiteX10" fmla="*/ 4157399 w 8314798"/>
              <a:gd name="connsiteY10" fmla="*/ 0 h 4037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14798" h="4037081">
                <a:moveTo>
                  <a:pt x="4157399" y="0"/>
                </a:moveTo>
                <a:cubicBezTo>
                  <a:pt x="6383385" y="0"/>
                  <a:pt x="8201074" y="1748127"/>
                  <a:pt x="8312505" y="3946420"/>
                </a:cubicBezTo>
                <a:lnTo>
                  <a:pt x="8314798" y="4037081"/>
                </a:lnTo>
                <a:lnTo>
                  <a:pt x="6978213" y="4037081"/>
                </a:lnTo>
                <a:lnTo>
                  <a:pt x="6971030" y="3894833"/>
                </a:lnTo>
                <a:cubicBezTo>
                  <a:pt x="6825868" y="2465449"/>
                  <a:pt x="5618708" y="1350018"/>
                  <a:pt x="4151025" y="1350018"/>
                </a:cubicBezTo>
                <a:cubicBezTo>
                  <a:pt x="2683343" y="1350018"/>
                  <a:pt x="1476182" y="2465449"/>
                  <a:pt x="1331020" y="3894833"/>
                </a:cubicBezTo>
                <a:lnTo>
                  <a:pt x="1323837" y="4037081"/>
                </a:lnTo>
                <a:lnTo>
                  <a:pt x="0" y="4037081"/>
                </a:lnTo>
                <a:lnTo>
                  <a:pt x="2293" y="3946420"/>
                </a:lnTo>
                <a:cubicBezTo>
                  <a:pt x="113725" y="1748127"/>
                  <a:pt x="1931413" y="0"/>
                  <a:pt x="4157399" y="0"/>
                </a:cubicBezTo>
                <a:close/>
              </a:path>
            </a:pathLst>
          </a:custGeom>
          <a:solidFill>
            <a:schemeClr val="bg1">
              <a:alpha val="70000"/>
            </a:schemeClr>
          </a:solidFill>
          <a:ln w="1270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9" name="Group 138">
            <a:extLst>
              <a:ext uri="{FF2B5EF4-FFF2-40B4-BE49-F238E27FC236}">
                <a16:creationId xmlns:a16="http://schemas.microsoft.com/office/drawing/2014/main" id="{B81FDA5A-1C76-421C-BE4D-34D22C8340A4}"/>
              </a:ext>
            </a:extLst>
          </p:cNvPr>
          <p:cNvGrpSpPr/>
          <p:nvPr/>
        </p:nvGrpSpPr>
        <p:grpSpPr>
          <a:xfrm>
            <a:off x="4378693" y="2952219"/>
            <a:ext cx="3459228" cy="1535335"/>
            <a:chOff x="1919327" y="963566"/>
            <a:chExt cx="7863840" cy="3490283"/>
          </a:xfrm>
        </p:grpSpPr>
        <p:sp>
          <p:nvSpPr>
            <p:cNvPr id="141" name="Freeform: Shape 140">
              <a:extLst>
                <a:ext uri="{FF2B5EF4-FFF2-40B4-BE49-F238E27FC236}">
                  <a16:creationId xmlns:a16="http://schemas.microsoft.com/office/drawing/2014/main" id="{3B91C912-BCD3-4373-8504-E3D5643CC6A9}"/>
                </a:ext>
              </a:extLst>
            </p:cNvPr>
            <p:cNvSpPr>
              <a:spLocks/>
            </p:cNvSpPr>
            <p:nvPr/>
          </p:nvSpPr>
          <p:spPr>
            <a:xfrm rot="180000">
              <a:off x="5899926" y="964628"/>
              <a:ext cx="194070" cy="971326"/>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FBD2A686-52E6-4660-95D8-28A73CA09478}"/>
                </a:ext>
              </a:extLst>
            </p:cNvPr>
            <p:cNvSpPr>
              <a:spLocks/>
            </p:cNvSpPr>
            <p:nvPr/>
          </p:nvSpPr>
          <p:spPr>
            <a:xfrm rot="480000">
              <a:off x="6149080" y="983372"/>
              <a:ext cx="194070" cy="972417"/>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72D5C263-93CF-4177-B2CC-ABDF80466FDF}"/>
                </a:ext>
              </a:extLst>
            </p:cNvPr>
            <p:cNvSpPr>
              <a:spLocks/>
            </p:cNvSpPr>
            <p:nvPr/>
          </p:nvSpPr>
          <p:spPr>
            <a:xfrm rot="720000">
              <a:off x="6412563" y="1024625"/>
              <a:ext cx="194070" cy="971687"/>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BDEA5A39-793D-42C7-9F64-A18AD7051AFC}"/>
                </a:ext>
              </a:extLst>
            </p:cNvPr>
            <p:cNvSpPr>
              <a:spLocks/>
            </p:cNvSpPr>
            <p:nvPr/>
          </p:nvSpPr>
          <p:spPr>
            <a:xfrm rot="960000">
              <a:off x="6663128" y="1082712"/>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C908C2C5-8E6C-4A44-842C-D22E77A29F25}"/>
                </a:ext>
              </a:extLst>
            </p:cNvPr>
            <p:cNvSpPr>
              <a:spLocks/>
            </p:cNvSpPr>
            <p:nvPr/>
          </p:nvSpPr>
          <p:spPr>
            <a:xfrm rot="1200000">
              <a:off x="6910424" y="1159492"/>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F1937E6F-B034-47D7-B86A-A6333CFF063A}"/>
                </a:ext>
              </a:extLst>
            </p:cNvPr>
            <p:cNvSpPr>
              <a:spLocks/>
            </p:cNvSpPr>
            <p:nvPr/>
          </p:nvSpPr>
          <p:spPr>
            <a:xfrm rot="1440000">
              <a:off x="7144749" y="1252823"/>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48423DD0-2D64-4547-AD3A-B40D77734266}"/>
                </a:ext>
              </a:extLst>
            </p:cNvPr>
            <p:cNvSpPr>
              <a:spLocks/>
            </p:cNvSpPr>
            <p:nvPr/>
          </p:nvSpPr>
          <p:spPr>
            <a:xfrm rot="1680000">
              <a:off x="7381503" y="1369057"/>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Shape 147">
              <a:extLst>
                <a:ext uri="{FF2B5EF4-FFF2-40B4-BE49-F238E27FC236}">
                  <a16:creationId xmlns:a16="http://schemas.microsoft.com/office/drawing/2014/main" id="{A175858F-28E8-4F0B-A920-7FA29879D2CF}"/>
                </a:ext>
              </a:extLst>
            </p:cNvPr>
            <p:cNvSpPr>
              <a:spLocks/>
            </p:cNvSpPr>
            <p:nvPr/>
          </p:nvSpPr>
          <p:spPr>
            <a:xfrm rot="1920000">
              <a:off x="7618313" y="1506586"/>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98B941DA-DF93-4F76-9E28-2A6F50C7860A}"/>
                </a:ext>
              </a:extLst>
            </p:cNvPr>
            <p:cNvSpPr>
              <a:spLocks/>
            </p:cNvSpPr>
            <p:nvPr/>
          </p:nvSpPr>
          <p:spPr>
            <a:xfrm rot="2160000">
              <a:off x="7848475" y="1664309"/>
              <a:ext cx="194070" cy="968881"/>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Freeform: Shape 149">
              <a:extLst>
                <a:ext uri="{FF2B5EF4-FFF2-40B4-BE49-F238E27FC236}">
                  <a16:creationId xmlns:a16="http://schemas.microsoft.com/office/drawing/2014/main" id="{38FCA423-E5CB-4606-8F43-13949468C59F}"/>
                </a:ext>
              </a:extLst>
            </p:cNvPr>
            <p:cNvSpPr>
              <a:spLocks/>
            </p:cNvSpPr>
            <p:nvPr/>
          </p:nvSpPr>
          <p:spPr>
            <a:xfrm rot="2400000">
              <a:off x="8055467" y="1830921"/>
              <a:ext cx="194070" cy="972037"/>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Freeform: Shape 150">
              <a:extLst>
                <a:ext uri="{FF2B5EF4-FFF2-40B4-BE49-F238E27FC236}">
                  <a16:creationId xmlns:a16="http://schemas.microsoft.com/office/drawing/2014/main" id="{EFE84E91-EDCE-40F0-8097-221212171A49}"/>
                </a:ext>
              </a:extLst>
            </p:cNvPr>
            <p:cNvSpPr>
              <a:spLocks/>
            </p:cNvSpPr>
            <p:nvPr/>
          </p:nvSpPr>
          <p:spPr>
            <a:xfrm rot="2640000">
              <a:off x="8243660" y="2008825"/>
              <a:ext cx="194070" cy="973541"/>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reeform: Shape 151">
              <a:extLst>
                <a:ext uri="{FF2B5EF4-FFF2-40B4-BE49-F238E27FC236}">
                  <a16:creationId xmlns:a16="http://schemas.microsoft.com/office/drawing/2014/main" id="{A6838359-3A52-4A95-9E9F-45B687934B63}"/>
                </a:ext>
              </a:extLst>
            </p:cNvPr>
            <p:cNvSpPr>
              <a:spLocks/>
            </p:cNvSpPr>
            <p:nvPr/>
          </p:nvSpPr>
          <p:spPr>
            <a:xfrm rot="2880000">
              <a:off x="8415152" y="2197795"/>
              <a:ext cx="194070" cy="973661"/>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A36DD3C7-1D1C-4E92-AF41-C34DC166F626}"/>
                </a:ext>
              </a:extLst>
            </p:cNvPr>
            <p:cNvSpPr>
              <a:spLocks/>
            </p:cNvSpPr>
            <p:nvPr/>
          </p:nvSpPr>
          <p:spPr>
            <a:xfrm rot="3120000">
              <a:off x="8575753" y="2403963"/>
              <a:ext cx="194070" cy="9731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Freeform: Shape 153">
              <a:extLst>
                <a:ext uri="{FF2B5EF4-FFF2-40B4-BE49-F238E27FC236}">
                  <a16:creationId xmlns:a16="http://schemas.microsoft.com/office/drawing/2014/main" id="{F826EEA4-265F-49EB-A31B-76CC7204B112}"/>
                </a:ext>
              </a:extLst>
            </p:cNvPr>
            <p:cNvSpPr>
              <a:spLocks/>
            </p:cNvSpPr>
            <p:nvPr/>
          </p:nvSpPr>
          <p:spPr>
            <a:xfrm rot="3360000">
              <a:off x="8725196" y="2627538"/>
              <a:ext cx="194070" cy="97398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Freeform: Shape 154">
              <a:extLst>
                <a:ext uri="{FF2B5EF4-FFF2-40B4-BE49-F238E27FC236}">
                  <a16:creationId xmlns:a16="http://schemas.microsoft.com/office/drawing/2014/main" id="{F8B48B70-A8BE-4E32-A28D-D5AC1A511A2E}"/>
                </a:ext>
              </a:extLst>
            </p:cNvPr>
            <p:cNvSpPr>
              <a:spLocks/>
            </p:cNvSpPr>
            <p:nvPr/>
          </p:nvSpPr>
          <p:spPr>
            <a:xfrm rot="3600000">
              <a:off x="8859858" y="2866059"/>
              <a:ext cx="194070" cy="976114"/>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Freeform: Shape 155">
              <a:extLst>
                <a:ext uri="{FF2B5EF4-FFF2-40B4-BE49-F238E27FC236}">
                  <a16:creationId xmlns:a16="http://schemas.microsoft.com/office/drawing/2014/main" id="{81509C8A-2F14-4E0E-AC5E-062EF9355E2F}"/>
                </a:ext>
              </a:extLst>
            </p:cNvPr>
            <p:cNvSpPr>
              <a:spLocks/>
            </p:cNvSpPr>
            <p:nvPr/>
          </p:nvSpPr>
          <p:spPr>
            <a:xfrm rot="3840000">
              <a:off x="8971705" y="3105355"/>
              <a:ext cx="194071" cy="977684"/>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Freeform: Shape 156">
              <a:extLst>
                <a:ext uri="{FF2B5EF4-FFF2-40B4-BE49-F238E27FC236}">
                  <a16:creationId xmlns:a16="http://schemas.microsoft.com/office/drawing/2014/main" id="{94FE5C32-FE25-4DAD-A926-D949FB215807}"/>
                </a:ext>
              </a:extLst>
            </p:cNvPr>
            <p:cNvSpPr>
              <a:spLocks/>
            </p:cNvSpPr>
            <p:nvPr/>
          </p:nvSpPr>
          <p:spPr>
            <a:xfrm rot="4080000">
              <a:off x="9067104" y="3358139"/>
              <a:ext cx="194071" cy="97999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Freeform: Shape 157">
              <a:extLst>
                <a:ext uri="{FF2B5EF4-FFF2-40B4-BE49-F238E27FC236}">
                  <a16:creationId xmlns:a16="http://schemas.microsoft.com/office/drawing/2014/main" id="{F99EC787-CD7D-4CF8-BB2C-5DECE8E72ADF}"/>
                </a:ext>
              </a:extLst>
            </p:cNvPr>
            <p:cNvSpPr>
              <a:spLocks/>
            </p:cNvSpPr>
            <p:nvPr/>
          </p:nvSpPr>
          <p:spPr>
            <a:xfrm rot="4320000">
              <a:off x="9141451" y="3611566"/>
              <a:ext cx="194070" cy="982078"/>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Freeform: Shape 158">
              <a:extLst>
                <a:ext uri="{FF2B5EF4-FFF2-40B4-BE49-F238E27FC236}">
                  <a16:creationId xmlns:a16="http://schemas.microsoft.com/office/drawing/2014/main" id="{6F32C15D-D7FB-4980-858B-B591940718A2}"/>
                </a:ext>
              </a:extLst>
            </p:cNvPr>
            <p:cNvSpPr>
              <a:spLocks/>
            </p:cNvSpPr>
            <p:nvPr/>
          </p:nvSpPr>
          <p:spPr>
            <a:xfrm rot="4560000">
              <a:off x="9193698" y="3864379"/>
              <a:ext cx="194070" cy="984869"/>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Freeform: Shape 159">
              <a:extLst>
                <a:ext uri="{FF2B5EF4-FFF2-40B4-BE49-F238E27FC236}">
                  <a16:creationId xmlns:a16="http://schemas.microsoft.com/office/drawing/2014/main" id="{072579AF-98A8-4ADE-AFF5-969F9D5730D8}"/>
                </a:ext>
              </a:extLst>
            </p:cNvPr>
            <p:cNvSpPr>
              <a:spLocks/>
            </p:cNvSpPr>
            <p:nvPr/>
          </p:nvSpPr>
          <p:spPr>
            <a:xfrm rot="21480000" flipH="1">
              <a:off x="5636583" y="963566"/>
              <a:ext cx="194070" cy="962282"/>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Freeform: Shape 160">
              <a:extLst>
                <a:ext uri="{FF2B5EF4-FFF2-40B4-BE49-F238E27FC236}">
                  <a16:creationId xmlns:a16="http://schemas.microsoft.com/office/drawing/2014/main" id="{C80A177D-5F46-4733-95B3-E11990C714AD}"/>
                </a:ext>
              </a:extLst>
            </p:cNvPr>
            <p:cNvSpPr>
              <a:spLocks/>
            </p:cNvSpPr>
            <p:nvPr/>
          </p:nvSpPr>
          <p:spPr>
            <a:xfrm rot="21180000" flipH="1">
              <a:off x="5387626" y="979629"/>
              <a:ext cx="194071" cy="961666"/>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Freeform: Shape 161">
              <a:extLst>
                <a:ext uri="{FF2B5EF4-FFF2-40B4-BE49-F238E27FC236}">
                  <a16:creationId xmlns:a16="http://schemas.microsoft.com/office/drawing/2014/main" id="{9F73AAEC-F34E-4371-BA49-059129DFEE63}"/>
                </a:ext>
              </a:extLst>
            </p:cNvPr>
            <p:cNvSpPr>
              <a:spLocks/>
            </p:cNvSpPr>
            <p:nvPr/>
          </p:nvSpPr>
          <p:spPr>
            <a:xfrm rot="20940000" flipH="1">
              <a:off x="5123916" y="1016996"/>
              <a:ext cx="194070" cy="960150"/>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Freeform: Shape 162">
              <a:extLst>
                <a:ext uri="{FF2B5EF4-FFF2-40B4-BE49-F238E27FC236}">
                  <a16:creationId xmlns:a16="http://schemas.microsoft.com/office/drawing/2014/main" id="{736088EC-BD66-46FC-90B9-55B06433CF61}"/>
                </a:ext>
              </a:extLst>
            </p:cNvPr>
            <p:cNvSpPr>
              <a:spLocks/>
            </p:cNvSpPr>
            <p:nvPr/>
          </p:nvSpPr>
          <p:spPr>
            <a:xfrm rot="20700000" flipH="1">
              <a:off x="4871275" y="1059271"/>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62A425C5-2692-477F-B7C2-61F6B7314A3D}"/>
                </a:ext>
              </a:extLst>
            </p:cNvPr>
            <p:cNvSpPr>
              <a:spLocks/>
            </p:cNvSpPr>
            <p:nvPr/>
          </p:nvSpPr>
          <p:spPr>
            <a:xfrm rot="20460000" flipH="1">
              <a:off x="4622680" y="1131723"/>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84964E91-EE19-4200-94FB-F6E70FD16EA7}"/>
                </a:ext>
              </a:extLst>
            </p:cNvPr>
            <p:cNvSpPr>
              <a:spLocks/>
            </p:cNvSpPr>
            <p:nvPr/>
          </p:nvSpPr>
          <p:spPr>
            <a:xfrm rot="20220000" flipH="1">
              <a:off x="4386777" y="1220950"/>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AA4E365B-2770-402C-8F4D-B557D57B276C}"/>
                </a:ext>
              </a:extLst>
            </p:cNvPr>
            <p:cNvSpPr>
              <a:spLocks/>
            </p:cNvSpPr>
            <p:nvPr/>
          </p:nvSpPr>
          <p:spPr>
            <a:xfrm rot="19980000" flipH="1">
              <a:off x="4148060" y="1333036"/>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B9B842C5-A548-4BF7-A200-022140742B8C}"/>
                </a:ext>
              </a:extLst>
            </p:cNvPr>
            <p:cNvSpPr>
              <a:spLocks/>
            </p:cNvSpPr>
            <p:nvPr/>
          </p:nvSpPr>
          <p:spPr>
            <a:xfrm rot="19740000" flipH="1">
              <a:off x="3908888" y="1466410"/>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Shape 167">
              <a:extLst>
                <a:ext uri="{FF2B5EF4-FFF2-40B4-BE49-F238E27FC236}">
                  <a16:creationId xmlns:a16="http://schemas.microsoft.com/office/drawing/2014/main" id="{32136464-CA16-49B2-9A47-C4DFD73D2E1B}"/>
                </a:ext>
              </a:extLst>
            </p:cNvPr>
            <p:cNvSpPr>
              <a:spLocks/>
            </p:cNvSpPr>
            <p:nvPr/>
          </p:nvSpPr>
          <p:spPr>
            <a:xfrm rot="19500000" flipH="1">
              <a:off x="3680543" y="1634553"/>
              <a:ext cx="194070" cy="952982"/>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91C6F2BE-E202-4498-BFFC-0C2343D429FC}"/>
                </a:ext>
              </a:extLst>
            </p:cNvPr>
            <p:cNvSpPr>
              <a:spLocks/>
            </p:cNvSpPr>
            <p:nvPr/>
          </p:nvSpPr>
          <p:spPr>
            <a:xfrm rot="19260000" flipH="1">
              <a:off x="3471874" y="1799410"/>
              <a:ext cx="194070" cy="95364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F66F7205-6A9F-4719-AE35-48C9A71693ED}"/>
                </a:ext>
              </a:extLst>
            </p:cNvPr>
            <p:cNvSpPr>
              <a:spLocks/>
            </p:cNvSpPr>
            <p:nvPr/>
          </p:nvSpPr>
          <p:spPr>
            <a:xfrm rot="19020000" flipH="1">
              <a:off x="3281713" y="1975199"/>
              <a:ext cx="194070" cy="953280"/>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4F31BF42-16A0-4558-BD1D-7130928E61C9}"/>
                </a:ext>
              </a:extLst>
            </p:cNvPr>
            <p:cNvSpPr>
              <a:spLocks/>
            </p:cNvSpPr>
            <p:nvPr/>
          </p:nvSpPr>
          <p:spPr>
            <a:xfrm rot="18780000" flipH="1">
              <a:off x="3108023" y="2161968"/>
              <a:ext cx="194070" cy="951829"/>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Freeform: Shape 171">
              <a:extLst>
                <a:ext uri="{FF2B5EF4-FFF2-40B4-BE49-F238E27FC236}">
                  <a16:creationId xmlns:a16="http://schemas.microsoft.com/office/drawing/2014/main" id="{DB3E182D-F43F-4E59-AE2C-34641E04CCD3}"/>
                </a:ext>
              </a:extLst>
            </p:cNvPr>
            <p:cNvSpPr>
              <a:spLocks/>
            </p:cNvSpPr>
            <p:nvPr/>
          </p:nvSpPr>
          <p:spPr>
            <a:xfrm rot="18540000" flipH="1">
              <a:off x="2944009" y="2364003"/>
              <a:ext cx="194070" cy="952231"/>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Freeform: Shape 172">
              <a:extLst>
                <a:ext uri="{FF2B5EF4-FFF2-40B4-BE49-F238E27FC236}">
                  <a16:creationId xmlns:a16="http://schemas.microsoft.com/office/drawing/2014/main" id="{8A5EEBC6-2E2A-40D0-AE5E-B437035A5A11}"/>
                </a:ext>
              </a:extLst>
            </p:cNvPr>
            <p:cNvSpPr>
              <a:spLocks/>
            </p:cNvSpPr>
            <p:nvPr/>
          </p:nvSpPr>
          <p:spPr>
            <a:xfrm rot="18300000" flipH="1">
              <a:off x="2790810" y="2583758"/>
              <a:ext cx="194070" cy="953794"/>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Freeform: Shape 173">
              <a:extLst>
                <a:ext uri="{FF2B5EF4-FFF2-40B4-BE49-F238E27FC236}">
                  <a16:creationId xmlns:a16="http://schemas.microsoft.com/office/drawing/2014/main" id="{1D292981-5C6F-4AB7-B318-07D165EFE166}"/>
                </a:ext>
              </a:extLst>
            </p:cNvPr>
            <p:cNvSpPr>
              <a:spLocks/>
            </p:cNvSpPr>
            <p:nvPr/>
          </p:nvSpPr>
          <p:spPr>
            <a:xfrm rot="18060000" flipH="1">
              <a:off x="2652272" y="2819128"/>
              <a:ext cx="194070" cy="956153"/>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Freeform: Shape 174">
              <a:extLst>
                <a:ext uri="{FF2B5EF4-FFF2-40B4-BE49-F238E27FC236}">
                  <a16:creationId xmlns:a16="http://schemas.microsoft.com/office/drawing/2014/main" id="{64AB20B9-2020-4F51-B1CD-02C3BC11523E}"/>
                </a:ext>
              </a:extLst>
            </p:cNvPr>
            <p:cNvSpPr>
              <a:spLocks/>
            </p:cNvSpPr>
            <p:nvPr/>
          </p:nvSpPr>
          <p:spPr>
            <a:xfrm rot="17820000" flipH="1">
              <a:off x="2536321" y="3055388"/>
              <a:ext cx="194071" cy="958325"/>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Freeform: Shape 175">
              <a:extLst>
                <a:ext uri="{FF2B5EF4-FFF2-40B4-BE49-F238E27FC236}">
                  <a16:creationId xmlns:a16="http://schemas.microsoft.com/office/drawing/2014/main" id="{6235023E-8364-4CC1-9753-737AE34E7572}"/>
                </a:ext>
              </a:extLst>
            </p:cNvPr>
            <p:cNvSpPr>
              <a:spLocks/>
            </p:cNvSpPr>
            <p:nvPr/>
          </p:nvSpPr>
          <p:spPr>
            <a:xfrm rot="17580000" flipH="1">
              <a:off x="2436468" y="3305370"/>
              <a:ext cx="194071" cy="961341"/>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Freeform: Shape 176">
              <a:extLst>
                <a:ext uri="{FF2B5EF4-FFF2-40B4-BE49-F238E27FC236}">
                  <a16:creationId xmlns:a16="http://schemas.microsoft.com/office/drawing/2014/main" id="{5243EA1D-0475-4148-84D5-A5E3B6C4D13A}"/>
                </a:ext>
              </a:extLst>
            </p:cNvPr>
            <p:cNvSpPr>
              <a:spLocks/>
            </p:cNvSpPr>
            <p:nvPr/>
          </p:nvSpPr>
          <p:spPr>
            <a:xfrm rot="17340000" flipH="1">
              <a:off x="2359092" y="3558489"/>
              <a:ext cx="194070" cy="960951"/>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Freeform: Shape 177">
              <a:extLst>
                <a:ext uri="{FF2B5EF4-FFF2-40B4-BE49-F238E27FC236}">
                  <a16:creationId xmlns:a16="http://schemas.microsoft.com/office/drawing/2014/main" id="{09F0CEBA-00A5-4FFB-A06D-040C6F4E6590}"/>
                </a:ext>
              </a:extLst>
            </p:cNvPr>
            <p:cNvSpPr>
              <a:spLocks/>
            </p:cNvSpPr>
            <p:nvPr/>
          </p:nvSpPr>
          <p:spPr>
            <a:xfrm rot="17100000" flipH="1">
              <a:off x="2303385" y="3810626"/>
              <a:ext cx="194070" cy="962185"/>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0" name="Freeform: Shape 219">
            <a:extLst>
              <a:ext uri="{FF2B5EF4-FFF2-40B4-BE49-F238E27FC236}">
                <a16:creationId xmlns:a16="http://schemas.microsoft.com/office/drawing/2014/main" id="{70233FB1-DC70-481F-92F2-75FAFC4A78B0}"/>
              </a:ext>
            </a:extLst>
          </p:cNvPr>
          <p:cNvSpPr>
            <a:spLocks noChangeAspect="1"/>
          </p:cNvSpPr>
          <p:nvPr/>
        </p:nvSpPr>
        <p:spPr>
          <a:xfrm>
            <a:off x="5867706" y="3550790"/>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4" name="Group 233">
            <a:extLst>
              <a:ext uri="{FF2B5EF4-FFF2-40B4-BE49-F238E27FC236}">
                <a16:creationId xmlns:a16="http://schemas.microsoft.com/office/drawing/2014/main" id="{95742B9B-3099-4554-B59F-F4D6AC47EAFF}"/>
              </a:ext>
            </a:extLst>
          </p:cNvPr>
          <p:cNvGrpSpPr/>
          <p:nvPr/>
        </p:nvGrpSpPr>
        <p:grpSpPr>
          <a:xfrm>
            <a:off x="4038319" y="2580171"/>
            <a:ext cx="4334006" cy="1898947"/>
            <a:chOff x="351998" y="1473107"/>
            <a:chExt cx="4334006" cy="1898947"/>
          </a:xfrm>
        </p:grpSpPr>
        <p:sp>
          <p:nvSpPr>
            <p:cNvPr id="235" name="TextBox 234">
              <a:extLst>
                <a:ext uri="{FF2B5EF4-FFF2-40B4-BE49-F238E27FC236}">
                  <a16:creationId xmlns:a16="http://schemas.microsoft.com/office/drawing/2014/main" id="{270687A4-7EB1-4CA8-B33D-410B33C9C2F6}"/>
                </a:ext>
              </a:extLst>
            </p:cNvPr>
            <p:cNvSpPr txBox="1"/>
            <p:nvPr/>
          </p:nvSpPr>
          <p:spPr>
            <a:xfrm>
              <a:off x="2191466" y="147310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50%</a:t>
              </a:r>
            </a:p>
          </p:txBody>
        </p:sp>
        <p:sp>
          <p:nvSpPr>
            <p:cNvPr id="236" name="TextBox 235">
              <a:extLst>
                <a:ext uri="{FF2B5EF4-FFF2-40B4-BE49-F238E27FC236}">
                  <a16:creationId xmlns:a16="http://schemas.microsoft.com/office/drawing/2014/main" id="{017519F4-D175-4022-A336-B6D7086BFF25}"/>
                </a:ext>
              </a:extLst>
            </p:cNvPr>
            <p:cNvSpPr txBox="1"/>
            <p:nvPr/>
          </p:nvSpPr>
          <p:spPr>
            <a:xfrm>
              <a:off x="1503765" y="157504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40%</a:t>
              </a:r>
            </a:p>
          </p:txBody>
        </p:sp>
        <p:sp>
          <p:nvSpPr>
            <p:cNvPr id="237" name="TextBox 236">
              <a:extLst>
                <a:ext uri="{FF2B5EF4-FFF2-40B4-BE49-F238E27FC236}">
                  <a16:creationId xmlns:a16="http://schemas.microsoft.com/office/drawing/2014/main" id="{D333B7EE-DA72-483D-BBA0-91AE4BC2E67D}"/>
                </a:ext>
              </a:extLst>
            </p:cNvPr>
            <p:cNvSpPr txBox="1"/>
            <p:nvPr/>
          </p:nvSpPr>
          <p:spPr>
            <a:xfrm>
              <a:off x="995602" y="1800046"/>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30%</a:t>
              </a:r>
            </a:p>
          </p:txBody>
        </p:sp>
        <p:sp>
          <p:nvSpPr>
            <p:cNvPr id="238" name="TextBox 237">
              <a:extLst>
                <a:ext uri="{FF2B5EF4-FFF2-40B4-BE49-F238E27FC236}">
                  <a16:creationId xmlns:a16="http://schemas.microsoft.com/office/drawing/2014/main" id="{C366695E-11B5-4BA9-BA0D-51572DAA19EF}"/>
                </a:ext>
              </a:extLst>
            </p:cNvPr>
            <p:cNvSpPr txBox="1"/>
            <p:nvPr/>
          </p:nvSpPr>
          <p:spPr>
            <a:xfrm>
              <a:off x="586936" y="2131549"/>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20%</a:t>
              </a:r>
            </a:p>
          </p:txBody>
        </p:sp>
        <p:sp>
          <p:nvSpPr>
            <p:cNvPr id="239" name="TextBox 238">
              <a:extLst>
                <a:ext uri="{FF2B5EF4-FFF2-40B4-BE49-F238E27FC236}">
                  <a16:creationId xmlns:a16="http://schemas.microsoft.com/office/drawing/2014/main" id="{28EC2985-EF8B-40B8-A471-25636B14D198}"/>
                </a:ext>
              </a:extLst>
            </p:cNvPr>
            <p:cNvSpPr txBox="1"/>
            <p:nvPr/>
          </p:nvSpPr>
          <p:spPr>
            <a:xfrm>
              <a:off x="351998" y="2591108"/>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10%</a:t>
              </a:r>
            </a:p>
          </p:txBody>
        </p:sp>
        <p:sp>
          <p:nvSpPr>
            <p:cNvPr id="240" name="TextBox 239">
              <a:extLst>
                <a:ext uri="{FF2B5EF4-FFF2-40B4-BE49-F238E27FC236}">
                  <a16:creationId xmlns:a16="http://schemas.microsoft.com/office/drawing/2014/main" id="{279531B1-8436-4579-BEB0-FDB24FFCB70C}"/>
                </a:ext>
              </a:extLst>
            </p:cNvPr>
            <p:cNvSpPr txBox="1"/>
            <p:nvPr/>
          </p:nvSpPr>
          <p:spPr>
            <a:xfrm>
              <a:off x="2812078" y="1563521"/>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60%</a:t>
              </a:r>
            </a:p>
          </p:txBody>
        </p:sp>
        <p:sp>
          <p:nvSpPr>
            <p:cNvPr id="241" name="TextBox 240">
              <a:extLst>
                <a:ext uri="{FF2B5EF4-FFF2-40B4-BE49-F238E27FC236}">
                  <a16:creationId xmlns:a16="http://schemas.microsoft.com/office/drawing/2014/main" id="{0DCFFD74-D2AC-475C-A69F-6E2E079AA417}"/>
                </a:ext>
              </a:extLst>
            </p:cNvPr>
            <p:cNvSpPr txBox="1"/>
            <p:nvPr/>
          </p:nvSpPr>
          <p:spPr>
            <a:xfrm>
              <a:off x="3349180" y="180137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70%</a:t>
              </a:r>
            </a:p>
          </p:txBody>
        </p:sp>
        <p:sp>
          <p:nvSpPr>
            <p:cNvPr id="242" name="TextBox 241">
              <a:extLst>
                <a:ext uri="{FF2B5EF4-FFF2-40B4-BE49-F238E27FC236}">
                  <a16:creationId xmlns:a16="http://schemas.microsoft.com/office/drawing/2014/main" id="{1C31F112-63F1-49CC-BA76-D5DA6AB1751D}"/>
                </a:ext>
              </a:extLst>
            </p:cNvPr>
            <p:cNvSpPr txBox="1"/>
            <p:nvPr/>
          </p:nvSpPr>
          <p:spPr>
            <a:xfrm>
              <a:off x="3741786" y="2136505"/>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80%</a:t>
              </a:r>
            </a:p>
          </p:txBody>
        </p:sp>
        <p:sp>
          <p:nvSpPr>
            <p:cNvPr id="243" name="TextBox 242">
              <a:extLst>
                <a:ext uri="{FF2B5EF4-FFF2-40B4-BE49-F238E27FC236}">
                  <a16:creationId xmlns:a16="http://schemas.microsoft.com/office/drawing/2014/main" id="{3EF0294A-A0FD-4AD1-9467-C640177EE1F0}"/>
                </a:ext>
              </a:extLst>
            </p:cNvPr>
            <p:cNvSpPr txBox="1"/>
            <p:nvPr/>
          </p:nvSpPr>
          <p:spPr>
            <a:xfrm>
              <a:off x="4008799" y="2549933"/>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90%</a:t>
              </a:r>
            </a:p>
          </p:txBody>
        </p:sp>
        <p:sp>
          <p:nvSpPr>
            <p:cNvPr id="244" name="TextBox 243">
              <a:extLst>
                <a:ext uri="{FF2B5EF4-FFF2-40B4-BE49-F238E27FC236}">
                  <a16:creationId xmlns:a16="http://schemas.microsoft.com/office/drawing/2014/main" id="{B73DC914-19A1-441E-ABFB-318A5A3A6101}"/>
                </a:ext>
              </a:extLst>
            </p:cNvPr>
            <p:cNvSpPr txBox="1"/>
            <p:nvPr/>
          </p:nvSpPr>
          <p:spPr>
            <a:xfrm>
              <a:off x="4152048" y="3095055"/>
              <a:ext cx="533956"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100%</a:t>
              </a:r>
            </a:p>
          </p:txBody>
        </p:sp>
      </p:grpSp>
      <p:sp>
        <p:nvSpPr>
          <p:cNvPr id="181" name="Freeform: Shape 180">
            <a:extLst>
              <a:ext uri="{FF2B5EF4-FFF2-40B4-BE49-F238E27FC236}">
                <a16:creationId xmlns:a16="http://schemas.microsoft.com/office/drawing/2014/main" id="{F0D75D09-C089-4D84-B96A-A82DFF739B47}"/>
              </a:ext>
            </a:extLst>
          </p:cNvPr>
          <p:cNvSpPr>
            <a:spLocks noChangeAspect="1"/>
          </p:cNvSpPr>
          <p:nvPr/>
        </p:nvSpPr>
        <p:spPr>
          <a:xfrm>
            <a:off x="8055774" y="1329977"/>
            <a:ext cx="3657600" cy="1775865"/>
          </a:xfrm>
          <a:custGeom>
            <a:avLst/>
            <a:gdLst>
              <a:gd name="connsiteX0" fmla="*/ 4157399 w 8314798"/>
              <a:gd name="connsiteY0" fmla="*/ 0 h 4037081"/>
              <a:gd name="connsiteX1" fmla="*/ 8312505 w 8314798"/>
              <a:gd name="connsiteY1" fmla="*/ 3946420 h 4037081"/>
              <a:gd name="connsiteX2" fmla="*/ 8314798 w 8314798"/>
              <a:gd name="connsiteY2" fmla="*/ 4037081 h 4037081"/>
              <a:gd name="connsiteX3" fmla="*/ 6978213 w 8314798"/>
              <a:gd name="connsiteY3" fmla="*/ 4037081 h 4037081"/>
              <a:gd name="connsiteX4" fmla="*/ 6971030 w 8314798"/>
              <a:gd name="connsiteY4" fmla="*/ 3894833 h 4037081"/>
              <a:gd name="connsiteX5" fmla="*/ 4151025 w 8314798"/>
              <a:gd name="connsiteY5" fmla="*/ 1350018 h 4037081"/>
              <a:gd name="connsiteX6" fmla="*/ 1331020 w 8314798"/>
              <a:gd name="connsiteY6" fmla="*/ 3894833 h 4037081"/>
              <a:gd name="connsiteX7" fmla="*/ 1323837 w 8314798"/>
              <a:gd name="connsiteY7" fmla="*/ 4037081 h 4037081"/>
              <a:gd name="connsiteX8" fmla="*/ 0 w 8314798"/>
              <a:gd name="connsiteY8" fmla="*/ 4037081 h 4037081"/>
              <a:gd name="connsiteX9" fmla="*/ 2293 w 8314798"/>
              <a:gd name="connsiteY9" fmla="*/ 3946420 h 4037081"/>
              <a:gd name="connsiteX10" fmla="*/ 4157399 w 8314798"/>
              <a:gd name="connsiteY10" fmla="*/ 0 h 4037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14798" h="4037081">
                <a:moveTo>
                  <a:pt x="4157399" y="0"/>
                </a:moveTo>
                <a:cubicBezTo>
                  <a:pt x="6383385" y="0"/>
                  <a:pt x="8201074" y="1748127"/>
                  <a:pt x="8312505" y="3946420"/>
                </a:cubicBezTo>
                <a:lnTo>
                  <a:pt x="8314798" y="4037081"/>
                </a:lnTo>
                <a:lnTo>
                  <a:pt x="6978213" y="4037081"/>
                </a:lnTo>
                <a:lnTo>
                  <a:pt x="6971030" y="3894833"/>
                </a:lnTo>
                <a:cubicBezTo>
                  <a:pt x="6825868" y="2465449"/>
                  <a:pt x="5618708" y="1350018"/>
                  <a:pt x="4151025" y="1350018"/>
                </a:cubicBezTo>
                <a:cubicBezTo>
                  <a:pt x="2683343" y="1350018"/>
                  <a:pt x="1476182" y="2465449"/>
                  <a:pt x="1331020" y="3894833"/>
                </a:cubicBezTo>
                <a:lnTo>
                  <a:pt x="1323837" y="4037081"/>
                </a:lnTo>
                <a:lnTo>
                  <a:pt x="0" y="4037081"/>
                </a:lnTo>
                <a:lnTo>
                  <a:pt x="2293" y="3946420"/>
                </a:lnTo>
                <a:cubicBezTo>
                  <a:pt x="113725" y="1748127"/>
                  <a:pt x="1931413" y="0"/>
                  <a:pt x="4157399" y="0"/>
                </a:cubicBezTo>
                <a:close/>
              </a:path>
            </a:pathLst>
          </a:custGeom>
          <a:solidFill>
            <a:schemeClr val="bg1">
              <a:alpha val="70000"/>
            </a:schemeClr>
          </a:solidFill>
          <a:ln w="12700">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0" name="Group 179">
            <a:extLst>
              <a:ext uri="{FF2B5EF4-FFF2-40B4-BE49-F238E27FC236}">
                <a16:creationId xmlns:a16="http://schemas.microsoft.com/office/drawing/2014/main" id="{A093E4AA-EF94-4F6F-87BD-9EF4618894F1}"/>
              </a:ext>
            </a:extLst>
          </p:cNvPr>
          <p:cNvGrpSpPr/>
          <p:nvPr/>
        </p:nvGrpSpPr>
        <p:grpSpPr>
          <a:xfrm>
            <a:off x="8161285" y="1418643"/>
            <a:ext cx="3459228" cy="1535335"/>
            <a:chOff x="1919327" y="963566"/>
            <a:chExt cx="7863840" cy="3490283"/>
          </a:xfrm>
        </p:grpSpPr>
        <p:sp>
          <p:nvSpPr>
            <p:cNvPr id="182" name="Freeform: Shape 181">
              <a:extLst>
                <a:ext uri="{FF2B5EF4-FFF2-40B4-BE49-F238E27FC236}">
                  <a16:creationId xmlns:a16="http://schemas.microsoft.com/office/drawing/2014/main" id="{E6A59B0F-BDAE-4CF0-B57F-48F74A7AD6D4}"/>
                </a:ext>
              </a:extLst>
            </p:cNvPr>
            <p:cNvSpPr>
              <a:spLocks/>
            </p:cNvSpPr>
            <p:nvPr/>
          </p:nvSpPr>
          <p:spPr>
            <a:xfrm rot="180000">
              <a:off x="5899926" y="964628"/>
              <a:ext cx="194070" cy="971326"/>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Freeform: Shape 182">
              <a:extLst>
                <a:ext uri="{FF2B5EF4-FFF2-40B4-BE49-F238E27FC236}">
                  <a16:creationId xmlns:a16="http://schemas.microsoft.com/office/drawing/2014/main" id="{E15F8F99-CDC2-4323-9A91-F9A115E5F9FA}"/>
                </a:ext>
              </a:extLst>
            </p:cNvPr>
            <p:cNvSpPr>
              <a:spLocks/>
            </p:cNvSpPr>
            <p:nvPr/>
          </p:nvSpPr>
          <p:spPr>
            <a:xfrm rot="480000">
              <a:off x="6149080" y="983372"/>
              <a:ext cx="194070" cy="972417"/>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Freeform: Shape 183">
              <a:extLst>
                <a:ext uri="{FF2B5EF4-FFF2-40B4-BE49-F238E27FC236}">
                  <a16:creationId xmlns:a16="http://schemas.microsoft.com/office/drawing/2014/main" id="{AC71CAA9-EB81-408D-8091-02BF50066895}"/>
                </a:ext>
              </a:extLst>
            </p:cNvPr>
            <p:cNvSpPr>
              <a:spLocks/>
            </p:cNvSpPr>
            <p:nvPr/>
          </p:nvSpPr>
          <p:spPr>
            <a:xfrm rot="720000">
              <a:off x="6412563" y="1024625"/>
              <a:ext cx="194070" cy="971687"/>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Freeform: Shape 184">
              <a:extLst>
                <a:ext uri="{FF2B5EF4-FFF2-40B4-BE49-F238E27FC236}">
                  <a16:creationId xmlns:a16="http://schemas.microsoft.com/office/drawing/2014/main" id="{550A294D-7E31-4D8A-A8ED-C3D25694B0E1}"/>
                </a:ext>
              </a:extLst>
            </p:cNvPr>
            <p:cNvSpPr>
              <a:spLocks/>
            </p:cNvSpPr>
            <p:nvPr/>
          </p:nvSpPr>
          <p:spPr>
            <a:xfrm rot="960000">
              <a:off x="6663128" y="1082712"/>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Freeform: Shape 185">
              <a:extLst>
                <a:ext uri="{FF2B5EF4-FFF2-40B4-BE49-F238E27FC236}">
                  <a16:creationId xmlns:a16="http://schemas.microsoft.com/office/drawing/2014/main" id="{F29A61F0-3FD2-453C-920D-2558A91825A2}"/>
                </a:ext>
              </a:extLst>
            </p:cNvPr>
            <p:cNvSpPr>
              <a:spLocks/>
            </p:cNvSpPr>
            <p:nvPr/>
          </p:nvSpPr>
          <p:spPr>
            <a:xfrm rot="1200000">
              <a:off x="6910424" y="1159492"/>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Shape 186">
              <a:extLst>
                <a:ext uri="{FF2B5EF4-FFF2-40B4-BE49-F238E27FC236}">
                  <a16:creationId xmlns:a16="http://schemas.microsoft.com/office/drawing/2014/main" id="{9F276010-B718-42CF-943F-E630A9587B0C}"/>
                </a:ext>
              </a:extLst>
            </p:cNvPr>
            <p:cNvSpPr>
              <a:spLocks/>
            </p:cNvSpPr>
            <p:nvPr/>
          </p:nvSpPr>
          <p:spPr>
            <a:xfrm rot="1440000">
              <a:off x="7144749" y="1252823"/>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Shape 187">
              <a:extLst>
                <a:ext uri="{FF2B5EF4-FFF2-40B4-BE49-F238E27FC236}">
                  <a16:creationId xmlns:a16="http://schemas.microsoft.com/office/drawing/2014/main" id="{6DCE7309-2472-4EB6-916C-0B09851B8064}"/>
                </a:ext>
              </a:extLst>
            </p:cNvPr>
            <p:cNvSpPr>
              <a:spLocks/>
            </p:cNvSpPr>
            <p:nvPr/>
          </p:nvSpPr>
          <p:spPr>
            <a:xfrm rot="1680000">
              <a:off x="7381503" y="1369057"/>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Shape 188">
              <a:extLst>
                <a:ext uri="{FF2B5EF4-FFF2-40B4-BE49-F238E27FC236}">
                  <a16:creationId xmlns:a16="http://schemas.microsoft.com/office/drawing/2014/main" id="{6D7C4A80-4DDE-4AC7-A7F1-35D8052FEC34}"/>
                </a:ext>
              </a:extLst>
            </p:cNvPr>
            <p:cNvSpPr>
              <a:spLocks/>
            </p:cNvSpPr>
            <p:nvPr/>
          </p:nvSpPr>
          <p:spPr>
            <a:xfrm rot="1920000">
              <a:off x="7618313" y="1506586"/>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42103138-53DA-49F0-A260-F1B6C6492D36}"/>
                </a:ext>
              </a:extLst>
            </p:cNvPr>
            <p:cNvSpPr>
              <a:spLocks/>
            </p:cNvSpPr>
            <p:nvPr/>
          </p:nvSpPr>
          <p:spPr>
            <a:xfrm rot="2160000">
              <a:off x="7848475" y="1664309"/>
              <a:ext cx="194070" cy="968881"/>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Shape 190">
              <a:extLst>
                <a:ext uri="{FF2B5EF4-FFF2-40B4-BE49-F238E27FC236}">
                  <a16:creationId xmlns:a16="http://schemas.microsoft.com/office/drawing/2014/main" id="{970BF0DE-1398-4500-A792-AD4BE3ED33A5}"/>
                </a:ext>
              </a:extLst>
            </p:cNvPr>
            <p:cNvSpPr>
              <a:spLocks/>
            </p:cNvSpPr>
            <p:nvPr/>
          </p:nvSpPr>
          <p:spPr>
            <a:xfrm rot="2400000">
              <a:off x="8055467" y="1830921"/>
              <a:ext cx="194070" cy="972037"/>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Shape 191">
              <a:extLst>
                <a:ext uri="{FF2B5EF4-FFF2-40B4-BE49-F238E27FC236}">
                  <a16:creationId xmlns:a16="http://schemas.microsoft.com/office/drawing/2014/main" id="{428DAFA7-B946-4311-8FBF-A78BE4EF01E8}"/>
                </a:ext>
              </a:extLst>
            </p:cNvPr>
            <p:cNvSpPr>
              <a:spLocks/>
            </p:cNvSpPr>
            <p:nvPr/>
          </p:nvSpPr>
          <p:spPr>
            <a:xfrm rot="2640000">
              <a:off x="8243660" y="2008825"/>
              <a:ext cx="194070" cy="973541"/>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ED98B86E-F336-48E7-900D-9EBA00F57E1E}"/>
                </a:ext>
              </a:extLst>
            </p:cNvPr>
            <p:cNvSpPr>
              <a:spLocks/>
            </p:cNvSpPr>
            <p:nvPr/>
          </p:nvSpPr>
          <p:spPr>
            <a:xfrm rot="2880000">
              <a:off x="8415152" y="2197795"/>
              <a:ext cx="194070" cy="973661"/>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Shape 193">
              <a:extLst>
                <a:ext uri="{FF2B5EF4-FFF2-40B4-BE49-F238E27FC236}">
                  <a16:creationId xmlns:a16="http://schemas.microsoft.com/office/drawing/2014/main" id="{7CFBF18A-DA3D-437C-B69D-D9F41F6B1F0A}"/>
                </a:ext>
              </a:extLst>
            </p:cNvPr>
            <p:cNvSpPr>
              <a:spLocks/>
            </p:cNvSpPr>
            <p:nvPr/>
          </p:nvSpPr>
          <p:spPr>
            <a:xfrm rot="3120000">
              <a:off x="8575753" y="2403963"/>
              <a:ext cx="194070" cy="9731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Shape 194">
              <a:extLst>
                <a:ext uri="{FF2B5EF4-FFF2-40B4-BE49-F238E27FC236}">
                  <a16:creationId xmlns:a16="http://schemas.microsoft.com/office/drawing/2014/main" id="{084243BD-AED1-46C0-B955-9CB2DFDDB600}"/>
                </a:ext>
              </a:extLst>
            </p:cNvPr>
            <p:cNvSpPr>
              <a:spLocks/>
            </p:cNvSpPr>
            <p:nvPr/>
          </p:nvSpPr>
          <p:spPr>
            <a:xfrm rot="3360000">
              <a:off x="8725196" y="2627538"/>
              <a:ext cx="194070" cy="97398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Freeform: Shape 195">
              <a:extLst>
                <a:ext uri="{FF2B5EF4-FFF2-40B4-BE49-F238E27FC236}">
                  <a16:creationId xmlns:a16="http://schemas.microsoft.com/office/drawing/2014/main" id="{ECFEDD65-D096-4015-B900-4A96F4CFC945}"/>
                </a:ext>
              </a:extLst>
            </p:cNvPr>
            <p:cNvSpPr>
              <a:spLocks/>
            </p:cNvSpPr>
            <p:nvPr/>
          </p:nvSpPr>
          <p:spPr>
            <a:xfrm rot="3600000">
              <a:off x="8859858" y="2866059"/>
              <a:ext cx="194070" cy="976114"/>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Freeform: Shape 196">
              <a:extLst>
                <a:ext uri="{FF2B5EF4-FFF2-40B4-BE49-F238E27FC236}">
                  <a16:creationId xmlns:a16="http://schemas.microsoft.com/office/drawing/2014/main" id="{9443406B-0D09-46D3-B90D-C356CB34F4B9}"/>
                </a:ext>
              </a:extLst>
            </p:cNvPr>
            <p:cNvSpPr>
              <a:spLocks/>
            </p:cNvSpPr>
            <p:nvPr/>
          </p:nvSpPr>
          <p:spPr>
            <a:xfrm rot="3840000">
              <a:off x="8971705" y="3105355"/>
              <a:ext cx="194071" cy="977684"/>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Freeform: Shape 197">
              <a:extLst>
                <a:ext uri="{FF2B5EF4-FFF2-40B4-BE49-F238E27FC236}">
                  <a16:creationId xmlns:a16="http://schemas.microsoft.com/office/drawing/2014/main" id="{20281CA9-6AF2-4265-9952-EEB28EB7C4E7}"/>
                </a:ext>
              </a:extLst>
            </p:cNvPr>
            <p:cNvSpPr>
              <a:spLocks/>
            </p:cNvSpPr>
            <p:nvPr/>
          </p:nvSpPr>
          <p:spPr>
            <a:xfrm rot="4080000">
              <a:off x="9067104" y="3358139"/>
              <a:ext cx="194071" cy="97999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Freeform: Shape 198">
              <a:extLst>
                <a:ext uri="{FF2B5EF4-FFF2-40B4-BE49-F238E27FC236}">
                  <a16:creationId xmlns:a16="http://schemas.microsoft.com/office/drawing/2014/main" id="{E559D734-70BD-47E5-A5D6-150629119781}"/>
                </a:ext>
              </a:extLst>
            </p:cNvPr>
            <p:cNvSpPr>
              <a:spLocks/>
            </p:cNvSpPr>
            <p:nvPr/>
          </p:nvSpPr>
          <p:spPr>
            <a:xfrm rot="4320000">
              <a:off x="9141451" y="3611566"/>
              <a:ext cx="194070" cy="982078"/>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Freeform: Shape 199">
              <a:extLst>
                <a:ext uri="{FF2B5EF4-FFF2-40B4-BE49-F238E27FC236}">
                  <a16:creationId xmlns:a16="http://schemas.microsoft.com/office/drawing/2014/main" id="{CBCCF936-970F-47E6-963C-29D7CA7FED9B}"/>
                </a:ext>
              </a:extLst>
            </p:cNvPr>
            <p:cNvSpPr>
              <a:spLocks/>
            </p:cNvSpPr>
            <p:nvPr/>
          </p:nvSpPr>
          <p:spPr>
            <a:xfrm rot="4560000">
              <a:off x="9193698" y="3864379"/>
              <a:ext cx="194070" cy="984869"/>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Freeform: Shape 200">
              <a:extLst>
                <a:ext uri="{FF2B5EF4-FFF2-40B4-BE49-F238E27FC236}">
                  <a16:creationId xmlns:a16="http://schemas.microsoft.com/office/drawing/2014/main" id="{5E63F712-6BB7-484C-A249-05EA9D002BEB}"/>
                </a:ext>
              </a:extLst>
            </p:cNvPr>
            <p:cNvSpPr>
              <a:spLocks/>
            </p:cNvSpPr>
            <p:nvPr/>
          </p:nvSpPr>
          <p:spPr>
            <a:xfrm rot="21480000" flipH="1">
              <a:off x="5636583" y="963566"/>
              <a:ext cx="194070" cy="962282"/>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06D77145-55D1-44C8-A6A2-21000CEC7A6A}"/>
                </a:ext>
              </a:extLst>
            </p:cNvPr>
            <p:cNvSpPr>
              <a:spLocks/>
            </p:cNvSpPr>
            <p:nvPr/>
          </p:nvSpPr>
          <p:spPr>
            <a:xfrm rot="21180000" flipH="1">
              <a:off x="5387626" y="979629"/>
              <a:ext cx="194071" cy="961666"/>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Freeform: Shape 202">
              <a:extLst>
                <a:ext uri="{FF2B5EF4-FFF2-40B4-BE49-F238E27FC236}">
                  <a16:creationId xmlns:a16="http://schemas.microsoft.com/office/drawing/2014/main" id="{67F23B39-922F-45E6-A026-79233947A303}"/>
                </a:ext>
              </a:extLst>
            </p:cNvPr>
            <p:cNvSpPr>
              <a:spLocks/>
            </p:cNvSpPr>
            <p:nvPr/>
          </p:nvSpPr>
          <p:spPr>
            <a:xfrm rot="20940000" flipH="1">
              <a:off x="5123916" y="1016996"/>
              <a:ext cx="194070" cy="960150"/>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Freeform: Shape 203">
              <a:extLst>
                <a:ext uri="{FF2B5EF4-FFF2-40B4-BE49-F238E27FC236}">
                  <a16:creationId xmlns:a16="http://schemas.microsoft.com/office/drawing/2014/main" id="{B9EAD5C7-6C98-46AB-983D-6D39CBB39390}"/>
                </a:ext>
              </a:extLst>
            </p:cNvPr>
            <p:cNvSpPr>
              <a:spLocks/>
            </p:cNvSpPr>
            <p:nvPr/>
          </p:nvSpPr>
          <p:spPr>
            <a:xfrm rot="20700000" flipH="1">
              <a:off x="4871275" y="1059271"/>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1DFA0DD9-4041-4F0E-99EA-BB85787B8FF6}"/>
                </a:ext>
              </a:extLst>
            </p:cNvPr>
            <p:cNvSpPr>
              <a:spLocks/>
            </p:cNvSpPr>
            <p:nvPr/>
          </p:nvSpPr>
          <p:spPr>
            <a:xfrm rot="20460000" flipH="1">
              <a:off x="4622680" y="1131723"/>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Freeform: Shape 205">
              <a:extLst>
                <a:ext uri="{FF2B5EF4-FFF2-40B4-BE49-F238E27FC236}">
                  <a16:creationId xmlns:a16="http://schemas.microsoft.com/office/drawing/2014/main" id="{B046A018-0B66-4DB0-A102-53D8A56895CF}"/>
                </a:ext>
              </a:extLst>
            </p:cNvPr>
            <p:cNvSpPr>
              <a:spLocks/>
            </p:cNvSpPr>
            <p:nvPr/>
          </p:nvSpPr>
          <p:spPr>
            <a:xfrm rot="20220000" flipH="1">
              <a:off x="4386778" y="1220949"/>
              <a:ext cx="194071"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Freeform: Shape 206">
              <a:extLst>
                <a:ext uri="{FF2B5EF4-FFF2-40B4-BE49-F238E27FC236}">
                  <a16:creationId xmlns:a16="http://schemas.microsoft.com/office/drawing/2014/main" id="{23583612-CF55-4714-AAAD-C00D83FD2CC3}"/>
                </a:ext>
              </a:extLst>
            </p:cNvPr>
            <p:cNvSpPr>
              <a:spLocks/>
            </p:cNvSpPr>
            <p:nvPr/>
          </p:nvSpPr>
          <p:spPr>
            <a:xfrm rot="19980000" flipH="1">
              <a:off x="4148060" y="1333036"/>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Freeform: Shape 207">
              <a:extLst>
                <a:ext uri="{FF2B5EF4-FFF2-40B4-BE49-F238E27FC236}">
                  <a16:creationId xmlns:a16="http://schemas.microsoft.com/office/drawing/2014/main" id="{F86222AA-F4AB-4FA8-881B-E03FECF73516}"/>
                </a:ext>
              </a:extLst>
            </p:cNvPr>
            <p:cNvSpPr>
              <a:spLocks/>
            </p:cNvSpPr>
            <p:nvPr/>
          </p:nvSpPr>
          <p:spPr>
            <a:xfrm rot="19740000" flipH="1">
              <a:off x="3908888" y="1466410"/>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Freeform: Shape 208">
              <a:extLst>
                <a:ext uri="{FF2B5EF4-FFF2-40B4-BE49-F238E27FC236}">
                  <a16:creationId xmlns:a16="http://schemas.microsoft.com/office/drawing/2014/main" id="{7D91011B-D371-45F6-A6C9-E87A03961174}"/>
                </a:ext>
              </a:extLst>
            </p:cNvPr>
            <p:cNvSpPr>
              <a:spLocks/>
            </p:cNvSpPr>
            <p:nvPr/>
          </p:nvSpPr>
          <p:spPr>
            <a:xfrm rot="19500000" flipH="1">
              <a:off x="3680543" y="1634553"/>
              <a:ext cx="194070" cy="952982"/>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Freeform: Shape 209">
              <a:extLst>
                <a:ext uri="{FF2B5EF4-FFF2-40B4-BE49-F238E27FC236}">
                  <a16:creationId xmlns:a16="http://schemas.microsoft.com/office/drawing/2014/main" id="{514E10AF-5BAA-43E1-B995-FF0661B3AE67}"/>
                </a:ext>
              </a:extLst>
            </p:cNvPr>
            <p:cNvSpPr>
              <a:spLocks/>
            </p:cNvSpPr>
            <p:nvPr/>
          </p:nvSpPr>
          <p:spPr>
            <a:xfrm rot="19260000" flipH="1">
              <a:off x="3471874" y="1799410"/>
              <a:ext cx="194070" cy="95364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Freeform: Shape 210">
              <a:extLst>
                <a:ext uri="{FF2B5EF4-FFF2-40B4-BE49-F238E27FC236}">
                  <a16:creationId xmlns:a16="http://schemas.microsoft.com/office/drawing/2014/main" id="{0EA80DA7-0D1D-4094-81DA-DD1F0A983E19}"/>
                </a:ext>
              </a:extLst>
            </p:cNvPr>
            <p:cNvSpPr>
              <a:spLocks/>
            </p:cNvSpPr>
            <p:nvPr/>
          </p:nvSpPr>
          <p:spPr>
            <a:xfrm rot="19020000" flipH="1">
              <a:off x="3281713" y="1975199"/>
              <a:ext cx="194070" cy="953280"/>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Freeform: Shape 211">
              <a:extLst>
                <a:ext uri="{FF2B5EF4-FFF2-40B4-BE49-F238E27FC236}">
                  <a16:creationId xmlns:a16="http://schemas.microsoft.com/office/drawing/2014/main" id="{6027CB22-C672-4980-8835-F5A781CE7727}"/>
                </a:ext>
              </a:extLst>
            </p:cNvPr>
            <p:cNvSpPr>
              <a:spLocks/>
            </p:cNvSpPr>
            <p:nvPr/>
          </p:nvSpPr>
          <p:spPr>
            <a:xfrm rot="18780000" flipH="1">
              <a:off x="3108023" y="2161968"/>
              <a:ext cx="194070" cy="951829"/>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Freeform: Shape 212">
              <a:extLst>
                <a:ext uri="{FF2B5EF4-FFF2-40B4-BE49-F238E27FC236}">
                  <a16:creationId xmlns:a16="http://schemas.microsoft.com/office/drawing/2014/main" id="{D942799F-C9C7-4866-A7EF-E733850413FF}"/>
                </a:ext>
              </a:extLst>
            </p:cNvPr>
            <p:cNvSpPr>
              <a:spLocks/>
            </p:cNvSpPr>
            <p:nvPr/>
          </p:nvSpPr>
          <p:spPr>
            <a:xfrm rot="18540000" flipH="1">
              <a:off x="2944009" y="2364003"/>
              <a:ext cx="194070" cy="952231"/>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Freeform: Shape 213">
              <a:extLst>
                <a:ext uri="{FF2B5EF4-FFF2-40B4-BE49-F238E27FC236}">
                  <a16:creationId xmlns:a16="http://schemas.microsoft.com/office/drawing/2014/main" id="{0F5A534C-300F-434F-AAF9-F2961B86EA77}"/>
                </a:ext>
              </a:extLst>
            </p:cNvPr>
            <p:cNvSpPr>
              <a:spLocks/>
            </p:cNvSpPr>
            <p:nvPr/>
          </p:nvSpPr>
          <p:spPr>
            <a:xfrm rot="18300000" flipH="1">
              <a:off x="2790810" y="2583758"/>
              <a:ext cx="194070" cy="953794"/>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Freeform: Shape 214">
              <a:extLst>
                <a:ext uri="{FF2B5EF4-FFF2-40B4-BE49-F238E27FC236}">
                  <a16:creationId xmlns:a16="http://schemas.microsoft.com/office/drawing/2014/main" id="{18856B61-50B9-40D1-830B-947E8BDD7E02}"/>
                </a:ext>
              </a:extLst>
            </p:cNvPr>
            <p:cNvSpPr>
              <a:spLocks/>
            </p:cNvSpPr>
            <p:nvPr/>
          </p:nvSpPr>
          <p:spPr>
            <a:xfrm rot="18060000" flipH="1">
              <a:off x="2652272" y="2819128"/>
              <a:ext cx="194070" cy="956153"/>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Freeform: Shape 215">
              <a:extLst>
                <a:ext uri="{FF2B5EF4-FFF2-40B4-BE49-F238E27FC236}">
                  <a16:creationId xmlns:a16="http://schemas.microsoft.com/office/drawing/2014/main" id="{09AF5B09-862C-4EB9-920B-D13AD29DDAA6}"/>
                </a:ext>
              </a:extLst>
            </p:cNvPr>
            <p:cNvSpPr>
              <a:spLocks/>
            </p:cNvSpPr>
            <p:nvPr/>
          </p:nvSpPr>
          <p:spPr>
            <a:xfrm rot="17820000" flipH="1">
              <a:off x="2536321" y="3055388"/>
              <a:ext cx="194071" cy="958325"/>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Freeform: Shape 216">
              <a:extLst>
                <a:ext uri="{FF2B5EF4-FFF2-40B4-BE49-F238E27FC236}">
                  <a16:creationId xmlns:a16="http://schemas.microsoft.com/office/drawing/2014/main" id="{75529519-CD8B-4FA7-AA1C-C22A3CACB11F}"/>
                </a:ext>
              </a:extLst>
            </p:cNvPr>
            <p:cNvSpPr>
              <a:spLocks/>
            </p:cNvSpPr>
            <p:nvPr/>
          </p:nvSpPr>
          <p:spPr>
            <a:xfrm rot="17580000" flipH="1">
              <a:off x="2436468" y="3305370"/>
              <a:ext cx="194071" cy="961341"/>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Freeform: Shape 217">
              <a:extLst>
                <a:ext uri="{FF2B5EF4-FFF2-40B4-BE49-F238E27FC236}">
                  <a16:creationId xmlns:a16="http://schemas.microsoft.com/office/drawing/2014/main" id="{003C7AA3-9131-4C75-8BB8-0EA1831AF3C8}"/>
                </a:ext>
              </a:extLst>
            </p:cNvPr>
            <p:cNvSpPr>
              <a:spLocks/>
            </p:cNvSpPr>
            <p:nvPr/>
          </p:nvSpPr>
          <p:spPr>
            <a:xfrm rot="17340000" flipH="1">
              <a:off x="2359092" y="3558489"/>
              <a:ext cx="194070" cy="960951"/>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Freeform: Shape 218">
              <a:extLst>
                <a:ext uri="{FF2B5EF4-FFF2-40B4-BE49-F238E27FC236}">
                  <a16:creationId xmlns:a16="http://schemas.microsoft.com/office/drawing/2014/main" id="{BA3AF11B-39D0-42E6-8807-8B65A3CED7F2}"/>
                </a:ext>
              </a:extLst>
            </p:cNvPr>
            <p:cNvSpPr>
              <a:spLocks/>
            </p:cNvSpPr>
            <p:nvPr/>
          </p:nvSpPr>
          <p:spPr>
            <a:xfrm rot="17100000" flipH="1">
              <a:off x="2303385" y="3810626"/>
              <a:ext cx="194070" cy="962185"/>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2" name="Freeform: Shape 221">
            <a:extLst>
              <a:ext uri="{FF2B5EF4-FFF2-40B4-BE49-F238E27FC236}">
                <a16:creationId xmlns:a16="http://schemas.microsoft.com/office/drawing/2014/main" id="{C036B3F6-03CC-44C1-AEEB-E3EC377EB248}"/>
              </a:ext>
            </a:extLst>
          </p:cNvPr>
          <p:cNvSpPr>
            <a:spLocks noChangeAspect="1"/>
          </p:cNvSpPr>
          <p:nvPr/>
        </p:nvSpPr>
        <p:spPr>
          <a:xfrm rot="19662435">
            <a:off x="9534619" y="2056965"/>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5" name="Group 244">
            <a:extLst>
              <a:ext uri="{FF2B5EF4-FFF2-40B4-BE49-F238E27FC236}">
                <a16:creationId xmlns:a16="http://schemas.microsoft.com/office/drawing/2014/main" id="{2F50621C-249B-4ACB-A5D7-1AB6F1304050}"/>
              </a:ext>
            </a:extLst>
          </p:cNvPr>
          <p:cNvGrpSpPr/>
          <p:nvPr/>
        </p:nvGrpSpPr>
        <p:grpSpPr>
          <a:xfrm>
            <a:off x="7851956" y="1040709"/>
            <a:ext cx="4334006" cy="1898947"/>
            <a:chOff x="351998" y="1473107"/>
            <a:chExt cx="4334006" cy="1898947"/>
          </a:xfrm>
        </p:grpSpPr>
        <p:sp>
          <p:nvSpPr>
            <p:cNvPr id="246" name="TextBox 245">
              <a:extLst>
                <a:ext uri="{FF2B5EF4-FFF2-40B4-BE49-F238E27FC236}">
                  <a16:creationId xmlns:a16="http://schemas.microsoft.com/office/drawing/2014/main" id="{5611AC0D-159C-4E3B-9354-B147D6E740A4}"/>
                </a:ext>
              </a:extLst>
            </p:cNvPr>
            <p:cNvSpPr txBox="1"/>
            <p:nvPr/>
          </p:nvSpPr>
          <p:spPr>
            <a:xfrm>
              <a:off x="2191466" y="147310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50%</a:t>
              </a:r>
            </a:p>
          </p:txBody>
        </p:sp>
        <p:sp>
          <p:nvSpPr>
            <p:cNvPr id="247" name="TextBox 246">
              <a:extLst>
                <a:ext uri="{FF2B5EF4-FFF2-40B4-BE49-F238E27FC236}">
                  <a16:creationId xmlns:a16="http://schemas.microsoft.com/office/drawing/2014/main" id="{6DABC5F3-4C6F-450D-9282-65B01AC9202C}"/>
                </a:ext>
              </a:extLst>
            </p:cNvPr>
            <p:cNvSpPr txBox="1"/>
            <p:nvPr/>
          </p:nvSpPr>
          <p:spPr>
            <a:xfrm>
              <a:off x="1503765" y="157504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40%</a:t>
              </a:r>
            </a:p>
          </p:txBody>
        </p:sp>
        <p:sp>
          <p:nvSpPr>
            <p:cNvPr id="248" name="TextBox 247">
              <a:extLst>
                <a:ext uri="{FF2B5EF4-FFF2-40B4-BE49-F238E27FC236}">
                  <a16:creationId xmlns:a16="http://schemas.microsoft.com/office/drawing/2014/main" id="{CB78FDA9-B785-477E-BA2E-72975FBF3627}"/>
                </a:ext>
              </a:extLst>
            </p:cNvPr>
            <p:cNvSpPr txBox="1"/>
            <p:nvPr/>
          </p:nvSpPr>
          <p:spPr>
            <a:xfrm>
              <a:off x="995602" y="1800046"/>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30%</a:t>
              </a:r>
            </a:p>
          </p:txBody>
        </p:sp>
        <p:sp>
          <p:nvSpPr>
            <p:cNvPr id="249" name="TextBox 248">
              <a:extLst>
                <a:ext uri="{FF2B5EF4-FFF2-40B4-BE49-F238E27FC236}">
                  <a16:creationId xmlns:a16="http://schemas.microsoft.com/office/drawing/2014/main" id="{15F213B9-1A7A-4E91-9A5F-AE2CF79DB331}"/>
                </a:ext>
              </a:extLst>
            </p:cNvPr>
            <p:cNvSpPr txBox="1"/>
            <p:nvPr/>
          </p:nvSpPr>
          <p:spPr>
            <a:xfrm>
              <a:off x="586936" y="2131549"/>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20%</a:t>
              </a:r>
            </a:p>
          </p:txBody>
        </p:sp>
        <p:sp>
          <p:nvSpPr>
            <p:cNvPr id="250" name="TextBox 249">
              <a:extLst>
                <a:ext uri="{FF2B5EF4-FFF2-40B4-BE49-F238E27FC236}">
                  <a16:creationId xmlns:a16="http://schemas.microsoft.com/office/drawing/2014/main" id="{2360D3B6-F26C-4949-A176-853B98C0761E}"/>
                </a:ext>
              </a:extLst>
            </p:cNvPr>
            <p:cNvSpPr txBox="1"/>
            <p:nvPr/>
          </p:nvSpPr>
          <p:spPr>
            <a:xfrm>
              <a:off x="351998" y="2591108"/>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10%</a:t>
              </a:r>
            </a:p>
          </p:txBody>
        </p:sp>
        <p:sp>
          <p:nvSpPr>
            <p:cNvPr id="251" name="TextBox 250">
              <a:extLst>
                <a:ext uri="{FF2B5EF4-FFF2-40B4-BE49-F238E27FC236}">
                  <a16:creationId xmlns:a16="http://schemas.microsoft.com/office/drawing/2014/main" id="{92988160-C2B3-4CB7-9622-453830CF8ED6}"/>
                </a:ext>
              </a:extLst>
            </p:cNvPr>
            <p:cNvSpPr txBox="1"/>
            <p:nvPr/>
          </p:nvSpPr>
          <p:spPr>
            <a:xfrm>
              <a:off x="2812078" y="1563521"/>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60%</a:t>
              </a:r>
            </a:p>
          </p:txBody>
        </p:sp>
        <p:sp>
          <p:nvSpPr>
            <p:cNvPr id="252" name="TextBox 251">
              <a:extLst>
                <a:ext uri="{FF2B5EF4-FFF2-40B4-BE49-F238E27FC236}">
                  <a16:creationId xmlns:a16="http://schemas.microsoft.com/office/drawing/2014/main" id="{01C828DE-45BA-47C5-925D-686794E69418}"/>
                </a:ext>
              </a:extLst>
            </p:cNvPr>
            <p:cNvSpPr txBox="1"/>
            <p:nvPr/>
          </p:nvSpPr>
          <p:spPr>
            <a:xfrm>
              <a:off x="3349180" y="180137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70%</a:t>
              </a:r>
            </a:p>
          </p:txBody>
        </p:sp>
        <p:sp>
          <p:nvSpPr>
            <p:cNvPr id="253" name="TextBox 252">
              <a:extLst>
                <a:ext uri="{FF2B5EF4-FFF2-40B4-BE49-F238E27FC236}">
                  <a16:creationId xmlns:a16="http://schemas.microsoft.com/office/drawing/2014/main" id="{634C541C-CEE0-4452-B05C-DCC5FF716660}"/>
                </a:ext>
              </a:extLst>
            </p:cNvPr>
            <p:cNvSpPr txBox="1"/>
            <p:nvPr/>
          </p:nvSpPr>
          <p:spPr>
            <a:xfrm>
              <a:off x="3741786" y="2136505"/>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80%</a:t>
              </a:r>
            </a:p>
          </p:txBody>
        </p:sp>
        <p:sp>
          <p:nvSpPr>
            <p:cNvPr id="254" name="TextBox 253">
              <a:extLst>
                <a:ext uri="{FF2B5EF4-FFF2-40B4-BE49-F238E27FC236}">
                  <a16:creationId xmlns:a16="http://schemas.microsoft.com/office/drawing/2014/main" id="{679CFA6E-2D11-44FF-A244-D5FE4729E193}"/>
                </a:ext>
              </a:extLst>
            </p:cNvPr>
            <p:cNvSpPr txBox="1"/>
            <p:nvPr/>
          </p:nvSpPr>
          <p:spPr>
            <a:xfrm>
              <a:off x="4008799" y="2549933"/>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90%</a:t>
              </a:r>
            </a:p>
          </p:txBody>
        </p:sp>
        <p:sp>
          <p:nvSpPr>
            <p:cNvPr id="255" name="TextBox 254">
              <a:extLst>
                <a:ext uri="{FF2B5EF4-FFF2-40B4-BE49-F238E27FC236}">
                  <a16:creationId xmlns:a16="http://schemas.microsoft.com/office/drawing/2014/main" id="{174BA265-1807-4E87-B595-C9D76B8643AD}"/>
                </a:ext>
              </a:extLst>
            </p:cNvPr>
            <p:cNvSpPr txBox="1"/>
            <p:nvPr/>
          </p:nvSpPr>
          <p:spPr>
            <a:xfrm>
              <a:off x="4152048" y="3095055"/>
              <a:ext cx="533956"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100%</a:t>
              </a:r>
            </a:p>
          </p:txBody>
        </p:sp>
      </p:grpSp>
      <p:sp>
        <p:nvSpPr>
          <p:cNvPr id="256" name="TextBox 255">
            <a:extLst>
              <a:ext uri="{FF2B5EF4-FFF2-40B4-BE49-F238E27FC236}">
                <a16:creationId xmlns:a16="http://schemas.microsoft.com/office/drawing/2014/main" id="{6B0DDC95-B581-4435-90D3-60CEE66F9932}"/>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60" name="TextBox 259">
            <a:extLst>
              <a:ext uri="{FF2B5EF4-FFF2-40B4-BE49-F238E27FC236}">
                <a16:creationId xmlns:a16="http://schemas.microsoft.com/office/drawing/2014/main" id="{C4FCA82B-004B-480D-AEDD-7AD12E4B356E}"/>
              </a:ext>
            </a:extLst>
          </p:cNvPr>
          <p:cNvSpPr txBox="1"/>
          <p:nvPr/>
        </p:nvSpPr>
        <p:spPr>
          <a:xfrm>
            <a:off x="326740" y="3464833"/>
            <a:ext cx="3657600" cy="2011680"/>
          </a:xfrm>
          <a:prstGeom prst="rect">
            <a:avLst/>
          </a:prstGeom>
          <a:noFill/>
        </p:spPr>
        <p:txBody>
          <a:bodyPr wrap="square" rtlCol="0">
            <a:spAutoFit/>
          </a:bodyPr>
          <a:lstStyle/>
          <a:p>
            <a:pPr algn="ctr" defTabSz="1219170">
              <a:spcBef>
                <a:spcPct val="20000"/>
              </a:spcBef>
              <a:defRPr/>
            </a:pPr>
            <a:r>
              <a:rPr lang="en-US" dirty="0">
                <a:solidFill>
                  <a:srgbClr val="FE4A1E"/>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263" name="TextBox 262">
            <a:extLst>
              <a:ext uri="{FF2B5EF4-FFF2-40B4-BE49-F238E27FC236}">
                <a16:creationId xmlns:a16="http://schemas.microsoft.com/office/drawing/2014/main" id="{BD07FD62-6BF2-469E-912E-C8729F27B442}"/>
              </a:ext>
            </a:extLst>
          </p:cNvPr>
          <p:cNvSpPr txBox="1"/>
          <p:nvPr/>
        </p:nvSpPr>
        <p:spPr>
          <a:xfrm>
            <a:off x="4221786" y="4824807"/>
            <a:ext cx="3657600" cy="2006703"/>
          </a:xfrm>
          <a:prstGeom prst="rect">
            <a:avLst/>
          </a:prstGeom>
          <a:noFill/>
        </p:spPr>
        <p:txBody>
          <a:bodyPr wrap="square" rtlCol="0">
            <a:spAutoFit/>
          </a:bodyPr>
          <a:lstStyle/>
          <a:p>
            <a:pPr algn="ctr" defTabSz="1219170">
              <a:spcBef>
                <a:spcPct val="20000"/>
              </a:spcBef>
              <a:defRPr/>
            </a:pPr>
            <a:r>
              <a:rPr lang="en-US" dirty="0">
                <a:solidFill>
                  <a:srgbClr val="5C9AD3"/>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264" name="TextBox 263">
            <a:extLst>
              <a:ext uri="{FF2B5EF4-FFF2-40B4-BE49-F238E27FC236}">
                <a16:creationId xmlns:a16="http://schemas.microsoft.com/office/drawing/2014/main" id="{9C716D07-AED0-436B-BE67-4A9E3A608AF7}"/>
              </a:ext>
            </a:extLst>
          </p:cNvPr>
          <p:cNvSpPr txBox="1"/>
          <p:nvPr/>
        </p:nvSpPr>
        <p:spPr>
          <a:xfrm>
            <a:off x="8200196" y="3465576"/>
            <a:ext cx="3657600" cy="2006703"/>
          </a:xfrm>
          <a:prstGeom prst="rect">
            <a:avLst/>
          </a:prstGeom>
          <a:noFill/>
        </p:spPr>
        <p:txBody>
          <a:bodyPr wrap="square" rtlCol="0">
            <a:spAutoFit/>
          </a:bodyPr>
          <a:lstStyle/>
          <a:p>
            <a:pPr algn="ctr" defTabSz="1219170">
              <a:spcBef>
                <a:spcPct val="20000"/>
              </a:spcBef>
              <a:defRPr/>
            </a:pPr>
            <a:r>
              <a:rPr lang="en-US" dirty="0">
                <a:solidFill>
                  <a:srgbClr val="44546B"/>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621349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6"/>
                                        </p:tgtEl>
                                        <p:attrNameLst>
                                          <p:attrName>style.visibility</p:attrName>
                                        </p:attrNameLst>
                                      </p:cBhvr>
                                      <p:to>
                                        <p:strVal val="visible"/>
                                      </p:to>
                                    </p:set>
                                    <p:animEffect transition="in" filter="wipe(left)">
                                      <p:cBhvr>
                                        <p:cTn id="7" dur="500"/>
                                        <p:tgtEl>
                                          <p:spTgt spid="25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60"/>
                                        </p:tgtEl>
                                        <p:attrNameLst>
                                          <p:attrName>style.visibility</p:attrName>
                                        </p:attrNameLst>
                                      </p:cBhvr>
                                      <p:to>
                                        <p:strVal val="visible"/>
                                      </p:to>
                                    </p:set>
                                    <p:animEffect transition="in" filter="fade">
                                      <p:cBhvr>
                                        <p:cTn id="11" dur="1000"/>
                                        <p:tgtEl>
                                          <p:spTgt spid="260"/>
                                        </p:tgtEl>
                                      </p:cBhvr>
                                    </p:animEffect>
                                    <p:anim calcmode="lin" valueType="num">
                                      <p:cBhvr>
                                        <p:cTn id="12" dur="1000" fill="hold"/>
                                        <p:tgtEl>
                                          <p:spTgt spid="260"/>
                                        </p:tgtEl>
                                        <p:attrNameLst>
                                          <p:attrName>ppt_x</p:attrName>
                                        </p:attrNameLst>
                                      </p:cBhvr>
                                      <p:tavLst>
                                        <p:tav tm="0">
                                          <p:val>
                                            <p:strVal val="#ppt_x"/>
                                          </p:val>
                                        </p:tav>
                                        <p:tav tm="100000">
                                          <p:val>
                                            <p:strVal val="#ppt_x"/>
                                          </p:val>
                                        </p:tav>
                                      </p:tavLst>
                                    </p:anim>
                                    <p:anim calcmode="lin" valueType="num">
                                      <p:cBhvr>
                                        <p:cTn id="13" dur="1000" fill="hold"/>
                                        <p:tgtEl>
                                          <p:spTgt spid="26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36"/>
                                        </p:tgtEl>
                                        <p:attrNameLst>
                                          <p:attrName>style.visibility</p:attrName>
                                        </p:attrNameLst>
                                      </p:cBhvr>
                                      <p:to>
                                        <p:strVal val="visible"/>
                                      </p:to>
                                    </p:set>
                                    <p:anim calcmode="lin" valueType="num">
                                      <p:cBhvr>
                                        <p:cTn id="17" dur="1000" fill="hold"/>
                                        <p:tgtEl>
                                          <p:spTgt spid="136"/>
                                        </p:tgtEl>
                                        <p:attrNameLst>
                                          <p:attrName>ppt_w</p:attrName>
                                        </p:attrNameLst>
                                      </p:cBhvr>
                                      <p:tavLst>
                                        <p:tav tm="0">
                                          <p:val>
                                            <p:fltVal val="0"/>
                                          </p:val>
                                        </p:tav>
                                        <p:tav tm="100000">
                                          <p:val>
                                            <p:strVal val="#ppt_w"/>
                                          </p:val>
                                        </p:tav>
                                      </p:tavLst>
                                    </p:anim>
                                    <p:anim calcmode="lin" valueType="num">
                                      <p:cBhvr>
                                        <p:cTn id="18" dur="1000" fill="hold"/>
                                        <p:tgtEl>
                                          <p:spTgt spid="136"/>
                                        </p:tgtEl>
                                        <p:attrNameLst>
                                          <p:attrName>ppt_h</p:attrName>
                                        </p:attrNameLst>
                                      </p:cBhvr>
                                      <p:tavLst>
                                        <p:tav tm="0">
                                          <p:val>
                                            <p:fltVal val="0"/>
                                          </p:val>
                                        </p:tav>
                                        <p:tav tm="100000">
                                          <p:val>
                                            <p:strVal val="#ppt_h"/>
                                          </p:val>
                                        </p:tav>
                                      </p:tavLst>
                                    </p:anim>
                                    <p:animEffect transition="in" filter="fade">
                                      <p:cBhvr>
                                        <p:cTn id="19" dur="1000"/>
                                        <p:tgtEl>
                                          <p:spTgt spid="136"/>
                                        </p:tgtEl>
                                      </p:cBhvr>
                                    </p:animEffect>
                                  </p:childTnLst>
                                </p:cTn>
                              </p:par>
                              <p:par>
                                <p:cTn id="20" presetID="53" presetClass="entr" presetSubtype="16" fill="hold" nodeType="withEffect">
                                  <p:stCondLst>
                                    <p:cond delay="0"/>
                                  </p:stCondLst>
                                  <p:childTnLst>
                                    <p:set>
                                      <p:cBhvr>
                                        <p:cTn id="21" dur="1" fill="hold">
                                          <p:stCondLst>
                                            <p:cond delay="0"/>
                                          </p:stCondLst>
                                        </p:cTn>
                                        <p:tgtEl>
                                          <p:spTgt spid="233"/>
                                        </p:tgtEl>
                                        <p:attrNameLst>
                                          <p:attrName>style.visibility</p:attrName>
                                        </p:attrNameLst>
                                      </p:cBhvr>
                                      <p:to>
                                        <p:strVal val="visible"/>
                                      </p:to>
                                    </p:set>
                                    <p:anim calcmode="lin" valueType="num">
                                      <p:cBhvr>
                                        <p:cTn id="22" dur="1000" fill="hold"/>
                                        <p:tgtEl>
                                          <p:spTgt spid="233"/>
                                        </p:tgtEl>
                                        <p:attrNameLst>
                                          <p:attrName>ppt_w</p:attrName>
                                        </p:attrNameLst>
                                      </p:cBhvr>
                                      <p:tavLst>
                                        <p:tav tm="0">
                                          <p:val>
                                            <p:fltVal val="0"/>
                                          </p:val>
                                        </p:tav>
                                        <p:tav tm="100000">
                                          <p:val>
                                            <p:strVal val="#ppt_w"/>
                                          </p:val>
                                        </p:tav>
                                      </p:tavLst>
                                    </p:anim>
                                    <p:anim calcmode="lin" valueType="num">
                                      <p:cBhvr>
                                        <p:cTn id="23" dur="1000" fill="hold"/>
                                        <p:tgtEl>
                                          <p:spTgt spid="233"/>
                                        </p:tgtEl>
                                        <p:attrNameLst>
                                          <p:attrName>ppt_h</p:attrName>
                                        </p:attrNameLst>
                                      </p:cBhvr>
                                      <p:tavLst>
                                        <p:tav tm="0">
                                          <p:val>
                                            <p:fltVal val="0"/>
                                          </p:val>
                                        </p:tav>
                                        <p:tav tm="100000">
                                          <p:val>
                                            <p:strVal val="#ppt_h"/>
                                          </p:val>
                                        </p:tav>
                                      </p:tavLst>
                                    </p:anim>
                                    <p:animEffect transition="in" filter="fade">
                                      <p:cBhvr>
                                        <p:cTn id="24" dur="1000"/>
                                        <p:tgtEl>
                                          <p:spTgt spid="233"/>
                                        </p:tgtEl>
                                      </p:cBhvr>
                                    </p:animEffect>
                                  </p:childTnLst>
                                </p:cTn>
                              </p:par>
                            </p:childTnLst>
                          </p:cTn>
                        </p:par>
                        <p:par>
                          <p:cTn id="25" fill="hold">
                            <p:stCondLst>
                              <p:cond delay="2500"/>
                            </p:stCondLst>
                            <p:childTnLst>
                              <p:par>
                                <p:cTn id="26" presetID="22" presetClass="entr" presetSubtype="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wipe(left)">
                                      <p:cBhvr>
                                        <p:cTn id="28" dur="1500"/>
                                        <p:tgtEl>
                                          <p:spTgt spid="13"/>
                                        </p:tgtEl>
                                      </p:cBhvr>
                                    </p:animEffect>
                                  </p:childTnLst>
                                </p:cTn>
                              </p:par>
                              <p:par>
                                <p:cTn id="29" presetID="49" presetClass="entr" presetSubtype="0" decel="100000" fill="hold" grpId="0" nodeType="withEffect">
                                  <p:stCondLst>
                                    <p:cond delay="0"/>
                                  </p:stCondLst>
                                  <p:childTnLst>
                                    <p:set>
                                      <p:cBhvr>
                                        <p:cTn id="30" dur="1" fill="hold">
                                          <p:stCondLst>
                                            <p:cond delay="0"/>
                                          </p:stCondLst>
                                        </p:cTn>
                                        <p:tgtEl>
                                          <p:spTgt spid="221"/>
                                        </p:tgtEl>
                                        <p:attrNameLst>
                                          <p:attrName>style.visibility</p:attrName>
                                        </p:attrNameLst>
                                      </p:cBhvr>
                                      <p:to>
                                        <p:strVal val="visible"/>
                                      </p:to>
                                    </p:set>
                                    <p:anim calcmode="lin" valueType="num">
                                      <p:cBhvr>
                                        <p:cTn id="31" dur="1500" fill="hold"/>
                                        <p:tgtEl>
                                          <p:spTgt spid="221"/>
                                        </p:tgtEl>
                                        <p:attrNameLst>
                                          <p:attrName>ppt_w</p:attrName>
                                        </p:attrNameLst>
                                      </p:cBhvr>
                                      <p:tavLst>
                                        <p:tav tm="0">
                                          <p:val>
                                            <p:fltVal val="0"/>
                                          </p:val>
                                        </p:tav>
                                        <p:tav tm="100000">
                                          <p:val>
                                            <p:strVal val="#ppt_w"/>
                                          </p:val>
                                        </p:tav>
                                      </p:tavLst>
                                    </p:anim>
                                    <p:anim calcmode="lin" valueType="num">
                                      <p:cBhvr>
                                        <p:cTn id="32" dur="1500" fill="hold"/>
                                        <p:tgtEl>
                                          <p:spTgt spid="221"/>
                                        </p:tgtEl>
                                        <p:attrNameLst>
                                          <p:attrName>ppt_h</p:attrName>
                                        </p:attrNameLst>
                                      </p:cBhvr>
                                      <p:tavLst>
                                        <p:tav tm="0">
                                          <p:val>
                                            <p:fltVal val="0"/>
                                          </p:val>
                                        </p:tav>
                                        <p:tav tm="100000">
                                          <p:val>
                                            <p:strVal val="#ppt_h"/>
                                          </p:val>
                                        </p:tav>
                                      </p:tavLst>
                                    </p:anim>
                                    <p:anim calcmode="lin" valueType="num">
                                      <p:cBhvr>
                                        <p:cTn id="33" dur="1500" fill="hold"/>
                                        <p:tgtEl>
                                          <p:spTgt spid="221"/>
                                        </p:tgtEl>
                                        <p:attrNameLst>
                                          <p:attrName>style.rotation</p:attrName>
                                        </p:attrNameLst>
                                      </p:cBhvr>
                                      <p:tavLst>
                                        <p:tav tm="0">
                                          <p:val>
                                            <p:fltVal val="360"/>
                                          </p:val>
                                        </p:tav>
                                        <p:tav tm="100000">
                                          <p:val>
                                            <p:fltVal val="0"/>
                                          </p:val>
                                        </p:tav>
                                      </p:tavLst>
                                    </p:anim>
                                    <p:animEffect transition="in" filter="fade">
                                      <p:cBhvr>
                                        <p:cTn id="34" dur="1500"/>
                                        <p:tgtEl>
                                          <p:spTgt spid="221"/>
                                        </p:tgtEl>
                                      </p:cBhvr>
                                    </p:animEffect>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263"/>
                                        </p:tgtEl>
                                        <p:attrNameLst>
                                          <p:attrName>style.visibility</p:attrName>
                                        </p:attrNameLst>
                                      </p:cBhvr>
                                      <p:to>
                                        <p:strVal val="visible"/>
                                      </p:to>
                                    </p:set>
                                    <p:animEffect transition="in" filter="fade">
                                      <p:cBhvr>
                                        <p:cTn id="38" dur="1000"/>
                                        <p:tgtEl>
                                          <p:spTgt spid="263"/>
                                        </p:tgtEl>
                                      </p:cBhvr>
                                    </p:animEffect>
                                    <p:anim calcmode="lin" valueType="num">
                                      <p:cBhvr>
                                        <p:cTn id="39" dur="1000" fill="hold"/>
                                        <p:tgtEl>
                                          <p:spTgt spid="263"/>
                                        </p:tgtEl>
                                        <p:attrNameLst>
                                          <p:attrName>ppt_x</p:attrName>
                                        </p:attrNameLst>
                                      </p:cBhvr>
                                      <p:tavLst>
                                        <p:tav tm="0">
                                          <p:val>
                                            <p:strVal val="#ppt_x"/>
                                          </p:val>
                                        </p:tav>
                                        <p:tav tm="100000">
                                          <p:val>
                                            <p:strVal val="#ppt_x"/>
                                          </p:val>
                                        </p:tav>
                                      </p:tavLst>
                                    </p:anim>
                                    <p:anim calcmode="lin" valueType="num">
                                      <p:cBhvr>
                                        <p:cTn id="40" dur="1000" fill="hold"/>
                                        <p:tgtEl>
                                          <p:spTgt spid="263"/>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53" presetClass="entr" presetSubtype="16" fill="hold" grpId="0" nodeType="afterEffect">
                                  <p:stCondLst>
                                    <p:cond delay="0"/>
                                  </p:stCondLst>
                                  <p:childTnLst>
                                    <p:set>
                                      <p:cBhvr>
                                        <p:cTn id="43" dur="1" fill="hold">
                                          <p:stCondLst>
                                            <p:cond delay="0"/>
                                          </p:stCondLst>
                                        </p:cTn>
                                        <p:tgtEl>
                                          <p:spTgt spid="140"/>
                                        </p:tgtEl>
                                        <p:attrNameLst>
                                          <p:attrName>style.visibility</p:attrName>
                                        </p:attrNameLst>
                                      </p:cBhvr>
                                      <p:to>
                                        <p:strVal val="visible"/>
                                      </p:to>
                                    </p:set>
                                    <p:anim calcmode="lin" valueType="num">
                                      <p:cBhvr>
                                        <p:cTn id="44" dur="1000" fill="hold"/>
                                        <p:tgtEl>
                                          <p:spTgt spid="140"/>
                                        </p:tgtEl>
                                        <p:attrNameLst>
                                          <p:attrName>ppt_w</p:attrName>
                                        </p:attrNameLst>
                                      </p:cBhvr>
                                      <p:tavLst>
                                        <p:tav tm="0">
                                          <p:val>
                                            <p:fltVal val="0"/>
                                          </p:val>
                                        </p:tav>
                                        <p:tav tm="100000">
                                          <p:val>
                                            <p:strVal val="#ppt_w"/>
                                          </p:val>
                                        </p:tav>
                                      </p:tavLst>
                                    </p:anim>
                                    <p:anim calcmode="lin" valueType="num">
                                      <p:cBhvr>
                                        <p:cTn id="45" dur="1000" fill="hold"/>
                                        <p:tgtEl>
                                          <p:spTgt spid="140"/>
                                        </p:tgtEl>
                                        <p:attrNameLst>
                                          <p:attrName>ppt_h</p:attrName>
                                        </p:attrNameLst>
                                      </p:cBhvr>
                                      <p:tavLst>
                                        <p:tav tm="0">
                                          <p:val>
                                            <p:fltVal val="0"/>
                                          </p:val>
                                        </p:tav>
                                        <p:tav tm="100000">
                                          <p:val>
                                            <p:strVal val="#ppt_h"/>
                                          </p:val>
                                        </p:tav>
                                      </p:tavLst>
                                    </p:anim>
                                    <p:animEffect transition="in" filter="fade">
                                      <p:cBhvr>
                                        <p:cTn id="46" dur="1000"/>
                                        <p:tgtEl>
                                          <p:spTgt spid="140"/>
                                        </p:tgtEl>
                                      </p:cBhvr>
                                    </p:animEffect>
                                  </p:childTnLst>
                                </p:cTn>
                              </p:par>
                              <p:par>
                                <p:cTn id="47" presetID="53" presetClass="entr" presetSubtype="16" fill="hold" nodeType="withEffect">
                                  <p:stCondLst>
                                    <p:cond delay="0"/>
                                  </p:stCondLst>
                                  <p:childTnLst>
                                    <p:set>
                                      <p:cBhvr>
                                        <p:cTn id="48" dur="1" fill="hold">
                                          <p:stCondLst>
                                            <p:cond delay="0"/>
                                          </p:stCondLst>
                                        </p:cTn>
                                        <p:tgtEl>
                                          <p:spTgt spid="234"/>
                                        </p:tgtEl>
                                        <p:attrNameLst>
                                          <p:attrName>style.visibility</p:attrName>
                                        </p:attrNameLst>
                                      </p:cBhvr>
                                      <p:to>
                                        <p:strVal val="visible"/>
                                      </p:to>
                                    </p:set>
                                    <p:anim calcmode="lin" valueType="num">
                                      <p:cBhvr>
                                        <p:cTn id="49" dur="1000" fill="hold"/>
                                        <p:tgtEl>
                                          <p:spTgt spid="234"/>
                                        </p:tgtEl>
                                        <p:attrNameLst>
                                          <p:attrName>ppt_w</p:attrName>
                                        </p:attrNameLst>
                                      </p:cBhvr>
                                      <p:tavLst>
                                        <p:tav tm="0">
                                          <p:val>
                                            <p:fltVal val="0"/>
                                          </p:val>
                                        </p:tav>
                                        <p:tav tm="100000">
                                          <p:val>
                                            <p:strVal val="#ppt_w"/>
                                          </p:val>
                                        </p:tav>
                                      </p:tavLst>
                                    </p:anim>
                                    <p:anim calcmode="lin" valueType="num">
                                      <p:cBhvr>
                                        <p:cTn id="50" dur="1000" fill="hold"/>
                                        <p:tgtEl>
                                          <p:spTgt spid="234"/>
                                        </p:tgtEl>
                                        <p:attrNameLst>
                                          <p:attrName>ppt_h</p:attrName>
                                        </p:attrNameLst>
                                      </p:cBhvr>
                                      <p:tavLst>
                                        <p:tav tm="0">
                                          <p:val>
                                            <p:fltVal val="0"/>
                                          </p:val>
                                        </p:tav>
                                        <p:tav tm="100000">
                                          <p:val>
                                            <p:strVal val="#ppt_h"/>
                                          </p:val>
                                        </p:tav>
                                      </p:tavLst>
                                    </p:anim>
                                    <p:animEffect transition="in" filter="fade">
                                      <p:cBhvr>
                                        <p:cTn id="51" dur="1000"/>
                                        <p:tgtEl>
                                          <p:spTgt spid="234"/>
                                        </p:tgtEl>
                                      </p:cBhvr>
                                    </p:animEffect>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139"/>
                                        </p:tgtEl>
                                        <p:attrNameLst>
                                          <p:attrName>style.visibility</p:attrName>
                                        </p:attrNameLst>
                                      </p:cBhvr>
                                      <p:to>
                                        <p:strVal val="visible"/>
                                      </p:to>
                                    </p:set>
                                    <p:animEffect transition="in" filter="wipe(left)">
                                      <p:cBhvr>
                                        <p:cTn id="55" dur="1500"/>
                                        <p:tgtEl>
                                          <p:spTgt spid="139"/>
                                        </p:tgtEl>
                                      </p:cBhvr>
                                    </p:animEffect>
                                  </p:childTnLst>
                                </p:cTn>
                              </p:par>
                              <p:par>
                                <p:cTn id="56" presetID="31" presetClass="entr" presetSubtype="0" fill="hold" grpId="0" nodeType="withEffect">
                                  <p:stCondLst>
                                    <p:cond delay="0"/>
                                  </p:stCondLst>
                                  <p:childTnLst>
                                    <p:set>
                                      <p:cBhvr>
                                        <p:cTn id="57" dur="1" fill="hold">
                                          <p:stCondLst>
                                            <p:cond delay="0"/>
                                          </p:stCondLst>
                                        </p:cTn>
                                        <p:tgtEl>
                                          <p:spTgt spid="220"/>
                                        </p:tgtEl>
                                        <p:attrNameLst>
                                          <p:attrName>style.visibility</p:attrName>
                                        </p:attrNameLst>
                                      </p:cBhvr>
                                      <p:to>
                                        <p:strVal val="visible"/>
                                      </p:to>
                                    </p:set>
                                    <p:anim calcmode="lin" valueType="num">
                                      <p:cBhvr>
                                        <p:cTn id="58" dur="1500" fill="hold"/>
                                        <p:tgtEl>
                                          <p:spTgt spid="220"/>
                                        </p:tgtEl>
                                        <p:attrNameLst>
                                          <p:attrName>ppt_w</p:attrName>
                                        </p:attrNameLst>
                                      </p:cBhvr>
                                      <p:tavLst>
                                        <p:tav tm="0">
                                          <p:val>
                                            <p:fltVal val="0"/>
                                          </p:val>
                                        </p:tav>
                                        <p:tav tm="100000">
                                          <p:val>
                                            <p:strVal val="#ppt_w"/>
                                          </p:val>
                                        </p:tav>
                                      </p:tavLst>
                                    </p:anim>
                                    <p:anim calcmode="lin" valueType="num">
                                      <p:cBhvr>
                                        <p:cTn id="59" dur="1500" fill="hold"/>
                                        <p:tgtEl>
                                          <p:spTgt spid="220"/>
                                        </p:tgtEl>
                                        <p:attrNameLst>
                                          <p:attrName>ppt_h</p:attrName>
                                        </p:attrNameLst>
                                      </p:cBhvr>
                                      <p:tavLst>
                                        <p:tav tm="0">
                                          <p:val>
                                            <p:fltVal val="0"/>
                                          </p:val>
                                        </p:tav>
                                        <p:tav tm="100000">
                                          <p:val>
                                            <p:strVal val="#ppt_h"/>
                                          </p:val>
                                        </p:tav>
                                      </p:tavLst>
                                    </p:anim>
                                    <p:anim calcmode="lin" valueType="num">
                                      <p:cBhvr>
                                        <p:cTn id="60" dur="1500" fill="hold"/>
                                        <p:tgtEl>
                                          <p:spTgt spid="220"/>
                                        </p:tgtEl>
                                        <p:attrNameLst>
                                          <p:attrName>style.rotation</p:attrName>
                                        </p:attrNameLst>
                                      </p:cBhvr>
                                      <p:tavLst>
                                        <p:tav tm="0">
                                          <p:val>
                                            <p:fltVal val="90"/>
                                          </p:val>
                                        </p:tav>
                                        <p:tav tm="100000">
                                          <p:val>
                                            <p:fltVal val="0"/>
                                          </p:val>
                                        </p:tav>
                                      </p:tavLst>
                                    </p:anim>
                                    <p:animEffect transition="in" filter="fade">
                                      <p:cBhvr>
                                        <p:cTn id="61" dur="1500"/>
                                        <p:tgtEl>
                                          <p:spTgt spid="220"/>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264"/>
                                        </p:tgtEl>
                                        <p:attrNameLst>
                                          <p:attrName>style.visibility</p:attrName>
                                        </p:attrNameLst>
                                      </p:cBhvr>
                                      <p:to>
                                        <p:strVal val="visible"/>
                                      </p:to>
                                    </p:set>
                                    <p:animEffect transition="in" filter="fade">
                                      <p:cBhvr>
                                        <p:cTn id="65" dur="1000"/>
                                        <p:tgtEl>
                                          <p:spTgt spid="264"/>
                                        </p:tgtEl>
                                      </p:cBhvr>
                                    </p:animEffect>
                                    <p:anim calcmode="lin" valueType="num">
                                      <p:cBhvr>
                                        <p:cTn id="66" dur="1000" fill="hold"/>
                                        <p:tgtEl>
                                          <p:spTgt spid="264"/>
                                        </p:tgtEl>
                                        <p:attrNameLst>
                                          <p:attrName>ppt_x</p:attrName>
                                        </p:attrNameLst>
                                      </p:cBhvr>
                                      <p:tavLst>
                                        <p:tav tm="0">
                                          <p:val>
                                            <p:strVal val="#ppt_x"/>
                                          </p:val>
                                        </p:tav>
                                        <p:tav tm="100000">
                                          <p:val>
                                            <p:strVal val="#ppt_x"/>
                                          </p:val>
                                        </p:tav>
                                      </p:tavLst>
                                    </p:anim>
                                    <p:anim calcmode="lin" valueType="num">
                                      <p:cBhvr>
                                        <p:cTn id="67" dur="1000" fill="hold"/>
                                        <p:tgtEl>
                                          <p:spTgt spid="264"/>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 calcmode="lin" valueType="num">
                                      <p:cBhvr>
                                        <p:cTn id="71" dur="1000" fill="hold"/>
                                        <p:tgtEl>
                                          <p:spTgt spid="181"/>
                                        </p:tgtEl>
                                        <p:attrNameLst>
                                          <p:attrName>ppt_w</p:attrName>
                                        </p:attrNameLst>
                                      </p:cBhvr>
                                      <p:tavLst>
                                        <p:tav tm="0">
                                          <p:val>
                                            <p:fltVal val="0"/>
                                          </p:val>
                                        </p:tav>
                                        <p:tav tm="100000">
                                          <p:val>
                                            <p:strVal val="#ppt_w"/>
                                          </p:val>
                                        </p:tav>
                                      </p:tavLst>
                                    </p:anim>
                                    <p:anim calcmode="lin" valueType="num">
                                      <p:cBhvr>
                                        <p:cTn id="72" dur="1000" fill="hold"/>
                                        <p:tgtEl>
                                          <p:spTgt spid="181"/>
                                        </p:tgtEl>
                                        <p:attrNameLst>
                                          <p:attrName>ppt_h</p:attrName>
                                        </p:attrNameLst>
                                      </p:cBhvr>
                                      <p:tavLst>
                                        <p:tav tm="0">
                                          <p:val>
                                            <p:fltVal val="0"/>
                                          </p:val>
                                        </p:tav>
                                        <p:tav tm="100000">
                                          <p:val>
                                            <p:strVal val="#ppt_h"/>
                                          </p:val>
                                        </p:tav>
                                      </p:tavLst>
                                    </p:anim>
                                    <p:animEffect transition="in" filter="fade">
                                      <p:cBhvr>
                                        <p:cTn id="73" dur="1000"/>
                                        <p:tgtEl>
                                          <p:spTgt spid="181"/>
                                        </p:tgtEl>
                                      </p:cBhvr>
                                    </p:animEffect>
                                  </p:childTnLst>
                                </p:cTn>
                              </p:par>
                              <p:par>
                                <p:cTn id="74" presetID="53" presetClass="entr" presetSubtype="16" fill="hold" nodeType="withEffect">
                                  <p:stCondLst>
                                    <p:cond delay="0"/>
                                  </p:stCondLst>
                                  <p:childTnLst>
                                    <p:set>
                                      <p:cBhvr>
                                        <p:cTn id="75" dur="1" fill="hold">
                                          <p:stCondLst>
                                            <p:cond delay="0"/>
                                          </p:stCondLst>
                                        </p:cTn>
                                        <p:tgtEl>
                                          <p:spTgt spid="245"/>
                                        </p:tgtEl>
                                        <p:attrNameLst>
                                          <p:attrName>style.visibility</p:attrName>
                                        </p:attrNameLst>
                                      </p:cBhvr>
                                      <p:to>
                                        <p:strVal val="visible"/>
                                      </p:to>
                                    </p:set>
                                    <p:anim calcmode="lin" valueType="num">
                                      <p:cBhvr>
                                        <p:cTn id="76" dur="1000" fill="hold"/>
                                        <p:tgtEl>
                                          <p:spTgt spid="245"/>
                                        </p:tgtEl>
                                        <p:attrNameLst>
                                          <p:attrName>ppt_w</p:attrName>
                                        </p:attrNameLst>
                                      </p:cBhvr>
                                      <p:tavLst>
                                        <p:tav tm="0">
                                          <p:val>
                                            <p:fltVal val="0"/>
                                          </p:val>
                                        </p:tav>
                                        <p:tav tm="100000">
                                          <p:val>
                                            <p:strVal val="#ppt_w"/>
                                          </p:val>
                                        </p:tav>
                                      </p:tavLst>
                                    </p:anim>
                                    <p:anim calcmode="lin" valueType="num">
                                      <p:cBhvr>
                                        <p:cTn id="77" dur="1000" fill="hold"/>
                                        <p:tgtEl>
                                          <p:spTgt spid="245"/>
                                        </p:tgtEl>
                                        <p:attrNameLst>
                                          <p:attrName>ppt_h</p:attrName>
                                        </p:attrNameLst>
                                      </p:cBhvr>
                                      <p:tavLst>
                                        <p:tav tm="0">
                                          <p:val>
                                            <p:fltVal val="0"/>
                                          </p:val>
                                        </p:tav>
                                        <p:tav tm="100000">
                                          <p:val>
                                            <p:strVal val="#ppt_h"/>
                                          </p:val>
                                        </p:tav>
                                      </p:tavLst>
                                    </p:anim>
                                    <p:animEffect transition="in" filter="fade">
                                      <p:cBhvr>
                                        <p:cTn id="78" dur="1000"/>
                                        <p:tgtEl>
                                          <p:spTgt spid="245"/>
                                        </p:tgtEl>
                                      </p:cBhvr>
                                    </p:animEffect>
                                  </p:childTnLst>
                                </p:cTn>
                              </p:par>
                            </p:childTnLst>
                          </p:cTn>
                        </p:par>
                        <p:par>
                          <p:cTn id="79" fill="hold">
                            <p:stCondLst>
                              <p:cond delay="9500"/>
                            </p:stCondLst>
                            <p:childTnLst>
                              <p:par>
                                <p:cTn id="80" presetID="22" presetClass="entr" presetSubtype="8" fill="hold" nodeType="afterEffect">
                                  <p:stCondLst>
                                    <p:cond delay="0"/>
                                  </p:stCondLst>
                                  <p:childTnLst>
                                    <p:set>
                                      <p:cBhvr>
                                        <p:cTn id="81" dur="1" fill="hold">
                                          <p:stCondLst>
                                            <p:cond delay="0"/>
                                          </p:stCondLst>
                                        </p:cTn>
                                        <p:tgtEl>
                                          <p:spTgt spid="180"/>
                                        </p:tgtEl>
                                        <p:attrNameLst>
                                          <p:attrName>style.visibility</p:attrName>
                                        </p:attrNameLst>
                                      </p:cBhvr>
                                      <p:to>
                                        <p:strVal val="visible"/>
                                      </p:to>
                                    </p:set>
                                    <p:animEffect transition="in" filter="wipe(left)">
                                      <p:cBhvr>
                                        <p:cTn id="82" dur="1500"/>
                                        <p:tgtEl>
                                          <p:spTgt spid="180"/>
                                        </p:tgtEl>
                                      </p:cBhvr>
                                    </p:animEffect>
                                  </p:childTnLst>
                                </p:cTn>
                              </p:par>
                              <p:par>
                                <p:cTn id="83" presetID="31" presetClass="entr" presetSubtype="0" fill="hold" grpId="0" nodeType="withEffect">
                                  <p:stCondLst>
                                    <p:cond delay="0"/>
                                  </p:stCondLst>
                                  <p:childTnLst>
                                    <p:set>
                                      <p:cBhvr>
                                        <p:cTn id="84" dur="1" fill="hold">
                                          <p:stCondLst>
                                            <p:cond delay="0"/>
                                          </p:stCondLst>
                                        </p:cTn>
                                        <p:tgtEl>
                                          <p:spTgt spid="222"/>
                                        </p:tgtEl>
                                        <p:attrNameLst>
                                          <p:attrName>style.visibility</p:attrName>
                                        </p:attrNameLst>
                                      </p:cBhvr>
                                      <p:to>
                                        <p:strVal val="visible"/>
                                      </p:to>
                                    </p:set>
                                    <p:anim calcmode="lin" valueType="num">
                                      <p:cBhvr>
                                        <p:cTn id="85" dur="1500" fill="hold"/>
                                        <p:tgtEl>
                                          <p:spTgt spid="222"/>
                                        </p:tgtEl>
                                        <p:attrNameLst>
                                          <p:attrName>ppt_w</p:attrName>
                                        </p:attrNameLst>
                                      </p:cBhvr>
                                      <p:tavLst>
                                        <p:tav tm="0">
                                          <p:val>
                                            <p:fltVal val="0"/>
                                          </p:val>
                                        </p:tav>
                                        <p:tav tm="100000">
                                          <p:val>
                                            <p:strVal val="#ppt_w"/>
                                          </p:val>
                                        </p:tav>
                                      </p:tavLst>
                                    </p:anim>
                                    <p:anim calcmode="lin" valueType="num">
                                      <p:cBhvr>
                                        <p:cTn id="86" dur="1500" fill="hold"/>
                                        <p:tgtEl>
                                          <p:spTgt spid="222"/>
                                        </p:tgtEl>
                                        <p:attrNameLst>
                                          <p:attrName>ppt_h</p:attrName>
                                        </p:attrNameLst>
                                      </p:cBhvr>
                                      <p:tavLst>
                                        <p:tav tm="0">
                                          <p:val>
                                            <p:fltVal val="0"/>
                                          </p:val>
                                        </p:tav>
                                        <p:tav tm="100000">
                                          <p:val>
                                            <p:strVal val="#ppt_h"/>
                                          </p:val>
                                        </p:tav>
                                      </p:tavLst>
                                    </p:anim>
                                    <p:anim calcmode="lin" valueType="num">
                                      <p:cBhvr>
                                        <p:cTn id="87" dur="1500" fill="hold"/>
                                        <p:tgtEl>
                                          <p:spTgt spid="222"/>
                                        </p:tgtEl>
                                        <p:attrNameLst>
                                          <p:attrName>style.rotation</p:attrName>
                                        </p:attrNameLst>
                                      </p:cBhvr>
                                      <p:tavLst>
                                        <p:tav tm="0">
                                          <p:val>
                                            <p:fltVal val="90"/>
                                          </p:val>
                                        </p:tav>
                                        <p:tav tm="100000">
                                          <p:val>
                                            <p:fltVal val="0"/>
                                          </p:val>
                                        </p:tav>
                                      </p:tavLst>
                                    </p:anim>
                                    <p:animEffect transition="in" filter="fade">
                                      <p:cBhvr>
                                        <p:cTn id="88" dur="1500"/>
                                        <p:tgtEl>
                                          <p:spTgt spid="2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 grpId="0" animBg="1"/>
      <p:bldP spid="221" grpId="0" animBg="1"/>
      <p:bldP spid="140" grpId="0" animBg="1"/>
      <p:bldP spid="220" grpId="0" animBg="1"/>
      <p:bldP spid="181" grpId="0" animBg="1"/>
      <p:bldP spid="222" grpId="0" animBg="1"/>
      <p:bldP spid="256" grpId="0"/>
      <p:bldP spid="260" grpId="0"/>
      <p:bldP spid="263" grpId="0"/>
      <p:bldP spid="26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2069</TotalTime>
  <Words>12594</Words>
  <Application>Microsoft Office PowerPoint</Application>
  <PresentationFormat>Widescreen</PresentationFormat>
  <Paragraphs>1482</Paragraphs>
  <Slides>68</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68</vt:i4>
      </vt:variant>
    </vt:vector>
  </HeadingPairs>
  <TitlesOfParts>
    <vt:vector size="78" baseType="lpstr">
      <vt:lpstr>Arial</vt:lpstr>
      <vt:lpstr>Bernard MT Condensed</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647</cp:revision>
  <dcterms:created xsi:type="dcterms:W3CDTF">2016-09-28T22:08:47Z</dcterms:created>
  <dcterms:modified xsi:type="dcterms:W3CDTF">2019-03-25T17:47:33Z</dcterms:modified>
</cp:coreProperties>
</file>